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5525-4783-4BDA-92E5-B86C6232A20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F29E-8672-4AA2-A4B1-A70D80A4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5525-4783-4BDA-92E5-B86C6232A20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F29E-8672-4AA2-A4B1-A70D80A4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2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5525-4783-4BDA-92E5-B86C6232A20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F29E-8672-4AA2-A4B1-A70D80A4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7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5525-4783-4BDA-92E5-B86C6232A20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F29E-8672-4AA2-A4B1-A70D80A4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0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5525-4783-4BDA-92E5-B86C6232A20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F29E-8672-4AA2-A4B1-A70D80A4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7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5525-4783-4BDA-92E5-B86C6232A20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F29E-8672-4AA2-A4B1-A70D80A4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9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5525-4783-4BDA-92E5-B86C6232A20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F29E-8672-4AA2-A4B1-A70D80A4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9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5525-4783-4BDA-92E5-B86C6232A20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F29E-8672-4AA2-A4B1-A70D80A4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5525-4783-4BDA-92E5-B86C6232A20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F29E-8672-4AA2-A4B1-A70D80A4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5525-4783-4BDA-92E5-B86C6232A20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F29E-8672-4AA2-A4B1-A70D80A4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5525-4783-4BDA-92E5-B86C6232A20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FF29E-8672-4AA2-A4B1-A70D80A4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4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65525-4783-4BDA-92E5-B86C6232A20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FF29E-8672-4AA2-A4B1-A70D80A4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9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00174-CF15-431F-9468-D746374EEB86}"/>
              </a:ext>
            </a:extLst>
          </p:cNvPr>
          <p:cNvSpPr/>
          <p:nvPr/>
        </p:nvSpPr>
        <p:spPr>
          <a:xfrm>
            <a:off x="1998531" y="1037158"/>
            <a:ext cx="521918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Animated timeline </a:t>
            </a:r>
            <a:r>
              <a:rPr lang="en-US" sz="2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r>
              <a:rPr lang="en-US" sz="2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template free</a:t>
            </a:r>
            <a:endParaRPr lang="en-US" sz="2100" b="1" dirty="0">
              <a:solidFill>
                <a:schemeClr val="tx1">
                  <a:lumMod val="75000"/>
                  <a:lumOff val="25000"/>
                </a:schemeClr>
              </a:solidFill>
              <a:latin typeface="Roboto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02178B-F1EA-4901-8227-F596A7903B87}"/>
              </a:ext>
            </a:extLst>
          </p:cNvPr>
          <p:cNvGrpSpPr/>
          <p:nvPr/>
        </p:nvGrpSpPr>
        <p:grpSpPr>
          <a:xfrm>
            <a:off x="7850188" y="3614738"/>
            <a:ext cx="369888" cy="544514"/>
            <a:chOff x="10466917" y="3676651"/>
            <a:chExt cx="493184" cy="726018"/>
          </a:xfrm>
        </p:grpSpPr>
        <p:sp>
          <p:nvSpPr>
            <p:cNvPr id="31" name="Freeform 51">
              <a:extLst>
                <a:ext uri="{FF2B5EF4-FFF2-40B4-BE49-F238E27FC236}">
                  <a16:creationId xmlns:a16="http://schemas.microsoft.com/office/drawing/2014/main" id="{BE8B20C1-CC1D-437D-881B-24E23B95F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917" y="3905252"/>
              <a:ext cx="493184" cy="497417"/>
            </a:xfrm>
            <a:custGeom>
              <a:avLst/>
              <a:gdLst>
                <a:gd name="T0" fmla="*/ 135 w 149"/>
                <a:gd name="T1" fmla="*/ 66 h 149"/>
                <a:gd name="T2" fmla="*/ 140 w 149"/>
                <a:gd name="T3" fmla="*/ 60 h 149"/>
                <a:gd name="T4" fmla="*/ 135 w 149"/>
                <a:gd name="T5" fmla="*/ 14 h 149"/>
                <a:gd name="T6" fmla="*/ 89 w 149"/>
                <a:gd name="T7" fmla="*/ 9 h 149"/>
                <a:gd name="T8" fmla="*/ 83 w 149"/>
                <a:gd name="T9" fmla="*/ 14 h 149"/>
                <a:gd name="T10" fmla="*/ 14 w 149"/>
                <a:gd name="T11" fmla="*/ 83 h 149"/>
                <a:gd name="T12" fmla="*/ 10 w 149"/>
                <a:gd name="T13" fmla="*/ 89 h 149"/>
                <a:gd name="T14" fmla="*/ 14 w 149"/>
                <a:gd name="T15" fmla="*/ 135 h 149"/>
                <a:gd name="T16" fmla="*/ 60 w 149"/>
                <a:gd name="T17" fmla="*/ 139 h 149"/>
                <a:gd name="T18" fmla="*/ 66 w 149"/>
                <a:gd name="T19" fmla="*/ 135 h 149"/>
                <a:gd name="T20" fmla="*/ 135 w 149"/>
                <a:gd name="T21" fmla="*/ 6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149">
                  <a:moveTo>
                    <a:pt x="135" y="66"/>
                  </a:moveTo>
                  <a:cubicBezTo>
                    <a:pt x="137" y="64"/>
                    <a:pt x="138" y="62"/>
                    <a:pt x="140" y="60"/>
                  </a:cubicBezTo>
                  <a:cubicBezTo>
                    <a:pt x="149" y="46"/>
                    <a:pt x="147" y="27"/>
                    <a:pt x="135" y="14"/>
                  </a:cubicBezTo>
                  <a:cubicBezTo>
                    <a:pt x="122" y="2"/>
                    <a:pt x="103" y="0"/>
                    <a:pt x="89" y="9"/>
                  </a:cubicBezTo>
                  <a:cubicBezTo>
                    <a:pt x="87" y="11"/>
                    <a:pt x="85" y="12"/>
                    <a:pt x="83" y="14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2" y="85"/>
                    <a:pt x="11" y="87"/>
                    <a:pt x="10" y="89"/>
                  </a:cubicBezTo>
                  <a:cubicBezTo>
                    <a:pt x="0" y="103"/>
                    <a:pt x="1" y="122"/>
                    <a:pt x="14" y="135"/>
                  </a:cubicBezTo>
                  <a:cubicBezTo>
                    <a:pt x="26" y="148"/>
                    <a:pt x="46" y="149"/>
                    <a:pt x="60" y="139"/>
                  </a:cubicBezTo>
                  <a:cubicBezTo>
                    <a:pt x="62" y="138"/>
                    <a:pt x="64" y="137"/>
                    <a:pt x="66" y="135"/>
                  </a:cubicBezTo>
                  <a:lnTo>
                    <a:pt x="135" y="66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52">
              <a:extLst>
                <a:ext uri="{FF2B5EF4-FFF2-40B4-BE49-F238E27FC236}">
                  <a16:creationId xmlns:a16="http://schemas.microsoft.com/office/drawing/2014/main" id="{B51D0CB4-A88C-48A1-A4C6-81A628272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917" y="3676651"/>
              <a:ext cx="493184" cy="499533"/>
            </a:xfrm>
            <a:custGeom>
              <a:avLst/>
              <a:gdLst>
                <a:gd name="T0" fmla="*/ 65 w 149"/>
                <a:gd name="T1" fmla="*/ 14 h 149"/>
                <a:gd name="T2" fmla="*/ 59 w 149"/>
                <a:gd name="T3" fmla="*/ 9 h 149"/>
                <a:gd name="T4" fmla="*/ 14 w 149"/>
                <a:gd name="T5" fmla="*/ 14 h 149"/>
                <a:gd name="T6" fmla="*/ 9 w 149"/>
                <a:gd name="T7" fmla="*/ 60 h 149"/>
                <a:gd name="T8" fmla="*/ 14 w 149"/>
                <a:gd name="T9" fmla="*/ 65 h 149"/>
                <a:gd name="T10" fmla="*/ 83 w 149"/>
                <a:gd name="T11" fmla="*/ 135 h 149"/>
                <a:gd name="T12" fmla="*/ 88 w 149"/>
                <a:gd name="T13" fmla="*/ 139 h 149"/>
                <a:gd name="T14" fmla="*/ 135 w 149"/>
                <a:gd name="T15" fmla="*/ 135 h 149"/>
                <a:gd name="T16" fmla="*/ 139 w 149"/>
                <a:gd name="T17" fmla="*/ 88 h 149"/>
                <a:gd name="T18" fmla="*/ 135 w 149"/>
                <a:gd name="T19" fmla="*/ 83 h 149"/>
                <a:gd name="T20" fmla="*/ 65 w 149"/>
                <a:gd name="T21" fmla="*/ 1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149">
                  <a:moveTo>
                    <a:pt x="65" y="14"/>
                  </a:moveTo>
                  <a:cubicBezTo>
                    <a:pt x="64" y="12"/>
                    <a:pt x="62" y="10"/>
                    <a:pt x="59" y="9"/>
                  </a:cubicBezTo>
                  <a:cubicBezTo>
                    <a:pt x="45" y="0"/>
                    <a:pt x="26" y="1"/>
                    <a:pt x="14" y="14"/>
                  </a:cubicBezTo>
                  <a:cubicBezTo>
                    <a:pt x="1" y="26"/>
                    <a:pt x="0" y="46"/>
                    <a:pt x="9" y="60"/>
                  </a:cubicBezTo>
                  <a:cubicBezTo>
                    <a:pt x="10" y="62"/>
                    <a:pt x="12" y="64"/>
                    <a:pt x="14" y="65"/>
                  </a:cubicBezTo>
                  <a:cubicBezTo>
                    <a:pt x="83" y="135"/>
                    <a:pt x="83" y="135"/>
                    <a:pt x="83" y="135"/>
                  </a:cubicBezTo>
                  <a:cubicBezTo>
                    <a:pt x="85" y="137"/>
                    <a:pt x="86" y="138"/>
                    <a:pt x="88" y="139"/>
                  </a:cubicBezTo>
                  <a:cubicBezTo>
                    <a:pt x="102" y="149"/>
                    <a:pt x="122" y="148"/>
                    <a:pt x="135" y="135"/>
                  </a:cubicBezTo>
                  <a:cubicBezTo>
                    <a:pt x="147" y="122"/>
                    <a:pt x="149" y="103"/>
                    <a:pt x="139" y="88"/>
                  </a:cubicBezTo>
                  <a:cubicBezTo>
                    <a:pt x="138" y="87"/>
                    <a:pt x="136" y="85"/>
                    <a:pt x="135" y="83"/>
                  </a:cubicBezTo>
                  <a:lnTo>
                    <a:pt x="65" y="14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F7C8BAF-724E-43F3-8A1C-2C7CD5AE1010}"/>
              </a:ext>
            </a:extLst>
          </p:cNvPr>
          <p:cNvGrpSpPr/>
          <p:nvPr/>
        </p:nvGrpSpPr>
        <p:grpSpPr>
          <a:xfrm>
            <a:off x="1828801" y="3795713"/>
            <a:ext cx="1384300" cy="1146176"/>
            <a:chOff x="2438401" y="3917951"/>
            <a:chExt cx="1845733" cy="1528234"/>
          </a:xfrm>
        </p:grpSpPr>
        <p:sp>
          <p:nvSpPr>
            <p:cNvPr id="11" name="Oval 31">
              <a:extLst>
                <a:ext uri="{FF2B5EF4-FFF2-40B4-BE49-F238E27FC236}">
                  <a16:creationId xmlns:a16="http://schemas.microsoft.com/office/drawing/2014/main" id="{F1AC3BCA-765C-4DF3-A73C-5EA4D2B3D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1" y="3917951"/>
              <a:ext cx="241300" cy="2455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Oval 32">
              <a:extLst>
                <a:ext uri="{FF2B5EF4-FFF2-40B4-BE49-F238E27FC236}">
                  <a16:creationId xmlns:a16="http://schemas.microsoft.com/office/drawing/2014/main" id="{92DFAEC0-1BC7-420F-B37D-9B0F8626B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451" y="3917951"/>
              <a:ext cx="241300" cy="2455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Oval 33">
              <a:extLst>
                <a:ext uri="{FF2B5EF4-FFF2-40B4-BE49-F238E27FC236}">
                  <a16:creationId xmlns:a16="http://schemas.microsoft.com/office/drawing/2014/main" id="{72A98BFE-7C2C-4393-89ED-F1D81F16A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501" y="3917951"/>
              <a:ext cx="241300" cy="2455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Oval 34">
              <a:extLst>
                <a:ext uri="{FF2B5EF4-FFF2-40B4-BE49-F238E27FC236}">
                  <a16:creationId xmlns:a16="http://schemas.microsoft.com/office/drawing/2014/main" id="{7A7CE427-53B1-40C3-95AF-B1D55FF64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785" y="3917951"/>
              <a:ext cx="241300" cy="2455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Oval 35">
              <a:extLst>
                <a:ext uri="{FF2B5EF4-FFF2-40B4-BE49-F238E27FC236}">
                  <a16:creationId xmlns:a16="http://schemas.microsoft.com/office/drawing/2014/main" id="{1C6D0488-551E-4425-A89A-90166A0D9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834" y="3917951"/>
              <a:ext cx="241300" cy="2455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7F8D12C-4122-4637-8122-37BD9E6909F9}"/>
                </a:ext>
              </a:extLst>
            </p:cNvPr>
            <p:cNvCxnSpPr/>
            <p:nvPr/>
          </p:nvCxnSpPr>
          <p:spPr>
            <a:xfrm flipV="1">
              <a:off x="2952751" y="4087285"/>
              <a:ext cx="0" cy="135890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CDD2455-7D1A-4038-A6AB-96C03911BC46}"/>
              </a:ext>
            </a:extLst>
          </p:cNvPr>
          <p:cNvGrpSpPr/>
          <p:nvPr/>
        </p:nvGrpSpPr>
        <p:grpSpPr>
          <a:xfrm>
            <a:off x="3335338" y="2856708"/>
            <a:ext cx="1384301" cy="1123156"/>
            <a:chOff x="4447117" y="2665943"/>
            <a:chExt cx="1845734" cy="1497541"/>
          </a:xfrm>
        </p:grpSpPr>
        <p:sp>
          <p:nvSpPr>
            <p:cNvPr id="16" name="Oval 36">
              <a:extLst>
                <a:ext uri="{FF2B5EF4-FFF2-40B4-BE49-F238E27FC236}">
                  <a16:creationId xmlns:a16="http://schemas.microsoft.com/office/drawing/2014/main" id="{BDAB9927-D20F-4AFA-8770-13DD5EEEE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7117" y="3917951"/>
              <a:ext cx="237067" cy="24553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Oval 37">
              <a:extLst>
                <a:ext uri="{FF2B5EF4-FFF2-40B4-BE49-F238E27FC236}">
                  <a16:creationId xmlns:a16="http://schemas.microsoft.com/office/drawing/2014/main" id="{1AB9D4B4-386C-4291-B0D3-5D25E104C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7167" y="3917951"/>
              <a:ext cx="241300" cy="2455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Oval 38">
              <a:extLst>
                <a:ext uri="{FF2B5EF4-FFF2-40B4-BE49-F238E27FC236}">
                  <a16:creationId xmlns:a16="http://schemas.microsoft.com/office/drawing/2014/main" id="{DBBA4ED8-0E70-48D0-BA89-45FC2D6DD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218" y="3917951"/>
              <a:ext cx="241300" cy="24553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Oval 39">
              <a:extLst>
                <a:ext uri="{FF2B5EF4-FFF2-40B4-BE49-F238E27FC236}">
                  <a16:creationId xmlns:a16="http://schemas.microsoft.com/office/drawing/2014/main" id="{D6F24222-F851-4F5F-92C5-BAFC97B2E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501" y="3917951"/>
              <a:ext cx="241300" cy="24553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Oval 40">
              <a:extLst>
                <a:ext uri="{FF2B5EF4-FFF2-40B4-BE49-F238E27FC236}">
                  <a16:creationId xmlns:a16="http://schemas.microsoft.com/office/drawing/2014/main" id="{258FC82D-4D76-4D0F-BBBD-5E9308F03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551" y="3917951"/>
              <a:ext cx="241300" cy="24553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B2FA29-0556-4EC5-8FCB-79F42F89CCE2}"/>
                </a:ext>
              </a:extLst>
            </p:cNvPr>
            <p:cNvCxnSpPr/>
            <p:nvPr/>
          </p:nvCxnSpPr>
          <p:spPr>
            <a:xfrm flipV="1">
              <a:off x="4980517" y="2665943"/>
              <a:ext cx="0" cy="135890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12B888B-8CD9-4866-B64C-BEFC8E3042D6}"/>
              </a:ext>
            </a:extLst>
          </p:cNvPr>
          <p:cNvGrpSpPr/>
          <p:nvPr/>
        </p:nvGrpSpPr>
        <p:grpSpPr>
          <a:xfrm>
            <a:off x="4838701" y="3795713"/>
            <a:ext cx="1085850" cy="1146176"/>
            <a:chOff x="6451601" y="3917951"/>
            <a:chExt cx="1447800" cy="1528234"/>
          </a:xfrm>
        </p:grpSpPr>
        <p:sp>
          <p:nvSpPr>
            <p:cNvPr id="21" name="Oval 41">
              <a:extLst>
                <a:ext uri="{FF2B5EF4-FFF2-40B4-BE49-F238E27FC236}">
                  <a16:creationId xmlns:a16="http://schemas.microsoft.com/office/drawing/2014/main" id="{1099AD81-D1FF-4C73-8871-E0132C01F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1601" y="3917951"/>
              <a:ext cx="243417" cy="2455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Oval 42">
              <a:extLst>
                <a:ext uri="{FF2B5EF4-FFF2-40B4-BE49-F238E27FC236}">
                  <a16:creationId xmlns:a16="http://schemas.microsoft.com/office/drawing/2014/main" id="{AED78371-CE40-4F1F-9834-31A4051F1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5885" y="3917951"/>
              <a:ext cx="241300" cy="24553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3" name="Oval 43">
              <a:extLst>
                <a:ext uri="{FF2B5EF4-FFF2-40B4-BE49-F238E27FC236}">
                  <a16:creationId xmlns:a16="http://schemas.microsoft.com/office/drawing/2014/main" id="{08A2916C-BBC1-4FCC-B3C4-94CA170E0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5934" y="3917951"/>
              <a:ext cx="243417" cy="2455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Oval 44">
              <a:extLst>
                <a:ext uri="{FF2B5EF4-FFF2-40B4-BE49-F238E27FC236}">
                  <a16:creationId xmlns:a16="http://schemas.microsoft.com/office/drawing/2014/main" id="{92F91D53-EA88-4390-8C86-7C30753D7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101" y="3917951"/>
              <a:ext cx="241300" cy="24553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F9DE09E-EE72-4780-A2D9-A88152BD8227}"/>
                </a:ext>
              </a:extLst>
            </p:cNvPr>
            <p:cNvCxnSpPr/>
            <p:nvPr/>
          </p:nvCxnSpPr>
          <p:spPr>
            <a:xfrm flipV="1">
              <a:off x="6968068" y="4087285"/>
              <a:ext cx="0" cy="1358900"/>
            </a:xfrm>
            <a:prstGeom prst="line">
              <a:avLst/>
            </a:prstGeom>
            <a:ln w="12700">
              <a:solidFill>
                <a:schemeClr val="accent4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BFC002-DDA2-41FE-9E15-C7E8F753B4E3}"/>
              </a:ext>
            </a:extLst>
          </p:cNvPr>
          <p:cNvGrpSpPr/>
          <p:nvPr/>
        </p:nvGrpSpPr>
        <p:grpSpPr>
          <a:xfrm>
            <a:off x="6045202" y="2856708"/>
            <a:ext cx="1685924" cy="1123156"/>
            <a:chOff x="8060268" y="2665943"/>
            <a:chExt cx="2247899" cy="1497541"/>
          </a:xfrm>
        </p:grpSpPr>
        <p:sp>
          <p:nvSpPr>
            <p:cNvPr id="25" name="Oval 45">
              <a:extLst>
                <a:ext uri="{FF2B5EF4-FFF2-40B4-BE49-F238E27FC236}">
                  <a16:creationId xmlns:a16="http://schemas.microsoft.com/office/drawing/2014/main" id="{8631647C-CF4E-4F69-8769-3CAE6383D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0268" y="3917951"/>
              <a:ext cx="243417" cy="24553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Oval 46">
              <a:extLst>
                <a:ext uri="{FF2B5EF4-FFF2-40B4-BE49-F238E27FC236}">
                  <a16:creationId xmlns:a16="http://schemas.microsoft.com/office/drawing/2014/main" id="{5FA58D11-5AB8-47FC-9E18-9F2083E08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2434" y="3917951"/>
              <a:ext cx="241300" cy="2455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Oval 47">
              <a:extLst>
                <a:ext uri="{FF2B5EF4-FFF2-40B4-BE49-F238E27FC236}">
                  <a16:creationId xmlns:a16="http://schemas.microsoft.com/office/drawing/2014/main" id="{CC27E574-02C2-4F7D-A3C1-52A1D6FAA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2485" y="3917951"/>
              <a:ext cx="241300" cy="24553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Oval 48">
              <a:extLst>
                <a:ext uri="{FF2B5EF4-FFF2-40B4-BE49-F238E27FC236}">
                  <a16:creationId xmlns:a16="http://schemas.microsoft.com/office/drawing/2014/main" id="{1E079593-147F-4861-846B-05378AC29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767" y="3917951"/>
              <a:ext cx="241300" cy="24553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Oval 49">
              <a:extLst>
                <a:ext uri="{FF2B5EF4-FFF2-40B4-BE49-F238E27FC236}">
                  <a16:creationId xmlns:a16="http://schemas.microsoft.com/office/drawing/2014/main" id="{46FA9978-30D0-43D2-8A7E-E29D08AAF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6818" y="3917951"/>
              <a:ext cx="241300" cy="24553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Oval 50">
              <a:extLst>
                <a:ext uri="{FF2B5EF4-FFF2-40B4-BE49-F238E27FC236}">
                  <a16:creationId xmlns:a16="http://schemas.microsoft.com/office/drawing/2014/main" id="{86CBF947-DBBE-4A60-A08C-57C36D88B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1100" y="3917951"/>
              <a:ext cx="237067" cy="245533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F1A6D20-568A-472E-90DD-4D4A0F39624D}"/>
                </a:ext>
              </a:extLst>
            </p:cNvPr>
            <p:cNvCxnSpPr/>
            <p:nvPr/>
          </p:nvCxnSpPr>
          <p:spPr>
            <a:xfrm flipV="1">
              <a:off x="8559801" y="2665943"/>
              <a:ext cx="0" cy="1358900"/>
            </a:xfrm>
            <a:prstGeom prst="line">
              <a:avLst/>
            </a:prstGeom>
            <a:ln w="12700">
              <a:solidFill>
                <a:schemeClr val="accent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1433C8-7C10-4382-8DFE-29648B668713}"/>
              </a:ext>
            </a:extLst>
          </p:cNvPr>
          <p:cNvGrpSpPr/>
          <p:nvPr/>
        </p:nvGrpSpPr>
        <p:grpSpPr>
          <a:xfrm>
            <a:off x="1239838" y="2695187"/>
            <a:ext cx="1809000" cy="636324"/>
            <a:chOff x="1653117" y="2450584"/>
            <a:chExt cx="2412000" cy="8484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77F78A-44F2-45D5-B499-C014BF4613EF}"/>
                </a:ext>
              </a:extLst>
            </p:cNvPr>
            <p:cNvSpPr txBox="1"/>
            <p:nvPr/>
          </p:nvSpPr>
          <p:spPr>
            <a:xfrm>
              <a:off x="1653118" y="2450584"/>
              <a:ext cx="1976073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accent1"/>
                  </a:solidFill>
                  <a:latin typeface="Roboto"/>
                </a:rPr>
                <a:t>Enter your text</a:t>
              </a:r>
              <a:endParaRPr lang="id-ID" sz="1050" b="1" dirty="0">
                <a:solidFill>
                  <a:schemeClr val="accent1"/>
                </a:solidFill>
                <a:latin typeface="Roboto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7A3404A-6894-4228-822C-ADDBAEF1A8A5}"/>
                </a:ext>
              </a:extLst>
            </p:cNvPr>
            <p:cNvSpPr/>
            <p:nvPr/>
          </p:nvSpPr>
          <p:spPr>
            <a:xfrm>
              <a:off x="1653117" y="2745019"/>
              <a:ext cx="2412000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63238"/>
                  </a:solidFill>
                  <a:latin typeface="Roboto"/>
                </a:rPr>
                <a:t>This slide is an editable slide with all your needs. 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6C89A9-1866-4AF1-A4BA-261CCF9EBA81}"/>
              </a:ext>
            </a:extLst>
          </p:cNvPr>
          <p:cNvGrpSpPr/>
          <p:nvPr/>
        </p:nvGrpSpPr>
        <p:grpSpPr>
          <a:xfrm>
            <a:off x="4191000" y="2695187"/>
            <a:ext cx="1809000" cy="636324"/>
            <a:chOff x="5588000" y="2450584"/>
            <a:chExt cx="2412000" cy="8484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3A7B178-7B24-419C-BD2D-766A1F4AD173}"/>
                </a:ext>
              </a:extLst>
            </p:cNvPr>
            <p:cNvSpPr txBox="1"/>
            <p:nvPr/>
          </p:nvSpPr>
          <p:spPr>
            <a:xfrm>
              <a:off x="5588001" y="2450584"/>
              <a:ext cx="1976073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accent3"/>
                  </a:solidFill>
                  <a:latin typeface="Roboto"/>
                </a:rPr>
                <a:t>Enter your text</a:t>
              </a:r>
              <a:endParaRPr lang="id-ID" sz="1050" b="1" dirty="0">
                <a:solidFill>
                  <a:schemeClr val="accent3"/>
                </a:solidFill>
                <a:latin typeface="Roboto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542C1E-B2A0-4CEE-A637-D2A17FF07F78}"/>
                </a:ext>
              </a:extLst>
            </p:cNvPr>
            <p:cNvSpPr/>
            <p:nvPr/>
          </p:nvSpPr>
          <p:spPr>
            <a:xfrm>
              <a:off x="5588000" y="2745019"/>
              <a:ext cx="2412000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63238"/>
                  </a:solidFill>
                  <a:latin typeface="Roboto"/>
                </a:rPr>
                <a:t>This slide is an editable slide with all your needs. 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4210D0E-0D9A-4408-85DB-7583475B56FA}"/>
              </a:ext>
            </a:extLst>
          </p:cNvPr>
          <p:cNvGrpSpPr/>
          <p:nvPr/>
        </p:nvGrpSpPr>
        <p:grpSpPr>
          <a:xfrm>
            <a:off x="6890669" y="2695187"/>
            <a:ext cx="1809000" cy="636324"/>
            <a:chOff x="9187558" y="2450584"/>
            <a:chExt cx="2412000" cy="8484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A76A20-A900-4CDD-BC78-3CDE3C8B17DF}"/>
                </a:ext>
              </a:extLst>
            </p:cNvPr>
            <p:cNvSpPr txBox="1"/>
            <p:nvPr/>
          </p:nvSpPr>
          <p:spPr>
            <a:xfrm>
              <a:off x="9187561" y="2450584"/>
              <a:ext cx="1976073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accent5"/>
                  </a:solidFill>
                  <a:latin typeface="Roboto"/>
                </a:rPr>
                <a:t>Enter your text</a:t>
              </a:r>
              <a:endParaRPr lang="id-ID" sz="1050" b="1" dirty="0">
                <a:solidFill>
                  <a:schemeClr val="accent5"/>
                </a:solidFill>
                <a:latin typeface="Roboto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673120F-60EB-453A-8D63-FFBC7C173C9D}"/>
                </a:ext>
              </a:extLst>
            </p:cNvPr>
            <p:cNvSpPr/>
            <p:nvPr/>
          </p:nvSpPr>
          <p:spPr>
            <a:xfrm>
              <a:off x="9187558" y="2745019"/>
              <a:ext cx="2412000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63238"/>
                  </a:solidFill>
                  <a:latin typeface="Roboto"/>
                </a:rPr>
                <a:t>This slide is an editable slide with all your needs. </a:t>
              </a:r>
            </a:p>
          </p:txBody>
        </p:sp>
      </p:grpSp>
      <p:sp>
        <p:nvSpPr>
          <p:cNvPr id="46" name="Google Shape;7575;p142">
            <a:extLst>
              <a:ext uri="{FF2B5EF4-FFF2-40B4-BE49-F238E27FC236}">
                <a16:creationId xmlns:a16="http://schemas.microsoft.com/office/drawing/2014/main" id="{C366077B-664F-4C98-BCE0-F005D7F96977}"/>
              </a:ext>
            </a:extLst>
          </p:cNvPr>
          <p:cNvSpPr>
            <a:spLocks/>
          </p:cNvSpPr>
          <p:nvPr/>
        </p:nvSpPr>
        <p:spPr bwMode="auto">
          <a:xfrm>
            <a:off x="5440192" y="4415042"/>
            <a:ext cx="232172" cy="304451"/>
          </a:xfrm>
          <a:custGeom>
            <a:avLst/>
            <a:gdLst>
              <a:gd name="T0" fmla="*/ 2147483646 w 146"/>
              <a:gd name="T1" fmla="*/ 2147483646 h 174"/>
              <a:gd name="T2" fmla="*/ 2147483646 w 146"/>
              <a:gd name="T3" fmla="*/ 2147483646 h 174"/>
              <a:gd name="T4" fmla="*/ 2147483646 w 146"/>
              <a:gd name="T5" fmla="*/ 2147483646 h 174"/>
              <a:gd name="T6" fmla="*/ 2147483646 w 146"/>
              <a:gd name="T7" fmla="*/ 2147483646 h 174"/>
              <a:gd name="T8" fmla="*/ 2147483646 w 146"/>
              <a:gd name="T9" fmla="*/ 2147483646 h 174"/>
              <a:gd name="T10" fmla="*/ 2147483646 w 146"/>
              <a:gd name="T11" fmla="*/ 2147483646 h 174"/>
              <a:gd name="T12" fmla="*/ 2147483646 w 146"/>
              <a:gd name="T13" fmla="*/ 2147483646 h 174"/>
              <a:gd name="T14" fmla="*/ 2147483646 w 146"/>
              <a:gd name="T15" fmla="*/ 2147483646 h 174"/>
              <a:gd name="T16" fmla="*/ 2147483646 w 146"/>
              <a:gd name="T17" fmla="*/ 2147483646 h 174"/>
              <a:gd name="T18" fmla="*/ 2147483646 w 146"/>
              <a:gd name="T19" fmla="*/ 2147483646 h 174"/>
              <a:gd name="T20" fmla="*/ 2147483646 w 146"/>
              <a:gd name="T21" fmla="*/ 2147483646 h 174"/>
              <a:gd name="T22" fmla="*/ 2147483646 w 146"/>
              <a:gd name="T23" fmla="*/ 2147483646 h 174"/>
              <a:gd name="T24" fmla="*/ 2147483646 w 146"/>
              <a:gd name="T25" fmla="*/ 2147483646 h 174"/>
              <a:gd name="T26" fmla="*/ 2147483646 w 146"/>
              <a:gd name="T27" fmla="*/ 2147483646 h 174"/>
              <a:gd name="T28" fmla="*/ 2147483646 w 146"/>
              <a:gd name="T29" fmla="*/ 2147483646 h 174"/>
              <a:gd name="T30" fmla="*/ 2147483646 w 146"/>
              <a:gd name="T31" fmla="*/ 2147483646 h 174"/>
              <a:gd name="T32" fmla="*/ 2147483646 w 146"/>
              <a:gd name="T33" fmla="*/ 2147483646 h 174"/>
              <a:gd name="T34" fmla="*/ 2147483646 w 146"/>
              <a:gd name="T35" fmla="*/ 2147483646 h 174"/>
              <a:gd name="T36" fmla="*/ 2147483646 w 146"/>
              <a:gd name="T37" fmla="*/ 2147483646 h 174"/>
              <a:gd name="T38" fmla="*/ 2147483646 w 146"/>
              <a:gd name="T39" fmla="*/ 2147483646 h 174"/>
              <a:gd name="T40" fmla="*/ 2147483646 w 146"/>
              <a:gd name="T41" fmla="*/ 2147483646 h 174"/>
              <a:gd name="T42" fmla="*/ 2147483646 w 146"/>
              <a:gd name="T43" fmla="*/ 2147483646 h 174"/>
              <a:gd name="T44" fmla="*/ 2147483646 w 146"/>
              <a:gd name="T45" fmla="*/ 2147483646 h 174"/>
              <a:gd name="T46" fmla="*/ 2147483646 w 146"/>
              <a:gd name="T47" fmla="*/ 2147483646 h 174"/>
              <a:gd name="T48" fmla="*/ 2147483646 w 146"/>
              <a:gd name="T49" fmla="*/ 0 h 174"/>
              <a:gd name="T50" fmla="*/ 2147483646 w 146"/>
              <a:gd name="T51" fmla="*/ 2147483646 h 174"/>
              <a:gd name="T52" fmla="*/ 2147483646 w 146"/>
              <a:gd name="T53" fmla="*/ 2147483646 h 174"/>
              <a:gd name="T54" fmla="*/ 2147483646 w 146"/>
              <a:gd name="T55" fmla="*/ 2147483646 h 174"/>
              <a:gd name="T56" fmla="*/ 2147483646 w 146"/>
              <a:gd name="T57" fmla="*/ 2147483646 h 174"/>
              <a:gd name="T58" fmla="*/ 2147483646 w 146"/>
              <a:gd name="T59" fmla="*/ 2147483646 h 174"/>
              <a:gd name="T60" fmla="*/ 2147483646 w 146"/>
              <a:gd name="T61" fmla="*/ 2147483646 h 174"/>
              <a:gd name="T62" fmla="*/ 2147483646 w 146"/>
              <a:gd name="T63" fmla="*/ 2147483646 h 174"/>
              <a:gd name="T64" fmla="*/ 2147483646 w 146"/>
              <a:gd name="T65" fmla="*/ 2147483646 h 174"/>
              <a:gd name="T66" fmla="*/ 2147483646 w 146"/>
              <a:gd name="T67" fmla="*/ 2147483646 h 174"/>
              <a:gd name="T68" fmla="*/ 2147483646 w 146"/>
              <a:gd name="T69" fmla="*/ 2147483646 h 174"/>
              <a:gd name="T70" fmla="*/ 2147483646 w 146"/>
              <a:gd name="T71" fmla="*/ 2147483646 h 174"/>
              <a:gd name="T72" fmla="*/ 2147483646 w 146"/>
              <a:gd name="T73" fmla="*/ 2147483646 h 174"/>
              <a:gd name="T74" fmla="*/ 2147483646 w 146"/>
              <a:gd name="T75" fmla="*/ 2147483646 h 174"/>
              <a:gd name="T76" fmla="*/ 2147483646 w 146"/>
              <a:gd name="T77" fmla="*/ 2147483646 h 174"/>
              <a:gd name="T78" fmla="*/ 2147483646 w 146"/>
              <a:gd name="T79" fmla="*/ 2147483646 h 174"/>
              <a:gd name="T80" fmla="*/ 2147483646 w 146"/>
              <a:gd name="T81" fmla="*/ 2147483646 h 174"/>
              <a:gd name="T82" fmla="*/ 2147483646 w 146"/>
              <a:gd name="T83" fmla="*/ 2147483646 h 174"/>
              <a:gd name="T84" fmla="*/ 2147483646 w 146"/>
              <a:gd name="T85" fmla="*/ 2147483646 h 174"/>
              <a:gd name="T86" fmla="*/ 2147483646 w 146"/>
              <a:gd name="T87" fmla="*/ 2147483646 h 174"/>
              <a:gd name="T88" fmla="*/ 2147483646 w 146"/>
              <a:gd name="T89" fmla="*/ 2147483646 h 174"/>
              <a:gd name="T90" fmla="*/ 2147483646 w 146"/>
              <a:gd name="T91" fmla="*/ 2147483646 h 174"/>
              <a:gd name="T92" fmla="*/ 2147483646 w 146"/>
              <a:gd name="T93" fmla="*/ 2147483646 h 174"/>
              <a:gd name="T94" fmla="*/ 2147483646 w 146"/>
              <a:gd name="T95" fmla="*/ 2147483646 h 174"/>
              <a:gd name="T96" fmla="*/ 2147483646 w 146"/>
              <a:gd name="T97" fmla="*/ 2147483646 h 174"/>
              <a:gd name="T98" fmla="*/ 2147483646 w 146"/>
              <a:gd name="T99" fmla="*/ 2147483646 h 174"/>
              <a:gd name="T100" fmla="*/ 2147483646 w 146"/>
              <a:gd name="T101" fmla="*/ 2147483646 h 17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46" h="174" extrusionOk="0">
                <a:moveTo>
                  <a:pt x="98" y="167"/>
                </a:moveTo>
                <a:cubicBezTo>
                  <a:pt x="98" y="171"/>
                  <a:pt x="95" y="174"/>
                  <a:pt x="92" y="174"/>
                </a:cubicBezTo>
                <a:cubicBezTo>
                  <a:pt x="55" y="174"/>
                  <a:pt x="55" y="174"/>
                  <a:pt x="55" y="174"/>
                </a:cubicBezTo>
                <a:cubicBezTo>
                  <a:pt x="52" y="174"/>
                  <a:pt x="49" y="171"/>
                  <a:pt x="49" y="167"/>
                </a:cubicBezTo>
                <a:cubicBezTo>
                  <a:pt x="49" y="167"/>
                  <a:pt x="49" y="167"/>
                  <a:pt x="49" y="167"/>
                </a:cubicBezTo>
                <a:cubicBezTo>
                  <a:pt x="49" y="164"/>
                  <a:pt x="52" y="161"/>
                  <a:pt x="55" y="161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5" y="161"/>
                  <a:pt x="98" y="164"/>
                  <a:pt x="98" y="167"/>
                </a:cubicBezTo>
                <a:close/>
                <a:moveTo>
                  <a:pt x="98" y="152"/>
                </a:moveTo>
                <a:cubicBezTo>
                  <a:pt x="98" y="148"/>
                  <a:pt x="95" y="146"/>
                  <a:pt x="92" y="146"/>
                </a:cubicBezTo>
                <a:cubicBezTo>
                  <a:pt x="55" y="146"/>
                  <a:pt x="55" y="146"/>
                  <a:pt x="55" y="146"/>
                </a:cubicBezTo>
                <a:cubicBezTo>
                  <a:pt x="52" y="146"/>
                  <a:pt x="49" y="148"/>
                  <a:pt x="49" y="152"/>
                </a:cubicBezTo>
                <a:cubicBezTo>
                  <a:pt x="49" y="152"/>
                  <a:pt x="49" y="152"/>
                  <a:pt x="49" y="152"/>
                </a:cubicBezTo>
                <a:cubicBezTo>
                  <a:pt x="49" y="155"/>
                  <a:pt x="52" y="158"/>
                  <a:pt x="55" y="158"/>
                </a:cubicBezTo>
                <a:cubicBezTo>
                  <a:pt x="92" y="158"/>
                  <a:pt x="92" y="158"/>
                  <a:pt x="92" y="158"/>
                </a:cubicBezTo>
                <a:cubicBezTo>
                  <a:pt x="95" y="158"/>
                  <a:pt x="98" y="155"/>
                  <a:pt x="98" y="152"/>
                </a:cubicBezTo>
                <a:close/>
                <a:moveTo>
                  <a:pt x="79" y="85"/>
                </a:moveTo>
                <a:cubicBezTo>
                  <a:pt x="71" y="85"/>
                  <a:pt x="71" y="85"/>
                  <a:pt x="71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142"/>
                  <a:pt x="68" y="142"/>
                  <a:pt x="68" y="142"/>
                </a:cubicBezTo>
                <a:cubicBezTo>
                  <a:pt x="69" y="142"/>
                  <a:pt x="71" y="142"/>
                  <a:pt x="73" y="142"/>
                </a:cubicBezTo>
                <a:cubicBezTo>
                  <a:pt x="73" y="142"/>
                  <a:pt x="73" y="142"/>
                  <a:pt x="73" y="142"/>
                </a:cubicBezTo>
                <a:cubicBezTo>
                  <a:pt x="73" y="142"/>
                  <a:pt x="73" y="142"/>
                  <a:pt x="73" y="142"/>
                </a:cubicBezTo>
                <a:cubicBezTo>
                  <a:pt x="73" y="142"/>
                  <a:pt x="73" y="142"/>
                  <a:pt x="74" y="142"/>
                </a:cubicBezTo>
                <a:cubicBezTo>
                  <a:pt x="74" y="142"/>
                  <a:pt x="74" y="142"/>
                  <a:pt x="74" y="142"/>
                </a:cubicBezTo>
                <a:cubicBezTo>
                  <a:pt x="75" y="142"/>
                  <a:pt x="77" y="142"/>
                  <a:pt x="79" y="142"/>
                </a:cubicBezTo>
                <a:lnTo>
                  <a:pt x="79" y="85"/>
                </a:lnTo>
                <a:close/>
                <a:moveTo>
                  <a:pt x="53" y="62"/>
                </a:moveTo>
                <a:cubicBezTo>
                  <a:pt x="48" y="62"/>
                  <a:pt x="44" y="66"/>
                  <a:pt x="44" y="71"/>
                </a:cubicBezTo>
                <a:cubicBezTo>
                  <a:pt x="44" y="76"/>
                  <a:pt x="48" y="80"/>
                  <a:pt x="53" y="80"/>
                </a:cubicBezTo>
                <a:cubicBezTo>
                  <a:pt x="62" y="80"/>
                  <a:pt x="62" y="80"/>
                  <a:pt x="62" y="80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66"/>
                  <a:pt x="58" y="62"/>
                  <a:pt x="53" y="62"/>
                </a:cubicBezTo>
                <a:close/>
                <a:moveTo>
                  <a:pt x="102" y="71"/>
                </a:moveTo>
                <a:cubicBezTo>
                  <a:pt x="102" y="66"/>
                  <a:pt x="98" y="62"/>
                  <a:pt x="93" y="62"/>
                </a:cubicBezTo>
                <a:cubicBezTo>
                  <a:pt x="89" y="62"/>
                  <a:pt x="85" y="66"/>
                  <a:pt x="85" y="71"/>
                </a:cubicBezTo>
                <a:cubicBezTo>
                  <a:pt x="85" y="80"/>
                  <a:pt x="85" y="80"/>
                  <a:pt x="85" y="80"/>
                </a:cubicBezTo>
                <a:cubicBezTo>
                  <a:pt x="93" y="80"/>
                  <a:pt x="93" y="80"/>
                  <a:pt x="93" y="80"/>
                </a:cubicBezTo>
                <a:cubicBezTo>
                  <a:pt x="98" y="80"/>
                  <a:pt x="102" y="76"/>
                  <a:pt x="102" y="71"/>
                </a:cubicBezTo>
                <a:close/>
                <a:moveTo>
                  <a:pt x="121" y="55"/>
                </a:moveTo>
                <a:cubicBezTo>
                  <a:pt x="118" y="40"/>
                  <a:pt x="99" y="23"/>
                  <a:pt x="73" y="23"/>
                </a:cubicBezTo>
                <a:cubicBezTo>
                  <a:pt x="48" y="23"/>
                  <a:pt x="29" y="40"/>
                  <a:pt x="25" y="55"/>
                </a:cubicBezTo>
                <a:cubicBezTo>
                  <a:pt x="22" y="67"/>
                  <a:pt x="25" y="78"/>
                  <a:pt x="31" y="89"/>
                </a:cubicBezTo>
                <a:cubicBezTo>
                  <a:pt x="36" y="99"/>
                  <a:pt x="41" y="107"/>
                  <a:pt x="45" y="117"/>
                </a:cubicBezTo>
                <a:cubicBezTo>
                  <a:pt x="48" y="122"/>
                  <a:pt x="49" y="130"/>
                  <a:pt x="50" y="136"/>
                </a:cubicBezTo>
                <a:cubicBezTo>
                  <a:pt x="51" y="140"/>
                  <a:pt x="53" y="142"/>
                  <a:pt x="58" y="142"/>
                </a:cubicBezTo>
                <a:cubicBezTo>
                  <a:pt x="59" y="142"/>
                  <a:pt x="61" y="142"/>
                  <a:pt x="62" y="142"/>
                </a:cubicBezTo>
                <a:cubicBezTo>
                  <a:pt x="62" y="85"/>
                  <a:pt x="62" y="85"/>
                  <a:pt x="62" y="85"/>
                </a:cubicBezTo>
                <a:cubicBezTo>
                  <a:pt x="53" y="85"/>
                  <a:pt x="53" y="85"/>
                  <a:pt x="53" y="85"/>
                </a:cubicBezTo>
                <a:cubicBezTo>
                  <a:pt x="49" y="85"/>
                  <a:pt x="46" y="84"/>
                  <a:pt x="43" y="81"/>
                </a:cubicBezTo>
                <a:cubicBezTo>
                  <a:pt x="40" y="78"/>
                  <a:pt x="39" y="75"/>
                  <a:pt x="39" y="71"/>
                </a:cubicBezTo>
                <a:cubicBezTo>
                  <a:pt x="39" y="67"/>
                  <a:pt x="40" y="63"/>
                  <a:pt x="43" y="61"/>
                </a:cubicBezTo>
                <a:cubicBezTo>
                  <a:pt x="46" y="58"/>
                  <a:pt x="49" y="56"/>
                  <a:pt x="53" y="56"/>
                </a:cubicBezTo>
                <a:cubicBezTo>
                  <a:pt x="61" y="56"/>
                  <a:pt x="67" y="63"/>
                  <a:pt x="68" y="71"/>
                </a:cubicBezTo>
                <a:cubicBezTo>
                  <a:pt x="68" y="71"/>
                  <a:pt x="68" y="71"/>
                  <a:pt x="68" y="71"/>
                </a:cubicBezTo>
                <a:cubicBezTo>
                  <a:pt x="68" y="80"/>
                  <a:pt x="68" y="80"/>
                  <a:pt x="68" y="80"/>
                </a:cubicBezTo>
                <a:cubicBezTo>
                  <a:pt x="71" y="80"/>
                  <a:pt x="71" y="80"/>
                  <a:pt x="71" y="80"/>
                </a:cubicBezTo>
                <a:cubicBezTo>
                  <a:pt x="79" y="80"/>
                  <a:pt x="79" y="80"/>
                  <a:pt x="79" y="80"/>
                </a:cubicBezTo>
                <a:cubicBezTo>
                  <a:pt x="79" y="71"/>
                  <a:pt x="79" y="71"/>
                  <a:pt x="79" y="71"/>
                </a:cubicBezTo>
                <a:cubicBezTo>
                  <a:pt x="79" y="71"/>
                  <a:pt x="79" y="71"/>
                  <a:pt x="79" y="71"/>
                </a:cubicBezTo>
                <a:cubicBezTo>
                  <a:pt x="79" y="67"/>
                  <a:pt x="81" y="63"/>
                  <a:pt x="83" y="61"/>
                </a:cubicBezTo>
                <a:cubicBezTo>
                  <a:pt x="86" y="58"/>
                  <a:pt x="90" y="56"/>
                  <a:pt x="93" y="56"/>
                </a:cubicBezTo>
                <a:cubicBezTo>
                  <a:pt x="97" y="56"/>
                  <a:pt x="101" y="58"/>
                  <a:pt x="104" y="61"/>
                </a:cubicBezTo>
                <a:cubicBezTo>
                  <a:pt x="106" y="63"/>
                  <a:pt x="108" y="67"/>
                  <a:pt x="108" y="71"/>
                </a:cubicBezTo>
                <a:cubicBezTo>
                  <a:pt x="108" y="75"/>
                  <a:pt x="106" y="78"/>
                  <a:pt x="104" y="81"/>
                </a:cubicBezTo>
                <a:cubicBezTo>
                  <a:pt x="101" y="84"/>
                  <a:pt x="97" y="85"/>
                  <a:pt x="93" y="85"/>
                </a:cubicBezTo>
                <a:cubicBezTo>
                  <a:pt x="85" y="85"/>
                  <a:pt x="85" y="85"/>
                  <a:pt x="85" y="85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6" y="142"/>
                  <a:pt x="87" y="142"/>
                  <a:pt x="88" y="142"/>
                </a:cubicBezTo>
                <a:cubicBezTo>
                  <a:pt x="94" y="142"/>
                  <a:pt x="96" y="140"/>
                  <a:pt x="97" y="136"/>
                </a:cubicBezTo>
                <a:cubicBezTo>
                  <a:pt x="98" y="130"/>
                  <a:pt x="99" y="122"/>
                  <a:pt x="101" y="117"/>
                </a:cubicBezTo>
                <a:cubicBezTo>
                  <a:pt x="106" y="107"/>
                  <a:pt x="111" y="99"/>
                  <a:pt x="116" y="89"/>
                </a:cubicBezTo>
                <a:cubicBezTo>
                  <a:pt x="122" y="78"/>
                  <a:pt x="124" y="67"/>
                  <a:pt x="121" y="55"/>
                </a:cubicBezTo>
                <a:close/>
                <a:moveTo>
                  <a:pt x="79" y="5"/>
                </a:moveTo>
                <a:cubicBezTo>
                  <a:pt x="79" y="2"/>
                  <a:pt x="76" y="0"/>
                  <a:pt x="73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0" y="0"/>
                  <a:pt x="68" y="2"/>
                  <a:pt x="68" y="5"/>
                </a:cubicBezTo>
                <a:cubicBezTo>
                  <a:pt x="68" y="15"/>
                  <a:pt x="68" y="15"/>
                  <a:pt x="68" y="15"/>
                </a:cubicBezTo>
                <a:cubicBezTo>
                  <a:pt x="68" y="18"/>
                  <a:pt x="70" y="20"/>
                  <a:pt x="73" y="20"/>
                </a:cubicBezTo>
                <a:cubicBezTo>
                  <a:pt x="73" y="20"/>
                  <a:pt x="73" y="20"/>
                  <a:pt x="73" y="20"/>
                </a:cubicBezTo>
                <a:cubicBezTo>
                  <a:pt x="76" y="20"/>
                  <a:pt x="79" y="18"/>
                  <a:pt x="79" y="15"/>
                </a:cubicBezTo>
                <a:lnTo>
                  <a:pt x="79" y="5"/>
                </a:lnTo>
                <a:close/>
                <a:moveTo>
                  <a:pt x="108" y="14"/>
                </a:moveTo>
                <a:cubicBezTo>
                  <a:pt x="109" y="11"/>
                  <a:pt x="108" y="8"/>
                  <a:pt x="106" y="6"/>
                </a:cubicBezTo>
                <a:cubicBezTo>
                  <a:pt x="106" y="6"/>
                  <a:pt x="106" y="6"/>
                  <a:pt x="106" y="6"/>
                </a:cubicBezTo>
                <a:cubicBezTo>
                  <a:pt x="103" y="5"/>
                  <a:pt x="100" y="6"/>
                  <a:pt x="99" y="9"/>
                </a:cubicBezTo>
                <a:cubicBezTo>
                  <a:pt x="94" y="17"/>
                  <a:pt x="94" y="17"/>
                  <a:pt x="94" y="17"/>
                </a:cubicBezTo>
                <a:cubicBezTo>
                  <a:pt x="93" y="20"/>
                  <a:pt x="94" y="23"/>
                  <a:pt x="96" y="24"/>
                </a:cubicBezTo>
                <a:cubicBezTo>
                  <a:pt x="96" y="24"/>
                  <a:pt x="96" y="24"/>
                  <a:pt x="96" y="24"/>
                </a:cubicBezTo>
                <a:cubicBezTo>
                  <a:pt x="99" y="26"/>
                  <a:pt x="102" y="25"/>
                  <a:pt x="103" y="22"/>
                </a:cubicBezTo>
                <a:lnTo>
                  <a:pt x="108" y="14"/>
                </a:lnTo>
                <a:close/>
                <a:moveTo>
                  <a:pt x="130" y="31"/>
                </a:moveTo>
                <a:cubicBezTo>
                  <a:pt x="132" y="29"/>
                  <a:pt x="132" y="25"/>
                  <a:pt x="130" y="23"/>
                </a:cubicBezTo>
                <a:cubicBezTo>
                  <a:pt x="130" y="23"/>
                  <a:pt x="130" y="23"/>
                  <a:pt x="130" y="23"/>
                </a:cubicBezTo>
                <a:cubicBezTo>
                  <a:pt x="128" y="21"/>
                  <a:pt x="125" y="21"/>
                  <a:pt x="123" y="23"/>
                </a:cubicBezTo>
                <a:cubicBezTo>
                  <a:pt x="115" y="29"/>
                  <a:pt x="115" y="29"/>
                  <a:pt x="115" y="29"/>
                </a:cubicBezTo>
                <a:cubicBezTo>
                  <a:pt x="113" y="31"/>
                  <a:pt x="113" y="35"/>
                  <a:pt x="115" y="37"/>
                </a:cubicBezTo>
                <a:cubicBezTo>
                  <a:pt x="115" y="37"/>
                  <a:pt x="115" y="37"/>
                  <a:pt x="115" y="37"/>
                </a:cubicBezTo>
                <a:cubicBezTo>
                  <a:pt x="117" y="39"/>
                  <a:pt x="120" y="39"/>
                  <a:pt x="122" y="37"/>
                </a:cubicBezTo>
                <a:lnTo>
                  <a:pt x="130" y="31"/>
                </a:lnTo>
                <a:close/>
                <a:moveTo>
                  <a:pt x="141" y="57"/>
                </a:moveTo>
                <a:cubicBezTo>
                  <a:pt x="144" y="56"/>
                  <a:pt x="146" y="53"/>
                  <a:pt x="145" y="50"/>
                </a:cubicBezTo>
                <a:cubicBezTo>
                  <a:pt x="145" y="50"/>
                  <a:pt x="145" y="50"/>
                  <a:pt x="145" y="50"/>
                </a:cubicBezTo>
                <a:cubicBezTo>
                  <a:pt x="145" y="48"/>
                  <a:pt x="142" y="46"/>
                  <a:pt x="139" y="46"/>
                </a:cubicBezTo>
                <a:cubicBezTo>
                  <a:pt x="129" y="48"/>
                  <a:pt x="129" y="48"/>
                  <a:pt x="129" y="48"/>
                </a:cubicBezTo>
                <a:cubicBezTo>
                  <a:pt x="127" y="48"/>
                  <a:pt x="125" y="51"/>
                  <a:pt x="125" y="54"/>
                </a:cubicBezTo>
                <a:cubicBezTo>
                  <a:pt x="125" y="54"/>
                  <a:pt x="125" y="54"/>
                  <a:pt x="125" y="54"/>
                </a:cubicBezTo>
                <a:cubicBezTo>
                  <a:pt x="126" y="57"/>
                  <a:pt x="129" y="59"/>
                  <a:pt x="131" y="58"/>
                </a:cubicBezTo>
                <a:lnTo>
                  <a:pt x="141" y="57"/>
                </a:lnTo>
                <a:close/>
                <a:moveTo>
                  <a:pt x="139" y="85"/>
                </a:moveTo>
                <a:cubicBezTo>
                  <a:pt x="142" y="86"/>
                  <a:pt x="144" y="84"/>
                  <a:pt x="145" y="81"/>
                </a:cubicBezTo>
                <a:cubicBezTo>
                  <a:pt x="145" y="81"/>
                  <a:pt x="145" y="81"/>
                  <a:pt x="145" y="81"/>
                </a:cubicBezTo>
                <a:cubicBezTo>
                  <a:pt x="145" y="78"/>
                  <a:pt x="144" y="75"/>
                  <a:pt x="141" y="75"/>
                </a:cubicBezTo>
                <a:cubicBezTo>
                  <a:pt x="131" y="73"/>
                  <a:pt x="131" y="73"/>
                  <a:pt x="131" y="73"/>
                </a:cubicBezTo>
                <a:cubicBezTo>
                  <a:pt x="128" y="72"/>
                  <a:pt x="126" y="74"/>
                  <a:pt x="125" y="77"/>
                </a:cubicBezTo>
                <a:cubicBezTo>
                  <a:pt x="125" y="77"/>
                  <a:pt x="125" y="77"/>
                  <a:pt x="125" y="77"/>
                </a:cubicBezTo>
                <a:cubicBezTo>
                  <a:pt x="124" y="80"/>
                  <a:pt x="126" y="82"/>
                  <a:pt x="129" y="83"/>
                </a:cubicBezTo>
                <a:lnTo>
                  <a:pt x="139" y="85"/>
                </a:lnTo>
                <a:close/>
                <a:moveTo>
                  <a:pt x="43" y="22"/>
                </a:moveTo>
                <a:cubicBezTo>
                  <a:pt x="44" y="25"/>
                  <a:pt x="47" y="26"/>
                  <a:pt x="50" y="24"/>
                </a:cubicBezTo>
                <a:cubicBezTo>
                  <a:pt x="50" y="24"/>
                  <a:pt x="50" y="24"/>
                  <a:pt x="50" y="24"/>
                </a:cubicBezTo>
                <a:cubicBezTo>
                  <a:pt x="52" y="23"/>
                  <a:pt x="53" y="20"/>
                  <a:pt x="52" y="17"/>
                </a:cubicBezTo>
                <a:cubicBezTo>
                  <a:pt x="47" y="9"/>
                  <a:pt x="47" y="9"/>
                  <a:pt x="47" y="9"/>
                </a:cubicBezTo>
                <a:cubicBezTo>
                  <a:pt x="46" y="6"/>
                  <a:pt x="43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38" y="8"/>
                  <a:pt x="37" y="11"/>
                  <a:pt x="38" y="14"/>
                </a:cubicBezTo>
                <a:lnTo>
                  <a:pt x="43" y="22"/>
                </a:lnTo>
                <a:close/>
                <a:moveTo>
                  <a:pt x="24" y="37"/>
                </a:moveTo>
                <a:cubicBezTo>
                  <a:pt x="26" y="39"/>
                  <a:pt x="29" y="39"/>
                  <a:pt x="31" y="37"/>
                </a:cubicBezTo>
                <a:cubicBezTo>
                  <a:pt x="31" y="37"/>
                  <a:pt x="31" y="37"/>
                  <a:pt x="31" y="37"/>
                </a:cubicBezTo>
                <a:cubicBezTo>
                  <a:pt x="33" y="35"/>
                  <a:pt x="33" y="31"/>
                  <a:pt x="31" y="29"/>
                </a:cubicBezTo>
                <a:cubicBezTo>
                  <a:pt x="23" y="23"/>
                  <a:pt x="23" y="23"/>
                  <a:pt x="23" y="23"/>
                </a:cubicBezTo>
                <a:cubicBezTo>
                  <a:pt x="21" y="21"/>
                  <a:pt x="18" y="21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4" y="25"/>
                  <a:pt x="14" y="29"/>
                  <a:pt x="16" y="31"/>
                </a:cubicBezTo>
                <a:lnTo>
                  <a:pt x="24" y="37"/>
                </a:lnTo>
                <a:close/>
                <a:moveTo>
                  <a:pt x="15" y="58"/>
                </a:moveTo>
                <a:cubicBezTo>
                  <a:pt x="17" y="59"/>
                  <a:pt x="20" y="57"/>
                  <a:pt x="21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1" y="51"/>
                  <a:pt x="19" y="48"/>
                  <a:pt x="16" y="48"/>
                </a:cubicBezTo>
                <a:cubicBezTo>
                  <a:pt x="7" y="46"/>
                  <a:pt x="7" y="46"/>
                  <a:pt x="7" y="46"/>
                </a:cubicBezTo>
                <a:cubicBezTo>
                  <a:pt x="4" y="46"/>
                  <a:pt x="1" y="48"/>
                  <a:pt x="1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3"/>
                  <a:pt x="2" y="56"/>
                  <a:pt x="5" y="57"/>
                </a:cubicBezTo>
                <a:lnTo>
                  <a:pt x="15" y="58"/>
                </a:lnTo>
                <a:close/>
                <a:moveTo>
                  <a:pt x="17" y="83"/>
                </a:moveTo>
                <a:cubicBezTo>
                  <a:pt x="20" y="82"/>
                  <a:pt x="22" y="80"/>
                  <a:pt x="21" y="77"/>
                </a:cubicBezTo>
                <a:cubicBezTo>
                  <a:pt x="21" y="77"/>
                  <a:pt x="21" y="77"/>
                  <a:pt x="21" y="77"/>
                </a:cubicBezTo>
                <a:cubicBezTo>
                  <a:pt x="20" y="74"/>
                  <a:pt x="18" y="72"/>
                  <a:pt x="15" y="73"/>
                </a:cubicBezTo>
                <a:cubicBezTo>
                  <a:pt x="5" y="75"/>
                  <a:pt x="5" y="75"/>
                  <a:pt x="5" y="75"/>
                </a:cubicBezTo>
                <a:cubicBezTo>
                  <a:pt x="2" y="75"/>
                  <a:pt x="0" y="78"/>
                  <a:pt x="1" y="81"/>
                </a:cubicBezTo>
                <a:cubicBezTo>
                  <a:pt x="1" y="81"/>
                  <a:pt x="1" y="81"/>
                  <a:pt x="1" y="81"/>
                </a:cubicBezTo>
                <a:cubicBezTo>
                  <a:pt x="2" y="84"/>
                  <a:pt x="4" y="86"/>
                  <a:pt x="7" y="85"/>
                </a:cubicBezTo>
                <a:lnTo>
                  <a:pt x="17" y="8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68569" tIns="34275" rIns="68569" bIns="34275"/>
          <a:lstStyle/>
          <a:p>
            <a:endParaRPr lang="en-US" sz="1350"/>
          </a:p>
        </p:txBody>
      </p:sp>
      <p:sp>
        <p:nvSpPr>
          <p:cNvPr id="47" name="Google Shape;7576;p142">
            <a:extLst>
              <a:ext uri="{FF2B5EF4-FFF2-40B4-BE49-F238E27FC236}">
                <a16:creationId xmlns:a16="http://schemas.microsoft.com/office/drawing/2014/main" id="{B673EE2D-D580-4A4F-8520-464A8E08E6A8}"/>
              </a:ext>
            </a:extLst>
          </p:cNvPr>
          <p:cNvSpPr>
            <a:spLocks/>
          </p:cNvSpPr>
          <p:nvPr/>
        </p:nvSpPr>
        <p:spPr bwMode="auto">
          <a:xfrm>
            <a:off x="3883609" y="2785125"/>
            <a:ext cx="322597" cy="237915"/>
          </a:xfrm>
          <a:custGeom>
            <a:avLst/>
            <a:gdLst>
              <a:gd name="T0" fmla="*/ 2147483646 w 203"/>
              <a:gd name="T1" fmla="*/ 2147483646 h 136"/>
              <a:gd name="T2" fmla="*/ 2147483646 w 203"/>
              <a:gd name="T3" fmla="*/ 2147483646 h 136"/>
              <a:gd name="T4" fmla="*/ 2147483646 w 203"/>
              <a:gd name="T5" fmla="*/ 2147483646 h 136"/>
              <a:gd name="T6" fmla="*/ 2147483646 w 203"/>
              <a:gd name="T7" fmla="*/ 2147483646 h 136"/>
              <a:gd name="T8" fmla="*/ 2147483646 w 203"/>
              <a:gd name="T9" fmla="*/ 2147483646 h 136"/>
              <a:gd name="T10" fmla="*/ 2147483646 w 203"/>
              <a:gd name="T11" fmla="*/ 2147483646 h 136"/>
              <a:gd name="T12" fmla="*/ 2147483646 w 203"/>
              <a:gd name="T13" fmla="*/ 2147483646 h 136"/>
              <a:gd name="T14" fmla="*/ 2147483646 w 203"/>
              <a:gd name="T15" fmla="*/ 0 h 136"/>
              <a:gd name="T16" fmla="*/ 2147483646 w 203"/>
              <a:gd name="T17" fmla="*/ 2147483646 h 136"/>
              <a:gd name="T18" fmla="*/ 2147483646 w 203"/>
              <a:gd name="T19" fmla="*/ 2147483646 h 136"/>
              <a:gd name="T20" fmla="*/ 2147483646 w 203"/>
              <a:gd name="T21" fmla="*/ 2147483646 h 136"/>
              <a:gd name="T22" fmla="*/ 0 w 203"/>
              <a:gd name="T23" fmla="*/ 2147483646 h 136"/>
              <a:gd name="T24" fmla="*/ 2147483646 w 203"/>
              <a:gd name="T25" fmla="*/ 2147483646 h 136"/>
              <a:gd name="T26" fmla="*/ 2147483646 w 203"/>
              <a:gd name="T27" fmla="*/ 2147483646 h 136"/>
              <a:gd name="T28" fmla="*/ 2147483646 w 203"/>
              <a:gd name="T29" fmla="*/ 2147483646 h 136"/>
              <a:gd name="T30" fmla="*/ 2147483646 w 203"/>
              <a:gd name="T31" fmla="*/ 2147483646 h 136"/>
              <a:gd name="T32" fmla="*/ 2147483646 w 203"/>
              <a:gd name="T33" fmla="*/ 2147483646 h 136"/>
              <a:gd name="T34" fmla="*/ 2147483646 w 203"/>
              <a:gd name="T35" fmla="*/ 2147483646 h 136"/>
              <a:gd name="T36" fmla="*/ 2147483646 w 203"/>
              <a:gd name="T37" fmla="*/ 2147483646 h 136"/>
              <a:gd name="T38" fmla="*/ 2147483646 w 203"/>
              <a:gd name="T39" fmla="*/ 2147483646 h 136"/>
              <a:gd name="T40" fmla="*/ 2147483646 w 203"/>
              <a:gd name="T41" fmla="*/ 2147483646 h 136"/>
              <a:gd name="T42" fmla="*/ 2147483646 w 203"/>
              <a:gd name="T43" fmla="*/ 2147483646 h 136"/>
              <a:gd name="T44" fmla="*/ 2147483646 w 203"/>
              <a:gd name="T45" fmla="*/ 2147483646 h 136"/>
              <a:gd name="T46" fmla="*/ 2147483646 w 203"/>
              <a:gd name="T47" fmla="*/ 2147483646 h 136"/>
              <a:gd name="T48" fmla="*/ 2147483646 w 203"/>
              <a:gd name="T49" fmla="*/ 2147483646 h 136"/>
              <a:gd name="T50" fmla="*/ 2147483646 w 203"/>
              <a:gd name="T51" fmla="*/ 2147483646 h 136"/>
              <a:gd name="T52" fmla="*/ 2147483646 w 203"/>
              <a:gd name="T53" fmla="*/ 2147483646 h 136"/>
              <a:gd name="T54" fmla="*/ 2147483646 w 203"/>
              <a:gd name="T55" fmla="*/ 2147483646 h 136"/>
              <a:gd name="T56" fmla="*/ 2147483646 w 203"/>
              <a:gd name="T57" fmla="*/ 2147483646 h 136"/>
              <a:gd name="T58" fmla="*/ 2147483646 w 203"/>
              <a:gd name="T59" fmla="*/ 2147483646 h 136"/>
              <a:gd name="T60" fmla="*/ 2147483646 w 203"/>
              <a:gd name="T61" fmla="*/ 2147483646 h 136"/>
              <a:gd name="T62" fmla="*/ 2147483646 w 203"/>
              <a:gd name="T63" fmla="*/ 2147483646 h 136"/>
              <a:gd name="T64" fmla="*/ 2147483646 w 203"/>
              <a:gd name="T65" fmla="*/ 2147483646 h 136"/>
              <a:gd name="T66" fmla="*/ 2147483646 w 203"/>
              <a:gd name="T67" fmla="*/ 2147483646 h 136"/>
              <a:gd name="T68" fmla="*/ 2147483646 w 203"/>
              <a:gd name="T69" fmla="*/ 2147483646 h 136"/>
              <a:gd name="T70" fmla="*/ 2147483646 w 203"/>
              <a:gd name="T71" fmla="*/ 2147483646 h 136"/>
              <a:gd name="T72" fmla="*/ 2147483646 w 203"/>
              <a:gd name="T73" fmla="*/ 2147483646 h 136"/>
              <a:gd name="T74" fmla="*/ 2147483646 w 203"/>
              <a:gd name="T75" fmla="*/ 2147483646 h 136"/>
              <a:gd name="T76" fmla="*/ 2147483646 w 203"/>
              <a:gd name="T77" fmla="*/ 2147483646 h 136"/>
              <a:gd name="T78" fmla="*/ 2147483646 w 203"/>
              <a:gd name="T79" fmla="*/ 2147483646 h 136"/>
              <a:gd name="T80" fmla="*/ 2147483646 w 203"/>
              <a:gd name="T81" fmla="*/ 2147483646 h 136"/>
              <a:gd name="T82" fmla="*/ 2147483646 w 203"/>
              <a:gd name="T83" fmla="*/ 2147483646 h 136"/>
              <a:gd name="T84" fmla="*/ 2147483646 w 203"/>
              <a:gd name="T85" fmla="*/ 2147483646 h 136"/>
              <a:gd name="T86" fmla="*/ 2147483646 w 203"/>
              <a:gd name="T87" fmla="*/ 2147483646 h 136"/>
              <a:gd name="T88" fmla="*/ 2147483646 w 203"/>
              <a:gd name="T89" fmla="*/ 2147483646 h 136"/>
              <a:gd name="T90" fmla="*/ 2147483646 w 203"/>
              <a:gd name="T91" fmla="*/ 2147483646 h 1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03" h="136" extrusionOk="0">
                <a:moveTo>
                  <a:pt x="161" y="13"/>
                </a:moveTo>
                <a:cubicBezTo>
                  <a:pt x="180" y="60"/>
                  <a:pt x="180" y="60"/>
                  <a:pt x="180" y="60"/>
                </a:cubicBezTo>
                <a:cubicBezTo>
                  <a:pt x="157" y="70"/>
                  <a:pt x="157" y="70"/>
                  <a:pt x="157" y="70"/>
                </a:cubicBezTo>
                <a:cubicBezTo>
                  <a:pt x="144" y="60"/>
                  <a:pt x="106" y="26"/>
                  <a:pt x="103" y="26"/>
                </a:cubicBezTo>
                <a:cubicBezTo>
                  <a:pt x="100" y="26"/>
                  <a:pt x="88" y="30"/>
                  <a:pt x="87" y="31"/>
                </a:cubicBezTo>
                <a:cubicBezTo>
                  <a:pt x="87" y="31"/>
                  <a:pt x="80" y="33"/>
                  <a:pt x="73" y="33"/>
                </a:cubicBezTo>
                <a:cubicBezTo>
                  <a:pt x="70" y="33"/>
                  <a:pt x="68" y="33"/>
                  <a:pt x="67" y="32"/>
                </a:cubicBezTo>
                <a:cubicBezTo>
                  <a:pt x="65" y="31"/>
                  <a:pt x="64" y="29"/>
                  <a:pt x="64" y="28"/>
                </a:cubicBezTo>
                <a:cubicBezTo>
                  <a:pt x="65" y="26"/>
                  <a:pt x="67" y="23"/>
                  <a:pt x="69" y="22"/>
                </a:cubicBezTo>
                <a:cubicBezTo>
                  <a:pt x="79" y="17"/>
                  <a:pt x="106" y="7"/>
                  <a:pt x="108" y="7"/>
                </a:cubicBezTo>
                <a:cubicBezTo>
                  <a:pt x="109" y="7"/>
                  <a:pt x="109" y="7"/>
                  <a:pt x="109" y="7"/>
                </a:cubicBezTo>
                <a:cubicBezTo>
                  <a:pt x="115" y="7"/>
                  <a:pt x="156" y="12"/>
                  <a:pt x="161" y="13"/>
                </a:cubicBezTo>
                <a:close/>
                <a:moveTo>
                  <a:pt x="178" y="0"/>
                </a:moveTo>
                <a:cubicBezTo>
                  <a:pt x="177" y="0"/>
                  <a:pt x="177" y="0"/>
                  <a:pt x="176" y="0"/>
                </a:cubicBezTo>
                <a:cubicBezTo>
                  <a:pt x="168" y="3"/>
                  <a:pt x="168" y="3"/>
                  <a:pt x="168" y="3"/>
                </a:cubicBezTo>
                <a:cubicBezTo>
                  <a:pt x="167" y="4"/>
                  <a:pt x="166" y="5"/>
                  <a:pt x="165" y="6"/>
                </a:cubicBezTo>
                <a:cubicBezTo>
                  <a:pt x="165" y="7"/>
                  <a:pt x="165" y="9"/>
                  <a:pt x="165" y="10"/>
                </a:cubicBezTo>
                <a:cubicBezTo>
                  <a:pt x="185" y="60"/>
                  <a:pt x="185" y="60"/>
                  <a:pt x="185" y="60"/>
                </a:cubicBezTo>
                <a:cubicBezTo>
                  <a:pt x="186" y="62"/>
                  <a:pt x="189" y="64"/>
                  <a:pt x="192" y="62"/>
                </a:cubicBezTo>
                <a:cubicBezTo>
                  <a:pt x="200" y="59"/>
                  <a:pt x="200" y="59"/>
                  <a:pt x="200" y="59"/>
                </a:cubicBezTo>
                <a:cubicBezTo>
                  <a:pt x="201" y="59"/>
                  <a:pt x="202" y="58"/>
                  <a:pt x="202" y="57"/>
                </a:cubicBezTo>
                <a:cubicBezTo>
                  <a:pt x="203" y="55"/>
                  <a:pt x="203" y="54"/>
                  <a:pt x="203" y="53"/>
                </a:cubicBezTo>
                <a:cubicBezTo>
                  <a:pt x="183" y="3"/>
                  <a:pt x="183" y="3"/>
                  <a:pt x="183" y="3"/>
                </a:cubicBezTo>
                <a:cubicBezTo>
                  <a:pt x="182" y="1"/>
                  <a:pt x="180" y="0"/>
                  <a:pt x="178" y="0"/>
                </a:cubicBezTo>
                <a:close/>
                <a:moveTo>
                  <a:pt x="0" y="68"/>
                </a:moveTo>
                <a:cubicBezTo>
                  <a:pt x="0" y="69"/>
                  <a:pt x="0" y="70"/>
                  <a:pt x="1" y="71"/>
                </a:cubicBezTo>
                <a:cubicBezTo>
                  <a:pt x="2" y="73"/>
                  <a:pt x="3" y="73"/>
                  <a:pt x="4" y="73"/>
                </a:cubicBezTo>
                <a:cubicBezTo>
                  <a:pt x="13" y="74"/>
                  <a:pt x="13" y="74"/>
                  <a:pt x="13" y="74"/>
                </a:cubicBezTo>
                <a:cubicBezTo>
                  <a:pt x="16" y="74"/>
                  <a:pt x="18" y="72"/>
                  <a:pt x="18" y="69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2"/>
                  <a:pt x="22" y="11"/>
                  <a:pt x="21" y="10"/>
                </a:cubicBezTo>
                <a:cubicBezTo>
                  <a:pt x="21" y="9"/>
                  <a:pt x="19" y="8"/>
                  <a:pt x="18" y="8"/>
                </a:cubicBez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6" y="7"/>
                  <a:pt x="4" y="9"/>
                  <a:pt x="4" y="12"/>
                </a:cubicBezTo>
                <a:lnTo>
                  <a:pt x="0" y="68"/>
                </a:lnTo>
                <a:close/>
                <a:moveTo>
                  <a:pt x="83" y="117"/>
                </a:moveTo>
                <a:cubicBezTo>
                  <a:pt x="83" y="115"/>
                  <a:pt x="82" y="114"/>
                  <a:pt x="80" y="112"/>
                </a:cubicBezTo>
                <a:cubicBezTo>
                  <a:pt x="76" y="109"/>
                  <a:pt x="73" y="110"/>
                  <a:pt x="70" y="114"/>
                </a:cubicBezTo>
                <a:cubicBezTo>
                  <a:pt x="66" y="118"/>
                  <a:pt x="66" y="118"/>
                  <a:pt x="66" y="118"/>
                </a:cubicBezTo>
                <a:cubicBezTo>
                  <a:pt x="65" y="119"/>
                  <a:pt x="65" y="119"/>
                  <a:pt x="65" y="119"/>
                </a:cubicBezTo>
                <a:cubicBezTo>
                  <a:pt x="62" y="123"/>
                  <a:pt x="62" y="123"/>
                  <a:pt x="62" y="123"/>
                </a:cubicBezTo>
                <a:cubicBezTo>
                  <a:pt x="58" y="128"/>
                  <a:pt x="62" y="133"/>
                  <a:pt x="63" y="134"/>
                </a:cubicBezTo>
                <a:cubicBezTo>
                  <a:pt x="65" y="135"/>
                  <a:pt x="66" y="136"/>
                  <a:pt x="68" y="136"/>
                </a:cubicBezTo>
                <a:cubicBezTo>
                  <a:pt x="70" y="136"/>
                  <a:pt x="72" y="135"/>
                  <a:pt x="74" y="132"/>
                </a:cubicBezTo>
                <a:cubicBezTo>
                  <a:pt x="79" y="126"/>
                  <a:pt x="79" y="126"/>
                  <a:pt x="79" y="126"/>
                </a:cubicBezTo>
                <a:cubicBezTo>
                  <a:pt x="79" y="126"/>
                  <a:pt x="79" y="126"/>
                  <a:pt x="79" y="126"/>
                </a:cubicBezTo>
                <a:cubicBezTo>
                  <a:pt x="81" y="123"/>
                  <a:pt x="81" y="123"/>
                  <a:pt x="81" y="123"/>
                </a:cubicBezTo>
                <a:cubicBezTo>
                  <a:pt x="83" y="121"/>
                  <a:pt x="84" y="119"/>
                  <a:pt x="83" y="117"/>
                </a:cubicBezTo>
                <a:close/>
                <a:moveTo>
                  <a:pt x="44" y="114"/>
                </a:moveTo>
                <a:cubicBezTo>
                  <a:pt x="41" y="117"/>
                  <a:pt x="42" y="120"/>
                  <a:pt x="46" y="124"/>
                </a:cubicBezTo>
                <a:cubicBezTo>
                  <a:pt x="49" y="127"/>
                  <a:pt x="53" y="126"/>
                  <a:pt x="56" y="122"/>
                </a:cubicBezTo>
                <a:cubicBezTo>
                  <a:pt x="66" y="111"/>
                  <a:pt x="66" y="111"/>
                  <a:pt x="66" y="111"/>
                </a:cubicBezTo>
                <a:cubicBezTo>
                  <a:pt x="70" y="105"/>
                  <a:pt x="66" y="101"/>
                  <a:pt x="65" y="100"/>
                </a:cubicBezTo>
                <a:cubicBezTo>
                  <a:pt x="61" y="97"/>
                  <a:pt x="57" y="98"/>
                  <a:pt x="54" y="101"/>
                </a:cubicBezTo>
                <a:cubicBezTo>
                  <a:pt x="49" y="108"/>
                  <a:pt x="49" y="108"/>
                  <a:pt x="49" y="108"/>
                </a:cubicBezTo>
                <a:cubicBezTo>
                  <a:pt x="49" y="108"/>
                  <a:pt x="49" y="108"/>
                  <a:pt x="49" y="108"/>
                </a:cubicBezTo>
                <a:cubicBezTo>
                  <a:pt x="48" y="108"/>
                  <a:pt x="48" y="108"/>
                  <a:pt x="48" y="108"/>
                </a:cubicBezTo>
                <a:lnTo>
                  <a:pt x="44" y="114"/>
                </a:lnTo>
                <a:close/>
                <a:moveTo>
                  <a:pt x="30" y="100"/>
                </a:moveTo>
                <a:cubicBezTo>
                  <a:pt x="28" y="102"/>
                  <a:pt x="27" y="104"/>
                  <a:pt x="28" y="106"/>
                </a:cubicBezTo>
                <a:cubicBezTo>
                  <a:pt x="28" y="108"/>
                  <a:pt x="29" y="109"/>
                  <a:pt x="31" y="111"/>
                </a:cubicBezTo>
                <a:cubicBezTo>
                  <a:pt x="34" y="114"/>
                  <a:pt x="38" y="113"/>
                  <a:pt x="41" y="109"/>
                </a:cubicBezTo>
                <a:cubicBezTo>
                  <a:pt x="52" y="97"/>
                  <a:pt x="52" y="97"/>
                  <a:pt x="52" y="97"/>
                </a:cubicBezTo>
                <a:cubicBezTo>
                  <a:pt x="53" y="95"/>
                  <a:pt x="54" y="93"/>
                  <a:pt x="54" y="91"/>
                </a:cubicBezTo>
                <a:cubicBezTo>
                  <a:pt x="53" y="89"/>
                  <a:pt x="52" y="87"/>
                  <a:pt x="51" y="86"/>
                </a:cubicBezTo>
                <a:cubicBezTo>
                  <a:pt x="47" y="83"/>
                  <a:pt x="43" y="84"/>
                  <a:pt x="40" y="87"/>
                </a:cubicBezTo>
                <a:cubicBezTo>
                  <a:pt x="35" y="94"/>
                  <a:pt x="35" y="94"/>
                  <a:pt x="35" y="94"/>
                </a:cubicBezTo>
                <a:cubicBezTo>
                  <a:pt x="35" y="94"/>
                  <a:pt x="35" y="94"/>
                  <a:pt x="35" y="94"/>
                </a:cubicBezTo>
                <a:cubicBezTo>
                  <a:pt x="34" y="94"/>
                  <a:pt x="34" y="94"/>
                  <a:pt x="34" y="94"/>
                </a:cubicBezTo>
                <a:lnTo>
                  <a:pt x="30" y="100"/>
                </a:lnTo>
                <a:close/>
                <a:moveTo>
                  <a:pt x="27" y="95"/>
                </a:moveTo>
                <a:cubicBezTo>
                  <a:pt x="38" y="83"/>
                  <a:pt x="38" y="83"/>
                  <a:pt x="38" y="83"/>
                </a:cubicBezTo>
                <a:cubicBezTo>
                  <a:pt x="42" y="77"/>
                  <a:pt x="38" y="73"/>
                  <a:pt x="37" y="72"/>
                </a:cubicBezTo>
                <a:cubicBezTo>
                  <a:pt x="33" y="69"/>
                  <a:pt x="29" y="70"/>
                  <a:pt x="26" y="73"/>
                </a:cubicBezTo>
                <a:cubicBezTo>
                  <a:pt x="23" y="78"/>
                  <a:pt x="23" y="78"/>
                  <a:pt x="23" y="78"/>
                </a:cubicBezTo>
                <a:cubicBezTo>
                  <a:pt x="23" y="78"/>
                  <a:pt x="23" y="78"/>
                  <a:pt x="23" y="78"/>
                </a:cubicBezTo>
                <a:cubicBezTo>
                  <a:pt x="22" y="79"/>
                  <a:pt x="22" y="79"/>
                  <a:pt x="22" y="79"/>
                </a:cubicBezTo>
                <a:cubicBezTo>
                  <a:pt x="17" y="84"/>
                  <a:pt x="17" y="84"/>
                  <a:pt x="17" y="84"/>
                </a:cubicBezTo>
                <a:cubicBezTo>
                  <a:pt x="16" y="86"/>
                  <a:pt x="15" y="88"/>
                  <a:pt x="15" y="90"/>
                </a:cubicBezTo>
                <a:cubicBezTo>
                  <a:pt x="15" y="92"/>
                  <a:pt x="17" y="93"/>
                  <a:pt x="17" y="94"/>
                </a:cubicBezTo>
                <a:cubicBezTo>
                  <a:pt x="19" y="96"/>
                  <a:pt x="21" y="97"/>
                  <a:pt x="23" y="97"/>
                </a:cubicBezTo>
                <a:cubicBezTo>
                  <a:pt x="25" y="97"/>
                  <a:pt x="26" y="97"/>
                  <a:pt x="27" y="95"/>
                </a:cubicBezTo>
                <a:close/>
                <a:moveTo>
                  <a:pt x="154" y="84"/>
                </a:moveTo>
                <a:cubicBezTo>
                  <a:pt x="156" y="82"/>
                  <a:pt x="158" y="78"/>
                  <a:pt x="153" y="74"/>
                </a:cubicBezTo>
                <a:cubicBezTo>
                  <a:pt x="149" y="70"/>
                  <a:pt x="149" y="70"/>
                  <a:pt x="149" y="70"/>
                </a:cubicBezTo>
                <a:cubicBezTo>
                  <a:pt x="130" y="53"/>
                  <a:pt x="107" y="34"/>
                  <a:pt x="102" y="31"/>
                </a:cubicBezTo>
                <a:cubicBezTo>
                  <a:pt x="100" y="32"/>
                  <a:pt x="93" y="34"/>
                  <a:pt x="89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36"/>
                  <a:pt x="80" y="38"/>
                  <a:pt x="73" y="38"/>
                </a:cubicBezTo>
                <a:cubicBezTo>
                  <a:pt x="69" y="38"/>
                  <a:pt x="66" y="37"/>
                  <a:pt x="64" y="36"/>
                </a:cubicBezTo>
                <a:cubicBezTo>
                  <a:pt x="60" y="33"/>
                  <a:pt x="59" y="30"/>
                  <a:pt x="60" y="28"/>
                </a:cubicBezTo>
                <a:cubicBezTo>
                  <a:pt x="60" y="24"/>
                  <a:pt x="63" y="20"/>
                  <a:pt x="66" y="18"/>
                </a:cubicBezTo>
                <a:cubicBezTo>
                  <a:pt x="27" y="14"/>
                  <a:pt x="27" y="14"/>
                  <a:pt x="27" y="14"/>
                </a:cubicBezTo>
                <a:cubicBezTo>
                  <a:pt x="23" y="69"/>
                  <a:pt x="23" y="69"/>
                  <a:pt x="23" y="69"/>
                </a:cubicBezTo>
                <a:cubicBezTo>
                  <a:pt x="27" y="66"/>
                  <a:pt x="30" y="65"/>
                  <a:pt x="32" y="65"/>
                </a:cubicBezTo>
                <a:cubicBezTo>
                  <a:pt x="35" y="65"/>
                  <a:pt x="37" y="66"/>
                  <a:pt x="40" y="68"/>
                </a:cubicBezTo>
                <a:cubicBezTo>
                  <a:pt x="43" y="71"/>
                  <a:pt x="45" y="75"/>
                  <a:pt x="44" y="79"/>
                </a:cubicBezTo>
                <a:cubicBezTo>
                  <a:pt x="48" y="79"/>
                  <a:pt x="51" y="80"/>
                  <a:pt x="54" y="82"/>
                </a:cubicBezTo>
                <a:cubicBezTo>
                  <a:pt x="57" y="85"/>
                  <a:pt x="59" y="89"/>
                  <a:pt x="58" y="93"/>
                </a:cubicBezTo>
                <a:cubicBezTo>
                  <a:pt x="62" y="93"/>
                  <a:pt x="65" y="94"/>
                  <a:pt x="68" y="96"/>
                </a:cubicBezTo>
                <a:cubicBezTo>
                  <a:pt x="71" y="99"/>
                  <a:pt x="73" y="102"/>
                  <a:pt x="73" y="106"/>
                </a:cubicBezTo>
                <a:cubicBezTo>
                  <a:pt x="76" y="105"/>
                  <a:pt x="80" y="106"/>
                  <a:pt x="83" y="109"/>
                </a:cubicBezTo>
                <a:cubicBezTo>
                  <a:pt x="87" y="112"/>
                  <a:pt x="89" y="117"/>
                  <a:pt x="87" y="122"/>
                </a:cubicBezTo>
                <a:cubicBezTo>
                  <a:pt x="91" y="125"/>
                  <a:pt x="91" y="125"/>
                  <a:pt x="91" y="125"/>
                </a:cubicBezTo>
                <a:cubicBezTo>
                  <a:pt x="91" y="125"/>
                  <a:pt x="91" y="125"/>
                  <a:pt x="91" y="125"/>
                </a:cubicBezTo>
                <a:cubicBezTo>
                  <a:pt x="92" y="125"/>
                  <a:pt x="92" y="125"/>
                  <a:pt x="92" y="125"/>
                </a:cubicBezTo>
                <a:cubicBezTo>
                  <a:pt x="93" y="126"/>
                  <a:pt x="94" y="127"/>
                  <a:pt x="96" y="127"/>
                </a:cubicBezTo>
                <a:cubicBezTo>
                  <a:pt x="98" y="127"/>
                  <a:pt x="100" y="125"/>
                  <a:pt x="101" y="124"/>
                </a:cubicBezTo>
                <a:cubicBezTo>
                  <a:pt x="103" y="121"/>
                  <a:pt x="105" y="119"/>
                  <a:pt x="102" y="116"/>
                </a:cubicBezTo>
                <a:cubicBezTo>
                  <a:pt x="101" y="116"/>
                  <a:pt x="101" y="116"/>
                  <a:pt x="101" y="116"/>
                </a:cubicBezTo>
                <a:cubicBezTo>
                  <a:pt x="84" y="101"/>
                  <a:pt x="84" y="101"/>
                  <a:pt x="84" y="101"/>
                </a:cubicBezTo>
                <a:cubicBezTo>
                  <a:pt x="84" y="101"/>
                  <a:pt x="83" y="100"/>
                  <a:pt x="83" y="99"/>
                </a:cubicBezTo>
                <a:cubicBezTo>
                  <a:pt x="83" y="98"/>
                  <a:pt x="83" y="98"/>
                  <a:pt x="84" y="97"/>
                </a:cubicBezTo>
                <a:cubicBezTo>
                  <a:pt x="85" y="96"/>
                  <a:pt x="87" y="96"/>
                  <a:pt x="88" y="97"/>
                </a:cubicBezTo>
                <a:cubicBezTo>
                  <a:pt x="110" y="116"/>
                  <a:pt x="110" y="116"/>
                  <a:pt x="110" y="116"/>
                </a:cubicBezTo>
                <a:cubicBezTo>
                  <a:pt x="111" y="117"/>
                  <a:pt x="113" y="117"/>
                  <a:pt x="114" y="117"/>
                </a:cubicBezTo>
                <a:cubicBezTo>
                  <a:pt x="116" y="117"/>
                  <a:pt x="119" y="116"/>
                  <a:pt x="120" y="114"/>
                </a:cubicBezTo>
                <a:cubicBezTo>
                  <a:pt x="122" y="112"/>
                  <a:pt x="122" y="110"/>
                  <a:pt x="122" y="108"/>
                </a:cubicBezTo>
                <a:cubicBezTo>
                  <a:pt x="122" y="106"/>
                  <a:pt x="121" y="104"/>
                  <a:pt x="119" y="103"/>
                </a:cubicBezTo>
                <a:cubicBezTo>
                  <a:pt x="116" y="101"/>
                  <a:pt x="116" y="101"/>
                  <a:pt x="116" y="101"/>
                </a:cubicBezTo>
                <a:cubicBezTo>
                  <a:pt x="116" y="101"/>
                  <a:pt x="116" y="101"/>
                  <a:pt x="116" y="101"/>
                </a:cubicBezTo>
                <a:cubicBezTo>
                  <a:pt x="104" y="90"/>
                  <a:pt x="104" y="90"/>
                  <a:pt x="104" y="90"/>
                </a:cubicBezTo>
                <a:cubicBezTo>
                  <a:pt x="103" y="90"/>
                  <a:pt x="103" y="89"/>
                  <a:pt x="103" y="89"/>
                </a:cubicBezTo>
                <a:cubicBezTo>
                  <a:pt x="103" y="88"/>
                  <a:pt x="103" y="87"/>
                  <a:pt x="103" y="87"/>
                </a:cubicBezTo>
                <a:cubicBezTo>
                  <a:pt x="104" y="85"/>
                  <a:pt x="106" y="85"/>
                  <a:pt x="107" y="86"/>
                </a:cubicBezTo>
                <a:cubicBezTo>
                  <a:pt x="128" y="103"/>
                  <a:pt x="128" y="103"/>
                  <a:pt x="128" y="103"/>
                </a:cubicBezTo>
                <a:cubicBezTo>
                  <a:pt x="129" y="104"/>
                  <a:pt x="131" y="105"/>
                  <a:pt x="132" y="105"/>
                </a:cubicBezTo>
                <a:cubicBezTo>
                  <a:pt x="135" y="105"/>
                  <a:pt x="137" y="103"/>
                  <a:pt x="139" y="101"/>
                </a:cubicBezTo>
                <a:cubicBezTo>
                  <a:pt x="141" y="99"/>
                  <a:pt x="142" y="97"/>
                  <a:pt x="141" y="96"/>
                </a:cubicBezTo>
                <a:cubicBezTo>
                  <a:pt x="141" y="94"/>
                  <a:pt x="140" y="92"/>
                  <a:pt x="138" y="90"/>
                </a:cubicBezTo>
                <a:cubicBezTo>
                  <a:pt x="132" y="85"/>
                  <a:pt x="132" y="85"/>
                  <a:pt x="132" y="85"/>
                </a:cubicBezTo>
                <a:cubicBezTo>
                  <a:pt x="132" y="85"/>
                  <a:pt x="132" y="85"/>
                  <a:pt x="132" y="85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20" y="76"/>
                  <a:pt x="120" y="74"/>
                  <a:pt x="121" y="73"/>
                </a:cubicBezTo>
                <a:cubicBezTo>
                  <a:pt x="122" y="71"/>
                  <a:pt x="124" y="71"/>
                  <a:pt x="125" y="72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6" y="89"/>
                  <a:pt x="150" y="89"/>
                  <a:pt x="154" y="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68569" tIns="34275" rIns="68569" bIns="34275"/>
          <a:lstStyle/>
          <a:p>
            <a:endParaRPr lang="en-US" sz="1350"/>
          </a:p>
        </p:txBody>
      </p:sp>
      <p:sp>
        <p:nvSpPr>
          <p:cNvPr id="48" name="Google Shape;7577;p142">
            <a:extLst>
              <a:ext uri="{FF2B5EF4-FFF2-40B4-BE49-F238E27FC236}">
                <a16:creationId xmlns:a16="http://schemas.microsoft.com/office/drawing/2014/main" id="{6E939CE4-D142-47D9-B4CF-6D971FE65CB1}"/>
              </a:ext>
            </a:extLst>
          </p:cNvPr>
          <p:cNvSpPr>
            <a:spLocks/>
          </p:cNvSpPr>
          <p:nvPr/>
        </p:nvSpPr>
        <p:spPr bwMode="auto">
          <a:xfrm>
            <a:off x="6587455" y="2800596"/>
            <a:ext cx="279829" cy="257405"/>
          </a:xfrm>
          <a:custGeom>
            <a:avLst/>
            <a:gdLst>
              <a:gd name="T0" fmla="*/ 2147483646 w 176"/>
              <a:gd name="T1" fmla="*/ 2147483646 h 147"/>
              <a:gd name="T2" fmla="*/ 2147483646 w 176"/>
              <a:gd name="T3" fmla="*/ 2147483646 h 147"/>
              <a:gd name="T4" fmla="*/ 2147483646 w 176"/>
              <a:gd name="T5" fmla="*/ 2147483646 h 147"/>
              <a:gd name="T6" fmla="*/ 2147483646 w 176"/>
              <a:gd name="T7" fmla="*/ 2147483646 h 147"/>
              <a:gd name="T8" fmla="*/ 2147483646 w 176"/>
              <a:gd name="T9" fmla="*/ 2147483646 h 147"/>
              <a:gd name="T10" fmla="*/ 2147483646 w 176"/>
              <a:gd name="T11" fmla="*/ 2147483646 h 147"/>
              <a:gd name="T12" fmla="*/ 2147483646 w 176"/>
              <a:gd name="T13" fmla="*/ 2147483646 h 147"/>
              <a:gd name="T14" fmla="*/ 2147483646 w 176"/>
              <a:gd name="T15" fmla="*/ 2147483646 h 147"/>
              <a:gd name="T16" fmla="*/ 2147483646 w 176"/>
              <a:gd name="T17" fmla="*/ 2147483646 h 147"/>
              <a:gd name="T18" fmla="*/ 2147483646 w 176"/>
              <a:gd name="T19" fmla="*/ 2147483646 h 147"/>
              <a:gd name="T20" fmla="*/ 2147483646 w 176"/>
              <a:gd name="T21" fmla="*/ 2147483646 h 147"/>
              <a:gd name="T22" fmla="*/ 2147483646 w 176"/>
              <a:gd name="T23" fmla="*/ 2147483646 h 147"/>
              <a:gd name="T24" fmla="*/ 2147483646 w 176"/>
              <a:gd name="T25" fmla="*/ 2147483646 h 147"/>
              <a:gd name="T26" fmla="*/ 2147483646 w 176"/>
              <a:gd name="T27" fmla="*/ 2147483646 h 147"/>
              <a:gd name="T28" fmla="*/ 2147483646 w 176"/>
              <a:gd name="T29" fmla="*/ 2147483646 h 147"/>
              <a:gd name="T30" fmla="*/ 2147483646 w 176"/>
              <a:gd name="T31" fmla="*/ 2147483646 h 147"/>
              <a:gd name="T32" fmla="*/ 2147483646 w 176"/>
              <a:gd name="T33" fmla="*/ 2147483646 h 147"/>
              <a:gd name="T34" fmla="*/ 2147483646 w 176"/>
              <a:gd name="T35" fmla="*/ 2147483646 h 147"/>
              <a:gd name="T36" fmla="*/ 2147483646 w 176"/>
              <a:gd name="T37" fmla="*/ 2147483646 h 147"/>
              <a:gd name="T38" fmla="*/ 2147483646 w 176"/>
              <a:gd name="T39" fmla="*/ 2147483646 h 147"/>
              <a:gd name="T40" fmla="*/ 2147483646 w 176"/>
              <a:gd name="T41" fmla="*/ 2147483646 h 147"/>
              <a:gd name="T42" fmla="*/ 2147483646 w 176"/>
              <a:gd name="T43" fmla="*/ 2147483646 h 147"/>
              <a:gd name="T44" fmla="*/ 2147483646 w 176"/>
              <a:gd name="T45" fmla="*/ 2147483646 h 147"/>
              <a:gd name="T46" fmla="*/ 2147483646 w 176"/>
              <a:gd name="T47" fmla="*/ 2147483646 h 147"/>
              <a:gd name="T48" fmla="*/ 2147483646 w 176"/>
              <a:gd name="T49" fmla="*/ 2147483646 h 147"/>
              <a:gd name="T50" fmla="*/ 2147483646 w 176"/>
              <a:gd name="T51" fmla="*/ 2147483646 h 147"/>
              <a:gd name="T52" fmla="*/ 2147483646 w 176"/>
              <a:gd name="T53" fmla="*/ 2147483646 h 147"/>
              <a:gd name="T54" fmla="*/ 2147483646 w 176"/>
              <a:gd name="T55" fmla="*/ 2147483646 h 147"/>
              <a:gd name="T56" fmla="*/ 2147483646 w 176"/>
              <a:gd name="T57" fmla="*/ 2147483646 h 147"/>
              <a:gd name="T58" fmla="*/ 2147483646 w 176"/>
              <a:gd name="T59" fmla="*/ 2147483646 h 147"/>
              <a:gd name="T60" fmla="*/ 2147483646 w 176"/>
              <a:gd name="T61" fmla="*/ 2147483646 h 147"/>
              <a:gd name="T62" fmla="*/ 2147483646 w 176"/>
              <a:gd name="T63" fmla="*/ 2147483646 h 147"/>
              <a:gd name="T64" fmla="*/ 2147483646 w 176"/>
              <a:gd name="T65" fmla="*/ 2147483646 h 147"/>
              <a:gd name="T66" fmla="*/ 2147483646 w 176"/>
              <a:gd name="T67" fmla="*/ 2147483646 h 147"/>
              <a:gd name="T68" fmla="*/ 2147483646 w 176"/>
              <a:gd name="T69" fmla="*/ 2147483646 h 147"/>
              <a:gd name="T70" fmla="*/ 2147483646 w 176"/>
              <a:gd name="T71" fmla="*/ 2147483646 h 147"/>
              <a:gd name="T72" fmla="*/ 2147483646 w 176"/>
              <a:gd name="T73" fmla="*/ 2147483646 h 147"/>
              <a:gd name="T74" fmla="*/ 2147483646 w 176"/>
              <a:gd name="T75" fmla="*/ 2147483646 h 147"/>
              <a:gd name="T76" fmla="*/ 2147483646 w 176"/>
              <a:gd name="T77" fmla="*/ 2147483646 h 147"/>
              <a:gd name="T78" fmla="*/ 2147483646 w 176"/>
              <a:gd name="T79" fmla="*/ 2147483646 h 147"/>
              <a:gd name="T80" fmla="*/ 2147483646 w 176"/>
              <a:gd name="T81" fmla="*/ 2147483646 h 147"/>
              <a:gd name="T82" fmla="*/ 2147483646 w 176"/>
              <a:gd name="T83" fmla="*/ 2147483646 h 147"/>
              <a:gd name="T84" fmla="*/ 2147483646 w 176"/>
              <a:gd name="T85" fmla="*/ 2147483646 h 147"/>
              <a:gd name="T86" fmla="*/ 2147483646 w 176"/>
              <a:gd name="T87" fmla="*/ 2147483646 h 147"/>
              <a:gd name="T88" fmla="*/ 2147483646 w 176"/>
              <a:gd name="T89" fmla="*/ 2147483646 h 147"/>
              <a:gd name="T90" fmla="*/ 2147483646 w 176"/>
              <a:gd name="T91" fmla="*/ 2147483646 h 147"/>
              <a:gd name="T92" fmla="*/ 2147483646 w 176"/>
              <a:gd name="T93" fmla="*/ 2147483646 h 147"/>
              <a:gd name="T94" fmla="*/ 2147483646 w 176"/>
              <a:gd name="T95" fmla="*/ 2147483646 h 147"/>
              <a:gd name="T96" fmla="*/ 2147483646 w 176"/>
              <a:gd name="T97" fmla="*/ 2147483646 h 147"/>
              <a:gd name="T98" fmla="*/ 2147483646 w 176"/>
              <a:gd name="T99" fmla="*/ 2147483646 h 147"/>
              <a:gd name="T100" fmla="*/ 2147483646 w 176"/>
              <a:gd name="T101" fmla="*/ 0 h 147"/>
              <a:gd name="T102" fmla="*/ 0 w 176"/>
              <a:gd name="T103" fmla="*/ 2147483646 h 147"/>
              <a:gd name="T104" fmla="*/ 2147483646 w 176"/>
              <a:gd name="T105" fmla="*/ 2147483646 h 147"/>
              <a:gd name="T106" fmla="*/ 2147483646 w 176"/>
              <a:gd name="T107" fmla="*/ 2147483646 h 147"/>
              <a:gd name="T108" fmla="*/ 2147483646 w 176"/>
              <a:gd name="T109" fmla="*/ 2147483646 h 147"/>
              <a:gd name="T110" fmla="*/ 2147483646 w 176"/>
              <a:gd name="T111" fmla="*/ 2147483646 h 147"/>
              <a:gd name="T112" fmla="*/ 2147483646 w 176"/>
              <a:gd name="T113" fmla="*/ 2147483646 h 147"/>
              <a:gd name="T114" fmla="*/ 2147483646 w 176"/>
              <a:gd name="T115" fmla="*/ 2147483646 h 147"/>
              <a:gd name="T116" fmla="*/ 2147483646 w 176"/>
              <a:gd name="T117" fmla="*/ 2147483646 h 14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76" h="147" extrusionOk="0">
                <a:moveTo>
                  <a:pt x="24" y="119"/>
                </a:moveTo>
                <a:cubicBezTo>
                  <a:pt x="24" y="80"/>
                  <a:pt x="24" y="80"/>
                  <a:pt x="24" y="80"/>
                </a:cubicBezTo>
                <a:cubicBezTo>
                  <a:pt x="24" y="77"/>
                  <a:pt x="26" y="74"/>
                  <a:pt x="29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42" y="74"/>
                  <a:pt x="45" y="77"/>
                  <a:pt x="45" y="80"/>
                </a:cubicBezTo>
                <a:cubicBezTo>
                  <a:pt x="45" y="119"/>
                  <a:pt x="45" y="119"/>
                  <a:pt x="45" y="119"/>
                </a:cubicBezTo>
                <a:cubicBezTo>
                  <a:pt x="45" y="123"/>
                  <a:pt x="42" y="125"/>
                  <a:pt x="39" y="125"/>
                </a:cubicBezTo>
                <a:cubicBezTo>
                  <a:pt x="29" y="125"/>
                  <a:pt x="29" y="125"/>
                  <a:pt x="29" y="125"/>
                </a:cubicBezTo>
                <a:cubicBezTo>
                  <a:pt x="26" y="125"/>
                  <a:pt x="24" y="123"/>
                  <a:pt x="24" y="119"/>
                </a:cubicBezTo>
                <a:close/>
                <a:moveTo>
                  <a:pt x="64" y="60"/>
                </a:moveTo>
                <a:cubicBezTo>
                  <a:pt x="61" y="60"/>
                  <a:pt x="59" y="62"/>
                  <a:pt x="59" y="66"/>
                </a:cubicBezTo>
                <a:cubicBezTo>
                  <a:pt x="59" y="119"/>
                  <a:pt x="59" y="119"/>
                  <a:pt x="59" y="119"/>
                </a:cubicBezTo>
                <a:cubicBezTo>
                  <a:pt x="59" y="123"/>
                  <a:pt x="61" y="125"/>
                  <a:pt x="64" y="125"/>
                </a:cubicBezTo>
                <a:cubicBezTo>
                  <a:pt x="74" y="125"/>
                  <a:pt x="74" y="125"/>
                  <a:pt x="74" y="125"/>
                </a:cubicBezTo>
                <a:cubicBezTo>
                  <a:pt x="77" y="125"/>
                  <a:pt x="80" y="123"/>
                  <a:pt x="80" y="119"/>
                </a:cubicBezTo>
                <a:cubicBezTo>
                  <a:pt x="80" y="66"/>
                  <a:pt x="80" y="66"/>
                  <a:pt x="80" y="66"/>
                </a:cubicBezTo>
                <a:cubicBezTo>
                  <a:pt x="80" y="62"/>
                  <a:pt x="77" y="60"/>
                  <a:pt x="74" y="60"/>
                </a:cubicBezTo>
                <a:lnTo>
                  <a:pt x="64" y="60"/>
                </a:lnTo>
                <a:close/>
                <a:moveTo>
                  <a:pt x="100" y="48"/>
                </a:moveTo>
                <a:cubicBezTo>
                  <a:pt x="96" y="48"/>
                  <a:pt x="94" y="50"/>
                  <a:pt x="94" y="54"/>
                </a:cubicBezTo>
                <a:cubicBezTo>
                  <a:pt x="94" y="119"/>
                  <a:pt x="94" y="119"/>
                  <a:pt x="94" y="119"/>
                </a:cubicBezTo>
                <a:cubicBezTo>
                  <a:pt x="94" y="123"/>
                  <a:pt x="96" y="125"/>
                  <a:pt x="100" y="125"/>
                </a:cubicBezTo>
                <a:cubicBezTo>
                  <a:pt x="109" y="125"/>
                  <a:pt x="109" y="125"/>
                  <a:pt x="109" y="125"/>
                </a:cubicBezTo>
                <a:cubicBezTo>
                  <a:pt x="112" y="125"/>
                  <a:pt x="115" y="123"/>
                  <a:pt x="115" y="119"/>
                </a:cubicBezTo>
                <a:cubicBezTo>
                  <a:pt x="115" y="54"/>
                  <a:pt x="115" y="54"/>
                  <a:pt x="115" y="54"/>
                </a:cubicBezTo>
                <a:cubicBezTo>
                  <a:pt x="115" y="50"/>
                  <a:pt x="112" y="48"/>
                  <a:pt x="109" y="48"/>
                </a:cubicBezTo>
                <a:lnTo>
                  <a:pt x="100" y="48"/>
                </a:lnTo>
                <a:close/>
                <a:moveTo>
                  <a:pt x="135" y="35"/>
                </a:moveTo>
                <a:cubicBezTo>
                  <a:pt x="132" y="35"/>
                  <a:pt x="129" y="38"/>
                  <a:pt x="129" y="41"/>
                </a:cubicBezTo>
                <a:cubicBezTo>
                  <a:pt x="129" y="119"/>
                  <a:pt x="129" y="119"/>
                  <a:pt x="129" y="119"/>
                </a:cubicBezTo>
                <a:cubicBezTo>
                  <a:pt x="129" y="123"/>
                  <a:pt x="132" y="125"/>
                  <a:pt x="135" y="125"/>
                </a:cubicBezTo>
                <a:cubicBezTo>
                  <a:pt x="144" y="125"/>
                  <a:pt x="144" y="125"/>
                  <a:pt x="144" y="125"/>
                </a:cubicBezTo>
                <a:cubicBezTo>
                  <a:pt x="148" y="125"/>
                  <a:pt x="150" y="123"/>
                  <a:pt x="150" y="119"/>
                </a:cubicBezTo>
                <a:cubicBezTo>
                  <a:pt x="150" y="41"/>
                  <a:pt x="150" y="41"/>
                  <a:pt x="150" y="41"/>
                </a:cubicBezTo>
                <a:cubicBezTo>
                  <a:pt x="150" y="38"/>
                  <a:pt x="148" y="35"/>
                  <a:pt x="144" y="35"/>
                </a:cubicBezTo>
                <a:lnTo>
                  <a:pt x="135" y="35"/>
                </a:lnTo>
                <a:close/>
                <a:moveTo>
                  <a:pt x="26" y="59"/>
                </a:moveTo>
                <a:cubicBezTo>
                  <a:pt x="64" y="52"/>
                  <a:pt x="99" y="38"/>
                  <a:pt x="131" y="19"/>
                </a:cubicBezTo>
                <a:cubicBezTo>
                  <a:pt x="133" y="25"/>
                  <a:pt x="133" y="25"/>
                  <a:pt x="133" y="25"/>
                </a:cubicBezTo>
                <a:cubicBezTo>
                  <a:pt x="145" y="7"/>
                  <a:pt x="145" y="7"/>
                  <a:pt x="145" y="7"/>
                </a:cubicBezTo>
                <a:cubicBezTo>
                  <a:pt x="124" y="6"/>
                  <a:pt x="124" y="6"/>
                  <a:pt x="124" y="6"/>
                </a:cubicBezTo>
                <a:cubicBezTo>
                  <a:pt x="127" y="12"/>
                  <a:pt x="127" y="12"/>
                  <a:pt x="127" y="12"/>
                </a:cubicBezTo>
                <a:cubicBezTo>
                  <a:pt x="96" y="31"/>
                  <a:pt x="62" y="44"/>
                  <a:pt x="25" y="51"/>
                </a:cubicBezTo>
                <a:lnTo>
                  <a:pt x="26" y="59"/>
                </a:lnTo>
                <a:close/>
                <a:moveTo>
                  <a:pt x="176" y="136"/>
                </a:moveTo>
                <a:cubicBezTo>
                  <a:pt x="158" y="126"/>
                  <a:pt x="158" y="126"/>
                  <a:pt x="158" y="126"/>
                </a:cubicBezTo>
                <a:cubicBezTo>
                  <a:pt x="158" y="132"/>
                  <a:pt x="158" y="132"/>
                  <a:pt x="158" y="132"/>
                </a:cubicBezTo>
                <a:cubicBezTo>
                  <a:pt x="14" y="132"/>
                  <a:pt x="14" y="132"/>
                  <a:pt x="14" y="132"/>
                </a:cubicBezTo>
                <a:cubicBezTo>
                  <a:pt x="14" y="18"/>
                  <a:pt x="14" y="18"/>
                  <a:pt x="14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10" y="0"/>
                  <a:pt x="10" y="0"/>
                  <a:pt x="10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32"/>
                  <a:pt x="6" y="132"/>
                  <a:pt x="6" y="132"/>
                </a:cubicBezTo>
                <a:cubicBezTo>
                  <a:pt x="6" y="136"/>
                  <a:pt x="6" y="136"/>
                  <a:pt x="6" y="136"/>
                </a:cubicBezTo>
                <a:cubicBezTo>
                  <a:pt x="6" y="140"/>
                  <a:pt x="6" y="140"/>
                  <a:pt x="6" y="140"/>
                </a:cubicBezTo>
                <a:cubicBezTo>
                  <a:pt x="158" y="140"/>
                  <a:pt x="158" y="140"/>
                  <a:pt x="158" y="140"/>
                </a:cubicBezTo>
                <a:cubicBezTo>
                  <a:pt x="158" y="147"/>
                  <a:pt x="158" y="147"/>
                  <a:pt x="158" y="147"/>
                </a:cubicBezTo>
                <a:lnTo>
                  <a:pt x="176" y="1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8569" tIns="34275" rIns="68569" bIns="34275"/>
          <a:lstStyle/>
          <a:p>
            <a:endParaRPr lang="en-US" sz="135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529A08F-81FD-4E14-B6FE-7E61FEEEFC6A}"/>
              </a:ext>
            </a:extLst>
          </p:cNvPr>
          <p:cNvGrpSpPr/>
          <p:nvPr/>
        </p:nvGrpSpPr>
        <p:grpSpPr>
          <a:xfrm>
            <a:off x="320676" y="2856708"/>
            <a:ext cx="1385888" cy="1123156"/>
            <a:chOff x="427568" y="2665943"/>
            <a:chExt cx="1847850" cy="1497541"/>
          </a:xfrm>
        </p:grpSpPr>
        <p:sp>
          <p:nvSpPr>
            <p:cNvPr id="6" name="Oval 26">
              <a:extLst>
                <a:ext uri="{FF2B5EF4-FFF2-40B4-BE49-F238E27FC236}">
                  <a16:creationId xmlns:a16="http://schemas.microsoft.com/office/drawing/2014/main" id="{CEAAEB69-8191-4419-9FBF-68499DE97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68" y="3917951"/>
              <a:ext cx="243417" cy="24553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Oval 27">
              <a:extLst>
                <a:ext uri="{FF2B5EF4-FFF2-40B4-BE49-F238E27FC236}">
                  <a16:creationId xmlns:a16="http://schemas.microsoft.com/office/drawing/2014/main" id="{14F59133-6387-4DDF-86A9-C8E6E9205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734" y="3917951"/>
              <a:ext cx="241300" cy="2455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" name="Oval 28">
              <a:extLst>
                <a:ext uri="{FF2B5EF4-FFF2-40B4-BE49-F238E27FC236}">
                  <a16:creationId xmlns:a16="http://schemas.microsoft.com/office/drawing/2014/main" id="{3D2852AB-428E-49C2-975D-0E1E31C8A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901" y="3917951"/>
              <a:ext cx="243417" cy="24553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Oval 29">
              <a:extLst>
                <a:ext uri="{FF2B5EF4-FFF2-40B4-BE49-F238E27FC236}">
                  <a16:creationId xmlns:a16="http://schemas.microsoft.com/office/drawing/2014/main" id="{7C683E46-CFCF-4859-9BBD-62502A758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067" y="3917951"/>
              <a:ext cx="241300" cy="24553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Oval 30">
              <a:extLst>
                <a:ext uri="{FF2B5EF4-FFF2-40B4-BE49-F238E27FC236}">
                  <a16:creationId xmlns:a16="http://schemas.microsoft.com/office/drawing/2014/main" id="{9143C096-7A28-48B9-9F02-9BC80E7BA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118" y="3917951"/>
              <a:ext cx="241300" cy="24553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8C6F5E-34E0-48BE-A314-9C820B94B225}"/>
                </a:ext>
              </a:extLst>
            </p:cNvPr>
            <p:cNvCxnSpPr/>
            <p:nvPr/>
          </p:nvCxnSpPr>
          <p:spPr>
            <a:xfrm flipV="1">
              <a:off x="927100" y="2665943"/>
              <a:ext cx="0" cy="1358900"/>
            </a:xfrm>
            <a:prstGeom prst="line">
              <a:avLst/>
            </a:prstGeom>
            <a:ln w="12700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Google Shape;7578;p142">
            <a:extLst>
              <a:ext uri="{FF2B5EF4-FFF2-40B4-BE49-F238E27FC236}">
                <a16:creationId xmlns:a16="http://schemas.microsoft.com/office/drawing/2014/main" id="{33176B5E-B9F4-476C-8099-AAB5C1E42D17}"/>
              </a:ext>
            </a:extLst>
          </p:cNvPr>
          <p:cNvSpPr>
            <a:spLocks/>
          </p:cNvSpPr>
          <p:nvPr/>
        </p:nvSpPr>
        <p:spPr bwMode="auto">
          <a:xfrm>
            <a:off x="826409" y="2747449"/>
            <a:ext cx="409967" cy="234555"/>
          </a:xfrm>
          <a:custGeom>
            <a:avLst/>
            <a:gdLst>
              <a:gd name="T0" fmla="*/ 2147483646 w 258"/>
              <a:gd name="T1" fmla="*/ 2147483646 h 134"/>
              <a:gd name="T2" fmla="*/ 2147483646 w 258"/>
              <a:gd name="T3" fmla="*/ 2147483646 h 134"/>
              <a:gd name="T4" fmla="*/ 2147483646 w 258"/>
              <a:gd name="T5" fmla="*/ 2147483646 h 134"/>
              <a:gd name="T6" fmla="*/ 2147483646 w 258"/>
              <a:gd name="T7" fmla="*/ 2147483646 h 134"/>
              <a:gd name="T8" fmla="*/ 2147483646 w 258"/>
              <a:gd name="T9" fmla="*/ 2147483646 h 134"/>
              <a:gd name="T10" fmla="*/ 2147483646 w 258"/>
              <a:gd name="T11" fmla="*/ 2147483646 h 134"/>
              <a:gd name="T12" fmla="*/ 2147483646 w 258"/>
              <a:gd name="T13" fmla="*/ 2147483646 h 134"/>
              <a:gd name="T14" fmla="*/ 2147483646 w 258"/>
              <a:gd name="T15" fmla="*/ 2147483646 h 134"/>
              <a:gd name="T16" fmla="*/ 2147483646 w 258"/>
              <a:gd name="T17" fmla="*/ 2147483646 h 134"/>
              <a:gd name="T18" fmla="*/ 2147483646 w 258"/>
              <a:gd name="T19" fmla="*/ 2147483646 h 134"/>
              <a:gd name="T20" fmla="*/ 2147483646 w 258"/>
              <a:gd name="T21" fmla="*/ 2147483646 h 134"/>
              <a:gd name="T22" fmla="*/ 2147483646 w 258"/>
              <a:gd name="T23" fmla="*/ 0 h 134"/>
              <a:gd name="T24" fmla="*/ 2147483646 w 258"/>
              <a:gd name="T25" fmla="*/ 2147483646 h 134"/>
              <a:gd name="T26" fmla="*/ 2147483646 w 258"/>
              <a:gd name="T27" fmla="*/ 2147483646 h 134"/>
              <a:gd name="T28" fmla="*/ 2147483646 w 258"/>
              <a:gd name="T29" fmla="*/ 2147483646 h 134"/>
              <a:gd name="T30" fmla="*/ 2147483646 w 258"/>
              <a:gd name="T31" fmla="*/ 2147483646 h 134"/>
              <a:gd name="T32" fmla="*/ 2147483646 w 258"/>
              <a:gd name="T33" fmla="*/ 2147483646 h 134"/>
              <a:gd name="T34" fmla="*/ 2147483646 w 258"/>
              <a:gd name="T35" fmla="*/ 2147483646 h 134"/>
              <a:gd name="T36" fmla="*/ 2147483646 w 258"/>
              <a:gd name="T37" fmla="*/ 2147483646 h 134"/>
              <a:gd name="T38" fmla="*/ 2147483646 w 258"/>
              <a:gd name="T39" fmla="*/ 2147483646 h 134"/>
              <a:gd name="T40" fmla="*/ 2147483646 w 258"/>
              <a:gd name="T41" fmla="*/ 2147483646 h 134"/>
              <a:gd name="T42" fmla="*/ 2147483646 w 258"/>
              <a:gd name="T43" fmla="*/ 2147483646 h 134"/>
              <a:gd name="T44" fmla="*/ 2147483646 w 258"/>
              <a:gd name="T45" fmla="*/ 2147483646 h 134"/>
              <a:gd name="T46" fmla="*/ 2147483646 w 258"/>
              <a:gd name="T47" fmla="*/ 2147483646 h 134"/>
              <a:gd name="T48" fmla="*/ 2147483646 w 258"/>
              <a:gd name="T49" fmla="*/ 2147483646 h 134"/>
              <a:gd name="T50" fmla="*/ 2147483646 w 258"/>
              <a:gd name="T51" fmla="*/ 2147483646 h 134"/>
              <a:gd name="T52" fmla="*/ 2147483646 w 258"/>
              <a:gd name="T53" fmla="*/ 2147483646 h 134"/>
              <a:gd name="T54" fmla="*/ 2147483646 w 258"/>
              <a:gd name="T55" fmla="*/ 2147483646 h 134"/>
              <a:gd name="T56" fmla="*/ 2147483646 w 258"/>
              <a:gd name="T57" fmla="*/ 2147483646 h 134"/>
              <a:gd name="T58" fmla="*/ 2147483646 w 258"/>
              <a:gd name="T59" fmla="*/ 2147483646 h 134"/>
              <a:gd name="T60" fmla="*/ 2147483646 w 258"/>
              <a:gd name="T61" fmla="*/ 2147483646 h 134"/>
              <a:gd name="T62" fmla="*/ 2147483646 w 258"/>
              <a:gd name="T63" fmla="*/ 2147483646 h 134"/>
              <a:gd name="T64" fmla="*/ 2147483646 w 258"/>
              <a:gd name="T65" fmla="*/ 2147483646 h 134"/>
              <a:gd name="T66" fmla="*/ 2147483646 w 258"/>
              <a:gd name="T67" fmla="*/ 2147483646 h 134"/>
              <a:gd name="T68" fmla="*/ 2147483646 w 258"/>
              <a:gd name="T69" fmla="*/ 2147483646 h 134"/>
              <a:gd name="T70" fmla="*/ 2147483646 w 258"/>
              <a:gd name="T71" fmla="*/ 2147483646 h 134"/>
              <a:gd name="T72" fmla="*/ 2147483646 w 258"/>
              <a:gd name="T73" fmla="*/ 2147483646 h 134"/>
              <a:gd name="T74" fmla="*/ 2147483646 w 258"/>
              <a:gd name="T75" fmla="*/ 2147483646 h 134"/>
              <a:gd name="T76" fmla="*/ 2147483646 w 258"/>
              <a:gd name="T77" fmla="*/ 2147483646 h 134"/>
              <a:gd name="T78" fmla="*/ 2147483646 w 258"/>
              <a:gd name="T79" fmla="*/ 2147483646 h 134"/>
              <a:gd name="T80" fmla="*/ 2147483646 w 258"/>
              <a:gd name="T81" fmla="*/ 2147483646 h 134"/>
              <a:gd name="T82" fmla="*/ 2147483646 w 258"/>
              <a:gd name="T83" fmla="*/ 2147483646 h 134"/>
              <a:gd name="T84" fmla="*/ 2147483646 w 258"/>
              <a:gd name="T85" fmla="*/ 2147483646 h 134"/>
              <a:gd name="T86" fmla="*/ 2147483646 w 258"/>
              <a:gd name="T87" fmla="*/ 2147483646 h 134"/>
              <a:gd name="T88" fmla="*/ 2147483646 w 258"/>
              <a:gd name="T89" fmla="*/ 2147483646 h 134"/>
              <a:gd name="T90" fmla="*/ 2147483646 w 258"/>
              <a:gd name="T91" fmla="*/ 2147483646 h 134"/>
              <a:gd name="T92" fmla="*/ 2147483646 w 258"/>
              <a:gd name="T93" fmla="*/ 2147483646 h 134"/>
              <a:gd name="T94" fmla="*/ 2147483646 w 258"/>
              <a:gd name="T95" fmla="*/ 2147483646 h 134"/>
              <a:gd name="T96" fmla="*/ 2147483646 w 258"/>
              <a:gd name="T97" fmla="*/ 2147483646 h 134"/>
              <a:gd name="T98" fmla="*/ 2147483646 w 258"/>
              <a:gd name="T99" fmla="*/ 2147483646 h 134"/>
              <a:gd name="T100" fmla="*/ 2147483646 w 258"/>
              <a:gd name="T101" fmla="*/ 2147483646 h 134"/>
              <a:gd name="T102" fmla="*/ 2147483646 w 258"/>
              <a:gd name="T103" fmla="*/ 2147483646 h 134"/>
              <a:gd name="T104" fmla="*/ 2147483646 w 258"/>
              <a:gd name="T105" fmla="*/ 2147483646 h 134"/>
              <a:gd name="T106" fmla="*/ 2147483646 w 258"/>
              <a:gd name="T107" fmla="*/ 2147483646 h 134"/>
              <a:gd name="T108" fmla="*/ 2147483646 w 258"/>
              <a:gd name="T109" fmla="*/ 2147483646 h 134"/>
              <a:gd name="T110" fmla="*/ 2147483646 w 258"/>
              <a:gd name="T111" fmla="*/ 2147483646 h 134"/>
              <a:gd name="T112" fmla="*/ 2147483646 w 258"/>
              <a:gd name="T113" fmla="*/ 2147483646 h 134"/>
              <a:gd name="T114" fmla="*/ 2147483646 w 258"/>
              <a:gd name="T115" fmla="*/ 2147483646 h 134"/>
              <a:gd name="T116" fmla="*/ 2147483646 w 258"/>
              <a:gd name="T117" fmla="*/ 2147483646 h 13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58" h="134" extrusionOk="0">
                <a:moveTo>
                  <a:pt x="186" y="126"/>
                </a:moveTo>
                <a:cubicBezTo>
                  <a:pt x="183" y="128"/>
                  <a:pt x="179" y="129"/>
                  <a:pt x="175" y="130"/>
                </a:cubicBezTo>
                <a:cubicBezTo>
                  <a:pt x="162" y="133"/>
                  <a:pt x="149" y="134"/>
                  <a:pt x="132" y="134"/>
                </a:cubicBezTo>
                <a:cubicBezTo>
                  <a:pt x="116" y="134"/>
                  <a:pt x="103" y="133"/>
                  <a:pt x="90" y="130"/>
                </a:cubicBezTo>
                <a:cubicBezTo>
                  <a:pt x="86" y="129"/>
                  <a:pt x="82" y="128"/>
                  <a:pt x="78" y="126"/>
                </a:cubicBezTo>
                <a:cubicBezTo>
                  <a:pt x="67" y="121"/>
                  <a:pt x="67" y="112"/>
                  <a:pt x="73" y="106"/>
                </a:cubicBezTo>
                <a:cubicBezTo>
                  <a:pt x="80" y="99"/>
                  <a:pt x="88" y="94"/>
                  <a:pt x="97" y="90"/>
                </a:cubicBezTo>
                <a:cubicBezTo>
                  <a:pt x="101" y="88"/>
                  <a:pt x="105" y="87"/>
                  <a:pt x="109" y="85"/>
                </a:cubicBezTo>
                <a:cubicBezTo>
                  <a:pt x="116" y="82"/>
                  <a:pt x="119" y="75"/>
                  <a:pt x="113" y="69"/>
                </a:cubicBezTo>
                <a:cubicBezTo>
                  <a:pt x="102" y="58"/>
                  <a:pt x="98" y="44"/>
                  <a:pt x="98" y="29"/>
                </a:cubicBezTo>
                <a:cubicBezTo>
                  <a:pt x="99" y="13"/>
                  <a:pt x="108" y="5"/>
                  <a:pt x="123" y="1"/>
                </a:cubicBezTo>
                <a:cubicBezTo>
                  <a:pt x="126" y="0"/>
                  <a:pt x="129" y="0"/>
                  <a:pt x="132" y="0"/>
                </a:cubicBezTo>
                <a:cubicBezTo>
                  <a:pt x="135" y="0"/>
                  <a:pt x="138" y="0"/>
                  <a:pt x="141" y="1"/>
                </a:cubicBezTo>
                <a:cubicBezTo>
                  <a:pt x="156" y="5"/>
                  <a:pt x="166" y="13"/>
                  <a:pt x="166" y="29"/>
                </a:cubicBezTo>
                <a:cubicBezTo>
                  <a:pt x="167" y="44"/>
                  <a:pt x="163" y="58"/>
                  <a:pt x="151" y="69"/>
                </a:cubicBezTo>
                <a:cubicBezTo>
                  <a:pt x="146" y="75"/>
                  <a:pt x="148" y="82"/>
                  <a:pt x="155" y="85"/>
                </a:cubicBezTo>
                <a:cubicBezTo>
                  <a:pt x="159" y="87"/>
                  <a:pt x="163" y="88"/>
                  <a:pt x="167" y="90"/>
                </a:cubicBezTo>
                <a:cubicBezTo>
                  <a:pt x="176" y="94"/>
                  <a:pt x="184" y="99"/>
                  <a:pt x="191" y="106"/>
                </a:cubicBezTo>
                <a:cubicBezTo>
                  <a:pt x="195" y="110"/>
                  <a:pt x="197" y="121"/>
                  <a:pt x="186" y="126"/>
                </a:cubicBezTo>
                <a:close/>
                <a:moveTo>
                  <a:pt x="254" y="114"/>
                </a:moveTo>
                <a:cubicBezTo>
                  <a:pt x="249" y="110"/>
                  <a:pt x="243" y="106"/>
                  <a:pt x="237" y="104"/>
                </a:cubicBezTo>
                <a:cubicBezTo>
                  <a:pt x="234" y="102"/>
                  <a:pt x="232" y="101"/>
                  <a:pt x="229" y="100"/>
                </a:cubicBezTo>
                <a:cubicBezTo>
                  <a:pt x="224" y="98"/>
                  <a:pt x="222" y="93"/>
                  <a:pt x="226" y="89"/>
                </a:cubicBezTo>
                <a:cubicBezTo>
                  <a:pt x="234" y="81"/>
                  <a:pt x="237" y="72"/>
                  <a:pt x="236" y="61"/>
                </a:cubicBezTo>
                <a:cubicBezTo>
                  <a:pt x="236" y="50"/>
                  <a:pt x="230" y="44"/>
                  <a:pt x="219" y="42"/>
                </a:cubicBezTo>
                <a:cubicBezTo>
                  <a:pt x="217" y="41"/>
                  <a:pt x="215" y="41"/>
                  <a:pt x="213" y="41"/>
                </a:cubicBezTo>
                <a:cubicBezTo>
                  <a:pt x="211" y="41"/>
                  <a:pt x="209" y="41"/>
                  <a:pt x="206" y="42"/>
                </a:cubicBezTo>
                <a:cubicBezTo>
                  <a:pt x="196" y="44"/>
                  <a:pt x="190" y="50"/>
                  <a:pt x="189" y="61"/>
                </a:cubicBezTo>
                <a:cubicBezTo>
                  <a:pt x="189" y="72"/>
                  <a:pt x="192" y="81"/>
                  <a:pt x="200" y="89"/>
                </a:cubicBezTo>
                <a:cubicBezTo>
                  <a:pt x="203" y="93"/>
                  <a:pt x="202" y="98"/>
                  <a:pt x="197" y="100"/>
                </a:cubicBezTo>
                <a:cubicBezTo>
                  <a:pt x="196" y="100"/>
                  <a:pt x="196" y="100"/>
                  <a:pt x="196" y="100"/>
                </a:cubicBezTo>
                <a:cubicBezTo>
                  <a:pt x="197" y="101"/>
                  <a:pt x="198" y="102"/>
                  <a:pt x="198" y="103"/>
                </a:cubicBezTo>
                <a:cubicBezTo>
                  <a:pt x="202" y="106"/>
                  <a:pt x="204" y="112"/>
                  <a:pt x="203" y="117"/>
                </a:cubicBezTo>
                <a:cubicBezTo>
                  <a:pt x="202" y="123"/>
                  <a:pt x="198" y="128"/>
                  <a:pt x="192" y="130"/>
                </a:cubicBezTo>
                <a:cubicBezTo>
                  <a:pt x="191" y="131"/>
                  <a:pt x="189" y="132"/>
                  <a:pt x="188" y="132"/>
                </a:cubicBezTo>
                <a:cubicBezTo>
                  <a:pt x="195" y="134"/>
                  <a:pt x="203" y="134"/>
                  <a:pt x="213" y="134"/>
                </a:cubicBezTo>
                <a:cubicBezTo>
                  <a:pt x="224" y="134"/>
                  <a:pt x="233" y="134"/>
                  <a:pt x="242" y="131"/>
                </a:cubicBezTo>
                <a:cubicBezTo>
                  <a:pt x="245" y="131"/>
                  <a:pt x="248" y="130"/>
                  <a:pt x="250" y="129"/>
                </a:cubicBezTo>
                <a:cubicBezTo>
                  <a:pt x="258" y="125"/>
                  <a:pt x="257" y="117"/>
                  <a:pt x="254" y="114"/>
                </a:cubicBezTo>
                <a:close/>
                <a:moveTo>
                  <a:pt x="61" y="117"/>
                </a:moveTo>
                <a:cubicBezTo>
                  <a:pt x="60" y="112"/>
                  <a:pt x="62" y="107"/>
                  <a:pt x="66" y="103"/>
                </a:cubicBezTo>
                <a:cubicBezTo>
                  <a:pt x="68" y="101"/>
                  <a:pt x="69" y="99"/>
                  <a:pt x="71" y="98"/>
                </a:cubicBezTo>
                <a:cubicBezTo>
                  <a:pt x="70" y="97"/>
                  <a:pt x="69" y="97"/>
                  <a:pt x="68" y="96"/>
                </a:cubicBezTo>
                <a:cubicBezTo>
                  <a:pt x="62" y="94"/>
                  <a:pt x="60" y="88"/>
                  <a:pt x="65" y="84"/>
                </a:cubicBezTo>
                <a:cubicBezTo>
                  <a:pt x="73" y="76"/>
                  <a:pt x="77" y="65"/>
                  <a:pt x="76" y="53"/>
                </a:cubicBezTo>
                <a:cubicBezTo>
                  <a:pt x="76" y="41"/>
                  <a:pt x="69" y="34"/>
                  <a:pt x="57" y="32"/>
                </a:cubicBezTo>
                <a:cubicBezTo>
                  <a:pt x="55" y="31"/>
                  <a:pt x="52" y="31"/>
                  <a:pt x="50" y="31"/>
                </a:cubicBezTo>
                <a:cubicBezTo>
                  <a:pt x="48" y="31"/>
                  <a:pt x="45" y="31"/>
                  <a:pt x="43" y="32"/>
                </a:cubicBezTo>
                <a:cubicBezTo>
                  <a:pt x="32" y="34"/>
                  <a:pt x="24" y="41"/>
                  <a:pt x="24" y="53"/>
                </a:cubicBezTo>
                <a:cubicBezTo>
                  <a:pt x="23" y="65"/>
                  <a:pt x="27" y="75"/>
                  <a:pt x="35" y="84"/>
                </a:cubicBezTo>
                <a:cubicBezTo>
                  <a:pt x="40" y="88"/>
                  <a:pt x="38" y="94"/>
                  <a:pt x="32" y="96"/>
                </a:cubicBezTo>
                <a:cubicBezTo>
                  <a:pt x="29" y="98"/>
                  <a:pt x="26" y="99"/>
                  <a:pt x="23" y="100"/>
                </a:cubicBezTo>
                <a:cubicBezTo>
                  <a:pt x="16" y="103"/>
                  <a:pt x="10" y="107"/>
                  <a:pt x="5" y="112"/>
                </a:cubicBezTo>
                <a:cubicBezTo>
                  <a:pt x="0" y="117"/>
                  <a:pt x="0" y="124"/>
                  <a:pt x="8" y="128"/>
                </a:cubicBezTo>
                <a:cubicBezTo>
                  <a:pt x="11" y="129"/>
                  <a:pt x="14" y="130"/>
                  <a:pt x="17" y="131"/>
                </a:cubicBezTo>
                <a:cubicBezTo>
                  <a:pt x="27" y="134"/>
                  <a:pt x="37" y="134"/>
                  <a:pt x="50" y="134"/>
                </a:cubicBezTo>
                <a:cubicBezTo>
                  <a:pt x="60" y="134"/>
                  <a:pt x="69" y="134"/>
                  <a:pt x="77" y="132"/>
                </a:cubicBezTo>
                <a:cubicBezTo>
                  <a:pt x="75" y="132"/>
                  <a:pt x="74" y="131"/>
                  <a:pt x="72" y="130"/>
                </a:cubicBezTo>
                <a:cubicBezTo>
                  <a:pt x="66" y="127"/>
                  <a:pt x="62" y="123"/>
                  <a:pt x="61" y="1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68569" tIns="34275" rIns="68569" bIns="34275"/>
          <a:lstStyle/>
          <a:p>
            <a:endParaRPr lang="en-US" sz="1350"/>
          </a:p>
        </p:txBody>
      </p:sp>
      <p:sp>
        <p:nvSpPr>
          <p:cNvPr id="50" name="Google Shape;7579;p142">
            <a:extLst>
              <a:ext uri="{FF2B5EF4-FFF2-40B4-BE49-F238E27FC236}">
                <a16:creationId xmlns:a16="http://schemas.microsoft.com/office/drawing/2014/main" id="{DE65D935-822C-4E2A-9998-9C318C0721F6}"/>
              </a:ext>
            </a:extLst>
          </p:cNvPr>
          <p:cNvSpPr>
            <a:spLocks/>
          </p:cNvSpPr>
          <p:nvPr/>
        </p:nvSpPr>
        <p:spPr bwMode="auto">
          <a:xfrm>
            <a:off x="2459398" y="4424354"/>
            <a:ext cx="184516" cy="297731"/>
          </a:xfrm>
          <a:custGeom>
            <a:avLst/>
            <a:gdLst>
              <a:gd name="T0" fmla="*/ 2147483646 w 116"/>
              <a:gd name="T1" fmla="*/ 2147483646 h 170"/>
              <a:gd name="T2" fmla="*/ 2147483646 w 116"/>
              <a:gd name="T3" fmla="*/ 2147483646 h 170"/>
              <a:gd name="T4" fmla="*/ 2147483646 w 116"/>
              <a:gd name="T5" fmla="*/ 2147483646 h 170"/>
              <a:gd name="T6" fmla="*/ 2147483646 w 116"/>
              <a:gd name="T7" fmla="*/ 2147483646 h 170"/>
              <a:gd name="T8" fmla="*/ 2147483646 w 116"/>
              <a:gd name="T9" fmla="*/ 2147483646 h 170"/>
              <a:gd name="T10" fmla="*/ 2147483646 w 116"/>
              <a:gd name="T11" fmla="*/ 2147483646 h 170"/>
              <a:gd name="T12" fmla="*/ 2147483646 w 116"/>
              <a:gd name="T13" fmla="*/ 2147483646 h 170"/>
              <a:gd name="T14" fmla="*/ 2147483646 w 116"/>
              <a:gd name="T15" fmla="*/ 2147483646 h 170"/>
              <a:gd name="T16" fmla="*/ 2147483646 w 116"/>
              <a:gd name="T17" fmla="*/ 2147483646 h 170"/>
              <a:gd name="T18" fmla="*/ 2147483646 w 116"/>
              <a:gd name="T19" fmla="*/ 2147483646 h 170"/>
              <a:gd name="T20" fmla="*/ 2147483646 w 116"/>
              <a:gd name="T21" fmla="*/ 0 h 170"/>
              <a:gd name="T22" fmla="*/ 2147483646 w 116"/>
              <a:gd name="T23" fmla="*/ 0 h 170"/>
              <a:gd name="T24" fmla="*/ 2147483646 w 116"/>
              <a:gd name="T25" fmla="*/ 2147483646 h 170"/>
              <a:gd name="T26" fmla="*/ 2147483646 w 116"/>
              <a:gd name="T27" fmla="*/ 2147483646 h 170"/>
              <a:gd name="T28" fmla="*/ 0 w 116"/>
              <a:gd name="T29" fmla="*/ 2147483646 h 170"/>
              <a:gd name="T30" fmla="*/ 2147483646 w 116"/>
              <a:gd name="T31" fmla="*/ 2147483646 h 170"/>
              <a:gd name="T32" fmla="*/ 2147483646 w 116"/>
              <a:gd name="T33" fmla="*/ 2147483646 h 170"/>
              <a:gd name="T34" fmla="*/ 2147483646 w 116"/>
              <a:gd name="T35" fmla="*/ 2147483646 h 170"/>
              <a:gd name="T36" fmla="*/ 2147483646 w 116"/>
              <a:gd name="T37" fmla="*/ 2147483646 h 170"/>
              <a:gd name="T38" fmla="*/ 2147483646 w 116"/>
              <a:gd name="T39" fmla="*/ 2147483646 h 170"/>
              <a:gd name="T40" fmla="*/ 2147483646 w 116"/>
              <a:gd name="T41" fmla="*/ 2147483646 h 170"/>
              <a:gd name="T42" fmla="*/ 2147483646 w 116"/>
              <a:gd name="T43" fmla="*/ 2147483646 h 170"/>
              <a:gd name="T44" fmla="*/ 2147483646 w 116"/>
              <a:gd name="T45" fmla="*/ 2147483646 h 170"/>
              <a:gd name="T46" fmla="*/ 2147483646 w 116"/>
              <a:gd name="T47" fmla="*/ 2147483646 h 170"/>
              <a:gd name="T48" fmla="*/ 2147483646 w 116"/>
              <a:gd name="T49" fmla="*/ 2147483646 h 170"/>
              <a:gd name="T50" fmla="*/ 2147483646 w 116"/>
              <a:gd name="T51" fmla="*/ 2147483646 h 170"/>
              <a:gd name="T52" fmla="*/ 2147483646 w 116"/>
              <a:gd name="T53" fmla="*/ 2147483646 h 170"/>
              <a:gd name="T54" fmla="*/ 2147483646 w 116"/>
              <a:gd name="T55" fmla="*/ 2147483646 h 170"/>
              <a:gd name="T56" fmla="*/ 2147483646 w 116"/>
              <a:gd name="T57" fmla="*/ 2147483646 h 17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16" h="170" extrusionOk="0">
                <a:moveTo>
                  <a:pt x="116" y="113"/>
                </a:moveTo>
                <a:cubicBezTo>
                  <a:pt x="116" y="96"/>
                  <a:pt x="102" y="81"/>
                  <a:pt x="75" y="75"/>
                </a:cubicBezTo>
                <a:cubicBezTo>
                  <a:pt x="72" y="74"/>
                  <a:pt x="57" y="70"/>
                  <a:pt x="54" y="70"/>
                </a:cubicBezTo>
                <a:cubicBezTo>
                  <a:pt x="33" y="64"/>
                  <a:pt x="27" y="61"/>
                  <a:pt x="27" y="55"/>
                </a:cubicBezTo>
                <a:cubicBezTo>
                  <a:pt x="27" y="49"/>
                  <a:pt x="35" y="43"/>
                  <a:pt x="56" y="43"/>
                </a:cubicBezTo>
                <a:cubicBezTo>
                  <a:pt x="71" y="43"/>
                  <a:pt x="86" y="54"/>
                  <a:pt x="86" y="54"/>
                </a:cubicBezTo>
                <a:cubicBezTo>
                  <a:pt x="92" y="58"/>
                  <a:pt x="96" y="58"/>
                  <a:pt x="101" y="53"/>
                </a:cubicBezTo>
                <a:cubicBezTo>
                  <a:pt x="101" y="53"/>
                  <a:pt x="107" y="48"/>
                  <a:pt x="107" y="42"/>
                </a:cubicBezTo>
                <a:cubicBezTo>
                  <a:pt x="107" y="35"/>
                  <a:pt x="89" y="24"/>
                  <a:pt x="70" y="20"/>
                </a:cubicBezTo>
                <a:cubicBezTo>
                  <a:pt x="70" y="7"/>
                  <a:pt x="70" y="7"/>
                  <a:pt x="70" y="7"/>
                </a:cubicBezTo>
                <a:cubicBezTo>
                  <a:pt x="70" y="3"/>
                  <a:pt x="66" y="0"/>
                  <a:pt x="62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49" y="0"/>
                  <a:pt x="46" y="3"/>
                  <a:pt x="46" y="7"/>
                </a:cubicBezTo>
                <a:cubicBezTo>
                  <a:pt x="46" y="19"/>
                  <a:pt x="46" y="19"/>
                  <a:pt x="46" y="19"/>
                </a:cubicBezTo>
                <a:cubicBezTo>
                  <a:pt x="16" y="22"/>
                  <a:pt x="0" y="38"/>
                  <a:pt x="0" y="56"/>
                </a:cubicBezTo>
                <a:cubicBezTo>
                  <a:pt x="0" y="78"/>
                  <a:pt x="20" y="87"/>
                  <a:pt x="43" y="93"/>
                </a:cubicBezTo>
                <a:cubicBezTo>
                  <a:pt x="46" y="93"/>
                  <a:pt x="65" y="98"/>
                  <a:pt x="67" y="99"/>
                </a:cubicBezTo>
                <a:cubicBezTo>
                  <a:pt x="84" y="103"/>
                  <a:pt x="88" y="109"/>
                  <a:pt x="88" y="113"/>
                </a:cubicBezTo>
                <a:cubicBezTo>
                  <a:pt x="88" y="120"/>
                  <a:pt x="80" y="127"/>
                  <a:pt x="59" y="127"/>
                </a:cubicBezTo>
                <a:cubicBezTo>
                  <a:pt x="44" y="127"/>
                  <a:pt x="24" y="115"/>
                  <a:pt x="24" y="115"/>
                </a:cubicBezTo>
                <a:cubicBezTo>
                  <a:pt x="18" y="111"/>
                  <a:pt x="13" y="112"/>
                  <a:pt x="8" y="117"/>
                </a:cubicBezTo>
                <a:cubicBezTo>
                  <a:pt x="8" y="117"/>
                  <a:pt x="4" y="122"/>
                  <a:pt x="4" y="127"/>
                </a:cubicBezTo>
                <a:cubicBezTo>
                  <a:pt x="4" y="135"/>
                  <a:pt x="25" y="146"/>
                  <a:pt x="46" y="150"/>
                </a:cubicBezTo>
                <a:cubicBezTo>
                  <a:pt x="46" y="163"/>
                  <a:pt x="46" y="163"/>
                  <a:pt x="46" y="163"/>
                </a:cubicBezTo>
                <a:cubicBezTo>
                  <a:pt x="46" y="167"/>
                  <a:pt x="49" y="170"/>
                  <a:pt x="53" y="170"/>
                </a:cubicBezTo>
                <a:cubicBezTo>
                  <a:pt x="62" y="170"/>
                  <a:pt x="62" y="170"/>
                  <a:pt x="62" y="170"/>
                </a:cubicBezTo>
                <a:cubicBezTo>
                  <a:pt x="66" y="170"/>
                  <a:pt x="70" y="167"/>
                  <a:pt x="70" y="163"/>
                </a:cubicBezTo>
                <a:cubicBezTo>
                  <a:pt x="70" y="151"/>
                  <a:pt x="70" y="151"/>
                  <a:pt x="70" y="151"/>
                </a:cubicBezTo>
                <a:cubicBezTo>
                  <a:pt x="102" y="148"/>
                  <a:pt x="116" y="131"/>
                  <a:pt x="116" y="1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68569" tIns="34275" rIns="68569" bIns="34275"/>
          <a:lstStyle/>
          <a:p>
            <a:endParaRPr lang="en-US" sz="135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DC7029B-FAD4-44FB-AD63-B58C3E8EA433}"/>
              </a:ext>
            </a:extLst>
          </p:cNvPr>
          <p:cNvGrpSpPr/>
          <p:nvPr/>
        </p:nvGrpSpPr>
        <p:grpSpPr>
          <a:xfrm>
            <a:off x="2742547" y="4287839"/>
            <a:ext cx="1809000" cy="616980"/>
            <a:chOff x="3656729" y="4574118"/>
            <a:chExt cx="2412000" cy="82264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6782024-F074-43A0-ADBD-C8F1CBAC1792}"/>
                </a:ext>
              </a:extLst>
            </p:cNvPr>
            <p:cNvSpPr txBox="1"/>
            <p:nvPr/>
          </p:nvSpPr>
          <p:spPr>
            <a:xfrm>
              <a:off x="3662728" y="4574118"/>
              <a:ext cx="1976073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accent2"/>
                  </a:solidFill>
                  <a:latin typeface="Roboto"/>
                </a:rPr>
                <a:t>Enter your text</a:t>
              </a:r>
              <a:endParaRPr lang="id-ID" sz="1050" b="1" dirty="0">
                <a:solidFill>
                  <a:schemeClr val="accent2"/>
                </a:solidFill>
                <a:latin typeface="Roboto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0BAF529-D6DD-4A45-9FDA-D5DEB1E8E79A}"/>
                </a:ext>
              </a:extLst>
            </p:cNvPr>
            <p:cNvSpPr/>
            <p:nvPr/>
          </p:nvSpPr>
          <p:spPr>
            <a:xfrm>
              <a:off x="3656729" y="4842761"/>
              <a:ext cx="2412000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63238"/>
                  </a:solidFill>
                  <a:latin typeface="Roboto"/>
                </a:rPr>
                <a:t>This slide is an editable slide with all your needs. 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AFEFB1E-55EE-493F-9E07-A2074D695651}"/>
              </a:ext>
            </a:extLst>
          </p:cNvPr>
          <p:cNvGrpSpPr/>
          <p:nvPr/>
        </p:nvGrpSpPr>
        <p:grpSpPr>
          <a:xfrm>
            <a:off x="5745833" y="4287837"/>
            <a:ext cx="1817201" cy="610491"/>
            <a:chOff x="7661110" y="4574118"/>
            <a:chExt cx="2422935" cy="81398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17C6860-7EC9-495D-A928-39EEC3D0F357}"/>
                </a:ext>
              </a:extLst>
            </p:cNvPr>
            <p:cNvSpPr txBox="1"/>
            <p:nvPr/>
          </p:nvSpPr>
          <p:spPr>
            <a:xfrm>
              <a:off x="7661110" y="4574118"/>
              <a:ext cx="1976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accent4"/>
                  </a:solidFill>
                  <a:latin typeface="Roboto"/>
                </a:rPr>
                <a:t>Enter your text</a:t>
              </a:r>
              <a:endParaRPr lang="id-ID" sz="1050" b="1" dirty="0">
                <a:solidFill>
                  <a:schemeClr val="accent4"/>
                </a:solidFill>
                <a:latin typeface="Roboto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16AF36F-E848-4F48-AF15-E07400531CFC}"/>
                </a:ext>
              </a:extLst>
            </p:cNvPr>
            <p:cNvSpPr/>
            <p:nvPr/>
          </p:nvSpPr>
          <p:spPr>
            <a:xfrm>
              <a:off x="7672045" y="4834109"/>
              <a:ext cx="2412000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rgbClr val="263238"/>
                  </a:solidFill>
                  <a:latin typeface="Roboto"/>
                </a:rPr>
                <a:t>This slide is an editable slide with all your needs. 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B243F0B-42F8-430B-BD37-F1CC8137ED3A}"/>
              </a:ext>
            </a:extLst>
          </p:cNvPr>
          <p:cNvSpPr txBox="1"/>
          <p:nvPr/>
        </p:nvSpPr>
        <p:spPr>
          <a:xfrm>
            <a:off x="1444488" y="3381916"/>
            <a:ext cx="14820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350" b="1" dirty="0">
                <a:solidFill>
                  <a:schemeClr val="accent2"/>
                </a:solidFill>
                <a:latin typeface="Roboto"/>
              </a:rPr>
              <a:t>02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1B2D61-78BE-46D7-9EBC-39D1178E1551}"/>
              </a:ext>
            </a:extLst>
          </p:cNvPr>
          <p:cNvSpPr txBox="1"/>
          <p:nvPr/>
        </p:nvSpPr>
        <p:spPr>
          <a:xfrm>
            <a:off x="4527093" y="3381916"/>
            <a:ext cx="14820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350" b="1" dirty="0">
                <a:solidFill>
                  <a:schemeClr val="accent3"/>
                </a:solidFill>
                <a:latin typeface="Roboto"/>
              </a:rPr>
              <a:t>04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8167CD-8B88-4AEF-924D-EC87C9DF945A}"/>
              </a:ext>
            </a:extLst>
          </p:cNvPr>
          <p:cNvSpPr txBox="1"/>
          <p:nvPr/>
        </p:nvSpPr>
        <p:spPr>
          <a:xfrm>
            <a:off x="3007708" y="4024229"/>
            <a:ext cx="14820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350" b="1" dirty="0">
                <a:solidFill>
                  <a:schemeClr val="accent3"/>
                </a:solidFill>
                <a:latin typeface="Roboto"/>
              </a:rPr>
              <a:t>03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1CC74E-F4AA-4E95-9395-A729E8CCCC5D}"/>
              </a:ext>
            </a:extLst>
          </p:cNvPr>
          <p:cNvSpPr txBox="1"/>
          <p:nvPr/>
        </p:nvSpPr>
        <p:spPr>
          <a:xfrm>
            <a:off x="5700481" y="4024229"/>
            <a:ext cx="14820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350" b="1" dirty="0">
                <a:solidFill>
                  <a:schemeClr val="accent5"/>
                </a:solidFill>
                <a:latin typeface="Roboto"/>
              </a:rPr>
              <a:t>05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5821D4-6C5C-439C-8496-63202D9B8B44}"/>
              </a:ext>
            </a:extLst>
          </p:cNvPr>
          <p:cNvSpPr txBox="1"/>
          <p:nvPr/>
        </p:nvSpPr>
        <p:spPr>
          <a:xfrm>
            <a:off x="-29583" y="4024229"/>
            <a:ext cx="14820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350" b="1" dirty="0">
                <a:solidFill>
                  <a:schemeClr val="accent1"/>
                </a:solidFill>
                <a:latin typeface="Roboto"/>
              </a:rPr>
              <a:t>0</a:t>
            </a:r>
            <a:r>
              <a:rPr lang="en-US" sz="1350" b="1" dirty="0">
                <a:solidFill>
                  <a:schemeClr val="accent1"/>
                </a:solidFill>
                <a:latin typeface="Roboto"/>
              </a:rPr>
              <a:t>1</a:t>
            </a:r>
            <a:endParaRPr lang="id-ID" sz="1350" b="1" dirty="0">
              <a:solidFill>
                <a:schemeClr val="accent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5490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5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4000"/>
                            </p:stCondLst>
                            <p:childTnLst>
                              <p:par>
                                <p:cTn id="6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500"/>
                            </p:stCondLst>
                            <p:childTnLst>
                              <p:par>
                                <p:cTn id="7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500"/>
                            </p:stCondLst>
                            <p:childTnLst>
                              <p:par>
                                <p:cTn id="7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50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000"/>
                            </p:stCondLst>
                            <p:childTnLst>
                              <p:par>
                                <p:cTn id="8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500"/>
                            </p:stCondLst>
                            <p:childTnLst>
                              <p:par>
                                <p:cTn id="9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1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2500"/>
                            </p:stCondLst>
                            <p:childTnLst>
                              <p:par>
                                <p:cTn id="1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00"/>
                            </p:stCondLst>
                            <p:childTnLst>
                              <p:par>
                                <p:cTn id="1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6" grpId="0" animBg="1"/>
      <p:bldP spid="47" grpId="0" animBg="1"/>
      <p:bldP spid="48" grpId="0" animBg="1"/>
      <p:bldP spid="49" grpId="0" animBg="1"/>
      <p:bldP spid="50" grpId="0" animBg="1"/>
      <p:bldP spid="53" grpId="0"/>
      <p:bldP spid="54" grpId="0"/>
      <p:bldP spid="55" grpId="0"/>
      <p:bldP spid="56" grpId="0"/>
      <p:bldP spid="63" grpId="0"/>
    </p:bldLst>
  </p:timing>
</p:sld>
</file>

<file path=ppt/theme/theme1.xml><?xml version="1.0" encoding="utf-8"?>
<a:theme xmlns:a="http://schemas.openxmlformats.org/drawingml/2006/main" name="Office Theme">
  <a:themeElements>
    <a:clrScheme name="Best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9762AA"/>
      </a:accent1>
      <a:accent2>
        <a:srgbClr val="0A9CCD"/>
      </a:accent2>
      <a:accent3>
        <a:srgbClr val="69AA43"/>
      </a:accent3>
      <a:accent4>
        <a:srgbClr val="FBAD4B"/>
      </a:accent4>
      <a:accent5>
        <a:srgbClr val="F25E3D"/>
      </a:accent5>
      <a:accent6>
        <a:srgbClr val="EA5A95"/>
      </a:accent6>
      <a:hlink>
        <a:srgbClr val="BF2424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81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Ponpriyanga Karthik</dc:creator>
  <cp:lastModifiedBy>Ponpriyanga Karthik</cp:lastModifiedBy>
  <cp:revision>5</cp:revision>
  <dcterms:created xsi:type="dcterms:W3CDTF">2020-10-21T05:26:49Z</dcterms:created>
  <dcterms:modified xsi:type="dcterms:W3CDTF">2020-10-21T05:53:27Z</dcterms:modified>
</cp:coreProperties>
</file>