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514563" y="2276475"/>
            <a:ext cx="4114874" cy="914400"/>
            <a:chOff x="685725" y="1371600"/>
            <a:chExt cx="4114874" cy="914400"/>
          </a:xfrm>
        </p:grpSpPr>
        <p:sp>
          <p:nvSpPr>
            <p:cNvPr id="2" name="Rounded Rectangle 1"/>
            <p:cNvSpPr/>
            <p:nvPr/>
          </p:nvSpPr>
          <p:spPr>
            <a:xfrm>
              <a:off x="685725" y="1371600"/>
              <a:ext cx="4114874" cy="914400"/>
            </a:xfrm>
            <a:custGeom>
              <a:avLst/>
              <a:gdLst/>
              <a:ahLst/>
              <a:cxnLst/>
              <a:rect l="0" t="0" r="0" b="0"/>
              <a:pathLst>
                <a:path w="4114874" h="914400">
                  <a:moveTo>
                    <a:pt x="114374" y="447675"/>
                  </a:moveTo>
                  <a:lnTo>
                    <a:pt x="74" y="447675"/>
                  </a:lnTo>
                  <a:cubicBezTo>
                    <a:pt x="1407" y="324612"/>
                    <a:pt x="52176" y="213264"/>
                    <a:pt x="133900" y="132492"/>
                  </a:cubicBezTo>
                  <a:cubicBezTo>
                    <a:pt x="216577" y="50577"/>
                    <a:pt x="330877" y="0"/>
                    <a:pt x="457179" y="0"/>
                  </a:cubicBezTo>
                  <a:lnTo>
                    <a:pt x="3657579" y="0"/>
                  </a:lnTo>
                  <a:cubicBezTo>
                    <a:pt x="3908467" y="0"/>
                    <a:pt x="4112112" y="200025"/>
                    <a:pt x="4114683" y="447675"/>
                  </a:cubicBezTo>
                  <a:lnTo>
                    <a:pt x="799983" y="447675"/>
                  </a:lnTo>
                  <a:cubicBezTo>
                    <a:pt x="797412" y="262509"/>
                    <a:pt x="644916" y="113156"/>
                    <a:pt x="457179" y="113156"/>
                  </a:cubicBezTo>
                  <a:cubicBezTo>
                    <a:pt x="269441" y="113156"/>
                    <a:pt x="116946" y="262509"/>
                    <a:pt x="114374" y="447675"/>
                  </a:cubicBezTo>
                  <a:close/>
                  <a:moveTo>
                    <a:pt x="114377" y="457200"/>
                  </a:moveTo>
                  <a:lnTo>
                    <a:pt x="74" y="457200"/>
                  </a:lnTo>
                  <a:lnTo>
                    <a:pt x="74" y="447675"/>
                  </a:lnTo>
                  <a:lnTo>
                    <a:pt x="114377" y="447675"/>
                  </a:lnTo>
                  <a:close/>
                  <a:moveTo>
                    <a:pt x="4114874" y="457200"/>
                  </a:moveTo>
                  <a:lnTo>
                    <a:pt x="800192" y="457200"/>
                  </a:lnTo>
                  <a:lnTo>
                    <a:pt x="800192" y="447675"/>
                  </a:lnTo>
                  <a:lnTo>
                    <a:pt x="4114874" y="447675"/>
                  </a:lnTo>
                  <a:close/>
                  <a:moveTo>
                    <a:pt x="4114704" y="457200"/>
                  </a:moveTo>
                  <a:cubicBezTo>
                    <a:pt x="4114704" y="458819"/>
                    <a:pt x="4114800" y="460343"/>
                    <a:pt x="4114800" y="461962"/>
                  </a:cubicBezTo>
                  <a:cubicBezTo>
                    <a:pt x="4114800" y="587025"/>
                    <a:pt x="4063650" y="700087"/>
                    <a:pt x="3980878" y="781907"/>
                  </a:cubicBezTo>
                  <a:cubicBezTo>
                    <a:pt x="3898201" y="863822"/>
                    <a:pt x="3783901" y="914400"/>
                    <a:pt x="3657600" y="914400"/>
                  </a:cubicBezTo>
                  <a:lnTo>
                    <a:pt x="457200" y="914400"/>
                  </a:lnTo>
                  <a:cubicBezTo>
                    <a:pt x="204692" y="914400"/>
                    <a:pt x="0" y="711803"/>
                    <a:pt x="0" y="461962"/>
                  </a:cubicBezTo>
                  <a:cubicBezTo>
                    <a:pt x="0" y="460343"/>
                    <a:pt x="95" y="458819"/>
                    <a:pt x="95" y="457200"/>
                  </a:cubicBezTo>
                  <a:lnTo>
                    <a:pt x="114395" y="457200"/>
                  </a:lnTo>
                  <a:cubicBezTo>
                    <a:pt x="114395" y="458819"/>
                    <a:pt x="114300" y="460343"/>
                    <a:pt x="114300" y="461962"/>
                  </a:cubicBezTo>
                  <a:cubicBezTo>
                    <a:pt x="114300" y="649319"/>
                    <a:pt x="267843" y="801243"/>
                    <a:pt x="457200" y="801243"/>
                  </a:cubicBezTo>
                  <a:cubicBezTo>
                    <a:pt x="646557" y="801243"/>
                    <a:pt x="800100" y="649319"/>
                    <a:pt x="800100" y="461962"/>
                  </a:cubicBezTo>
                  <a:cubicBezTo>
                    <a:pt x="800100" y="460343"/>
                    <a:pt x="800004" y="458819"/>
                    <a:pt x="800004" y="4572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282"/>
                </a:gs>
                <a:gs pos="100000">
                  <a:srgbClr val="FFE714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85725" y="1371600"/>
              <a:ext cx="4114874" cy="914400"/>
            </a:xfrm>
            <a:custGeom>
              <a:avLst/>
              <a:gdLst/>
              <a:ahLst/>
              <a:cxnLst/>
              <a:rect l="0" t="0" r="0" b="0"/>
              <a:pathLst>
                <a:path w="4114874" h="914400">
                  <a:moveTo>
                    <a:pt x="799983" y="447675"/>
                  </a:moveTo>
                  <a:cubicBezTo>
                    <a:pt x="797412" y="262509"/>
                    <a:pt x="644916" y="113156"/>
                    <a:pt x="457179" y="113156"/>
                  </a:cubicBezTo>
                  <a:cubicBezTo>
                    <a:pt x="269441" y="113156"/>
                    <a:pt x="116946" y="262509"/>
                    <a:pt x="114374" y="447675"/>
                  </a:cubicBezTo>
                  <a:moveTo>
                    <a:pt x="74" y="447675"/>
                  </a:moveTo>
                  <a:cubicBezTo>
                    <a:pt x="1407" y="324612"/>
                    <a:pt x="52176" y="213264"/>
                    <a:pt x="133900" y="132492"/>
                  </a:cubicBezTo>
                  <a:cubicBezTo>
                    <a:pt x="216577" y="50577"/>
                    <a:pt x="330877" y="0"/>
                    <a:pt x="457179" y="0"/>
                  </a:cubicBezTo>
                  <a:lnTo>
                    <a:pt x="3657579" y="0"/>
                  </a:lnTo>
                  <a:cubicBezTo>
                    <a:pt x="3908467" y="0"/>
                    <a:pt x="4112112" y="200025"/>
                    <a:pt x="4114683" y="447675"/>
                  </a:cubicBezTo>
                  <a:moveTo>
                    <a:pt x="114374" y="447675"/>
                  </a:moveTo>
                  <a:lnTo>
                    <a:pt x="114374" y="457200"/>
                  </a:lnTo>
                  <a:moveTo>
                    <a:pt x="74" y="457200"/>
                  </a:moveTo>
                  <a:lnTo>
                    <a:pt x="74" y="447675"/>
                  </a:lnTo>
                  <a:moveTo>
                    <a:pt x="4114874" y="457200"/>
                  </a:moveTo>
                  <a:lnTo>
                    <a:pt x="4114874" y="447675"/>
                  </a:lnTo>
                  <a:moveTo>
                    <a:pt x="800174" y="457200"/>
                  </a:moveTo>
                  <a:lnTo>
                    <a:pt x="800174" y="447675"/>
                  </a:lnTo>
                  <a:moveTo>
                    <a:pt x="114395" y="457200"/>
                  </a:moveTo>
                  <a:cubicBezTo>
                    <a:pt x="114395" y="458819"/>
                    <a:pt x="114300" y="460343"/>
                    <a:pt x="114300" y="461962"/>
                  </a:cubicBezTo>
                  <a:cubicBezTo>
                    <a:pt x="114300" y="649319"/>
                    <a:pt x="267843" y="801243"/>
                    <a:pt x="457200" y="801243"/>
                  </a:cubicBezTo>
                  <a:cubicBezTo>
                    <a:pt x="646557" y="801243"/>
                    <a:pt x="800100" y="649319"/>
                    <a:pt x="800100" y="461962"/>
                  </a:cubicBezTo>
                  <a:cubicBezTo>
                    <a:pt x="800100" y="460343"/>
                    <a:pt x="800004" y="458819"/>
                    <a:pt x="800004" y="457200"/>
                  </a:cubicBezTo>
                  <a:moveTo>
                    <a:pt x="4114704" y="457200"/>
                  </a:moveTo>
                  <a:cubicBezTo>
                    <a:pt x="4114704" y="458819"/>
                    <a:pt x="4114800" y="460343"/>
                    <a:pt x="4114800" y="461962"/>
                  </a:cubicBezTo>
                  <a:cubicBezTo>
                    <a:pt x="4114800" y="587025"/>
                    <a:pt x="4063650" y="700087"/>
                    <a:pt x="3980878" y="781907"/>
                  </a:cubicBezTo>
                  <a:cubicBezTo>
                    <a:pt x="3898201" y="863822"/>
                    <a:pt x="3783901" y="914400"/>
                    <a:pt x="3657600" y="914400"/>
                  </a:cubicBezTo>
                  <a:lnTo>
                    <a:pt x="457200" y="914400"/>
                  </a:lnTo>
                  <a:cubicBezTo>
                    <a:pt x="204692" y="914400"/>
                    <a:pt x="0" y="711803"/>
                    <a:pt x="0" y="461962"/>
                  </a:cubicBezTo>
                  <a:cubicBezTo>
                    <a:pt x="0" y="460343"/>
                    <a:pt x="95" y="458819"/>
                    <a:pt x="95" y="4572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14563" y="3419474"/>
            <a:ext cx="4114874" cy="914400"/>
            <a:chOff x="685725" y="2514599"/>
            <a:chExt cx="4114874" cy="914400"/>
          </a:xfrm>
        </p:grpSpPr>
        <p:sp>
          <p:nvSpPr>
            <p:cNvPr id="5" name="Rounded Rectangle 4"/>
            <p:cNvSpPr/>
            <p:nvPr/>
          </p:nvSpPr>
          <p:spPr>
            <a:xfrm>
              <a:off x="685725" y="2514599"/>
              <a:ext cx="4114874" cy="914400"/>
            </a:xfrm>
            <a:custGeom>
              <a:avLst/>
              <a:gdLst/>
              <a:ahLst/>
              <a:cxnLst/>
              <a:rect l="0" t="0" r="0" b="0"/>
              <a:pathLst>
                <a:path w="4114874" h="914400">
                  <a:moveTo>
                    <a:pt x="114374" y="447675"/>
                  </a:moveTo>
                  <a:lnTo>
                    <a:pt x="74" y="447675"/>
                  </a:lnTo>
                  <a:cubicBezTo>
                    <a:pt x="1407" y="324612"/>
                    <a:pt x="52176" y="213264"/>
                    <a:pt x="133900" y="132492"/>
                  </a:cubicBezTo>
                  <a:cubicBezTo>
                    <a:pt x="216577" y="50577"/>
                    <a:pt x="330877" y="0"/>
                    <a:pt x="457179" y="0"/>
                  </a:cubicBezTo>
                  <a:lnTo>
                    <a:pt x="3657579" y="0"/>
                  </a:lnTo>
                  <a:cubicBezTo>
                    <a:pt x="3908467" y="0"/>
                    <a:pt x="4112112" y="200025"/>
                    <a:pt x="4114683" y="447675"/>
                  </a:cubicBezTo>
                  <a:lnTo>
                    <a:pt x="799983" y="447675"/>
                  </a:lnTo>
                  <a:cubicBezTo>
                    <a:pt x="797412" y="262509"/>
                    <a:pt x="644916" y="113156"/>
                    <a:pt x="457179" y="113156"/>
                  </a:cubicBezTo>
                  <a:cubicBezTo>
                    <a:pt x="269441" y="113156"/>
                    <a:pt x="116946" y="262509"/>
                    <a:pt x="114374" y="447675"/>
                  </a:cubicBezTo>
                  <a:close/>
                  <a:moveTo>
                    <a:pt x="114377" y="457200"/>
                  </a:moveTo>
                  <a:lnTo>
                    <a:pt x="74" y="457200"/>
                  </a:lnTo>
                  <a:lnTo>
                    <a:pt x="74" y="447675"/>
                  </a:lnTo>
                  <a:lnTo>
                    <a:pt x="114377" y="447675"/>
                  </a:lnTo>
                  <a:close/>
                  <a:moveTo>
                    <a:pt x="4114874" y="457200"/>
                  </a:moveTo>
                  <a:lnTo>
                    <a:pt x="800192" y="457200"/>
                  </a:lnTo>
                  <a:lnTo>
                    <a:pt x="800192" y="447675"/>
                  </a:lnTo>
                  <a:lnTo>
                    <a:pt x="4114874" y="447675"/>
                  </a:lnTo>
                  <a:close/>
                  <a:moveTo>
                    <a:pt x="4114704" y="457200"/>
                  </a:moveTo>
                  <a:cubicBezTo>
                    <a:pt x="4114704" y="458819"/>
                    <a:pt x="4114800" y="460343"/>
                    <a:pt x="4114800" y="461962"/>
                  </a:cubicBezTo>
                  <a:cubicBezTo>
                    <a:pt x="4114800" y="587025"/>
                    <a:pt x="4063650" y="700087"/>
                    <a:pt x="3980878" y="781907"/>
                  </a:cubicBezTo>
                  <a:cubicBezTo>
                    <a:pt x="3898201" y="863822"/>
                    <a:pt x="3783901" y="914400"/>
                    <a:pt x="3657600" y="914400"/>
                  </a:cubicBezTo>
                  <a:lnTo>
                    <a:pt x="457200" y="914400"/>
                  </a:lnTo>
                  <a:cubicBezTo>
                    <a:pt x="204692" y="914400"/>
                    <a:pt x="0" y="711803"/>
                    <a:pt x="0" y="461962"/>
                  </a:cubicBezTo>
                  <a:cubicBezTo>
                    <a:pt x="0" y="460343"/>
                    <a:pt x="95" y="458819"/>
                    <a:pt x="95" y="457200"/>
                  </a:cubicBezTo>
                  <a:lnTo>
                    <a:pt x="114395" y="457200"/>
                  </a:lnTo>
                  <a:cubicBezTo>
                    <a:pt x="114395" y="458819"/>
                    <a:pt x="114300" y="460343"/>
                    <a:pt x="114300" y="461962"/>
                  </a:cubicBezTo>
                  <a:cubicBezTo>
                    <a:pt x="114300" y="649319"/>
                    <a:pt x="267843" y="801243"/>
                    <a:pt x="457200" y="801243"/>
                  </a:cubicBezTo>
                  <a:cubicBezTo>
                    <a:pt x="646557" y="801243"/>
                    <a:pt x="800100" y="649319"/>
                    <a:pt x="800100" y="461962"/>
                  </a:cubicBezTo>
                  <a:cubicBezTo>
                    <a:pt x="800100" y="460343"/>
                    <a:pt x="800004" y="458819"/>
                    <a:pt x="800004" y="4572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C188"/>
                </a:gs>
                <a:gs pos="100000">
                  <a:srgbClr val="FA963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85725" y="2514599"/>
              <a:ext cx="4114874" cy="914400"/>
            </a:xfrm>
            <a:custGeom>
              <a:avLst/>
              <a:gdLst/>
              <a:ahLst/>
              <a:cxnLst/>
              <a:rect l="0" t="0" r="0" b="0"/>
              <a:pathLst>
                <a:path w="4114874" h="914400">
                  <a:moveTo>
                    <a:pt x="799983" y="447675"/>
                  </a:moveTo>
                  <a:cubicBezTo>
                    <a:pt x="797412" y="262509"/>
                    <a:pt x="644916" y="113157"/>
                    <a:pt x="457179" y="113157"/>
                  </a:cubicBezTo>
                  <a:cubicBezTo>
                    <a:pt x="269441" y="113157"/>
                    <a:pt x="116946" y="262509"/>
                    <a:pt x="114374" y="447675"/>
                  </a:cubicBezTo>
                  <a:moveTo>
                    <a:pt x="74" y="447675"/>
                  </a:moveTo>
                  <a:cubicBezTo>
                    <a:pt x="1407" y="324612"/>
                    <a:pt x="52176" y="213264"/>
                    <a:pt x="133900" y="132492"/>
                  </a:cubicBezTo>
                  <a:cubicBezTo>
                    <a:pt x="216577" y="50577"/>
                    <a:pt x="330877" y="0"/>
                    <a:pt x="457179" y="0"/>
                  </a:cubicBezTo>
                  <a:lnTo>
                    <a:pt x="3657579" y="0"/>
                  </a:lnTo>
                  <a:cubicBezTo>
                    <a:pt x="3908467" y="0"/>
                    <a:pt x="4112112" y="200025"/>
                    <a:pt x="4114683" y="447675"/>
                  </a:cubicBezTo>
                  <a:moveTo>
                    <a:pt x="114374" y="447675"/>
                  </a:moveTo>
                  <a:lnTo>
                    <a:pt x="114374" y="457200"/>
                  </a:lnTo>
                  <a:moveTo>
                    <a:pt x="74" y="457200"/>
                  </a:moveTo>
                  <a:lnTo>
                    <a:pt x="74" y="447675"/>
                  </a:lnTo>
                  <a:moveTo>
                    <a:pt x="4114874" y="457200"/>
                  </a:moveTo>
                  <a:lnTo>
                    <a:pt x="4114874" y="447675"/>
                  </a:lnTo>
                  <a:moveTo>
                    <a:pt x="800174" y="457200"/>
                  </a:moveTo>
                  <a:lnTo>
                    <a:pt x="800174" y="447675"/>
                  </a:lnTo>
                  <a:moveTo>
                    <a:pt x="114395" y="457200"/>
                  </a:moveTo>
                  <a:cubicBezTo>
                    <a:pt x="114395" y="458819"/>
                    <a:pt x="114300" y="460343"/>
                    <a:pt x="114300" y="461962"/>
                  </a:cubicBezTo>
                  <a:cubicBezTo>
                    <a:pt x="114300" y="649319"/>
                    <a:pt x="267843" y="801243"/>
                    <a:pt x="457200" y="801243"/>
                  </a:cubicBezTo>
                  <a:cubicBezTo>
                    <a:pt x="646557" y="801243"/>
                    <a:pt x="800100" y="649319"/>
                    <a:pt x="800100" y="461962"/>
                  </a:cubicBezTo>
                  <a:cubicBezTo>
                    <a:pt x="800100" y="460343"/>
                    <a:pt x="800004" y="458819"/>
                    <a:pt x="800004" y="457200"/>
                  </a:cubicBezTo>
                  <a:moveTo>
                    <a:pt x="4114704" y="457200"/>
                  </a:moveTo>
                  <a:cubicBezTo>
                    <a:pt x="4114704" y="458819"/>
                    <a:pt x="4114800" y="460343"/>
                    <a:pt x="4114800" y="461962"/>
                  </a:cubicBezTo>
                  <a:cubicBezTo>
                    <a:pt x="4114800" y="587025"/>
                    <a:pt x="4063650" y="700087"/>
                    <a:pt x="3980878" y="781907"/>
                  </a:cubicBezTo>
                  <a:cubicBezTo>
                    <a:pt x="3898201" y="863822"/>
                    <a:pt x="3783901" y="914400"/>
                    <a:pt x="3657600" y="914400"/>
                  </a:cubicBezTo>
                  <a:lnTo>
                    <a:pt x="457200" y="914400"/>
                  </a:lnTo>
                  <a:cubicBezTo>
                    <a:pt x="204692" y="914400"/>
                    <a:pt x="0" y="711803"/>
                    <a:pt x="0" y="461962"/>
                  </a:cubicBezTo>
                  <a:cubicBezTo>
                    <a:pt x="0" y="460343"/>
                    <a:pt x="95" y="458819"/>
                    <a:pt x="95" y="4572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514563" y="4562474"/>
            <a:ext cx="4114874" cy="914400"/>
            <a:chOff x="685725" y="3657599"/>
            <a:chExt cx="4114874" cy="914400"/>
          </a:xfrm>
        </p:grpSpPr>
        <p:sp>
          <p:nvSpPr>
            <p:cNvPr id="8" name="Rounded Rectangle 7"/>
            <p:cNvSpPr/>
            <p:nvPr/>
          </p:nvSpPr>
          <p:spPr>
            <a:xfrm>
              <a:off x="685725" y="3657599"/>
              <a:ext cx="4114874" cy="914400"/>
            </a:xfrm>
            <a:custGeom>
              <a:avLst/>
              <a:gdLst/>
              <a:ahLst/>
              <a:cxnLst/>
              <a:rect l="0" t="0" r="0" b="0"/>
              <a:pathLst>
                <a:path w="4114874" h="914400">
                  <a:moveTo>
                    <a:pt x="114374" y="447675"/>
                  </a:moveTo>
                  <a:lnTo>
                    <a:pt x="74" y="447675"/>
                  </a:lnTo>
                  <a:cubicBezTo>
                    <a:pt x="1407" y="324612"/>
                    <a:pt x="52176" y="213264"/>
                    <a:pt x="133900" y="132492"/>
                  </a:cubicBezTo>
                  <a:cubicBezTo>
                    <a:pt x="216577" y="50577"/>
                    <a:pt x="330877" y="0"/>
                    <a:pt x="457179" y="0"/>
                  </a:cubicBezTo>
                  <a:lnTo>
                    <a:pt x="3657579" y="0"/>
                  </a:lnTo>
                  <a:cubicBezTo>
                    <a:pt x="3908467" y="0"/>
                    <a:pt x="4112112" y="200025"/>
                    <a:pt x="4114683" y="447675"/>
                  </a:cubicBezTo>
                  <a:lnTo>
                    <a:pt x="799983" y="447675"/>
                  </a:lnTo>
                  <a:cubicBezTo>
                    <a:pt x="797412" y="262509"/>
                    <a:pt x="644916" y="113156"/>
                    <a:pt x="457179" y="113156"/>
                  </a:cubicBezTo>
                  <a:cubicBezTo>
                    <a:pt x="269441" y="113156"/>
                    <a:pt x="116946" y="262509"/>
                    <a:pt x="114374" y="447675"/>
                  </a:cubicBezTo>
                  <a:close/>
                  <a:moveTo>
                    <a:pt x="114377" y="457200"/>
                  </a:moveTo>
                  <a:lnTo>
                    <a:pt x="74" y="457200"/>
                  </a:lnTo>
                  <a:lnTo>
                    <a:pt x="74" y="447675"/>
                  </a:lnTo>
                  <a:lnTo>
                    <a:pt x="114377" y="447675"/>
                  </a:lnTo>
                  <a:close/>
                  <a:moveTo>
                    <a:pt x="4114874" y="457200"/>
                  </a:moveTo>
                  <a:lnTo>
                    <a:pt x="800192" y="457200"/>
                  </a:lnTo>
                  <a:lnTo>
                    <a:pt x="800192" y="447675"/>
                  </a:lnTo>
                  <a:lnTo>
                    <a:pt x="4114874" y="447675"/>
                  </a:lnTo>
                  <a:close/>
                  <a:moveTo>
                    <a:pt x="4114704" y="457200"/>
                  </a:moveTo>
                  <a:cubicBezTo>
                    <a:pt x="4114704" y="458819"/>
                    <a:pt x="4114800" y="460343"/>
                    <a:pt x="4114800" y="461962"/>
                  </a:cubicBezTo>
                  <a:cubicBezTo>
                    <a:pt x="4114800" y="587025"/>
                    <a:pt x="4063650" y="700087"/>
                    <a:pt x="3980878" y="781907"/>
                  </a:cubicBezTo>
                  <a:cubicBezTo>
                    <a:pt x="3898201" y="863822"/>
                    <a:pt x="3783901" y="914400"/>
                    <a:pt x="3657600" y="914400"/>
                  </a:cubicBezTo>
                  <a:lnTo>
                    <a:pt x="457200" y="914400"/>
                  </a:lnTo>
                  <a:cubicBezTo>
                    <a:pt x="204692" y="914400"/>
                    <a:pt x="0" y="711803"/>
                    <a:pt x="0" y="461962"/>
                  </a:cubicBezTo>
                  <a:cubicBezTo>
                    <a:pt x="0" y="460343"/>
                    <a:pt x="95" y="458819"/>
                    <a:pt x="95" y="457200"/>
                  </a:cubicBezTo>
                  <a:lnTo>
                    <a:pt x="114395" y="457200"/>
                  </a:lnTo>
                  <a:cubicBezTo>
                    <a:pt x="114395" y="458819"/>
                    <a:pt x="114300" y="460343"/>
                    <a:pt x="114300" y="461962"/>
                  </a:cubicBezTo>
                  <a:cubicBezTo>
                    <a:pt x="114300" y="649319"/>
                    <a:pt x="267843" y="801243"/>
                    <a:pt x="457200" y="801243"/>
                  </a:cubicBezTo>
                  <a:cubicBezTo>
                    <a:pt x="646557" y="801243"/>
                    <a:pt x="800100" y="649319"/>
                    <a:pt x="800100" y="461962"/>
                  </a:cubicBezTo>
                  <a:cubicBezTo>
                    <a:pt x="800100" y="460343"/>
                    <a:pt x="800004" y="458819"/>
                    <a:pt x="800004" y="457200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85725" y="3657599"/>
              <a:ext cx="4114874" cy="914400"/>
            </a:xfrm>
            <a:custGeom>
              <a:avLst/>
              <a:gdLst/>
              <a:ahLst/>
              <a:cxnLst/>
              <a:rect l="0" t="0" r="0" b="0"/>
              <a:pathLst>
                <a:path w="4114874" h="914400">
                  <a:moveTo>
                    <a:pt x="799983" y="447675"/>
                  </a:moveTo>
                  <a:cubicBezTo>
                    <a:pt x="797412" y="262509"/>
                    <a:pt x="644916" y="113157"/>
                    <a:pt x="457179" y="113157"/>
                  </a:cubicBezTo>
                  <a:cubicBezTo>
                    <a:pt x="269441" y="113157"/>
                    <a:pt x="116946" y="262509"/>
                    <a:pt x="114374" y="447675"/>
                  </a:cubicBezTo>
                  <a:moveTo>
                    <a:pt x="74" y="447675"/>
                  </a:moveTo>
                  <a:cubicBezTo>
                    <a:pt x="1407" y="324612"/>
                    <a:pt x="52176" y="213264"/>
                    <a:pt x="133900" y="132492"/>
                  </a:cubicBezTo>
                  <a:cubicBezTo>
                    <a:pt x="216577" y="50577"/>
                    <a:pt x="330877" y="0"/>
                    <a:pt x="457179" y="0"/>
                  </a:cubicBezTo>
                  <a:lnTo>
                    <a:pt x="3657579" y="0"/>
                  </a:lnTo>
                  <a:cubicBezTo>
                    <a:pt x="3908467" y="0"/>
                    <a:pt x="4112112" y="200025"/>
                    <a:pt x="4114683" y="447675"/>
                  </a:cubicBezTo>
                  <a:moveTo>
                    <a:pt x="114374" y="447675"/>
                  </a:moveTo>
                  <a:lnTo>
                    <a:pt x="114374" y="457200"/>
                  </a:lnTo>
                  <a:moveTo>
                    <a:pt x="74" y="457200"/>
                  </a:moveTo>
                  <a:lnTo>
                    <a:pt x="74" y="447675"/>
                  </a:lnTo>
                  <a:moveTo>
                    <a:pt x="4114874" y="457200"/>
                  </a:moveTo>
                  <a:lnTo>
                    <a:pt x="4114874" y="447675"/>
                  </a:lnTo>
                  <a:moveTo>
                    <a:pt x="800174" y="457200"/>
                  </a:moveTo>
                  <a:lnTo>
                    <a:pt x="800174" y="447675"/>
                  </a:lnTo>
                  <a:moveTo>
                    <a:pt x="114395" y="457200"/>
                  </a:moveTo>
                  <a:cubicBezTo>
                    <a:pt x="114395" y="458819"/>
                    <a:pt x="114300" y="460343"/>
                    <a:pt x="114300" y="461962"/>
                  </a:cubicBezTo>
                  <a:cubicBezTo>
                    <a:pt x="114300" y="649319"/>
                    <a:pt x="267843" y="801243"/>
                    <a:pt x="457200" y="801243"/>
                  </a:cubicBezTo>
                  <a:cubicBezTo>
                    <a:pt x="646557" y="801243"/>
                    <a:pt x="800100" y="649319"/>
                    <a:pt x="800100" y="461962"/>
                  </a:cubicBezTo>
                  <a:cubicBezTo>
                    <a:pt x="800100" y="460343"/>
                    <a:pt x="800004" y="458819"/>
                    <a:pt x="800004" y="457200"/>
                  </a:cubicBezTo>
                  <a:moveTo>
                    <a:pt x="4114704" y="457200"/>
                  </a:moveTo>
                  <a:cubicBezTo>
                    <a:pt x="4114704" y="458819"/>
                    <a:pt x="4114800" y="460343"/>
                    <a:pt x="4114800" y="461962"/>
                  </a:cubicBezTo>
                  <a:cubicBezTo>
                    <a:pt x="4114800" y="587025"/>
                    <a:pt x="4063650" y="700087"/>
                    <a:pt x="3980878" y="781907"/>
                  </a:cubicBezTo>
                  <a:cubicBezTo>
                    <a:pt x="3898201" y="863822"/>
                    <a:pt x="3783901" y="914400"/>
                    <a:pt x="3657600" y="914400"/>
                  </a:cubicBezTo>
                  <a:lnTo>
                    <a:pt x="457200" y="914400"/>
                  </a:lnTo>
                  <a:cubicBezTo>
                    <a:pt x="204692" y="914400"/>
                    <a:pt x="0" y="711803"/>
                    <a:pt x="0" y="461962"/>
                  </a:cubicBezTo>
                  <a:cubicBezTo>
                    <a:pt x="0" y="460343"/>
                    <a:pt x="95" y="458819"/>
                    <a:pt x="95" y="4572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47529" y="1381125"/>
            <a:ext cx="225742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0">
                <a:solidFill>
                  <a:srgbClr val="484848"/>
                </a:solidFill>
                <a:latin typeface="Roboto"/>
              </a:rPr>
              <a:t>Notification Preferences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48088" y="2466975"/>
            <a:ext cx="170021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1">
                <a:solidFill>
                  <a:srgbClr val="6B652F"/>
                </a:solidFill>
                <a:latin typeface="Roboto"/>
              </a:rPr>
              <a:t>SMS Notifications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48088" y="2829877"/>
            <a:ext cx="2843212" cy="2000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Disable SMS notifications to stop alerts.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48088" y="3552825"/>
            <a:ext cx="1743075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1">
                <a:solidFill>
                  <a:srgbClr val="76573A"/>
                </a:solidFill>
                <a:latin typeface="Roboto"/>
              </a:rPr>
              <a:t>Email Notifications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48088" y="3887152"/>
            <a:ext cx="2886075" cy="4000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Change the email address for balance
updates.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48088" y="4695825"/>
            <a:ext cx="1757362" cy="28003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1">
                <a:solidFill>
                  <a:srgbClr val="884542"/>
                </a:solidFill>
                <a:latin typeface="Roboto"/>
              </a:rPr>
              <a:t>Balance Threshold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48088" y="5030152"/>
            <a:ext cx="2986087" cy="4000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Receive notifications when balance falls
below $100.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57520" y="2519362"/>
            <a:ext cx="428630" cy="428630"/>
          </a:xfrm>
          <a:custGeom>
            <a:avLst/>
            <a:gdLst/>
            <a:ahLst/>
            <a:cxnLst/>
            <a:rect l="0" t="0" r="0" b="0"/>
            <a:pathLst>
              <a:path w="428630" h="428630">
                <a:moveTo>
                  <a:pt x="190505" y="0"/>
                </a:moveTo>
                <a:lnTo>
                  <a:pt x="390530" y="0"/>
                </a:lnTo>
                <a:cubicBezTo>
                  <a:pt x="411572" y="0"/>
                  <a:pt x="428630" y="17057"/>
                  <a:pt x="428630" y="38100"/>
                </a:cubicBezTo>
                <a:lnTo>
                  <a:pt x="428630" y="171450"/>
                </a:lnTo>
                <a:cubicBezTo>
                  <a:pt x="428630" y="192492"/>
                  <a:pt x="411572" y="209550"/>
                  <a:pt x="390530" y="209550"/>
                </a:cubicBezTo>
                <a:lnTo>
                  <a:pt x="285755" y="209550"/>
                </a:lnTo>
                <a:lnTo>
                  <a:pt x="209555" y="276225"/>
                </a:lnTo>
                <a:lnTo>
                  <a:pt x="209555" y="209550"/>
                </a:lnTo>
                <a:lnTo>
                  <a:pt x="190505" y="209550"/>
                </a:lnTo>
                <a:cubicBezTo>
                  <a:pt x="169462" y="209550"/>
                  <a:pt x="152405" y="192492"/>
                  <a:pt x="152405" y="171450"/>
                </a:cubicBezTo>
                <a:lnTo>
                  <a:pt x="152405" y="38100"/>
                </a:lnTo>
                <a:cubicBezTo>
                  <a:pt x="152405" y="17057"/>
                  <a:pt x="169462" y="0"/>
                  <a:pt x="190505" y="0"/>
                </a:cubicBezTo>
                <a:close/>
                <a:moveTo>
                  <a:pt x="247655" y="314325"/>
                </a:moveTo>
                <a:lnTo>
                  <a:pt x="247655" y="392010"/>
                </a:lnTo>
                <a:cubicBezTo>
                  <a:pt x="247660" y="401723"/>
                  <a:pt x="243804" y="411038"/>
                  <a:pt x="236936" y="417906"/>
                </a:cubicBezTo>
                <a:cubicBezTo>
                  <a:pt x="230069" y="424774"/>
                  <a:pt x="220753" y="428630"/>
                  <a:pt x="211040" y="428624"/>
                </a:cubicBezTo>
                <a:lnTo>
                  <a:pt x="36619" y="428624"/>
                </a:lnTo>
                <a:cubicBezTo>
                  <a:pt x="26906" y="428629"/>
                  <a:pt x="17591" y="424774"/>
                  <a:pt x="10723" y="417906"/>
                </a:cubicBezTo>
                <a:cubicBezTo>
                  <a:pt x="3855" y="411038"/>
                  <a:pt x="0" y="401722"/>
                  <a:pt x="5" y="392010"/>
                </a:cubicBezTo>
                <a:lnTo>
                  <a:pt x="5" y="84238"/>
                </a:lnTo>
                <a:cubicBezTo>
                  <a:pt x="0" y="74526"/>
                  <a:pt x="3855" y="65210"/>
                  <a:pt x="10723" y="58343"/>
                </a:cubicBezTo>
                <a:cubicBezTo>
                  <a:pt x="17591" y="51475"/>
                  <a:pt x="26906" y="47619"/>
                  <a:pt x="36619" y="47624"/>
                </a:cubicBezTo>
                <a:lnTo>
                  <a:pt x="95255" y="47624"/>
                </a:lnTo>
                <a:moveTo>
                  <a:pt x="247655" y="352425"/>
                </a:moveTo>
                <a:lnTo>
                  <a:pt x="5" y="352425"/>
                </a:lnTo>
                <a:moveTo>
                  <a:pt x="238130" y="104508"/>
                </a:moveTo>
                <a:lnTo>
                  <a:pt x="275963" y="142360"/>
                </a:lnTo>
                <a:lnTo>
                  <a:pt x="351648" y="66675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2752763" y="3657600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323850" y="209550"/>
                </a:moveTo>
                <a:cubicBezTo>
                  <a:pt x="386976" y="209550"/>
                  <a:pt x="438150" y="260723"/>
                  <a:pt x="438150" y="323850"/>
                </a:cubicBezTo>
                <a:cubicBezTo>
                  <a:pt x="438150" y="386976"/>
                  <a:pt x="386976" y="438150"/>
                  <a:pt x="323850" y="438150"/>
                </a:cubicBezTo>
                <a:cubicBezTo>
                  <a:pt x="260723" y="438150"/>
                  <a:pt x="209550" y="386976"/>
                  <a:pt x="209550" y="323850"/>
                </a:cubicBezTo>
                <a:cubicBezTo>
                  <a:pt x="209550" y="260723"/>
                  <a:pt x="260723" y="209550"/>
                  <a:pt x="323850" y="209550"/>
                </a:cubicBezTo>
                <a:close/>
                <a:moveTo>
                  <a:pt x="323850" y="266700"/>
                </a:moveTo>
                <a:lnTo>
                  <a:pt x="323850" y="381000"/>
                </a:lnTo>
                <a:moveTo>
                  <a:pt x="280987" y="309562"/>
                </a:moveTo>
                <a:lnTo>
                  <a:pt x="323850" y="266700"/>
                </a:lnTo>
                <a:moveTo>
                  <a:pt x="366712" y="309562"/>
                </a:moveTo>
                <a:lnTo>
                  <a:pt x="323850" y="266700"/>
                </a:lnTo>
                <a:moveTo>
                  <a:pt x="171450" y="266700"/>
                </a:moveTo>
                <a:lnTo>
                  <a:pt x="28575" y="266700"/>
                </a:lnTo>
                <a:cubicBezTo>
                  <a:pt x="12793" y="266700"/>
                  <a:pt x="0" y="253906"/>
                  <a:pt x="0" y="238125"/>
                </a:cubicBezTo>
                <a:lnTo>
                  <a:pt x="0" y="28575"/>
                </a:lnTo>
                <a:cubicBezTo>
                  <a:pt x="0" y="12793"/>
                  <a:pt x="12793" y="0"/>
                  <a:pt x="28575" y="0"/>
                </a:cubicBezTo>
                <a:lnTo>
                  <a:pt x="371475" y="0"/>
                </a:lnTo>
                <a:cubicBezTo>
                  <a:pt x="387256" y="0"/>
                  <a:pt x="400050" y="12793"/>
                  <a:pt x="400050" y="28575"/>
                </a:cubicBezTo>
                <a:lnTo>
                  <a:pt x="400050" y="171450"/>
                </a:lnTo>
                <a:moveTo>
                  <a:pt x="8248" y="8496"/>
                </a:moveTo>
                <a:lnTo>
                  <a:pt x="200025" y="161925"/>
                </a:lnTo>
                <a:lnTo>
                  <a:pt x="391801" y="8496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9"/>
          <p:cNvSpPr/>
          <p:nvPr/>
        </p:nvSpPr>
        <p:spPr>
          <a:xfrm>
            <a:off x="2767126" y="4800600"/>
            <a:ext cx="412420" cy="438150"/>
          </a:xfrm>
          <a:custGeom>
            <a:avLst/>
            <a:gdLst/>
            <a:ahLst/>
            <a:cxnLst/>
            <a:rect l="0" t="0" r="0" b="0"/>
            <a:pathLst>
              <a:path w="412420" h="438150">
                <a:moveTo>
                  <a:pt x="271443" y="438150"/>
                </a:moveTo>
                <a:lnTo>
                  <a:pt x="119043" y="438150"/>
                </a:lnTo>
                <a:lnTo>
                  <a:pt x="195243" y="342900"/>
                </a:lnTo>
                <a:close/>
                <a:moveTo>
                  <a:pt x="404793" y="400050"/>
                </a:moveTo>
                <a:lnTo>
                  <a:pt x="0" y="232371"/>
                </a:lnTo>
                <a:moveTo>
                  <a:pt x="85725" y="57150"/>
                </a:moveTo>
                <a:cubicBezTo>
                  <a:pt x="85725" y="78192"/>
                  <a:pt x="68667" y="95250"/>
                  <a:pt x="47625" y="95250"/>
                </a:cubicBezTo>
                <a:lnTo>
                  <a:pt x="0" y="95250"/>
                </a:lnTo>
                <a:lnTo>
                  <a:pt x="0" y="19050"/>
                </a:lnTo>
                <a:lnTo>
                  <a:pt x="47625" y="19050"/>
                </a:lnTo>
                <a:cubicBezTo>
                  <a:pt x="68667" y="19050"/>
                  <a:pt x="85725" y="36107"/>
                  <a:pt x="85725" y="57150"/>
                </a:cubicBezTo>
                <a:close/>
                <a:moveTo>
                  <a:pt x="85725" y="133350"/>
                </a:moveTo>
                <a:cubicBezTo>
                  <a:pt x="85725" y="154392"/>
                  <a:pt x="68667" y="171450"/>
                  <a:pt x="47625" y="171450"/>
                </a:cubicBezTo>
                <a:lnTo>
                  <a:pt x="0" y="171450"/>
                </a:lnTo>
                <a:lnTo>
                  <a:pt x="0" y="95250"/>
                </a:lnTo>
                <a:lnTo>
                  <a:pt x="47625" y="95250"/>
                </a:lnTo>
                <a:cubicBezTo>
                  <a:pt x="68667" y="95250"/>
                  <a:pt x="85725" y="112307"/>
                  <a:pt x="85725" y="133350"/>
                </a:cubicBezTo>
                <a:close/>
                <a:moveTo>
                  <a:pt x="28575" y="0"/>
                </a:moveTo>
                <a:lnTo>
                  <a:pt x="28575" y="19050"/>
                </a:lnTo>
                <a:moveTo>
                  <a:pt x="28575" y="171450"/>
                </a:moveTo>
                <a:lnTo>
                  <a:pt x="28575" y="190500"/>
                </a:lnTo>
                <a:moveTo>
                  <a:pt x="47625" y="19050"/>
                </a:moveTo>
                <a:lnTo>
                  <a:pt x="0" y="19050"/>
                </a:lnTo>
                <a:lnTo>
                  <a:pt x="0" y="95250"/>
                </a:lnTo>
                <a:lnTo>
                  <a:pt x="47625" y="95250"/>
                </a:lnTo>
                <a:cubicBezTo>
                  <a:pt x="68667" y="95250"/>
                  <a:pt x="85725" y="78192"/>
                  <a:pt x="85725" y="57150"/>
                </a:cubicBezTo>
                <a:cubicBezTo>
                  <a:pt x="85725" y="36107"/>
                  <a:pt x="68667" y="19050"/>
                  <a:pt x="47625" y="19050"/>
                </a:cubicBezTo>
                <a:close/>
                <a:moveTo>
                  <a:pt x="47625" y="95250"/>
                </a:moveTo>
                <a:lnTo>
                  <a:pt x="0" y="95250"/>
                </a:lnTo>
                <a:lnTo>
                  <a:pt x="0" y="171450"/>
                </a:lnTo>
                <a:lnTo>
                  <a:pt x="47625" y="171450"/>
                </a:lnTo>
                <a:cubicBezTo>
                  <a:pt x="68667" y="171450"/>
                  <a:pt x="85725" y="154392"/>
                  <a:pt x="85725" y="133350"/>
                </a:cubicBezTo>
                <a:cubicBezTo>
                  <a:pt x="85725" y="112307"/>
                  <a:pt x="68667" y="95250"/>
                  <a:pt x="47625" y="95250"/>
                </a:cubicBezTo>
                <a:close/>
                <a:moveTo>
                  <a:pt x="28575" y="19050"/>
                </a:moveTo>
                <a:lnTo>
                  <a:pt x="28575" y="0"/>
                </a:lnTo>
                <a:moveTo>
                  <a:pt x="28575" y="190500"/>
                </a:moveTo>
                <a:lnTo>
                  <a:pt x="28575" y="171450"/>
                </a:lnTo>
                <a:moveTo>
                  <a:pt x="409575" y="152400"/>
                </a:moveTo>
                <a:lnTo>
                  <a:pt x="368693" y="152400"/>
                </a:lnTo>
                <a:cubicBezTo>
                  <a:pt x="352318" y="152405"/>
                  <a:pt x="338094" y="163667"/>
                  <a:pt x="334332" y="179604"/>
                </a:cubicBezTo>
                <a:cubicBezTo>
                  <a:pt x="330570" y="195542"/>
                  <a:pt x="338256" y="211975"/>
                  <a:pt x="352901" y="219303"/>
                </a:cubicBezTo>
                <a:lnTo>
                  <a:pt x="390048" y="237877"/>
                </a:lnTo>
                <a:cubicBezTo>
                  <a:pt x="404715" y="245194"/>
                  <a:pt x="412420" y="261640"/>
                  <a:pt x="408656" y="277593"/>
                </a:cubicBezTo>
                <a:cubicBezTo>
                  <a:pt x="404891" y="293545"/>
                  <a:pt x="390646" y="304811"/>
                  <a:pt x="374256" y="304800"/>
                </a:cubicBezTo>
                <a:lnTo>
                  <a:pt x="333375" y="304800"/>
                </a:lnTo>
                <a:moveTo>
                  <a:pt x="361950" y="304800"/>
                </a:moveTo>
                <a:lnTo>
                  <a:pt x="361950" y="333375"/>
                </a:lnTo>
                <a:moveTo>
                  <a:pt x="381000" y="123825"/>
                </a:moveTo>
                <a:lnTo>
                  <a:pt x="381000" y="15240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Sabbu</dc:creator>
  <cp:keywords/>
  <dc:description>generated using python-pptx</dc:description>
  <cp:lastModifiedBy>Krishna Sabbu</cp:lastModifiedBy>
  <cp:revision>1</cp:revision>
  <dcterms:created xsi:type="dcterms:W3CDTF">2013-01-27T09:14:16Z</dcterms:created>
  <dcterms:modified xsi:type="dcterms:W3CDTF">2025-04-25T07:29:44Z</dcterms:modified>
  <cp:category/>
</cp:coreProperties>
</file>