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62" r:id="rId5"/>
    <p:sldId id="265" r:id="rId6"/>
    <p:sldId id="291" r:id="rId7"/>
    <p:sldId id="299" r:id="rId8"/>
    <p:sldId id="267" r:id="rId9"/>
    <p:sldId id="292" r:id="rId10"/>
    <p:sldId id="293" r:id="rId11"/>
    <p:sldId id="285" r:id="rId12"/>
    <p:sldId id="294" r:id="rId13"/>
    <p:sldId id="296" r:id="rId14"/>
    <p:sldId id="297" r:id="rId15"/>
    <p:sldId id="298" r:id="rId16"/>
    <p:sldId id="278" r:id="rId17"/>
  </p:sldIdLst>
  <p:sldSz cx="9144000" cy="5143500" type="screen16x9"/>
  <p:notesSz cx="6858000" cy="9144000"/>
  <p:embeddedFontLst>
    <p:embeddedFont>
      <p:font typeface="Fira Sans Light" panose="020F0302020204030204" pitchFamily="34" charset="0"/>
      <p:regular r:id="rId19"/>
      <p:bold r:id="rId20"/>
      <p:italic r:id="rId21"/>
      <p:boldItalic r:id="rId22"/>
    </p:embeddedFont>
    <p:embeddedFont>
      <p:font typeface="Fira Sans SemiBold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1"/>
    <p:restoredTop sz="86398"/>
  </p:normalViewPr>
  <p:slideViewPr>
    <p:cSldViewPr snapToGrid="0">
      <p:cViewPr varScale="1">
        <p:scale>
          <a:sx n="173" d="100"/>
          <a:sy n="173" d="100"/>
        </p:scale>
        <p:origin x="200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9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ocs.ansible.com/ansible/latest/installation_guide/intro_installation.html#id1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sible/ansible/devel/examples/ansible.cf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l.fedoraproject.org/pub/epel/epel-release-latest-8.noarch.rp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655466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Ansible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What will be installed?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Version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Infrastructure 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Prerequisites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Installation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YUM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Install SSH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Exploring Ansible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How, What and Where?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SSH Pass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24979" cy="2843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 install -y 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yum-configuration-manager --enable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epel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sshpass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 of SSHPASS is to enable non-interactive SSH connections</a:t>
            </a:r>
            <a:endParaRPr lang="es-E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34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</a:t>
            </a:r>
            <a:r>
              <a:rPr lang="en-US" sz="1600" dirty="0" err="1"/>
              <a:t>ansible.cfg</a:t>
            </a:r>
            <a:r>
              <a:rPr lang="en-US" sz="1600" dirty="0"/>
              <a:t> file should be present in /</a:t>
            </a:r>
            <a:r>
              <a:rPr lang="en-US" sz="1600" dirty="0" err="1"/>
              <a:t>etc</a:t>
            </a:r>
            <a:r>
              <a:rPr lang="en-US" sz="1600" dirty="0"/>
              <a:t>/ansible.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</a:t>
            </a:r>
            <a:r>
              <a:rPr lang="en-US" sz="1600"/>
              <a:t>in configuration file :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Installed?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Ansible by default manages machines over the SSH protocol.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Once Ansible is installed, it will not add any database, and there will be no daemons to start or keep running.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You only need to install it on one machine, and it can manage an entire other remote machines.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It does not leave any software/agent installed or running on remote machines, so there’s no real question about how to upgrade Ansible when moving to a new version.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Management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But upgrading to newer version will never affect remote hosts as this task will be done only in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No need to do any changes or Installations in remote nodes while we perform version upgrade.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Latest version of Ansible is 2.9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Infrastructure Prerequisites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need 3 machines to practice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3 machines can be installed with any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machine should be installed with Ansible [Master server]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2 machines are target nodes which will be managed from Ansible master server.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200148"/>
            <a:ext cx="667147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3" y="1101214"/>
            <a:ext cx="7178982" cy="1557976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Node prerequisites 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SSHPASS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Windows isn’t supported for the control node.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2862" y="2966076"/>
            <a:ext cx="7178983" cy="165108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Target Node prerequisites : 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 should be up and running.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If that’s not available, you can switch to SCP in [</a:t>
            </a:r>
            <a:r>
              <a:rPr lang="en-US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ansible.cfg</a:t>
            </a: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],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10407" y="1101213"/>
            <a:ext cx="6414858" cy="2025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Installation can be done in 2 ways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Package Manager [Yum]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Python PIP installer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YUM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YUM 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If incase you machine is RHEL [7&amp;8], You need to enable repos :</a:t>
            </a:r>
          </a:p>
          <a:p>
            <a:pPr marL="8890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subscription-manager repos --enable ansible-2.8-for-rhel-8-x86_64-rpms</a:t>
            </a:r>
          </a:p>
          <a:p>
            <a:pPr marL="88900" indent="0">
              <a:buNone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subscription-manager repos --enable rhel-7-server-ansible-2.8-rpms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Centos :</a:t>
            </a:r>
          </a:p>
          <a:p>
            <a:pPr marL="88900" indent="0">
              <a:buNone/>
            </a:pPr>
            <a:r>
              <a:rPr lang="en-US" sz="1600" dirty="0"/>
              <a:t>      Setup “</a:t>
            </a:r>
            <a:r>
              <a:rPr lang="en-US" sz="1600" dirty="0" err="1"/>
              <a:t>epel</a:t>
            </a:r>
            <a:r>
              <a:rPr lang="en-US" sz="1600" dirty="0"/>
              <a:t>” repo to install Ansible</a:t>
            </a: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https://dl.fedoraproject.org/pub/epel/epel-release-latest-8.noarch.rpm</a:t>
            </a: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ansible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 distribution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APT :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Ansible through Python PIP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Using PIP module you can install Ansible.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First Install pip package  [if it is not available]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python3-pip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Then install the ansible package using PIP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pip3 install ansible</a:t>
            </a:r>
            <a:endParaRPr lang="da-DK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: Both yum &amp; pip is going to install ansible under root directories, You can see that using commands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 (or) ansible --version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What if you want to install ansible under customized directory ? </a:t>
            </a:r>
          </a:p>
          <a:p>
            <a:pPr marL="0" indent="0">
              <a:buNone/>
            </a:pPr>
            <a:r>
              <a:rPr lang="en-US" sz="1800" dirty="0"/>
              <a:t>For this you need to use python virtual environment.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6858236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830</Words>
  <Application>Microsoft Macintosh PowerPoint</Application>
  <PresentationFormat>On-screen Show 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What will be Installed?</vt:lpstr>
      <vt:lpstr>Version Management</vt:lpstr>
      <vt:lpstr>Infrastructure Prerequisites</vt:lpstr>
      <vt:lpstr>Prerequisites </vt:lpstr>
      <vt:lpstr>Types of Installation</vt:lpstr>
      <vt:lpstr>Through YUM</vt:lpstr>
      <vt:lpstr>Ubuntu distribution</vt:lpstr>
      <vt:lpstr>Install Ansible through Python PIP</vt:lpstr>
      <vt:lpstr>Install SSH Pass</vt:lpstr>
      <vt:lpstr>Exploring Ansible Configuration file</vt:lpstr>
      <vt:lpstr>How, What &amp; Where?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51</cp:revision>
  <dcterms:modified xsi:type="dcterms:W3CDTF">2021-10-26T16:38:13Z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