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8" r:id="rId2"/>
    <p:sldId id="256" r:id="rId3"/>
    <p:sldId id="257" r:id="rId4"/>
    <p:sldId id="258" r:id="rId5"/>
    <p:sldId id="259" r:id="rId6"/>
    <p:sldId id="265" r:id="rId7"/>
    <p:sldId id="260" r:id="rId8"/>
    <p:sldId id="261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svg"/><Relationship Id="rId1" Type="http://schemas.openxmlformats.org/officeDocument/2006/relationships/image" Target="../media/image16.png"/><Relationship Id="rId6" Type="http://schemas.openxmlformats.org/officeDocument/2006/relationships/image" Target="../media/image30.svg"/><Relationship Id="rId5" Type="http://schemas.openxmlformats.org/officeDocument/2006/relationships/image" Target="../media/image18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svg"/><Relationship Id="rId1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1.png"/><Relationship Id="rId7" Type="http://schemas.openxmlformats.org/officeDocument/2006/relationships/image" Target="../media/image101.png"/><Relationship Id="rId2" Type="http://schemas.openxmlformats.org/officeDocument/2006/relationships/image" Target="../media/image7.svg"/><Relationship Id="rId1" Type="http://schemas.openxmlformats.org/officeDocument/2006/relationships/image" Target="../media/image61.png"/><Relationship Id="rId6" Type="http://schemas.openxmlformats.org/officeDocument/2006/relationships/image" Target="../media/image4.svg"/><Relationship Id="rId5" Type="http://schemas.openxmlformats.org/officeDocument/2006/relationships/image" Target="../media/image31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1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1.png"/><Relationship Id="rId6" Type="http://schemas.openxmlformats.org/officeDocument/2006/relationships/image" Target="../media/image19.svg"/><Relationship Id="rId5" Type="http://schemas.openxmlformats.org/officeDocument/2006/relationships/image" Target="../media/image181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9B6CF-2441-43D8-8E1C-A16C3920B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9DA8C-90FC-4786-8353-2DDD46D4A3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Definition: </a:t>
          </a:r>
          <a:r>
            <a:rPr lang="en-US" dirty="0"/>
            <a:t>Smart Water Systems are advanced technologies that use sensors, data analytics, and automation to monitor, manage, and optimize water resources.</a:t>
          </a:r>
        </a:p>
      </dgm:t>
    </dgm:pt>
    <dgm:pt modelId="{EBADEE88-7908-45D9-AABE-6AAA9BA8B62D}" type="parTrans" cxnId="{75C03A16-C42F-4033-BA9C-E094A4691F99}">
      <dgm:prSet/>
      <dgm:spPr/>
      <dgm:t>
        <a:bodyPr/>
        <a:lstStyle/>
        <a:p>
          <a:endParaRPr lang="en-US"/>
        </a:p>
      </dgm:t>
    </dgm:pt>
    <dgm:pt modelId="{F1AF4163-C415-445C-AC56-DDF6AFBA28AE}" type="sibTrans" cxnId="{75C03A16-C42F-4033-BA9C-E094A4691F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BF6E4B-DEAD-4F90-AEEB-7558B35E4D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Components: </a:t>
          </a:r>
          <a:r>
            <a:rPr lang="en-US"/>
            <a:t>Sensors, Data Analytics, Communication Networks, Control Systems.</a:t>
          </a:r>
        </a:p>
      </dgm:t>
    </dgm:pt>
    <dgm:pt modelId="{8EBA472D-402C-4B9B-8C0F-6D0DD1FBE483}" type="parTrans" cxnId="{B03DB416-9770-4F36-B3A6-CD952D63F239}">
      <dgm:prSet/>
      <dgm:spPr/>
      <dgm:t>
        <a:bodyPr/>
        <a:lstStyle/>
        <a:p>
          <a:endParaRPr lang="en-US"/>
        </a:p>
      </dgm:t>
    </dgm:pt>
    <dgm:pt modelId="{529F72E4-2733-42EB-AC5C-466EEBAED559}" type="sibTrans" cxnId="{B03DB416-9770-4F36-B3A6-CD952D63F239}">
      <dgm:prSet/>
      <dgm:spPr/>
      <dgm:t>
        <a:bodyPr/>
        <a:lstStyle/>
        <a:p>
          <a:endParaRPr lang="en-US"/>
        </a:p>
      </dgm:t>
    </dgm:pt>
    <dgm:pt modelId="{F0D5BB44-C9E0-4A85-9974-BCBAA0096A59}" type="pres">
      <dgm:prSet presAssocID="{7269B6CF-2441-43D8-8E1C-A16C3920B1A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54A87D-D7BA-45CA-8169-931EF361798C}" type="pres">
      <dgm:prSet presAssocID="{7269B6CF-2441-43D8-8E1C-A16C3920B1A7}" presName="container" presStyleCnt="0">
        <dgm:presLayoutVars>
          <dgm:dir/>
          <dgm:resizeHandles val="exact"/>
        </dgm:presLayoutVars>
      </dgm:prSet>
      <dgm:spPr/>
    </dgm:pt>
    <dgm:pt modelId="{D70E2087-4D3C-4F69-A1DD-D621B8DF813E}" type="pres">
      <dgm:prSet presAssocID="{8339DA8C-90FC-4786-8353-2DDD46D4A3FE}" presName="compNode" presStyleCnt="0"/>
      <dgm:spPr/>
    </dgm:pt>
    <dgm:pt modelId="{EA3CDE4C-458E-4328-990A-871F461D50C3}" type="pres">
      <dgm:prSet presAssocID="{8339DA8C-90FC-4786-8353-2DDD46D4A3FE}" presName="iconBgRect" presStyleLbl="bgShp" presStyleIdx="0" presStyleCnt="2"/>
      <dgm:spPr/>
    </dgm:pt>
    <dgm:pt modelId="{D917F0E8-9135-4F20-B79C-15D49D255CA0}" type="pres">
      <dgm:prSet presAssocID="{8339DA8C-90FC-4786-8353-2DDD46D4A3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Gears"/>
        </a:ext>
      </dgm:extLst>
    </dgm:pt>
    <dgm:pt modelId="{DCCC5764-B07F-4785-8EB3-0DB8168B3FCE}" type="pres">
      <dgm:prSet presAssocID="{8339DA8C-90FC-4786-8353-2DDD46D4A3FE}" presName="spaceRect" presStyleCnt="0"/>
      <dgm:spPr/>
    </dgm:pt>
    <dgm:pt modelId="{7E7B383E-BBDB-4A91-8988-804D43B2716D}" type="pres">
      <dgm:prSet presAssocID="{8339DA8C-90FC-4786-8353-2DDD46D4A3FE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D288914-2982-4813-98C8-CEBDBA162D86}" type="pres">
      <dgm:prSet presAssocID="{F1AF4163-C415-445C-AC56-DDF6AFBA28A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285FEAA-61EF-4CA0-A765-A65511B84465}" type="pres">
      <dgm:prSet presAssocID="{B5BF6E4B-DEAD-4F90-AEEB-7558B35E4D68}" presName="compNode" presStyleCnt="0"/>
      <dgm:spPr/>
    </dgm:pt>
    <dgm:pt modelId="{C0AF8414-D202-4CB1-895A-88A4F916D748}" type="pres">
      <dgm:prSet presAssocID="{B5BF6E4B-DEAD-4F90-AEEB-7558B35E4D68}" presName="iconBgRect" presStyleLbl="bgShp" presStyleIdx="1" presStyleCnt="2"/>
      <dgm:spPr/>
    </dgm:pt>
    <dgm:pt modelId="{5C9FB253-7500-44D3-8083-0331934AC6B1}" type="pres">
      <dgm:prSet presAssocID="{B5BF6E4B-DEAD-4F90-AEEB-7558B35E4D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Disconnected"/>
        </a:ext>
      </dgm:extLst>
    </dgm:pt>
    <dgm:pt modelId="{672792BF-FF23-4067-9F04-D7CFE8C4BF1A}" type="pres">
      <dgm:prSet presAssocID="{B5BF6E4B-DEAD-4F90-AEEB-7558B35E4D68}" presName="spaceRect" presStyleCnt="0"/>
      <dgm:spPr/>
    </dgm:pt>
    <dgm:pt modelId="{BB8E3B91-F83D-4F32-B899-9178F25E2415}" type="pres">
      <dgm:prSet presAssocID="{B5BF6E4B-DEAD-4F90-AEEB-7558B35E4D6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C03A16-C42F-4033-BA9C-E094A4691F99}" srcId="{7269B6CF-2441-43D8-8E1C-A16C3920B1A7}" destId="{8339DA8C-90FC-4786-8353-2DDD46D4A3FE}" srcOrd="0" destOrd="0" parTransId="{EBADEE88-7908-45D9-AABE-6AAA9BA8B62D}" sibTransId="{F1AF4163-C415-445C-AC56-DDF6AFBA28AE}"/>
    <dgm:cxn modelId="{44E4E37C-D2CE-4EA3-80E1-E9246E4F1B4A}" type="presOf" srcId="{8339DA8C-90FC-4786-8353-2DDD46D4A3FE}" destId="{7E7B383E-BBDB-4A91-8988-804D43B2716D}" srcOrd="0" destOrd="0" presId="urn:microsoft.com/office/officeart/2018/2/layout/IconCircleList"/>
    <dgm:cxn modelId="{DB9174A9-1437-4374-923D-144878B4B8AE}" type="presOf" srcId="{7269B6CF-2441-43D8-8E1C-A16C3920B1A7}" destId="{F0D5BB44-C9E0-4A85-9974-BCBAA0096A59}" srcOrd="0" destOrd="0" presId="urn:microsoft.com/office/officeart/2018/2/layout/IconCircleList"/>
    <dgm:cxn modelId="{0C3C28B6-CEB6-4604-AD78-F310DE3CAA86}" type="presOf" srcId="{B5BF6E4B-DEAD-4F90-AEEB-7558B35E4D68}" destId="{BB8E3B91-F83D-4F32-B899-9178F25E2415}" srcOrd="0" destOrd="0" presId="urn:microsoft.com/office/officeart/2018/2/layout/IconCircleList"/>
    <dgm:cxn modelId="{7D1B49E3-59EC-4EBA-9DA4-AAF2B0071EC2}" type="presOf" srcId="{F1AF4163-C415-445C-AC56-DDF6AFBA28AE}" destId="{DD288914-2982-4813-98C8-CEBDBA162D86}" srcOrd="0" destOrd="0" presId="urn:microsoft.com/office/officeart/2018/2/layout/IconCircleList"/>
    <dgm:cxn modelId="{B03DB416-9770-4F36-B3A6-CD952D63F239}" srcId="{7269B6CF-2441-43D8-8E1C-A16C3920B1A7}" destId="{B5BF6E4B-DEAD-4F90-AEEB-7558B35E4D68}" srcOrd="1" destOrd="0" parTransId="{8EBA472D-402C-4B9B-8C0F-6D0DD1FBE483}" sibTransId="{529F72E4-2733-42EB-AC5C-466EEBAED559}"/>
    <dgm:cxn modelId="{71D5420B-B3DF-4B6C-B2E2-5EE5CCCF01F3}" type="presParOf" srcId="{F0D5BB44-C9E0-4A85-9974-BCBAA0096A59}" destId="{9E54A87D-D7BA-45CA-8169-931EF361798C}" srcOrd="0" destOrd="0" presId="urn:microsoft.com/office/officeart/2018/2/layout/IconCircleList"/>
    <dgm:cxn modelId="{4E25F1A2-2988-4091-BB39-2FD7F43D918C}" type="presParOf" srcId="{9E54A87D-D7BA-45CA-8169-931EF361798C}" destId="{D70E2087-4D3C-4F69-A1DD-D621B8DF813E}" srcOrd="0" destOrd="0" presId="urn:microsoft.com/office/officeart/2018/2/layout/IconCircleList"/>
    <dgm:cxn modelId="{C5521553-C293-44C0-92CB-3E9506687BB2}" type="presParOf" srcId="{D70E2087-4D3C-4F69-A1DD-D621B8DF813E}" destId="{EA3CDE4C-458E-4328-990A-871F461D50C3}" srcOrd="0" destOrd="0" presId="urn:microsoft.com/office/officeart/2018/2/layout/IconCircleList"/>
    <dgm:cxn modelId="{05799492-AEC8-4C84-9110-0398199CC299}" type="presParOf" srcId="{D70E2087-4D3C-4F69-A1DD-D621B8DF813E}" destId="{D917F0E8-9135-4F20-B79C-15D49D255CA0}" srcOrd="1" destOrd="0" presId="urn:microsoft.com/office/officeart/2018/2/layout/IconCircleList"/>
    <dgm:cxn modelId="{EB46BCFA-CBAA-450A-91DF-97FCE3BF6B67}" type="presParOf" srcId="{D70E2087-4D3C-4F69-A1DD-D621B8DF813E}" destId="{DCCC5764-B07F-4785-8EB3-0DB8168B3FCE}" srcOrd="2" destOrd="0" presId="urn:microsoft.com/office/officeart/2018/2/layout/IconCircleList"/>
    <dgm:cxn modelId="{AC054568-3553-45BE-9378-55771B20FE7E}" type="presParOf" srcId="{D70E2087-4D3C-4F69-A1DD-D621B8DF813E}" destId="{7E7B383E-BBDB-4A91-8988-804D43B2716D}" srcOrd="3" destOrd="0" presId="urn:microsoft.com/office/officeart/2018/2/layout/IconCircleList"/>
    <dgm:cxn modelId="{65B22A8D-3BC5-4825-8BCB-39F943D94374}" type="presParOf" srcId="{9E54A87D-D7BA-45CA-8169-931EF361798C}" destId="{DD288914-2982-4813-98C8-CEBDBA162D86}" srcOrd="1" destOrd="0" presId="urn:microsoft.com/office/officeart/2018/2/layout/IconCircleList"/>
    <dgm:cxn modelId="{EF90A098-0B82-48DA-AA1D-8E908990DC3B}" type="presParOf" srcId="{9E54A87D-D7BA-45CA-8169-931EF361798C}" destId="{8285FEAA-61EF-4CA0-A765-A65511B84465}" srcOrd="2" destOrd="0" presId="urn:microsoft.com/office/officeart/2018/2/layout/IconCircleList"/>
    <dgm:cxn modelId="{B0F9B364-3FDA-47A2-8B71-821A960374F3}" type="presParOf" srcId="{8285FEAA-61EF-4CA0-A765-A65511B84465}" destId="{C0AF8414-D202-4CB1-895A-88A4F916D748}" srcOrd="0" destOrd="0" presId="urn:microsoft.com/office/officeart/2018/2/layout/IconCircleList"/>
    <dgm:cxn modelId="{CA511E9E-8B2F-4050-BC59-7C81317C9C29}" type="presParOf" srcId="{8285FEAA-61EF-4CA0-A765-A65511B84465}" destId="{5C9FB253-7500-44D3-8083-0331934AC6B1}" srcOrd="1" destOrd="0" presId="urn:microsoft.com/office/officeart/2018/2/layout/IconCircleList"/>
    <dgm:cxn modelId="{332B4A30-F595-433C-82B1-DA761428C337}" type="presParOf" srcId="{8285FEAA-61EF-4CA0-A765-A65511B84465}" destId="{672792BF-FF23-4067-9F04-D7CFE8C4BF1A}" srcOrd="2" destOrd="0" presId="urn:microsoft.com/office/officeart/2018/2/layout/IconCircleList"/>
    <dgm:cxn modelId="{23F69B9B-4EE8-4417-AA01-108E486C99E9}" type="presParOf" srcId="{8285FEAA-61EF-4CA0-A765-A65511B84465}" destId="{BB8E3B91-F83D-4F32-B899-9178F25E2415}" srcOrd="3" destOrd="0" presId="urn:microsoft.com/office/officeart/2018/2/layout/IconCircle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4E968-36DD-4AF7-8439-77D262C5764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F652C6-D2B6-41FB-A094-9EFF9A7613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Sensors:</a:t>
          </a:r>
          <a:r>
            <a:rPr lang="en-IN"/>
            <a:t> Collect data on water quality, usage, and infrastructure.</a:t>
          </a:r>
          <a:endParaRPr lang="en-US"/>
        </a:p>
      </dgm:t>
    </dgm:pt>
    <dgm:pt modelId="{D1B41E77-0C5A-4004-8329-A39D0723979C}" type="parTrans" cxnId="{215DB6A7-3BBA-43E0-B698-EED56394517A}">
      <dgm:prSet/>
      <dgm:spPr/>
      <dgm:t>
        <a:bodyPr/>
        <a:lstStyle/>
        <a:p>
          <a:endParaRPr lang="en-US"/>
        </a:p>
      </dgm:t>
    </dgm:pt>
    <dgm:pt modelId="{9F89404C-5CB5-4646-AC25-40849087214A}" type="sibTrans" cxnId="{215DB6A7-3BBA-43E0-B698-EED5639451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CD1B0D-B7B0-4CCF-88DC-A99B751D8B4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Data Analytics:</a:t>
          </a:r>
          <a:r>
            <a:rPr lang="en-IN"/>
            <a:t> Analyze data to identify patterns and anomalies.</a:t>
          </a:r>
          <a:endParaRPr lang="en-US"/>
        </a:p>
      </dgm:t>
    </dgm:pt>
    <dgm:pt modelId="{4E23D5A4-D29F-4736-AB3B-038995342834}" type="parTrans" cxnId="{9F585CE0-B3D1-42B1-9470-87F3BE250F25}">
      <dgm:prSet/>
      <dgm:spPr/>
      <dgm:t>
        <a:bodyPr/>
        <a:lstStyle/>
        <a:p>
          <a:endParaRPr lang="en-US"/>
        </a:p>
      </dgm:t>
    </dgm:pt>
    <dgm:pt modelId="{4E79C255-5397-424F-B898-42379D9AA54F}" type="sibTrans" cxnId="{9F585CE0-B3D1-42B1-9470-87F3BE250F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4E3F24-338A-450D-B92B-58B34FF8161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Communication Networks:</a:t>
          </a:r>
          <a:r>
            <a:rPr lang="en-IN"/>
            <a:t> Transmit data to central control systems.</a:t>
          </a:r>
          <a:endParaRPr lang="en-US"/>
        </a:p>
      </dgm:t>
    </dgm:pt>
    <dgm:pt modelId="{21636FED-2807-4E2E-93B1-1C24C135E79A}" type="parTrans" cxnId="{11288FE2-1F75-44A9-8D87-1897113A494B}">
      <dgm:prSet/>
      <dgm:spPr/>
      <dgm:t>
        <a:bodyPr/>
        <a:lstStyle/>
        <a:p>
          <a:endParaRPr lang="en-US"/>
        </a:p>
      </dgm:t>
    </dgm:pt>
    <dgm:pt modelId="{B0D9AB16-B089-40AE-A742-944C9A139D88}" type="sibTrans" cxnId="{11288FE2-1F75-44A9-8D87-1897113A49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7EB676-7B59-46B3-91D7-EEABF30F7D3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Control Systems: </a:t>
          </a:r>
          <a:r>
            <a:rPr lang="en-IN"/>
            <a:t>Implement automated actions for water management.</a:t>
          </a:r>
          <a:endParaRPr lang="en-US"/>
        </a:p>
      </dgm:t>
    </dgm:pt>
    <dgm:pt modelId="{DD9FA35E-C724-4224-ACC8-965634E886FA}" type="parTrans" cxnId="{F827966C-6B21-4430-92CD-FD8B4E443ACF}">
      <dgm:prSet/>
      <dgm:spPr/>
      <dgm:t>
        <a:bodyPr/>
        <a:lstStyle/>
        <a:p>
          <a:endParaRPr lang="en-US"/>
        </a:p>
      </dgm:t>
    </dgm:pt>
    <dgm:pt modelId="{6E877FA8-39A4-4169-8A44-F82F66A9155C}" type="sibTrans" cxnId="{F827966C-6B21-4430-92CD-FD8B4E443ACF}">
      <dgm:prSet/>
      <dgm:spPr/>
      <dgm:t>
        <a:bodyPr/>
        <a:lstStyle/>
        <a:p>
          <a:endParaRPr lang="en-US"/>
        </a:p>
      </dgm:t>
    </dgm:pt>
    <dgm:pt modelId="{F1E84857-532A-42B7-96AD-07646F2852F9}" type="pres">
      <dgm:prSet presAssocID="{CDF4E968-36DD-4AF7-8439-77D262C5764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EF7C36-F659-40F1-9526-4362AC7C7F77}" type="pres">
      <dgm:prSet presAssocID="{CDF4E968-36DD-4AF7-8439-77D262C57642}" presName="container" presStyleCnt="0">
        <dgm:presLayoutVars>
          <dgm:dir/>
          <dgm:resizeHandles val="exact"/>
        </dgm:presLayoutVars>
      </dgm:prSet>
      <dgm:spPr/>
    </dgm:pt>
    <dgm:pt modelId="{EFFEDA4D-86B6-401F-A842-129C8FC6A668}" type="pres">
      <dgm:prSet presAssocID="{BCF652C6-D2B6-41FB-A094-9EFF9A7613F9}" presName="compNode" presStyleCnt="0"/>
      <dgm:spPr/>
    </dgm:pt>
    <dgm:pt modelId="{CF9B6D24-AA90-4CD7-A4D2-E021E7678067}" type="pres">
      <dgm:prSet presAssocID="{BCF652C6-D2B6-41FB-A094-9EFF9A7613F9}" presName="iconBgRect" presStyleLbl="bgShp" presStyleIdx="0" presStyleCnt="4"/>
      <dgm:spPr/>
    </dgm:pt>
    <dgm:pt modelId="{A0F5BE73-9CB6-4F80-BFF9-FAB451283A20}" type="pres">
      <dgm:prSet presAssocID="{BCF652C6-D2B6-41FB-A094-9EFF9A7613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Processor"/>
        </a:ext>
      </dgm:extLst>
    </dgm:pt>
    <dgm:pt modelId="{D164AECC-C738-4923-97EA-037B30D66500}" type="pres">
      <dgm:prSet presAssocID="{BCF652C6-D2B6-41FB-A094-9EFF9A7613F9}" presName="spaceRect" presStyleCnt="0"/>
      <dgm:spPr/>
    </dgm:pt>
    <dgm:pt modelId="{44C47D40-E59E-496B-8C6D-4626099B3D21}" type="pres">
      <dgm:prSet presAssocID="{BCF652C6-D2B6-41FB-A094-9EFF9A7613F9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530551F-CF9F-436A-9F44-910FE761726D}" type="pres">
      <dgm:prSet presAssocID="{9F89404C-5CB5-4646-AC25-40849087214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3A32412-1AD2-4C56-82D8-39881F78ECE2}" type="pres">
      <dgm:prSet presAssocID="{6ECD1B0D-B7B0-4CCF-88DC-A99B751D8B48}" presName="compNode" presStyleCnt="0"/>
      <dgm:spPr/>
    </dgm:pt>
    <dgm:pt modelId="{CC89A1FF-BE75-4CB2-AA1C-19F4617F508D}" type="pres">
      <dgm:prSet presAssocID="{6ECD1B0D-B7B0-4CCF-88DC-A99B751D8B48}" presName="iconBgRect" presStyleLbl="bgShp" presStyleIdx="1" presStyleCnt="4"/>
      <dgm:spPr/>
    </dgm:pt>
    <dgm:pt modelId="{EC0CB7E3-E3D4-4349-80B2-0CBB7844B174}" type="pres">
      <dgm:prSet presAssocID="{6ECD1B0D-B7B0-4CCF-88DC-A99B751D8B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Statistics"/>
        </a:ext>
      </dgm:extLst>
    </dgm:pt>
    <dgm:pt modelId="{E1F3AB7C-9406-4391-A622-8F952FE29C91}" type="pres">
      <dgm:prSet presAssocID="{6ECD1B0D-B7B0-4CCF-88DC-A99B751D8B48}" presName="spaceRect" presStyleCnt="0"/>
      <dgm:spPr/>
    </dgm:pt>
    <dgm:pt modelId="{FFC4C63E-C657-4F1F-9BEA-F4F3D4E23FF4}" type="pres">
      <dgm:prSet presAssocID="{6ECD1B0D-B7B0-4CCF-88DC-A99B751D8B48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19224E9-32B1-4CE3-8B00-E6789474A12D}" type="pres">
      <dgm:prSet presAssocID="{4E79C255-5397-424F-B898-42379D9AA54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B3AEDAD-D7DB-415A-AE15-9073EA979356}" type="pres">
      <dgm:prSet presAssocID="{644E3F24-338A-450D-B92B-58B34FF81616}" presName="compNode" presStyleCnt="0"/>
      <dgm:spPr/>
    </dgm:pt>
    <dgm:pt modelId="{750259DA-152B-4664-8C1D-E999806F5F7E}" type="pres">
      <dgm:prSet presAssocID="{644E3F24-338A-450D-B92B-58B34FF81616}" presName="iconBgRect" presStyleLbl="bgShp" presStyleIdx="2" presStyleCnt="4"/>
      <dgm:spPr/>
    </dgm:pt>
    <dgm:pt modelId="{AB437576-6730-453F-A689-1DEB652159EC}" type="pres">
      <dgm:prSet presAssocID="{644E3F24-338A-450D-B92B-58B34FF816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Disconnected"/>
        </a:ext>
      </dgm:extLst>
    </dgm:pt>
    <dgm:pt modelId="{E5D11726-6177-4893-818A-434995662DF8}" type="pres">
      <dgm:prSet presAssocID="{644E3F24-338A-450D-B92B-58B34FF81616}" presName="spaceRect" presStyleCnt="0"/>
      <dgm:spPr/>
    </dgm:pt>
    <dgm:pt modelId="{1303B88E-FA89-4E2A-AD37-E3EF9215339E}" type="pres">
      <dgm:prSet presAssocID="{644E3F24-338A-450D-B92B-58B34FF81616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20BBEE3-9C6E-4078-B4EC-C9B44CA143DC}" type="pres">
      <dgm:prSet presAssocID="{B0D9AB16-B089-40AE-A742-944C9A139D8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EF27BE7-B06E-45BC-A81B-F0EB3CE2CE58}" type="pres">
      <dgm:prSet presAssocID="{127EB676-7B59-46B3-91D7-EEABF30F7D38}" presName="compNode" presStyleCnt="0"/>
      <dgm:spPr/>
    </dgm:pt>
    <dgm:pt modelId="{55104D0A-0944-4292-8843-6B1B55FB0A5D}" type="pres">
      <dgm:prSet presAssocID="{127EB676-7B59-46B3-91D7-EEABF30F7D38}" presName="iconBgRect" presStyleLbl="bgShp" presStyleIdx="3" presStyleCnt="4"/>
      <dgm:spPr/>
    </dgm:pt>
    <dgm:pt modelId="{431006BC-4932-4A67-B916-0D33A3E098B5}" type="pres">
      <dgm:prSet presAssocID="{127EB676-7B59-46B3-91D7-EEABF30F7D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Robot"/>
        </a:ext>
      </dgm:extLst>
    </dgm:pt>
    <dgm:pt modelId="{1EDF7501-4981-4FBE-BB29-E95761C9DEEB}" type="pres">
      <dgm:prSet presAssocID="{127EB676-7B59-46B3-91D7-EEABF30F7D38}" presName="spaceRect" presStyleCnt="0"/>
      <dgm:spPr/>
    </dgm:pt>
    <dgm:pt modelId="{D9D271C7-2F4C-4A06-8DBF-F1E87CC7B438}" type="pres">
      <dgm:prSet presAssocID="{127EB676-7B59-46B3-91D7-EEABF30F7D38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4BA363-64BB-49A1-82E3-F47F8847B87A}" type="presOf" srcId="{9F89404C-5CB5-4646-AC25-40849087214A}" destId="{A530551F-CF9F-436A-9F44-910FE761726D}" srcOrd="0" destOrd="0" presId="urn:microsoft.com/office/officeart/2018/2/layout/IconCircleList"/>
    <dgm:cxn modelId="{6276E24C-CF8F-4601-81A4-F40E3CBA468F}" type="presOf" srcId="{127EB676-7B59-46B3-91D7-EEABF30F7D38}" destId="{D9D271C7-2F4C-4A06-8DBF-F1E87CC7B438}" srcOrd="0" destOrd="0" presId="urn:microsoft.com/office/officeart/2018/2/layout/IconCircleList"/>
    <dgm:cxn modelId="{531EB845-1BA2-43B6-B974-7F2CC1BDE4FB}" type="presOf" srcId="{CDF4E968-36DD-4AF7-8439-77D262C57642}" destId="{F1E84857-532A-42B7-96AD-07646F2852F9}" srcOrd="0" destOrd="0" presId="urn:microsoft.com/office/officeart/2018/2/layout/IconCircleList"/>
    <dgm:cxn modelId="{F827966C-6B21-4430-92CD-FD8B4E443ACF}" srcId="{CDF4E968-36DD-4AF7-8439-77D262C57642}" destId="{127EB676-7B59-46B3-91D7-EEABF30F7D38}" srcOrd="3" destOrd="0" parTransId="{DD9FA35E-C724-4224-ACC8-965634E886FA}" sibTransId="{6E877FA8-39A4-4169-8A44-F82F66A9155C}"/>
    <dgm:cxn modelId="{215DB6A7-3BBA-43E0-B698-EED56394517A}" srcId="{CDF4E968-36DD-4AF7-8439-77D262C57642}" destId="{BCF652C6-D2B6-41FB-A094-9EFF9A7613F9}" srcOrd="0" destOrd="0" parTransId="{D1B41E77-0C5A-4004-8329-A39D0723979C}" sibTransId="{9F89404C-5CB5-4646-AC25-40849087214A}"/>
    <dgm:cxn modelId="{6C9BBC31-2FC6-46F8-B056-555F919F3939}" type="presOf" srcId="{644E3F24-338A-450D-B92B-58B34FF81616}" destId="{1303B88E-FA89-4E2A-AD37-E3EF9215339E}" srcOrd="0" destOrd="0" presId="urn:microsoft.com/office/officeart/2018/2/layout/IconCircleList"/>
    <dgm:cxn modelId="{819A8501-FFA0-4F81-A66C-21B94D7B1AF7}" type="presOf" srcId="{4E79C255-5397-424F-B898-42379D9AA54F}" destId="{A19224E9-32B1-4CE3-8B00-E6789474A12D}" srcOrd="0" destOrd="0" presId="urn:microsoft.com/office/officeart/2018/2/layout/IconCircleList"/>
    <dgm:cxn modelId="{FD368F06-29AC-4982-BB5A-204D74C9D349}" type="presOf" srcId="{B0D9AB16-B089-40AE-A742-944C9A139D88}" destId="{920BBEE3-9C6E-4078-B4EC-C9B44CA143DC}" srcOrd="0" destOrd="0" presId="urn:microsoft.com/office/officeart/2018/2/layout/IconCircleList"/>
    <dgm:cxn modelId="{11288FE2-1F75-44A9-8D87-1897113A494B}" srcId="{CDF4E968-36DD-4AF7-8439-77D262C57642}" destId="{644E3F24-338A-450D-B92B-58B34FF81616}" srcOrd="2" destOrd="0" parTransId="{21636FED-2807-4E2E-93B1-1C24C135E79A}" sibTransId="{B0D9AB16-B089-40AE-A742-944C9A139D88}"/>
    <dgm:cxn modelId="{9F585CE0-B3D1-42B1-9470-87F3BE250F25}" srcId="{CDF4E968-36DD-4AF7-8439-77D262C57642}" destId="{6ECD1B0D-B7B0-4CCF-88DC-A99B751D8B48}" srcOrd="1" destOrd="0" parTransId="{4E23D5A4-D29F-4736-AB3B-038995342834}" sibTransId="{4E79C255-5397-424F-B898-42379D9AA54F}"/>
    <dgm:cxn modelId="{436244CF-1F14-41A2-A38B-55EBE9E6947C}" type="presOf" srcId="{BCF652C6-D2B6-41FB-A094-9EFF9A7613F9}" destId="{44C47D40-E59E-496B-8C6D-4626099B3D21}" srcOrd="0" destOrd="0" presId="urn:microsoft.com/office/officeart/2018/2/layout/IconCircleList"/>
    <dgm:cxn modelId="{08F0EFFB-5924-426F-8AE9-125A678FD2D2}" type="presOf" srcId="{6ECD1B0D-B7B0-4CCF-88DC-A99B751D8B48}" destId="{FFC4C63E-C657-4F1F-9BEA-F4F3D4E23FF4}" srcOrd="0" destOrd="0" presId="urn:microsoft.com/office/officeart/2018/2/layout/IconCircleList"/>
    <dgm:cxn modelId="{147DF333-DA53-4337-88FB-EB5404DC1FC8}" type="presParOf" srcId="{F1E84857-532A-42B7-96AD-07646F2852F9}" destId="{1AEF7C36-F659-40F1-9526-4362AC7C7F77}" srcOrd="0" destOrd="0" presId="urn:microsoft.com/office/officeart/2018/2/layout/IconCircleList"/>
    <dgm:cxn modelId="{3060AA00-AD9B-47A3-A775-4D66F8090A05}" type="presParOf" srcId="{1AEF7C36-F659-40F1-9526-4362AC7C7F77}" destId="{EFFEDA4D-86B6-401F-A842-129C8FC6A668}" srcOrd="0" destOrd="0" presId="urn:microsoft.com/office/officeart/2018/2/layout/IconCircleList"/>
    <dgm:cxn modelId="{576768B8-A53A-44D0-A222-106B1D803317}" type="presParOf" srcId="{EFFEDA4D-86B6-401F-A842-129C8FC6A668}" destId="{CF9B6D24-AA90-4CD7-A4D2-E021E7678067}" srcOrd="0" destOrd="0" presId="urn:microsoft.com/office/officeart/2018/2/layout/IconCircleList"/>
    <dgm:cxn modelId="{A422F567-6BE0-4452-82C0-3ADABBA5F6A1}" type="presParOf" srcId="{EFFEDA4D-86B6-401F-A842-129C8FC6A668}" destId="{A0F5BE73-9CB6-4F80-BFF9-FAB451283A20}" srcOrd="1" destOrd="0" presId="urn:microsoft.com/office/officeart/2018/2/layout/IconCircleList"/>
    <dgm:cxn modelId="{2F7181FE-02B4-44E3-9724-A5B1F73B22B2}" type="presParOf" srcId="{EFFEDA4D-86B6-401F-A842-129C8FC6A668}" destId="{D164AECC-C738-4923-97EA-037B30D66500}" srcOrd="2" destOrd="0" presId="urn:microsoft.com/office/officeart/2018/2/layout/IconCircleList"/>
    <dgm:cxn modelId="{6FDBE691-F43E-4B5C-93DB-BE1F48753B79}" type="presParOf" srcId="{EFFEDA4D-86B6-401F-A842-129C8FC6A668}" destId="{44C47D40-E59E-496B-8C6D-4626099B3D21}" srcOrd="3" destOrd="0" presId="urn:microsoft.com/office/officeart/2018/2/layout/IconCircleList"/>
    <dgm:cxn modelId="{292ABA19-6DC9-43C5-ADA8-8FE75498387E}" type="presParOf" srcId="{1AEF7C36-F659-40F1-9526-4362AC7C7F77}" destId="{A530551F-CF9F-436A-9F44-910FE761726D}" srcOrd="1" destOrd="0" presId="urn:microsoft.com/office/officeart/2018/2/layout/IconCircleList"/>
    <dgm:cxn modelId="{51AACB1F-E276-4FA2-8D93-D235989CCF51}" type="presParOf" srcId="{1AEF7C36-F659-40F1-9526-4362AC7C7F77}" destId="{23A32412-1AD2-4C56-82D8-39881F78ECE2}" srcOrd="2" destOrd="0" presId="urn:microsoft.com/office/officeart/2018/2/layout/IconCircleList"/>
    <dgm:cxn modelId="{6E1DF3B0-1169-40F0-A6A2-C2A97D36FA6B}" type="presParOf" srcId="{23A32412-1AD2-4C56-82D8-39881F78ECE2}" destId="{CC89A1FF-BE75-4CB2-AA1C-19F4617F508D}" srcOrd="0" destOrd="0" presId="urn:microsoft.com/office/officeart/2018/2/layout/IconCircleList"/>
    <dgm:cxn modelId="{CD161C54-D734-48C9-A6F6-05B15F11EF59}" type="presParOf" srcId="{23A32412-1AD2-4C56-82D8-39881F78ECE2}" destId="{EC0CB7E3-E3D4-4349-80B2-0CBB7844B174}" srcOrd="1" destOrd="0" presId="urn:microsoft.com/office/officeart/2018/2/layout/IconCircleList"/>
    <dgm:cxn modelId="{A9DE3115-4703-4B66-AB43-0CAA2D9925B5}" type="presParOf" srcId="{23A32412-1AD2-4C56-82D8-39881F78ECE2}" destId="{E1F3AB7C-9406-4391-A622-8F952FE29C91}" srcOrd="2" destOrd="0" presId="urn:microsoft.com/office/officeart/2018/2/layout/IconCircleList"/>
    <dgm:cxn modelId="{6D620AAB-776B-41DB-BA49-5DED88CE8618}" type="presParOf" srcId="{23A32412-1AD2-4C56-82D8-39881F78ECE2}" destId="{FFC4C63E-C657-4F1F-9BEA-F4F3D4E23FF4}" srcOrd="3" destOrd="0" presId="urn:microsoft.com/office/officeart/2018/2/layout/IconCircleList"/>
    <dgm:cxn modelId="{5707682D-5221-4A39-B308-AFB5115E8F90}" type="presParOf" srcId="{1AEF7C36-F659-40F1-9526-4362AC7C7F77}" destId="{A19224E9-32B1-4CE3-8B00-E6789474A12D}" srcOrd="3" destOrd="0" presId="urn:microsoft.com/office/officeart/2018/2/layout/IconCircleList"/>
    <dgm:cxn modelId="{355A97F9-9A09-4162-AE73-4C2E9A7DD81D}" type="presParOf" srcId="{1AEF7C36-F659-40F1-9526-4362AC7C7F77}" destId="{AB3AEDAD-D7DB-415A-AE15-9073EA979356}" srcOrd="4" destOrd="0" presId="urn:microsoft.com/office/officeart/2018/2/layout/IconCircleList"/>
    <dgm:cxn modelId="{2C9C46C1-2A94-442A-8530-7BBC6BF0FE6F}" type="presParOf" srcId="{AB3AEDAD-D7DB-415A-AE15-9073EA979356}" destId="{750259DA-152B-4664-8C1D-E999806F5F7E}" srcOrd="0" destOrd="0" presId="urn:microsoft.com/office/officeart/2018/2/layout/IconCircleList"/>
    <dgm:cxn modelId="{9A79B71A-39BA-4385-AE18-9F1A753B5953}" type="presParOf" srcId="{AB3AEDAD-D7DB-415A-AE15-9073EA979356}" destId="{AB437576-6730-453F-A689-1DEB652159EC}" srcOrd="1" destOrd="0" presId="urn:microsoft.com/office/officeart/2018/2/layout/IconCircleList"/>
    <dgm:cxn modelId="{07048F72-142D-4403-9B65-6DBDB29347DD}" type="presParOf" srcId="{AB3AEDAD-D7DB-415A-AE15-9073EA979356}" destId="{E5D11726-6177-4893-818A-434995662DF8}" srcOrd="2" destOrd="0" presId="urn:microsoft.com/office/officeart/2018/2/layout/IconCircleList"/>
    <dgm:cxn modelId="{48C3477D-4390-4AD5-AA86-10BB804D6FDE}" type="presParOf" srcId="{AB3AEDAD-D7DB-415A-AE15-9073EA979356}" destId="{1303B88E-FA89-4E2A-AD37-E3EF9215339E}" srcOrd="3" destOrd="0" presId="urn:microsoft.com/office/officeart/2018/2/layout/IconCircleList"/>
    <dgm:cxn modelId="{DDC4330C-3847-4955-94CE-3F6F44971FF4}" type="presParOf" srcId="{1AEF7C36-F659-40F1-9526-4362AC7C7F77}" destId="{920BBEE3-9C6E-4078-B4EC-C9B44CA143DC}" srcOrd="5" destOrd="0" presId="urn:microsoft.com/office/officeart/2018/2/layout/IconCircleList"/>
    <dgm:cxn modelId="{A5794E64-6650-46C1-A88B-ACECAE859C78}" type="presParOf" srcId="{1AEF7C36-F659-40F1-9526-4362AC7C7F77}" destId="{1EF27BE7-B06E-45BC-A81B-F0EB3CE2CE58}" srcOrd="6" destOrd="0" presId="urn:microsoft.com/office/officeart/2018/2/layout/IconCircleList"/>
    <dgm:cxn modelId="{79313C19-85BB-4A62-9766-FFC1ABD6679D}" type="presParOf" srcId="{1EF27BE7-B06E-45BC-A81B-F0EB3CE2CE58}" destId="{55104D0A-0944-4292-8843-6B1B55FB0A5D}" srcOrd="0" destOrd="0" presId="urn:microsoft.com/office/officeart/2018/2/layout/IconCircleList"/>
    <dgm:cxn modelId="{D304A5DF-BDD9-4426-A055-E6FAFB2D7478}" type="presParOf" srcId="{1EF27BE7-B06E-45BC-A81B-F0EB3CE2CE58}" destId="{431006BC-4932-4A67-B916-0D33A3E098B5}" srcOrd="1" destOrd="0" presId="urn:microsoft.com/office/officeart/2018/2/layout/IconCircleList"/>
    <dgm:cxn modelId="{0144A142-2A8B-487D-BF0D-465CCC713ABA}" type="presParOf" srcId="{1EF27BE7-B06E-45BC-A81B-F0EB3CE2CE58}" destId="{1EDF7501-4981-4FBE-BB29-E95761C9DEEB}" srcOrd="2" destOrd="0" presId="urn:microsoft.com/office/officeart/2018/2/layout/IconCircleList"/>
    <dgm:cxn modelId="{6DE0D13B-57B6-42DA-917E-DFC4130FBD95}" type="presParOf" srcId="{1EF27BE7-B06E-45BC-A81B-F0EB3CE2CE58}" destId="{D9D271C7-2F4C-4A06-8DBF-F1E87CC7B438}" srcOrd="3" destOrd="0" presId="urn:microsoft.com/office/officeart/2018/2/layout/IconCircle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6F7E62-D73B-4E4B-9D01-ADF5169017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3E832-6F65-484E-A695-1F4C3D0559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Water Distribution Management</a:t>
          </a:r>
        </a:p>
      </dgm:t>
    </dgm:pt>
    <dgm:pt modelId="{BC6307EC-3780-4578-84A6-97874828CABA}" type="parTrans" cxnId="{55427325-0B2F-4C99-A6C4-93479427F8A4}">
      <dgm:prSet/>
      <dgm:spPr/>
      <dgm:t>
        <a:bodyPr/>
        <a:lstStyle/>
        <a:p>
          <a:endParaRPr lang="en-US"/>
        </a:p>
      </dgm:t>
    </dgm:pt>
    <dgm:pt modelId="{1762D61E-C4D1-4C91-A742-748E911B1C39}" type="sibTrans" cxnId="{55427325-0B2F-4C99-A6C4-93479427F8A4}">
      <dgm:prSet/>
      <dgm:spPr/>
      <dgm:t>
        <a:bodyPr/>
        <a:lstStyle/>
        <a:p>
          <a:endParaRPr lang="en-US"/>
        </a:p>
      </dgm:t>
    </dgm:pt>
    <dgm:pt modelId="{5EF20A47-6F4D-4534-B267-8522A9CF60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Leak Detection and Prevention</a:t>
          </a:r>
        </a:p>
      </dgm:t>
    </dgm:pt>
    <dgm:pt modelId="{F65A3009-1796-4EE4-89C3-24DA6A6A6BFF}" type="parTrans" cxnId="{D48E42D2-2B14-4E57-8A6E-CE8C2F4FA051}">
      <dgm:prSet/>
      <dgm:spPr/>
      <dgm:t>
        <a:bodyPr/>
        <a:lstStyle/>
        <a:p>
          <a:endParaRPr lang="en-US"/>
        </a:p>
      </dgm:t>
    </dgm:pt>
    <dgm:pt modelId="{2B4CE646-EB3D-4756-B740-19CB2EA031E8}" type="sibTrans" cxnId="{D48E42D2-2B14-4E57-8A6E-CE8C2F4FA051}">
      <dgm:prSet/>
      <dgm:spPr/>
      <dgm:t>
        <a:bodyPr/>
        <a:lstStyle/>
        <a:p>
          <a:endParaRPr lang="en-US"/>
        </a:p>
      </dgm:t>
    </dgm:pt>
    <dgm:pt modelId="{5D8BD21D-3AEA-4A61-B2CB-29D1386EB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Irrigation Optimization</a:t>
          </a:r>
        </a:p>
      </dgm:t>
    </dgm:pt>
    <dgm:pt modelId="{E515B9CF-11CD-4D5F-88E7-64BEB594B4BE}" type="parTrans" cxnId="{AC306D3C-929F-48F3-A555-3BB6627E9DEB}">
      <dgm:prSet/>
      <dgm:spPr/>
      <dgm:t>
        <a:bodyPr/>
        <a:lstStyle/>
        <a:p>
          <a:endParaRPr lang="en-US"/>
        </a:p>
      </dgm:t>
    </dgm:pt>
    <dgm:pt modelId="{729DED79-BEE8-409F-B0FA-E9C9A2EDDCDF}" type="sibTrans" cxnId="{AC306D3C-929F-48F3-A555-3BB6627E9DEB}">
      <dgm:prSet/>
      <dgm:spPr/>
      <dgm:t>
        <a:bodyPr/>
        <a:lstStyle/>
        <a:p>
          <a:endParaRPr lang="en-US"/>
        </a:p>
      </dgm:t>
    </dgm:pt>
    <dgm:pt modelId="{4E217768-66B8-4C69-8D9F-6D7889F713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Water Quality Monitoring</a:t>
          </a:r>
        </a:p>
      </dgm:t>
    </dgm:pt>
    <dgm:pt modelId="{BF45BFDC-D3A9-499A-872F-BB1606C28B36}" type="parTrans" cxnId="{02EC8B6D-9B5D-4F06-80EE-39C6AEA556CE}">
      <dgm:prSet/>
      <dgm:spPr/>
      <dgm:t>
        <a:bodyPr/>
        <a:lstStyle/>
        <a:p>
          <a:endParaRPr lang="en-US"/>
        </a:p>
      </dgm:t>
    </dgm:pt>
    <dgm:pt modelId="{B2711EC0-0549-4C6E-AD7A-C998825F9098}" type="sibTrans" cxnId="{02EC8B6D-9B5D-4F06-80EE-39C6AEA556CE}">
      <dgm:prSet/>
      <dgm:spPr/>
      <dgm:t>
        <a:bodyPr/>
        <a:lstStyle/>
        <a:p>
          <a:endParaRPr lang="en-US"/>
        </a:p>
      </dgm:t>
    </dgm:pt>
    <dgm:pt modelId="{F96CEA13-FFF2-49FE-A8C0-069A38689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Flood and Drought Management</a:t>
          </a:r>
        </a:p>
      </dgm:t>
    </dgm:pt>
    <dgm:pt modelId="{0DB6722F-64B6-4ADC-A232-865565E4E7AA}" type="parTrans" cxnId="{A5629E1C-000E-4004-AC62-237F415D9AE3}">
      <dgm:prSet/>
      <dgm:spPr/>
      <dgm:t>
        <a:bodyPr/>
        <a:lstStyle/>
        <a:p>
          <a:endParaRPr lang="en-US"/>
        </a:p>
      </dgm:t>
    </dgm:pt>
    <dgm:pt modelId="{845E282E-8FBE-414D-85BA-28686C93A855}" type="sibTrans" cxnId="{A5629E1C-000E-4004-AC62-237F415D9AE3}">
      <dgm:prSet/>
      <dgm:spPr/>
      <dgm:t>
        <a:bodyPr/>
        <a:lstStyle/>
        <a:p>
          <a:endParaRPr lang="en-US"/>
        </a:p>
      </dgm:t>
    </dgm:pt>
    <dgm:pt modelId="{6ED3A946-9733-4F96-8E6F-553C3D5C4610}" type="pres">
      <dgm:prSet presAssocID="{636F7E62-D73B-4E4B-9D01-ADF51690172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B07513-C874-4E7A-B6C7-67E8CD8402C7}" type="pres">
      <dgm:prSet presAssocID="{9ED3E832-6F65-484E-A695-1F4C3D05593E}" presName="compNode" presStyleCnt="0"/>
      <dgm:spPr/>
    </dgm:pt>
    <dgm:pt modelId="{2EEB4781-A679-4438-863F-286748B54D43}" type="pres">
      <dgm:prSet presAssocID="{9ED3E832-6F65-484E-A695-1F4C3D05593E}" presName="bgRect" presStyleLbl="bgShp" presStyleIdx="0" presStyleCnt="5"/>
      <dgm:spPr/>
    </dgm:pt>
    <dgm:pt modelId="{D36FBB2F-B89B-440E-9D94-3C521330093E}" type="pres">
      <dgm:prSet presAssocID="{9ED3E832-6F65-484E-A695-1F4C3D0559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Financial"/>
        </a:ext>
      </dgm:extLst>
    </dgm:pt>
    <dgm:pt modelId="{76A77902-A316-4E11-A74F-482CC58DE162}" type="pres">
      <dgm:prSet presAssocID="{9ED3E832-6F65-484E-A695-1F4C3D05593E}" presName="spaceRect" presStyleCnt="0"/>
      <dgm:spPr/>
    </dgm:pt>
    <dgm:pt modelId="{CE02C47C-0781-4878-8A0C-7E15AD0888FB}" type="pres">
      <dgm:prSet presAssocID="{9ED3E832-6F65-484E-A695-1F4C3D05593E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C73FCDA-5353-484E-884E-2A2A165C9721}" type="pres">
      <dgm:prSet presAssocID="{1762D61E-C4D1-4C91-A742-748E911B1C39}" presName="sibTrans" presStyleCnt="0"/>
      <dgm:spPr/>
    </dgm:pt>
    <dgm:pt modelId="{2C51B390-8180-4E20-8FBA-61900296A3B6}" type="pres">
      <dgm:prSet presAssocID="{5EF20A47-6F4D-4534-B267-8522A9CF6099}" presName="compNode" presStyleCnt="0"/>
      <dgm:spPr/>
    </dgm:pt>
    <dgm:pt modelId="{230F8711-D788-437B-AF5C-D7CABD99F435}" type="pres">
      <dgm:prSet presAssocID="{5EF20A47-6F4D-4534-B267-8522A9CF6099}" presName="bgRect" presStyleLbl="bgShp" presStyleIdx="1" presStyleCnt="5"/>
      <dgm:spPr/>
    </dgm:pt>
    <dgm:pt modelId="{5F26E2F5-8B90-4FA3-8DFB-E84359942D0A}" type="pres">
      <dgm:prSet presAssocID="{5EF20A47-6F4D-4534-B267-8522A9CF60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Laptop Secure"/>
        </a:ext>
      </dgm:extLst>
    </dgm:pt>
    <dgm:pt modelId="{65C6E94A-8AB5-434B-AF54-77E0DF39B05B}" type="pres">
      <dgm:prSet presAssocID="{5EF20A47-6F4D-4534-B267-8522A9CF6099}" presName="spaceRect" presStyleCnt="0"/>
      <dgm:spPr/>
    </dgm:pt>
    <dgm:pt modelId="{862C2A79-9E9A-4575-BFBB-F068C6277E22}" type="pres">
      <dgm:prSet presAssocID="{5EF20A47-6F4D-4534-B267-8522A9CF6099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832A3E6-D73F-4562-8A1B-A62C4D33828D}" type="pres">
      <dgm:prSet presAssocID="{2B4CE646-EB3D-4756-B740-19CB2EA031E8}" presName="sibTrans" presStyleCnt="0"/>
      <dgm:spPr/>
    </dgm:pt>
    <dgm:pt modelId="{219336AA-9FB4-4956-BFBE-5011AA62C621}" type="pres">
      <dgm:prSet presAssocID="{5D8BD21D-3AEA-4A61-B2CB-29D1386EBCE2}" presName="compNode" presStyleCnt="0"/>
      <dgm:spPr/>
    </dgm:pt>
    <dgm:pt modelId="{831F302E-F39D-47EE-916B-58B9982DE502}" type="pres">
      <dgm:prSet presAssocID="{5D8BD21D-3AEA-4A61-B2CB-29D1386EBCE2}" presName="bgRect" presStyleLbl="bgShp" presStyleIdx="2" presStyleCnt="5"/>
      <dgm:spPr/>
    </dgm:pt>
    <dgm:pt modelId="{14B62268-5BFD-4E64-A6BA-99E0195A7D30}" type="pres">
      <dgm:prSet presAssocID="{5D8BD21D-3AEA-4A61-B2CB-29D1386EBC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Diagnostic"/>
        </a:ext>
      </dgm:extLst>
    </dgm:pt>
    <dgm:pt modelId="{61AE8A54-8341-4303-8803-8364366358C7}" type="pres">
      <dgm:prSet presAssocID="{5D8BD21D-3AEA-4A61-B2CB-29D1386EBCE2}" presName="spaceRect" presStyleCnt="0"/>
      <dgm:spPr/>
    </dgm:pt>
    <dgm:pt modelId="{C9DA1D0F-5F3B-469F-9889-9361A68FC0BD}" type="pres">
      <dgm:prSet presAssocID="{5D8BD21D-3AEA-4A61-B2CB-29D1386EBCE2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8C823B-B2F3-4C4F-A5EB-C84FC60B2A47}" type="pres">
      <dgm:prSet presAssocID="{729DED79-BEE8-409F-B0FA-E9C9A2EDDCDF}" presName="sibTrans" presStyleCnt="0"/>
      <dgm:spPr/>
    </dgm:pt>
    <dgm:pt modelId="{E175594B-007A-4029-91A2-00F146E6E78F}" type="pres">
      <dgm:prSet presAssocID="{4E217768-66B8-4C69-8D9F-6D7889F71341}" presName="compNode" presStyleCnt="0"/>
      <dgm:spPr/>
    </dgm:pt>
    <dgm:pt modelId="{A106ED78-689E-4747-8AB8-BD7DE5C3220A}" type="pres">
      <dgm:prSet presAssocID="{4E217768-66B8-4C69-8D9F-6D7889F71341}" presName="bgRect" presStyleLbl="bgShp" presStyleIdx="3" presStyleCnt="5"/>
      <dgm:spPr/>
    </dgm:pt>
    <dgm:pt modelId="{3F9C2BE4-CD91-49FF-822E-4C81C558D2EE}" type="pres">
      <dgm:prSet presAssocID="{4E217768-66B8-4C69-8D9F-6D7889F713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Issue Tracking"/>
        </a:ext>
      </dgm:extLst>
    </dgm:pt>
    <dgm:pt modelId="{2C225FEE-D2CF-4C37-B262-1163B1ADB177}" type="pres">
      <dgm:prSet presAssocID="{4E217768-66B8-4C69-8D9F-6D7889F71341}" presName="spaceRect" presStyleCnt="0"/>
      <dgm:spPr/>
    </dgm:pt>
    <dgm:pt modelId="{33A1A6BD-0576-4189-8EC9-2915BA027D0D}" type="pres">
      <dgm:prSet presAssocID="{4E217768-66B8-4C69-8D9F-6D7889F71341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759F8A1-FD4F-452B-96EF-719E332D72D7}" type="pres">
      <dgm:prSet presAssocID="{B2711EC0-0549-4C6E-AD7A-C998825F9098}" presName="sibTrans" presStyleCnt="0"/>
      <dgm:spPr/>
    </dgm:pt>
    <dgm:pt modelId="{A7789C6F-C8BE-4E65-B02A-06388F7B08E7}" type="pres">
      <dgm:prSet presAssocID="{F96CEA13-FFF2-49FE-A8C0-069A386895BD}" presName="compNode" presStyleCnt="0"/>
      <dgm:spPr/>
    </dgm:pt>
    <dgm:pt modelId="{97E00B70-159D-4C04-8C53-AAE6C2FE1525}" type="pres">
      <dgm:prSet presAssocID="{F96CEA13-FFF2-49FE-A8C0-069A386895BD}" presName="bgRect" presStyleLbl="bgShp" presStyleIdx="4" presStyleCnt="5"/>
      <dgm:spPr/>
    </dgm:pt>
    <dgm:pt modelId="{FCD4E087-C1E9-4A97-850C-FAA79C689CB2}" type="pres">
      <dgm:prSet presAssocID="{F96CEA13-FFF2-49FE-A8C0-069A386895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Rain"/>
        </a:ext>
      </dgm:extLst>
    </dgm:pt>
    <dgm:pt modelId="{217E74CA-1E22-4B6A-9F45-960FFE095019}" type="pres">
      <dgm:prSet presAssocID="{F96CEA13-FFF2-49FE-A8C0-069A386895BD}" presName="spaceRect" presStyleCnt="0"/>
      <dgm:spPr/>
    </dgm:pt>
    <dgm:pt modelId="{A1FD06C9-586E-4646-9C75-FB709B35F7B3}" type="pres">
      <dgm:prSet presAssocID="{F96CEA13-FFF2-49FE-A8C0-069A386895BD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27325-0B2F-4C99-A6C4-93479427F8A4}" srcId="{636F7E62-D73B-4E4B-9D01-ADF516901721}" destId="{9ED3E832-6F65-484E-A695-1F4C3D05593E}" srcOrd="0" destOrd="0" parTransId="{BC6307EC-3780-4578-84A6-97874828CABA}" sibTransId="{1762D61E-C4D1-4C91-A742-748E911B1C39}"/>
    <dgm:cxn modelId="{1C7AC1E4-7844-422F-8441-43E30E211CDD}" type="presOf" srcId="{9ED3E832-6F65-484E-A695-1F4C3D05593E}" destId="{CE02C47C-0781-4878-8A0C-7E15AD0888FB}" srcOrd="0" destOrd="0" presId="urn:microsoft.com/office/officeart/2018/2/layout/IconVerticalSolidList"/>
    <dgm:cxn modelId="{AC306D3C-929F-48F3-A555-3BB6627E9DEB}" srcId="{636F7E62-D73B-4E4B-9D01-ADF516901721}" destId="{5D8BD21D-3AEA-4A61-B2CB-29D1386EBCE2}" srcOrd="2" destOrd="0" parTransId="{E515B9CF-11CD-4D5F-88E7-64BEB594B4BE}" sibTransId="{729DED79-BEE8-409F-B0FA-E9C9A2EDDCDF}"/>
    <dgm:cxn modelId="{D48E42D2-2B14-4E57-8A6E-CE8C2F4FA051}" srcId="{636F7E62-D73B-4E4B-9D01-ADF516901721}" destId="{5EF20A47-6F4D-4534-B267-8522A9CF6099}" srcOrd="1" destOrd="0" parTransId="{F65A3009-1796-4EE4-89C3-24DA6A6A6BFF}" sibTransId="{2B4CE646-EB3D-4756-B740-19CB2EA031E8}"/>
    <dgm:cxn modelId="{A5629E1C-000E-4004-AC62-237F415D9AE3}" srcId="{636F7E62-D73B-4E4B-9D01-ADF516901721}" destId="{F96CEA13-FFF2-49FE-A8C0-069A386895BD}" srcOrd="4" destOrd="0" parTransId="{0DB6722F-64B6-4ADC-A232-865565E4E7AA}" sibTransId="{845E282E-8FBE-414D-85BA-28686C93A855}"/>
    <dgm:cxn modelId="{DF5D47E4-E414-4AE1-A506-AA53A96F6760}" type="presOf" srcId="{5EF20A47-6F4D-4534-B267-8522A9CF6099}" destId="{862C2A79-9E9A-4575-BFBB-F068C6277E22}" srcOrd="0" destOrd="0" presId="urn:microsoft.com/office/officeart/2018/2/layout/IconVerticalSolidList"/>
    <dgm:cxn modelId="{D70172E6-7934-4081-BE0C-589F201778AF}" type="presOf" srcId="{5D8BD21D-3AEA-4A61-B2CB-29D1386EBCE2}" destId="{C9DA1D0F-5F3B-469F-9889-9361A68FC0BD}" srcOrd="0" destOrd="0" presId="urn:microsoft.com/office/officeart/2018/2/layout/IconVerticalSolidList"/>
    <dgm:cxn modelId="{6B4EC4A6-F465-4D3E-BD8F-95036182FB8A}" type="presOf" srcId="{F96CEA13-FFF2-49FE-A8C0-069A386895BD}" destId="{A1FD06C9-586E-4646-9C75-FB709B35F7B3}" srcOrd="0" destOrd="0" presId="urn:microsoft.com/office/officeart/2018/2/layout/IconVerticalSolidList"/>
    <dgm:cxn modelId="{5C60C787-E86A-4D43-94EA-DB771B38E1C0}" type="presOf" srcId="{4E217768-66B8-4C69-8D9F-6D7889F71341}" destId="{33A1A6BD-0576-4189-8EC9-2915BA027D0D}" srcOrd="0" destOrd="0" presId="urn:microsoft.com/office/officeart/2018/2/layout/IconVerticalSolidList"/>
    <dgm:cxn modelId="{02EC8B6D-9B5D-4F06-80EE-39C6AEA556CE}" srcId="{636F7E62-D73B-4E4B-9D01-ADF516901721}" destId="{4E217768-66B8-4C69-8D9F-6D7889F71341}" srcOrd="3" destOrd="0" parTransId="{BF45BFDC-D3A9-499A-872F-BB1606C28B36}" sibTransId="{B2711EC0-0549-4C6E-AD7A-C998825F9098}"/>
    <dgm:cxn modelId="{34EB7647-7384-4CD3-A95D-E2E164C40E4A}" type="presOf" srcId="{636F7E62-D73B-4E4B-9D01-ADF516901721}" destId="{6ED3A946-9733-4F96-8E6F-553C3D5C4610}" srcOrd="0" destOrd="0" presId="urn:microsoft.com/office/officeart/2018/2/layout/IconVerticalSolidList"/>
    <dgm:cxn modelId="{7CBB8E38-1599-43ED-8AC5-B2F77476F556}" type="presParOf" srcId="{6ED3A946-9733-4F96-8E6F-553C3D5C4610}" destId="{CAB07513-C874-4E7A-B6C7-67E8CD8402C7}" srcOrd="0" destOrd="0" presId="urn:microsoft.com/office/officeart/2018/2/layout/IconVerticalSolidList"/>
    <dgm:cxn modelId="{7A8CB807-DCA8-4047-8338-B82CF6079FAC}" type="presParOf" srcId="{CAB07513-C874-4E7A-B6C7-67E8CD8402C7}" destId="{2EEB4781-A679-4438-863F-286748B54D43}" srcOrd="0" destOrd="0" presId="urn:microsoft.com/office/officeart/2018/2/layout/IconVerticalSolidList"/>
    <dgm:cxn modelId="{D3DCAA3C-262F-4C9D-AF24-611B2F02CE07}" type="presParOf" srcId="{CAB07513-C874-4E7A-B6C7-67E8CD8402C7}" destId="{D36FBB2F-B89B-440E-9D94-3C521330093E}" srcOrd="1" destOrd="0" presId="urn:microsoft.com/office/officeart/2018/2/layout/IconVerticalSolidList"/>
    <dgm:cxn modelId="{8E1E99C0-FBD4-4D5B-B926-27012D44716A}" type="presParOf" srcId="{CAB07513-C874-4E7A-B6C7-67E8CD8402C7}" destId="{76A77902-A316-4E11-A74F-482CC58DE162}" srcOrd="2" destOrd="0" presId="urn:microsoft.com/office/officeart/2018/2/layout/IconVerticalSolidList"/>
    <dgm:cxn modelId="{502F0E71-0D51-4B4C-A955-894EC2310CDE}" type="presParOf" srcId="{CAB07513-C874-4E7A-B6C7-67E8CD8402C7}" destId="{CE02C47C-0781-4878-8A0C-7E15AD0888FB}" srcOrd="3" destOrd="0" presId="urn:microsoft.com/office/officeart/2018/2/layout/IconVerticalSolidList"/>
    <dgm:cxn modelId="{B84F15D6-E20D-4C3B-803A-CF8273AB49DE}" type="presParOf" srcId="{6ED3A946-9733-4F96-8E6F-553C3D5C4610}" destId="{8C73FCDA-5353-484E-884E-2A2A165C9721}" srcOrd="1" destOrd="0" presId="urn:microsoft.com/office/officeart/2018/2/layout/IconVerticalSolidList"/>
    <dgm:cxn modelId="{84AC9FAE-4BC0-4688-BAAE-7CD68326130A}" type="presParOf" srcId="{6ED3A946-9733-4F96-8E6F-553C3D5C4610}" destId="{2C51B390-8180-4E20-8FBA-61900296A3B6}" srcOrd="2" destOrd="0" presId="urn:microsoft.com/office/officeart/2018/2/layout/IconVerticalSolidList"/>
    <dgm:cxn modelId="{54DF97B8-90DC-4E6B-AC98-E6044CF45A50}" type="presParOf" srcId="{2C51B390-8180-4E20-8FBA-61900296A3B6}" destId="{230F8711-D788-437B-AF5C-D7CABD99F435}" srcOrd="0" destOrd="0" presId="urn:microsoft.com/office/officeart/2018/2/layout/IconVerticalSolidList"/>
    <dgm:cxn modelId="{FCC640C6-0348-4E82-AC96-3EC6A6E0A0ED}" type="presParOf" srcId="{2C51B390-8180-4E20-8FBA-61900296A3B6}" destId="{5F26E2F5-8B90-4FA3-8DFB-E84359942D0A}" srcOrd="1" destOrd="0" presId="urn:microsoft.com/office/officeart/2018/2/layout/IconVerticalSolidList"/>
    <dgm:cxn modelId="{F2F22AC9-18E0-45BF-B7A2-AB8CB330163C}" type="presParOf" srcId="{2C51B390-8180-4E20-8FBA-61900296A3B6}" destId="{65C6E94A-8AB5-434B-AF54-77E0DF39B05B}" srcOrd="2" destOrd="0" presId="urn:microsoft.com/office/officeart/2018/2/layout/IconVerticalSolidList"/>
    <dgm:cxn modelId="{0404F47A-CF4E-40AE-9733-A6BF7CE6348F}" type="presParOf" srcId="{2C51B390-8180-4E20-8FBA-61900296A3B6}" destId="{862C2A79-9E9A-4575-BFBB-F068C6277E22}" srcOrd="3" destOrd="0" presId="urn:microsoft.com/office/officeart/2018/2/layout/IconVerticalSolidList"/>
    <dgm:cxn modelId="{520F5412-095B-421B-984B-5BB112D8A420}" type="presParOf" srcId="{6ED3A946-9733-4F96-8E6F-553C3D5C4610}" destId="{9832A3E6-D73F-4562-8A1B-A62C4D33828D}" srcOrd="3" destOrd="0" presId="urn:microsoft.com/office/officeart/2018/2/layout/IconVerticalSolidList"/>
    <dgm:cxn modelId="{DD62A27E-2B62-4F3D-84FC-703D4A490822}" type="presParOf" srcId="{6ED3A946-9733-4F96-8E6F-553C3D5C4610}" destId="{219336AA-9FB4-4956-BFBE-5011AA62C621}" srcOrd="4" destOrd="0" presId="urn:microsoft.com/office/officeart/2018/2/layout/IconVerticalSolidList"/>
    <dgm:cxn modelId="{60A4A419-9CE0-4CFC-8A75-D218B75C5E0B}" type="presParOf" srcId="{219336AA-9FB4-4956-BFBE-5011AA62C621}" destId="{831F302E-F39D-47EE-916B-58B9982DE502}" srcOrd="0" destOrd="0" presId="urn:microsoft.com/office/officeart/2018/2/layout/IconVerticalSolidList"/>
    <dgm:cxn modelId="{C439479A-F854-4563-874F-D513F814F856}" type="presParOf" srcId="{219336AA-9FB4-4956-BFBE-5011AA62C621}" destId="{14B62268-5BFD-4E64-A6BA-99E0195A7D30}" srcOrd="1" destOrd="0" presId="urn:microsoft.com/office/officeart/2018/2/layout/IconVerticalSolidList"/>
    <dgm:cxn modelId="{6D1F1DDF-3B11-4A4D-A978-8E6E18B34B9B}" type="presParOf" srcId="{219336AA-9FB4-4956-BFBE-5011AA62C621}" destId="{61AE8A54-8341-4303-8803-8364366358C7}" srcOrd="2" destOrd="0" presId="urn:microsoft.com/office/officeart/2018/2/layout/IconVerticalSolidList"/>
    <dgm:cxn modelId="{C72218BF-098B-4E68-A9BD-E073C43CC38C}" type="presParOf" srcId="{219336AA-9FB4-4956-BFBE-5011AA62C621}" destId="{C9DA1D0F-5F3B-469F-9889-9361A68FC0BD}" srcOrd="3" destOrd="0" presId="urn:microsoft.com/office/officeart/2018/2/layout/IconVerticalSolidList"/>
    <dgm:cxn modelId="{E2BBBC70-B113-4871-AB83-F668C3EDDD49}" type="presParOf" srcId="{6ED3A946-9733-4F96-8E6F-553C3D5C4610}" destId="{458C823B-B2F3-4C4F-A5EB-C84FC60B2A47}" srcOrd="5" destOrd="0" presId="urn:microsoft.com/office/officeart/2018/2/layout/IconVerticalSolidList"/>
    <dgm:cxn modelId="{55AA8463-63CF-4ECA-A16A-04357A638CAC}" type="presParOf" srcId="{6ED3A946-9733-4F96-8E6F-553C3D5C4610}" destId="{E175594B-007A-4029-91A2-00F146E6E78F}" srcOrd="6" destOrd="0" presId="urn:microsoft.com/office/officeart/2018/2/layout/IconVerticalSolidList"/>
    <dgm:cxn modelId="{86A97BD5-D75D-4B26-AD99-27FF6A6F5F49}" type="presParOf" srcId="{E175594B-007A-4029-91A2-00F146E6E78F}" destId="{A106ED78-689E-4747-8AB8-BD7DE5C3220A}" srcOrd="0" destOrd="0" presId="urn:microsoft.com/office/officeart/2018/2/layout/IconVerticalSolidList"/>
    <dgm:cxn modelId="{BCBBDFB7-1D34-4B76-98BA-157406CEA157}" type="presParOf" srcId="{E175594B-007A-4029-91A2-00F146E6E78F}" destId="{3F9C2BE4-CD91-49FF-822E-4C81C558D2EE}" srcOrd="1" destOrd="0" presId="urn:microsoft.com/office/officeart/2018/2/layout/IconVerticalSolidList"/>
    <dgm:cxn modelId="{47E36E5D-ADAF-404A-BDF6-C8AAA1224739}" type="presParOf" srcId="{E175594B-007A-4029-91A2-00F146E6E78F}" destId="{2C225FEE-D2CF-4C37-B262-1163B1ADB177}" srcOrd="2" destOrd="0" presId="urn:microsoft.com/office/officeart/2018/2/layout/IconVerticalSolidList"/>
    <dgm:cxn modelId="{89679B12-4258-48BD-9665-222DB2FCE6D2}" type="presParOf" srcId="{E175594B-007A-4029-91A2-00F146E6E78F}" destId="{33A1A6BD-0576-4189-8EC9-2915BA027D0D}" srcOrd="3" destOrd="0" presId="urn:microsoft.com/office/officeart/2018/2/layout/IconVerticalSolidList"/>
    <dgm:cxn modelId="{6E8E800C-E198-4B0E-BBC3-9FF12AEACBBD}" type="presParOf" srcId="{6ED3A946-9733-4F96-8E6F-553C3D5C4610}" destId="{4759F8A1-FD4F-452B-96EF-719E332D72D7}" srcOrd="7" destOrd="0" presId="urn:microsoft.com/office/officeart/2018/2/layout/IconVerticalSolidList"/>
    <dgm:cxn modelId="{6DDEFC88-9A63-4D47-8029-3E843071B97B}" type="presParOf" srcId="{6ED3A946-9733-4F96-8E6F-553C3D5C4610}" destId="{A7789C6F-C8BE-4E65-B02A-06388F7B08E7}" srcOrd="8" destOrd="0" presId="urn:microsoft.com/office/officeart/2018/2/layout/IconVerticalSolidList"/>
    <dgm:cxn modelId="{D39370A1-D2AA-47DB-AA85-506A631F1513}" type="presParOf" srcId="{A7789C6F-C8BE-4E65-B02A-06388F7B08E7}" destId="{97E00B70-159D-4C04-8C53-AAE6C2FE1525}" srcOrd="0" destOrd="0" presId="urn:microsoft.com/office/officeart/2018/2/layout/IconVerticalSolidList"/>
    <dgm:cxn modelId="{43214931-90F8-4FBC-BE67-91A7703B4F42}" type="presParOf" srcId="{A7789C6F-C8BE-4E65-B02A-06388F7B08E7}" destId="{FCD4E087-C1E9-4A97-850C-FAA79C689CB2}" srcOrd="1" destOrd="0" presId="urn:microsoft.com/office/officeart/2018/2/layout/IconVerticalSolidList"/>
    <dgm:cxn modelId="{268988D2-EC7C-4E39-AEBE-84B38E66A796}" type="presParOf" srcId="{A7789C6F-C8BE-4E65-B02A-06388F7B08E7}" destId="{217E74CA-1E22-4B6A-9F45-960FFE095019}" srcOrd="2" destOrd="0" presId="urn:microsoft.com/office/officeart/2018/2/layout/IconVerticalSolidList"/>
    <dgm:cxn modelId="{B5A7AFF1-AFD5-4339-B510-C86CD59E281A}" type="presParOf" srcId="{A7789C6F-C8BE-4E65-B02A-06388F7B08E7}" destId="{A1FD06C9-586E-4646-9C75-FB709B35F7B3}" srcOrd="3" destOrd="0" presId="urn:microsoft.com/office/officeart/2018/2/layout/IconVerticalSoli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6F9C75-D520-4D79-AEC3-09DC2FC0FF2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12731E-06EF-445C-B755-145E48EAF143}">
      <dgm:prSet/>
      <dgm:spPr/>
      <dgm:t>
        <a:bodyPr/>
        <a:lstStyle/>
        <a:p>
          <a:r>
            <a:rPr lang="en-US"/>
            <a:t>Example of a successful implementation.</a:t>
          </a:r>
        </a:p>
      </dgm:t>
    </dgm:pt>
    <dgm:pt modelId="{96ABEBCE-6543-45AF-A59C-338A74C94A91}" type="parTrans" cxnId="{C1F35C23-655B-488F-B84D-65F3B10E5222}">
      <dgm:prSet/>
      <dgm:spPr/>
      <dgm:t>
        <a:bodyPr/>
        <a:lstStyle/>
        <a:p>
          <a:endParaRPr lang="en-US"/>
        </a:p>
      </dgm:t>
    </dgm:pt>
    <dgm:pt modelId="{874CE7F5-6A2B-4B97-9AE4-0905B74B7DA6}" type="sibTrans" cxnId="{C1F35C23-655B-488F-B84D-65F3B10E5222}">
      <dgm:prSet/>
      <dgm:spPr/>
      <dgm:t>
        <a:bodyPr/>
        <a:lstStyle/>
        <a:p>
          <a:endParaRPr lang="en-US"/>
        </a:p>
      </dgm:t>
    </dgm:pt>
    <dgm:pt modelId="{BB45AFF1-B8DD-4E73-9FF2-77EF8D0F08E4}">
      <dgm:prSet/>
      <dgm:spPr/>
      <dgm:t>
        <a:bodyPr/>
        <a:lstStyle/>
        <a:p>
          <a:r>
            <a:rPr lang="en-US"/>
            <a:t>Reduced water loss by 25%.</a:t>
          </a:r>
        </a:p>
      </dgm:t>
    </dgm:pt>
    <dgm:pt modelId="{65A8FD82-4066-4E91-9418-9E16DC6EC58E}" type="parTrans" cxnId="{A166516A-E7BC-44C3-B168-3D0275FB8A53}">
      <dgm:prSet/>
      <dgm:spPr/>
      <dgm:t>
        <a:bodyPr/>
        <a:lstStyle/>
        <a:p>
          <a:endParaRPr lang="en-US"/>
        </a:p>
      </dgm:t>
    </dgm:pt>
    <dgm:pt modelId="{C086C11F-92F4-4ADC-9B20-8A80916E6B2B}" type="sibTrans" cxnId="{A166516A-E7BC-44C3-B168-3D0275FB8A53}">
      <dgm:prSet/>
      <dgm:spPr/>
      <dgm:t>
        <a:bodyPr/>
        <a:lstStyle/>
        <a:p>
          <a:endParaRPr lang="en-US"/>
        </a:p>
      </dgm:t>
    </dgm:pt>
    <dgm:pt modelId="{2D3B861A-6095-4570-8232-75A430ABC512}">
      <dgm:prSet/>
      <dgm:spPr/>
      <dgm:t>
        <a:bodyPr/>
        <a:lstStyle/>
        <a:p>
          <a:r>
            <a:rPr lang="en-US"/>
            <a:t>Improved water quality and service.</a:t>
          </a:r>
        </a:p>
      </dgm:t>
    </dgm:pt>
    <dgm:pt modelId="{3A6DBA8D-719A-4F51-90BF-B7DDEA4DF7B4}" type="parTrans" cxnId="{E0285D17-FDF2-4BA1-85F3-900FDA1E20F9}">
      <dgm:prSet/>
      <dgm:spPr/>
      <dgm:t>
        <a:bodyPr/>
        <a:lstStyle/>
        <a:p>
          <a:endParaRPr lang="en-US"/>
        </a:p>
      </dgm:t>
    </dgm:pt>
    <dgm:pt modelId="{D1A14036-24D9-4725-8A37-7251F7BA3ECA}" type="sibTrans" cxnId="{E0285D17-FDF2-4BA1-85F3-900FDA1E20F9}">
      <dgm:prSet/>
      <dgm:spPr/>
      <dgm:t>
        <a:bodyPr/>
        <a:lstStyle/>
        <a:p>
          <a:endParaRPr lang="en-US"/>
        </a:p>
      </dgm:t>
    </dgm:pt>
    <dgm:pt modelId="{2B2F537B-8A0F-4F34-B7D0-D9567ABF2E59}" type="pres">
      <dgm:prSet presAssocID="{3F6F9C75-D520-4D79-AEC3-09DC2FC0FF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A01F60-43D7-464A-B5B4-CF62AD13B1C3}" type="pres">
      <dgm:prSet presAssocID="{C812731E-06EF-445C-B755-145E48EAF143}" presName="hierRoot1" presStyleCnt="0"/>
      <dgm:spPr/>
    </dgm:pt>
    <dgm:pt modelId="{12C52397-6165-46A3-B2F4-F8AD6A4D55C9}" type="pres">
      <dgm:prSet presAssocID="{C812731E-06EF-445C-B755-145E48EAF143}" presName="composite" presStyleCnt="0"/>
      <dgm:spPr/>
    </dgm:pt>
    <dgm:pt modelId="{D1CAA037-18AB-4ED1-9362-0AEF3A47E3B8}" type="pres">
      <dgm:prSet presAssocID="{C812731E-06EF-445C-B755-145E48EAF143}" presName="background" presStyleLbl="node0" presStyleIdx="0" presStyleCnt="3"/>
      <dgm:spPr/>
    </dgm:pt>
    <dgm:pt modelId="{FC6526AF-F52E-4C9A-88D5-3B3036F06BA5}" type="pres">
      <dgm:prSet presAssocID="{C812731E-06EF-445C-B755-145E48EAF143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4948D-6E4C-4831-B0EB-D71562819CF1}" type="pres">
      <dgm:prSet presAssocID="{C812731E-06EF-445C-B755-145E48EAF143}" presName="hierChild2" presStyleCnt="0"/>
      <dgm:spPr/>
    </dgm:pt>
    <dgm:pt modelId="{E8C78840-01F1-446B-9C3F-9FE063E5C27D}" type="pres">
      <dgm:prSet presAssocID="{BB45AFF1-B8DD-4E73-9FF2-77EF8D0F08E4}" presName="hierRoot1" presStyleCnt="0"/>
      <dgm:spPr/>
    </dgm:pt>
    <dgm:pt modelId="{6C9649B7-B7EB-401C-9FB0-FF914BD1E3FF}" type="pres">
      <dgm:prSet presAssocID="{BB45AFF1-B8DD-4E73-9FF2-77EF8D0F08E4}" presName="composite" presStyleCnt="0"/>
      <dgm:spPr/>
    </dgm:pt>
    <dgm:pt modelId="{C5EB2DA4-ED99-4E2D-A1B0-E63950216391}" type="pres">
      <dgm:prSet presAssocID="{BB45AFF1-B8DD-4E73-9FF2-77EF8D0F08E4}" presName="background" presStyleLbl="node0" presStyleIdx="1" presStyleCnt="3"/>
      <dgm:spPr/>
    </dgm:pt>
    <dgm:pt modelId="{6C3D54BF-9B6D-4A8E-B0BF-9CF3ED2FE5A0}" type="pres">
      <dgm:prSet presAssocID="{BB45AFF1-B8DD-4E73-9FF2-77EF8D0F08E4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6E3A9-094A-41F2-9CC8-1C27E5D625A8}" type="pres">
      <dgm:prSet presAssocID="{BB45AFF1-B8DD-4E73-9FF2-77EF8D0F08E4}" presName="hierChild2" presStyleCnt="0"/>
      <dgm:spPr/>
    </dgm:pt>
    <dgm:pt modelId="{16C4A2EA-E9A4-4840-92BC-1D3D1D442B9B}" type="pres">
      <dgm:prSet presAssocID="{2D3B861A-6095-4570-8232-75A430ABC512}" presName="hierRoot1" presStyleCnt="0"/>
      <dgm:spPr/>
    </dgm:pt>
    <dgm:pt modelId="{777ED4D4-834D-4D2F-8F75-45D2B0DD445D}" type="pres">
      <dgm:prSet presAssocID="{2D3B861A-6095-4570-8232-75A430ABC512}" presName="composite" presStyleCnt="0"/>
      <dgm:spPr/>
    </dgm:pt>
    <dgm:pt modelId="{13F1F005-46A5-4923-92DE-549823823281}" type="pres">
      <dgm:prSet presAssocID="{2D3B861A-6095-4570-8232-75A430ABC512}" presName="background" presStyleLbl="node0" presStyleIdx="2" presStyleCnt="3"/>
      <dgm:spPr/>
    </dgm:pt>
    <dgm:pt modelId="{65655DA5-2CB1-4175-AC51-862E76637BE0}" type="pres">
      <dgm:prSet presAssocID="{2D3B861A-6095-4570-8232-75A430ABC512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34780-AB30-4A57-9F40-F310860E9F1E}" type="pres">
      <dgm:prSet presAssocID="{2D3B861A-6095-4570-8232-75A430ABC512}" presName="hierChild2" presStyleCnt="0"/>
      <dgm:spPr/>
    </dgm:pt>
  </dgm:ptLst>
  <dgm:cxnLst>
    <dgm:cxn modelId="{A166516A-E7BC-44C3-B168-3D0275FB8A53}" srcId="{3F6F9C75-D520-4D79-AEC3-09DC2FC0FF2A}" destId="{BB45AFF1-B8DD-4E73-9FF2-77EF8D0F08E4}" srcOrd="1" destOrd="0" parTransId="{65A8FD82-4066-4E91-9418-9E16DC6EC58E}" sibTransId="{C086C11F-92F4-4ADC-9B20-8A80916E6B2B}"/>
    <dgm:cxn modelId="{C1F35C23-655B-488F-B84D-65F3B10E5222}" srcId="{3F6F9C75-D520-4D79-AEC3-09DC2FC0FF2A}" destId="{C812731E-06EF-445C-B755-145E48EAF143}" srcOrd="0" destOrd="0" parTransId="{96ABEBCE-6543-45AF-A59C-338A74C94A91}" sibTransId="{874CE7F5-6A2B-4B97-9AE4-0905B74B7DA6}"/>
    <dgm:cxn modelId="{99836DD3-AD4A-4889-99A5-99FC6A33E7D0}" type="presOf" srcId="{BB45AFF1-B8DD-4E73-9FF2-77EF8D0F08E4}" destId="{6C3D54BF-9B6D-4A8E-B0BF-9CF3ED2FE5A0}" srcOrd="0" destOrd="0" presId="urn:microsoft.com/office/officeart/2005/8/layout/hierarchy1"/>
    <dgm:cxn modelId="{05D91024-3E1C-4C36-A658-BC53CCA1CB02}" type="presOf" srcId="{2D3B861A-6095-4570-8232-75A430ABC512}" destId="{65655DA5-2CB1-4175-AC51-862E76637BE0}" srcOrd="0" destOrd="0" presId="urn:microsoft.com/office/officeart/2005/8/layout/hierarchy1"/>
    <dgm:cxn modelId="{261511F5-AB36-4BE4-9F31-65C440724851}" type="presOf" srcId="{3F6F9C75-D520-4D79-AEC3-09DC2FC0FF2A}" destId="{2B2F537B-8A0F-4F34-B7D0-D9567ABF2E59}" srcOrd="0" destOrd="0" presId="urn:microsoft.com/office/officeart/2005/8/layout/hierarchy1"/>
    <dgm:cxn modelId="{2C17D6EA-2332-402D-8113-E20B7AC0A198}" type="presOf" srcId="{C812731E-06EF-445C-B755-145E48EAF143}" destId="{FC6526AF-F52E-4C9A-88D5-3B3036F06BA5}" srcOrd="0" destOrd="0" presId="urn:microsoft.com/office/officeart/2005/8/layout/hierarchy1"/>
    <dgm:cxn modelId="{E0285D17-FDF2-4BA1-85F3-900FDA1E20F9}" srcId="{3F6F9C75-D520-4D79-AEC3-09DC2FC0FF2A}" destId="{2D3B861A-6095-4570-8232-75A430ABC512}" srcOrd="2" destOrd="0" parTransId="{3A6DBA8D-719A-4F51-90BF-B7DDEA4DF7B4}" sibTransId="{D1A14036-24D9-4725-8A37-7251F7BA3ECA}"/>
    <dgm:cxn modelId="{3E93D347-3262-48D7-8FE6-6B7F44DC19A0}" type="presParOf" srcId="{2B2F537B-8A0F-4F34-B7D0-D9567ABF2E59}" destId="{67A01F60-43D7-464A-B5B4-CF62AD13B1C3}" srcOrd="0" destOrd="0" presId="urn:microsoft.com/office/officeart/2005/8/layout/hierarchy1"/>
    <dgm:cxn modelId="{BC316AE0-A8A3-4E98-8B2C-3C542910081C}" type="presParOf" srcId="{67A01F60-43D7-464A-B5B4-CF62AD13B1C3}" destId="{12C52397-6165-46A3-B2F4-F8AD6A4D55C9}" srcOrd="0" destOrd="0" presId="urn:microsoft.com/office/officeart/2005/8/layout/hierarchy1"/>
    <dgm:cxn modelId="{8E93F515-6DC2-4196-B431-6FCCA6B2EB3C}" type="presParOf" srcId="{12C52397-6165-46A3-B2F4-F8AD6A4D55C9}" destId="{D1CAA037-18AB-4ED1-9362-0AEF3A47E3B8}" srcOrd="0" destOrd="0" presId="urn:microsoft.com/office/officeart/2005/8/layout/hierarchy1"/>
    <dgm:cxn modelId="{5C28D29A-30F4-445D-AA45-226D17A2E869}" type="presParOf" srcId="{12C52397-6165-46A3-B2F4-F8AD6A4D55C9}" destId="{FC6526AF-F52E-4C9A-88D5-3B3036F06BA5}" srcOrd="1" destOrd="0" presId="urn:microsoft.com/office/officeart/2005/8/layout/hierarchy1"/>
    <dgm:cxn modelId="{C6C88E4D-66F6-4494-B9B2-1283DB55D725}" type="presParOf" srcId="{67A01F60-43D7-464A-B5B4-CF62AD13B1C3}" destId="{2DE4948D-6E4C-4831-B0EB-D71562819CF1}" srcOrd="1" destOrd="0" presId="urn:microsoft.com/office/officeart/2005/8/layout/hierarchy1"/>
    <dgm:cxn modelId="{24A4BD04-A059-464B-8E58-7EA998220C23}" type="presParOf" srcId="{2B2F537B-8A0F-4F34-B7D0-D9567ABF2E59}" destId="{E8C78840-01F1-446B-9C3F-9FE063E5C27D}" srcOrd="1" destOrd="0" presId="urn:microsoft.com/office/officeart/2005/8/layout/hierarchy1"/>
    <dgm:cxn modelId="{675A12BF-3976-40CA-8E18-A3C91F5F7F73}" type="presParOf" srcId="{E8C78840-01F1-446B-9C3F-9FE063E5C27D}" destId="{6C9649B7-B7EB-401C-9FB0-FF914BD1E3FF}" srcOrd="0" destOrd="0" presId="urn:microsoft.com/office/officeart/2005/8/layout/hierarchy1"/>
    <dgm:cxn modelId="{93809857-1B0D-4146-B2D3-8E88F871FCAD}" type="presParOf" srcId="{6C9649B7-B7EB-401C-9FB0-FF914BD1E3FF}" destId="{C5EB2DA4-ED99-4E2D-A1B0-E63950216391}" srcOrd="0" destOrd="0" presId="urn:microsoft.com/office/officeart/2005/8/layout/hierarchy1"/>
    <dgm:cxn modelId="{E36440D7-4524-40C3-A384-4DFFA87D09DC}" type="presParOf" srcId="{6C9649B7-B7EB-401C-9FB0-FF914BD1E3FF}" destId="{6C3D54BF-9B6D-4A8E-B0BF-9CF3ED2FE5A0}" srcOrd="1" destOrd="0" presId="urn:microsoft.com/office/officeart/2005/8/layout/hierarchy1"/>
    <dgm:cxn modelId="{8CDBE74E-1C5E-4667-944B-E023932F6B8D}" type="presParOf" srcId="{E8C78840-01F1-446B-9C3F-9FE063E5C27D}" destId="{A316E3A9-094A-41F2-9CC8-1C27E5D625A8}" srcOrd="1" destOrd="0" presId="urn:microsoft.com/office/officeart/2005/8/layout/hierarchy1"/>
    <dgm:cxn modelId="{0DBBEE09-C293-41E1-B851-E6A580B62820}" type="presParOf" srcId="{2B2F537B-8A0F-4F34-B7D0-D9567ABF2E59}" destId="{16C4A2EA-E9A4-4840-92BC-1D3D1D442B9B}" srcOrd="2" destOrd="0" presId="urn:microsoft.com/office/officeart/2005/8/layout/hierarchy1"/>
    <dgm:cxn modelId="{8816C2FF-95D2-4BFA-9803-C207974D88D7}" type="presParOf" srcId="{16C4A2EA-E9A4-4840-92BC-1D3D1D442B9B}" destId="{777ED4D4-834D-4D2F-8F75-45D2B0DD445D}" srcOrd="0" destOrd="0" presId="urn:microsoft.com/office/officeart/2005/8/layout/hierarchy1"/>
    <dgm:cxn modelId="{782D0C5A-A748-4F79-9AA6-AD022422661E}" type="presParOf" srcId="{777ED4D4-834D-4D2F-8F75-45D2B0DD445D}" destId="{13F1F005-46A5-4923-92DE-549823823281}" srcOrd="0" destOrd="0" presId="urn:microsoft.com/office/officeart/2005/8/layout/hierarchy1"/>
    <dgm:cxn modelId="{202B3ADB-47CC-402B-BA30-7DA228F6D013}" type="presParOf" srcId="{777ED4D4-834D-4D2F-8F75-45D2B0DD445D}" destId="{65655DA5-2CB1-4175-AC51-862E76637BE0}" srcOrd="1" destOrd="0" presId="urn:microsoft.com/office/officeart/2005/8/layout/hierarchy1"/>
    <dgm:cxn modelId="{CA9F49D9-E6E3-496A-B688-4D99730D2670}" type="presParOf" srcId="{16C4A2EA-E9A4-4840-92BC-1D3D1D442B9B}" destId="{49034780-AB30-4A57-9F40-F310860E9F1E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1B1AEA-3D1B-4E45-BB82-CF9A711233A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B17FC7-B909-4CF8-8439-1AC1BC9C7B17}">
      <dgm:prSet/>
      <dgm:spPr/>
      <dgm:t>
        <a:bodyPr/>
        <a:lstStyle/>
        <a:p>
          <a:r>
            <a:rPr lang="en-US" b="1"/>
            <a:t>Future Trends</a:t>
          </a:r>
          <a:endParaRPr lang="en-US"/>
        </a:p>
      </dgm:t>
    </dgm:pt>
    <dgm:pt modelId="{03C3E2E2-7460-4F39-99A7-A01D92E96BA8}" type="parTrans" cxnId="{803F3F9F-07C0-4FA9-8D91-5E8B7860DA37}">
      <dgm:prSet/>
      <dgm:spPr/>
      <dgm:t>
        <a:bodyPr/>
        <a:lstStyle/>
        <a:p>
          <a:endParaRPr lang="en-US"/>
        </a:p>
      </dgm:t>
    </dgm:pt>
    <dgm:pt modelId="{35AD4D4D-F56B-4DD4-A24B-C38F1CA7AC6E}" type="sibTrans" cxnId="{803F3F9F-07C0-4FA9-8D91-5E8B7860DA37}">
      <dgm:prSet/>
      <dgm:spPr/>
      <dgm:t>
        <a:bodyPr/>
        <a:lstStyle/>
        <a:p>
          <a:endParaRPr lang="en-US"/>
        </a:p>
      </dgm:t>
    </dgm:pt>
    <dgm:pt modelId="{CD10D818-E0BE-4FA1-BF46-BD91089AA4CF}">
      <dgm:prSet/>
      <dgm:spPr/>
      <dgm:t>
        <a:bodyPr/>
        <a:lstStyle/>
        <a:p>
          <a:r>
            <a:rPr lang="en-US"/>
            <a:t>High Initial Costs</a:t>
          </a:r>
        </a:p>
      </dgm:t>
    </dgm:pt>
    <dgm:pt modelId="{F4935557-D1B4-4382-8C32-9160FB2A0129}" type="parTrans" cxnId="{40F8818E-0563-4D6B-ABAE-72030AA63C36}">
      <dgm:prSet/>
      <dgm:spPr/>
      <dgm:t>
        <a:bodyPr/>
        <a:lstStyle/>
        <a:p>
          <a:endParaRPr lang="en-US"/>
        </a:p>
      </dgm:t>
    </dgm:pt>
    <dgm:pt modelId="{C6D22326-B7A0-4B67-A3F9-B5B8C53BBBF1}" type="sibTrans" cxnId="{40F8818E-0563-4D6B-ABAE-72030AA63C36}">
      <dgm:prSet/>
      <dgm:spPr/>
      <dgm:t>
        <a:bodyPr/>
        <a:lstStyle/>
        <a:p>
          <a:endParaRPr lang="en-US"/>
        </a:p>
      </dgm:t>
    </dgm:pt>
    <dgm:pt modelId="{1C5C3F32-52A0-4781-93EC-994312AAF566}">
      <dgm:prSet/>
      <dgm:spPr/>
      <dgm:t>
        <a:bodyPr/>
        <a:lstStyle/>
        <a:p>
          <a:r>
            <a:rPr lang="en-US"/>
            <a:t>Data Security and Privacy</a:t>
          </a:r>
        </a:p>
      </dgm:t>
    </dgm:pt>
    <dgm:pt modelId="{42DC0682-E26A-47B3-B5AE-8716AC260FE6}" type="parTrans" cxnId="{BE0BCF47-336D-46F6-BFF6-DB506E2941BD}">
      <dgm:prSet/>
      <dgm:spPr/>
      <dgm:t>
        <a:bodyPr/>
        <a:lstStyle/>
        <a:p>
          <a:endParaRPr lang="en-US"/>
        </a:p>
      </dgm:t>
    </dgm:pt>
    <dgm:pt modelId="{7ECC7E6E-D600-4596-91D3-52E2F1077797}" type="sibTrans" cxnId="{BE0BCF47-336D-46F6-BFF6-DB506E2941BD}">
      <dgm:prSet/>
      <dgm:spPr/>
      <dgm:t>
        <a:bodyPr/>
        <a:lstStyle/>
        <a:p>
          <a:endParaRPr lang="en-US"/>
        </a:p>
      </dgm:t>
    </dgm:pt>
    <dgm:pt modelId="{57C5E7E6-E6C9-456D-912B-351015E1C343}">
      <dgm:prSet/>
      <dgm:spPr/>
      <dgm:t>
        <a:bodyPr/>
        <a:lstStyle/>
        <a:p>
          <a:r>
            <a:rPr lang="en-US"/>
            <a:t>Integration with Legacy Systems</a:t>
          </a:r>
        </a:p>
      </dgm:t>
    </dgm:pt>
    <dgm:pt modelId="{FBA80350-CDC3-42CF-A6CC-B5A26EDB2C5A}" type="parTrans" cxnId="{F34A3CBB-BC12-4CD4-ABD6-ACE4D52B676C}">
      <dgm:prSet/>
      <dgm:spPr/>
      <dgm:t>
        <a:bodyPr/>
        <a:lstStyle/>
        <a:p>
          <a:endParaRPr lang="en-US"/>
        </a:p>
      </dgm:t>
    </dgm:pt>
    <dgm:pt modelId="{406C60C6-0C96-43AD-8438-4A19170AF074}" type="sibTrans" cxnId="{F34A3CBB-BC12-4CD4-ABD6-ACE4D52B676C}">
      <dgm:prSet/>
      <dgm:spPr/>
      <dgm:t>
        <a:bodyPr/>
        <a:lstStyle/>
        <a:p>
          <a:endParaRPr lang="en-US"/>
        </a:p>
      </dgm:t>
    </dgm:pt>
    <dgm:pt modelId="{0F7D7654-939A-413D-8231-BF67793308A2}">
      <dgm:prSet/>
      <dgm:spPr/>
      <dgm:t>
        <a:bodyPr/>
        <a:lstStyle/>
        <a:p>
          <a:r>
            <a:rPr lang="en-US"/>
            <a:t>Technical Expertise Required</a:t>
          </a:r>
        </a:p>
      </dgm:t>
    </dgm:pt>
    <dgm:pt modelId="{3A9EF592-9D30-4318-BCE0-6052739E92EC}" type="parTrans" cxnId="{73278B40-60E6-4F8B-AC69-0D998A5E7E9E}">
      <dgm:prSet/>
      <dgm:spPr/>
      <dgm:t>
        <a:bodyPr/>
        <a:lstStyle/>
        <a:p>
          <a:endParaRPr lang="en-US"/>
        </a:p>
      </dgm:t>
    </dgm:pt>
    <dgm:pt modelId="{DA34D9E3-ABED-4582-87A6-A336C0082703}" type="sibTrans" cxnId="{73278B40-60E6-4F8B-AC69-0D998A5E7E9E}">
      <dgm:prSet/>
      <dgm:spPr/>
      <dgm:t>
        <a:bodyPr/>
        <a:lstStyle/>
        <a:p>
          <a:endParaRPr lang="en-US"/>
        </a:p>
      </dgm:t>
    </dgm:pt>
    <dgm:pt modelId="{3C2E53E9-99D3-4591-9E1C-E4782BD87D85}">
      <dgm:prSet/>
      <dgm:spPr/>
      <dgm:t>
        <a:bodyPr/>
        <a:lstStyle/>
        <a:p>
          <a:r>
            <a:rPr lang="en-US" b="1"/>
            <a:t>Challenges</a:t>
          </a:r>
          <a:endParaRPr lang="en-US"/>
        </a:p>
      </dgm:t>
    </dgm:pt>
    <dgm:pt modelId="{93CD0BCA-4180-4F03-9D0D-4927EBF0D14B}" type="parTrans" cxnId="{C92563A1-24DE-45B1-B982-A29B7D39DA7B}">
      <dgm:prSet/>
      <dgm:spPr/>
      <dgm:t>
        <a:bodyPr/>
        <a:lstStyle/>
        <a:p>
          <a:endParaRPr lang="en-US"/>
        </a:p>
      </dgm:t>
    </dgm:pt>
    <dgm:pt modelId="{FA99C625-0992-42C0-B6A8-BC3994064D7C}" type="sibTrans" cxnId="{C92563A1-24DE-45B1-B982-A29B7D39DA7B}">
      <dgm:prSet/>
      <dgm:spPr/>
      <dgm:t>
        <a:bodyPr/>
        <a:lstStyle/>
        <a:p>
          <a:endParaRPr lang="en-US"/>
        </a:p>
      </dgm:t>
    </dgm:pt>
    <dgm:pt modelId="{1C8421E7-85A7-4174-BDDF-BD1C89F4545B}">
      <dgm:prSet/>
      <dgm:spPr/>
      <dgm:t>
        <a:bodyPr/>
        <a:lstStyle/>
        <a:p>
          <a:r>
            <a:rPr lang="en-US"/>
            <a:t>AI and Machine Learning Integration</a:t>
          </a:r>
        </a:p>
      </dgm:t>
    </dgm:pt>
    <dgm:pt modelId="{1EA94DC7-AC3E-4E3B-88E4-DE165D6B28B9}" type="parTrans" cxnId="{2A859F72-7412-413E-9D6E-9882497F128A}">
      <dgm:prSet/>
      <dgm:spPr/>
      <dgm:t>
        <a:bodyPr/>
        <a:lstStyle/>
        <a:p>
          <a:endParaRPr lang="en-US"/>
        </a:p>
      </dgm:t>
    </dgm:pt>
    <dgm:pt modelId="{6E2BF0E3-9876-4886-B04D-9372D54C45EF}" type="sibTrans" cxnId="{2A859F72-7412-413E-9D6E-9882497F128A}">
      <dgm:prSet/>
      <dgm:spPr/>
      <dgm:t>
        <a:bodyPr/>
        <a:lstStyle/>
        <a:p>
          <a:endParaRPr lang="en-US"/>
        </a:p>
      </dgm:t>
    </dgm:pt>
    <dgm:pt modelId="{64F6FD54-2FAE-4333-B3EC-8460947F18C5}">
      <dgm:prSet/>
      <dgm:spPr/>
      <dgm:t>
        <a:bodyPr/>
        <a:lstStyle/>
        <a:p>
          <a:r>
            <a:rPr lang="en-US"/>
            <a:t>Decentralized Water Management</a:t>
          </a:r>
        </a:p>
      </dgm:t>
    </dgm:pt>
    <dgm:pt modelId="{0948B510-70FA-4631-AA43-13F24D955179}" type="parTrans" cxnId="{5FA71BB6-2B6C-4FC8-81EE-D8056E83A884}">
      <dgm:prSet/>
      <dgm:spPr/>
      <dgm:t>
        <a:bodyPr/>
        <a:lstStyle/>
        <a:p>
          <a:endParaRPr lang="en-US"/>
        </a:p>
      </dgm:t>
    </dgm:pt>
    <dgm:pt modelId="{25F948A7-8166-4C18-B716-945453943FFB}" type="sibTrans" cxnId="{5FA71BB6-2B6C-4FC8-81EE-D8056E83A884}">
      <dgm:prSet/>
      <dgm:spPr/>
      <dgm:t>
        <a:bodyPr/>
        <a:lstStyle/>
        <a:p>
          <a:endParaRPr lang="en-US"/>
        </a:p>
      </dgm:t>
    </dgm:pt>
    <dgm:pt modelId="{2E6E246C-8FA2-4641-A9CB-97AFE5451C66}">
      <dgm:prSet/>
      <dgm:spPr/>
      <dgm:t>
        <a:bodyPr/>
        <a:lstStyle/>
        <a:p>
          <a:r>
            <a:rPr lang="en-US"/>
            <a:t>Increased Adoption in Developing Nations</a:t>
          </a:r>
        </a:p>
      </dgm:t>
    </dgm:pt>
    <dgm:pt modelId="{666BB2D7-1035-4C17-B72F-11209B0EEC57}" type="parTrans" cxnId="{647AEC54-D48A-438F-91E3-986008E2E5A9}">
      <dgm:prSet/>
      <dgm:spPr/>
      <dgm:t>
        <a:bodyPr/>
        <a:lstStyle/>
        <a:p>
          <a:endParaRPr lang="en-US"/>
        </a:p>
      </dgm:t>
    </dgm:pt>
    <dgm:pt modelId="{8C8B5199-6420-4F5B-8BDE-3E4EE657A2D6}" type="sibTrans" cxnId="{647AEC54-D48A-438F-91E3-986008E2E5A9}">
      <dgm:prSet/>
      <dgm:spPr/>
      <dgm:t>
        <a:bodyPr/>
        <a:lstStyle/>
        <a:p>
          <a:endParaRPr lang="en-US"/>
        </a:p>
      </dgm:t>
    </dgm:pt>
    <dgm:pt modelId="{1627F553-1872-4A14-8564-86C291CCE4F3}" type="pres">
      <dgm:prSet presAssocID="{691B1AEA-3D1B-4E45-BB82-CF9A711233A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4A9D65F-39B8-481C-985E-45A6FE60B3A7}" type="pres">
      <dgm:prSet presAssocID="{E9B17FC7-B909-4CF8-8439-1AC1BC9C7B17}" presName="thickLine" presStyleLbl="alignNode1" presStyleIdx="0" presStyleCnt="9"/>
      <dgm:spPr/>
    </dgm:pt>
    <dgm:pt modelId="{73C4455B-E29A-481A-AB2C-200E153531D9}" type="pres">
      <dgm:prSet presAssocID="{E9B17FC7-B909-4CF8-8439-1AC1BC9C7B17}" presName="horz1" presStyleCnt="0"/>
      <dgm:spPr/>
    </dgm:pt>
    <dgm:pt modelId="{230DB2F9-3AED-4CD7-8952-4BEF86D48780}" type="pres">
      <dgm:prSet presAssocID="{E9B17FC7-B909-4CF8-8439-1AC1BC9C7B17}" presName="tx1" presStyleLbl="revTx" presStyleIdx="0" presStyleCnt="9"/>
      <dgm:spPr/>
      <dgm:t>
        <a:bodyPr/>
        <a:lstStyle/>
        <a:p>
          <a:endParaRPr lang="en-US"/>
        </a:p>
      </dgm:t>
    </dgm:pt>
    <dgm:pt modelId="{E13E5203-99C9-41B5-BC72-F92077431E83}" type="pres">
      <dgm:prSet presAssocID="{E9B17FC7-B909-4CF8-8439-1AC1BC9C7B17}" presName="vert1" presStyleCnt="0"/>
      <dgm:spPr/>
    </dgm:pt>
    <dgm:pt modelId="{0FD31FBA-DE7B-4FE4-8B63-5925E3C155C0}" type="pres">
      <dgm:prSet presAssocID="{CD10D818-E0BE-4FA1-BF46-BD91089AA4CF}" presName="thickLine" presStyleLbl="alignNode1" presStyleIdx="1" presStyleCnt="9"/>
      <dgm:spPr/>
    </dgm:pt>
    <dgm:pt modelId="{60F0DEC4-D903-44C2-AE2C-62512E98FCBB}" type="pres">
      <dgm:prSet presAssocID="{CD10D818-E0BE-4FA1-BF46-BD91089AA4CF}" presName="horz1" presStyleCnt="0"/>
      <dgm:spPr/>
    </dgm:pt>
    <dgm:pt modelId="{A58DCD50-A1D8-468C-9595-F62AB85654E2}" type="pres">
      <dgm:prSet presAssocID="{CD10D818-E0BE-4FA1-BF46-BD91089AA4CF}" presName="tx1" presStyleLbl="revTx" presStyleIdx="1" presStyleCnt="9"/>
      <dgm:spPr/>
      <dgm:t>
        <a:bodyPr/>
        <a:lstStyle/>
        <a:p>
          <a:endParaRPr lang="en-US"/>
        </a:p>
      </dgm:t>
    </dgm:pt>
    <dgm:pt modelId="{50C20C1D-0C99-424F-AD39-CF3170343C12}" type="pres">
      <dgm:prSet presAssocID="{CD10D818-E0BE-4FA1-BF46-BD91089AA4CF}" presName="vert1" presStyleCnt="0"/>
      <dgm:spPr/>
    </dgm:pt>
    <dgm:pt modelId="{31AF741D-7606-4C9A-A431-4A0B1E7DE327}" type="pres">
      <dgm:prSet presAssocID="{1C5C3F32-52A0-4781-93EC-994312AAF566}" presName="thickLine" presStyleLbl="alignNode1" presStyleIdx="2" presStyleCnt="9"/>
      <dgm:spPr/>
    </dgm:pt>
    <dgm:pt modelId="{714FD332-5A24-4E38-ADB1-93BC02CE57E9}" type="pres">
      <dgm:prSet presAssocID="{1C5C3F32-52A0-4781-93EC-994312AAF566}" presName="horz1" presStyleCnt="0"/>
      <dgm:spPr/>
    </dgm:pt>
    <dgm:pt modelId="{1824C3DF-BBFE-4DEA-AC03-4FF8A2745E51}" type="pres">
      <dgm:prSet presAssocID="{1C5C3F32-52A0-4781-93EC-994312AAF566}" presName="tx1" presStyleLbl="revTx" presStyleIdx="2" presStyleCnt="9"/>
      <dgm:spPr/>
      <dgm:t>
        <a:bodyPr/>
        <a:lstStyle/>
        <a:p>
          <a:endParaRPr lang="en-US"/>
        </a:p>
      </dgm:t>
    </dgm:pt>
    <dgm:pt modelId="{806CEDA9-52CE-4865-B72F-BA2166329731}" type="pres">
      <dgm:prSet presAssocID="{1C5C3F32-52A0-4781-93EC-994312AAF566}" presName="vert1" presStyleCnt="0"/>
      <dgm:spPr/>
    </dgm:pt>
    <dgm:pt modelId="{DA797B7F-DFB6-4C3D-AAAC-352901AB2FA8}" type="pres">
      <dgm:prSet presAssocID="{57C5E7E6-E6C9-456D-912B-351015E1C343}" presName="thickLine" presStyleLbl="alignNode1" presStyleIdx="3" presStyleCnt="9"/>
      <dgm:spPr/>
    </dgm:pt>
    <dgm:pt modelId="{C0CED9A5-557A-4FF5-9608-B4C8C90472C7}" type="pres">
      <dgm:prSet presAssocID="{57C5E7E6-E6C9-456D-912B-351015E1C343}" presName="horz1" presStyleCnt="0"/>
      <dgm:spPr/>
    </dgm:pt>
    <dgm:pt modelId="{2C235B11-B870-4D1F-A0DF-EE8612096E68}" type="pres">
      <dgm:prSet presAssocID="{57C5E7E6-E6C9-456D-912B-351015E1C343}" presName="tx1" presStyleLbl="revTx" presStyleIdx="3" presStyleCnt="9"/>
      <dgm:spPr/>
      <dgm:t>
        <a:bodyPr/>
        <a:lstStyle/>
        <a:p>
          <a:endParaRPr lang="en-US"/>
        </a:p>
      </dgm:t>
    </dgm:pt>
    <dgm:pt modelId="{AA98897E-B69F-4278-B483-FFCB55AC3D01}" type="pres">
      <dgm:prSet presAssocID="{57C5E7E6-E6C9-456D-912B-351015E1C343}" presName="vert1" presStyleCnt="0"/>
      <dgm:spPr/>
    </dgm:pt>
    <dgm:pt modelId="{0B878BD3-D57E-484F-A5FD-E378F14AD197}" type="pres">
      <dgm:prSet presAssocID="{0F7D7654-939A-413D-8231-BF67793308A2}" presName="thickLine" presStyleLbl="alignNode1" presStyleIdx="4" presStyleCnt="9"/>
      <dgm:spPr/>
    </dgm:pt>
    <dgm:pt modelId="{E59E2F1F-A632-4B25-955C-9022F2C313DE}" type="pres">
      <dgm:prSet presAssocID="{0F7D7654-939A-413D-8231-BF67793308A2}" presName="horz1" presStyleCnt="0"/>
      <dgm:spPr/>
    </dgm:pt>
    <dgm:pt modelId="{00E0B978-58C8-4149-B37F-E77B3E23D929}" type="pres">
      <dgm:prSet presAssocID="{0F7D7654-939A-413D-8231-BF67793308A2}" presName="tx1" presStyleLbl="revTx" presStyleIdx="4" presStyleCnt="9"/>
      <dgm:spPr/>
      <dgm:t>
        <a:bodyPr/>
        <a:lstStyle/>
        <a:p>
          <a:endParaRPr lang="en-US"/>
        </a:p>
      </dgm:t>
    </dgm:pt>
    <dgm:pt modelId="{920DA252-6D2B-4D1E-A8F6-2EC9E5B1C99C}" type="pres">
      <dgm:prSet presAssocID="{0F7D7654-939A-413D-8231-BF67793308A2}" presName="vert1" presStyleCnt="0"/>
      <dgm:spPr/>
    </dgm:pt>
    <dgm:pt modelId="{F28C4759-4D01-4D79-99AE-32175926E5D4}" type="pres">
      <dgm:prSet presAssocID="{3C2E53E9-99D3-4591-9E1C-E4782BD87D85}" presName="thickLine" presStyleLbl="alignNode1" presStyleIdx="5" presStyleCnt="9"/>
      <dgm:spPr/>
    </dgm:pt>
    <dgm:pt modelId="{F7547073-C875-4E5F-9A25-2583178B9BE2}" type="pres">
      <dgm:prSet presAssocID="{3C2E53E9-99D3-4591-9E1C-E4782BD87D85}" presName="horz1" presStyleCnt="0"/>
      <dgm:spPr/>
    </dgm:pt>
    <dgm:pt modelId="{D21523C3-736F-4485-9478-0FC54F27E463}" type="pres">
      <dgm:prSet presAssocID="{3C2E53E9-99D3-4591-9E1C-E4782BD87D85}" presName="tx1" presStyleLbl="revTx" presStyleIdx="5" presStyleCnt="9"/>
      <dgm:spPr/>
      <dgm:t>
        <a:bodyPr/>
        <a:lstStyle/>
        <a:p>
          <a:endParaRPr lang="en-US"/>
        </a:p>
      </dgm:t>
    </dgm:pt>
    <dgm:pt modelId="{F8A0FCE3-0DA2-49FF-B3A0-1E09914C5DDE}" type="pres">
      <dgm:prSet presAssocID="{3C2E53E9-99D3-4591-9E1C-E4782BD87D85}" presName="vert1" presStyleCnt="0"/>
      <dgm:spPr/>
    </dgm:pt>
    <dgm:pt modelId="{84152E8B-31B3-429D-94B5-6D49D138541D}" type="pres">
      <dgm:prSet presAssocID="{1C8421E7-85A7-4174-BDDF-BD1C89F4545B}" presName="thickLine" presStyleLbl="alignNode1" presStyleIdx="6" presStyleCnt="9"/>
      <dgm:spPr/>
    </dgm:pt>
    <dgm:pt modelId="{4B95FF10-76F4-4249-AED8-0292257E5086}" type="pres">
      <dgm:prSet presAssocID="{1C8421E7-85A7-4174-BDDF-BD1C89F4545B}" presName="horz1" presStyleCnt="0"/>
      <dgm:spPr/>
    </dgm:pt>
    <dgm:pt modelId="{52A60C86-7401-43F5-B8B2-9A3AA1BED0EF}" type="pres">
      <dgm:prSet presAssocID="{1C8421E7-85A7-4174-BDDF-BD1C89F4545B}" presName="tx1" presStyleLbl="revTx" presStyleIdx="6" presStyleCnt="9"/>
      <dgm:spPr/>
      <dgm:t>
        <a:bodyPr/>
        <a:lstStyle/>
        <a:p>
          <a:endParaRPr lang="en-US"/>
        </a:p>
      </dgm:t>
    </dgm:pt>
    <dgm:pt modelId="{B8822E29-9353-4236-84E6-553B4CE4F657}" type="pres">
      <dgm:prSet presAssocID="{1C8421E7-85A7-4174-BDDF-BD1C89F4545B}" presName="vert1" presStyleCnt="0"/>
      <dgm:spPr/>
    </dgm:pt>
    <dgm:pt modelId="{A3EC4948-0A6B-44D0-A183-92DBF312285A}" type="pres">
      <dgm:prSet presAssocID="{64F6FD54-2FAE-4333-B3EC-8460947F18C5}" presName="thickLine" presStyleLbl="alignNode1" presStyleIdx="7" presStyleCnt="9"/>
      <dgm:spPr/>
    </dgm:pt>
    <dgm:pt modelId="{58C29027-EDD0-46FE-98AC-442057680E9B}" type="pres">
      <dgm:prSet presAssocID="{64F6FD54-2FAE-4333-B3EC-8460947F18C5}" presName="horz1" presStyleCnt="0"/>
      <dgm:spPr/>
    </dgm:pt>
    <dgm:pt modelId="{11ACBB4B-67CA-475E-B324-88107FFADB9D}" type="pres">
      <dgm:prSet presAssocID="{64F6FD54-2FAE-4333-B3EC-8460947F18C5}" presName="tx1" presStyleLbl="revTx" presStyleIdx="7" presStyleCnt="9"/>
      <dgm:spPr/>
      <dgm:t>
        <a:bodyPr/>
        <a:lstStyle/>
        <a:p>
          <a:endParaRPr lang="en-US"/>
        </a:p>
      </dgm:t>
    </dgm:pt>
    <dgm:pt modelId="{0E8C19EA-0B2A-4C5D-8130-FE3D0CD18CEC}" type="pres">
      <dgm:prSet presAssocID="{64F6FD54-2FAE-4333-B3EC-8460947F18C5}" presName="vert1" presStyleCnt="0"/>
      <dgm:spPr/>
    </dgm:pt>
    <dgm:pt modelId="{A74A0475-DE30-42FF-9109-4EA704CC2324}" type="pres">
      <dgm:prSet presAssocID="{2E6E246C-8FA2-4641-A9CB-97AFE5451C66}" presName="thickLine" presStyleLbl="alignNode1" presStyleIdx="8" presStyleCnt="9"/>
      <dgm:spPr/>
    </dgm:pt>
    <dgm:pt modelId="{9EFAFABC-8EDB-4D17-A15A-162F3223A43D}" type="pres">
      <dgm:prSet presAssocID="{2E6E246C-8FA2-4641-A9CB-97AFE5451C66}" presName="horz1" presStyleCnt="0"/>
      <dgm:spPr/>
    </dgm:pt>
    <dgm:pt modelId="{D9902F64-10CC-4E54-93D8-62DF67C9CE47}" type="pres">
      <dgm:prSet presAssocID="{2E6E246C-8FA2-4641-A9CB-97AFE5451C66}" presName="tx1" presStyleLbl="revTx" presStyleIdx="8" presStyleCnt="9"/>
      <dgm:spPr/>
      <dgm:t>
        <a:bodyPr/>
        <a:lstStyle/>
        <a:p>
          <a:endParaRPr lang="en-US"/>
        </a:p>
      </dgm:t>
    </dgm:pt>
    <dgm:pt modelId="{1691666D-7B95-4319-98C6-5DE7DB7C07D4}" type="pres">
      <dgm:prSet presAssocID="{2E6E246C-8FA2-4641-A9CB-97AFE5451C66}" presName="vert1" presStyleCnt="0"/>
      <dgm:spPr/>
    </dgm:pt>
  </dgm:ptLst>
  <dgm:cxnLst>
    <dgm:cxn modelId="{4BAE96B3-505F-48C0-BBBC-0904145A3BCE}" type="presOf" srcId="{64F6FD54-2FAE-4333-B3EC-8460947F18C5}" destId="{11ACBB4B-67CA-475E-B324-88107FFADB9D}" srcOrd="0" destOrd="0" presId="urn:microsoft.com/office/officeart/2008/layout/LinedList"/>
    <dgm:cxn modelId="{E474E356-C407-4A8F-8AE8-48E612F5EFD8}" type="presOf" srcId="{3C2E53E9-99D3-4591-9E1C-E4782BD87D85}" destId="{D21523C3-736F-4485-9478-0FC54F27E463}" srcOrd="0" destOrd="0" presId="urn:microsoft.com/office/officeart/2008/layout/LinedList"/>
    <dgm:cxn modelId="{803F3F9F-07C0-4FA9-8D91-5E8B7860DA37}" srcId="{691B1AEA-3D1B-4E45-BB82-CF9A711233AB}" destId="{E9B17FC7-B909-4CF8-8439-1AC1BC9C7B17}" srcOrd="0" destOrd="0" parTransId="{03C3E2E2-7460-4F39-99A7-A01D92E96BA8}" sibTransId="{35AD4D4D-F56B-4DD4-A24B-C38F1CA7AC6E}"/>
    <dgm:cxn modelId="{635D4B5A-2147-48F5-9EB9-954BB1E02657}" type="presOf" srcId="{691B1AEA-3D1B-4E45-BB82-CF9A711233AB}" destId="{1627F553-1872-4A14-8564-86C291CCE4F3}" srcOrd="0" destOrd="0" presId="urn:microsoft.com/office/officeart/2008/layout/LinedList"/>
    <dgm:cxn modelId="{E0671149-7461-4E4F-98A3-27F7AAB4664D}" type="presOf" srcId="{1C8421E7-85A7-4174-BDDF-BD1C89F4545B}" destId="{52A60C86-7401-43F5-B8B2-9A3AA1BED0EF}" srcOrd="0" destOrd="0" presId="urn:microsoft.com/office/officeart/2008/layout/LinedList"/>
    <dgm:cxn modelId="{F34A3CBB-BC12-4CD4-ABD6-ACE4D52B676C}" srcId="{691B1AEA-3D1B-4E45-BB82-CF9A711233AB}" destId="{57C5E7E6-E6C9-456D-912B-351015E1C343}" srcOrd="3" destOrd="0" parTransId="{FBA80350-CDC3-42CF-A6CC-B5A26EDB2C5A}" sibTransId="{406C60C6-0C96-43AD-8438-4A19170AF074}"/>
    <dgm:cxn modelId="{C92563A1-24DE-45B1-B982-A29B7D39DA7B}" srcId="{691B1AEA-3D1B-4E45-BB82-CF9A711233AB}" destId="{3C2E53E9-99D3-4591-9E1C-E4782BD87D85}" srcOrd="5" destOrd="0" parTransId="{93CD0BCA-4180-4F03-9D0D-4927EBF0D14B}" sibTransId="{FA99C625-0992-42C0-B6A8-BC3994064D7C}"/>
    <dgm:cxn modelId="{2A859F72-7412-413E-9D6E-9882497F128A}" srcId="{691B1AEA-3D1B-4E45-BB82-CF9A711233AB}" destId="{1C8421E7-85A7-4174-BDDF-BD1C89F4545B}" srcOrd="6" destOrd="0" parTransId="{1EA94DC7-AC3E-4E3B-88E4-DE165D6B28B9}" sibTransId="{6E2BF0E3-9876-4886-B04D-9372D54C45EF}"/>
    <dgm:cxn modelId="{40F8818E-0563-4D6B-ABAE-72030AA63C36}" srcId="{691B1AEA-3D1B-4E45-BB82-CF9A711233AB}" destId="{CD10D818-E0BE-4FA1-BF46-BD91089AA4CF}" srcOrd="1" destOrd="0" parTransId="{F4935557-D1B4-4382-8C32-9160FB2A0129}" sibTransId="{C6D22326-B7A0-4B67-A3F9-B5B8C53BBBF1}"/>
    <dgm:cxn modelId="{8732D0E5-ADC1-471B-8E40-9872014534A5}" type="presOf" srcId="{0F7D7654-939A-413D-8231-BF67793308A2}" destId="{00E0B978-58C8-4149-B37F-E77B3E23D929}" srcOrd="0" destOrd="0" presId="urn:microsoft.com/office/officeart/2008/layout/LinedList"/>
    <dgm:cxn modelId="{5A24B912-C919-4D37-B757-A4F78478A086}" type="presOf" srcId="{E9B17FC7-B909-4CF8-8439-1AC1BC9C7B17}" destId="{230DB2F9-3AED-4CD7-8952-4BEF86D48780}" srcOrd="0" destOrd="0" presId="urn:microsoft.com/office/officeart/2008/layout/LinedList"/>
    <dgm:cxn modelId="{41DC492C-3B74-4376-96E9-872F14B3D201}" type="presOf" srcId="{2E6E246C-8FA2-4641-A9CB-97AFE5451C66}" destId="{D9902F64-10CC-4E54-93D8-62DF67C9CE47}" srcOrd="0" destOrd="0" presId="urn:microsoft.com/office/officeart/2008/layout/LinedList"/>
    <dgm:cxn modelId="{BE0BCF47-336D-46F6-BFF6-DB506E2941BD}" srcId="{691B1AEA-3D1B-4E45-BB82-CF9A711233AB}" destId="{1C5C3F32-52A0-4781-93EC-994312AAF566}" srcOrd="2" destOrd="0" parTransId="{42DC0682-E26A-47B3-B5AE-8716AC260FE6}" sibTransId="{7ECC7E6E-D600-4596-91D3-52E2F1077797}"/>
    <dgm:cxn modelId="{5FA71BB6-2B6C-4FC8-81EE-D8056E83A884}" srcId="{691B1AEA-3D1B-4E45-BB82-CF9A711233AB}" destId="{64F6FD54-2FAE-4333-B3EC-8460947F18C5}" srcOrd="7" destOrd="0" parTransId="{0948B510-70FA-4631-AA43-13F24D955179}" sibTransId="{25F948A7-8166-4C18-B716-945453943FFB}"/>
    <dgm:cxn modelId="{73278B40-60E6-4F8B-AC69-0D998A5E7E9E}" srcId="{691B1AEA-3D1B-4E45-BB82-CF9A711233AB}" destId="{0F7D7654-939A-413D-8231-BF67793308A2}" srcOrd="4" destOrd="0" parTransId="{3A9EF592-9D30-4318-BCE0-6052739E92EC}" sibTransId="{DA34D9E3-ABED-4582-87A6-A336C0082703}"/>
    <dgm:cxn modelId="{647AEC54-D48A-438F-91E3-986008E2E5A9}" srcId="{691B1AEA-3D1B-4E45-BB82-CF9A711233AB}" destId="{2E6E246C-8FA2-4641-A9CB-97AFE5451C66}" srcOrd="8" destOrd="0" parTransId="{666BB2D7-1035-4C17-B72F-11209B0EEC57}" sibTransId="{8C8B5199-6420-4F5B-8BDE-3E4EE657A2D6}"/>
    <dgm:cxn modelId="{0634CA12-4593-4D2F-A3A3-C012D2D91B07}" type="presOf" srcId="{1C5C3F32-52A0-4781-93EC-994312AAF566}" destId="{1824C3DF-BBFE-4DEA-AC03-4FF8A2745E51}" srcOrd="0" destOrd="0" presId="urn:microsoft.com/office/officeart/2008/layout/LinedList"/>
    <dgm:cxn modelId="{D6EF1609-413E-4B5E-8272-44E27AF6FBA4}" type="presOf" srcId="{CD10D818-E0BE-4FA1-BF46-BD91089AA4CF}" destId="{A58DCD50-A1D8-468C-9595-F62AB85654E2}" srcOrd="0" destOrd="0" presId="urn:microsoft.com/office/officeart/2008/layout/LinedList"/>
    <dgm:cxn modelId="{3F935CA5-72DD-4E3F-AB53-136A61CCF58C}" type="presOf" srcId="{57C5E7E6-E6C9-456D-912B-351015E1C343}" destId="{2C235B11-B870-4D1F-A0DF-EE8612096E68}" srcOrd="0" destOrd="0" presId="urn:microsoft.com/office/officeart/2008/layout/LinedList"/>
    <dgm:cxn modelId="{64D070BE-C9AB-448A-A071-317DD69CCF02}" type="presParOf" srcId="{1627F553-1872-4A14-8564-86C291CCE4F3}" destId="{44A9D65F-39B8-481C-985E-45A6FE60B3A7}" srcOrd="0" destOrd="0" presId="urn:microsoft.com/office/officeart/2008/layout/LinedList"/>
    <dgm:cxn modelId="{8D949C69-9E67-4840-B93A-8158D20FAC3F}" type="presParOf" srcId="{1627F553-1872-4A14-8564-86C291CCE4F3}" destId="{73C4455B-E29A-481A-AB2C-200E153531D9}" srcOrd="1" destOrd="0" presId="urn:microsoft.com/office/officeart/2008/layout/LinedList"/>
    <dgm:cxn modelId="{2FB6ADF5-BB04-4614-AAEB-8068C6743D0C}" type="presParOf" srcId="{73C4455B-E29A-481A-AB2C-200E153531D9}" destId="{230DB2F9-3AED-4CD7-8952-4BEF86D48780}" srcOrd="0" destOrd="0" presId="urn:microsoft.com/office/officeart/2008/layout/LinedList"/>
    <dgm:cxn modelId="{48712FCA-D53A-4128-BB0B-8606DA699B49}" type="presParOf" srcId="{73C4455B-E29A-481A-AB2C-200E153531D9}" destId="{E13E5203-99C9-41B5-BC72-F92077431E83}" srcOrd="1" destOrd="0" presId="urn:microsoft.com/office/officeart/2008/layout/LinedList"/>
    <dgm:cxn modelId="{E435E767-DE7B-4CCF-B6D8-191CBBF49D23}" type="presParOf" srcId="{1627F553-1872-4A14-8564-86C291CCE4F3}" destId="{0FD31FBA-DE7B-4FE4-8B63-5925E3C155C0}" srcOrd="2" destOrd="0" presId="urn:microsoft.com/office/officeart/2008/layout/LinedList"/>
    <dgm:cxn modelId="{4B10A79B-4B3C-4FAA-8EB6-D28D50BC96E0}" type="presParOf" srcId="{1627F553-1872-4A14-8564-86C291CCE4F3}" destId="{60F0DEC4-D903-44C2-AE2C-62512E98FCBB}" srcOrd="3" destOrd="0" presId="urn:microsoft.com/office/officeart/2008/layout/LinedList"/>
    <dgm:cxn modelId="{0395B755-4559-4AAE-9A6B-B718556993C2}" type="presParOf" srcId="{60F0DEC4-D903-44C2-AE2C-62512E98FCBB}" destId="{A58DCD50-A1D8-468C-9595-F62AB85654E2}" srcOrd="0" destOrd="0" presId="urn:microsoft.com/office/officeart/2008/layout/LinedList"/>
    <dgm:cxn modelId="{177C3A41-A047-4896-B867-DAA842755146}" type="presParOf" srcId="{60F0DEC4-D903-44C2-AE2C-62512E98FCBB}" destId="{50C20C1D-0C99-424F-AD39-CF3170343C12}" srcOrd="1" destOrd="0" presId="urn:microsoft.com/office/officeart/2008/layout/LinedList"/>
    <dgm:cxn modelId="{EB912D77-99BE-4741-9DB5-8FDFC72D26AB}" type="presParOf" srcId="{1627F553-1872-4A14-8564-86C291CCE4F3}" destId="{31AF741D-7606-4C9A-A431-4A0B1E7DE327}" srcOrd="4" destOrd="0" presId="urn:microsoft.com/office/officeart/2008/layout/LinedList"/>
    <dgm:cxn modelId="{B9D2ED23-5CF9-4C51-BC40-582D2DDB8433}" type="presParOf" srcId="{1627F553-1872-4A14-8564-86C291CCE4F3}" destId="{714FD332-5A24-4E38-ADB1-93BC02CE57E9}" srcOrd="5" destOrd="0" presId="urn:microsoft.com/office/officeart/2008/layout/LinedList"/>
    <dgm:cxn modelId="{5FD41931-F4B9-4419-82D5-C1C9EE990197}" type="presParOf" srcId="{714FD332-5A24-4E38-ADB1-93BC02CE57E9}" destId="{1824C3DF-BBFE-4DEA-AC03-4FF8A2745E51}" srcOrd="0" destOrd="0" presId="urn:microsoft.com/office/officeart/2008/layout/LinedList"/>
    <dgm:cxn modelId="{8A75C925-5219-4348-BECA-65848923B919}" type="presParOf" srcId="{714FD332-5A24-4E38-ADB1-93BC02CE57E9}" destId="{806CEDA9-52CE-4865-B72F-BA2166329731}" srcOrd="1" destOrd="0" presId="urn:microsoft.com/office/officeart/2008/layout/LinedList"/>
    <dgm:cxn modelId="{3F31CEFF-2002-4197-99B5-6DE631B5C6C8}" type="presParOf" srcId="{1627F553-1872-4A14-8564-86C291CCE4F3}" destId="{DA797B7F-DFB6-4C3D-AAAC-352901AB2FA8}" srcOrd="6" destOrd="0" presId="urn:microsoft.com/office/officeart/2008/layout/LinedList"/>
    <dgm:cxn modelId="{D683AD68-563A-408A-9D7B-3B5A7F414B34}" type="presParOf" srcId="{1627F553-1872-4A14-8564-86C291CCE4F3}" destId="{C0CED9A5-557A-4FF5-9608-B4C8C90472C7}" srcOrd="7" destOrd="0" presId="urn:microsoft.com/office/officeart/2008/layout/LinedList"/>
    <dgm:cxn modelId="{930C8370-C3D6-472E-A408-9538CFACD90F}" type="presParOf" srcId="{C0CED9A5-557A-4FF5-9608-B4C8C90472C7}" destId="{2C235B11-B870-4D1F-A0DF-EE8612096E68}" srcOrd="0" destOrd="0" presId="urn:microsoft.com/office/officeart/2008/layout/LinedList"/>
    <dgm:cxn modelId="{CBA3DE5F-026F-4EB2-8851-3C7F6EAC57B1}" type="presParOf" srcId="{C0CED9A5-557A-4FF5-9608-B4C8C90472C7}" destId="{AA98897E-B69F-4278-B483-FFCB55AC3D01}" srcOrd="1" destOrd="0" presId="urn:microsoft.com/office/officeart/2008/layout/LinedList"/>
    <dgm:cxn modelId="{E2A9B74C-5D84-4AE5-8383-97DDDFD829C2}" type="presParOf" srcId="{1627F553-1872-4A14-8564-86C291CCE4F3}" destId="{0B878BD3-D57E-484F-A5FD-E378F14AD197}" srcOrd="8" destOrd="0" presId="urn:microsoft.com/office/officeart/2008/layout/LinedList"/>
    <dgm:cxn modelId="{E6A52F7F-3FB0-48BD-B72A-295664DBE651}" type="presParOf" srcId="{1627F553-1872-4A14-8564-86C291CCE4F3}" destId="{E59E2F1F-A632-4B25-955C-9022F2C313DE}" srcOrd="9" destOrd="0" presId="urn:microsoft.com/office/officeart/2008/layout/LinedList"/>
    <dgm:cxn modelId="{C1564CA2-9F5D-427E-B46E-2B2FC4F7CBC2}" type="presParOf" srcId="{E59E2F1F-A632-4B25-955C-9022F2C313DE}" destId="{00E0B978-58C8-4149-B37F-E77B3E23D929}" srcOrd="0" destOrd="0" presId="urn:microsoft.com/office/officeart/2008/layout/LinedList"/>
    <dgm:cxn modelId="{D84C55A2-044B-458F-AF33-E568B6BF3316}" type="presParOf" srcId="{E59E2F1F-A632-4B25-955C-9022F2C313DE}" destId="{920DA252-6D2B-4D1E-A8F6-2EC9E5B1C99C}" srcOrd="1" destOrd="0" presId="urn:microsoft.com/office/officeart/2008/layout/LinedList"/>
    <dgm:cxn modelId="{2D0935DE-4E68-464C-AA04-6ED3E32BE1CF}" type="presParOf" srcId="{1627F553-1872-4A14-8564-86C291CCE4F3}" destId="{F28C4759-4D01-4D79-99AE-32175926E5D4}" srcOrd="10" destOrd="0" presId="urn:microsoft.com/office/officeart/2008/layout/LinedList"/>
    <dgm:cxn modelId="{740788A4-7EF6-4404-BC8A-53F885A8733F}" type="presParOf" srcId="{1627F553-1872-4A14-8564-86C291CCE4F3}" destId="{F7547073-C875-4E5F-9A25-2583178B9BE2}" srcOrd="11" destOrd="0" presId="urn:microsoft.com/office/officeart/2008/layout/LinedList"/>
    <dgm:cxn modelId="{D823674D-1240-438D-AD74-B0C0FF03254A}" type="presParOf" srcId="{F7547073-C875-4E5F-9A25-2583178B9BE2}" destId="{D21523C3-736F-4485-9478-0FC54F27E463}" srcOrd="0" destOrd="0" presId="urn:microsoft.com/office/officeart/2008/layout/LinedList"/>
    <dgm:cxn modelId="{42F34E43-9085-48BE-B349-791DCE56B9BC}" type="presParOf" srcId="{F7547073-C875-4E5F-9A25-2583178B9BE2}" destId="{F8A0FCE3-0DA2-49FF-B3A0-1E09914C5DDE}" srcOrd="1" destOrd="0" presId="urn:microsoft.com/office/officeart/2008/layout/LinedList"/>
    <dgm:cxn modelId="{FDF1107C-2A45-40D6-AEEE-1EF199432284}" type="presParOf" srcId="{1627F553-1872-4A14-8564-86C291CCE4F3}" destId="{84152E8B-31B3-429D-94B5-6D49D138541D}" srcOrd="12" destOrd="0" presId="urn:microsoft.com/office/officeart/2008/layout/LinedList"/>
    <dgm:cxn modelId="{415C83A0-0EDB-46E9-98D7-9D0C10FB5AC0}" type="presParOf" srcId="{1627F553-1872-4A14-8564-86C291CCE4F3}" destId="{4B95FF10-76F4-4249-AED8-0292257E5086}" srcOrd="13" destOrd="0" presId="urn:microsoft.com/office/officeart/2008/layout/LinedList"/>
    <dgm:cxn modelId="{5B347D94-7168-4ED5-822B-F988FCF81AD1}" type="presParOf" srcId="{4B95FF10-76F4-4249-AED8-0292257E5086}" destId="{52A60C86-7401-43F5-B8B2-9A3AA1BED0EF}" srcOrd="0" destOrd="0" presId="urn:microsoft.com/office/officeart/2008/layout/LinedList"/>
    <dgm:cxn modelId="{BCE77018-D1F4-404F-A11D-316366EAFED2}" type="presParOf" srcId="{4B95FF10-76F4-4249-AED8-0292257E5086}" destId="{B8822E29-9353-4236-84E6-553B4CE4F657}" srcOrd="1" destOrd="0" presId="urn:microsoft.com/office/officeart/2008/layout/LinedList"/>
    <dgm:cxn modelId="{18FE1D66-30D7-4B9C-AC63-650ACC45EE00}" type="presParOf" srcId="{1627F553-1872-4A14-8564-86C291CCE4F3}" destId="{A3EC4948-0A6B-44D0-A183-92DBF312285A}" srcOrd="14" destOrd="0" presId="urn:microsoft.com/office/officeart/2008/layout/LinedList"/>
    <dgm:cxn modelId="{4C459E8E-F182-44A7-8B43-9D5D49B9C795}" type="presParOf" srcId="{1627F553-1872-4A14-8564-86C291CCE4F3}" destId="{58C29027-EDD0-46FE-98AC-442057680E9B}" srcOrd="15" destOrd="0" presId="urn:microsoft.com/office/officeart/2008/layout/LinedList"/>
    <dgm:cxn modelId="{35C64FEA-C96A-4180-91D8-C99C21BFE8DE}" type="presParOf" srcId="{58C29027-EDD0-46FE-98AC-442057680E9B}" destId="{11ACBB4B-67CA-475E-B324-88107FFADB9D}" srcOrd="0" destOrd="0" presId="urn:microsoft.com/office/officeart/2008/layout/LinedList"/>
    <dgm:cxn modelId="{A0710A94-12CF-4F9C-B9FF-52E94D6A6CE9}" type="presParOf" srcId="{58C29027-EDD0-46FE-98AC-442057680E9B}" destId="{0E8C19EA-0B2A-4C5D-8130-FE3D0CD18CEC}" srcOrd="1" destOrd="0" presId="urn:microsoft.com/office/officeart/2008/layout/LinedList"/>
    <dgm:cxn modelId="{9140107E-BFA9-4DE8-9837-DB871857EFFF}" type="presParOf" srcId="{1627F553-1872-4A14-8564-86C291CCE4F3}" destId="{A74A0475-DE30-42FF-9109-4EA704CC2324}" srcOrd="16" destOrd="0" presId="urn:microsoft.com/office/officeart/2008/layout/LinedList"/>
    <dgm:cxn modelId="{3B8F22AE-01B4-4871-90C0-B40AABA422C2}" type="presParOf" srcId="{1627F553-1872-4A14-8564-86C291CCE4F3}" destId="{9EFAFABC-8EDB-4D17-A15A-162F3223A43D}" srcOrd="17" destOrd="0" presId="urn:microsoft.com/office/officeart/2008/layout/LinedList"/>
    <dgm:cxn modelId="{EA34E770-4D0E-41F7-BA78-F55402522E74}" type="presParOf" srcId="{9EFAFABC-8EDB-4D17-A15A-162F3223A43D}" destId="{D9902F64-10CC-4E54-93D8-62DF67C9CE47}" srcOrd="0" destOrd="0" presId="urn:microsoft.com/office/officeart/2008/layout/LinedList"/>
    <dgm:cxn modelId="{F52D7890-4394-4C9B-A265-66E269AF3C96}" type="presParOf" srcId="{9EFAFABC-8EDB-4D17-A15A-162F3223A43D}" destId="{1691666D-7B95-4319-98C6-5DE7DB7C07D4}" srcOrd="1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4FC72B-FD67-4B3D-B0A6-C297D4D7F5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3D798-4DE7-4BD3-9E83-D3B745261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Smart Water Systems are crucial for sustainable water management.</a:t>
          </a:r>
        </a:p>
      </dgm:t>
    </dgm:pt>
    <dgm:pt modelId="{33156733-254B-420B-BA5C-B29E6DB9BF04}" type="parTrans" cxnId="{296DAC3A-7508-4515-BF37-DB70FFC8B01D}">
      <dgm:prSet/>
      <dgm:spPr/>
      <dgm:t>
        <a:bodyPr/>
        <a:lstStyle/>
        <a:p>
          <a:endParaRPr lang="en-US"/>
        </a:p>
      </dgm:t>
    </dgm:pt>
    <dgm:pt modelId="{7C9212E4-53DC-45A6-AFCF-4823B6DB14A7}" type="sibTrans" cxnId="{296DAC3A-7508-4515-BF37-DB70FFC8B01D}">
      <dgm:prSet/>
      <dgm:spPr/>
      <dgm:t>
        <a:bodyPr/>
        <a:lstStyle/>
        <a:p>
          <a:endParaRPr lang="en-US"/>
        </a:p>
      </dgm:t>
    </dgm:pt>
    <dgm:pt modelId="{E7D62774-EB73-4772-9603-FAD63E185B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offer efficiency, conservation, and improved water quality.</a:t>
          </a:r>
        </a:p>
      </dgm:t>
    </dgm:pt>
    <dgm:pt modelId="{8682BE5F-B944-498B-A6B5-0D25B8E21B9D}" type="parTrans" cxnId="{61A6DEDB-8A97-4688-8717-E09F013A5F8A}">
      <dgm:prSet/>
      <dgm:spPr/>
      <dgm:t>
        <a:bodyPr/>
        <a:lstStyle/>
        <a:p>
          <a:endParaRPr lang="en-US"/>
        </a:p>
      </dgm:t>
    </dgm:pt>
    <dgm:pt modelId="{E8D4E482-D519-406D-A502-A9BDCD84E20B}" type="sibTrans" cxnId="{61A6DEDB-8A97-4688-8717-E09F013A5F8A}">
      <dgm:prSet/>
      <dgm:spPr/>
      <dgm:t>
        <a:bodyPr/>
        <a:lstStyle/>
        <a:p>
          <a:endParaRPr lang="en-US"/>
        </a:p>
      </dgm:t>
    </dgm:pt>
    <dgm:pt modelId="{04AFEFA8-EBCC-4648-8184-F02D6CEEE2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Investment in these systems is an investment in our future.</a:t>
          </a:r>
        </a:p>
      </dgm:t>
    </dgm:pt>
    <dgm:pt modelId="{F672B18A-B759-4932-9AB8-2A04342EFAFA}" type="parTrans" cxnId="{A86E8517-A9F8-43B1-8A56-9CCA2C6A0022}">
      <dgm:prSet/>
      <dgm:spPr/>
      <dgm:t>
        <a:bodyPr/>
        <a:lstStyle/>
        <a:p>
          <a:endParaRPr lang="en-US"/>
        </a:p>
      </dgm:t>
    </dgm:pt>
    <dgm:pt modelId="{99AA1D4B-B6E1-4491-B286-024F52D5B254}" type="sibTrans" cxnId="{A86E8517-A9F8-43B1-8A56-9CCA2C6A0022}">
      <dgm:prSet/>
      <dgm:spPr/>
      <dgm:t>
        <a:bodyPr/>
        <a:lstStyle/>
        <a:p>
          <a:endParaRPr lang="en-US"/>
        </a:p>
      </dgm:t>
    </dgm:pt>
    <dgm:pt modelId="{2635C785-D289-4F82-B4EC-A0260E1CB17A}" type="pres">
      <dgm:prSet presAssocID="{024FC72B-FD67-4B3D-B0A6-C297D4D7F5F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63699D-4818-492B-990E-12231F1513E4}" type="pres">
      <dgm:prSet presAssocID="{65F3D798-4DE7-4BD3-9E83-D3B74526189F}" presName="compNode" presStyleCnt="0"/>
      <dgm:spPr/>
    </dgm:pt>
    <dgm:pt modelId="{EBDFDAAD-0C53-4872-9F7A-50D9F2718676}" type="pres">
      <dgm:prSet presAssocID="{65F3D798-4DE7-4BD3-9E83-D3B7452618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Water"/>
        </a:ext>
      </dgm:extLst>
    </dgm:pt>
    <dgm:pt modelId="{D7077931-1845-42CE-9A38-D2BAE105FC73}" type="pres">
      <dgm:prSet presAssocID="{65F3D798-4DE7-4BD3-9E83-D3B74526189F}" presName="spaceRect" presStyleCnt="0"/>
      <dgm:spPr/>
    </dgm:pt>
    <dgm:pt modelId="{2DBE8D95-E8F4-4637-91B4-2FF5E219CD3F}" type="pres">
      <dgm:prSet presAssocID="{65F3D798-4DE7-4BD3-9E83-D3B74526189F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75CF0D8-38E2-47A9-B6B8-BACD2DF80C7F}" type="pres">
      <dgm:prSet presAssocID="{7C9212E4-53DC-45A6-AFCF-4823B6DB14A7}" presName="sibTrans" presStyleCnt="0"/>
      <dgm:spPr/>
    </dgm:pt>
    <dgm:pt modelId="{BBD9B02F-4364-4DE2-970B-31EC80576BA1}" type="pres">
      <dgm:prSet presAssocID="{E7D62774-EB73-4772-9603-FAD63E185B1A}" presName="compNode" presStyleCnt="0"/>
      <dgm:spPr/>
    </dgm:pt>
    <dgm:pt modelId="{C4AAF88F-9828-4BEF-802D-A0BEF919B7AB}" type="pres">
      <dgm:prSet presAssocID="{E7D62774-EB73-4772-9603-FAD63E185B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Minimize"/>
        </a:ext>
      </dgm:extLst>
    </dgm:pt>
    <dgm:pt modelId="{DCF11CBC-743E-4908-B83E-00FF4820CCA7}" type="pres">
      <dgm:prSet presAssocID="{E7D62774-EB73-4772-9603-FAD63E185B1A}" presName="spaceRect" presStyleCnt="0"/>
      <dgm:spPr/>
    </dgm:pt>
    <dgm:pt modelId="{27B442E2-957E-42BB-9878-79A45305D132}" type="pres">
      <dgm:prSet presAssocID="{E7D62774-EB73-4772-9603-FAD63E185B1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34908EF-394F-46A8-AF9B-2BB8A3AB1E55}" type="pres">
      <dgm:prSet presAssocID="{E8D4E482-D519-406D-A502-A9BDCD84E20B}" presName="sibTrans" presStyleCnt="0"/>
      <dgm:spPr/>
    </dgm:pt>
    <dgm:pt modelId="{4BC2B9DC-7421-44D6-B5F3-2C975B5CBFC0}" type="pres">
      <dgm:prSet presAssocID="{04AFEFA8-EBCC-4648-8184-F02D6CEEE209}" presName="compNode" presStyleCnt="0"/>
      <dgm:spPr/>
    </dgm:pt>
    <dgm:pt modelId="{D010FE4F-469A-46B5-BFDD-8DF5B6025C72}" type="pres">
      <dgm:prSet presAssocID="{04AFEFA8-EBCC-4648-8184-F02D6CEEE2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Business Growth"/>
        </a:ext>
      </dgm:extLst>
    </dgm:pt>
    <dgm:pt modelId="{FB24C21C-0182-4F39-A028-130B4E63A77B}" type="pres">
      <dgm:prSet presAssocID="{04AFEFA8-EBCC-4648-8184-F02D6CEEE209}" presName="spaceRect" presStyleCnt="0"/>
      <dgm:spPr/>
    </dgm:pt>
    <dgm:pt modelId="{768D4704-B8A5-4A32-8E22-A7E425909819}" type="pres">
      <dgm:prSet presAssocID="{04AFEFA8-EBCC-4648-8184-F02D6CEEE209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F81A51-1D01-4559-801F-6A8B397C074E}" type="presOf" srcId="{04AFEFA8-EBCC-4648-8184-F02D6CEEE209}" destId="{768D4704-B8A5-4A32-8E22-A7E425909819}" srcOrd="0" destOrd="0" presId="urn:microsoft.com/office/officeart/2018/2/layout/IconLabelList"/>
    <dgm:cxn modelId="{604FBD44-510F-4F19-9652-9252A3D93E85}" type="presOf" srcId="{024FC72B-FD67-4B3D-B0A6-C297D4D7F5F0}" destId="{2635C785-D289-4F82-B4EC-A0260E1CB17A}" srcOrd="0" destOrd="0" presId="urn:microsoft.com/office/officeart/2018/2/layout/IconLabelList"/>
    <dgm:cxn modelId="{61A6DEDB-8A97-4688-8717-E09F013A5F8A}" srcId="{024FC72B-FD67-4B3D-B0A6-C297D4D7F5F0}" destId="{E7D62774-EB73-4772-9603-FAD63E185B1A}" srcOrd="1" destOrd="0" parTransId="{8682BE5F-B944-498B-A6B5-0D25B8E21B9D}" sibTransId="{E8D4E482-D519-406D-A502-A9BDCD84E20B}"/>
    <dgm:cxn modelId="{81AA6339-3131-40F3-A31D-6013AD71D2C5}" type="presOf" srcId="{65F3D798-4DE7-4BD3-9E83-D3B74526189F}" destId="{2DBE8D95-E8F4-4637-91B4-2FF5E219CD3F}" srcOrd="0" destOrd="0" presId="urn:microsoft.com/office/officeart/2018/2/layout/IconLabelList"/>
    <dgm:cxn modelId="{39E422D0-3C48-4EDE-8B76-D746BE7126F6}" type="presOf" srcId="{E7D62774-EB73-4772-9603-FAD63E185B1A}" destId="{27B442E2-957E-42BB-9878-79A45305D132}" srcOrd="0" destOrd="0" presId="urn:microsoft.com/office/officeart/2018/2/layout/IconLabelList"/>
    <dgm:cxn modelId="{A86E8517-A9F8-43B1-8A56-9CCA2C6A0022}" srcId="{024FC72B-FD67-4B3D-B0A6-C297D4D7F5F0}" destId="{04AFEFA8-EBCC-4648-8184-F02D6CEEE209}" srcOrd="2" destOrd="0" parTransId="{F672B18A-B759-4932-9AB8-2A04342EFAFA}" sibTransId="{99AA1D4B-B6E1-4491-B286-024F52D5B254}"/>
    <dgm:cxn modelId="{296DAC3A-7508-4515-BF37-DB70FFC8B01D}" srcId="{024FC72B-FD67-4B3D-B0A6-C297D4D7F5F0}" destId="{65F3D798-4DE7-4BD3-9E83-D3B74526189F}" srcOrd="0" destOrd="0" parTransId="{33156733-254B-420B-BA5C-B29E6DB9BF04}" sibTransId="{7C9212E4-53DC-45A6-AFCF-4823B6DB14A7}"/>
    <dgm:cxn modelId="{57799F5E-08C0-4A70-A4C6-2CABE7B8E0E0}" type="presParOf" srcId="{2635C785-D289-4F82-B4EC-A0260E1CB17A}" destId="{2C63699D-4818-492B-990E-12231F1513E4}" srcOrd="0" destOrd="0" presId="urn:microsoft.com/office/officeart/2018/2/layout/IconLabelList"/>
    <dgm:cxn modelId="{5A26CA7A-4C6E-4EBA-81F8-80359DCD6287}" type="presParOf" srcId="{2C63699D-4818-492B-990E-12231F1513E4}" destId="{EBDFDAAD-0C53-4872-9F7A-50D9F2718676}" srcOrd="0" destOrd="0" presId="urn:microsoft.com/office/officeart/2018/2/layout/IconLabelList"/>
    <dgm:cxn modelId="{C5071BE9-6297-4E51-BA5C-361A6B098459}" type="presParOf" srcId="{2C63699D-4818-492B-990E-12231F1513E4}" destId="{D7077931-1845-42CE-9A38-D2BAE105FC73}" srcOrd="1" destOrd="0" presId="urn:microsoft.com/office/officeart/2018/2/layout/IconLabelList"/>
    <dgm:cxn modelId="{D6649C54-52A0-48E9-A28D-EDF967A69671}" type="presParOf" srcId="{2C63699D-4818-492B-990E-12231F1513E4}" destId="{2DBE8D95-E8F4-4637-91B4-2FF5E219CD3F}" srcOrd="2" destOrd="0" presId="urn:microsoft.com/office/officeart/2018/2/layout/IconLabelList"/>
    <dgm:cxn modelId="{6836D681-A909-4BB1-B887-F05A28B3301E}" type="presParOf" srcId="{2635C785-D289-4F82-B4EC-A0260E1CB17A}" destId="{075CF0D8-38E2-47A9-B6B8-BACD2DF80C7F}" srcOrd="1" destOrd="0" presId="urn:microsoft.com/office/officeart/2018/2/layout/IconLabelList"/>
    <dgm:cxn modelId="{2CEC5D41-D311-4BEB-9859-87FACB13F4EC}" type="presParOf" srcId="{2635C785-D289-4F82-B4EC-A0260E1CB17A}" destId="{BBD9B02F-4364-4DE2-970B-31EC80576BA1}" srcOrd="2" destOrd="0" presId="urn:microsoft.com/office/officeart/2018/2/layout/IconLabelList"/>
    <dgm:cxn modelId="{5B3C91BF-8DA3-41B0-90CC-C4657ED927BB}" type="presParOf" srcId="{BBD9B02F-4364-4DE2-970B-31EC80576BA1}" destId="{C4AAF88F-9828-4BEF-802D-A0BEF919B7AB}" srcOrd="0" destOrd="0" presId="urn:microsoft.com/office/officeart/2018/2/layout/IconLabelList"/>
    <dgm:cxn modelId="{E2686EDA-0074-4B63-BDCC-6A1185E47C62}" type="presParOf" srcId="{BBD9B02F-4364-4DE2-970B-31EC80576BA1}" destId="{DCF11CBC-743E-4908-B83E-00FF4820CCA7}" srcOrd="1" destOrd="0" presId="urn:microsoft.com/office/officeart/2018/2/layout/IconLabelList"/>
    <dgm:cxn modelId="{A3AE62B1-5E72-4D78-8C84-07CA70F029E7}" type="presParOf" srcId="{BBD9B02F-4364-4DE2-970B-31EC80576BA1}" destId="{27B442E2-957E-42BB-9878-79A45305D132}" srcOrd="2" destOrd="0" presId="urn:microsoft.com/office/officeart/2018/2/layout/IconLabelList"/>
    <dgm:cxn modelId="{F4500771-DA92-4A7C-A570-776313D377EB}" type="presParOf" srcId="{2635C785-D289-4F82-B4EC-A0260E1CB17A}" destId="{334908EF-394F-46A8-AF9B-2BB8A3AB1E55}" srcOrd="3" destOrd="0" presId="urn:microsoft.com/office/officeart/2018/2/layout/IconLabelList"/>
    <dgm:cxn modelId="{815209D8-77AB-4D97-B2BB-51CDA6041560}" type="presParOf" srcId="{2635C785-D289-4F82-B4EC-A0260E1CB17A}" destId="{4BC2B9DC-7421-44D6-B5F3-2C975B5CBFC0}" srcOrd="4" destOrd="0" presId="urn:microsoft.com/office/officeart/2018/2/layout/IconLabelList"/>
    <dgm:cxn modelId="{13A8F2E2-9959-45FC-A5D2-10F9D194A5AE}" type="presParOf" srcId="{4BC2B9DC-7421-44D6-B5F3-2C975B5CBFC0}" destId="{D010FE4F-469A-46B5-BFDD-8DF5B6025C72}" srcOrd="0" destOrd="0" presId="urn:microsoft.com/office/officeart/2018/2/layout/IconLabelList"/>
    <dgm:cxn modelId="{6D3CA168-F21E-4846-ABF4-273FE480235B}" type="presParOf" srcId="{4BC2B9DC-7421-44D6-B5F3-2C975B5CBFC0}" destId="{FB24C21C-0182-4F39-A028-130B4E63A77B}" srcOrd="1" destOrd="0" presId="urn:microsoft.com/office/officeart/2018/2/layout/IconLabelList"/>
    <dgm:cxn modelId="{92314198-C7F5-48D5-B0AE-5B5C205427D3}" type="presParOf" srcId="{4BC2B9DC-7421-44D6-B5F3-2C975B5CBFC0}" destId="{768D4704-B8A5-4A32-8E22-A7E425909819}" srcOrd="2" destOrd="0" presId="urn:microsoft.com/office/officeart/2018/2/layout/IconLabel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CDE4C-458E-4328-990A-871F461D50C3}">
      <dsp:nvSpPr>
        <dsp:cNvPr id="0" name=""/>
        <dsp:cNvSpPr/>
      </dsp:nvSpPr>
      <dsp:spPr>
        <a:xfrm>
          <a:off x="272289" y="1116795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7F0E8-9135-4F20-B79C-15D49D255CA0}">
      <dsp:nvSpPr>
        <dsp:cNvPr id="0" name=""/>
        <dsp:cNvSpPr/>
      </dsp:nvSpPr>
      <dsp:spPr>
        <a:xfrm>
          <a:off x="559330" y="1403835"/>
          <a:ext cx="792778" cy="792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B383E-BBDB-4A91-8988-804D43B2716D}">
      <dsp:nvSpPr>
        <dsp:cNvPr id="0" name=""/>
        <dsp:cNvSpPr/>
      </dsp:nvSpPr>
      <dsp:spPr>
        <a:xfrm>
          <a:off x="1932047" y="1116795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Definition: </a:t>
          </a:r>
          <a:r>
            <a:rPr lang="en-US" sz="1600" kern="1200" dirty="0"/>
            <a:t>Smart Water Systems are advanced technologies that use sensors, data analytics, and automation to monitor, manage, and optimize water resources.</a:t>
          </a:r>
        </a:p>
      </dsp:txBody>
      <dsp:txXfrm>
        <a:off x="1932047" y="1116795"/>
        <a:ext cx="3221882" cy="1366859"/>
      </dsp:txXfrm>
    </dsp:sp>
    <dsp:sp modelId="{C0AF8414-D202-4CB1-895A-88A4F916D748}">
      <dsp:nvSpPr>
        <dsp:cNvPr id="0" name=""/>
        <dsp:cNvSpPr/>
      </dsp:nvSpPr>
      <dsp:spPr>
        <a:xfrm>
          <a:off x="5715318" y="1116795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FB253-7500-44D3-8083-0331934AC6B1}">
      <dsp:nvSpPr>
        <dsp:cNvPr id="0" name=""/>
        <dsp:cNvSpPr/>
      </dsp:nvSpPr>
      <dsp:spPr>
        <a:xfrm>
          <a:off x="6002358" y="1403835"/>
          <a:ext cx="792778" cy="792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E3B91-F83D-4F32-B899-9178F25E2415}">
      <dsp:nvSpPr>
        <dsp:cNvPr id="0" name=""/>
        <dsp:cNvSpPr/>
      </dsp:nvSpPr>
      <dsp:spPr>
        <a:xfrm>
          <a:off x="7375075" y="1116795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Key Components: </a:t>
          </a:r>
          <a:r>
            <a:rPr lang="en-US" sz="1600" kern="1200"/>
            <a:t>Sensors, Data Analytics, Communication Networks, Control Systems.</a:t>
          </a:r>
        </a:p>
      </dsp:txBody>
      <dsp:txXfrm>
        <a:off x="7375075" y="1116795"/>
        <a:ext cx="3221882" cy="1366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B6D24-AA90-4CD7-A4D2-E021E7678067}">
      <dsp:nvSpPr>
        <dsp:cNvPr id="0" name=""/>
        <dsp:cNvSpPr/>
      </dsp:nvSpPr>
      <dsp:spPr>
        <a:xfrm>
          <a:off x="272289" y="127327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5BE73-9CB6-4F80-BFF9-FAB451283A20}">
      <dsp:nvSpPr>
        <dsp:cNvPr id="0" name=""/>
        <dsp:cNvSpPr/>
      </dsp:nvSpPr>
      <dsp:spPr>
        <a:xfrm>
          <a:off x="559330" y="414367"/>
          <a:ext cx="792778" cy="792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47D40-E59E-496B-8C6D-4626099B3D21}">
      <dsp:nvSpPr>
        <dsp:cNvPr id="0" name=""/>
        <dsp:cNvSpPr/>
      </dsp:nvSpPr>
      <dsp:spPr>
        <a:xfrm>
          <a:off x="1932047" y="127327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Sensors:</a:t>
          </a:r>
          <a:r>
            <a:rPr lang="en-IN" sz="2200" kern="1200"/>
            <a:t> Collect data on water quality, usage, and infrastructure.</a:t>
          </a:r>
          <a:endParaRPr lang="en-US" sz="2200" kern="1200"/>
        </a:p>
      </dsp:txBody>
      <dsp:txXfrm>
        <a:off x="1932047" y="127327"/>
        <a:ext cx="3221882" cy="1366859"/>
      </dsp:txXfrm>
    </dsp:sp>
    <dsp:sp modelId="{CC89A1FF-BE75-4CB2-AA1C-19F4617F508D}">
      <dsp:nvSpPr>
        <dsp:cNvPr id="0" name=""/>
        <dsp:cNvSpPr/>
      </dsp:nvSpPr>
      <dsp:spPr>
        <a:xfrm>
          <a:off x="5715318" y="127327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CB7E3-E3D4-4349-80B2-0CBB7844B174}">
      <dsp:nvSpPr>
        <dsp:cNvPr id="0" name=""/>
        <dsp:cNvSpPr/>
      </dsp:nvSpPr>
      <dsp:spPr>
        <a:xfrm>
          <a:off x="6002358" y="414367"/>
          <a:ext cx="792778" cy="792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4C63E-C657-4F1F-9BEA-F4F3D4E23FF4}">
      <dsp:nvSpPr>
        <dsp:cNvPr id="0" name=""/>
        <dsp:cNvSpPr/>
      </dsp:nvSpPr>
      <dsp:spPr>
        <a:xfrm>
          <a:off x="7375075" y="127327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Data Analytics:</a:t>
          </a:r>
          <a:r>
            <a:rPr lang="en-IN" sz="2200" kern="1200"/>
            <a:t> Analyze data to identify patterns and anomalies.</a:t>
          </a:r>
          <a:endParaRPr lang="en-US" sz="2200" kern="1200"/>
        </a:p>
      </dsp:txBody>
      <dsp:txXfrm>
        <a:off x="7375075" y="127327"/>
        <a:ext cx="3221882" cy="1366859"/>
      </dsp:txXfrm>
    </dsp:sp>
    <dsp:sp modelId="{750259DA-152B-4664-8C1D-E999806F5F7E}">
      <dsp:nvSpPr>
        <dsp:cNvPr id="0" name=""/>
        <dsp:cNvSpPr/>
      </dsp:nvSpPr>
      <dsp:spPr>
        <a:xfrm>
          <a:off x="272289" y="2106263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37576-6730-453F-A689-1DEB652159EC}">
      <dsp:nvSpPr>
        <dsp:cNvPr id="0" name=""/>
        <dsp:cNvSpPr/>
      </dsp:nvSpPr>
      <dsp:spPr>
        <a:xfrm>
          <a:off x="559330" y="2393303"/>
          <a:ext cx="792778" cy="792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3B88E-FA89-4E2A-AD37-E3EF9215339E}">
      <dsp:nvSpPr>
        <dsp:cNvPr id="0" name=""/>
        <dsp:cNvSpPr/>
      </dsp:nvSpPr>
      <dsp:spPr>
        <a:xfrm>
          <a:off x="1932047" y="2106263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Communication Networks:</a:t>
          </a:r>
          <a:r>
            <a:rPr lang="en-IN" sz="2200" kern="1200"/>
            <a:t> Transmit data to central control systems.</a:t>
          </a:r>
          <a:endParaRPr lang="en-US" sz="2200" kern="1200"/>
        </a:p>
      </dsp:txBody>
      <dsp:txXfrm>
        <a:off x="1932047" y="2106263"/>
        <a:ext cx="3221882" cy="1366859"/>
      </dsp:txXfrm>
    </dsp:sp>
    <dsp:sp modelId="{55104D0A-0944-4292-8843-6B1B55FB0A5D}">
      <dsp:nvSpPr>
        <dsp:cNvPr id="0" name=""/>
        <dsp:cNvSpPr/>
      </dsp:nvSpPr>
      <dsp:spPr>
        <a:xfrm>
          <a:off x="5715318" y="2106263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006BC-4932-4A67-B916-0D33A3E098B5}">
      <dsp:nvSpPr>
        <dsp:cNvPr id="0" name=""/>
        <dsp:cNvSpPr/>
      </dsp:nvSpPr>
      <dsp:spPr>
        <a:xfrm>
          <a:off x="6002358" y="2393303"/>
          <a:ext cx="792778" cy="792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271C7-2F4C-4A06-8DBF-F1E87CC7B438}">
      <dsp:nvSpPr>
        <dsp:cNvPr id="0" name=""/>
        <dsp:cNvSpPr/>
      </dsp:nvSpPr>
      <dsp:spPr>
        <a:xfrm>
          <a:off x="7375075" y="2106263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Control Systems: </a:t>
          </a:r>
          <a:r>
            <a:rPr lang="en-IN" sz="2200" kern="1200"/>
            <a:t>Implement automated actions for water management.</a:t>
          </a:r>
          <a:endParaRPr lang="en-US" sz="2200" kern="1200"/>
        </a:p>
      </dsp:txBody>
      <dsp:txXfrm>
        <a:off x="7375075" y="2106263"/>
        <a:ext cx="3221882" cy="1366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B4781-A679-4438-863F-286748B54D43}">
      <dsp:nvSpPr>
        <dsp:cNvPr id="0" name=""/>
        <dsp:cNvSpPr/>
      </dsp:nvSpPr>
      <dsp:spPr>
        <a:xfrm>
          <a:off x="0" y="2812"/>
          <a:ext cx="10869248" cy="59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FBB2F-B89B-440E-9D94-3C521330093E}">
      <dsp:nvSpPr>
        <dsp:cNvPr id="0" name=""/>
        <dsp:cNvSpPr/>
      </dsp:nvSpPr>
      <dsp:spPr>
        <a:xfrm>
          <a:off x="181239" y="137618"/>
          <a:ext cx="329525" cy="329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2C47C-0781-4878-8A0C-7E15AD0888FB}">
      <dsp:nvSpPr>
        <dsp:cNvPr id="0" name=""/>
        <dsp:cNvSpPr/>
      </dsp:nvSpPr>
      <dsp:spPr>
        <a:xfrm>
          <a:off x="692003" y="2812"/>
          <a:ext cx="10177244" cy="59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09" tIns="63409" rIns="63409" bIns="63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Water Distribution Management</a:t>
          </a:r>
        </a:p>
      </dsp:txBody>
      <dsp:txXfrm>
        <a:off x="692003" y="2812"/>
        <a:ext cx="10177244" cy="599137"/>
      </dsp:txXfrm>
    </dsp:sp>
    <dsp:sp modelId="{230F8711-D788-437B-AF5C-D7CABD99F435}">
      <dsp:nvSpPr>
        <dsp:cNvPr id="0" name=""/>
        <dsp:cNvSpPr/>
      </dsp:nvSpPr>
      <dsp:spPr>
        <a:xfrm>
          <a:off x="0" y="751734"/>
          <a:ext cx="10869248" cy="59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6E2F5-8B90-4FA3-8DFB-E84359942D0A}">
      <dsp:nvSpPr>
        <dsp:cNvPr id="0" name=""/>
        <dsp:cNvSpPr/>
      </dsp:nvSpPr>
      <dsp:spPr>
        <a:xfrm>
          <a:off x="181239" y="886540"/>
          <a:ext cx="329525" cy="329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C2A79-9E9A-4575-BFBB-F068C6277E22}">
      <dsp:nvSpPr>
        <dsp:cNvPr id="0" name=""/>
        <dsp:cNvSpPr/>
      </dsp:nvSpPr>
      <dsp:spPr>
        <a:xfrm>
          <a:off x="692003" y="751734"/>
          <a:ext cx="10177244" cy="59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09" tIns="63409" rIns="63409" bIns="63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Leak Detection and Prevention</a:t>
          </a:r>
        </a:p>
      </dsp:txBody>
      <dsp:txXfrm>
        <a:off x="692003" y="751734"/>
        <a:ext cx="10177244" cy="599137"/>
      </dsp:txXfrm>
    </dsp:sp>
    <dsp:sp modelId="{831F302E-F39D-47EE-916B-58B9982DE502}">
      <dsp:nvSpPr>
        <dsp:cNvPr id="0" name=""/>
        <dsp:cNvSpPr/>
      </dsp:nvSpPr>
      <dsp:spPr>
        <a:xfrm>
          <a:off x="0" y="1500656"/>
          <a:ext cx="10869248" cy="59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62268-5BFD-4E64-A6BA-99E0195A7D30}">
      <dsp:nvSpPr>
        <dsp:cNvPr id="0" name=""/>
        <dsp:cNvSpPr/>
      </dsp:nvSpPr>
      <dsp:spPr>
        <a:xfrm>
          <a:off x="181239" y="1635462"/>
          <a:ext cx="329525" cy="329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A1D0F-5F3B-469F-9889-9361A68FC0BD}">
      <dsp:nvSpPr>
        <dsp:cNvPr id="0" name=""/>
        <dsp:cNvSpPr/>
      </dsp:nvSpPr>
      <dsp:spPr>
        <a:xfrm>
          <a:off x="692003" y="1500656"/>
          <a:ext cx="10177244" cy="59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09" tIns="63409" rIns="63409" bIns="63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Irrigation Optimization</a:t>
          </a:r>
        </a:p>
      </dsp:txBody>
      <dsp:txXfrm>
        <a:off x="692003" y="1500656"/>
        <a:ext cx="10177244" cy="599137"/>
      </dsp:txXfrm>
    </dsp:sp>
    <dsp:sp modelId="{A106ED78-689E-4747-8AB8-BD7DE5C3220A}">
      <dsp:nvSpPr>
        <dsp:cNvPr id="0" name=""/>
        <dsp:cNvSpPr/>
      </dsp:nvSpPr>
      <dsp:spPr>
        <a:xfrm>
          <a:off x="0" y="2249578"/>
          <a:ext cx="10869248" cy="59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C2BE4-CD91-49FF-822E-4C81C558D2EE}">
      <dsp:nvSpPr>
        <dsp:cNvPr id="0" name=""/>
        <dsp:cNvSpPr/>
      </dsp:nvSpPr>
      <dsp:spPr>
        <a:xfrm>
          <a:off x="181239" y="2384383"/>
          <a:ext cx="329525" cy="3295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1A6BD-0576-4189-8EC9-2915BA027D0D}">
      <dsp:nvSpPr>
        <dsp:cNvPr id="0" name=""/>
        <dsp:cNvSpPr/>
      </dsp:nvSpPr>
      <dsp:spPr>
        <a:xfrm>
          <a:off x="692003" y="2249578"/>
          <a:ext cx="10177244" cy="59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09" tIns="63409" rIns="63409" bIns="63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Water Quality Monitoring</a:t>
          </a:r>
        </a:p>
      </dsp:txBody>
      <dsp:txXfrm>
        <a:off x="692003" y="2249578"/>
        <a:ext cx="10177244" cy="599137"/>
      </dsp:txXfrm>
    </dsp:sp>
    <dsp:sp modelId="{97E00B70-159D-4C04-8C53-AAE6C2FE1525}">
      <dsp:nvSpPr>
        <dsp:cNvPr id="0" name=""/>
        <dsp:cNvSpPr/>
      </dsp:nvSpPr>
      <dsp:spPr>
        <a:xfrm>
          <a:off x="0" y="2998499"/>
          <a:ext cx="10869248" cy="59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4E087-C1E9-4A97-850C-FAA79C689CB2}">
      <dsp:nvSpPr>
        <dsp:cNvPr id="0" name=""/>
        <dsp:cNvSpPr/>
      </dsp:nvSpPr>
      <dsp:spPr>
        <a:xfrm>
          <a:off x="181239" y="3133305"/>
          <a:ext cx="329525" cy="3295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D06C9-586E-4646-9C75-FB709B35F7B3}">
      <dsp:nvSpPr>
        <dsp:cNvPr id="0" name=""/>
        <dsp:cNvSpPr/>
      </dsp:nvSpPr>
      <dsp:spPr>
        <a:xfrm>
          <a:off x="692003" y="2998499"/>
          <a:ext cx="10177244" cy="59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09" tIns="63409" rIns="63409" bIns="634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Flood and Drought Management</a:t>
          </a:r>
        </a:p>
      </dsp:txBody>
      <dsp:txXfrm>
        <a:off x="692003" y="2998499"/>
        <a:ext cx="10177244" cy="599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A037-18AB-4ED1-9362-0AEF3A47E3B8}">
      <dsp:nvSpPr>
        <dsp:cNvPr id="0" name=""/>
        <dsp:cNvSpPr/>
      </dsp:nvSpPr>
      <dsp:spPr>
        <a:xfrm>
          <a:off x="0" y="35471"/>
          <a:ext cx="3121838" cy="1982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526AF-F52E-4C9A-88D5-3B3036F06BA5}">
      <dsp:nvSpPr>
        <dsp:cNvPr id="0" name=""/>
        <dsp:cNvSpPr/>
      </dsp:nvSpPr>
      <dsp:spPr>
        <a:xfrm>
          <a:off x="346870" y="364998"/>
          <a:ext cx="3121838" cy="1982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Example of a successful implementation.</a:t>
          </a:r>
        </a:p>
      </dsp:txBody>
      <dsp:txXfrm>
        <a:off x="404932" y="423060"/>
        <a:ext cx="3005714" cy="1866243"/>
      </dsp:txXfrm>
    </dsp:sp>
    <dsp:sp modelId="{C5EB2DA4-ED99-4E2D-A1B0-E63950216391}">
      <dsp:nvSpPr>
        <dsp:cNvPr id="0" name=""/>
        <dsp:cNvSpPr/>
      </dsp:nvSpPr>
      <dsp:spPr>
        <a:xfrm>
          <a:off x="3815579" y="35471"/>
          <a:ext cx="3121838" cy="1982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D54BF-9B6D-4A8E-B0BF-9CF3ED2FE5A0}">
      <dsp:nvSpPr>
        <dsp:cNvPr id="0" name=""/>
        <dsp:cNvSpPr/>
      </dsp:nvSpPr>
      <dsp:spPr>
        <a:xfrm>
          <a:off x="4162450" y="364998"/>
          <a:ext cx="3121838" cy="1982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Reduced water loss by 25%.</a:t>
          </a:r>
        </a:p>
      </dsp:txBody>
      <dsp:txXfrm>
        <a:off x="4220512" y="423060"/>
        <a:ext cx="3005714" cy="1866243"/>
      </dsp:txXfrm>
    </dsp:sp>
    <dsp:sp modelId="{13F1F005-46A5-4923-92DE-549823823281}">
      <dsp:nvSpPr>
        <dsp:cNvPr id="0" name=""/>
        <dsp:cNvSpPr/>
      </dsp:nvSpPr>
      <dsp:spPr>
        <a:xfrm>
          <a:off x="7631159" y="35471"/>
          <a:ext cx="3121838" cy="1982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55DA5-2CB1-4175-AC51-862E76637BE0}">
      <dsp:nvSpPr>
        <dsp:cNvPr id="0" name=""/>
        <dsp:cNvSpPr/>
      </dsp:nvSpPr>
      <dsp:spPr>
        <a:xfrm>
          <a:off x="7978030" y="364998"/>
          <a:ext cx="3121838" cy="1982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Improved water quality and service.</a:t>
          </a:r>
        </a:p>
      </dsp:txBody>
      <dsp:txXfrm>
        <a:off x="8036092" y="423060"/>
        <a:ext cx="3005714" cy="18662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9D65F-39B8-481C-985E-45A6FE60B3A7}">
      <dsp:nvSpPr>
        <dsp:cNvPr id="0" name=""/>
        <dsp:cNvSpPr/>
      </dsp:nvSpPr>
      <dsp:spPr>
        <a:xfrm>
          <a:off x="0" y="492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DB2F9-3AED-4CD7-8952-4BEF86D48780}">
      <dsp:nvSpPr>
        <dsp:cNvPr id="0" name=""/>
        <dsp:cNvSpPr/>
      </dsp:nvSpPr>
      <dsp:spPr>
        <a:xfrm>
          <a:off x="0" y="492"/>
          <a:ext cx="10869248" cy="44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Future Trends</a:t>
          </a:r>
          <a:endParaRPr lang="en-US" sz="2000" kern="1200"/>
        </a:p>
      </dsp:txBody>
      <dsp:txXfrm>
        <a:off x="0" y="492"/>
        <a:ext cx="10869248" cy="447721"/>
      </dsp:txXfrm>
    </dsp:sp>
    <dsp:sp modelId="{0FD31FBA-DE7B-4FE4-8B63-5925E3C155C0}">
      <dsp:nvSpPr>
        <dsp:cNvPr id="0" name=""/>
        <dsp:cNvSpPr/>
      </dsp:nvSpPr>
      <dsp:spPr>
        <a:xfrm>
          <a:off x="0" y="448213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DCD50-A1D8-468C-9595-F62AB85654E2}">
      <dsp:nvSpPr>
        <dsp:cNvPr id="0" name=""/>
        <dsp:cNvSpPr/>
      </dsp:nvSpPr>
      <dsp:spPr>
        <a:xfrm>
          <a:off x="0" y="448213"/>
          <a:ext cx="10869248" cy="44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 Initial Costs</a:t>
          </a:r>
        </a:p>
      </dsp:txBody>
      <dsp:txXfrm>
        <a:off x="0" y="448213"/>
        <a:ext cx="10869248" cy="447721"/>
      </dsp:txXfrm>
    </dsp:sp>
    <dsp:sp modelId="{31AF741D-7606-4C9A-A431-4A0B1E7DE327}">
      <dsp:nvSpPr>
        <dsp:cNvPr id="0" name=""/>
        <dsp:cNvSpPr/>
      </dsp:nvSpPr>
      <dsp:spPr>
        <a:xfrm>
          <a:off x="0" y="895934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4C3DF-BBFE-4DEA-AC03-4FF8A2745E51}">
      <dsp:nvSpPr>
        <dsp:cNvPr id="0" name=""/>
        <dsp:cNvSpPr/>
      </dsp:nvSpPr>
      <dsp:spPr>
        <a:xfrm>
          <a:off x="0" y="895934"/>
          <a:ext cx="10869248" cy="44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Security and Privacy</a:t>
          </a:r>
        </a:p>
      </dsp:txBody>
      <dsp:txXfrm>
        <a:off x="0" y="895934"/>
        <a:ext cx="10869248" cy="447721"/>
      </dsp:txXfrm>
    </dsp:sp>
    <dsp:sp modelId="{DA797B7F-DFB6-4C3D-AAAC-352901AB2FA8}">
      <dsp:nvSpPr>
        <dsp:cNvPr id="0" name=""/>
        <dsp:cNvSpPr/>
      </dsp:nvSpPr>
      <dsp:spPr>
        <a:xfrm>
          <a:off x="0" y="1343655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35B11-B870-4D1F-A0DF-EE8612096E68}">
      <dsp:nvSpPr>
        <dsp:cNvPr id="0" name=""/>
        <dsp:cNvSpPr/>
      </dsp:nvSpPr>
      <dsp:spPr>
        <a:xfrm>
          <a:off x="0" y="1343655"/>
          <a:ext cx="10869248" cy="44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Integration with Legacy Systems</a:t>
          </a:r>
        </a:p>
      </dsp:txBody>
      <dsp:txXfrm>
        <a:off x="0" y="1343655"/>
        <a:ext cx="10869248" cy="447721"/>
      </dsp:txXfrm>
    </dsp:sp>
    <dsp:sp modelId="{0B878BD3-D57E-484F-A5FD-E378F14AD197}">
      <dsp:nvSpPr>
        <dsp:cNvPr id="0" name=""/>
        <dsp:cNvSpPr/>
      </dsp:nvSpPr>
      <dsp:spPr>
        <a:xfrm>
          <a:off x="0" y="1791376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0B978-58C8-4149-B37F-E77B3E23D929}">
      <dsp:nvSpPr>
        <dsp:cNvPr id="0" name=""/>
        <dsp:cNvSpPr/>
      </dsp:nvSpPr>
      <dsp:spPr>
        <a:xfrm>
          <a:off x="0" y="1791376"/>
          <a:ext cx="10869248" cy="44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Technical Expertise Required</a:t>
          </a:r>
        </a:p>
      </dsp:txBody>
      <dsp:txXfrm>
        <a:off x="0" y="1791376"/>
        <a:ext cx="10869248" cy="447721"/>
      </dsp:txXfrm>
    </dsp:sp>
    <dsp:sp modelId="{F28C4759-4D01-4D79-99AE-32175926E5D4}">
      <dsp:nvSpPr>
        <dsp:cNvPr id="0" name=""/>
        <dsp:cNvSpPr/>
      </dsp:nvSpPr>
      <dsp:spPr>
        <a:xfrm>
          <a:off x="0" y="2239098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523C3-736F-4485-9478-0FC54F27E463}">
      <dsp:nvSpPr>
        <dsp:cNvPr id="0" name=""/>
        <dsp:cNvSpPr/>
      </dsp:nvSpPr>
      <dsp:spPr>
        <a:xfrm>
          <a:off x="0" y="2239098"/>
          <a:ext cx="10869248" cy="44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Challenges</a:t>
          </a:r>
          <a:endParaRPr lang="en-US" sz="2000" kern="1200"/>
        </a:p>
      </dsp:txBody>
      <dsp:txXfrm>
        <a:off x="0" y="2239098"/>
        <a:ext cx="10869248" cy="447721"/>
      </dsp:txXfrm>
    </dsp:sp>
    <dsp:sp modelId="{84152E8B-31B3-429D-94B5-6D49D138541D}">
      <dsp:nvSpPr>
        <dsp:cNvPr id="0" name=""/>
        <dsp:cNvSpPr/>
      </dsp:nvSpPr>
      <dsp:spPr>
        <a:xfrm>
          <a:off x="0" y="2686819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60C86-7401-43F5-B8B2-9A3AA1BED0EF}">
      <dsp:nvSpPr>
        <dsp:cNvPr id="0" name=""/>
        <dsp:cNvSpPr/>
      </dsp:nvSpPr>
      <dsp:spPr>
        <a:xfrm>
          <a:off x="0" y="2686819"/>
          <a:ext cx="10869248" cy="44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 and Machine Learning Integration</a:t>
          </a:r>
        </a:p>
      </dsp:txBody>
      <dsp:txXfrm>
        <a:off x="0" y="2686819"/>
        <a:ext cx="10869248" cy="447721"/>
      </dsp:txXfrm>
    </dsp:sp>
    <dsp:sp modelId="{A3EC4948-0A6B-44D0-A183-92DBF312285A}">
      <dsp:nvSpPr>
        <dsp:cNvPr id="0" name=""/>
        <dsp:cNvSpPr/>
      </dsp:nvSpPr>
      <dsp:spPr>
        <a:xfrm>
          <a:off x="0" y="3134540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CBB4B-67CA-475E-B324-88107FFADB9D}">
      <dsp:nvSpPr>
        <dsp:cNvPr id="0" name=""/>
        <dsp:cNvSpPr/>
      </dsp:nvSpPr>
      <dsp:spPr>
        <a:xfrm>
          <a:off x="0" y="3134540"/>
          <a:ext cx="10869248" cy="44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Decentralized Water Management</a:t>
          </a:r>
        </a:p>
      </dsp:txBody>
      <dsp:txXfrm>
        <a:off x="0" y="3134540"/>
        <a:ext cx="10869248" cy="447721"/>
      </dsp:txXfrm>
    </dsp:sp>
    <dsp:sp modelId="{A74A0475-DE30-42FF-9109-4EA704CC2324}">
      <dsp:nvSpPr>
        <dsp:cNvPr id="0" name=""/>
        <dsp:cNvSpPr/>
      </dsp:nvSpPr>
      <dsp:spPr>
        <a:xfrm>
          <a:off x="0" y="3582261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02F64-10CC-4E54-93D8-62DF67C9CE47}">
      <dsp:nvSpPr>
        <dsp:cNvPr id="0" name=""/>
        <dsp:cNvSpPr/>
      </dsp:nvSpPr>
      <dsp:spPr>
        <a:xfrm>
          <a:off x="0" y="3582261"/>
          <a:ext cx="10869248" cy="44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Increased Adoption in Developing Nations</a:t>
          </a:r>
        </a:p>
      </dsp:txBody>
      <dsp:txXfrm>
        <a:off x="0" y="3582261"/>
        <a:ext cx="10869248" cy="4477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FDAAD-0C53-4872-9F7A-50D9F2718676}">
      <dsp:nvSpPr>
        <dsp:cNvPr id="0" name=""/>
        <dsp:cNvSpPr/>
      </dsp:nvSpPr>
      <dsp:spPr>
        <a:xfrm>
          <a:off x="930725" y="525040"/>
          <a:ext cx="1447681" cy="1447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E8D95-E8F4-4637-91B4-2FF5E219CD3F}">
      <dsp:nvSpPr>
        <dsp:cNvPr id="0" name=""/>
        <dsp:cNvSpPr/>
      </dsp:nvSpPr>
      <dsp:spPr>
        <a:xfrm>
          <a:off x="46031" y="2355409"/>
          <a:ext cx="32170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Smart Water Systems are crucial for sustainable water management.</a:t>
          </a:r>
        </a:p>
      </dsp:txBody>
      <dsp:txXfrm>
        <a:off x="46031" y="2355409"/>
        <a:ext cx="3217070" cy="720000"/>
      </dsp:txXfrm>
    </dsp:sp>
    <dsp:sp modelId="{C4AAF88F-9828-4BEF-802D-A0BEF919B7AB}">
      <dsp:nvSpPr>
        <dsp:cNvPr id="0" name=""/>
        <dsp:cNvSpPr/>
      </dsp:nvSpPr>
      <dsp:spPr>
        <a:xfrm>
          <a:off x="4710783" y="525040"/>
          <a:ext cx="1447681" cy="1447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42E2-957E-42BB-9878-79A45305D132}">
      <dsp:nvSpPr>
        <dsp:cNvPr id="0" name=""/>
        <dsp:cNvSpPr/>
      </dsp:nvSpPr>
      <dsp:spPr>
        <a:xfrm>
          <a:off x="3826089" y="2355409"/>
          <a:ext cx="32170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They offer efficiency, conservation, and improved water quality.</a:t>
          </a:r>
        </a:p>
      </dsp:txBody>
      <dsp:txXfrm>
        <a:off x="3826089" y="2355409"/>
        <a:ext cx="3217070" cy="720000"/>
      </dsp:txXfrm>
    </dsp:sp>
    <dsp:sp modelId="{D010FE4F-469A-46B5-BFDD-8DF5B6025C72}">
      <dsp:nvSpPr>
        <dsp:cNvPr id="0" name=""/>
        <dsp:cNvSpPr/>
      </dsp:nvSpPr>
      <dsp:spPr>
        <a:xfrm>
          <a:off x="8490840" y="525040"/>
          <a:ext cx="1447681" cy="14476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D4704-B8A5-4A32-8E22-A7E425909819}">
      <dsp:nvSpPr>
        <dsp:cNvPr id="0" name=""/>
        <dsp:cNvSpPr/>
      </dsp:nvSpPr>
      <dsp:spPr>
        <a:xfrm>
          <a:off x="7606146" y="2355409"/>
          <a:ext cx="32170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Investment in these systems is an investment in our future.</a:t>
          </a:r>
        </a:p>
      </dsp:txBody>
      <dsp:txXfrm>
        <a:off x="7606146" y="2355409"/>
        <a:ext cx="321707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09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81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705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891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76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312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199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594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421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997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087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1972159" y="2535569"/>
            <a:ext cx="10869248" cy="3600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>
                <a:latin typeface="Bell MT" panose="02020503060305020303" pitchFamily="18" charset="0"/>
              </a:rPr>
              <a:t>       DEPARTMENT OF</a:t>
            </a:r>
            <a:r>
              <a:rPr lang="en-IN" b="1" dirty="0">
                <a:latin typeface="Bell MT" panose="02020503060305020303" pitchFamily="18" charset="0"/>
              </a:rPr>
              <a:t> INFORMATION TECHNOLOGY</a:t>
            </a:r>
            <a:endParaRPr lang="en-IN" sz="18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Project name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Smart Water System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Team name    :</a:t>
            </a:r>
            <a:r>
              <a:rPr lang="en-IN" sz="2000" dirty="0">
                <a:latin typeface="Bell MT" panose="02020503060305020303" pitchFamily="18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Proj_224784_Team_6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pPr marL="0" indent="0">
              <a:buNone/>
            </a:pPr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Janish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U(113321205020)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Kotte Chandu(113321205026)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Kishore KV(113321205024)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Yuvaraj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V(113321205060)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2" name="Picture 2" descr="Velammal Institute of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110" y="306167"/>
            <a:ext cx="9248135" cy="1320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B4FB9147-12A0-4F05-AEAD-190DB38890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DC60494-71A0-4561-A012-BA2338D0DC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-2"/>
            <a:ext cx="12192000" cy="3429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84076E-9F26-F550-9EB4-21CD238A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6"/>
            <a:ext cx="10869248" cy="27309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Study - Barcelona's Smart Water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B0E33EB7-34F2-F99F-78ED-DB1FBA22F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89791745"/>
              </p:ext>
            </p:extLst>
          </p:nvPr>
        </p:nvGraphicFramePr>
        <p:xfrm>
          <a:off x="484187" y="3794125"/>
          <a:ext cx="11099869" cy="238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5435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91D853-B396-B16A-0FB7-1B987D4C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76" y="2086350"/>
            <a:ext cx="10869248" cy="638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and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94D0502A-9D6A-D1C6-A743-12AA976940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2"/>
          <a:ext cx="10869248" cy="403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80709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A7CE8-CD9A-4F6E-3B84-9E5CEEF5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76" y="772459"/>
            <a:ext cx="10869248" cy="16875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DE5CF887-63BA-1BB9-F28F-E1823EBE91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71985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26811A6C-040C-4C5A-8FF3-63EC6CC40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EF3F9A-9717-4ACB-A30D-96694842C4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C95A25-753A-4DD8-40D5-62BA2094F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43" y="2619400"/>
            <a:ext cx="5589494" cy="128809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Water System</a:t>
            </a:r>
            <a:b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2D1F97-9BCF-3369-6597-73A91254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40" y="1789064"/>
            <a:ext cx="5363817" cy="1375512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Water System refers to the integration of   technology and data-driven solutions in the management of water resources, distribution, and consumption.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105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BC87A1-5134-9777-083C-D3BCA6F1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76" y="1109197"/>
            <a:ext cx="10869248" cy="10961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Smart Water System?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="" xmlns:a16="http://schemas.microsoft.com/office/drawing/2014/main" id="{8D8DCA27-FD85-FD2D-3E66-05A9A31E74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2146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8DDAA74B-8E81-4F15-BC0F-4050965FF5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4CD4C6-F07B-411C-876A-727559731F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FC41C-F0CB-8506-E96A-5777A953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Smart Water Systems</a:t>
            </a:r>
            <a:b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1AF05A-F376-04C6-8ED1-07D3F136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Scarcity: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water scarcity is a growing concern.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systems optimize water usage, reducing waste.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environmental conservation.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Seedlings growing in a garden with sunlight">
            <a:extLst>
              <a:ext uri="{FF2B5EF4-FFF2-40B4-BE49-F238E27FC236}">
                <a16:creationId xmlns="" xmlns:a16="http://schemas.microsoft.com/office/drawing/2014/main" id="{75B61154-4D70-90FF-1EB7-C03291301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6" r="2910" b="-1"/>
          <a:stretch/>
        </p:blipFill>
        <p:spPr>
          <a:xfrm>
            <a:off x="6102694" y="-142865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050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9DFDDF-030D-5029-DA74-E18B1B29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Smart Water Systems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="" xmlns:a16="http://schemas.microsoft.com/office/drawing/2014/main" id="{21753EE9-EF97-236D-D6EB-4751E4FBEA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21483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1B83F5-404E-9D38-F6C8-B0435C34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185769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Water System circuit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ot based Smart Water Quality Monitoring System | Semantic Scholar">
            <a:extLst>
              <a:ext uri="{FF2B5EF4-FFF2-40B4-BE49-F238E27FC236}">
                <a16:creationId xmlns="" xmlns:a16="http://schemas.microsoft.com/office/drawing/2014/main" id="{C5695EC3-67DE-761D-9E8E-9D2989E52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23" y="2576513"/>
            <a:ext cx="4996542" cy="3600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7759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F06B261F-632C-43DC-8DC7-7723B36827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E524C7F-EE50-42C5-9434-7C78CE0444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775E1A-5B51-EC2C-8625-52F7B262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Smart Water 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F3C516-D677-8036-B0DC-D6FF046F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6"/>
            <a:ext cx="5344748" cy="33268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Management: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water distribution.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 Detection: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 identify and fix leaks.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 response to changing conditions.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infrastructure failures.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Control: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safe and clean water.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Waterdrops on a liquid surface">
            <a:extLst>
              <a:ext uri="{FF2B5EF4-FFF2-40B4-BE49-F238E27FC236}">
                <a16:creationId xmlns="" xmlns:a16="http://schemas.microsoft.com/office/drawing/2014/main" id="{AE2923D2-CAD1-7949-334C-639573012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0" r="16046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27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01E3C-5E4E-606D-A2D1-C5723FCA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Smart Water Systems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6D64C024-1AF7-54AF-2678-E86232D93F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31951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="" xmlns:a16="http://schemas.microsoft.com/office/drawing/2014/main" id="{50666DC1-CD27-4874-9484-9D06C59FE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="" xmlns:a16="http://schemas.microsoft.com/office/drawing/2014/main" id="{0BE66D35-6371-4809-9433-1EBF879150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="" xmlns:a16="http://schemas.microsoft.com/office/drawing/2014/main" id="{72EF3F9A-9717-4ACB-A30D-96694842C4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AE35C-A313-6E46-0E47-388B23DC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Smart Water System model</a:t>
            </a:r>
          </a:p>
        </p:txBody>
      </p:sp>
      <p:grpSp>
        <p:nvGrpSpPr>
          <p:cNvPr id="2063" name="Group 2062">
            <a:extLst>
              <a:ext uri="{FF2B5EF4-FFF2-40B4-BE49-F238E27FC236}">
                <a16:creationId xmlns="" xmlns:a16="http://schemas.microsoft.com/office/drawing/2014/main" id="{0EB82B4C-9249-4CFC-A372-7B0FF5E36E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2064" name="Rectangle 2063">
              <a:extLst>
                <a:ext uri="{FF2B5EF4-FFF2-40B4-BE49-F238E27FC236}">
                  <a16:creationId xmlns="" xmlns:a16="http://schemas.microsoft.com/office/drawing/2014/main" id="{41B9437E-0974-4AB4-8491-D8BDD841DF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="" xmlns:a16="http://schemas.microsoft.com/office/drawing/2014/main" id="{CDCB975E-33D1-4FB0-AA40-C2250AA661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2" name="Picture 4" descr="Processes | Free Full-Text | IoT-Based Smart Water Management Systems for  Residential Buildings in Saudi Arabia">
            <a:extLst>
              <a:ext uri="{FF2B5EF4-FFF2-40B4-BE49-F238E27FC236}">
                <a16:creationId xmlns="" xmlns:a16="http://schemas.microsoft.com/office/drawing/2014/main" id="{8A145443-CCD3-3B21-4672-7FC220F3D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511" y="609600"/>
            <a:ext cx="7646185" cy="556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64847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6E8E2"/>
      </a:lt2>
      <a:accent1>
        <a:srgbClr val="9B73E9"/>
      </a:accent1>
      <a:accent2>
        <a:srgbClr val="545FE5"/>
      </a:accent2>
      <a:accent3>
        <a:srgbClr val="6BA9E8"/>
      </a:accent3>
      <a:accent4>
        <a:srgbClr val="3CB4BF"/>
      </a:accent4>
      <a:accent5>
        <a:srgbClr val="42B790"/>
      </a:accent5>
      <a:accent6>
        <a:srgbClr val="3DBA5D"/>
      </a:accent6>
      <a:hlink>
        <a:srgbClr val="778953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347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MatrixVTI</vt:lpstr>
      <vt:lpstr>Slide 1</vt:lpstr>
      <vt:lpstr>Smart Water System   </vt:lpstr>
      <vt:lpstr>What is a Smart Water System? </vt:lpstr>
      <vt:lpstr>Importance of Smart Water Systems </vt:lpstr>
      <vt:lpstr>Components of Smart Water Systems </vt:lpstr>
      <vt:lpstr>Smart Water System circuit diagram</vt:lpstr>
      <vt:lpstr>Benefits of Smart Water Systems</vt:lpstr>
      <vt:lpstr>Applications of Smart Water Systems </vt:lpstr>
      <vt:lpstr>Smart Water System model</vt:lpstr>
      <vt:lpstr> Case Study - Barcelona's Smart Water System </vt:lpstr>
      <vt:lpstr>Future Trends and Challenges </vt:lpstr>
      <vt:lpstr>Conclusion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System   </dc:title>
  <dc:creator>Prem Kumar k</dc:creator>
  <cp:lastModifiedBy>MYUSER</cp:lastModifiedBy>
  <cp:revision>2</cp:revision>
  <dcterms:created xsi:type="dcterms:W3CDTF">2023-10-10T14:30:47Z</dcterms:created>
  <dcterms:modified xsi:type="dcterms:W3CDTF">2023-10-10T16:53:20Z</dcterms:modified>
</cp:coreProperties>
</file>