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notesMasterIdLst>
    <p:notesMasterId r:id="rId11"/>
  </p:notesMasterIdLst>
  <p:sldIdLst>
    <p:sldId id="256" r:id="rId2"/>
    <p:sldId id="257" r:id="rId3"/>
    <p:sldId id="258" r:id="rId4"/>
    <p:sldId id="260" r:id="rId5"/>
    <p:sldId id="261" r:id="rId6"/>
    <p:sldId id="263" r:id="rId7"/>
    <p:sldId id="262"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te Chandu" userId="bc2a2533ebc51d53" providerId="LiveId" clId="{E42E1FC0-5354-4951-9C29-907BFC9E0198}"/>
    <pc:docChg chg="modSld">
      <pc:chgData name="Kotte Chandu" userId="bc2a2533ebc51d53" providerId="LiveId" clId="{E42E1FC0-5354-4951-9C29-907BFC9E0198}" dt="2023-10-16T10:36:36.204" v="0"/>
      <pc:docMkLst>
        <pc:docMk/>
      </pc:docMkLst>
      <pc:sldChg chg="modSp mod">
        <pc:chgData name="Kotte Chandu" userId="bc2a2533ebc51d53" providerId="LiveId" clId="{E42E1FC0-5354-4951-9C29-907BFC9E0198}" dt="2023-10-16T10:36:36.204" v="0"/>
        <pc:sldMkLst>
          <pc:docMk/>
          <pc:sldMk cId="0" sldId="256"/>
        </pc:sldMkLst>
        <pc:spChg chg="mod">
          <ac:chgData name="Kotte Chandu" userId="bc2a2533ebc51d53" providerId="LiveId" clId="{E42E1FC0-5354-4951-9C29-907BFC9E0198}" dt="2023-10-16T10:36:36.204" v="0"/>
          <ac:spMkLst>
            <pc:docMk/>
            <pc:sldMk cId="0" sldId="256"/>
            <ac:spMk id="10485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936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222426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3150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173215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5658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234406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3521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7362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876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pPr/>
              <a:t>10/16/2023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21135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5632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911970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endParaRPr lang="en-IN" dirty="0"/>
          </a:p>
        </p:txBody>
      </p:sp>
      <p:sp>
        <p:nvSpPr>
          <p:cNvPr id="1048595" name="Content Placeholder 2"/>
          <p:cNvSpPr>
            <a:spLocks noGrp="1"/>
          </p:cNvSpPr>
          <p:nvPr>
            <p:ph idx="1"/>
          </p:nvPr>
        </p:nvSpPr>
        <p:spPr>
          <a:xfrm>
            <a:off x="1097280" y="2349660"/>
            <a:ext cx="10058400" cy="3519433"/>
          </a:xfrm>
        </p:spPr>
        <p:txBody>
          <a:bodyPr>
            <a:normAutofit/>
          </a:bodyPr>
          <a:lstStyle/>
          <a:p>
            <a:pPr marL="0" indent="0">
              <a:buNone/>
            </a:pPr>
            <a:r>
              <a:rPr lang="en-IN" sz="2000" b="1" dirty="0">
                <a:solidFill>
                  <a:schemeClr val="tx1"/>
                </a:solidFill>
                <a:latin typeface="Times New Roman" panose="02020603050405020304" pitchFamily="18" charset="0"/>
                <a:cs typeface="Times New Roman" panose="02020603050405020304" pitchFamily="18" charset="0"/>
              </a:rPr>
              <a:t>Project name </a:t>
            </a:r>
            <a:r>
              <a:rPr lang="en-IN" b="1" dirty="0">
                <a:solidFill>
                  <a:schemeClr val="tx1"/>
                </a:solidFill>
                <a:latin typeface="Times New Roman" panose="02020603050405020304" pitchFamily="18" charset="0"/>
                <a:cs typeface="Times New Roman" panose="02020603050405020304" pitchFamily="18" charset="0"/>
              </a:rPr>
              <a:t>:</a:t>
            </a:r>
            <a:r>
              <a:rPr lang="en-IN" dirty="0">
                <a:solidFill>
                  <a:schemeClr val="tx1"/>
                </a:solidFill>
                <a:latin typeface="Times New Roman" panose="02020603050405020304" pitchFamily="18" charset="0"/>
                <a:cs typeface="Times New Roman" panose="02020603050405020304" pitchFamily="18" charset="0"/>
              </a:rPr>
              <a:t> Smart Water System</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Team name    </a:t>
            </a:r>
            <a:r>
              <a:rPr lang="en-IN" sz="2000" b="1">
                <a:solidFill>
                  <a:schemeClr val="tx1"/>
                </a:solidFill>
                <a:latin typeface="Times New Roman" panose="02020603050405020304" pitchFamily="18" charset="0"/>
                <a:cs typeface="Times New Roman" panose="02020603050405020304" pitchFamily="18" charset="0"/>
              </a:rPr>
              <a:t>: Proj_224784_Team_6</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Team members :</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Janish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kumar</a:t>
            </a:r>
            <a:r>
              <a:rPr lang="en-US" dirty="0">
                <a:solidFill>
                  <a:schemeClr val="tx1"/>
                </a:solidFill>
                <a:latin typeface="Times New Roman" panose="02020603050405020304" pitchFamily="18" charset="0"/>
                <a:cs typeface="Times New Roman" panose="02020603050405020304" pitchFamily="18" charset="0"/>
              </a:rPr>
              <a:t> U(113321205020)</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Kotte Chandu(113321205026)</a:t>
            </a:r>
          </a:p>
          <a:p>
            <a:pPr marL="0" indent="0">
              <a:buNone/>
            </a:pPr>
            <a:r>
              <a:rPr lang="en-US" dirty="0">
                <a:solidFill>
                  <a:schemeClr val="tx1"/>
                </a:solidFill>
                <a:latin typeface="Times New Roman" panose="02020603050405020304" pitchFamily="18" charset="0"/>
                <a:cs typeface="Times New Roman" panose="02020603050405020304" pitchFamily="18" charset="0"/>
              </a:rPr>
              <a:t>		Kishore KV(113321205024)</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Yuvaraj</a:t>
            </a:r>
            <a:r>
              <a:rPr lang="en-US" dirty="0">
                <a:solidFill>
                  <a:schemeClr val="tx1"/>
                </a:solidFill>
                <a:latin typeface="Times New Roman" panose="02020603050405020304" pitchFamily="18" charset="0"/>
                <a:cs typeface="Times New Roman" panose="02020603050405020304" pitchFamily="18" charset="0"/>
              </a:rPr>
              <a:t> V(113321205060)</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097152" name="Picture 2" descr="Velammal Institute of Technology"/>
          <p:cNvPicPr>
            <a:picLocks noChangeAspect="1" noChangeArrowheads="1"/>
          </p:cNvPicPr>
          <p:nvPr/>
        </p:nvPicPr>
        <p:blipFill>
          <a:blip r:embed="rId2"/>
          <a:srcRect/>
          <a:stretch>
            <a:fillRect/>
          </a:stretch>
        </p:blipFill>
        <p:spPr bwMode="auto">
          <a:xfrm>
            <a:off x="351600" y="239056"/>
            <a:ext cx="9248135" cy="1320801"/>
          </a:xfrm>
          <a:prstGeom prst="rect">
            <a:avLst/>
          </a:prstGeom>
          <a:noFill/>
        </p:spPr>
      </p:pic>
      <p:sp>
        <p:nvSpPr>
          <p:cNvPr id="3" name="TextBox 2">
            <a:extLst>
              <a:ext uri="{FF2B5EF4-FFF2-40B4-BE49-F238E27FC236}">
                <a16:creationId xmlns:a16="http://schemas.microsoft.com/office/drawing/2014/main" xmlns="" id="{9B19A820-061A-6C70-B6B0-60D0534072A7}"/>
              </a:ext>
            </a:extLst>
          </p:cNvPr>
          <p:cNvSpPr txBox="1"/>
          <p:nvPr/>
        </p:nvSpPr>
        <p:spPr>
          <a:xfrm>
            <a:off x="2873416" y="1869840"/>
            <a:ext cx="6094070" cy="400110"/>
          </a:xfrm>
          <a:prstGeom prst="rect">
            <a:avLst/>
          </a:prstGeom>
          <a:noFill/>
        </p:spPr>
        <p:txBody>
          <a:bodyPr wrap="square">
            <a:spAutoFit/>
          </a:bodyPr>
          <a:lstStyle/>
          <a:p>
            <a:pPr algn="ctr"/>
            <a:r>
              <a:rPr lang="en-IN" b="1"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DEPARTMENT</a:t>
            </a:r>
            <a:r>
              <a:rPr lang="en-IN" b="1" dirty="0">
                <a:solidFill>
                  <a:schemeClr val="tx1"/>
                </a:solidFill>
                <a:latin typeface="Times New Roman" panose="02020603050405020304" pitchFamily="18" charset="0"/>
                <a:cs typeface="Times New Roman" panose="02020603050405020304" pitchFamily="18" charset="0"/>
              </a:rPr>
              <a:t> OF INFORMATION TECHNOLOGY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095443" y="1030147"/>
            <a:ext cx="8596668" cy="73510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DEFINITION: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a:xfrm>
            <a:off x="1078387" y="1761802"/>
            <a:ext cx="8596668" cy="4696656"/>
          </a:xfrm>
        </p:spPr>
        <p:txBody>
          <a:bodyPr/>
          <a:lstStyle/>
          <a:p>
            <a:r>
              <a:rPr lang="en-US" dirty="0">
                <a:solidFill>
                  <a:schemeClr val="tx1"/>
                </a:solidFill>
                <a:latin typeface="Times New Roman" panose="02020603050405020304" pitchFamily="18" charset="0"/>
                <a:cs typeface="Times New Roman" panose="02020603050405020304" pitchFamily="18" charset="0"/>
              </a:rPr>
              <a:t>The project involves implementing IoT sensors to monitor water consumption in public places such as parks and gardens. The objective is to promote water conservation by making real-time water consumption data publicly available.</a:t>
            </a:r>
          </a:p>
          <a:p>
            <a:r>
              <a:rPr lang="en-US" dirty="0">
                <a:solidFill>
                  <a:schemeClr val="tx1"/>
                </a:solidFill>
                <a:latin typeface="Times New Roman" panose="02020603050405020304" pitchFamily="18" charset="0"/>
                <a:cs typeface="Times New Roman" panose="02020603050405020304" pitchFamily="18" charset="0"/>
              </a:rPr>
              <a:t>This project includes defining </a:t>
            </a:r>
            <a:r>
              <a:rPr lang="en-US" dirty="0" err="1">
                <a:solidFill>
                  <a:schemeClr val="tx1"/>
                </a:solidFill>
                <a:latin typeface="Times New Roman" panose="02020603050405020304" pitchFamily="18" charset="0"/>
                <a:cs typeface="Times New Roman" panose="02020603050405020304" pitchFamily="18" charset="0"/>
              </a:rPr>
              <a:t>objectives,designing</a:t>
            </a:r>
            <a:r>
              <a:rPr lang="en-US" dirty="0">
                <a:solidFill>
                  <a:schemeClr val="tx1"/>
                </a:solidFill>
                <a:latin typeface="Times New Roman" panose="02020603050405020304" pitchFamily="18" charset="0"/>
                <a:cs typeface="Times New Roman" panose="02020603050405020304" pitchFamily="18" charset="0"/>
              </a:rPr>
              <a:t> IoT sensor system developing the data sharing platform and integrating them using IoT technology and python.</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094632" y="1027508"/>
            <a:ext cx="8596668" cy="717175"/>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OBJECTIVES: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48599" name="Content Placeholder 2"/>
          <p:cNvSpPr>
            <a:spLocks noGrp="1"/>
          </p:cNvSpPr>
          <p:nvPr>
            <p:ph idx="1"/>
          </p:nvPr>
        </p:nvSpPr>
        <p:spPr>
          <a:xfrm>
            <a:off x="1142966" y="1763221"/>
            <a:ext cx="9934005" cy="388077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smart water system using IoT is an innovative solution that leverages the IoT for management and conservation of water resources.</a:t>
            </a:r>
          </a:p>
          <a:p>
            <a:pPr algn="just"/>
            <a:r>
              <a:rPr lang="en-US" dirty="0">
                <a:solidFill>
                  <a:schemeClr val="tx1"/>
                </a:solidFill>
                <a:latin typeface="Times New Roman" panose="02020603050405020304" pitchFamily="18" charset="0"/>
                <a:cs typeface="Times New Roman" panose="02020603050405020304" pitchFamily="18" charset="0"/>
              </a:rPr>
              <a:t>Water management problems such as water usage ,overflow in water tank. To overcome this problem by implementing proper  monitoring.</a:t>
            </a:r>
          </a:p>
          <a:p>
            <a:pPr algn="just"/>
            <a:r>
              <a:rPr lang="en-US" dirty="0">
                <a:solidFill>
                  <a:schemeClr val="tx1"/>
                </a:solidFill>
                <a:latin typeface="Times New Roman" panose="02020603050405020304" pitchFamily="18" charset="0"/>
                <a:cs typeface="Times New Roman" panose="02020603050405020304" pitchFamily="18" charset="0"/>
              </a:rPr>
              <a:t>Through a network of sensors, the system collects real-time data on water quality and consumption. This data is processed in cloud based platform.</a:t>
            </a:r>
          </a:p>
          <a:p>
            <a:pPr algn="just"/>
            <a:r>
              <a:rPr lang="en-US" dirty="0">
                <a:solidFill>
                  <a:schemeClr val="tx1"/>
                </a:solidFill>
                <a:latin typeface="Times New Roman" panose="02020603050405020304" pitchFamily="18" charset="0"/>
                <a:cs typeface="Times New Roman" panose="02020603050405020304" pitchFamily="18" charset="0"/>
              </a:rPr>
              <a:t>It highlights potential of IoT in revolutionizing water management practices, ensuring sustainable access to clean water for current and future generations.</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175046" y="1061013"/>
            <a:ext cx="8596668" cy="627529"/>
          </a:xfrm>
        </p:spPr>
        <p:txBody>
          <a:bodyPr>
            <a:normAutofit fontScale="90000"/>
          </a:bodyPr>
          <a:lstStyle/>
          <a:p>
            <a:r>
              <a:rPr lang="en-US" sz="5300" dirty="0">
                <a:solidFill>
                  <a:schemeClr val="tx1"/>
                </a:solidFill>
                <a:latin typeface="Times New Roman" panose="02020603050405020304" pitchFamily="18" charset="0"/>
                <a:cs typeface="Times New Roman" panose="02020603050405020304" pitchFamily="18" charset="0"/>
              </a:rPr>
              <a:t>PROJECT</a:t>
            </a:r>
            <a:r>
              <a:rPr lang="en-US" dirty="0">
                <a:solidFill>
                  <a:schemeClr val="tx1"/>
                </a:solidFill>
              </a:rPr>
              <a:t> :</a:t>
            </a:r>
            <a:endParaRPr lang="en-IN" dirty="0">
              <a:solidFill>
                <a:schemeClr val="tx1"/>
              </a:solidFill>
            </a:endParaRPr>
          </a:p>
        </p:txBody>
      </p:sp>
      <p:sp>
        <p:nvSpPr>
          <p:cNvPr id="1048603" name="Content Placeholder 2"/>
          <p:cNvSpPr>
            <a:spLocks noGrp="1"/>
          </p:cNvSpPr>
          <p:nvPr>
            <p:ph idx="1"/>
          </p:nvPr>
        </p:nvSpPr>
        <p:spPr>
          <a:xfrm>
            <a:off x="1117171" y="1757990"/>
            <a:ext cx="10075547" cy="4469189"/>
          </a:xfrm>
        </p:spPr>
        <p:txBody>
          <a:bodyPr>
            <a:noAutofit/>
          </a:bodyPr>
          <a:lstStyle/>
          <a:p>
            <a:pPr algn="just">
              <a:lnSpc>
                <a:spcPct val="110000"/>
              </a:lnSpc>
              <a:spcAft>
                <a:spcPts val="100"/>
              </a:spcAft>
            </a:pPr>
            <a:r>
              <a:rPr lang="en-US" i="0" dirty="0">
                <a:solidFill>
                  <a:schemeClr val="tx1"/>
                </a:solidFill>
                <a:effectLst/>
                <a:latin typeface="Times New Roman" panose="02020603050405020304" pitchFamily="18" charset="0"/>
                <a:cs typeface="Times New Roman" panose="02020603050405020304" pitchFamily="18" charset="0"/>
              </a:rPr>
              <a:t>A suite of sensors is critical in providing effective and data-driven water resource management in a smart water management system that leverages the possibilities of IoT. Flow sensors, water quality sensors, pressure sensors, and level detectors collect essential data regarding water usage, distribution quality, and storage levels on a continual basis. These sensors send real-time data to a Raspberry Pi central unit, which serves as the system's brain. The Raspberry Pi receives data, executes bespoke software, and provides the computational power required for quick analysis and decision-making. It can detect anomalies such as leaks or variations in water pressure quickly and initiate actions such as sending notifications or modifying valve settings.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1147117" y="1003883"/>
            <a:ext cx="8596668" cy="690282"/>
          </a:xfrm>
        </p:spPr>
        <p:txBody>
          <a:bodyPr>
            <a:normAutofit fontScale="90000"/>
          </a:bodyPr>
          <a:lstStyle/>
          <a:p>
            <a:r>
              <a:rPr lang="en-IN" sz="5300" dirty="0">
                <a:solidFill>
                  <a:schemeClr val="tx1"/>
                </a:solidFill>
                <a:latin typeface="Times New Roman" panose="02020603050405020304" pitchFamily="18" charset="0"/>
                <a:cs typeface="Times New Roman" panose="02020603050405020304" pitchFamily="18" charset="0"/>
              </a:rPr>
              <a:t>REQUIREMENTS</a:t>
            </a:r>
            <a:r>
              <a:rPr lang="en-US"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48605" name="Content Placeholder 2"/>
          <p:cNvSpPr>
            <a:spLocks noGrp="1"/>
          </p:cNvSpPr>
          <p:nvPr>
            <p:ph idx="1"/>
          </p:nvPr>
        </p:nvSpPr>
        <p:spPr>
          <a:xfrm>
            <a:off x="1105172" y="1811611"/>
            <a:ext cx="8596668" cy="4741480"/>
          </a:xfrm>
        </p:spPr>
        <p:txBody>
          <a:bodyPr>
            <a:normAutofit/>
          </a:bodyPr>
          <a:lstStyle/>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Flow Sensors</a:t>
            </a:r>
          </a:p>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Water Quality Sensors</a:t>
            </a:r>
          </a:p>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Pressure Sensors</a:t>
            </a:r>
          </a:p>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Level Sensors</a:t>
            </a:r>
          </a:p>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Leak Detection Sensors</a:t>
            </a:r>
          </a:p>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IoT Connectivity Modules</a:t>
            </a:r>
          </a:p>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Central Control Unit (e.g., Raspberry Pi)</a:t>
            </a:r>
          </a:p>
          <a:p>
            <a:pPr algn="just">
              <a:buFont typeface="Wingdings" panose="05000000000000000000" pitchFamily="2" charset="2"/>
              <a:buChar char="§"/>
            </a:pPr>
            <a:r>
              <a:rPr lang="en-IN" dirty="0">
                <a:solidFill>
                  <a:schemeClr val="tx1"/>
                </a:solidFill>
                <a:latin typeface="Times New Roman" panose="02020603050405020304" pitchFamily="18" charset="0"/>
                <a:cs typeface="Times New Roman" panose="02020603050405020304" pitchFamily="18" charset="0"/>
              </a:rPr>
              <a:t>Data Analytics and Visualization Software</a:t>
            </a:r>
          </a:p>
          <a:p>
            <a:pPr algn="just">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045028" y="315686"/>
            <a:ext cx="10058400" cy="80772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PYTHON CODE:</a:t>
            </a:r>
          </a:p>
        </p:txBody>
      </p:sp>
      <p:pic>
        <p:nvPicPr>
          <p:cNvPr id="6" name="Content Placeholder 5" descr="1.PNG"/>
          <p:cNvPicPr>
            <a:picLocks noGrp="1" noChangeAspect="1"/>
          </p:cNvPicPr>
          <p:nvPr>
            <p:ph idx="1"/>
          </p:nvPr>
        </p:nvPicPr>
        <p:blipFill>
          <a:blip r:embed="rId2"/>
          <a:stretch>
            <a:fillRect/>
          </a:stretch>
        </p:blipFill>
        <p:spPr>
          <a:xfrm>
            <a:off x="1280159" y="1245372"/>
            <a:ext cx="7667897" cy="50117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1.PNG"/>
          <p:cNvPicPr>
            <a:picLocks noChangeAspect="1"/>
          </p:cNvPicPr>
          <p:nvPr/>
        </p:nvPicPr>
        <p:blipFill>
          <a:blip r:embed="rId2"/>
          <a:stretch>
            <a:fillRect/>
          </a:stretch>
        </p:blipFill>
        <p:spPr>
          <a:xfrm>
            <a:off x="2808515" y="90992"/>
            <a:ext cx="6505302" cy="62483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174941" y="1012272"/>
            <a:ext cx="8596668" cy="618565"/>
          </a:xfrm>
        </p:spPr>
        <p:txBody>
          <a:bodyPr>
            <a:normAutofit fontScale="90000"/>
          </a:bodyPr>
          <a:lstStyle/>
          <a:p>
            <a:r>
              <a:rPr lang="en-IN" dirty="0">
                <a:solidFill>
                  <a:schemeClr val="tx1"/>
                </a:solidFill>
              </a:rPr>
              <a:t>CONCLUSION </a:t>
            </a:r>
          </a:p>
        </p:txBody>
      </p:sp>
      <p:sp>
        <p:nvSpPr>
          <p:cNvPr id="1048612" name="Content Placeholder 2"/>
          <p:cNvSpPr>
            <a:spLocks noGrp="1"/>
          </p:cNvSpPr>
          <p:nvPr>
            <p:ph idx="1"/>
          </p:nvPr>
        </p:nvSpPr>
        <p:spPr>
          <a:xfrm>
            <a:off x="1195494" y="1822525"/>
            <a:ext cx="9975426" cy="4813198"/>
          </a:xfrm>
        </p:spPr>
        <p:txBody>
          <a:bodyPr>
            <a:normAutofit/>
          </a:bodyPr>
          <a:lstStyle/>
          <a:p>
            <a:pPr marL="0" indent="0" algn="just">
              <a:lnSpc>
                <a:spcPct val="100000"/>
              </a:lnSpc>
              <a:buNone/>
            </a:pPr>
            <a:r>
              <a:rPr lang="en-US" b="0" i="0" dirty="0">
                <a:solidFill>
                  <a:schemeClr val="tx1"/>
                </a:solidFill>
                <a:effectLst/>
                <a:latin typeface="Times New Roman" panose="02020603050405020304" pitchFamily="18" charset="0"/>
                <a:cs typeface="Times New Roman" panose="02020603050405020304" pitchFamily="18" charset="0"/>
              </a:rPr>
              <a:t>In conclusion, a smart water management system using IoT represents a groundbreaking solution for addressing the challenges of modern water resource management. By seamlessly integrating sensors, data analytics, and remote control capabilities, this technology offers a more efficient, sustainable, and responsive approach to managing our vital water resources. It enables real-time monitoring, immediate issue detection, and data-driven decision-making, ultimately contributing to water conservation, quality assurance, and the provision of a reliable water supply for both urban and rural areas. As the world faces increasing water scarcity and environmental concerns, smart water management systems using IoT have become indispensable tools in the journey toward more responsible and resilient water resource management.</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1234440" y="1793838"/>
            <a:ext cx="9917654" cy="4363122"/>
          </a:xfrm>
        </p:spPr>
        <p:txBody>
          <a:bodyPr anchor="ctr">
            <a:normAutofit/>
          </a:bodyPr>
          <a:lstStyle/>
          <a:p>
            <a:pPr algn="ctr"/>
            <a:r>
              <a:rPr lang="en-US" sz="6600" dirty="0">
                <a:solidFill>
                  <a:schemeClr val="tx1"/>
                </a:solidFill>
              </a:rPr>
              <a:t>THANK YOU</a:t>
            </a:r>
            <a:endParaRPr lang="en-IN" sz="6600" dirty="0">
              <a:solidFill>
                <a:schemeClr val="tx1"/>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TotalTime>
  <Words>462</Words>
  <Application>Microsoft Office PowerPoint</Application>
  <PresentationFormat>Custom</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lpstr>
      <vt:lpstr>Slide 1</vt:lpstr>
      <vt:lpstr>PROBLEM DEFINITION:</vt:lpstr>
      <vt:lpstr>OBJECTIVES:</vt:lpstr>
      <vt:lpstr>PROJECT :</vt:lpstr>
      <vt:lpstr>REQUIREMENTS:</vt:lpstr>
      <vt:lpstr>PYTHON CODE:</vt:lpstr>
      <vt:lpstr>Slide 7</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sahanasiva635@gmail.com</dc:creator>
  <cp:lastModifiedBy>MYUSER</cp:lastModifiedBy>
  <cp:revision>6</cp:revision>
  <dcterms:created xsi:type="dcterms:W3CDTF">2023-09-29T00:40:14Z</dcterms:created>
  <dcterms:modified xsi:type="dcterms:W3CDTF">2023-10-16T14:09:10Z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13aff6c69ffb407bbdef0e4fb9e5ce7f</vt:lpwstr>
  </property>
</Properties>
</file>