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82"/>
  </p:normalViewPr>
  <p:slideViewPr>
    <p:cSldViewPr snapToGrid="0">
      <p:cViewPr>
        <p:scale>
          <a:sx n="110" d="100"/>
          <a:sy n="110" d="100"/>
        </p:scale>
        <p:origin x="170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gradFill>
          <a:gsLst>
            <a:gs pos="0">
              <a:srgbClr val="7DC3D6"/>
            </a:gs>
            <a:gs pos="100000">
              <a:srgbClr val="398397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icrophone and piano">
            <a:extLst>
              <a:ext uri="{FF2B5EF4-FFF2-40B4-BE49-F238E27FC236}">
                <a16:creationId xmlns:a16="http://schemas.microsoft.com/office/drawing/2014/main" id="{68FDD2D0-615C-1896-9B60-33D7AD23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95" r="20646" b="-1"/>
          <a:stretch>
            <a:fillRect/>
          </a:stretch>
        </p:blipFill>
        <p:spPr>
          <a:xfrm>
            <a:off x="2225147" y="0"/>
            <a:ext cx="72522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DDDA6-182D-D66F-8889-10D0635C1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666" y="743446"/>
            <a:ext cx="6936696" cy="2265971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SmartRec: Personalized News and Event Recommendation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B3AC4-36CE-C466-8FBC-225F8A21C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666" y="3136740"/>
            <a:ext cx="4236334" cy="2977814"/>
          </a:xfrm>
          <a:noFill/>
        </p:spPr>
        <p:txBody>
          <a:bodyPr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Sharath Chandra Mummadi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Sai Charan Reddy Boyapalle</a:t>
            </a:r>
            <a:b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Rohit Dadlani</a:t>
            </a:r>
            <a:b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Piyush Gade</a:t>
            </a:r>
            <a:b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Advisor: Prof. Younghee Park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62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2955" y="1122302"/>
            <a:ext cx="5370815" cy="5735697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5"/>
          <a:stretch/>
        </p:blipFill>
        <p:spPr>
          <a:xfrm flipH="1">
            <a:off x="0" y="1122301"/>
            <a:ext cx="9144000" cy="5750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F2C40F-0627-0250-7C04-EA715DB2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352" y="2942582"/>
            <a:ext cx="3604497" cy="9728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6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441" y="1608355"/>
            <a:ext cx="4570559" cy="5249645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A4D5484-435F-4CF1-1C5B-44C282B7E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4681" y="2708150"/>
            <a:ext cx="3463967" cy="34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6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Users overwhelmed by sheer amount of online content</a:t>
            </a:r>
          </a:p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Existing systems lack credibility filtering and real-time freshness</a:t>
            </a:r>
          </a:p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Cold-start, overspecialization, and geo-personalization are significant problems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 lang="en-US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Deliver personalized and credible news/event content</a:t>
            </a:r>
          </a:p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Combine content-based (SBERT) and collaborative filtering</a:t>
            </a:r>
          </a:p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Combine genuineness scoring and location filtering</a:t>
            </a:r>
          </a:p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Ensure real-time, scalable, and secure recommendations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700"/>
              <a:t>Hybrid Recommendation: SBERT + Co-click + XGBoost</a:t>
            </a:r>
          </a:p>
          <a:p>
            <a:pPr marL="342900" lvl="0" indent="-3429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700"/>
              <a:t>Genuineness Score: Eliminates fake/low-quality news</a:t>
            </a:r>
          </a:p>
          <a:p>
            <a:pPr marL="342900" lvl="0" indent="-3429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700"/>
              <a:t>Cold-start Friendly: Preference onboarding, default trending content</a:t>
            </a:r>
          </a:p>
          <a:p>
            <a:pPr marL="342900" lvl="0" indent="-3429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700"/>
              <a:t>Location Awareness: Event recommendations filtered by city</a:t>
            </a:r>
          </a:p>
          <a:p>
            <a:pPr marL="342900" lvl="0" indent="-3429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700"/>
              <a:t>Dynamic Learning: Click-based weight updates with decay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Evaluation &amp; Results</a:t>
            </a:r>
            <a:endParaRPr lang="en-US"/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429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News Recommendation:</a:t>
            </a:r>
            <a:endParaRPr lang="en-US" dirty="0"/>
          </a:p>
          <a:p>
            <a:pPr marL="342900" lvl="0" indent="-3429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- Precision@5: 39%</a:t>
            </a:r>
            <a:endParaRPr lang="en-US" dirty="0"/>
          </a:p>
          <a:p>
            <a:pPr marL="342900" lvl="0" indent="-3429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- NDCG@5: 61.94%</a:t>
            </a:r>
            <a:endParaRPr lang="en-US" dirty="0"/>
          </a:p>
          <a:p>
            <a:pPr marL="342900" lvl="0" indent="-3429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Event Recommendation:</a:t>
            </a:r>
            <a:endParaRPr lang="en-US" dirty="0"/>
          </a:p>
          <a:p>
            <a:pPr marL="342900" lvl="0" indent="-3429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- Precision@5: ~99%</a:t>
            </a:r>
            <a:endParaRPr lang="en-US" dirty="0"/>
          </a:p>
          <a:p>
            <a:pPr marL="342900" lvl="0" indent="-3429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- NDCG@5: ~99.1%</a:t>
            </a:r>
            <a:endParaRPr lang="en-US" dirty="0"/>
          </a:p>
          <a:p>
            <a:pPr marL="342900" lvl="0" indent="-342900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Genuineness scoring model: Accuracy ~97.5%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 lang="en-US"/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SmartRec combines content trust and personalization on a single platform</a:t>
            </a:r>
          </a:p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Production-ready with Docker, JWT, and CI/CD support</a:t>
            </a:r>
          </a:p>
          <a:p>
            <a:pPr marL="34290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Roadmap for the future: Explainable AI, mobile app, A/B testing, multi-domain expansion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High-Level Architecture Diagram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1" name="Google Shape;121;p19" descr="44552fa6-bd2e-456f-b396-4f664bd27e90.png"/>
          <p:cNvPicPr preferRelativeResize="0"/>
          <p:nvPr/>
        </p:nvPicPr>
        <p:blipFill rotWithShape="1">
          <a:blip r:embed="rId3"/>
          <a:srcRect b="5785"/>
          <a:stretch/>
        </p:blipFill>
        <p:spPr>
          <a:xfrm>
            <a:off x="816273" y="1675227"/>
            <a:ext cx="7511453" cy="4146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Client-Server Architecture Diagram</a:t>
            </a:r>
            <a:endParaRPr lang="en-US" sz="2800">
              <a:solidFill>
                <a:schemeClr val="bg1"/>
              </a:solidFill>
            </a:endParaRPr>
          </a:p>
        </p:txBody>
      </p:sp>
      <p:pic>
        <p:nvPicPr>
          <p:cNvPr id="127" name="Google Shape;127;p20" descr="5436c0f7-ba6e-490e-8721-857d9f2ce8fd.png"/>
          <p:cNvPicPr preferRelativeResize="0"/>
          <p:nvPr/>
        </p:nvPicPr>
        <p:blipFill rotWithShape="1">
          <a:blip r:embed="rId3"/>
          <a:srcRect b="9580"/>
          <a:stretch/>
        </p:blipFill>
        <p:spPr>
          <a:xfrm>
            <a:off x="955375" y="1675227"/>
            <a:ext cx="7233248" cy="3973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632629" y="1978840"/>
            <a:ext cx="1971675" cy="2547257"/>
          </a:xfrm>
          <a:prstGeom prst="rect">
            <a:avLst/>
          </a:prstGeom>
          <a:noFill/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 Architecture Diagram</a:t>
            </a:r>
            <a:endParaRPr lang="en-US" sz="2600" dirty="0">
              <a:solidFill>
                <a:srgbClr val="FFFFFF"/>
              </a:solidFill>
            </a:endParaRPr>
          </a:p>
        </p:txBody>
      </p:sp>
      <p:pic>
        <p:nvPicPr>
          <p:cNvPr id="133" name="Google Shape;133;p21" descr="28a606f3-6efc-468b-aad0-9b5163a17798.png"/>
          <p:cNvPicPr preferRelativeResize="0"/>
          <p:nvPr/>
        </p:nvPicPr>
        <p:blipFill rotWithShape="1">
          <a:blip r:embed="rId3"/>
          <a:stretch/>
        </p:blipFill>
        <p:spPr>
          <a:xfrm>
            <a:off x="3162395" y="603314"/>
            <a:ext cx="5831134" cy="53576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231</Words>
  <Application>Microsoft Macintosh PowerPoint</Application>
  <PresentationFormat>On-screen Show (4:3)</PresentationFormat>
  <Paragraphs>34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SmartRec: Personalized News and Event Recommendation System</vt:lpstr>
      <vt:lpstr>Motivation</vt:lpstr>
      <vt:lpstr>Project Objectives</vt:lpstr>
      <vt:lpstr>Key Features</vt:lpstr>
      <vt:lpstr>Evaluation &amp; Results</vt:lpstr>
      <vt:lpstr>Conclusion &amp; Future Work</vt:lpstr>
      <vt:lpstr>High-Level Architecture Diagram</vt:lpstr>
      <vt:lpstr>Client-Server Architecture Diagram</vt:lpstr>
      <vt:lpstr>System Architecture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Sharath Chandra Mummadi</cp:lastModifiedBy>
  <cp:revision>1</cp:revision>
  <dcterms:modified xsi:type="dcterms:W3CDTF">2025-05-17T05:00:16Z</dcterms:modified>
</cp:coreProperties>
</file>