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00" y="1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4D22-646A-A034-5741-2BADDA8EF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0102D-4533-459E-C0A6-9CD08BF62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1D013-8CAC-756A-99C6-CAEF62B3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678A7-E9F1-3AC0-BBC4-151DCF4D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1C087-0543-E877-E6BC-566B5C9A2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1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89F9-3160-9F5A-7E0B-089C35A3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ECF9A-8D53-F43D-A8C2-72E4E5688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AFC32-2AE8-D1F0-3D29-963328DCE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BD473-6CA0-8E7B-0321-0B65E721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7BE3D-CE84-0564-D52B-B6A70846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4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C7A1AB-1C95-E50E-2B28-1D8A268DF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14041-B27F-7447-A921-9FAA98DCB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F73F6-BEEF-D7C4-1BA5-45DFAF3E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66801-3FB9-F140-1CE2-5AF6821E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01A35-9C8C-CF53-685A-98F56B14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0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29A2-EEBB-300D-2837-1819A43D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F179C-F9D6-5B69-7528-6FA536DC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AD424-87BB-9225-0B7C-2C504E83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4DA06-03ED-3D52-0FBC-5047EC28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B4C71-D32D-A5AC-9AC9-C5AAFD1E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5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B2FC-0F03-AB45-F9B2-E9332186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29B2A-42F4-EEDC-EFAC-1C456DC79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8FC0E-C91C-C060-6934-59DC0B9B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308BF-C017-6EA6-8871-DB335BE2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C0B83-8510-C1F0-94F4-C0B6C2FC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2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904B-195B-5337-1171-BBD9CC71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7689D-7EA5-178E-1642-12D9954C8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46F98-A4E4-5AE8-C557-E6CDFA0EE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E62C8-805A-05D4-939A-7093A50A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0B99D-92AF-F4C6-6DF6-9CBFD7E2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3D961-DA93-42DA-3A81-F3A7DB26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450E-64BF-1A4F-24CA-10B8D525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1643E-F017-005B-EF7B-33559939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DFB5A-DBF3-8D8D-FC62-B2B884D58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1ADB5-55AA-2BFA-FE06-0B750DA3A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E5D1A-402D-F96C-B761-BED5C470C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C4342C-E363-4CEA-4663-6ED3930C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A3F5D-129D-B267-446E-513C837E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00EEA-D15E-49B8-9052-FEC68185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9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33FE-E099-9FA5-702D-98D3DF86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C3612-6BE8-BB48-A60C-03F0E478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E098E-8A46-AB68-4EAF-42727B6D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75350-9E4D-CEEE-F194-AFA2221B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3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639F9-45C6-051C-3C54-AC93A08C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46039-7373-58C4-1EB7-0A082505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DD7C9-06FB-2110-860B-B01F2292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6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BAC1-0792-B476-C477-DF587BF2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6627-2757-1CA1-7748-B3D750DA4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93502-055C-6D69-67FC-F99AAC8B8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34CDD-7D43-EE69-F8A9-CD3C2E9D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678E1-F342-5DC0-D81C-6EE6E35C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E7D2C-4896-49F3-7CD6-5CA181D4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3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08FA-8C7B-527B-3C4D-08B81FEF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F3347-18A8-0851-5B13-EF3B32DAD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BF7B2-0DEB-270C-9A18-40E23265E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B9323-5272-826D-5D21-AE3924A5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F2AC4-EA39-D03C-9D71-600958A3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BFED-99D7-3A90-1819-20B3B224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0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893D67-BA5A-08D7-B6F2-323A4F99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CE5C9-7A8F-C262-36DF-7695A2346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948B0-A70F-0381-429B-EDF319285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24E36-77C6-42AD-1296-60B429E84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E9E91-1602-7B39-5E68-25CF3CB08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4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0247" y="2822145"/>
            <a:ext cx="6204098" cy="99414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opperplate Gothic Bold" panose="020E0705020206020404" pitchFamily="34" charset="77"/>
                <a:cs typeface="Baloo Bhaijaan" panose="03080902040302020200" pitchFamily="66" charset="-78"/>
              </a:rPr>
              <a:t>Smart Shield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50795"/>
            <a:ext cx="6858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Stay Connected, Stay Protected!</a:t>
            </a:r>
          </a:p>
          <a:p>
            <a:r>
              <a:rPr lang="en-US" dirty="0">
                <a:solidFill>
                  <a:schemeClr val="bg1"/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Hackathon Project</a:t>
            </a:r>
          </a:p>
          <a:p>
            <a:r>
              <a:rPr lang="en-US" dirty="0">
                <a:solidFill>
                  <a:schemeClr val="bg1"/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Team Members</a:t>
            </a:r>
          </a:p>
          <a:p>
            <a:r>
              <a:rPr lang="en-US" dirty="0">
                <a:solidFill>
                  <a:schemeClr val="bg1"/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Chandu</a:t>
            </a:r>
            <a:br>
              <a:rPr lang="en-US" dirty="0">
                <a:solidFill>
                  <a:schemeClr val="bg1"/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</a:br>
            <a:r>
              <a:rPr lang="en-US" dirty="0">
                <a:solidFill>
                  <a:schemeClr val="bg1"/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Pranav</a:t>
            </a:r>
            <a:br>
              <a:rPr lang="en-US" dirty="0">
                <a:solidFill>
                  <a:schemeClr val="bg1"/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</a:br>
            <a:r>
              <a:rPr lang="en-US" dirty="0" err="1">
                <a:solidFill>
                  <a:schemeClr val="bg1"/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Nithin</a:t>
            </a:r>
            <a:endParaRPr lang="en-US" dirty="0">
              <a:solidFill>
                <a:schemeClr val="bg1"/>
              </a:solidFill>
              <a:latin typeface="Annai MN" pitchFamily="2" charset="77"/>
              <a:ea typeface="Annai MN" pitchFamily="2" charset="77"/>
              <a:cs typeface="Annai MN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20B68-3981-94C0-33A5-C085FCF3CF0C}"/>
              </a:ext>
            </a:extLst>
          </p:cNvPr>
          <p:cNvSpPr txBox="1"/>
          <p:nvPr/>
        </p:nvSpPr>
        <p:spPr>
          <a:xfrm>
            <a:off x="5454502" y="2392326"/>
            <a:ext cx="184731" cy="369332"/>
          </a:xfrm>
          <a:prstGeom prst="rect">
            <a:avLst/>
          </a:prstGeom>
          <a:solidFill>
            <a:srgbClr val="026937"/>
          </a:solidFill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3" name="Picture 12" descr="A logo of a wolf&#10;&#10;AI-generated content may be incorrect.">
            <a:extLst>
              <a:ext uri="{FF2B5EF4-FFF2-40B4-BE49-F238E27FC236}">
                <a16:creationId xmlns:a16="http://schemas.microsoft.com/office/drawing/2014/main" id="{DD7BE8F0-7CB9-4DBA-F737-9DE2881DB8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269655" y="564366"/>
            <a:ext cx="6604690" cy="5036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🔹 </a:t>
            </a:r>
            <a:r>
              <a:rPr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SmartShield</a:t>
            </a:r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makes public Wi-Fi safer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🔹 Innovative &amp; necessary solution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🔹 Questions?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🔴 Public Wi-Fi is unsafe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🔴 Users don’t realize the risks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⚠️ Major Threats: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MITM Attacks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Fake Wi-Fi Networks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Unencrypted Traffic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Solution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Smart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✅ Automatically scans Wi-Fi security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✅ Warns users about risks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✅ Suggests VPN connection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✅ Confirms secure encryption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Smart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Shield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📌 1. User connects to Wi-Fi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📌 2. </a:t>
            </a:r>
            <a:r>
              <a:rPr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SmartShield</a:t>
            </a:r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scans network security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📌 3. Displays risk level (Safe/Medium/High)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📌 4. Suggests VPN &amp; redirects user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📌 5. Confirms secure connection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✔️ Wi-Fi Security Check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✔️ Risk Level Indicator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✔️ Auto VPN Suggestion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✔️ Secure Connection Confirmation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🛠️ Android Studio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(java)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🛠️ Wi-Fi Analyzer, VPN Detection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🛠️ Detection Methods: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No Encryption Warning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Weak Encryption Alert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🔮 Auto-connect to preferred VPN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🔮 AI-based risk detection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🔮 Support for enterprise VPNs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❌ Detecting well-disguised threats → ✅ Network behavior analysis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❌ User adoption → ✅ Simple &amp; seamless UI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❌ VPN compatibility issues → ✅ Support all installed VPNs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Smart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Shield?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🔥 Easy-to-use, automatic security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🔥 Works with any VPN, no subscriptions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🔥 Provides instant risk analysis &amp; protection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246</Words>
  <Application>Microsoft Macintosh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Annai MN</vt:lpstr>
      <vt:lpstr>Aptos</vt:lpstr>
      <vt:lpstr>Aptos Display</vt:lpstr>
      <vt:lpstr>Arial</vt:lpstr>
      <vt:lpstr>Calibri</vt:lpstr>
      <vt:lpstr>Copperplate Gothic Bold</vt:lpstr>
      <vt:lpstr>Office Theme</vt:lpstr>
      <vt:lpstr>Smart Shield</vt:lpstr>
      <vt:lpstr>The Problem</vt:lpstr>
      <vt:lpstr>Our Solution – Smart Shield</vt:lpstr>
      <vt:lpstr>How Smart Shield Works</vt:lpstr>
      <vt:lpstr>Key Features</vt:lpstr>
      <vt:lpstr>Technology Stack</vt:lpstr>
      <vt:lpstr>Future Enhancements</vt:lpstr>
      <vt:lpstr>Challenges &amp; Solutions</vt:lpstr>
      <vt:lpstr>Why Smart Shield?</vt:lpstr>
      <vt:lpstr>Conclusion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pranavponugoti99@outlook.com</cp:lastModifiedBy>
  <cp:revision>3</cp:revision>
  <dcterms:created xsi:type="dcterms:W3CDTF">2013-01-27T09:14:16Z</dcterms:created>
  <dcterms:modified xsi:type="dcterms:W3CDTF">2025-02-01T21:17:33Z</dcterms:modified>
  <cp:category/>
</cp:coreProperties>
</file>