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6" r:id="rId7"/>
    <p:sldId id="262" r:id="rId8"/>
    <p:sldId id="263" r:id="rId9"/>
    <p:sldId id="264" r:id="rId10"/>
    <p:sldId id="265" r:id="rId11"/>
    <p:sldId id="280" r:id="rId12"/>
  </p:sldIdLst>
  <p:sldSz cx="12801600" cy="7772400"/>
  <p:notesSz cx="12801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0120" y="2409444"/>
            <a:ext cx="1088136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20240" y="4352544"/>
            <a:ext cx="896112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C0C0C"/>
                </a:solidFill>
                <a:latin typeface="Myanmar Text"/>
                <a:cs typeface="Myanmar Tex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C0C0C"/>
                </a:solidFill>
                <a:latin typeface="Myanmar Text"/>
                <a:cs typeface="Myanmar Text"/>
              </a:defRPr>
            </a:lvl1pPr>
          </a:lstStyle>
          <a:p>
            <a:endParaRPr/>
          </a:p>
        </p:txBody>
      </p:sp>
      <p:sp>
        <p:nvSpPr>
          <p:cNvPr id="3" name="Holder 3"/>
          <p:cNvSpPr>
            <a:spLocks noGrp="1"/>
          </p:cNvSpPr>
          <p:nvPr>
            <p:ph sz="half" idx="2"/>
          </p:nvPr>
        </p:nvSpPr>
        <p:spPr>
          <a:xfrm>
            <a:off x="640080" y="1787652"/>
            <a:ext cx="5568696"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1787652"/>
            <a:ext cx="5568696"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C0C0C"/>
                </a:solidFill>
                <a:latin typeface="Myanmar Text"/>
                <a:cs typeface="Myanmar Tex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eg"/><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45720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9600" y="3127248"/>
            <a:ext cx="4035551" cy="4190999"/>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9272016" y="2182367"/>
            <a:ext cx="2712719" cy="2712719"/>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11006328" y="457200"/>
            <a:ext cx="762000" cy="1213104"/>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11044428" y="457200"/>
            <a:ext cx="690880" cy="1149350"/>
          </a:xfrm>
          <a:custGeom>
            <a:avLst/>
            <a:gdLst/>
            <a:ahLst/>
            <a:cxnLst/>
            <a:rect l="l" t="t" r="r" b="b"/>
            <a:pathLst>
              <a:path w="690879" h="1149350">
                <a:moveTo>
                  <a:pt x="690371" y="1149095"/>
                </a:moveTo>
                <a:lnTo>
                  <a:pt x="0" y="1149095"/>
                </a:lnTo>
                <a:lnTo>
                  <a:pt x="0" y="0"/>
                </a:lnTo>
                <a:lnTo>
                  <a:pt x="690371" y="0"/>
                </a:lnTo>
                <a:lnTo>
                  <a:pt x="690371" y="1149095"/>
                </a:lnTo>
                <a:close/>
              </a:path>
            </a:pathLst>
          </a:custGeom>
          <a:solidFill>
            <a:srgbClr val="AF1513"/>
          </a:solidFill>
        </p:spPr>
        <p:txBody>
          <a:bodyPr wrap="square" lIns="0" tIns="0" rIns="0" bIns="0" rtlCol="0"/>
          <a:lstStyle/>
          <a:p>
            <a:endParaRPr/>
          </a:p>
        </p:txBody>
      </p:sp>
      <p:sp>
        <p:nvSpPr>
          <p:cNvPr id="21" name="bg object 21"/>
          <p:cNvSpPr/>
          <p:nvPr/>
        </p:nvSpPr>
        <p:spPr>
          <a:xfrm>
            <a:off x="8601455" y="457200"/>
            <a:ext cx="1612391" cy="1139951"/>
          </a:xfrm>
          <a:prstGeom prst="rect">
            <a:avLst/>
          </a:prstGeom>
          <a:blipFill>
            <a:blip r:embed="rId11" cstate="print"/>
            <a:stretch>
              <a:fillRect/>
            </a:stretch>
          </a:blipFill>
        </p:spPr>
        <p:txBody>
          <a:bodyPr wrap="square" lIns="0" tIns="0" rIns="0" bIns="0" rtlCol="0"/>
          <a:lstStyle/>
          <a:p>
            <a:endParaRPr/>
          </a:p>
        </p:txBody>
      </p:sp>
      <p:sp>
        <p:nvSpPr>
          <p:cNvPr id="22" name="bg object 22"/>
          <p:cNvSpPr/>
          <p:nvPr/>
        </p:nvSpPr>
        <p:spPr>
          <a:xfrm>
            <a:off x="9211055" y="6550152"/>
            <a:ext cx="1002791" cy="768095"/>
          </a:xfrm>
          <a:prstGeom prst="rect">
            <a:avLst/>
          </a:prstGeom>
          <a:blipFill>
            <a:blip r:embed="rId12"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36468" y="3318998"/>
            <a:ext cx="7328662" cy="1163320"/>
          </a:xfrm>
          <a:prstGeom prst="rect">
            <a:avLst/>
          </a:prstGeom>
        </p:spPr>
        <p:txBody>
          <a:bodyPr wrap="square" lIns="0" tIns="0" rIns="0" bIns="0">
            <a:spAutoFit/>
          </a:bodyPr>
          <a:lstStyle>
            <a:lvl1pPr>
              <a:defRPr sz="2800" b="0" i="0">
                <a:solidFill>
                  <a:srgbClr val="0C0C0C"/>
                </a:solidFill>
                <a:latin typeface="Myanmar Text"/>
                <a:cs typeface="Myanmar Text"/>
              </a:defRPr>
            </a:lvl1pPr>
          </a:lstStyle>
          <a:p>
            <a:endParaRPr/>
          </a:p>
        </p:txBody>
      </p:sp>
      <p:sp>
        <p:nvSpPr>
          <p:cNvPr id="3" name="Holder 3"/>
          <p:cNvSpPr>
            <a:spLocks noGrp="1"/>
          </p:cNvSpPr>
          <p:nvPr>
            <p:ph type="body" idx="1"/>
          </p:nvPr>
        </p:nvSpPr>
        <p:spPr>
          <a:xfrm>
            <a:off x="2117344" y="2023532"/>
            <a:ext cx="8566911" cy="2254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7228332"/>
            <a:ext cx="4096512"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7228332"/>
            <a:ext cx="294436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5/4/2021</a:t>
            </a:fld>
            <a:endParaRPr lang="en-US"/>
          </a:p>
        </p:txBody>
      </p:sp>
      <p:sp>
        <p:nvSpPr>
          <p:cNvPr id="6" name="Holder 6"/>
          <p:cNvSpPr>
            <a:spLocks noGrp="1"/>
          </p:cNvSpPr>
          <p:nvPr>
            <p:ph type="sldNum" sz="quarter" idx="7"/>
          </p:nvPr>
        </p:nvSpPr>
        <p:spPr>
          <a:xfrm>
            <a:off x="9217152" y="7228332"/>
            <a:ext cx="294436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42588" y="1776983"/>
            <a:ext cx="4425950" cy="661670"/>
          </a:xfrm>
          <a:custGeom>
            <a:avLst/>
            <a:gdLst/>
            <a:ahLst/>
            <a:cxnLst/>
            <a:rect l="l" t="t" r="r" b="b"/>
            <a:pathLst>
              <a:path w="4425950" h="661669">
                <a:moveTo>
                  <a:pt x="274319" y="650747"/>
                </a:moveTo>
                <a:lnTo>
                  <a:pt x="187261" y="650747"/>
                </a:lnTo>
                <a:lnTo>
                  <a:pt x="0" y="10668"/>
                </a:lnTo>
                <a:lnTo>
                  <a:pt x="82486" y="10668"/>
                </a:lnTo>
                <a:lnTo>
                  <a:pt x="218503" y="501681"/>
                </a:lnTo>
                <a:lnTo>
                  <a:pt x="222381" y="517272"/>
                </a:lnTo>
                <a:lnTo>
                  <a:pt x="225456" y="533185"/>
                </a:lnTo>
                <a:lnTo>
                  <a:pt x="227745" y="549419"/>
                </a:lnTo>
                <a:lnTo>
                  <a:pt x="229266" y="565975"/>
                </a:lnTo>
                <a:lnTo>
                  <a:pt x="298287" y="565975"/>
                </a:lnTo>
                <a:lnTo>
                  <a:pt x="274319" y="650747"/>
                </a:lnTo>
                <a:close/>
              </a:path>
              <a:path w="4425950" h="661669">
                <a:moveTo>
                  <a:pt x="298287" y="565975"/>
                </a:moveTo>
                <a:lnTo>
                  <a:pt x="231457" y="565975"/>
                </a:lnTo>
                <a:lnTo>
                  <a:pt x="233186" y="553170"/>
                </a:lnTo>
                <a:lnTo>
                  <a:pt x="236082" y="538162"/>
                </a:lnTo>
                <a:lnTo>
                  <a:pt x="240110" y="521023"/>
                </a:lnTo>
                <a:lnTo>
                  <a:pt x="245268" y="501681"/>
                </a:lnTo>
                <a:lnTo>
                  <a:pt x="386715" y="10668"/>
                </a:lnTo>
                <a:lnTo>
                  <a:pt x="458533" y="10668"/>
                </a:lnTo>
                <a:lnTo>
                  <a:pt x="487917" y="117824"/>
                </a:lnTo>
                <a:lnTo>
                  <a:pt x="418337" y="117824"/>
                </a:lnTo>
                <a:lnTo>
                  <a:pt x="416644" y="134272"/>
                </a:lnTo>
                <a:lnTo>
                  <a:pt x="414146" y="150471"/>
                </a:lnTo>
                <a:lnTo>
                  <a:pt x="410863" y="166419"/>
                </a:lnTo>
                <a:lnTo>
                  <a:pt x="406812" y="182118"/>
                </a:lnTo>
                <a:lnTo>
                  <a:pt x="298287" y="565975"/>
                </a:lnTo>
                <a:close/>
              </a:path>
              <a:path w="4425950" h="661669">
                <a:moveTo>
                  <a:pt x="674063" y="565118"/>
                </a:moveTo>
                <a:lnTo>
                  <a:pt x="606647" y="565118"/>
                </a:lnTo>
                <a:lnTo>
                  <a:pt x="608040" y="552595"/>
                </a:lnTo>
                <a:lnTo>
                  <a:pt x="610504" y="538162"/>
                </a:lnTo>
                <a:lnTo>
                  <a:pt x="614041" y="521800"/>
                </a:lnTo>
                <a:lnTo>
                  <a:pt x="618648" y="503491"/>
                </a:lnTo>
                <a:lnTo>
                  <a:pt x="749331" y="10668"/>
                </a:lnTo>
                <a:lnTo>
                  <a:pt x="830579" y="10668"/>
                </a:lnTo>
                <a:lnTo>
                  <a:pt x="674063" y="565118"/>
                </a:lnTo>
                <a:close/>
              </a:path>
              <a:path w="4425950" h="661669">
                <a:moveTo>
                  <a:pt x="649890" y="650747"/>
                </a:moveTo>
                <a:lnTo>
                  <a:pt x="561974" y="650747"/>
                </a:lnTo>
                <a:lnTo>
                  <a:pt x="430434" y="182975"/>
                </a:lnTo>
                <a:lnTo>
                  <a:pt x="426630" y="167759"/>
                </a:lnTo>
                <a:lnTo>
                  <a:pt x="423648" y="151828"/>
                </a:lnTo>
                <a:lnTo>
                  <a:pt x="421487" y="135183"/>
                </a:lnTo>
                <a:lnTo>
                  <a:pt x="420147" y="117824"/>
                </a:lnTo>
                <a:lnTo>
                  <a:pt x="487917" y="117824"/>
                </a:lnTo>
                <a:lnTo>
                  <a:pt x="594169" y="505301"/>
                </a:lnTo>
                <a:lnTo>
                  <a:pt x="602835" y="548525"/>
                </a:lnTo>
                <a:lnTo>
                  <a:pt x="604837" y="565118"/>
                </a:lnTo>
                <a:lnTo>
                  <a:pt x="674063" y="565118"/>
                </a:lnTo>
                <a:lnTo>
                  <a:pt x="649890" y="650747"/>
                </a:lnTo>
                <a:close/>
              </a:path>
              <a:path w="4425950" h="661669">
                <a:moveTo>
                  <a:pt x="1264919" y="650747"/>
                </a:moveTo>
                <a:lnTo>
                  <a:pt x="925067" y="650747"/>
                </a:lnTo>
                <a:lnTo>
                  <a:pt x="925067" y="10668"/>
                </a:lnTo>
                <a:lnTo>
                  <a:pt x="1251204" y="10668"/>
                </a:lnTo>
                <a:lnTo>
                  <a:pt x="1251204" y="77724"/>
                </a:lnTo>
                <a:lnTo>
                  <a:pt x="999744" y="77724"/>
                </a:lnTo>
                <a:lnTo>
                  <a:pt x="999744" y="291084"/>
                </a:lnTo>
                <a:lnTo>
                  <a:pt x="1231392" y="291084"/>
                </a:lnTo>
                <a:lnTo>
                  <a:pt x="1231392" y="358140"/>
                </a:lnTo>
                <a:lnTo>
                  <a:pt x="999744" y="358140"/>
                </a:lnTo>
                <a:lnTo>
                  <a:pt x="999744" y="583692"/>
                </a:lnTo>
                <a:lnTo>
                  <a:pt x="1264919" y="583692"/>
                </a:lnTo>
                <a:lnTo>
                  <a:pt x="1264919" y="650747"/>
                </a:lnTo>
                <a:close/>
              </a:path>
              <a:path w="4425950" h="661669">
                <a:moveTo>
                  <a:pt x="1720596" y="650747"/>
                </a:moveTo>
                <a:lnTo>
                  <a:pt x="1388364" y="650747"/>
                </a:lnTo>
                <a:lnTo>
                  <a:pt x="1388364" y="10668"/>
                </a:lnTo>
                <a:lnTo>
                  <a:pt x="1463040" y="10668"/>
                </a:lnTo>
                <a:lnTo>
                  <a:pt x="1463040" y="583692"/>
                </a:lnTo>
                <a:lnTo>
                  <a:pt x="1720596" y="583692"/>
                </a:lnTo>
                <a:lnTo>
                  <a:pt x="1720596" y="650747"/>
                </a:lnTo>
                <a:close/>
              </a:path>
              <a:path w="4425950" h="661669">
                <a:moveTo>
                  <a:pt x="2077402" y="661416"/>
                </a:moveTo>
                <a:lnTo>
                  <a:pt x="2025043" y="657915"/>
                </a:lnTo>
                <a:lnTo>
                  <a:pt x="1977013" y="647401"/>
                </a:lnTo>
                <a:lnTo>
                  <a:pt x="1933322" y="629855"/>
                </a:lnTo>
                <a:lnTo>
                  <a:pt x="1893979" y="605259"/>
                </a:lnTo>
                <a:lnTo>
                  <a:pt x="1858994" y="573595"/>
                </a:lnTo>
                <a:lnTo>
                  <a:pt x="1829470" y="536243"/>
                </a:lnTo>
                <a:lnTo>
                  <a:pt x="1806507" y="494483"/>
                </a:lnTo>
                <a:lnTo>
                  <a:pt x="1790105" y="448320"/>
                </a:lnTo>
                <a:lnTo>
                  <a:pt x="1780264" y="397759"/>
                </a:lnTo>
                <a:lnTo>
                  <a:pt x="1776984" y="342804"/>
                </a:lnTo>
                <a:lnTo>
                  <a:pt x="1780675" y="283779"/>
                </a:lnTo>
                <a:lnTo>
                  <a:pt x="1791751" y="229458"/>
                </a:lnTo>
                <a:lnTo>
                  <a:pt x="1810211" y="179838"/>
                </a:lnTo>
                <a:lnTo>
                  <a:pt x="1836054" y="134912"/>
                </a:lnTo>
                <a:lnTo>
                  <a:pt x="1869281" y="94678"/>
                </a:lnTo>
                <a:lnTo>
                  <a:pt x="1908177" y="60627"/>
                </a:lnTo>
                <a:lnTo>
                  <a:pt x="1951028" y="34139"/>
                </a:lnTo>
                <a:lnTo>
                  <a:pt x="1997834" y="15207"/>
                </a:lnTo>
                <a:lnTo>
                  <a:pt x="2048595" y="3829"/>
                </a:lnTo>
                <a:lnTo>
                  <a:pt x="2103310" y="0"/>
                </a:lnTo>
                <a:lnTo>
                  <a:pt x="2146812" y="1626"/>
                </a:lnTo>
                <a:lnTo>
                  <a:pt x="2186439" y="6369"/>
                </a:lnTo>
                <a:lnTo>
                  <a:pt x="2222173" y="14238"/>
                </a:lnTo>
                <a:lnTo>
                  <a:pt x="2253996" y="25241"/>
                </a:lnTo>
                <a:lnTo>
                  <a:pt x="2253996" y="67056"/>
                </a:lnTo>
                <a:lnTo>
                  <a:pt x="2102643" y="67056"/>
                </a:lnTo>
                <a:lnTo>
                  <a:pt x="2050354" y="71733"/>
                </a:lnTo>
                <a:lnTo>
                  <a:pt x="2003226" y="85617"/>
                </a:lnTo>
                <a:lnTo>
                  <a:pt x="1961277" y="108699"/>
                </a:lnTo>
                <a:lnTo>
                  <a:pt x="1924526" y="140970"/>
                </a:lnTo>
                <a:lnTo>
                  <a:pt x="1894647" y="180992"/>
                </a:lnTo>
                <a:lnTo>
                  <a:pt x="1873305" y="227195"/>
                </a:lnTo>
                <a:lnTo>
                  <a:pt x="1860500" y="279576"/>
                </a:lnTo>
                <a:lnTo>
                  <a:pt x="1856232" y="338137"/>
                </a:lnTo>
                <a:lnTo>
                  <a:pt x="1860229" y="393803"/>
                </a:lnTo>
                <a:lnTo>
                  <a:pt x="1872210" y="443495"/>
                </a:lnTo>
                <a:lnTo>
                  <a:pt x="1892156" y="487205"/>
                </a:lnTo>
                <a:lnTo>
                  <a:pt x="1920049" y="524922"/>
                </a:lnTo>
                <a:lnTo>
                  <a:pt x="1954466" y="555355"/>
                </a:lnTo>
                <a:lnTo>
                  <a:pt x="1993856" y="577072"/>
                </a:lnTo>
                <a:lnTo>
                  <a:pt x="2038229" y="590073"/>
                </a:lnTo>
                <a:lnTo>
                  <a:pt x="2087594" y="594360"/>
                </a:lnTo>
                <a:lnTo>
                  <a:pt x="2253996" y="594360"/>
                </a:lnTo>
                <a:lnTo>
                  <a:pt x="2253996" y="624459"/>
                </a:lnTo>
                <a:lnTo>
                  <a:pt x="2216384" y="640681"/>
                </a:lnTo>
                <a:lnTo>
                  <a:pt x="2174414" y="652224"/>
                </a:lnTo>
                <a:lnTo>
                  <a:pt x="2128087" y="659124"/>
                </a:lnTo>
                <a:lnTo>
                  <a:pt x="2077402" y="661416"/>
                </a:lnTo>
                <a:close/>
              </a:path>
              <a:path w="4425950" h="661669">
                <a:moveTo>
                  <a:pt x="2253996" y="105156"/>
                </a:moveTo>
                <a:lnTo>
                  <a:pt x="2218827" y="88527"/>
                </a:lnTo>
                <a:lnTo>
                  <a:pt x="2181891" y="76640"/>
                </a:lnTo>
                <a:lnTo>
                  <a:pt x="2143169" y="69486"/>
                </a:lnTo>
                <a:lnTo>
                  <a:pt x="2102643" y="67056"/>
                </a:lnTo>
                <a:lnTo>
                  <a:pt x="2253996" y="67056"/>
                </a:lnTo>
                <a:lnTo>
                  <a:pt x="2253996" y="105156"/>
                </a:lnTo>
                <a:close/>
              </a:path>
              <a:path w="4425950" h="661669">
                <a:moveTo>
                  <a:pt x="2253996" y="594360"/>
                </a:moveTo>
                <a:lnTo>
                  <a:pt x="2087594" y="594360"/>
                </a:lnTo>
                <a:lnTo>
                  <a:pt x="2134048" y="591751"/>
                </a:lnTo>
                <a:lnTo>
                  <a:pt x="2177260" y="583775"/>
                </a:lnTo>
                <a:lnTo>
                  <a:pt x="2217239" y="570423"/>
                </a:lnTo>
                <a:lnTo>
                  <a:pt x="2253996" y="551688"/>
                </a:lnTo>
                <a:lnTo>
                  <a:pt x="2253996" y="594360"/>
                </a:lnTo>
                <a:close/>
              </a:path>
              <a:path w="4425950" h="661669">
                <a:moveTo>
                  <a:pt x="2643759" y="661416"/>
                </a:moveTo>
                <a:lnTo>
                  <a:pt x="2591513" y="657836"/>
                </a:lnTo>
                <a:lnTo>
                  <a:pt x="2543592" y="647093"/>
                </a:lnTo>
                <a:lnTo>
                  <a:pt x="2500001" y="629176"/>
                </a:lnTo>
                <a:lnTo>
                  <a:pt x="2460744" y="604077"/>
                </a:lnTo>
                <a:lnTo>
                  <a:pt x="2425827" y="571785"/>
                </a:lnTo>
                <a:lnTo>
                  <a:pt x="2396349" y="533781"/>
                </a:lnTo>
                <a:lnTo>
                  <a:pt x="2373415" y="491432"/>
                </a:lnTo>
                <a:lnTo>
                  <a:pt x="2357027" y="444741"/>
                </a:lnTo>
                <a:lnTo>
                  <a:pt x="2347191" y="393706"/>
                </a:lnTo>
                <a:lnTo>
                  <a:pt x="2343912" y="338328"/>
                </a:lnTo>
                <a:lnTo>
                  <a:pt x="2347249" y="279097"/>
                </a:lnTo>
                <a:lnTo>
                  <a:pt x="2357262" y="224850"/>
                </a:lnTo>
                <a:lnTo>
                  <a:pt x="2373950" y="175587"/>
                </a:lnTo>
                <a:lnTo>
                  <a:pt x="2397313" y="131307"/>
                </a:lnTo>
                <a:lnTo>
                  <a:pt x="2427351" y="92011"/>
                </a:lnTo>
                <a:lnTo>
                  <a:pt x="2463137" y="58933"/>
                </a:lnTo>
                <a:lnTo>
                  <a:pt x="2503743" y="33192"/>
                </a:lnTo>
                <a:lnTo>
                  <a:pt x="2549162" y="14790"/>
                </a:lnTo>
                <a:lnTo>
                  <a:pt x="2599392" y="3726"/>
                </a:lnTo>
                <a:lnTo>
                  <a:pt x="2654427" y="0"/>
                </a:lnTo>
                <a:lnTo>
                  <a:pt x="2705394" y="3622"/>
                </a:lnTo>
                <a:lnTo>
                  <a:pt x="2752228" y="14372"/>
                </a:lnTo>
                <a:lnTo>
                  <a:pt x="2794933" y="32246"/>
                </a:lnTo>
                <a:lnTo>
                  <a:pt x="2833515" y="57238"/>
                </a:lnTo>
                <a:lnTo>
                  <a:pt x="2844053" y="67056"/>
                </a:lnTo>
                <a:lnTo>
                  <a:pt x="2649093" y="67056"/>
                </a:lnTo>
                <a:lnTo>
                  <a:pt x="2601174" y="71665"/>
                </a:lnTo>
                <a:lnTo>
                  <a:pt x="2557998" y="85355"/>
                </a:lnTo>
                <a:lnTo>
                  <a:pt x="2519554" y="108137"/>
                </a:lnTo>
                <a:lnTo>
                  <a:pt x="2485834" y="140017"/>
                </a:lnTo>
                <a:lnTo>
                  <a:pt x="2458441" y="179360"/>
                </a:lnTo>
                <a:lnTo>
                  <a:pt x="2438852" y="224373"/>
                </a:lnTo>
                <a:lnTo>
                  <a:pt x="2427086" y="275047"/>
                </a:lnTo>
                <a:lnTo>
                  <a:pt x="2423160" y="331374"/>
                </a:lnTo>
                <a:lnTo>
                  <a:pt x="2426981" y="387828"/>
                </a:lnTo>
                <a:lnTo>
                  <a:pt x="2438447" y="438459"/>
                </a:lnTo>
                <a:lnTo>
                  <a:pt x="2457557" y="483268"/>
                </a:lnTo>
                <a:lnTo>
                  <a:pt x="2484310" y="522255"/>
                </a:lnTo>
                <a:lnTo>
                  <a:pt x="2517207" y="553868"/>
                </a:lnTo>
                <a:lnTo>
                  <a:pt x="2554747" y="576417"/>
                </a:lnTo>
                <a:lnTo>
                  <a:pt x="2596931" y="589911"/>
                </a:lnTo>
                <a:lnTo>
                  <a:pt x="2643759" y="594360"/>
                </a:lnTo>
                <a:lnTo>
                  <a:pt x="2840130" y="594360"/>
                </a:lnTo>
                <a:lnTo>
                  <a:pt x="2830522" y="603247"/>
                </a:lnTo>
                <a:lnTo>
                  <a:pt x="2790568" y="628723"/>
                </a:lnTo>
                <a:lnTo>
                  <a:pt x="2746120" y="646898"/>
                </a:lnTo>
                <a:lnTo>
                  <a:pt x="2697182" y="657789"/>
                </a:lnTo>
                <a:lnTo>
                  <a:pt x="2643759" y="661416"/>
                </a:lnTo>
                <a:close/>
              </a:path>
              <a:path w="4425950" h="661669">
                <a:moveTo>
                  <a:pt x="2840130" y="594360"/>
                </a:moveTo>
                <a:lnTo>
                  <a:pt x="2643759" y="594360"/>
                </a:lnTo>
                <a:lnTo>
                  <a:pt x="2693479" y="590110"/>
                </a:lnTo>
                <a:lnTo>
                  <a:pt x="2737627" y="577226"/>
                </a:lnTo>
                <a:lnTo>
                  <a:pt x="2776204" y="555716"/>
                </a:lnTo>
                <a:lnTo>
                  <a:pt x="2809208" y="525589"/>
                </a:lnTo>
                <a:lnTo>
                  <a:pt x="2835696" y="487724"/>
                </a:lnTo>
                <a:lnTo>
                  <a:pt x="2854594" y="442983"/>
                </a:lnTo>
                <a:lnTo>
                  <a:pt x="2865920" y="391349"/>
                </a:lnTo>
                <a:lnTo>
                  <a:pt x="2869692" y="332803"/>
                </a:lnTo>
                <a:lnTo>
                  <a:pt x="2866029" y="272956"/>
                </a:lnTo>
                <a:lnTo>
                  <a:pt x="2855035" y="220289"/>
                </a:lnTo>
                <a:lnTo>
                  <a:pt x="2836701" y="174801"/>
                </a:lnTo>
                <a:lnTo>
                  <a:pt x="2811018" y="136493"/>
                </a:lnTo>
                <a:lnTo>
                  <a:pt x="2778872" y="106168"/>
                </a:lnTo>
                <a:lnTo>
                  <a:pt x="2741164" y="84486"/>
                </a:lnTo>
                <a:lnTo>
                  <a:pt x="2697901" y="71449"/>
                </a:lnTo>
                <a:lnTo>
                  <a:pt x="2649093" y="67056"/>
                </a:lnTo>
                <a:lnTo>
                  <a:pt x="2844053" y="67056"/>
                </a:lnTo>
                <a:lnTo>
                  <a:pt x="2897136" y="127293"/>
                </a:lnTo>
                <a:lnTo>
                  <a:pt x="2919807" y="169595"/>
                </a:lnTo>
                <a:lnTo>
                  <a:pt x="2935995" y="216258"/>
                </a:lnTo>
                <a:lnTo>
                  <a:pt x="2945704" y="267292"/>
                </a:lnTo>
                <a:lnTo>
                  <a:pt x="2948940" y="322706"/>
                </a:lnTo>
                <a:lnTo>
                  <a:pt x="2945624" y="382817"/>
                </a:lnTo>
                <a:lnTo>
                  <a:pt x="2935675" y="437647"/>
                </a:lnTo>
                <a:lnTo>
                  <a:pt x="2919087" y="487196"/>
                </a:lnTo>
                <a:lnTo>
                  <a:pt x="2895856" y="531464"/>
                </a:lnTo>
                <a:lnTo>
                  <a:pt x="2865977" y="570452"/>
                </a:lnTo>
                <a:lnTo>
                  <a:pt x="2840130" y="594360"/>
                </a:lnTo>
                <a:close/>
              </a:path>
              <a:path w="4425950" h="661669">
                <a:moveTo>
                  <a:pt x="3148584" y="650747"/>
                </a:moveTo>
                <a:lnTo>
                  <a:pt x="3073908" y="650747"/>
                </a:lnTo>
                <a:lnTo>
                  <a:pt x="3073908" y="10668"/>
                </a:lnTo>
                <a:lnTo>
                  <a:pt x="3175349" y="10668"/>
                </a:lnTo>
                <a:lnTo>
                  <a:pt x="3213162" y="96869"/>
                </a:lnTo>
                <a:lnTo>
                  <a:pt x="3144869" y="96869"/>
                </a:lnTo>
                <a:lnTo>
                  <a:pt x="3146494" y="119175"/>
                </a:lnTo>
                <a:lnTo>
                  <a:pt x="3147655" y="147518"/>
                </a:lnTo>
                <a:lnTo>
                  <a:pt x="3148351" y="181897"/>
                </a:lnTo>
                <a:lnTo>
                  <a:pt x="3148578" y="221361"/>
                </a:lnTo>
                <a:lnTo>
                  <a:pt x="3148584" y="650747"/>
                </a:lnTo>
                <a:close/>
              </a:path>
              <a:path w="4425950" h="661669">
                <a:moveTo>
                  <a:pt x="3471919" y="533876"/>
                </a:moveTo>
                <a:lnTo>
                  <a:pt x="3403187" y="533876"/>
                </a:lnTo>
                <a:lnTo>
                  <a:pt x="3412294" y="509248"/>
                </a:lnTo>
                <a:lnTo>
                  <a:pt x="3420463" y="487941"/>
                </a:lnTo>
                <a:lnTo>
                  <a:pt x="3427685" y="469957"/>
                </a:lnTo>
                <a:lnTo>
                  <a:pt x="3433953" y="455295"/>
                </a:lnTo>
                <a:lnTo>
                  <a:pt x="3633787" y="10668"/>
                </a:lnTo>
                <a:lnTo>
                  <a:pt x="3727704" y="10668"/>
                </a:lnTo>
                <a:lnTo>
                  <a:pt x="3727704" y="96869"/>
                </a:lnTo>
                <a:lnTo>
                  <a:pt x="3657504" y="96869"/>
                </a:lnTo>
                <a:lnTo>
                  <a:pt x="3652289" y="117032"/>
                </a:lnTo>
                <a:lnTo>
                  <a:pt x="3647360" y="134088"/>
                </a:lnTo>
                <a:lnTo>
                  <a:pt x="3642717" y="148036"/>
                </a:lnTo>
                <a:lnTo>
                  <a:pt x="3638359" y="158877"/>
                </a:lnTo>
                <a:lnTo>
                  <a:pt x="3471919" y="533876"/>
                </a:lnTo>
                <a:close/>
              </a:path>
              <a:path w="4425950" h="661669">
                <a:moveTo>
                  <a:pt x="3420046" y="650747"/>
                </a:moveTo>
                <a:lnTo>
                  <a:pt x="3383565" y="650747"/>
                </a:lnTo>
                <a:lnTo>
                  <a:pt x="3165824" y="162496"/>
                </a:lnTo>
                <a:lnTo>
                  <a:pt x="3161091" y="150407"/>
                </a:lnTo>
                <a:lnTo>
                  <a:pt x="3156323" y="135433"/>
                </a:lnTo>
                <a:lnTo>
                  <a:pt x="3151518" y="117584"/>
                </a:lnTo>
                <a:lnTo>
                  <a:pt x="3146679" y="96869"/>
                </a:lnTo>
                <a:lnTo>
                  <a:pt x="3213162" y="96869"/>
                </a:lnTo>
                <a:lnTo>
                  <a:pt x="3371183" y="457104"/>
                </a:lnTo>
                <a:lnTo>
                  <a:pt x="3389888" y="502027"/>
                </a:lnTo>
                <a:lnTo>
                  <a:pt x="3400520" y="533876"/>
                </a:lnTo>
                <a:lnTo>
                  <a:pt x="3471919" y="533876"/>
                </a:lnTo>
                <a:lnTo>
                  <a:pt x="3420046" y="650747"/>
                </a:lnTo>
                <a:close/>
              </a:path>
              <a:path w="4425950" h="661669">
                <a:moveTo>
                  <a:pt x="3727704" y="650747"/>
                </a:moveTo>
                <a:lnTo>
                  <a:pt x="3653028" y="650747"/>
                </a:lnTo>
                <a:lnTo>
                  <a:pt x="3653028" y="221361"/>
                </a:lnTo>
                <a:lnTo>
                  <a:pt x="3653419" y="194555"/>
                </a:lnTo>
                <a:lnTo>
                  <a:pt x="3654587" y="164865"/>
                </a:lnTo>
                <a:lnTo>
                  <a:pt x="3656524" y="132300"/>
                </a:lnTo>
                <a:lnTo>
                  <a:pt x="3659219" y="96869"/>
                </a:lnTo>
                <a:lnTo>
                  <a:pt x="3727704" y="96869"/>
                </a:lnTo>
                <a:lnTo>
                  <a:pt x="3727704" y="650747"/>
                </a:lnTo>
                <a:close/>
              </a:path>
              <a:path w="4425950" h="661669">
                <a:moveTo>
                  <a:pt x="4235196" y="650747"/>
                </a:moveTo>
                <a:lnTo>
                  <a:pt x="3895344" y="650747"/>
                </a:lnTo>
                <a:lnTo>
                  <a:pt x="3895344" y="10668"/>
                </a:lnTo>
                <a:lnTo>
                  <a:pt x="4221480" y="10668"/>
                </a:lnTo>
                <a:lnTo>
                  <a:pt x="4221480" y="77724"/>
                </a:lnTo>
                <a:lnTo>
                  <a:pt x="3970020" y="77724"/>
                </a:lnTo>
                <a:lnTo>
                  <a:pt x="3970020" y="291084"/>
                </a:lnTo>
                <a:lnTo>
                  <a:pt x="4201668" y="291084"/>
                </a:lnTo>
                <a:lnTo>
                  <a:pt x="4201668" y="358140"/>
                </a:lnTo>
                <a:lnTo>
                  <a:pt x="3970020" y="358140"/>
                </a:lnTo>
                <a:lnTo>
                  <a:pt x="3970020" y="583692"/>
                </a:lnTo>
                <a:lnTo>
                  <a:pt x="4235196" y="583692"/>
                </a:lnTo>
                <a:lnTo>
                  <a:pt x="4235196" y="650747"/>
                </a:lnTo>
                <a:close/>
              </a:path>
              <a:path w="4425950" h="661669">
                <a:moveTo>
                  <a:pt x="4374927" y="661416"/>
                </a:moveTo>
                <a:lnTo>
                  <a:pt x="4339685" y="646747"/>
                </a:lnTo>
                <a:lnTo>
                  <a:pt x="4325112" y="611409"/>
                </a:lnTo>
                <a:lnTo>
                  <a:pt x="4326022" y="601532"/>
                </a:lnTo>
                <a:lnTo>
                  <a:pt x="4347361" y="569364"/>
                </a:lnTo>
                <a:lnTo>
                  <a:pt x="4374927" y="560831"/>
                </a:lnTo>
                <a:lnTo>
                  <a:pt x="4385092" y="561830"/>
                </a:lnTo>
                <a:lnTo>
                  <a:pt x="4417337" y="583776"/>
                </a:lnTo>
                <a:lnTo>
                  <a:pt x="4425696" y="611409"/>
                </a:lnTo>
                <a:lnTo>
                  <a:pt x="4424767" y="621391"/>
                </a:lnTo>
                <a:lnTo>
                  <a:pt x="4403029" y="653178"/>
                </a:lnTo>
                <a:lnTo>
                  <a:pt x="4374927" y="661416"/>
                </a:lnTo>
                <a:close/>
              </a:path>
            </a:pathLst>
          </a:custGeom>
          <a:solidFill>
            <a:srgbClr val="F4A16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539115" algn="ctr">
              <a:lnSpc>
                <a:spcPct val="100000"/>
              </a:lnSpc>
              <a:spcBef>
                <a:spcPts val="95"/>
              </a:spcBef>
            </a:pPr>
            <a:r>
              <a:rPr spc="-5" dirty="0"/>
              <a:t>KOLHAPUR INSTITUTE</a:t>
            </a:r>
            <a:r>
              <a:rPr spc="5" dirty="0"/>
              <a:t> </a:t>
            </a:r>
            <a:r>
              <a:rPr spc="-5" dirty="0"/>
              <a:t>OF</a:t>
            </a:r>
          </a:p>
          <a:p>
            <a:pPr marL="502920" algn="ctr">
              <a:lnSpc>
                <a:spcPct val="100000"/>
              </a:lnSpc>
              <a:spcBef>
                <a:spcPts val="2240"/>
              </a:spcBef>
            </a:pPr>
            <a:r>
              <a:rPr spc="-5" dirty="0"/>
              <a:t>TECHNOLOGY(AUTONOMOUS),KOLHAPUR</a:t>
            </a:r>
          </a:p>
        </p:txBody>
      </p:sp>
      <p:sp>
        <p:nvSpPr>
          <p:cNvPr id="4" name="object 4"/>
          <p:cNvSpPr txBox="1"/>
          <p:nvPr/>
        </p:nvSpPr>
        <p:spPr>
          <a:xfrm>
            <a:off x="1802383" y="5091298"/>
            <a:ext cx="18796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89CFD6"/>
                </a:solidFill>
                <a:latin typeface="Wingdings 3"/>
                <a:cs typeface="Wingdings 3"/>
              </a:rPr>
              <a:t></a:t>
            </a:r>
            <a:endParaRPr sz="1450">
              <a:latin typeface="Wingdings 3"/>
              <a:cs typeface="Wingdings 3"/>
            </a:endParaRPr>
          </a:p>
        </p:txBody>
      </p:sp>
      <p:sp>
        <p:nvSpPr>
          <p:cNvPr id="5" name="object 5"/>
          <p:cNvSpPr txBox="1"/>
          <p:nvPr/>
        </p:nvSpPr>
        <p:spPr>
          <a:xfrm>
            <a:off x="4446523" y="5135540"/>
            <a:ext cx="5078477" cy="505267"/>
          </a:xfrm>
          <a:prstGeom prst="rect">
            <a:avLst/>
          </a:prstGeom>
        </p:spPr>
        <p:txBody>
          <a:bodyPr vert="horz" wrap="square" lIns="0" tIns="12700" rIns="0" bIns="0" rtlCol="0">
            <a:spAutoFit/>
          </a:bodyPr>
          <a:lstStyle/>
          <a:p>
            <a:pPr marL="12700">
              <a:lnSpc>
                <a:spcPct val="100000"/>
              </a:lnSpc>
              <a:spcBef>
                <a:spcPts val="100"/>
              </a:spcBef>
            </a:pPr>
            <a:r>
              <a:rPr sz="3200">
                <a:solidFill>
                  <a:srgbClr val="EFD47E"/>
                </a:solidFill>
                <a:latin typeface="Myanmar Text"/>
                <a:cs typeface="Myanmar Text"/>
              </a:rPr>
              <a:t>TOPIC</a:t>
            </a:r>
            <a:r>
              <a:rPr sz="3200" spc="-80">
                <a:solidFill>
                  <a:srgbClr val="EFD47E"/>
                </a:solidFill>
                <a:latin typeface="Myanmar Text"/>
                <a:cs typeface="Myanmar Text"/>
              </a:rPr>
              <a:t> </a:t>
            </a:r>
            <a:r>
              <a:rPr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Myanmar Text"/>
                <a:cs typeface="Myanmar Text"/>
              </a:rPr>
              <a:t>:</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yanmar Text"/>
                <a:cs typeface="Myanmar Text"/>
              </a:rPr>
              <a:t>   LAMP  DIMMER</a:t>
            </a:r>
            <a:endParaRPr sz="3200">
              <a:latin typeface="Myanmar Text"/>
              <a:cs typeface="Myanmar Text"/>
            </a:endParaRPr>
          </a:p>
        </p:txBody>
      </p:sp>
      <p:sp>
        <p:nvSpPr>
          <p:cNvPr id="6" name="object 6"/>
          <p:cNvSpPr/>
          <p:nvPr/>
        </p:nvSpPr>
        <p:spPr>
          <a:xfrm>
            <a:off x="763524" y="2872739"/>
            <a:ext cx="1900427" cy="190042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276600" y="838200"/>
            <a:ext cx="5486400" cy="615553"/>
          </a:xfrm>
        </p:spPr>
        <p:style>
          <a:lnRef idx="2">
            <a:schemeClr val="accent4"/>
          </a:lnRef>
          <a:fillRef idx="1">
            <a:schemeClr val="lt1"/>
          </a:fillRef>
          <a:effectRef idx="0">
            <a:schemeClr val="accent4"/>
          </a:effectRef>
          <a:fontRef idx="minor">
            <a:schemeClr val="dk1"/>
          </a:fontRef>
        </p:style>
        <p:txBody>
          <a:bodyPr/>
          <a:lstStyle/>
          <a:p>
            <a:r>
              <a:rPr lang="en-US" dirty="0"/>
              <a:t>        </a:t>
            </a:r>
            <a:r>
              <a:rPr lang="en-US" sz="4000" dirty="0">
                <a:solidFill>
                  <a:schemeClr val="accent4"/>
                </a:solidFill>
              </a:rPr>
              <a:t>CIRCUIT DIAGRAM</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209800" y="1676400"/>
            <a:ext cx="8458200" cy="4800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413759" y="4495800"/>
            <a:ext cx="5466715" cy="736600"/>
          </a:xfrm>
          <a:custGeom>
            <a:avLst/>
            <a:gdLst/>
            <a:ahLst/>
            <a:cxnLst/>
            <a:rect l="l" t="t" r="r" b="b"/>
            <a:pathLst>
              <a:path w="5466715" h="736600">
                <a:moveTo>
                  <a:pt x="495300" y="86868"/>
                </a:moveTo>
                <a:lnTo>
                  <a:pt x="0" y="86868"/>
                </a:lnTo>
                <a:lnTo>
                  <a:pt x="0" y="12192"/>
                </a:lnTo>
                <a:lnTo>
                  <a:pt x="495300" y="12192"/>
                </a:lnTo>
                <a:lnTo>
                  <a:pt x="495300" y="86868"/>
                </a:lnTo>
                <a:close/>
              </a:path>
              <a:path w="5466715" h="736600">
                <a:moveTo>
                  <a:pt x="289560" y="723899"/>
                </a:moveTo>
                <a:lnTo>
                  <a:pt x="205740" y="723899"/>
                </a:lnTo>
                <a:lnTo>
                  <a:pt x="205740" y="86868"/>
                </a:lnTo>
                <a:lnTo>
                  <a:pt x="289560" y="86868"/>
                </a:lnTo>
                <a:lnTo>
                  <a:pt x="289560" y="723899"/>
                </a:lnTo>
                <a:close/>
              </a:path>
              <a:path w="5466715" h="736600">
                <a:moveTo>
                  <a:pt x="688848" y="723899"/>
                </a:moveTo>
                <a:lnTo>
                  <a:pt x="605028" y="723899"/>
                </a:lnTo>
                <a:lnTo>
                  <a:pt x="605028" y="12192"/>
                </a:lnTo>
                <a:lnTo>
                  <a:pt x="688848" y="12192"/>
                </a:lnTo>
                <a:lnTo>
                  <a:pt x="688848" y="324612"/>
                </a:lnTo>
                <a:lnTo>
                  <a:pt x="1141475" y="324612"/>
                </a:lnTo>
                <a:lnTo>
                  <a:pt x="1141475" y="399288"/>
                </a:lnTo>
                <a:lnTo>
                  <a:pt x="688848" y="399288"/>
                </a:lnTo>
                <a:lnTo>
                  <a:pt x="688848" y="723899"/>
                </a:lnTo>
                <a:close/>
              </a:path>
              <a:path w="5466715" h="736600">
                <a:moveTo>
                  <a:pt x="1141475" y="324612"/>
                </a:moveTo>
                <a:lnTo>
                  <a:pt x="1057656" y="324612"/>
                </a:lnTo>
                <a:lnTo>
                  <a:pt x="1057656" y="12192"/>
                </a:lnTo>
                <a:lnTo>
                  <a:pt x="1141475" y="12192"/>
                </a:lnTo>
                <a:lnTo>
                  <a:pt x="1141475" y="324612"/>
                </a:lnTo>
                <a:close/>
              </a:path>
              <a:path w="5466715" h="736600">
                <a:moveTo>
                  <a:pt x="1141475" y="723899"/>
                </a:moveTo>
                <a:lnTo>
                  <a:pt x="1057656" y="723899"/>
                </a:lnTo>
                <a:lnTo>
                  <a:pt x="1057656" y="399288"/>
                </a:lnTo>
                <a:lnTo>
                  <a:pt x="1141475" y="399288"/>
                </a:lnTo>
                <a:lnTo>
                  <a:pt x="1141475" y="723899"/>
                </a:lnTo>
                <a:close/>
              </a:path>
              <a:path w="5466715" h="736600">
                <a:moveTo>
                  <a:pt x="1337976" y="723899"/>
                </a:moveTo>
                <a:lnTo>
                  <a:pt x="1245108" y="723899"/>
                </a:lnTo>
                <a:lnTo>
                  <a:pt x="1518380" y="12192"/>
                </a:lnTo>
                <a:lnTo>
                  <a:pt x="1604772" y="12192"/>
                </a:lnTo>
                <a:lnTo>
                  <a:pt x="1638254" y="99060"/>
                </a:lnTo>
                <a:lnTo>
                  <a:pt x="1559052" y="99060"/>
                </a:lnTo>
                <a:lnTo>
                  <a:pt x="1556516" y="113453"/>
                </a:lnTo>
                <a:lnTo>
                  <a:pt x="1553765" y="126194"/>
                </a:lnTo>
                <a:lnTo>
                  <a:pt x="1550801" y="137274"/>
                </a:lnTo>
                <a:lnTo>
                  <a:pt x="1547622" y="146685"/>
                </a:lnTo>
                <a:lnTo>
                  <a:pt x="1437132" y="449580"/>
                </a:lnTo>
                <a:lnTo>
                  <a:pt x="1773358" y="449580"/>
                </a:lnTo>
                <a:lnTo>
                  <a:pt x="1802141" y="524255"/>
                </a:lnTo>
                <a:lnTo>
                  <a:pt x="1408938" y="524255"/>
                </a:lnTo>
                <a:lnTo>
                  <a:pt x="1337976" y="723899"/>
                </a:lnTo>
                <a:close/>
              </a:path>
              <a:path w="5466715" h="736600">
                <a:moveTo>
                  <a:pt x="1773358" y="449580"/>
                </a:moveTo>
                <a:lnTo>
                  <a:pt x="1683543" y="449580"/>
                </a:lnTo>
                <a:lnTo>
                  <a:pt x="1572006" y="146685"/>
                </a:lnTo>
                <a:lnTo>
                  <a:pt x="1561052" y="99060"/>
                </a:lnTo>
                <a:lnTo>
                  <a:pt x="1638254" y="99060"/>
                </a:lnTo>
                <a:lnTo>
                  <a:pt x="1773358" y="449580"/>
                </a:lnTo>
                <a:close/>
              </a:path>
              <a:path w="5466715" h="736600">
                <a:moveTo>
                  <a:pt x="1879092" y="723899"/>
                </a:moveTo>
                <a:lnTo>
                  <a:pt x="1786604" y="723899"/>
                </a:lnTo>
                <a:lnTo>
                  <a:pt x="1710785" y="524255"/>
                </a:lnTo>
                <a:lnTo>
                  <a:pt x="1802141" y="524255"/>
                </a:lnTo>
                <a:lnTo>
                  <a:pt x="1879092" y="723899"/>
                </a:lnTo>
                <a:close/>
              </a:path>
              <a:path w="5466715" h="736600">
                <a:moveTo>
                  <a:pt x="2066544" y="723899"/>
                </a:moveTo>
                <a:lnTo>
                  <a:pt x="1982724" y="723899"/>
                </a:lnTo>
                <a:lnTo>
                  <a:pt x="1982724" y="12192"/>
                </a:lnTo>
                <a:lnTo>
                  <a:pt x="2091309" y="12192"/>
                </a:lnTo>
                <a:lnTo>
                  <a:pt x="2155013" y="112014"/>
                </a:lnTo>
                <a:lnTo>
                  <a:pt x="2062543" y="112014"/>
                </a:lnTo>
                <a:lnTo>
                  <a:pt x="2064293" y="126694"/>
                </a:lnTo>
                <a:lnTo>
                  <a:pt x="2065543" y="147875"/>
                </a:lnTo>
                <a:lnTo>
                  <a:pt x="2066294" y="175557"/>
                </a:lnTo>
                <a:lnTo>
                  <a:pt x="2066544" y="209740"/>
                </a:lnTo>
                <a:lnTo>
                  <a:pt x="2066544" y="723899"/>
                </a:lnTo>
                <a:close/>
              </a:path>
              <a:path w="5466715" h="736600">
                <a:moveTo>
                  <a:pt x="2557272" y="618267"/>
                </a:moveTo>
                <a:lnTo>
                  <a:pt x="2478405" y="618267"/>
                </a:lnTo>
                <a:lnTo>
                  <a:pt x="2476264" y="600249"/>
                </a:lnTo>
                <a:lnTo>
                  <a:pt x="2474714" y="576774"/>
                </a:lnTo>
                <a:lnTo>
                  <a:pt x="2473770" y="547852"/>
                </a:lnTo>
                <a:lnTo>
                  <a:pt x="2473452" y="513492"/>
                </a:lnTo>
                <a:lnTo>
                  <a:pt x="2473452" y="12192"/>
                </a:lnTo>
                <a:lnTo>
                  <a:pt x="2557272" y="12192"/>
                </a:lnTo>
                <a:lnTo>
                  <a:pt x="2557272" y="618267"/>
                </a:lnTo>
                <a:close/>
              </a:path>
              <a:path w="5466715" h="736600">
                <a:moveTo>
                  <a:pt x="2557272" y="723899"/>
                </a:moveTo>
                <a:lnTo>
                  <a:pt x="2454592" y="723899"/>
                </a:lnTo>
                <a:lnTo>
                  <a:pt x="2088356" y="156686"/>
                </a:lnTo>
                <a:lnTo>
                  <a:pt x="2081730" y="145955"/>
                </a:lnTo>
                <a:lnTo>
                  <a:pt x="2075711" y="134921"/>
                </a:lnTo>
                <a:lnTo>
                  <a:pt x="2070300" y="123601"/>
                </a:lnTo>
                <a:lnTo>
                  <a:pt x="2065496" y="112014"/>
                </a:lnTo>
                <a:lnTo>
                  <a:pt x="2155013" y="112014"/>
                </a:lnTo>
                <a:lnTo>
                  <a:pt x="2457853" y="586603"/>
                </a:lnTo>
                <a:lnTo>
                  <a:pt x="2466058" y="599908"/>
                </a:lnTo>
                <a:lnTo>
                  <a:pt x="2472245" y="610463"/>
                </a:lnTo>
                <a:lnTo>
                  <a:pt x="2476404" y="618267"/>
                </a:lnTo>
                <a:lnTo>
                  <a:pt x="2557272" y="618267"/>
                </a:lnTo>
                <a:lnTo>
                  <a:pt x="2557272" y="723899"/>
                </a:lnTo>
                <a:close/>
              </a:path>
              <a:path w="5466715" h="736600">
                <a:moveTo>
                  <a:pt x="2827020" y="723899"/>
                </a:moveTo>
                <a:lnTo>
                  <a:pt x="2743200" y="723899"/>
                </a:lnTo>
                <a:lnTo>
                  <a:pt x="2743200" y="12192"/>
                </a:lnTo>
                <a:lnTo>
                  <a:pt x="2827020" y="12192"/>
                </a:lnTo>
                <a:lnTo>
                  <a:pt x="2827020" y="346710"/>
                </a:lnTo>
                <a:lnTo>
                  <a:pt x="2918477" y="346710"/>
                </a:lnTo>
                <a:lnTo>
                  <a:pt x="2912268" y="353663"/>
                </a:lnTo>
                <a:lnTo>
                  <a:pt x="2929809" y="373570"/>
                </a:lnTo>
                <a:lnTo>
                  <a:pt x="2827020" y="373570"/>
                </a:lnTo>
                <a:lnTo>
                  <a:pt x="2827020" y="723899"/>
                </a:lnTo>
                <a:close/>
              </a:path>
              <a:path w="5466715" h="736600">
                <a:moveTo>
                  <a:pt x="2918477" y="346710"/>
                </a:moveTo>
                <a:lnTo>
                  <a:pt x="2828925" y="346710"/>
                </a:lnTo>
                <a:lnTo>
                  <a:pt x="2832729" y="341173"/>
                </a:lnTo>
                <a:lnTo>
                  <a:pt x="2837140" y="335280"/>
                </a:lnTo>
                <a:lnTo>
                  <a:pt x="2842158" y="329029"/>
                </a:lnTo>
                <a:lnTo>
                  <a:pt x="3113436" y="12192"/>
                </a:lnTo>
                <a:lnTo>
                  <a:pt x="3217164" y="12192"/>
                </a:lnTo>
                <a:lnTo>
                  <a:pt x="2918477" y="346710"/>
                </a:lnTo>
                <a:close/>
              </a:path>
              <a:path w="5466715" h="736600">
                <a:moveTo>
                  <a:pt x="3238500" y="723899"/>
                </a:moveTo>
                <a:lnTo>
                  <a:pt x="3122294" y="723899"/>
                </a:lnTo>
                <a:lnTo>
                  <a:pt x="2847784" y="398335"/>
                </a:lnTo>
                <a:lnTo>
                  <a:pt x="2840873" y="389938"/>
                </a:lnTo>
                <a:lnTo>
                  <a:pt x="2835425" y="383024"/>
                </a:lnTo>
                <a:lnTo>
                  <a:pt x="2831443" y="377573"/>
                </a:lnTo>
                <a:lnTo>
                  <a:pt x="2828925" y="373570"/>
                </a:lnTo>
                <a:lnTo>
                  <a:pt x="2929809" y="373570"/>
                </a:lnTo>
                <a:lnTo>
                  <a:pt x="3238500" y="723899"/>
                </a:lnTo>
                <a:close/>
              </a:path>
              <a:path w="5466715" h="736600">
                <a:moveTo>
                  <a:pt x="3563111" y="723899"/>
                </a:moveTo>
                <a:lnTo>
                  <a:pt x="3479292" y="723899"/>
                </a:lnTo>
                <a:lnTo>
                  <a:pt x="3479292" y="462248"/>
                </a:lnTo>
                <a:lnTo>
                  <a:pt x="3249168" y="12192"/>
                </a:lnTo>
                <a:lnTo>
                  <a:pt x="3343941" y="12192"/>
                </a:lnTo>
                <a:lnTo>
                  <a:pt x="3504628" y="332898"/>
                </a:lnTo>
                <a:lnTo>
                  <a:pt x="3522154" y="376428"/>
                </a:lnTo>
                <a:lnTo>
                  <a:pt x="3606732" y="376428"/>
                </a:lnTo>
                <a:lnTo>
                  <a:pt x="3563111" y="460248"/>
                </a:lnTo>
                <a:lnTo>
                  <a:pt x="3563111" y="723899"/>
                </a:lnTo>
                <a:close/>
              </a:path>
              <a:path w="5466715" h="736600">
                <a:moveTo>
                  <a:pt x="3606732" y="376428"/>
                </a:moveTo>
                <a:lnTo>
                  <a:pt x="3523678" y="376428"/>
                </a:lnTo>
                <a:lnTo>
                  <a:pt x="3526732" y="367483"/>
                </a:lnTo>
                <a:lnTo>
                  <a:pt x="3530893" y="357235"/>
                </a:lnTo>
                <a:lnTo>
                  <a:pt x="3536162" y="345700"/>
                </a:lnTo>
                <a:lnTo>
                  <a:pt x="3542538" y="332898"/>
                </a:lnTo>
                <a:lnTo>
                  <a:pt x="3709416" y="12192"/>
                </a:lnTo>
                <a:lnTo>
                  <a:pt x="3796284" y="12192"/>
                </a:lnTo>
                <a:lnTo>
                  <a:pt x="3606732" y="376428"/>
                </a:lnTo>
                <a:close/>
              </a:path>
              <a:path w="5466715" h="736600">
                <a:moveTo>
                  <a:pt x="4181094" y="736092"/>
                </a:moveTo>
                <a:lnTo>
                  <a:pt x="4123041" y="732112"/>
                </a:lnTo>
                <a:lnTo>
                  <a:pt x="4069811" y="720163"/>
                </a:lnTo>
                <a:lnTo>
                  <a:pt x="4021405" y="700231"/>
                </a:lnTo>
                <a:lnTo>
                  <a:pt x="3977822" y="672303"/>
                </a:lnTo>
                <a:lnTo>
                  <a:pt x="3939063" y="636365"/>
                </a:lnTo>
                <a:lnTo>
                  <a:pt x="3911291" y="601441"/>
                </a:lnTo>
                <a:lnTo>
                  <a:pt x="3888556" y="563156"/>
                </a:lnTo>
                <a:lnTo>
                  <a:pt x="3870864" y="521517"/>
                </a:lnTo>
                <a:lnTo>
                  <a:pt x="3858221" y="476528"/>
                </a:lnTo>
                <a:lnTo>
                  <a:pt x="3850631" y="428195"/>
                </a:lnTo>
                <a:lnTo>
                  <a:pt x="3848100" y="376523"/>
                </a:lnTo>
                <a:lnTo>
                  <a:pt x="3850678" y="321206"/>
                </a:lnTo>
                <a:lnTo>
                  <a:pt x="3858411" y="269744"/>
                </a:lnTo>
                <a:lnTo>
                  <a:pt x="3871293" y="222134"/>
                </a:lnTo>
                <a:lnTo>
                  <a:pt x="3889318" y="178375"/>
                </a:lnTo>
                <a:lnTo>
                  <a:pt x="3912482" y="138462"/>
                </a:lnTo>
                <a:lnTo>
                  <a:pt x="3940778" y="102393"/>
                </a:lnTo>
                <a:lnTo>
                  <a:pt x="3973543" y="71135"/>
                </a:lnTo>
                <a:lnTo>
                  <a:pt x="4010021" y="45557"/>
                </a:lnTo>
                <a:lnTo>
                  <a:pt x="4050208" y="25657"/>
                </a:lnTo>
                <a:lnTo>
                  <a:pt x="4094102" y="11433"/>
                </a:lnTo>
                <a:lnTo>
                  <a:pt x="4141700" y="2881"/>
                </a:lnTo>
                <a:lnTo>
                  <a:pt x="4193000" y="0"/>
                </a:lnTo>
                <a:lnTo>
                  <a:pt x="4249625" y="4023"/>
                </a:lnTo>
                <a:lnTo>
                  <a:pt x="4301660" y="15979"/>
                </a:lnTo>
                <a:lnTo>
                  <a:pt x="4349109" y="35867"/>
                </a:lnTo>
                <a:lnTo>
                  <a:pt x="4391976" y="63687"/>
                </a:lnTo>
                <a:lnTo>
                  <a:pt x="4403744" y="74676"/>
                </a:lnTo>
                <a:lnTo>
                  <a:pt x="4187094" y="74676"/>
                </a:lnTo>
                <a:lnTo>
                  <a:pt x="4133658" y="79803"/>
                </a:lnTo>
                <a:lnTo>
                  <a:pt x="4085498" y="95047"/>
                </a:lnTo>
                <a:lnTo>
                  <a:pt x="4042608" y="120418"/>
                </a:lnTo>
                <a:lnTo>
                  <a:pt x="4004976" y="155924"/>
                </a:lnTo>
                <a:lnTo>
                  <a:pt x="3979773" y="190408"/>
                </a:lnTo>
                <a:lnTo>
                  <a:pt x="3960171" y="228939"/>
                </a:lnTo>
                <a:lnTo>
                  <a:pt x="3946169" y="271515"/>
                </a:lnTo>
                <a:lnTo>
                  <a:pt x="3937768" y="318138"/>
                </a:lnTo>
                <a:lnTo>
                  <a:pt x="3934968" y="368808"/>
                </a:lnTo>
                <a:lnTo>
                  <a:pt x="3937699" y="419545"/>
                </a:lnTo>
                <a:lnTo>
                  <a:pt x="3945895" y="466145"/>
                </a:lnTo>
                <a:lnTo>
                  <a:pt x="3959554" y="508608"/>
                </a:lnTo>
                <a:lnTo>
                  <a:pt x="3978676" y="546933"/>
                </a:lnTo>
                <a:lnTo>
                  <a:pt x="4003262" y="581120"/>
                </a:lnTo>
                <a:lnTo>
                  <a:pt x="4039982" y="616303"/>
                </a:lnTo>
                <a:lnTo>
                  <a:pt x="4081855" y="641413"/>
                </a:lnTo>
                <a:lnTo>
                  <a:pt x="4128889" y="656451"/>
                </a:lnTo>
                <a:lnTo>
                  <a:pt x="4181094" y="661416"/>
                </a:lnTo>
                <a:lnTo>
                  <a:pt x="4400142" y="661416"/>
                </a:lnTo>
                <a:lnTo>
                  <a:pt x="4395525" y="665823"/>
                </a:lnTo>
                <a:lnTo>
                  <a:pt x="4359592" y="691148"/>
                </a:lnTo>
                <a:lnTo>
                  <a:pt x="4320182" y="710826"/>
                </a:lnTo>
                <a:lnTo>
                  <a:pt x="4277296" y="724870"/>
                </a:lnTo>
                <a:lnTo>
                  <a:pt x="4230933" y="733288"/>
                </a:lnTo>
                <a:lnTo>
                  <a:pt x="4181094" y="736092"/>
                </a:lnTo>
                <a:close/>
              </a:path>
              <a:path w="5466715" h="736600">
                <a:moveTo>
                  <a:pt x="4400142" y="661416"/>
                </a:moveTo>
                <a:lnTo>
                  <a:pt x="4181094" y="661416"/>
                </a:lnTo>
                <a:lnTo>
                  <a:pt x="4236580" y="656683"/>
                </a:lnTo>
                <a:lnTo>
                  <a:pt x="4285869" y="642342"/>
                </a:lnTo>
                <a:lnTo>
                  <a:pt x="4328943" y="618392"/>
                </a:lnTo>
                <a:lnTo>
                  <a:pt x="4365783" y="584835"/>
                </a:lnTo>
                <a:lnTo>
                  <a:pt x="4390107" y="551755"/>
                </a:lnTo>
                <a:lnTo>
                  <a:pt x="4409018" y="513773"/>
                </a:lnTo>
                <a:lnTo>
                  <a:pt x="4422520" y="470882"/>
                </a:lnTo>
                <a:lnTo>
                  <a:pt x="4430617" y="423071"/>
                </a:lnTo>
                <a:lnTo>
                  <a:pt x="4433316" y="370332"/>
                </a:lnTo>
                <a:lnTo>
                  <a:pt x="4430697" y="316418"/>
                </a:lnTo>
                <a:lnTo>
                  <a:pt x="4422840" y="267611"/>
                </a:lnTo>
                <a:lnTo>
                  <a:pt x="4409738" y="223920"/>
                </a:lnTo>
                <a:lnTo>
                  <a:pt x="4391387" y="185354"/>
                </a:lnTo>
                <a:lnTo>
                  <a:pt x="4367784" y="151923"/>
                </a:lnTo>
                <a:lnTo>
                  <a:pt x="4331943" y="118168"/>
                </a:lnTo>
                <a:lnTo>
                  <a:pt x="4289869" y="94047"/>
                </a:lnTo>
                <a:lnTo>
                  <a:pt x="4241580" y="79553"/>
                </a:lnTo>
                <a:lnTo>
                  <a:pt x="4187094" y="74676"/>
                </a:lnTo>
                <a:lnTo>
                  <a:pt x="4403744" y="74676"/>
                </a:lnTo>
                <a:lnTo>
                  <a:pt x="4457764" y="134278"/>
                </a:lnTo>
                <a:lnTo>
                  <a:pt x="4480249" y="172497"/>
                </a:lnTo>
                <a:lnTo>
                  <a:pt x="4497728" y="214098"/>
                </a:lnTo>
                <a:lnTo>
                  <a:pt x="4510207" y="259080"/>
                </a:lnTo>
                <a:lnTo>
                  <a:pt x="4517690" y="307443"/>
                </a:lnTo>
                <a:lnTo>
                  <a:pt x="4520184" y="359187"/>
                </a:lnTo>
                <a:lnTo>
                  <a:pt x="4517627" y="415305"/>
                </a:lnTo>
                <a:lnTo>
                  <a:pt x="4509953" y="467356"/>
                </a:lnTo>
                <a:lnTo>
                  <a:pt x="4497157" y="515338"/>
                </a:lnTo>
                <a:lnTo>
                  <a:pt x="4479233" y="559248"/>
                </a:lnTo>
                <a:lnTo>
                  <a:pt x="4456177" y="599083"/>
                </a:lnTo>
                <a:lnTo>
                  <a:pt x="4427982" y="634841"/>
                </a:lnTo>
                <a:lnTo>
                  <a:pt x="4400142" y="661416"/>
                </a:lnTo>
                <a:close/>
              </a:path>
              <a:path w="5466715" h="736600">
                <a:moveTo>
                  <a:pt x="4910709" y="736092"/>
                </a:moveTo>
                <a:lnTo>
                  <a:pt x="4861411" y="733211"/>
                </a:lnTo>
                <a:lnTo>
                  <a:pt x="4817303" y="724567"/>
                </a:lnTo>
                <a:lnTo>
                  <a:pt x="4778384" y="710158"/>
                </a:lnTo>
                <a:lnTo>
                  <a:pt x="4744654" y="689981"/>
                </a:lnTo>
                <a:lnTo>
                  <a:pt x="4716113" y="664035"/>
                </a:lnTo>
                <a:lnTo>
                  <a:pt x="4692761" y="632316"/>
                </a:lnTo>
                <a:lnTo>
                  <a:pt x="4674599" y="594823"/>
                </a:lnTo>
                <a:lnTo>
                  <a:pt x="4661626" y="551553"/>
                </a:lnTo>
                <a:lnTo>
                  <a:pt x="4653842" y="502505"/>
                </a:lnTo>
                <a:lnTo>
                  <a:pt x="4651351" y="449865"/>
                </a:lnTo>
                <a:lnTo>
                  <a:pt x="4651248" y="12192"/>
                </a:lnTo>
                <a:lnTo>
                  <a:pt x="4735068" y="12192"/>
                </a:lnTo>
                <a:lnTo>
                  <a:pt x="4735068" y="442436"/>
                </a:lnTo>
                <a:lnTo>
                  <a:pt x="4738835" y="500577"/>
                </a:lnTo>
                <a:lnTo>
                  <a:pt x="4750134" y="549763"/>
                </a:lnTo>
                <a:lnTo>
                  <a:pt x="4768965" y="589995"/>
                </a:lnTo>
                <a:lnTo>
                  <a:pt x="4795326" y="621275"/>
                </a:lnTo>
                <a:lnTo>
                  <a:pt x="4829214" y="643603"/>
                </a:lnTo>
                <a:lnTo>
                  <a:pt x="4870628" y="656983"/>
                </a:lnTo>
                <a:lnTo>
                  <a:pt x="4919567" y="661416"/>
                </a:lnTo>
                <a:lnTo>
                  <a:pt x="5113614" y="661416"/>
                </a:lnTo>
                <a:lnTo>
                  <a:pt x="5084079" y="688153"/>
                </a:lnTo>
                <a:lnTo>
                  <a:pt x="5048863" y="709129"/>
                </a:lnTo>
                <a:lnTo>
                  <a:pt x="5008229" y="724110"/>
                </a:lnTo>
                <a:lnTo>
                  <a:pt x="4962178" y="733097"/>
                </a:lnTo>
                <a:lnTo>
                  <a:pt x="4910709" y="736092"/>
                </a:lnTo>
                <a:close/>
              </a:path>
              <a:path w="5466715" h="736600">
                <a:moveTo>
                  <a:pt x="5113614" y="661416"/>
                </a:moveTo>
                <a:lnTo>
                  <a:pt x="4919567" y="661416"/>
                </a:lnTo>
                <a:lnTo>
                  <a:pt x="4966868" y="657135"/>
                </a:lnTo>
                <a:lnTo>
                  <a:pt x="5006883" y="644210"/>
                </a:lnTo>
                <a:lnTo>
                  <a:pt x="5039614" y="622639"/>
                </a:lnTo>
                <a:lnTo>
                  <a:pt x="5065067" y="592421"/>
                </a:lnTo>
                <a:lnTo>
                  <a:pt x="5083243" y="553554"/>
                </a:lnTo>
                <a:lnTo>
                  <a:pt x="5094146" y="506036"/>
                </a:lnTo>
                <a:lnTo>
                  <a:pt x="5097780" y="449865"/>
                </a:lnTo>
                <a:lnTo>
                  <a:pt x="5097780" y="12192"/>
                </a:lnTo>
                <a:lnTo>
                  <a:pt x="5181600" y="12192"/>
                </a:lnTo>
                <a:lnTo>
                  <a:pt x="5181600" y="436245"/>
                </a:lnTo>
                <a:lnTo>
                  <a:pt x="5178891" y="493246"/>
                </a:lnTo>
                <a:lnTo>
                  <a:pt x="5170764" y="544238"/>
                </a:lnTo>
                <a:lnTo>
                  <a:pt x="5157219" y="589223"/>
                </a:lnTo>
                <a:lnTo>
                  <a:pt x="5138257" y="628201"/>
                </a:lnTo>
                <a:lnTo>
                  <a:pt x="5113877" y="661177"/>
                </a:lnTo>
                <a:lnTo>
                  <a:pt x="5113614" y="661416"/>
                </a:lnTo>
                <a:close/>
              </a:path>
              <a:path w="5466715" h="736600">
                <a:moveTo>
                  <a:pt x="5443251" y="522731"/>
                </a:moveTo>
                <a:lnTo>
                  <a:pt x="5375052" y="522731"/>
                </a:lnTo>
                <a:lnTo>
                  <a:pt x="5366004" y="12192"/>
                </a:lnTo>
                <a:lnTo>
                  <a:pt x="5452871" y="12192"/>
                </a:lnTo>
                <a:lnTo>
                  <a:pt x="5443251" y="522731"/>
                </a:lnTo>
                <a:close/>
              </a:path>
              <a:path w="5466715" h="736600">
                <a:moveTo>
                  <a:pt x="5410962" y="733043"/>
                </a:moveTo>
                <a:lnTo>
                  <a:pt x="5371624" y="717042"/>
                </a:lnTo>
                <a:lnTo>
                  <a:pt x="5355336" y="677703"/>
                </a:lnTo>
                <a:lnTo>
                  <a:pt x="5356354" y="666613"/>
                </a:lnTo>
                <a:lnTo>
                  <a:pt x="5380195" y="631128"/>
                </a:lnTo>
                <a:lnTo>
                  <a:pt x="5410962" y="621792"/>
                </a:lnTo>
                <a:lnTo>
                  <a:pt x="5421859" y="622879"/>
                </a:lnTo>
                <a:lnTo>
                  <a:pt x="5457265" y="646896"/>
                </a:lnTo>
                <a:lnTo>
                  <a:pt x="5466588" y="677703"/>
                </a:lnTo>
                <a:lnTo>
                  <a:pt x="5465552" y="688900"/>
                </a:lnTo>
                <a:lnTo>
                  <a:pt x="5441367" y="724042"/>
                </a:lnTo>
                <a:lnTo>
                  <a:pt x="5410962" y="733043"/>
                </a:lnTo>
                <a:close/>
              </a:path>
            </a:pathLst>
          </a:custGeom>
          <a:solidFill>
            <a:srgbClr val="F4A16E"/>
          </a:solidFill>
        </p:spPr>
        <p:txBody>
          <a:bodyPr wrap="square" lIns="0" tIns="0" rIns="0" bIns="0" rtlCol="0"/>
          <a:lstStyle/>
          <a:p>
            <a:endParaRPr/>
          </a:p>
        </p:txBody>
      </p:sp>
      <p:sp>
        <p:nvSpPr>
          <p:cNvPr id="10" name="Title 9"/>
          <p:cNvSpPr>
            <a:spLocks noGrp="1"/>
          </p:cNvSpPr>
          <p:nvPr>
            <p:ph type="ctrTitle"/>
          </p:nvPr>
        </p:nvSpPr>
        <p:spPr>
          <a:xfrm>
            <a:off x="2057400" y="685800"/>
            <a:ext cx="6858000" cy="615553"/>
          </a:xfrm>
        </p:spPr>
        <p:style>
          <a:lnRef idx="2">
            <a:schemeClr val="accent4"/>
          </a:lnRef>
          <a:fillRef idx="1">
            <a:schemeClr val="lt1"/>
          </a:fillRef>
          <a:effectRef idx="0">
            <a:schemeClr val="accent4"/>
          </a:effectRef>
          <a:fontRef idx="minor">
            <a:schemeClr val="dk1"/>
          </a:fontRef>
        </p:style>
        <p:txBody>
          <a:bodyPr/>
          <a:lstStyle/>
          <a:p>
            <a:r>
              <a:rPr lang="en-US" dirty="0">
                <a:solidFill>
                  <a:schemeClr val="accent4"/>
                </a:solidFill>
              </a:rPr>
              <a:t>            </a:t>
            </a:r>
            <a:r>
              <a:rPr lang="en-US" sz="4000" dirty="0">
                <a:solidFill>
                  <a:schemeClr val="accent4"/>
                </a:solidFill>
              </a:rPr>
              <a:t>LIST OF REFERENCES</a:t>
            </a:r>
          </a:p>
        </p:txBody>
      </p:sp>
      <p:sp>
        <p:nvSpPr>
          <p:cNvPr id="11" name="Subtitle 10"/>
          <p:cNvSpPr>
            <a:spLocks noGrp="1"/>
          </p:cNvSpPr>
          <p:nvPr>
            <p:ph type="subTitle" idx="4"/>
          </p:nvPr>
        </p:nvSpPr>
        <p:spPr>
          <a:xfrm>
            <a:off x="1676400" y="1905000"/>
            <a:ext cx="8961120" cy="1477328"/>
          </a:xfrm>
        </p:spPr>
        <p:style>
          <a:lnRef idx="2">
            <a:schemeClr val="accent4"/>
          </a:lnRef>
          <a:fillRef idx="1">
            <a:schemeClr val="lt1"/>
          </a:fillRef>
          <a:effectRef idx="0">
            <a:schemeClr val="accent4"/>
          </a:effectRef>
          <a:fontRef idx="minor">
            <a:schemeClr val="dk1"/>
          </a:fontRef>
        </p:style>
        <p:txBody>
          <a:bodyPr/>
          <a:lstStyle/>
          <a:p>
            <a:r>
              <a:rPr lang="en-US" sz="3200" dirty="0">
                <a:solidFill>
                  <a:schemeClr val="accent4"/>
                </a:solidFill>
              </a:rPr>
              <a:t>https://www.electronicshub.org</a:t>
            </a:r>
          </a:p>
          <a:p>
            <a:r>
              <a:rPr lang="en-US" sz="3200" dirty="0">
                <a:solidFill>
                  <a:schemeClr val="accent4"/>
                </a:solidFill>
              </a:rPr>
              <a:t>https://www.circuitstoday.com</a:t>
            </a:r>
          </a:p>
          <a:p>
            <a:r>
              <a:rPr lang="en-US" sz="3200" dirty="0">
                <a:solidFill>
                  <a:schemeClr val="accent4"/>
                </a:solidFill>
              </a:rPr>
              <a:t>https://en.wikipedia.org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2383" y="1589146"/>
            <a:ext cx="18796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89CFD6"/>
                </a:solidFill>
                <a:latin typeface="Wingdings 3"/>
                <a:cs typeface="Wingdings 3"/>
              </a:rPr>
              <a:t></a:t>
            </a:r>
            <a:endParaRPr sz="1450">
              <a:latin typeface="Wingdings 3"/>
              <a:cs typeface="Wingdings 3"/>
            </a:endParaRPr>
          </a:p>
        </p:txBody>
      </p:sp>
      <p:sp>
        <p:nvSpPr>
          <p:cNvPr id="3" name="object 3"/>
          <p:cNvSpPr txBox="1">
            <a:spLocks noGrp="1"/>
          </p:cNvSpPr>
          <p:nvPr>
            <p:ph type="title"/>
          </p:nvPr>
        </p:nvSpPr>
        <p:spPr>
          <a:xfrm>
            <a:off x="2632964" y="1481088"/>
            <a:ext cx="587184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E1EDE8"/>
                </a:solidFill>
              </a:rPr>
              <a:t>AUTOMATIC EMERGENCY</a:t>
            </a:r>
            <a:r>
              <a:rPr sz="3200" spc="-30" dirty="0">
                <a:solidFill>
                  <a:srgbClr val="E1EDE8"/>
                </a:solidFill>
              </a:rPr>
              <a:t> </a:t>
            </a:r>
            <a:r>
              <a:rPr sz="3200" dirty="0">
                <a:solidFill>
                  <a:srgbClr val="E1EDE8"/>
                </a:solidFill>
              </a:rPr>
              <a:t>LIGHT</a:t>
            </a:r>
            <a:endParaRPr sz="3200"/>
          </a:p>
        </p:txBody>
      </p:sp>
      <p:sp>
        <p:nvSpPr>
          <p:cNvPr id="4" name="object 4"/>
          <p:cNvSpPr txBox="1"/>
          <p:nvPr/>
        </p:nvSpPr>
        <p:spPr>
          <a:xfrm>
            <a:off x="1793239" y="3180202"/>
            <a:ext cx="18796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89CFD6"/>
                </a:solidFill>
                <a:latin typeface="Wingdings 3"/>
                <a:cs typeface="Wingdings 3"/>
              </a:rPr>
              <a:t></a:t>
            </a:r>
            <a:endParaRPr sz="1450">
              <a:latin typeface="Wingdings 3"/>
              <a:cs typeface="Wingdings 3"/>
            </a:endParaRPr>
          </a:p>
        </p:txBody>
      </p:sp>
      <p:sp>
        <p:nvSpPr>
          <p:cNvPr id="5" name="object 5"/>
          <p:cNvSpPr txBox="1"/>
          <p:nvPr/>
        </p:nvSpPr>
        <p:spPr>
          <a:xfrm>
            <a:off x="1785620" y="3715125"/>
            <a:ext cx="18796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89CFD6"/>
                </a:solidFill>
                <a:latin typeface="Wingdings 3"/>
                <a:cs typeface="Wingdings 3"/>
              </a:rPr>
              <a:t></a:t>
            </a:r>
            <a:endParaRPr sz="1450">
              <a:latin typeface="Wingdings 3"/>
              <a:cs typeface="Wingdings 3"/>
            </a:endParaRPr>
          </a:p>
        </p:txBody>
      </p:sp>
      <p:sp>
        <p:nvSpPr>
          <p:cNvPr id="6" name="object 6"/>
          <p:cNvSpPr txBox="1"/>
          <p:nvPr/>
        </p:nvSpPr>
        <p:spPr>
          <a:xfrm>
            <a:off x="1791716" y="4251573"/>
            <a:ext cx="18796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89CFD6"/>
                </a:solidFill>
                <a:latin typeface="Wingdings 3"/>
                <a:cs typeface="Wingdings 3"/>
              </a:rPr>
              <a:t></a:t>
            </a:r>
            <a:endParaRPr sz="1450">
              <a:latin typeface="Wingdings 3"/>
              <a:cs typeface="Wingdings 3"/>
            </a:endParaRPr>
          </a:p>
        </p:txBody>
      </p:sp>
      <p:sp>
        <p:nvSpPr>
          <p:cNvPr id="7" name="object 7"/>
          <p:cNvSpPr txBox="1"/>
          <p:nvPr/>
        </p:nvSpPr>
        <p:spPr>
          <a:xfrm>
            <a:off x="2131567" y="3224444"/>
            <a:ext cx="3184525" cy="1402080"/>
          </a:xfrm>
          <a:prstGeom prst="rect">
            <a:avLst/>
          </a:prstGeom>
        </p:spPr>
        <p:txBody>
          <a:bodyPr vert="horz" wrap="square" lIns="0" tIns="12700" rIns="0" bIns="0" rtlCol="0">
            <a:spAutoFit/>
          </a:bodyPr>
          <a:lstStyle/>
          <a:p>
            <a:pPr marL="20320">
              <a:lnSpc>
                <a:spcPct val="100000"/>
              </a:lnSpc>
              <a:spcBef>
                <a:spcPts val="100"/>
              </a:spcBef>
            </a:pPr>
            <a:r>
              <a:rPr sz="2000" spc="-5" dirty="0">
                <a:solidFill>
                  <a:srgbClr val="EFD47E"/>
                </a:solidFill>
                <a:latin typeface="Myanmar Text"/>
                <a:cs typeface="Myanmar Text"/>
              </a:rPr>
              <a:t>SUBMITTED </a:t>
            </a:r>
            <a:r>
              <a:rPr sz="2000" dirty="0">
                <a:solidFill>
                  <a:srgbClr val="EFD47E"/>
                </a:solidFill>
                <a:latin typeface="Myanmar Text"/>
                <a:cs typeface="Myanmar Text"/>
              </a:rPr>
              <a:t>TO</a:t>
            </a:r>
            <a:r>
              <a:rPr sz="2000" spc="5" dirty="0">
                <a:solidFill>
                  <a:srgbClr val="EFD47E"/>
                </a:solidFill>
                <a:latin typeface="Myanmar Text"/>
                <a:cs typeface="Myanmar Text"/>
              </a:rPr>
              <a:t> </a:t>
            </a:r>
            <a:r>
              <a:rPr sz="2000" spc="-10" dirty="0">
                <a:solidFill>
                  <a:srgbClr val="EFD47E"/>
                </a:solidFill>
                <a:latin typeface="Myanmar Text"/>
                <a:cs typeface="Myanmar Text"/>
              </a:rPr>
              <a:t>:-</a:t>
            </a:r>
            <a:endParaRPr sz="2000">
              <a:latin typeface="Myanmar Text"/>
              <a:cs typeface="Myanmar Text"/>
            </a:endParaRPr>
          </a:p>
          <a:p>
            <a:pPr marL="18415" marR="5080" indent="-6350">
              <a:lnSpc>
                <a:spcPts val="4220"/>
              </a:lnSpc>
              <a:spcBef>
                <a:spcPts val="434"/>
              </a:spcBef>
            </a:pPr>
            <a:r>
              <a:rPr sz="2000" dirty="0">
                <a:solidFill>
                  <a:srgbClr val="FFFFFF"/>
                </a:solidFill>
                <a:latin typeface="Myanmar Text"/>
                <a:cs typeface="Myanmar Text"/>
              </a:rPr>
              <a:t>Faculty </a:t>
            </a:r>
            <a:r>
              <a:rPr sz="2000" spc="-10" dirty="0">
                <a:solidFill>
                  <a:srgbClr val="FFFFFF"/>
                </a:solidFill>
                <a:latin typeface="Myanmar Text"/>
                <a:cs typeface="Myanmar Text"/>
              </a:rPr>
              <a:t>of </a:t>
            </a:r>
            <a:r>
              <a:rPr sz="2000" spc="-5" dirty="0">
                <a:solidFill>
                  <a:srgbClr val="FFFFFF"/>
                </a:solidFill>
                <a:latin typeface="Myanmar Text"/>
                <a:cs typeface="Myanmar Text"/>
              </a:rPr>
              <a:t>ANALOG CIRCUIT  </a:t>
            </a:r>
            <a:r>
              <a:rPr sz="2000" dirty="0">
                <a:solidFill>
                  <a:srgbClr val="FFFFFF"/>
                </a:solidFill>
                <a:latin typeface="Myanmar Text"/>
                <a:cs typeface="Myanmar Text"/>
              </a:rPr>
              <a:t>Prof Mr. </a:t>
            </a:r>
            <a:r>
              <a:rPr sz="2000" spc="-5" dirty="0">
                <a:solidFill>
                  <a:srgbClr val="FFFFFF"/>
                </a:solidFill>
                <a:latin typeface="Myanmar Text"/>
                <a:cs typeface="Myanmar Text"/>
              </a:rPr>
              <a:t>Ajay</a:t>
            </a:r>
            <a:r>
              <a:rPr sz="2000" spc="-10" dirty="0">
                <a:solidFill>
                  <a:srgbClr val="FFFFFF"/>
                </a:solidFill>
                <a:latin typeface="Myanmar Text"/>
                <a:cs typeface="Myanmar Text"/>
              </a:rPr>
              <a:t> </a:t>
            </a:r>
            <a:r>
              <a:rPr sz="2000" dirty="0">
                <a:solidFill>
                  <a:srgbClr val="FFFFFF"/>
                </a:solidFill>
                <a:latin typeface="Myanmar Text"/>
                <a:cs typeface="Myanmar Text"/>
              </a:rPr>
              <a:t>Pol</a:t>
            </a:r>
            <a:endParaRPr sz="2000">
              <a:latin typeface="Myanmar Text"/>
              <a:cs typeface="Myanmar Text"/>
            </a:endParaRPr>
          </a:p>
        </p:txBody>
      </p:sp>
      <p:sp>
        <p:nvSpPr>
          <p:cNvPr id="8" name="object 8"/>
          <p:cNvSpPr txBox="1"/>
          <p:nvPr/>
        </p:nvSpPr>
        <p:spPr>
          <a:xfrm>
            <a:off x="7696200" y="3352800"/>
            <a:ext cx="2698750" cy="1923604"/>
          </a:xfrm>
          <a:prstGeom prst="rect">
            <a:avLst/>
          </a:prstGeom>
        </p:spPr>
        <p:txBody>
          <a:bodyPr vert="horz" wrap="square" lIns="0" tIns="12700" rIns="0" bIns="0" rtlCol="0">
            <a:spAutoFit/>
          </a:bodyPr>
          <a:lstStyle/>
          <a:p>
            <a:pPr marL="40640">
              <a:lnSpc>
                <a:spcPct val="100000"/>
              </a:lnSpc>
              <a:spcBef>
                <a:spcPts val="100"/>
              </a:spcBef>
            </a:pPr>
            <a:r>
              <a:rPr sz="2000" spc="-5" dirty="0">
                <a:solidFill>
                  <a:srgbClr val="EFD47E"/>
                </a:solidFill>
                <a:latin typeface="Myanmar Text"/>
                <a:cs typeface="Myanmar Text"/>
              </a:rPr>
              <a:t>CREATED </a:t>
            </a:r>
            <a:r>
              <a:rPr sz="2000">
                <a:solidFill>
                  <a:srgbClr val="EFD47E"/>
                </a:solidFill>
                <a:latin typeface="Myanmar Text"/>
                <a:cs typeface="Myanmar Text"/>
              </a:rPr>
              <a:t>BY</a:t>
            </a:r>
            <a:r>
              <a:rPr sz="2000" spc="-5">
                <a:solidFill>
                  <a:srgbClr val="EFD47E"/>
                </a:solidFill>
                <a:latin typeface="Myanmar Text"/>
                <a:cs typeface="Myanmar Text"/>
              </a:rPr>
              <a:t> </a:t>
            </a:r>
            <a:r>
              <a:rPr sz="2000" spc="-10">
                <a:solidFill>
                  <a:srgbClr val="EFD47E"/>
                </a:solidFill>
                <a:latin typeface="Myanmar Text"/>
                <a:cs typeface="Myanmar Text"/>
              </a:rPr>
              <a:t>:-</a:t>
            </a:r>
            <a:endParaRPr lang="en-US" sz="2000" spc="-10" dirty="0">
              <a:solidFill>
                <a:srgbClr val="EFD47E"/>
              </a:solidFill>
              <a:latin typeface="Myanmar Text"/>
              <a:cs typeface="Myanmar Text"/>
            </a:endParaRPr>
          </a:p>
          <a:p>
            <a:pPr marL="40640">
              <a:lnSpc>
                <a:spcPct val="100000"/>
              </a:lnSpc>
              <a:spcBef>
                <a:spcPts val="100"/>
              </a:spcBef>
            </a:pPr>
            <a:r>
              <a:rPr lang="en-US" sz="2000" dirty="0">
                <a:solidFill>
                  <a:srgbClr val="FFFFFF"/>
                </a:solidFill>
                <a:latin typeface="Myanmar Text"/>
                <a:cs typeface="Myanmar Text"/>
              </a:rPr>
              <a:t>B[21] </a:t>
            </a:r>
            <a:r>
              <a:rPr lang="en-US" sz="2000" dirty="0" err="1">
                <a:solidFill>
                  <a:srgbClr val="FFFFFF"/>
                </a:solidFill>
                <a:latin typeface="Myanmar Text"/>
                <a:cs typeface="Myanmar Text"/>
              </a:rPr>
              <a:t>Aditya</a:t>
            </a:r>
            <a:r>
              <a:rPr lang="en-US" sz="2000" dirty="0">
                <a:solidFill>
                  <a:srgbClr val="FFFFFF"/>
                </a:solidFill>
                <a:latin typeface="Myanmar Text"/>
                <a:cs typeface="Myanmar Text"/>
              </a:rPr>
              <a:t> </a:t>
            </a:r>
            <a:r>
              <a:rPr lang="en-US" sz="2000" dirty="0" err="1">
                <a:solidFill>
                  <a:srgbClr val="FFFFFF"/>
                </a:solidFill>
                <a:latin typeface="Myanmar Text"/>
                <a:cs typeface="Myanmar Text"/>
              </a:rPr>
              <a:t>Kalwad</a:t>
            </a:r>
            <a:r>
              <a:rPr sz="2000" spc="-10">
                <a:solidFill>
                  <a:srgbClr val="FFFFFF"/>
                </a:solidFill>
                <a:latin typeface="Myanmar Text"/>
                <a:cs typeface="Myanmar Text"/>
              </a:rPr>
              <a:t> </a:t>
            </a:r>
            <a:endParaRPr lang="en-US" sz="2000" spc="-10" dirty="0">
              <a:solidFill>
                <a:srgbClr val="FFFFFF"/>
              </a:solidFill>
              <a:latin typeface="Myanmar Text"/>
              <a:cs typeface="Myanmar Text"/>
            </a:endParaRPr>
          </a:p>
          <a:p>
            <a:pPr marL="40640">
              <a:lnSpc>
                <a:spcPct val="100000"/>
              </a:lnSpc>
              <a:spcBef>
                <a:spcPts val="100"/>
              </a:spcBef>
            </a:pPr>
            <a:endParaRPr lang="en-US" sz="2000" spc="-10" dirty="0">
              <a:solidFill>
                <a:srgbClr val="FFFFFF"/>
              </a:solidFill>
              <a:latin typeface="Myanmar Text"/>
              <a:cs typeface="Myanmar Text"/>
            </a:endParaRPr>
          </a:p>
          <a:p>
            <a:pPr marL="40640">
              <a:lnSpc>
                <a:spcPct val="100000"/>
              </a:lnSpc>
              <a:spcBef>
                <a:spcPts val="100"/>
              </a:spcBef>
            </a:pPr>
            <a:r>
              <a:rPr sz="2000" spc="-5">
                <a:solidFill>
                  <a:srgbClr val="FFFFFF"/>
                </a:solidFill>
                <a:latin typeface="Myanmar Text"/>
                <a:cs typeface="Myanmar Text"/>
              </a:rPr>
              <a:t>B[2</a:t>
            </a:r>
            <a:r>
              <a:rPr lang="en-US" sz="2000" spc="-5" dirty="0">
                <a:solidFill>
                  <a:srgbClr val="FFFFFF"/>
                </a:solidFill>
                <a:latin typeface="Myanmar Text"/>
                <a:cs typeface="Myanmar Text"/>
              </a:rPr>
              <a:t>2</a:t>
            </a:r>
            <a:r>
              <a:rPr sz="2000" spc="-5">
                <a:solidFill>
                  <a:srgbClr val="FFFFFF"/>
                </a:solidFill>
                <a:latin typeface="Myanmar Text"/>
                <a:cs typeface="Myanmar Text"/>
              </a:rPr>
              <a:t>]  </a:t>
            </a:r>
            <a:r>
              <a:rPr lang="en-US" sz="2000" spc="-5" dirty="0" err="1">
                <a:solidFill>
                  <a:srgbClr val="FFFFFF"/>
                </a:solidFill>
                <a:latin typeface="Myanmar Text"/>
                <a:cs typeface="Myanmar Text"/>
              </a:rPr>
              <a:t>Shraddha</a:t>
            </a:r>
            <a:r>
              <a:rPr lang="en-US" sz="2000" spc="-5" dirty="0">
                <a:solidFill>
                  <a:srgbClr val="FFFFFF"/>
                </a:solidFill>
                <a:latin typeface="Myanmar Text"/>
                <a:cs typeface="Myanmar Text"/>
              </a:rPr>
              <a:t> </a:t>
            </a:r>
            <a:r>
              <a:rPr lang="en-US" sz="2000" spc="-5" dirty="0" err="1">
                <a:solidFill>
                  <a:srgbClr val="FFFFFF"/>
                </a:solidFill>
                <a:latin typeface="Myanmar Text"/>
                <a:cs typeface="Myanmar Text"/>
              </a:rPr>
              <a:t>kamat</a:t>
            </a:r>
            <a:endParaRPr lang="en-US" sz="2000" spc="-5" dirty="0">
              <a:solidFill>
                <a:srgbClr val="FFFFFF"/>
              </a:solidFill>
              <a:latin typeface="Myanmar Text"/>
              <a:cs typeface="Myanmar Text"/>
            </a:endParaRPr>
          </a:p>
          <a:p>
            <a:pPr marL="40640">
              <a:lnSpc>
                <a:spcPct val="100000"/>
              </a:lnSpc>
              <a:spcBef>
                <a:spcPts val="100"/>
              </a:spcBef>
            </a:pPr>
            <a:endParaRPr lang="en-US" sz="2000" spc="-5" dirty="0">
              <a:solidFill>
                <a:srgbClr val="FFFFFF"/>
              </a:solidFill>
              <a:latin typeface="Myanmar Text"/>
              <a:cs typeface="Myanmar Text"/>
            </a:endParaRPr>
          </a:p>
          <a:p>
            <a:pPr marL="40640">
              <a:lnSpc>
                <a:spcPct val="100000"/>
              </a:lnSpc>
              <a:spcBef>
                <a:spcPts val="100"/>
              </a:spcBef>
            </a:pPr>
            <a:r>
              <a:rPr sz="2000">
                <a:solidFill>
                  <a:srgbClr val="FFFFFF"/>
                </a:solidFill>
                <a:latin typeface="Myanmar Text"/>
                <a:cs typeface="Myanmar Text"/>
              </a:rPr>
              <a:t> </a:t>
            </a:r>
            <a:r>
              <a:rPr sz="2000" spc="-5" dirty="0">
                <a:solidFill>
                  <a:srgbClr val="FFFFFF"/>
                </a:solidFill>
                <a:latin typeface="Myanmar Text"/>
                <a:cs typeface="Myanmar Text"/>
              </a:rPr>
              <a:t>B[25</a:t>
            </a:r>
            <a:r>
              <a:rPr sz="2000" spc="-5">
                <a:solidFill>
                  <a:srgbClr val="FFFFFF"/>
                </a:solidFill>
                <a:latin typeface="Myanmar Text"/>
                <a:cs typeface="Myanmar Text"/>
              </a:rPr>
              <a:t>]  </a:t>
            </a:r>
            <a:r>
              <a:rPr lang="en-US" sz="2000" spc="-5" dirty="0" err="1">
                <a:solidFill>
                  <a:srgbClr val="FFFFFF"/>
                </a:solidFill>
                <a:latin typeface="Myanmar Text"/>
                <a:cs typeface="Myanmar Text"/>
              </a:rPr>
              <a:t>Aishwarya</a:t>
            </a:r>
            <a:r>
              <a:rPr lang="en-US" sz="2000" spc="-5" dirty="0">
                <a:solidFill>
                  <a:srgbClr val="FFFFFF"/>
                </a:solidFill>
                <a:latin typeface="Myanmar Text"/>
                <a:cs typeface="Myanmar Text"/>
              </a:rPr>
              <a:t> Kate</a:t>
            </a:r>
            <a:endParaRPr sz="2000">
              <a:latin typeface="Myanmar Text"/>
              <a:cs typeface="Myanmar Tex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5751" y="1868424"/>
            <a:ext cx="8274050" cy="612775"/>
          </a:xfrm>
          <a:custGeom>
            <a:avLst/>
            <a:gdLst/>
            <a:ahLst/>
            <a:cxnLst/>
            <a:rect l="l" t="t" r="r" b="b"/>
            <a:pathLst>
              <a:path w="8274050" h="612775">
                <a:moveTo>
                  <a:pt x="77057" y="601979"/>
                </a:moveTo>
                <a:lnTo>
                  <a:pt x="0" y="601979"/>
                </a:lnTo>
                <a:lnTo>
                  <a:pt x="226599" y="10667"/>
                </a:lnTo>
                <a:lnTo>
                  <a:pt x="298323" y="10667"/>
                </a:lnTo>
                <a:lnTo>
                  <a:pt x="325875" y="82295"/>
                </a:lnTo>
                <a:lnTo>
                  <a:pt x="260413" y="82295"/>
                </a:lnTo>
                <a:lnTo>
                  <a:pt x="258268" y="94300"/>
                </a:lnTo>
                <a:lnTo>
                  <a:pt x="255972" y="104894"/>
                </a:lnTo>
                <a:lnTo>
                  <a:pt x="253515" y="114094"/>
                </a:lnTo>
                <a:lnTo>
                  <a:pt x="250888" y="121920"/>
                </a:lnTo>
                <a:lnTo>
                  <a:pt x="159353" y="373379"/>
                </a:lnTo>
                <a:lnTo>
                  <a:pt x="437845" y="373379"/>
                </a:lnTo>
                <a:lnTo>
                  <a:pt x="461881" y="435863"/>
                </a:lnTo>
                <a:lnTo>
                  <a:pt x="135826" y="435863"/>
                </a:lnTo>
                <a:lnTo>
                  <a:pt x="77057" y="601979"/>
                </a:lnTo>
                <a:close/>
              </a:path>
              <a:path w="8274050" h="612775">
                <a:moveTo>
                  <a:pt x="437845" y="373379"/>
                </a:moveTo>
                <a:lnTo>
                  <a:pt x="363474" y="373379"/>
                </a:lnTo>
                <a:lnTo>
                  <a:pt x="271081" y="121920"/>
                </a:lnTo>
                <a:lnTo>
                  <a:pt x="268850" y="114844"/>
                </a:lnTo>
                <a:lnTo>
                  <a:pt x="266592" y="105894"/>
                </a:lnTo>
                <a:lnTo>
                  <a:pt x="264317" y="95050"/>
                </a:lnTo>
                <a:lnTo>
                  <a:pt x="262032" y="82295"/>
                </a:lnTo>
                <a:lnTo>
                  <a:pt x="325875" y="82295"/>
                </a:lnTo>
                <a:lnTo>
                  <a:pt x="437845" y="373379"/>
                </a:lnTo>
                <a:close/>
              </a:path>
              <a:path w="8274050" h="612775">
                <a:moveTo>
                  <a:pt x="525780" y="601979"/>
                </a:moveTo>
                <a:lnTo>
                  <a:pt x="449103" y="601979"/>
                </a:lnTo>
                <a:lnTo>
                  <a:pt x="386143" y="435863"/>
                </a:lnTo>
                <a:lnTo>
                  <a:pt x="461881" y="435863"/>
                </a:lnTo>
                <a:lnTo>
                  <a:pt x="525780" y="601979"/>
                </a:lnTo>
                <a:close/>
              </a:path>
              <a:path w="8274050" h="612775">
                <a:moveTo>
                  <a:pt x="851344" y="612648"/>
                </a:moveTo>
                <a:lnTo>
                  <a:pt x="802835" y="609400"/>
                </a:lnTo>
                <a:lnTo>
                  <a:pt x="758350" y="599651"/>
                </a:lnTo>
                <a:lnTo>
                  <a:pt x="717887" y="583391"/>
                </a:lnTo>
                <a:lnTo>
                  <a:pt x="681449" y="560612"/>
                </a:lnTo>
                <a:lnTo>
                  <a:pt x="649033" y="531304"/>
                </a:lnTo>
                <a:lnTo>
                  <a:pt x="621670" y="496694"/>
                </a:lnTo>
                <a:lnTo>
                  <a:pt x="600387" y="458015"/>
                </a:lnTo>
                <a:lnTo>
                  <a:pt x="585185" y="415267"/>
                </a:lnTo>
                <a:lnTo>
                  <a:pt x="576064" y="368449"/>
                </a:lnTo>
                <a:lnTo>
                  <a:pt x="573024" y="317563"/>
                </a:lnTo>
                <a:lnTo>
                  <a:pt x="576451" y="262918"/>
                </a:lnTo>
                <a:lnTo>
                  <a:pt x="586727" y="212602"/>
                </a:lnTo>
                <a:lnTo>
                  <a:pt x="603843" y="166625"/>
                </a:lnTo>
                <a:lnTo>
                  <a:pt x="627790" y="124996"/>
                </a:lnTo>
                <a:lnTo>
                  <a:pt x="658558" y="87725"/>
                </a:lnTo>
                <a:lnTo>
                  <a:pt x="694573" y="56189"/>
                </a:lnTo>
                <a:lnTo>
                  <a:pt x="734264" y="31649"/>
                </a:lnTo>
                <a:lnTo>
                  <a:pt x="777627" y="14104"/>
                </a:lnTo>
                <a:lnTo>
                  <a:pt x="824656" y="3554"/>
                </a:lnTo>
                <a:lnTo>
                  <a:pt x="875347" y="0"/>
                </a:lnTo>
                <a:lnTo>
                  <a:pt x="915690" y="1537"/>
                </a:lnTo>
                <a:lnTo>
                  <a:pt x="952416" y="6012"/>
                </a:lnTo>
                <a:lnTo>
                  <a:pt x="985517" y="13434"/>
                </a:lnTo>
                <a:lnTo>
                  <a:pt x="1014984" y="23812"/>
                </a:lnTo>
                <a:lnTo>
                  <a:pt x="1014984" y="62483"/>
                </a:lnTo>
                <a:lnTo>
                  <a:pt x="874680" y="62483"/>
                </a:lnTo>
                <a:lnTo>
                  <a:pt x="826156" y="66805"/>
                </a:lnTo>
                <a:lnTo>
                  <a:pt x="782455" y="79628"/>
                </a:lnTo>
                <a:lnTo>
                  <a:pt x="743575" y="100953"/>
                </a:lnTo>
                <a:lnTo>
                  <a:pt x="709517" y="130778"/>
                </a:lnTo>
                <a:lnTo>
                  <a:pt x="681818" y="167797"/>
                </a:lnTo>
                <a:lnTo>
                  <a:pt x="662023" y="210550"/>
                </a:lnTo>
                <a:lnTo>
                  <a:pt x="650139" y="259017"/>
                </a:lnTo>
                <a:lnTo>
                  <a:pt x="646175" y="313181"/>
                </a:lnTo>
                <a:lnTo>
                  <a:pt x="649887" y="364691"/>
                </a:lnTo>
                <a:lnTo>
                  <a:pt x="661011" y="410646"/>
                </a:lnTo>
                <a:lnTo>
                  <a:pt x="679528" y="451065"/>
                </a:lnTo>
                <a:lnTo>
                  <a:pt x="705421" y="485965"/>
                </a:lnTo>
                <a:lnTo>
                  <a:pt x="737315" y="514092"/>
                </a:lnTo>
                <a:lnTo>
                  <a:pt x="773834" y="534173"/>
                </a:lnTo>
                <a:lnTo>
                  <a:pt x="814962" y="546200"/>
                </a:lnTo>
                <a:lnTo>
                  <a:pt x="860679" y="550163"/>
                </a:lnTo>
                <a:lnTo>
                  <a:pt x="1014984" y="550163"/>
                </a:lnTo>
                <a:lnTo>
                  <a:pt x="1014984" y="577786"/>
                </a:lnTo>
                <a:lnTo>
                  <a:pt x="980119" y="593078"/>
                </a:lnTo>
                <a:lnTo>
                  <a:pt x="941236" y="603968"/>
                </a:lnTo>
                <a:lnTo>
                  <a:pt x="898317" y="610482"/>
                </a:lnTo>
                <a:lnTo>
                  <a:pt x="851344" y="612648"/>
                </a:lnTo>
                <a:close/>
              </a:path>
              <a:path w="8274050" h="612775">
                <a:moveTo>
                  <a:pt x="1014984" y="97535"/>
                </a:moveTo>
                <a:lnTo>
                  <a:pt x="982426" y="82267"/>
                </a:lnTo>
                <a:lnTo>
                  <a:pt x="948190" y="71330"/>
                </a:lnTo>
                <a:lnTo>
                  <a:pt x="912274" y="64732"/>
                </a:lnTo>
                <a:lnTo>
                  <a:pt x="874680" y="62483"/>
                </a:lnTo>
                <a:lnTo>
                  <a:pt x="1014984" y="62483"/>
                </a:lnTo>
                <a:lnTo>
                  <a:pt x="1014984" y="97535"/>
                </a:lnTo>
                <a:close/>
              </a:path>
              <a:path w="8274050" h="612775">
                <a:moveTo>
                  <a:pt x="1014984" y="550163"/>
                </a:moveTo>
                <a:lnTo>
                  <a:pt x="860679" y="550163"/>
                </a:lnTo>
                <a:lnTo>
                  <a:pt x="903755" y="547736"/>
                </a:lnTo>
                <a:lnTo>
                  <a:pt x="943832" y="540317"/>
                </a:lnTo>
                <a:lnTo>
                  <a:pt x="980908" y="527915"/>
                </a:lnTo>
                <a:lnTo>
                  <a:pt x="1014984" y="510539"/>
                </a:lnTo>
                <a:lnTo>
                  <a:pt x="1014984" y="550163"/>
                </a:lnTo>
                <a:close/>
              </a:path>
              <a:path w="8274050" h="612775">
                <a:moveTo>
                  <a:pt x="1203959" y="601979"/>
                </a:moveTo>
                <a:lnTo>
                  <a:pt x="1135380" y="601979"/>
                </a:lnTo>
                <a:lnTo>
                  <a:pt x="1135380" y="10667"/>
                </a:lnTo>
                <a:lnTo>
                  <a:pt x="1203959" y="10667"/>
                </a:lnTo>
                <a:lnTo>
                  <a:pt x="1203959" y="288607"/>
                </a:lnTo>
                <a:lnTo>
                  <a:pt x="1279804" y="288607"/>
                </a:lnTo>
                <a:lnTo>
                  <a:pt x="1274635" y="294417"/>
                </a:lnTo>
                <a:lnTo>
                  <a:pt x="1289138" y="310895"/>
                </a:lnTo>
                <a:lnTo>
                  <a:pt x="1203959" y="310895"/>
                </a:lnTo>
                <a:lnTo>
                  <a:pt x="1203959" y="601979"/>
                </a:lnTo>
                <a:close/>
              </a:path>
              <a:path w="8274050" h="612775">
                <a:moveTo>
                  <a:pt x="1279804" y="288607"/>
                </a:moveTo>
                <a:lnTo>
                  <a:pt x="1205579" y="288607"/>
                </a:lnTo>
                <a:lnTo>
                  <a:pt x="1208701" y="284019"/>
                </a:lnTo>
                <a:lnTo>
                  <a:pt x="1212342" y="279118"/>
                </a:lnTo>
                <a:lnTo>
                  <a:pt x="1216482" y="273913"/>
                </a:lnTo>
                <a:lnTo>
                  <a:pt x="1221105" y="268414"/>
                </a:lnTo>
                <a:lnTo>
                  <a:pt x="1440846" y="10667"/>
                </a:lnTo>
                <a:lnTo>
                  <a:pt x="1527048" y="10667"/>
                </a:lnTo>
                <a:lnTo>
                  <a:pt x="1279804" y="288607"/>
                </a:lnTo>
                <a:close/>
              </a:path>
              <a:path w="8274050" h="612775">
                <a:moveTo>
                  <a:pt x="1545336" y="601979"/>
                </a:moveTo>
                <a:lnTo>
                  <a:pt x="1448847" y="601979"/>
                </a:lnTo>
                <a:lnTo>
                  <a:pt x="1221200" y="331470"/>
                </a:lnTo>
                <a:lnTo>
                  <a:pt x="1215451" y="324504"/>
                </a:lnTo>
                <a:lnTo>
                  <a:pt x="1210925" y="318754"/>
                </a:lnTo>
                <a:lnTo>
                  <a:pt x="1207631" y="314217"/>
                </a:lnTo>
                <a:lnTo>
                  <a:pt x="1205579" y="310895"/>
                </a:lnTo>
                <a:lnTo>
                  <a:pt x="1289138" y="310895"/>
                </a:lnTo>
                <a:lnTo>
                  <a:pt x="1545336" y="601979"/>
                </a:lnTo>
                <a:close/>
              </a:path>
              <a:path w="8274050" h="612775">
                <a:moveTo>
                  <a:pt x="1694688" y="601979"/>
                </a:moveTo>
                <a:lnTo>
                  <a:pt x="1626108" y="601979"/>
                </a:lnTo>
                <a:lnTo>
                  <a:pt x="1626108" y="10667"/>
                </a:lnTo>
                <a:lnTo>
                  <a:pt x="1715262" y="10667"/>
                </a:lnTo>
                <a:lnTo>
                  <a:pt x="1768231" y="93630"/>
                </a:lnTo>
                <a:lnTo>
                  <a:pt x="1691354" y="93630"/>
                </a:lnTo>
                <a:lnTo>
                  <a:pt x="1692839" y="105882"/>
                </a:lnTo>
                <a:lnTo>
                  <a:pt x="1693878" y="123491"/>
                </a:lnTo>
                <a:lnTo>
                  <a:pt x="1694488" y="146458"/>
                </a:lnTo>
                <a:lnTo>
                  <a:pt x="1694688" y="174783"/>
                </a:lnTo>
                <a:lnTo>
                  <a:pt x="1694688" y="601979"/>
                </a:lnTo>
                <a:close/>
              </a:path>
              <a:path w="8274050" h="612775">
                <a:moveTo>
                  <a:pt x="2101596" y="514159"/>
                </a:moveTo>
                <a:lnTo>
                  <a:pt x="2037016" y="514159"/>
                </a:lnTo>
                <a:lnTo>
                  <a:pt x="2035254" y="499002"/>
                </a:lnTo>
                <a:lnTo>
                  <a:pt x="2034016" y="479714"/>
                </a:lnTo>
                <a:lnTo>
                  <a:pt x="2033266" y="455719"/>
                </a:lnTo>
                <a:lnTo>
                  <a:pt x="2033016" y="427196"/>
                </a:lnTo>
                <a:lnTo>
                  <a:pt x="2033016" y="10667"/>
                </a:lnTo>
                <a:lnTo>
                  <a:pt x="2101596" y="10667"/>
                </a:lnTo>
                <a:lnTo>
                  <a:pt x="2101596" y="514159"/>
                </a:lnTo>
                <a:close/>
              </a:path>
              <a:path w="8274050" h="612775">
                <a:moveTo>
                  <a:pt x="2101596" y="601979"/>
                </a:moveTo>
                <a:lnTo>
                  <a:pt x="2017299" y="601979"/>
                </a:lnTo>
                <a:lnTo>
                  <a:pt x="1712880" y="130683"/>
                </a:lnTo>
                <a:lnTo>
                  <a:pt x="1707346" y="121772"/>
                </a:lnTo>
                <a:lnTo>
                  <a:pt x="1702320" y="112621"/>
                </a:lnTo>
                <a:lnTo>
                  <a:pt x="1697812" y="103237"/>
                </a:lnTo>
                <a:lnTo>
                  <a:pt x="1693830" y="93630"/>
                </a:lnTo>
                <a:lnTo>
                  <a:pt x="1768231" y="93630"/>
                </a:lnTo>
                <a:lnTo>
                  <a:pt x="2011489" y="474630"/>
                </a:lnTo>
                <a:lnTo>
                  <a:pt x="2031916" y="507728"/>
                </a:lnTo>
                <a:lnTo>
                  <a:pt x="2035397" y="514159"/>
                </a:lnTo>
                <a:lnTo>
                  <a:pt x="2101596" y="514159"/>
                </a:lnTo>
                <a:lnTo>
                  <a:pt x="2101596" y="601979"/>
                </a:lnTo>
                <a:close/>
              </a:path>
              <a:path w="8274050" h="612775">
                <a:moveTo>
                  <a:pt x="2495359" y="612648"/>
                </a:moveTo>
                <a:lnTo>
                  <a:pt x="2446907" y="609341"/>
                </a:lnTo>
                <a:lnTo>
                  <a:pt x="2402479" y="599410"/>
                </a:lnTo>
                <a:lnTo>
                  <a:pt x="2362074" y="582836"/>
                </a:lnTo>
                <a:lnTo>
                  <a:pt x="2325692" y="559600"/>
                </a:lnTo>
                <a:lnTo>
                  <a:pt x="2293334" y="529685"/>
                </a:lnTo>
                <a:lnTo>
                  <a:pt x="2266017" y="494469"/>
                </a:lnTo>
                <a:lnTo>
                  <a:pt x="2244763" y="455230"/>
                </a:lnTo>
                <a:lnTo>
                  <a:pt x="2229575" y="411967"/>
                </a:lnTo>
                <a:lnTo>
                  <a:pt x="2220459" y="364681"/>
                </a:lnTo>
                <a:lnTo>
                  <a:pt x="2217420" y="313372"/>
                </a:lnTo>
                <a:lnTo>
                  <a:pt x="2220516" y="258521"/>
                </a:lnTo>
                <a:lnTo>
                  <a:pt x="2229804" y="208274"/>
                </a:lnTo>
                <a:lnTo>
                  <a:pt x="2245277" y="162640"/>
                </a:lnTo>
                <a:lnTo>
                  <a:pt x="2266931" y="121628"/>
                </a:lnTo>
                <a:lnTo>
                  <a:pt x="2294763" y="85248"/>
                </a:lnTo>
                <a:lnTo>
                  <a:pt x="2327957" y="54592"/>
                </a:lnTo>
                <a:lnTo>
                  <a:pt x="2365595" y="30744"/>
                </a:lnTo>
                <a:lnTo>
                  <a:pt x="2407686" y="13699"/>
                </a:lnTo>
                <a:lnTo>
                  <a:pt x="2454240" y="3452"/>
                </a:lnTo>
                <a:lnTo>
                  <a:pt x="2505265" y="0"/>
                </a:lnTo>
                <a:lnTo>
                  <a:pt x="2563704" y="5231"/>
                </a:lnTo>
                <a:lnTo>
                  <a:pt x="2616160" y="20776"/>
                </a:lnTo>
                <a:lnTo>
                  <a:pt x="2662651" y="46626"/>
                </a:lnTo>
                <a:lnTo>
                  <a:pt x="2680438" y="62483"/>
                </a:lnTo>
                <a:lnTo>
                  <a:pt x="2500312" y="62483"/>
                </a:lnTo>
                <a:lnTo>
                  <a:pt x="2455859" y="66753"/>
                </a:lnTo>
                <a:lnTo>
                  <a:pt x="2415790" y="79426"/>
                </a:lnTo>
                <a:lnTo>
                  <a:pt x="2380096" y="100511"/>
                </a:lnTo>
                <a:lnTo>
                  <a:pt x="2348769" y="130016"/>
                </a:lnTo>
                <a:lnTo>
                  <a:pt x="2323321" y="166374"/>
                </a:lnTo>
                <a:lnTo>
                  <a:pt x="2305133" y="208002"/>
                </a:lnTo>
                <a:lnTo>
                  <a:pt x="2294214" y="254880"/>
                </a:lnTo>
                <a:lnTo>
                  <a:pt x="2290572" y="306990"/>
                </a:lnTo>
                <a:lnTo>
                  <a:pt x="2294124" y="359174"/>
                </a:lnTo>
                <a:lnTo>
                  <a:pt x="2304776" y="405991"/>
                </a:lnTo>
                <a:lnTo>
                  <a:pt x="2322518" y="447432"/>
                </a:lnTo>
                <a:lnTo>
                  <a:pt x="2347341" y="483488"/>
                </a:lnTo>
                <a:lnTo>
                  <a:pt x="2377916" y="512726"/>
                </a:lnTo>
                <a:lnTo>
                  <a:pt x="2412777" y="533578"/>
                </a:lnTo>
                <a:lnTo>
                  <a:pt x="2451925" y="546054"/>
                </a:lnTo>
                <a:lnTo>
                  <a:pt x="2495359" y="550163"/>
                </a:lnTo>
                <a:lnTo>
                  <a:pt x="2677782" y="550163"/>
                </a:lnTo>
                <a:lnTo>
                  <a:pt x="2668452" y="558783"/>
                </a:lnTo>
                <a:lnTo>
                  <a:pt x="2631436" y="582363"/>
                </a:lnTo>
                <a:lnTo>
                  <a:pt x="2590245" y="599194"/>
                </a:lnTo>
                <a:lnTo>
                  <a:pt x="2544885" y="609286"/>
                </a:lnTo>
                <a:lnTo>
                  <a:pt x="2495359" y="612648"/>
                </a:lnTo>
                <a:close/>
              </a:path>
              <a:path w="8274050" h="612775">
                <a:moveTo>
                  <a:pt x="2677782" y="550163"/>
                </a:moveTo>
                <a:lnTo>
                  <a:pt x="2495359" y="550163"/>
                </a:lnTo>
                <a:lnTo>
                  <a:pt x="2541506" y="546236"/>
                </a:lnTo>
                <a:lnTo>
                  <a:pt x="2582501" y="534316"/>
                </a:lnTo>
                <a:lnTo>
                  <a:pt x="2618334" y="514413"/>
                </a:lnTo>
                <a:lnTo>
                  <a:pt x="2648997" y="486537"/>
                </a:lnTo>
                <a:lnTo>
                  <a:pt x="2673556" y="451550"/>
                </a:lnTo>
                <a:lnTo>
                  <a:pt x="2691086" y="410170"/>
                </a:lnTo>
                <a:lnTo>
                  <a:pt x="2701598" y="362396"/>
                </a:lnTo>
                <a:lnTo>
                  <a:pt x="2705100" y="308229"/>
                </a:lnTo>
                <a:lnTo>
                  <a:pt x="2701703" y="252899"/>
                </a:lnTo>
                <a:lnTo>
                  <a:pt x="2691503" y="204204"/>
                </a:lnTo>
                <a:lnTo>
                  <a:pt x="2674480" y="162134"/>
                </a:lnTo>
                <a:lnTo>
                  <a:pt x="2650617" y="126682"/>
                </a:lnTo>
                <a:lnTo>
                  <a:pt x="2620756" y="98662"/>
                </a:lnTo>
                <a:lnTo>
                  <a:pt x="2585751" y="78616"/>
                </a:lnTo>
                <a:lnTo>
                  <a:pt x="2545604" y="66554"/>
                </a:lnTo>
                <a:lnTo>
                  <a:pt x="2500312" y="62483"/>
                </a:lnTo>
                <a:lnTo>
                  <a:pt x="2680438" y="62483"/>
                </a:lnTo>
                <a:lnTo>
                  <a:pt x="2730240" y="117885"/>
                </a:lnTo>
                <a:lnTo>
                  <a:pt x="2751258" y="157050"/>
                </a:lnTo>
                <a:lnTo>
                  <a:pt x="2766261" y="200270"/>
                </a:lnTo>
                <a:lnTo>
                  <a:pt x="2775255" y="247550"/>
                </a:lnTo>
                <a:lnTo>
                  <a:pt x="2778252" y="298894"/>
                </a:lnTo>
                <a:lnTo>
                  <a:pt x="2775176" y="354570"/>
                </a:lnTo>
                <a:lnTo>
                  <a:pt x="2765947" y="405359"/>
                </a:lnTo>
                <a:lnTo>
                  <a:pt x="2750559" y="451265"/>
                </a:lnTo>
                <a:lnTo>
                  <a:pt x="2729008" y="492293"/>
                </a:lnTo>
                <a:lnTo>
                  <a:pt x="2701290" y="528446"/>
                </a:lnTo>
                <a:lnTo>
                  <a:pt x="2677782" y="550163"/>
                </a:lnTo>
                <a:close/>
              </a:path>
              <a:path w="8274050" h="612775">
                <a:moveTo>
                  <a:pt x="3080194" y="601979"/>
                </a:moveTo>
                <a:lnTo>
                  <a:pt x="2999803" y="601979"/>
                </a:lnTo>
                <a:lnTo>
                  <a:pt x="2827020" y="10667"/>
                </a:lnTo>
                <a:lnTo>
                  <a:pt x="2903124" y="10667"/>
                </a:lnTo>
                <a:lnTo>
                  <a:pt x="3028759" y="464248"/>
                </a:lnTo>
                <a:lnTo>
                  <a:pt x="3032315" y="478678"/>
                </a:lnTo>
                <a:lnTo>
                  <a:pt x="3035129" y="493394"/>
                </a:lnTo>
                <a:lnTo>
                  <a:pt x="3037211" y="508396"/>
                </a:lnTo>
                <a:lnTo>
                  <a:pt x="3038570" y="523684"/>
                </a:lnTo>
                <a:lnTo>
                  <a:pt x="3102313" y="523684"/>
                </a:lnTo>
                <a:lnTo>
                  <a:pt x="3080194" y="601979"/>
                </a:lnTo>
                <a:close/>
              </a:path>
              <a:path w="8274050" h="612775">
                <a:moveTo>
                  <a:pt x="3102313" y="523684"/>
                </a:moveTo>
                <a:lnTo>
                  <a:pt x="3040665" y="523684"/>
                </a:lnTo>
                <a:lnTo>
                  <a:pt x="3042271" y="511825"/>
                </a:lnTo>
                <a:lnTo>
                  <a:pt x="3044940" y="497966"/>
                </a:lnTo>
                <a:lnTo>
                  <a:pt x="3048662" y="482107"/>
                </a:lnTo>
                <a:lnTo>
                  <a:pt x="3053429" y="464248"/>
                </a:lnTo>
                <a:lnTo>
                  <a:pt x="3183922" y="10667"/>
                </a:lnTo>
                <a:lnTo>
                  <a:pt x="3250215" y="10667"/>
                </a:lnTo>
                <a:lnTo>
                  <a:pt x="3277324" y="109632"/>
                </a:lnTo>
                <a:lnTo>
                  <a:pt x="3213163" y="109632"/>
                </a:lnTo>
                <a:lnTo>
                  <a:pt x="3211590" y="124866"/>
                </a:lnTo>
                <a:lnTo>
                  <a:pt x="3209294" y="139850"/>
                </a:lnTo>
                <a:lnTo>
                  <a:pt x="3206265" y="154584"/>
                </a:lnTo>
                <a:lnTo>
                  <a:pt x="3202495" y="169068"/>
                </a:lnTo>
                <a:lnTo>
                  <a:pt x="3102313" y="523684"/>
                </a:lnTo>
                <a:close/>
              </a:path>
              <a:path w="8274050" h="612775">
                <a:moveTo>
                  <a:pt x="3449217" y="522827"/>
                </a:moveTo>
                <a:lnTo>
                  <a:pt x="3386899" y="522827"/>
                </a:lnTo>
                <a:lnTo>
                  <a:pt x="3388239" y="511290"/>
                </a:lnTo>
                <a:lnTo>
                  <a:pt x="3390543" y="497966"/>
                </a:lnTo>
                <a:lnTo>
                  <a:pt x="3393811" y="482857"/>
                </a:lnTo>
                <a:lnTo>
                  <a:pt x="3398043" y="465962"/>
                </a:lnTo>
                <a:lnTo>
                  <a:pt x="3518630" y="10667"/>
                </a:lnTo>
                <a:lnTo>
                  <a:pt x="3593592" y="10667"/>
                </a:lnTo>
                <a:lnTo>
                  <a:pt x="3449217" y="522827"/>
                </a:lnTo>
                <a:close/>
              </a:path>
              <a:path w="8274050" h="612775">
                <a:moveTo>
                  <a:pt x="3426904" y="601979"/>
                </a:moveTo>
                <a:lnTo>
                  <a:pt x="3345656" y="601979"/>
                </a:lnTo>
                <a:lnTo>
                  <a:pt x="3224307" y="169830"/>
                </a:lnTo>
                <a:lnTo>
                  <a:pt x="3220770" y="155776"/>
                </a:lnTo>
                <a:lnTo>
                  <a:pt x="3218009" y="141053"/>
                </a:lnTo>
                <a:lnTo>
                  <a:pt x="3216016" y="125668"/>
                </a:lnTo>
                <a:lnTo>
                  <a:pt x="3214782" y="109632"/>
                </a:lnTo>
                <a:lnTo>
                  <a:pt x="3277324" y="109632"/>
                </a:lnTo>
                <a:lnTo>
                  <a:pt x="3375374" y="467582"/>
                </a:lnTo>
                <a:lnTo>
                  <a:pt x="3383424" y="507538"/>
                </a:lnTo>
                <a:lnTo>
                  <a:pt x="3385280" y="522827"/>
                </a:lnTo>
                <a:lnTo>
                  <a:pt x="3449217" y="522827"/>
                </a:lnTo>
                <a:lnTo>
                  <a:pt x="3426904" y="601979"/>
                </a:lnTo>
                <a:close/>
              </a:path>
              <a:path w="8274050" h="612775">
                <a:moveTo>
                  <a:pt x="3989832" y="601979"/>
                </a:moveTo>
                <a:lnTo>
                  <a:pt x="3683508" y="601979"/>
                </a:lnTo>
                <a:lnTo>
                  <a:pt x="3683508" y="10667"/>
                </a:lnTo>
                <a:lnTo>
                  <a:pt x="3752087" y="10667"/>
                </a:lnTo>
                <a:lnTo>
                  <a:pt x="3752087" y="539496"/>
                </a:lnTo>
                <a:lnTo>
                  <a:pt x="3989832" y="539496"/>
                </a:lnTo>
                <a:lnTo>
                  <a:pt x="3989832" y="601979"/>
                </a:lnTo>
                <a:close/>
              </a:path>
              <a:path w="8274050" h="612775">
                <a:moveTo>
                  <a:pt x="4393692" y="601979"/>
                </a:moveTo>
                <a:lnTo>
                  <a:pt x="4081271" y="601979"/>
                </a:lnTo>
                <a:lnTo>
                  <a:pt x="4081271" y="10667"/>
                </a:lnTo>
                <a:lnTo>
                  <a:pt x="4379976" y="10667"/>
                </a:lnTo>
                <a:lnTo>
                  <a:pt x="4379976" y="73151"/>
                </a:lnTo>
                <a:lnTo>
                  <a:pt x="4149852" y="73151"/>
                </a:lnTo>
                <a:lnTo>
                  <a:pt x="4149852" y="269747"/>
                </a:lnTo>
                <a:lnTo>
                  <a:pt x="4363212" y="269747"/>
                </a:lnTo>
                <a:lnTo>
                  <a:pt x="4363212" y="332231"/>
                </a:lnTo>
                <a:lnTo>
                  <a:pt x="4149852" y="332231"/>
                </a:lnTo>
                <a:lnTo>
                  <a:pt x="4149852" y="539496"/>
                </a:lnTo>
                <a:lnTo>
                  <a:pt x="4393692" y="539496"/>
                </a:lnTo>
                <a:lnTo>
                  <a:pt x="4393692" y="601979"/>
                </a:lnTo>
                <a:close/>
              </a:path>
              <a:path w="8274050" h="612775">
                <a:moveTo>
                  <a:pt x="4664488" y="601979"/>
                </a:moveTo>
                <a:lnTo>
                  <a:pt x="4507992" y="601979"/>
                </a:lnTo>
                <a:lnTo>
                  <a:pt x="4507992" y="10667"/>
                </a:lnTo>
                <a:lnTo>
                  <a:pt x="4671155" y="10667"/>
                </a:lnTo>
                <a:lnTo>
                  <a:pt x="4725360" y="13074"/>
                </a:lnTo>
                <a:lnTo>
                  <a:pt x="4774403" y="20241"/>
                </a:lnTo>
                <a:lnTo>
                  <a:pt x="4818283" y="32168"/>
                </a:lnTo>
                <a:lnTo>
                  <a:pt x="4857001" y="48854"/>
                </a:lnTo>
                <a:lnTo>
                  <a:pt x="4890557" y="70300"/>
                </a:lnTo>
                <a:lnTo>
                  <a:pt x="4893646" y="73151"/>
                </a:lnTo>
                <a:lnTo>
                  <a:pt x="4576571" y="73151"/>
                </a:lnTo>
                <a:lnTo>
                  <a:pt x="4576571" y="539496"/>
                </a:lnTo>
                <a:lnTo>
                  <a:pt x="4871348" y="539496"/>
                </a:lnTo>
                <a:lnTo>
                  <a:pt x="4859663" y="548932"/>
                </a:lnTo>
                <a:lnTo>
                  <a:pt x="4817915" y="572168"/>
                </a:lnTo>
                <a:lnTo>
                  <a:pt x="4771466" y="588742"/>
                </a:lnTo>
                <a:lnTo>
                  <a:pt x="4720322" y="598673"/>
                </a:lnTo>
                <a:lnTo>
                  <a:pt x="4664488" y="601979"/>
                </a:lnTo>
                <a:close/>
              </a:path>
              <a:path w="8274050" h="612775">
                <a:moveTo>
                  <a:pt x="4871348" y="539496"/>
                </a:moveTo>
                <a:lnTo>
                  <a:pt x="4664678" y="539496"/>
                </a:lnTo>
                <a:lnTo>
                  <a:pt x="4719597" y="535657"/>
                </a:lnTo>
                <a:lnTo>
                  <a:pt x="4768060" y="524005"/>
                </a:lnTo>
                <a:lnTo>
                  <a:pt x="4810075" y="504549"/>
                </a:lnTo>
                <a:lnTo>
                  <a:pt x="4845653" y="477297"/>
                </a:lnTo>
                <a:lnTo>
                  <a:pt x="4873961" y="442899"/>
                </a:lnTo>
                <a:lnTo>
                  <a:pt x="4894171" y="401990"/>
                </a:lnTo>
                <a:lnTo>
                  <a:pt x="4906290" y="354563"/>
                </a:lnTo>
                <a:lnTo>
                  <a:pt x="4910328" y="300608"/>
                </a:lnTo>
                <a:lnTo>
                  <a:pt x="4906555" y="247329"/>
                </a:lnTo>
                <a:lnTo>
                  <a:pt x="4895237" y="201150"/>
                </a:lnTo>
                <a:lnTo>
                  <a:pt x="4876373" y="162069"/>
                </a:lnTo>
                <a:lnTo>
                  <a:pt x="4849963" y="130087"/>
                </a:lnTo>
                <a:lnTo>
                  <a:pt x="4816008" y="105205"/>
                </a:lnTo>
                <a:lnTo>
                  <a:pt x="4774507" y="87421"/>
                </a:lnTo>
                <a:lnTo>
                  <a:pt x="4725461" y="76737"/>
                </a:lnTo>
                <a:lnTo>
                  <a:pt x="4668869" y="73151"/>
                </a:lnTo>
                <a:lnTo>
                  <a:pt x="4893646" y="73151"/>
                </a:lnTo>
                <a:lnTo>
                  <a:pt x="4942181" y="127467"/>
                </a:lnTo>
                <a:lnTo>
                  <a:pt x="4960249" y="163188"/>
                </a:lnTo>
                <a:lnTo>
                  <a:pt x="4973155" y="203667"/>
                </a:lnTo>
                <a:lnTo>
                  <a:pt x="4980899" y="248902"/>
                </a:lnTo>
                <a:lnTo>
                  <a:pt x="4983480" y="298894"/>
                </a:lnTo>
                <a:lnTo>
                  <a:pt x="4980015" y="351587"/>
                </a:lnTo>
                <a:lnTo>
                  <a:pt x="4969614" y="399941"/>
                </a:lnTo>
                <a:lnTo>
                  <a:pt x="4952269" y="443961"/>
                </a:lnTo>
                <a:lnTo>
                  <a:pt x="4927970" y="483651"/>
                </a:lnTo>
                <a:lnTo>
                  <a:pt x="4896707" y="519017"/>
                </a:lnTo>
                <a:lnTo>
                  <a:pt x="4871348" y="539496"/>
                </a:lnTo>
                <a:close/>
              </a:path>
              <a:path w="8274050" h="612775">
                <a:moveTo>
                  <a:pt x="5343620" y="612648"/>
                </a:moveTo>
                <a:lnTo>
                  <a:pt x="5295021" y="609388"/>
                </a:lnTo>
                <a:lnTo>
                  <a:pt x="5250272" y="599599"/>
                </a:lnTo>
                <a:lnTo>
                  <a:pt x="5209381" y="583268"/>
                </a:lnTo>
                <a:lnTo>
                  <a:pt x="5172359" y="560380"/>
                </a:lnTo>
                <a:lnTo>
                  <a:pt x="5139213" y="530923"/>
                </a:lnTo>
                <a:lnTo>
                  <a:pt x="5111130" y="496097"/>
                </a:lnTo>
                <a:lnTo>
                  <a:pt x="5089287" y="457006"/>
                </a:lnTo>
                <a:lnTo>
                  <a:pt x="5073685" y="413658"/>
                </a:lnTo>
                <a:lnTo>
                  <a:pt x="5064324" y="366063"/>
                </a:lnTo>
                <a:lnTo>
                  <a:pt x="5061204" y="314229"/>
                </a:lnTo>
                <a:lnTo>
                  <a:pt x="5064667" y="261207"/>
                </a:lnTo>
                <a:lnTo>
                  <a:pt x="5075057" y="212103"/>
                </a:lnTo>
                <a:lnTo>
                  <a:pt x="5092373" y="166926"/>
                </a:lnTo>
                <a:lnTo>
                  <a:pt x="5116616" y="125686"/>
                </a:lnTo>
                <a:lnTo>
                  <a:pt x="5147786" y="88391"/>
                </a:lnTo>
                <a:lnTo>
                  <a:pt x="5184280" y="56604"/>
                </a:lnTo>
                <a:lnTo>
                  <a:pt x="5224492" y="31875"/>
                </a:lnTo>
                <a:lnTo>
                  <a:pt x="5268411" y="14202"/>
                </a:lnTo>
                <a:lnTo>
                  <a:pt x="5316029" y="3578"/>
                </a:lnTo>
                <a:lnTo>
                  <a:pt x="5367337" y="0"/>
                </a:lnTo>
                <a:lnTo>
                  <a:pt x="5413557" y="2018"/>
                </a:lnTo>
                <a:lnTo>
                  <a:pt x="5455920" y="7929"/>
                </a:lnTo>
                <a:lnTo>
                  <a:pt x="5494424" y="17734"/>
                </a:lnTo>
                <a:lnTo>
                  <a:pt x="5529071" y="31432"/>
                </a:lnTo>
                <a:lnTo>
                  <a:pt x="5529071" y="62483"/>
                </a:lnTo>
                <a:lnTo>
                  <a:pt x="5359813" y="62483"/>
                </a:lnTo>
                <a:lnTo>
                  <a:pt x="5312594" y="66840"/>
                </a:lnTo>
                <a:lnTo>
                  <a:pt x="5269813" y="79759"/>
                </a:lnTo>
                <a:lnTo>
                  <a:pt x="5231479" y="101234"/>
                </a:lnTo>
                <a:lnTo>
                  <a:pt x="5197602" y="131254"/>
                </a:lnTo>
                <a:lnTo>
                  <a:pt x="5169958" y="168135"/>
                </a:lnTo>
                <a:lnTo>
                  <a:pt x="5150191" y="210061"/>
                </a:lnTo>
                <a:lnTo>
                  <a:pt x="5138317" y="257042"/>
                </a:lnTo>
                <a:lnTo>
                  <a:pt x="5134355" y="309086"/>
                </a:lnTo>
                <a:lnTo>
                  <a:pt x="5138035" y="362360"/>
                </a:lnTo>
                <a:lnTo>
                  <a:pt x="5149072" y="409598"/>
                </a:lnTo>
                <a:lnTo>
                  <a:pt x="5167467" y="450800"/>
                </a:lnTo>
                <a:lnTo>
                  <a:pt x="5193220" y="485965"/>
                </a:lnTo>
                <a:lnTo>
                  <a:pt x="5225263" y="514092"/>
                </a:lnTo>
                <a:lnTo>
                  <a:pt x="5262538" y="534173"/>
                </a:lnTo>
                <a:lnTo>
                  <a:pt x="5305064" y="546200"/>
                </a:lnTo>
                <a:lnTo>
                  <a:pt x="5352859" y="550163"/>
                </a:lnTo>
                <a:lnTo>
                  <a:pt x="5541264" y="550163"/>
                </a:lnTo>
                <a:lnTo>
                  <a:pt x="5541264" y="562165"/>
                </a:lnTo>
                <a:lnTo>
                  <a:pt x="5495581" y="584278"/>
                </a:lnTo>
                <a:lnTo>
                  <a:pt x="5447407" y="600051"/>
                </a:lnTo>
                <a:lnTo>
                  <a:pt x="5396750" y="609501"/>
                </a:lnTo>
                <a:lnTo>
                  <a:pt x="5343620" y="612648"/>
                </a:lnTo>
                <a:close/>
              </a:path>
              <a:path w="8274050" h="612775">
                <a:moveTo>
                  <a:pt x="5529071" y="108204"/>
                </a:moveTo>
                <a:lnTo>
                  <a:pt x="5491695" y="88255"/>
                </a:lnTo>
                <a:lnTo>
                  <a:pt x="5451014" y="73985"/>
                </a:lnTo>
                <a:lnTo>
                  <a:pt x="5407047" y="65395"/>
                </a:lnTo>
                <a:lnTo>
                  <a:pt x="5359813" y="62483"/>
                </a:lnTo>
                <a:lnTo>
                  <a:pt x="5529071" y="62483"/>
                </a:lnTo>
                <a:lnTo>
                  <a:pt x="5529071" y="108204"/>
                </a:lnTo>
                <a:close/>
              </a:path>
              <a:path w="8274050" h="612775">
                <a:moveTo>
                  <a:pt x="5541264" y="550163"/>
                </a:moveTo>
                <a:lnTo>
                  <a:pt x="5352859" y="550163"/>
                </a:lnTo>
                <a:lnTo>
                  <a:pt x="5386289" y="548486"/>
                </a:lnTo>
                <a:lnTo>
                  <a:pt x="5417415" y="543317"/>
                </a:lnTo>
                <a:lnTo>
                  <a:pt x="5446219" y="534666"/>
                </a:lnTo>
                <a:lnTo>
                  <a:pt x="5472684" y="522541"/>
                </a:lnTo>
                <a:lnTo>
                  <a:pt x="5472684" y="356616"/>
                </a:lnTo>
                <a:lnTo>
                  <a:pt x="5343144" y="356616"/>
                </a:lnTo>
                <a:lnTo>
                  <a:pt x="5343144" y="294131"/>
                </a:lnTo>
                <a:lnTo>
                  <a:pt x="5541264" y="294131"/>
                </a:lnTo>
                <a:lnTo>
                  <a:pt x="5541264" y="550163"/>
                </a:lnTo>
                <a:close/>
              </a:path>
              <a:path w="8274050" h="612775">
                <a:moveTo>
                  <a:pt x="5992368" y="601979"/>
                </a:moveTo>
                <a:lnTo>
                  <a:pt x="5679948" y="601979"/>
                </a:lnTo>
                <a:lnTo>
                  <a:pt x="5679948" y="10667"/>
                </a:lnTo>
                <a:lnTo>
                  <a:pt x="5978652" y="10667"/>
                </a:lnTo>
                <a:lnTo>
                  <a:pt x="5978652" y="73151"/>
                </a:lnTo>
                <a:lnTo>
                  <a:pt x="5748528" y="73151"/>
                </a:lnTo>
                <a:lnTo>
                  <a:pt x="5748528" y="269747"/>
                </a:lnTo>
                <a:lnTo>
                  <a:pt x="5961888" y="269747"/>
                </a:lnTo>
                <a:lnTo>
                  <a:pt x="5961888" y="332231"/>
                </a:lnTo>
                <a:lnTo>
                  <a:pt x="5748528" y="332231"/>
                </a:lnTo>
                <a:lnTo>
                  <a:pt x="5748528" y="539496"/>
                </a:lnTo>
                <a:lnTo>
                  <a:pt x="5992368" y="539496"/>
                </a:lnTo>
                <a:lnTo>
                  <a:pt x="5992368" y="601979"/>
                </a:lnTo>
                <a:close/>
              </a:path>
              <a:path w="8274050" h="612775">
                <a:moveTo>
                  <a:pt x="6176771" y="601979"/>
                </a:moveTo>
                <a:lnTo>
                  <a:pt x="6108192" y="601979"/>
                </a:lnTo>
                <a:lnTo>
                  <a:pt x="6108192" y="10667"/>
                </a:lnTo>
                <a:lnTo>
                  <a:pt x="6201442" y="10667"/>
                </a:lnTo>
                <a:lnTo>
                  <a:pt x="6236291" y="90296"/>
                </a:lnTo>
                <a:lnTo>
                  <a:pt x="6173343" y="90296"/>
                </a:lnTo>
                <a:lnTo>
                  <a:pt x="6174843" y="110872"/>
                </a:lnTo>
                <a:lnTo>
                  <a:pt x="6175914" y="137028"/>
                </a:lnTo>
                <a:lnTo>
                  <a:pt x="6176557" y="168775"/>
                </a:lnTo>
                <a:lnTo>
                  <a:pt x="6176767" y="205358"/>
                </a:lnTo>
                <a:lnTo>
                  <a:pt x="6176771" y="601979"/>
                </a:lnTo>
                <a:close/>
              </a:path>
              <a:path w="8274050" h="612775">
                <a:moveTo>
                  <a:pt x="6474700" y="493966"/>
                </a:moveTo>
                <a:lnTo>
                  <a:pt x="6411468" y="493966"/>
                </a:lnTo>
                <a:lnTo>
                  <a:pt x="6419879" y="471213"/>
                </a:lnTo>
                <a:lnTo>
                  <a:pt x="6427398" y="451532"/>
                </a:lnTo>
                <a:lnTo>
                  <a:pt x="6434024" y="434923"/>
                </a:lnTo>
                <a:lnTo>
                  <a:pt x="6439757" y="421385"/>
                </a:lnTo>
                <a:lnTo>
                  <a:pt x="6623875" y="10667"/>
                </a:lnTo>
                <a:lnTo>
                  <a:pt x="6710172" y="10667"/>
                </a:lnTo>
                <a:lnTo>
                  <a:pt x="6710172" y="90296"/>
                </a:lnTo>
                <a:lnTo>
                  <a:pt x="6645688" y="90296"/>
                </a:lnTo>
                <a:lnTo>
                  <a:pt x="6640883" y="108940"/>
                </a:lnTo>
                <a:lnTo>
                  <a:pt x="6636329" y="124717"/>
                </a:lnTo>
                <a:lnTo>
                  <a:pt x="6632025" y="137619"/>
                </a:lnTo>
                <a:lnTo>
                  <a:pt x="6627971" y="147637"/>
                </a:lnTo>
                <a:lnTo>
                  <a:pt x="6474700" y="493966"/>
                </a:lnTo>
                <a:close/>
              </a:path>
              <a:path w="8274050" h="612775">
                <a:moveTo>
                  <a:pt x="6426898" y="601979"/>
                </a:moveTo>
                <a:lnTo>
                  <a:pt x="6393275" y="601979"/>
                </a:lnTo>
                <a:lnTo>
                  <a:pt x="6192679" y="150875"/>
                </a:lnTo>
                <a:lnTo>
                  <a:pt x="6188356" y="139695"/>
                </a:lnTo>
                <a:lnTo>
                  <a:pt x="6183963" y="125872"/>
                </a:lnTo>
                <a:lnTo>
                  <a:pt x="6179498" y="109406"/>
                </a:lnTo>
                <a:lnTo>
                  <a:pt x="6174962" y="90296"/>
                </a:lnTo>
                <a:lnTo>
                  <a:pt x="6236291" y="90296"/>
                </a:lnTo>
                <a:lnTo>
                  <a:pt x="6381940" y="423100"/>
                </a:lnTo>
                <a:lnTo>
                  <a:pt x="6399145" y="464534"/>
                </a:lnTo>
                <a:lnTo>
                  <a:pt x="6408991" y="493966"/>
                </a:lnTo>
                <a:lnTo>
                  <a:pt x="6474700" y="493966"/>
                </a:lnTo>
                <a:lnTo>
                  <a:pt x="6426898" y="601979"/>
                </a:lnTo>
                <a:close/>
              </a:path>
              <a:path w="8274050" h="612775">
                <a:moveTo>
                  <a:pt x="6710172" y="601979"/>
                </a:moveTo>
                <a:lnTo>
                  <a:pt x="6641592" y="601979"/>
                </a:lnTo>
                <a:lnTo>
                  <a:pt x="6641592" y="205358"/>
                </a:lnTo>
                <a:lnTo>
                  <a:pt x="6641949" y="180589"/>
                </a:lnTo>
                <a:lnTo>
                  <a:pt x="6643021" y="153150"/>
                </a:lnTo>
                <a:lnTo>
                  <a:pt x="6644806" y="123049"/>
                </a:lnTo>
                <a:lnTo>
                  <a:pt x="6647307" y="90296"/>
                </a:lnTo>
                <a:lnTo>
                  <a:pt x="6710172" y="90296"/>
                </a:lnTo>
                <a:lnTo>
                  <a:pt x="6710172" y="601979"/>
                </a:lnTo>
                <a:close/>
              </a:path>
              <a:path w="8274050" h="612775">
                <a:moveTo>
                  <a:pt x="7179564" y="601979"/>
                </a:moveTo>
                <a:lnTo>
                  <a:pt x="6867144" y="601979"/>
                </a:lnTo>
                <a:lnTo>
                  <a:pt x="6867144" y="10667"/>
                </a:lnTo>
                <a:lnTo>
                  <a:pt x="7165848" y="10667"/>
                </a:lnTo>
                <a:lnTo>
                  <a:pt x="7165848" y="73151"/>
                </a:lnTo>
                <a:lnTo>
                  <a:pt x="6935724" y="73151"/>
                </a:lnTo>
                <a:lnTo>
                  <a:pt x="6935724" y="269747"/>
                </a:lnTo>
                <a:lnTo>
                  <a:pt x="7149084" y="269747"/>
                </a:lnTo>
                <a:lnTo>
                  <a:pt x="7149084" y="332231"/>
                </a:lnTo>
                <a:lnTo>
                  <a:pt x="6935724" y="332231"/>
                </a:lnTo>
                <a:lnTo>
                  <a:pt x="6935724" y="539496"/>
                </a:lnTo>
                <a:lnTo>
                  <a:pt x="7179564" y="539496"/>
                </a:lnTo>
                <a:lnTo>
                  <a:pt x="7179564" y="601979"/>
                </a:lnTo>
                <a:close/>
              </a:path>
              <a:path w="8274050" h="612775">
                <a:moveTo>
                  <a:pt x="7362444" y="601979"/>
                </a:moveTo>
                <a:lnTo>
                  <a:pt x="7293864" y="601979"/>
                </a:lnTo>
                <a:lnTo>
                  <a:pt x="7293864" y="10667"/>
                </a:lnTo>
                <a:lnTo>
                  <a:pt x="7383018" y="10667"/>
                </a:lnTo>
                <a:lnTo>
                  <a:pt x="7435987" y="93630"/>
                </a:lnTo>
                <a:lnTo>
                  <a:pt x="7359110" y="93630"/>
                </a:lnTo>
                <a:lnTo>
                  <a:pt x="7360595" y="105882"/>
                </a:lnTo>
                <a:lnTo>
                  <a:pt x="7361634" y="123491"/>
                </a:lnTo>
                <a:lnTo>
                  <a:pt x="7362245" y="146458"/>
                </a:lnTo>
                <a:lnTo>
                  <a:pt x="7362444" y="174783"/>
                </a:lnTo>
                <a:lnTo>
                  <a:pt x="7362444" y="601979"/>
                </a:lnTo>
                <a:close/>
              </a:path>
              <a:path w="8274050" h="612775">
                <a:moveTo>
                  <a:pt x="7769352" y="514159"/>
                </a:moveTo>
                <a:lnTo>
                  <a:pt x="7704772" y="514159"/>
                </a:lnTo>
                <a:lnTo>
                  <a:pt x="7703010" y="499002"/>
                </a:lnTo>
                <a:lnTo>
                  <a:pt x="7701772" y="479714"/>
                </a:lnTo>
                <a:lnTo>
                  <a:pt x="7701022" y="455719"/>
                </a:lnTo>
                <a:lnTo>
                  <a:pt x="7700772" y="427196"/>
                </a:lnTo>
                <a:lnTo>
                  <a:pt x="7700772" y="10667"/>
                </a:lnTo>
                <a:lnTo>
                  <a:pt x="7769352" y="10667"/>
                </a:lnTo>
                <a:lnTo>
                  <a:pt x="7769352" y="514159"/>
                </a:lnTo>
                <a:close/>
              </a:path>
              <a:path w="8274050" h="612775">
                <a:moveTo>
                  <a:pt x="7769352" y="601979"/>
                </a:moveTo>
                <a:lnTo>
                  <a:pt x="7685056" y="601979"/>
                </a:lnTo>
                <a:lnTo>
                  <a:pt x="7380636" y="130683"/>
                </a:lnTo>
                <a:lnTo>
                  <a:pt x="7375102" y="121772"/>
                </a:lnTo>
                <a:lnTo>
                  <a:pt x="7370076" y="112621"/>
                </a:lnTo>
                <a:lnTo>
                  <a:pt x="7365568" y="103237"/>
                </a:lnTo>
                <a:lnTo>
                  <a:pt x="7361586" y="93630"/>
                </a:lnTo>
                <a:lnTo>
                  <a:pt x="7435987" y="93630"/>
                </a:lnTo>
                <a:lnTo>
                  <a:pt x="7679246" y="474630"/>
                </a:lnTo>
                <a:lnTo>
                  <a:pt x="7699672" y="507728"/>
                </a:lnTo>
                <a:lnTo>
                  <a:pt x="7703153" y="514159"/>
                </a:lnTo>
                <a:lnTo>
                  <a:pt x="7769352" y="514159"/>
                </a:lnTo>
                <a:lnTo>
                  <a:pt x="7769352" y="601979"/>
                </a:lnTo>
                <a:close/>
              </a:path>
              <a:path w="8274050" h="612775">
                <a:moveTo>
                  <a:pt x="8273795" y="73151"/>
                </a:moveTo>
                <a:lnTo>
                  <a:pt x="7863840" y="73151"/>
                </a:lnTo>
                <a:lnTo>
                  <a:pt x="7863840" y="10667"/>
                </a:lnTo>
                <a:lnTo>
                  <a:pt x="8273795" y="10667"/>
                </a:lnTo>
                <a:lnTo>
                  <a:pt x="8273795" y="73151"/>
                </a:lnTo>
                <a:close/>
              </a:path>
              <a:path w="8274050" h="612775">
                <a:moveTo>
                  <a:pt x="8103108" y="601979"/>
                </a:moveTo>
                <a:lnTo>
                  <a:pt x="8034527" y="601979"/>
                </a:lnTo>
                <a:lnTo>
                  <a:pt x="8034527" y="73151"/>
                </a:lnTo>
                <a:lnTo>
                  <a:pt x="8103108" y="73151"/>
                </a:lnTo>
                <a:lnTo>
                  <a:pt x="8103108" y="601979"/>
                </a:lnTo>
                <a:close/>
              </a:path>
            </a:pathLst>
          </a:custGeom>
          <a:solidFill>
            <a:srgbClr val="EFD47E"/>
          </a:solidFill>
        </p:spPr>
        <p:txBody>
          <a:bodyPr wrap="square" lIns="0" tIns="0" rIns="0" bIns="0" rtlCol="0"/>
          <a:lstStyle/>
          <a:p>
            <a:endParaRPr/>
          </a:p>
        </p:txBody>
      </p:sp>
      <p:sp>
        <p:nvSpPr>
          <p:cNvPr id="3" name="object 3"/>
          <p:cNvSpPr txBox="1"/>
          <p:nvPr/>
        </p:nvSpPr>
        <p:spPr>
          <a:xfrm>
            <a:off x="1793239" y="3057191"/>
            <a:ext cx="8763000" cy="3459922"/>
          </a:xfrm>
          <a:prstGeom prst="rect">
            <a:avLst/>
          </a:prstGeom>
        </p:spPr>
        <p:txBody>
          <a:bodyPr vert="horz" wrap="square" lIns="0" tIns="12700" rIns="0" bIns="0" rtlCol="0">
            <a:spAutoFit/>
          </a:bodyPr>
          <a:lstStyle/>
          <a:p>
            <a:pPr marL="225425" marR="5080" indent="-225425" algn="just">
              <a:lnSpc>
                <a:spcPct val="139600"/>
              </a:lnSpc>
              <a:spcBef>
                <a:spcPts val="100"/>
              </a:spcBef>
              <a:buClr>
                <a:srgbClr val="89CFD6"/>
              </a:buClr>
              <a:buSzPct val="56250"/>
              <a:buFont typeface="Wingdings 3"/>
              <a:buChar char=""/>
              <a:tabLst>
                <a:tab pos="225425" algn="l"/>
              </a:tabLst>
            </a:pPr>
            <a:r>
              <a:rPr sz="3200" dirty="0">
                <a:solidFill>
                  <a:srgbClr val="FFFFFF"/>
                </a:solidFill>
                <a:latin typeface="Myanmar Text"/>
                <a:cs typeface="Myanmar Text"/>
              </a:rPr>
              <a:t>We </a:t>
            </a:r>
            <a:r>
              <a:rPr sz="3200" spc="-5" dirty="0">
                <a:solidFill>
                  <a:srgbClr val="FFFFFF"/>
                </a:solidFill>
                <a:latin typeface="Myanmar Text"/>
                <a:cs typeface="Myanmar Text"/>
              </a:rPr>
              <a:t>would </a:t>
            </a:r>
            <a:r>
              <a:rPr sz="3200" spc="-10" dirty="0">
                <a:solidFill>
                  <a:srgbClr val="FFFFFF"/>
                </a:solidFill>
                <a:latin typeface="Myanmar Text"/>
                <a:cs typeface="Myanmar Text"/>
              </a:rPr>
              <a:t>like </a:t>
            </a:r>
            <a:r>
              <a:rPr sz="3200" dirty="0">
                <a:solidFill>
                  <a:srgbClr val="FFFFFF"/>
                </a:solidFill>
                <a:latin typeface="Myanmar Text"/>
                <a:cs typeface="Myanmar Text"/>
              </a:rPr>
              <a:t>to </a:t>
            </a:r>
            <a:r>
              <a:rPr sz="3200" spc="-5" dirty="0">
                <a:solidFill>
                  <a:srgbClr val="FFFFFF"/>
                </a:solidFill>
                <a:latin typeface="Myanmar Text"/>
                <a:cs typeface="Myanmar Text"/>
              </a:rPr>
              <a:t>thank </a:t>
            </a:r>
            <a:r>
              <a:rPr sz="3200" spc="-10" dirty="0">
                <a:solidFill>
                  <a:srgbClr val="FFFFFF"/>
                </a:solidFill>
                <a:latin typeface="Myanmar Text"/>
                <a:cs typeface="Myanmar Text"/>
              </a:rPr>
              <a:t>our </a:t>
            </a:r>
            <a:r>
              <a:rPr sz="3200" dirty="0">
                <a:solidFill>
                  <a:srgbClr val="FFFFFF"/>
                </a:solidFill>
                <a:latin typeface="Myanmar Text"/>
                <a:cs typeface="Myanmar Text"/>
              </a:rPr>
              <a:t>supervisor </a:t>
            </a:r>
            <a:r>
              <a:rPr sz="3200" dirty="0">
                <a:solidFill>
                  <a:srgbClr val="89CFD6"/>
                </a:solidFill>
                <a:latin typeface="Myanmar Text"/>
                <a:cs typeface="Myanmar Text"/>
              </a:rPr>
              <a:t>Mr. </a:t>
            </a:r>
            <a:r>
              <a:rPr sz="3200" spc="-10" dirty="0">
                <a:solidFill>
                  <a:srgbClr val="89CFD6"/>
                </a:solidFill>
                <a:latin typeface="Myanmar Text"/>
                <a:cs typeface="Myanmar Text"/>
              </a:rPr>
              <a:t>Ajay  </a:t>
            </a:r>
            <a:r>
              <a:rPr sz="3200" dirty="0">
                <a:solidFill>
                  <a:srgbClr val="89CFD6"/>
                </a:solidFill>
                <a:latin typeface="Myanmar Text"/>
                <a:cs typeface="Myanmar Text"/>
              </a:rPr>
              <a:t>Pol Sir</a:t>
            </a:r>
            <a:r>
              <a:rPr sz="3200" dirty="0">
                <a:solidFill>
                  <a:srgbClr val="FFFFFF"/>
                </a:solidFill>
                <a:latin typeface="Myanmar Text"/>
                <a:cs typeface="Myanmar Text"/>
              </a:rPr>
              <a:t>, </a:t>
            </a:r>
            <a:r>
              <a:rPr sz="3200" spc="-10" dirty="0">
                <a:solidFill>
                  <a:srgbClr val="FFFFFF"/>
                </a:solidFill>
                <a:latin typeface="Myanmar Text"/>
                <a:cs typeface="Myanmar Text"/>
              </a:rPr>
              <a:t>for </a:t>
            </a:r>
            <a:r>
              <a:rPr sz="3200" dirty="0">
                <a:solidFill>
                  <a:srgbClr val="FFFFFF"/>
                </a:solidFill>
                <a:latin typeface="Myanmar Text"/>
                <a:cs typeface="Myanmar Text"/>
              </a:rPr>
              <a:t>the valuable advice and </a:t>
            </a:r>
            <a:r>
              <a:rPr sz="3200" spc="-5" dirty="0">
                <a:solidFill>
                  <a:srgbClr val="FFFFFF"/>
                </a:solidFill>
                <a:latin typeface="Myanmar Text"/>
                <a:cs typeface="Myanmar Text"/>
              </a:rPr>
              <a:t>support </a:t>
            </a:r>
            <a:r>
              <a:rPr sz="3200" spc="10" dirty="0">
                <a:solidFill>
                  <a:srgbClr val="FFFFFF"/>
                </a:solidFill>
                <a:latin typeface="Myanmar Text"/>
                <a:cs typeface="Myanmar Text"/>
              </a:rPr>
              <a:t>in  </a:t>
            </a:r>
            <a:r>
              <a:rPr sz="3200" spc="-5" dirty="0">
                <a:solidFill>
                  <a:srgbClr val="FFFFFF"/>
                </a:solidFill>
                <a:latin typeface="Myanmar Text"/>
                <a:cs typeface="Myanmar Text"/>
              </a:rPr>
              <a:t>selection </a:t>
            </a:r>
            <a:r>
              <a:rPr sz="3200" dirty="0">
                <a:solidFill>
                  <a:srgbClr val="FFFFFF"/>
                </a:solidFill>
                <a:latin typeface="Myanmar Text"/>
                <a:cs typeface="Myanmar Text"/>
              </a:rPr>
              <a:t>of </a:t>
            </a:r>
            <a:r>
              <a:rPr sz="3200" spc="-5" dirty="0">
                <a:solidFill>
                  <a:srgbClr val="FFFFFF"/>
                </a:solidFill>
                <a:latin typeface="Myanmar Text"/>
                <a:cs typeface="Myanmar Text"/>
              </a:rPr>
              <a:t>topic. </a:t>
            </a:r>
            <a:r>
              <a:rPr sz="3200" spc="5" dirty="0">
                <a:solidFill>
                  <a:srgbClr val="FFFFFF"/>
                </a:solidFill>
                <a:latin typeface="Myanmar Text"/>
                <a:cs typeface="Myanmar Text"/>
              </a:rPr>
              <a:t>We </a:t>
            </a:r>
            <a:r>
              <a:rPr sz="3200" spc="-5" dirty="0">
                <a:solidFill>
                  <a:srgbClr val="FFFFFF"/>
                </a:solidFill>
                <a:latin typeface="Myanmar Text"/>
                <a:cs typeface="Myanmar Text"/>
              </a:rPr>
              <a:t>would </a:t>
            </a:r>
            <a:r>
              <a:rPr sz="3200" dirty="0">
                <a:solidFill>
                  <a:srgbClr val="FFFFFF"/>
                </a:solidFill>
                <a:latin typeface="Myanmar Text"/>
                <a:cs typeface="Myanmar Text"/>
              </a:rPr>
              <a:t>like to </a:t>
            </a:r>
            <a:r>
              <a:rPr sz="3200" spc="-10" dirty="0">
                <a:solidFill>
                  <a:srgbClr val="FFFFFF"/>
                </a:solidFill>
                <a:latin typeface="Myanmar Text"/>
                <a:cs typeface="Myanmar Text"/>
              </a:rPr>
              <a:t>Thank our  </a:t>
            </a:r>
            <a:r>
              <a:rPr sz="3200" spc="-5" dirty="0">
                <a:solidFill>
                  <a:srgbClr val="FFFFFF"/>
                </a:solidFill>
                <a:latin typeface="Myanmar Text"/>
                <a:cs typeface="Myanmar Text"/>
              </a:rPr>
              <a:t>group members </a:t>
            </a:r>
            <a:r>
              <a:rPr sz="3200" dirty="0">
                <a:solidFill>
                  <a:srgbClr val="FFFFFF"/>
                </a:solidFill>
                <a:latin typeface="Myanmar Text"/>
                <a:cs typeface="Myanmar Text"/>
              </a:rPr>
              <a:t>for their </a:t>
            </a:r>
            <a:r>
              <a:rPr sz="3200" spc="-5">
                <a:solidFill>
                  <a:srgbClr val="FFFFFF"/>
                </a:solidFill>
                <a:latin typeface="Myanmar Text"/>
                <a:cs typeface="Myanmar Text"/>
              </a:rPr>
              <a:t>contribution</a:t>
            </a:r>
            <a:r>
              <a:rPr sz="3200" spc="844">
                <a:solidFill>
                  <a:srgbClr val="FFFFFF"/>
                </a:solidFill>
                <a:latin typeface="Myanmar Text"/>
                <a:cs typeface="Myanmar Text"/>
              </a:rPr>
              <a:t> </a:t>
            </a:r>
            <a:r>
              <a:rPr sz="3200">
                <a:solidFill>
                  <a:srgbClr val="FFFFFF"/>
                </a:solidFill>
                <a:latin typeface="Myanmar Text"/>
                <a:cs typeface="Myanmar Text"/>
              </a:rPr>
              <a:t>towards</a:t>
            </a:r>
            <a:r>
              <a:rPr lang="en-US" sz="3200" dirty="0">
                <a:solidFill>
                  <a:srgbClr val="FFFFFF"/>
                </a:solidFill>
                <a:latin typeface="Myanmar Text"/>
                <a:cs typeface="Myanmar Text"/>
              </a:rPr>
              <a:t> the project.</a:t>
            </a:r>
            <a:endParaRPr sz="3200">
              <a:latin typeface="Myanmar Text"/>
              <a:cs typeface="Myanmar Tex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581400" y="762000"/>
            <a:ext cx="5257800" cy="762000"/>
          </a:xfrm>
        </p:spPr>
        <p:style>
          <a:lnRef idx="2">
            <a:schemeClr val="accent4"/>
          </a:lnRef>
          <a:fillRef idx="1">
            <a:schemeClr val="lt1"/>
          </a:fillRef>
          <a:effectRef idx="0">
            <a:schemeClr val="accent4"/>
          </a:effectRef>
          <a:fontRef idx="minor">
            <a:schemeClr val="dk1"/>
          </a:fontRef>
        </p:style>
        <p:txBody>
          <a:bodyPr/>
          <a:lstStyle/>
          <a:p>
            <a:r>
              <a:rPr lang="en-US" dirty="0"/>
              <a:t>         </a:t>
            </a:r>
            <a:r>
              <a:rPr lang="en-US" sz="4800" dirty="0">
                <a:solidFill>
                  <a:srgbClr val="7030A0"/>
                </a:solidFill>
              </a:rPr>
              <a:t>RELEVANCE</a:t>
            </a:r>
          </a:p>
        </p:txBody>
      </p:sp>
      <p:sp>
        <p:nvSpPr>
          <p:cNvPr id="5" name="Subtitle 4"/>
          <p:cNvSpPr>
            <a:spLocks noGrp="1"/>
          </p:cNvSpPr>
          <p:nvPr>
            <p:ph type="subTitle" idx="4"/>
          </p:nvPr>
        </p:nvSpPr>
        <p:spPr>
          <a:xfrm>
            <a:off x="1447800" y="1828800"/>
            <a:ext cx="8961120" cy="4431983"/>
          </a:xfrm>
        </p:spPr>
        <p:style>
          <a:lnRef idx="2">
            <a:schemeClr val="accent4"/>
          </a:lnRef>
          <a:fillRef idx="1">
            <a:schemeClr val="lt1"/>
          </a:fillRef>
          <a:effectRef idx="0">
            <a:schemeClr val="accent4"/>
          </a:effectRef>
          <a:fontRef idx="minor">
            <a:schemeClr val="dk1"/>
          </a:fontRef>
        </p:style>
        <p:txBody>
          <a:bodyPr/>
          <a:lstStyle/>
          <a:p>
            <a:r>
              <a:rPr lang="en-US" dirty="0"/>
              <a:t> </a:t>
            </a:r>
            <a:r>
              <a:rPr lang="en-US" sz="3200" dirty="0">
                <a:solidFill>
                  <a:schemeClr val="accent4"/>
                </a:solidFill>
              </a:rPr>
              <a:t>Dimmers can provide many benefits such as helping create ambiance by allowing you to adjust light levels, they reduce energy consumption which allows your bulbs to have a longer life, and they can help lower your electric bills.</a:t>
            </a:r>
          </a:p>
          <a:p>
            <a:r>
              <a:rPr lang="en-US" sz="3200" dirty="0">
                <a:solidFill>
                  <a:schemeClr val="accent4"/>
                </a:solidFill>
              </a:rPr>
              <a:t>With the wide variety of bulbs now available on the market, it is important to choose a dimmer wisely since not all dimmers are designed to control all types of bulbs.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914400"/>
            <a:ext cx="8485505" cy="675826"/>
          </a:xfrm>
          <a:prstGeom prst="rect">
            <a:avLst/>
          </a:prstGeom>
        </p:spPr>
        <p:style>
          <a:lnRef idx="2">
            <a:schemeClr val="accent4"/>
          </a:lnRef>
          <a:fillRef idx="1">
            <a:schemeClr val="lt1"/>
          </a:fillRef>
          <a:effectRef idx="0">
            <a:schemeClr val="accent4"/>
          </a:effectRef>
          <a:fontRef idx="minor">
            <a:schemeClr val="dk1"/>
          </a:fontRef>
        </p:style>
        <p:txBody>
          <a:bodyPr vert="horz" wrap="square" lIns="0" tIns="181610" rIns="0" bIns="0" rtlCol="0">
            <a:spAutoFit/>
          </a:bodyPr>
          <a:lstStyle/>
          <a:p>
            <a:pPr marL="383540" indent="-346075">
              <a:lnSpc>
                <a:spcPct val="100000"/>
              </a:lnSpc>
              <a:spcBef>
                <a:spcPts val="1430"/>
              </a:spcBef>
              <a:buClr>
                <a:srgbClr val="89CFD6"/>
              </a:buClr>
              <a:buSzPct val="73214"/>
              <a:tabLst>
                <a:tab pos="384175" algn="l"/>
              </a:tabLst>
            </a:pPr>
            <a:r>
              <a:rPr lang="en-US" sz="2800" dirty="0">
                <a:latin typeface="Myanmar Text"/>
                <a:cs typeface="Myanmar Text"/>
              </a:rPr>
              <a:t>        </a:t>
            </a:r>
            <a:r>
              <a:rPr lang="en-US" sz="3200" dirty="0">
                <a:solidFill>
                  <a:schemeClr val="accent4"/>
                </a:solidFill>
                <a:latin typeface="Myanmar Text"/>
                <a:cs typeface="Myanmar Text"/>
              </a:rPr>
              <a:t>PRESENT THEORIES &amp; PRACTICES</a:t>
            </a:r>
            <a:endParaRPr sz="3200">
              <a:solidFill>
                <a:schemeClr val="accent4"/>
              </a:solidFill>
              <a:latin typeface="Myanmar Text"/>
              <a:cs typeface="Myanmar Text"/>
            </a:endParaRPr>
          </a:p>
        </p:txBody>
      </p:sp>
      <p:sp>
        <p:nvSpPr>
          <p:cNvPr id="3" name="Title 2"/>
          <p:cNvSpPr>
            <a:spLocks noGrp="1"/>
          </p:cNvSpPr>
          <p:nvPr>
            <p:ph type="ctrTitle"/>
          </p:nvPr>
        </p:nvSpPr>
        <p:spPr>
          <a:xfrm>
            <a:off x="914400" y="2286000"/>
            <a:ext cx="10881360" cy="3447098"/>
          </a:xfrm>
        </p:spPr>
        <p:style>
          <a:lnRef idx="2">
            <a:schemeClr val="accent4"/>
          </a:lnRef>
          <a:fillRef idx="1">
            <a:schemeClr val="lt1"/>
          </a:fillRef>
          <a:effectRef idx="0">
            <a:schemeClr val="accent4"/>
          </a:effectRef>
          <a:fontRef idx="minor">
            <a:schemeClr val="dk1"/>
          </a:fontRef>
        </p:style>
        <p:txBody>
          <a:bodyPr/>
          <a:lstStyle/>
          <a:p>
            <a:r>
              <a:rPr lang="en-US" dirty="0"/>
              <a:t>  </a:t>
            </a:r>
            <a:r>
              <a:rPr lang="en-US" sz="3200" dirty="0">
                <a:solidFill>
                  <a:schemeClr val="accent4"/>
                </a:solidFill>
                <a:latin typeface="Calibri" pitchFamily="34" charset="0"/>
                <a:cs typeface="Calibri" pitchFamily="34" charset="0"/>
              </a:rPr>
              <a:t>Dimmers are used small unit size in domestic light switches to high power units used in large theatrical or architectural lighting installations.</a:t>
            </a:r>
            <a:br>
              <a:rPr lang="en-US" sz="3200" dirty="0">
                <a:solidFill>
                  <a:schemeClr val="accent4"/>
                </a:solidFill>
                <a:latin typeface="Calibri" pitchFamily="34" charset="0"/>
                <a:cs typeface="Calibri" pitchFamily="34" charset="0"/>
              </a:rPr>
            </a:br>
            <a:r>
              <a:rPr lang="en-US" sz="3200" dirty="0">
                <a:solidFill>
                  <a:schemeClr val="accent4"/>
                </a:solidFill>
                <a:latin typeface="Calibri" pitchFamily="34" charset="0"/>
                <a:cs typeface="Calibri" pitchFamily="34" charset="0"/>
              </a:rPr>
              <a:t> Dimmers being able to control the lighting system are </a:t>
            </a:r>
            <a:r>
              <a:rPr lang="en-US" sz="3200" dirty="0" err="1">
                <a:solidFill>
                  <a:schemeClr val="accent4"/>
                </a:solidFill>
                <a:latin typeface="Calibri" pitchFamily="34" charset="0"/>
                <a:cs typeface="Calibri" pitchFamily="34" charset="0"/>
              </a:rPr>
              <a:t>empolyed</a:t>
            </a:r>
            <a:r>
              <a:rPr lang="en-US" sz="3200" dirty="0">
                <a:solidFill>
                  <a:schemeClr val="accent4"/>
                </a:solidFill>
                <a:latin typeface="Calibri" pitchFamily="34" charset="0"/>
                <a:cs typeface="Calibri" pitchFamily="34" charset="0"/>
              </a:rPr>
              <a:t> in living room, kitchen, etc in home.</a:t>
            </a:r>
            <a:br>
              <a:rPr lang="en-US" sz="3200" dirty="0">
                <a:solidFill>
                  <a:schemeClr val="accent4"/>
                </a:solidFill>
                <a:latin typeface="Calibri" pitchFamily="34" charset="0"/>
                <a:cs typeface="Calibri" pitchFamily="34" charset="0"/>
              </a:rPr>
            </a:br>
            <a:r>
              <a:rPr lang="en-US" sz="3200" dirty="0">
                <a:solidFill>
                  <a:schemeClr val="accent4"/>
                </a:solidFill>
                <a:latin typeface="Calibri" pitchFamily="34" charset="0"/>
                <a:cs typeface="Calibri" pitchFamily="34" charset="0"/>
              </a:rPr>
              <a:t> Dimmers enhance flexibility of electric flow in electric lamps and </a:t>
            </a:r>
            <a:r>
              <a:rPr lang="en-US" sz="3200" dirty="0" err="1">
                <a:solidFill>
                  <a:schemeClr val="accent4"/>
                </a:solidFill>
                <a:latin typeface="Calibri" pitchFamily="34" charset="0"/>
                <a:cs typeface="Calibri" pitchFamily="34" charset="0"/>
              </a:rPr>
              <a:t>chandliers</a:t>
            </a:r>
            <a:r>
              <a:rPr lang="en-US" sz="3200" dirty="0">
                <a:solidFill>
                  <a:schemeClr val="accent4"/>
                </a:solidFill>
                <a:latin typeface="Calibri" pitchFamily="34" charset="0"/>
                <a:cs typeface="Calibri"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05000" y="685800"/>
            <a:ext cx="8839200" cy="615553"/>
          </a:xfrm>
        </p:spPr>
        <p:style>
          <a:lnRef idx="2">
            <a:schemeClr val="accent4"/>
          </a:lnRef>
          <a:fillRef idx="1">
            <a:schemeClr val="lt1"/>
          </a:fillRef>
          <a:effectRef idx="0">
            <a:schemeClr val="accent4"/>
          </a:effectRef>
          <a:fontRef idx="minor">
            <a:schemeClr val="dk1"/>
          </a:fontRef>
        </p:style>
        <p:txBody>
          <a:bodyPr/>
          <a:lstStyle/>
          <a:p>
            <a:r>
              <a:rPr lang="en-US" sz="3600" dirty="0">
                <a:solidFill>
                  <a:schemeClr val="accent4"/>
                </a:solidFill>
              </a:rPr>
              <a:t>      </a:t>
            </a:r>
            <a:r>
              <a:rPr lang="en-US" sz="4000" dirty="0">
                <a:solidFill>
                  <a:schemeClr val="accent4"/>
                </a:solidFill>
              </a:rPr>
              <a:t>BASIC CONCEPT OF PROJECT</a:t>
            </a:r>
          </a:p>
        </p:txBody>
      </p:sp>
      <p:sp>
        <p:nvSpPr>
          <p:cNvPr id="4" name="Subtitle 3"/>
          <p:cNvSpPr>
            <a:spLocks noGrp="1"/>
          </p:cNvSpPr>
          <p:nvPr>
            <p:ph type="subTitle" idx="4"/>
          </p:nvPr>
        </p:nvSpPr>
        <p:spPr>
          <a:xfrm>
            <a:off x="1752600" y="1905000"/>
            <a:ext cx="8961120" cy="4924425"/>
          </a:xfrm>
        </p:spPr>
        <p:style>
          <a:lnRef idx="2">
            <a:schemeClr val="accent4"/>
          </a:lnRef>
          <a:fillRef idx="1">
            <a:schemeClr val="lt1"/>
          </a:fillRef>
          <a:effectRef idx="0">
            <a:schemeClr val="accent4"/>
          </a:effectRef>
          <a:fontRef idx="minor">
            <a:schemeClr val="dk1"/>
          </a:fontRef>
        </p:style>
        <p:txBody>
          <a:bodyPr/>
          <a:lstStyle/>
          <a:p>
            <a:r>
              <a:rPr lang="en-US" sz="3200" dirty="0">
                <a:solidFill>
                  <a:schemeClr val="accent4"/>
                </a:solidFill>
              </a:rPr>
              <a:t>Dimmers are devices connected to a light fixture  and used to lower the brightness of light</a:t>
            </a:r>
            <a:r>
              <a:rPr lang="en-US" sz="3200" dirty="0"/>
              <a:t>.</a:t>
            </a:r>
          </a:p>
          <a:p>
            <a:r>
              <a:rPr lang="en-US" sz="3200" dirty="0">
                <a:solidFill>
                  <a:schemeClr val="accent4"/>
                </a:solidFill>
              </a:rPr>
              <a:t>By changing the voltage waveform applied to the lamp, it is possible to lower the intensity of the light output.</a:t>
            </a:r>
            <a:endParaRPr lang="en-US" sz="3200" dirty="0"/>
          </a:p>
          <a:p>
            <a:r>
              <a:rPr lang="en-US" sz="3200" dirty="0">
                <a:solidFill>
                  <a:schemeClr val="accent4"/>
                </a:solidFill>
              </a:rPr>
              <a:t>the term </a:t>
            </a:r>
            <a:r>
              <a:rPr lang="en-US" sz="3200" i="1" dirty="0">
                <a:solidFill>
                  <a:schemeClr val="accent4"/>
                </a:solidFill>
              </a:rPr>
              <a:t>dimmer</a:t>
            </a:r>
            <a:r>
              <a:rPr lang="en-US" sz="3200" dirty="0">
                <a:solidFill>
                  <a:schemeClr val="accent4"/>
                </a:solidFill>
              </a:rPr>
              <a:t> is generally reserved for those intended to control light output from resistive incandescent, halogen, and (more recently) compact fluorescent lights(CFLs) and light-emitting diodes (LEDs).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971800"/>
            <a:ext cx="6719062" cy="1143000"/>
          </a:xfrm>
        </p:spPr>
        <p:style>
          <a:lnRef idx="2">
            <a:schemeClr val="accent4"/>
          </a:lnRef>
          <a:fillRef idx="1">
            <a:schemeClr val="lt1"/>
          </a:fillRef>
          <a:effectRef idx="0">
            <a:schemeClr val="accent4"/>
          </a:effectRef>
          <a:fontRef idx="minor">
            <a:schemeClr val="dk1"/>
          </a:fontRef>
        </p:style>
        <p:txBody>
          <a:bodyPr/>
          <a:lstStyle/>
          <a:p>
            <a:pPr algn="ctr"/>
            <a:r>
              <a:rPr lang="en-US" dirty="0"/>
              <a:t>  </a:t>
            </a:r>
            <a:r>
              <a:rPr lang="en-US" sz="4400" dirty="0">
                <a:solidFill>
                  <a:schemeClr val="accent4"/>
                </a:solidFill>
              </a:rPr>
              <a:t>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209800" y="762000"/>
            <a:ext cx="8001000" cy="60170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438400" y="838200"/>
            <a:ext cx="7772400" cy="953979"/>
          </a:xfrm>
          <a:prstGeom prst="rect">
            <a:avLst/>
          </a:prstGeom>
        </p:spPr>
        <p:style>
          <a:lnRef idx="2">
            <a:schemeClr val="accent4"/>
          </a:lnRef>
          <a:fillRef idx="1">
            <a:schemeClr val="lt1"/>
          </a:fillRef>
          <a:effectRef idx="0">
            <a:schemeClr val="accent4"/>
          </a:effectRef>
          <a:fontRef idx="minor">
            <a:schemeClr val="dk1"/>
          </a:fontRef>
        </p:style>
        <p:txBody>
          <a:bodyPr vert="horz" wrap="square" lIns="0" tIns="12700" rIns="0" bIns="0" rtlCol="0">
            <a:spAutoFit/>
          </a:bodyPr>
          <a:lstStyle/>
          <a:p>
            <a:pPr marL="12700" marR="5080">
              <a:lnSpc>
                <a:spcPct val="139400"/>
              </a:lnSpc>
              <a:spcBef>
                <a:spcPts val="100"/>
              </a:spcBef>
            </a:pPr>
            <a:r>
              <a:rPr lang="en-US" sz="3600" spc="-5" dirty="0">
                <a:solidFill>
                  <a:srgbClr val="EFD47E"/>
                </a:solidFill>
              </a:rPr>
              <a:t>     </a:t>
            </a:r>
            <a:r>
              <a:rPr lang="en-US" sz="4400" spc="-5" dirty="0">
                <a:solidFill>
                  <a:schemeClr val="accent4"/>
                </a:solidFill>
              </a:rPr>
              <a:t>CIRCUIT COMPONENTS</a:t>
            </a:r>
            <a:endParaRPr sz="4400">
              <a:solidFill>
                <a:schemeClr val="accent4"/>
              </a:solidFill>
            </a:endParaRPr>
          </a:p>
        </p:txBody>
      </p:sp>
      <p:sp>
        <p:nvSpPr>
          <p:cNvPr id="10" name="Subtitle 9"/>
          <p:cNvSpPr>
            <a:spLocks noGrp="1"/>
          </p:cNvSpPr>
          <p:nvPr>
            <p:ph type="subTitle" idx="4"/>
          </p:nvPr>
        </p:nvSpPr>
        <p:spPr>
          <a:xfrm>
            <a:off x="1828800" y="2286000"/>
            <a:ext cx="8961120" cy="4708981"/>
          </a:xfrm>
        </p:spPr>
        <p:style>
          <a:lnRef idx="2">
            <a:schemeClr val="accent4"/>
          </a:lnRef>
          <a:fillRef idx="1">
            <a:schemeClr val="lt1"/>
          </a:fillRef>
          <a:effectRef idx="0">
            <a:schemeClr val="accent4"/>
          </a:effectRef>
          <a:fontRef idx="minor">
            <a:schemeClr val="dk1"/>
          </a:fontRef>
        </p:style>
        <p:txBody>
          <a:bodyPr/>
          <a:lstStyle/>
          <a:p>
            <a:r>
              <a:rPr lang="en-US" sz="2400" dirty="0">
                <a:solidFill>
                  <a:schemeClr val="accent4"/>
                </a:solidFill>
              </a:rPr>
              <a:t>IC LM358(IC1)-1</a:t>
            </a:r>
          </a:p>
          <a:p>
            <a:pPr lvl="0"/>
            <a:r>
              <a:rPr lang="en-US" sz="2400" dirty="0">
                <a:solidFill>
                  <a:schemeClr val="accent4"/>
                </a:solidFill>
              </a:rPr>
              <a:t>Transistor BC547 (T1) – 1</a:t>
            </a:r>
          </a:p>
          <a:p>
            <a:pPr lvl="0"/>
            <a:r>
              <a:rPr lang="en-US" sz="2400" dirty="0">
                <a:solidFill>
                  <a:schemeClr val="accent4"/>
                </a:solidFill>
              </a:rPr>
              <a:t>Resistors (R1, R2) 4.7KΩ – 2</a:t>
            </a:r>
          </a:p>
          <a:p>
            <a:pPr lvl="0"/>
            <a:r>
              <a:rPr lang="en-US" sz="2400" dirty="0">
                <a:solidFill>
                  <a:schemeClr val="accent4"/>
                </a:solidFill>
              </a:rPr>
              <a:t>Resistor (R3) 22KΩ – 1</a:t>
            </a:r>
          </a:p>
          <a:p>
            <a:pPr lvl="0"/>
            <a:r>
              <a:rPr lang="en-US" sz="2400" dirty="0">
                <a:solidFill>
                  <a:schemeClr val="accent4"/>
                </a:solidFill>
              </a:rPr>
              <a:t>Resistor (R4) 10KΩ – 1</a:t>
            </a:r>
          </a:p>
          <a:p>
            <a:pPr lvl="0"/>
            <a:r>
              <a:rPr lang="en-US" sz="2400" dirty="0">
                <a:solidFill>
                  <a:schemeClr val="accent4"/>
                </a:solidFill>
              </a:rPr>
              <a:t>Resistor (R5) 4.7MΩ – 1</a:t>
            </a:r>
          </a:p>
          <a:p>
            <a:pPr lvl="0"/>
            <a:r>
              <a:rPr lang="en-US" sz="2400" dirty="0">
                <a:solidFill>
                  <a:schemeClr val="accent4"/>
                </a:solidFill>
              </a:rPr>
              <a:t>Resistor (R6) 100Ω – 1</a:t>
            </a:r>
          </a:p>
          <a:p>
            <a:pPr lvl="0"/>
            <a:r>
              <a:rPr lang="en-US" sz="2400" dirty="0">
                <a:solidFill>
                  <a:schemeClr val="accent4"/>
                </a:solidFill>
              </a:rPr>
              <a:t>Capacitor (C1) 0.47µF – 1</a:t>
            </a:r>
          </a:p>
          <a:p>
            <a:pPr lvl="0"/>
            <a:r>
              <a:rPr lang="en-US" sz="2400" dirty="0">
                <a:solidFill>
                  <a:schemeClr val="accent4"/>
                </a:solidFill>
              </a:rPr>
              <a:t>LEDs – 3</a:t>
            </a:r>
          </a:p>
          <a:p>
            <a:pPr lvl="0"/>
            <a:r>
              <a:rPr lang="en-US" sz="2400" dirty="0">
                <a:solidFill>
                  <a:schemeClr val="accent4"/>
                </a:solidFill>
              </a:rPr>
              <a:t>9V Battery</a:t>
            </a:r>
          </a:p>
          <a:p>
            <a:pPr lvl="0"/>
            <a:r>
              <a:rPr lang="en-US" sz="2400" dirty="0">
                <a:solidFill>
                  <a:schemeClr val="accent4"/>
                </a:solidFill>
              </a:rPr>
              <a:t>Breadboard</a:t>
            </a:r>
          </a:p>
          <a:p>
            <a:pPr lvl="0"/>
            <a:r>
              <a:rPr lang="en-US" sz="2400" dirty="0">
                <a:solidFill>
                  <a:schemeClr val="accent4"/>
                </a:solidFill>
              </a:rPr>
              <a:t>Connecting Wire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7C1B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415</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Myanmar Text</vt:lpstr>
      <vt:lpstr>Wingdings 3</vt:lpstr>
      <vt:lpstr>Office Theme</vt:lpstr>
      <vt:lpstr>KOLHAPUR INSTITUTE OF TECHNOLOGY(AUTONOMOUS),KOLHAPUR</vt:lpstr>
      <vt:lpstr>AUTOMATIC EMERGENCY LIGHT</vt:lpstr>
      <vt:lpstr>PowerPoint Presentation</vt:lpstr>
      <vt:lpstr>         RELEVANCE</vt:lpstr>
      <vt:lpstr>  Dimmers are used small unit size in domestic light switches to high power units used in large theatrical or architectural lighting installations.  Dimmers being able to control the lighting system are empolyed in living room, kitchen, etc in home.  Dimmers enhance flexibility of electric flow in electric lamps and chandliers. </vt:lpstr>
      <vt:lpstr>      BASIC CONCEPT OF PROJECT</vt:lpstr>
      <vt:lpstr>  BLOCK DIAGRAM</vt:lpstr>
      <vt:lpstr>PowerPoint Presentation</vt:lpstr>
      <vt:lpstr>     CIRCUIT COMPONENTS</vt:lpstr>
      <vt:lpstr>        CIRCUIT DIAGRAM</vt:lpstr>
      <vt:lpstr>            LIST OF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AUTOMATIC EMERGENCY LIGHT</dc:title>
  <dc:creator>Admin</dc:creator>
  <cp:lastModifiedBy>Yash Kadam</cp:lastModifiedBy>
  <cp:revision>21</cp:revision>
  <dcterms:created xsi:type="dcterms:W3CDTF">2020-10-28T06:25:22Z</dcterms:created>
  <dcterms:modified xsi:type="dcterms:W3CDTF">2021-05-04T09:09:52Z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2020-10-28T00:00:00Z</vt:filetime>
  </property>
  <property fmtid="{D5CDD505-2E9C-101B-9397-08002B2CF9AE}" pid="3" name="LastSaved">
    <vt:filetime>2020-10-28T00:00:00Z</vt:filetime>
  </property>
</Properties>
</file>