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75" r:id="rId3"/>
    <p:sldId id="273" r:id="rId4"/>
    <p:sldId id="258" r:id="rId5"/>
    <p:sldId id="257" r:id="rId6"/>
    <p:sldId id="259" r:id="rId7"/>
    <p:sldId id="271" r:id="rId8"/>
    <p:sldId id="272" r:id="rId9"/>
    <p:sldId id="27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93CDE4-CBDA-4992-A742-86C90E910F49}">
          <p14:sldIdLst>
            <p14:sldId id="256"/>
            <p14:sldId id="275"/>
            <p14:sldId id="273"/>
          </p14:sldIdLst>
        </p14:section>
        <p14:section name="Untitled Section" id="{EEF2ED9B-BD70-4C41-A395-7909986A193E}">
          <p14:sldIdLst>
            <p14:sldId id="258"/>
            <p14:sldId id="257"/>
            <p14:sldId id="259"/>
            <p14:sldId id="271"/>
            <p14:sldId id="272"/>
            <p14:sldId id="27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7A460-8A24-46F4-825B-A0A8D6F142E2}" v="187" dt="2023-12-15T19:31:04.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Narasimhareddyvari" userId="152fe19db159aa72" providerId="LiveId" clId="{7597A460-8A24-46F4-825B-A0A8D6F142E2}"/>
    <pc:docChg chg="undo redo custSel addSld delSld modSld sldOrd modMainMaster modSection">
      <pc:chgData name="Chandu Narasimhareddyvari" userId="152fe19db159aa72" providerId="LiveId" clId="{7597A460-8A24-46F4-825B-A0A8D6F142E2}" dt="2023-12-15T19:34:43.309" v="1145" actId="26606"/>
      <pc:docMkLst>
        <pc:docMk/>
      </pc:docMkLst>
      <pc:sldChg chg="addSp delSp modSp mod modTransition setBg addAnim setClrOvrMap delDesignElem chgLayout">
        <pc:chgData name="Chandu Narasimhareddyvari" userId="152fe19db159aa72" providerId="LiveId" clId="{7597A460-8A24-46F4-825B-A0A8D6F142E2}" dt="2023-12-15T19:26:06.698" v="1106" actId="26606"/>
        <pc:sldMkLst>
          <pc:docMk/>
          <pc:sldMk cId="1635933873" sldId="256"/>
        </pc:sldMkLst>
        <pc:spChg chg="mod ord">
          <ac:chgData name="Chandu Narasimhareddyvari" userId="152fe19db159aa72" providerId="LiveId" clId="{7597A460-8A24-46F4-825B-A0A8D6F142E2}" dt="2023-12-15T19:26:06.698" v="1106" actId="26606"/>
          <ac:spMkLst>
            <pc:docMk/>
            <pc:sldMk cId="1635933873" sldId="256"/>
            <ac:spMk id="2" creationId="{A9DE518B-A869-1569-12C1-0E8429AB9CFB}"/>
          </ac:spMkLst>
        </pc:spChg>
        <pc:spChg chg="add mod ord">
          <ac:chgData name="Chandu Narasimhareddyvari" userId="152fe19db159aa72" providerId="LiveId" clId="{7597A460-8A24-46F4-825B-A0A8D6F142E2}" dt="2023-12-15T19:26:06.698" v="1106" actId="26606"/>
          <ac:spMkLst>
            <pc:docMk/>
            <pc:sldMk cId="1635933873" sldId="256"/>
            <ac:spMk id="3" creationId="{0BC2BBF8-59A9-271C-9E21-9B8263C6ACAD}"/>
          </ac:spMkLst>
        </pc:spChg>
        <pc:spChg chg="add del">
          <ac:chgData name="Chandu Narasimhareddyvari" userId="152fe19db159aa72" providerId="LiveId" clId="{7597A460-8A24-46F4-825B-A0A8D6F142E2}" dt="2023-12-02T17:59:20.928" v="376" actId="700"/>
          <ac:spMkLst>
            <pc:docMk/>
            <pc:sldMk cId="1635933873" sldId="256"/>
            <ac:spMk id="17" creationId="{F452A527-3631-41ED-858D-3777A7D1496A}"/>
          </ac:spMkLst>
        </pc:spChg>
        <pc:spChg chg="add del">
          <ac:chgData name="Chandu Narasimhareddyvari" userId="152fe19db159aa72" providerId="LiveId" clId="{7597A460-8A24-46F4-825B-A0A8D6F142E2}" dt="2023-12-02T18:00:12.973" v="404" actId="26606"/>
          <ac:spMkLst>
            <pc:docMk/>
            <pc:sldMk cId="1635933873" sldId="256"/>
            <ac:spMk id="18" creationId="{F452A527-3631-41ED-858D-3777A7D1496A}"/>
          </ac:spMkLst>
        </pc:spChg>
        <pc:spChg chg="add del">
          <ac:chgData name="Chandu Narasimhareddyvari" userId="152fe19db159aa72" providerId="LiveId" clId="{7597A460-8A24-46F4-825B-A0A8D6F142E2}" dt="2023-12-02T14:44:22.594" v="83"/>
          <ac:spMkLst>
            <pc:docMk/>
            <pc:sldMk cId="1635933873" sldId="256"/>
            <ac:spMk id="20" creationId="{7A675F33-98AF-4B83-A3BB-0780A23145E6}"/>
          </ac:spMkLst>
        </pc:spChg>
        <pc:spChg chg="add del">
          <ac:chgData name="Chandu Narasimhareddyvari" userId="152fe19db159aa72" providerId="LiveId" clId="{7597A460-8A24-46F4-825B-A0A8D6F142E2}" dt="2023-12-04T02:44:13.309" v="593" actId="26606"/>
          <ac:spMkLst>
            <pc:docMk/>
            <pc:sldMk cId="1635933873" sldId="256"/>
            <ac:spMk id="21" creationId="{A9286AD2-18A9-4868-A4E3-7A2097A20810}"/>
          </ac:spMkLst>
        </pc:spChg>
        <pc:spChg chg="add del">
          <ac:chgData name="Chandu Narasimhareddyvari" userId="152fe19db159aa72" providerId="LiveId" clId="{7597A460-8A24-46F4-825B-A0A8D6F142E2}" dt="2023-12-02T19:37:41.870" v="459"/>
          <ac:spMkLst>
            <pc:docMk/>
            <pc:sldMk cId="1635933873" sldId="256"/>
            <ac:spMk id="24" creationId="{F452A527-3631-41ED-858D-3777A7D1496A}"/>
          </ac:spMkLst>
        </pc:spChg>
        <pc:spChg chg="add del">
          <ac:chgData name="Chandu Narasimhareddyvari" userId="152fe19db159aa72" providerId="LiveId" clId="{7597A460-8A24-46F4-825B-A0A8D6F142E2}" dt="2023-12-04T02:44:14.686" v="595" actId="26606"/>
          <ac:spMkLst>
            <pc:docMk/>
            <pc:sldMk cId="1635933873" sldId="256"/>
            <ac:spMk id="25" creationId="{F452A527-3631-41ED-858D-3777A7D1496A}"/>
          </ac:spMkLst>
        </pc:spChg>
        <pc:spChg chg="add del">
          <ac:chgData name="Chandu Narasimhareddyvari" userId="152fe19db159aa72" providerId="LiveId" clId="{7597A460-8A24-46F4-825B-A0A8D6F142E2}" dt="2023-12-04T02:48:17.997" v="646" actId="26606"/>
          <ac:spMkLst>
            <pc:docMk/>
            <pc:sldMk cId="1635933873" sldId="256"/>
            <ac:spMk id="30" creationId="{C4E89C94-E462-4566-A15A-32835FD68BCD}"/>
          </ac:spMkLst>
        </pc:spChg>
        <pc:spChg chg="add del">
          <ac:chgData name="Chandu Narasimhareddyvari" userId="152fe19db159aa72" providerId="LiveId" clId="{7597A460-8A24-46F4-825B-A0A8D6F142E2}" dt="2023-12-04T02:48:17.997" v="646" actId="26606"/>
          <ac:spMkLst>
            <pc:docMk/>
            <pc:sldMk cId="1635933873" sldId="256"/>
            <ac:spMk id="31" creationId="{E25F4A20-71FB-4A26-92E2-89DED49264CA}"/>
          </ac:spMkLst>
        </pc:spChg>
        <pc:spChg chg="add del">
          <ac:chgData name="Chandu Narasimhareddyvari" userId="152fe19db159aa72" providerId="LiveId" clId="{7597A460-8A24-46F4-825B-A0A8D6F142E2}" dt="2023-12-04T02:45:25.151" v="603" actId="26606"/>
          <ac:spMkLst>
            <pc:docMk/>
            <pc:sldMk cId="1635933873" sldId="256"/>
            <ac:spMk id="32" creationId="{B9E780F8-2452-4595-A281-E594BA83DB0D}"/>
          </ac:spMkLst>
        </pc:spChg>
        <pc:spChg chg="add del">
          <ac:chgData name="Chandu Narasimhareddyvari" userId="152fe19db159aa72" providerId="LiveId" clId="{7597A460-8A24-46F4-825B-A0A8D6F142E2}" dt="2023-12-04T02:45:25.151" v="603" actId="26606"/>
          <ac:spMkLst>
            <pc:docMk/>
            <pc:sldMk cId="1635933873" sldId="256"/>
            <ac:spMk id="33" creationId="{A917F44A-7774-4C79-BEDC-0CC73C8C0E04}"/>
          </ac:spMkLst>
        </pc:spChg>
        <pc:spChg chg="add del">
          <ac:chgData name="Chandu Narasimhareddyvari" userId="152fe19db159aa72" providerId="LiveId" clId="{7597A460-8A24-46F4-825B-A0A8D6F142E2}" dt="2023-12-04T02:45:26.659" v="605" actId="26606"/>
          <ac:spMkLst>
            <pc:docMk/>
            <pc:sldMk cId="1635933873" sldId="256"/>
            <ac:spMk id="36" creationId="{C4E89C94-E462-4566-A15A-32835FD68BCD}"/>
          </ac:spMkLst>
        </pc:spChg>
        <pc:spChg chg="add del">
          <ac:chgData name="Chandu Narasimhareddyvari" userId="152fe19db159aa72" providerId="LiveId" clId="{7597A460-8A24-46F4-825B-A0A8D6F142E2}" dt="2023-12-04T02:45:26.659" v="605" actId="26606"/>
          <ac:spMkLst>
            <pc:docMk/>
            <pc:sldMk cId="1635933873" sldId="256"/>
            <ac:spMk id="37" creationId="{E25F4A20-71FB-4A26-92E2-89DED49264CA}"/>
          </ac:spMkLst>
        </pc:spChg>
        <pc:spChg chg="add del">
          <ac:chgData name="Chandu Narasimhareddyvari" userId="152fe19db159aa72" providerId="LiveId" clId="{7597A460-8A24-46F4-825B-A0A8D6F142E2}" dt="2023-12-04T02:45:42.196" v="612" actId="26606"/>
          <ac:spMkLst>
            <pc:docMk/>
            <pc:sldMk cId="1635933873" sldId="256"/>
            <ac:spMk id="38" creationId="{B9E780F8-2452-4595-A281-E594BA83DB0D}"/>
          </ac:spMkLst>
        </pc:spChg>
        <pc:spChg chg="add del">
          <ac:chgData name="Chandu Narasimhareddyvari" userId="152fe19db159aa72" providerId="LiveId" clId="{7597A460-8A24-46F4-825B-A0A8D6F142E2}" dt="2023-12-04T02:45:30.220" v="607" actId="26606"/>
          <ac:spMkLst>
            <pc:docMk/>
            <pc:sldMk cId="1635933873" sldId="256"/>
            <ac:spMk id="40" creationId="{B9E780F8-2452-4595-A281-E594BA83DB0D}"/>
          </ac:spMkLst>
        </pc:spChg>
        <pc:spChg chg="add del">
          <ac:chgData name="Chandu Narasimhareddyvari" userId="152fe19db159aa72" providerId="LiveId" clId="{7597A460-8A24-46F4-825B-A0A8D6F142E2}" dt="2023-12-04T02:45:30.220" v="607" actId="26606"/>
          <ac:spMkLst>
            <pc:docMk/>
            <pc:sldMk cId="1635933873" sldId="256"/>
            <ac:spMk id="41" creationId="{A917F44A-7774-4C79-BEDC-0CC73C8C0E04}"/>
          </ac:spMkLst>
        </pc:spChg>
        <pc:spChg chg="add del">
          <ac:chgData name="Chandu Narasimhareddyvari" userId="152fe19db159aa72" providerId="LiveId" clId="{7597A460-8A24-46F4-825B-A0A8D6F142E2}" dt="2023-12-04T02:45:42.196" v="612" actId="26606"/>
          <ac:spMkLst>
            <pc:docMk/>
            <pc:sldMk cId="1635933873" sldId="256"/>
            <ac:spMk id="42" creationId="{A917F44A-7774-4C79-BEDC-0CC73C8C0E04}"/>
          </ac:spMkLst>
        </pc:spChg>
        <pc:spChg chg="add del">
          <ac:chgData name="Chandu Narasimhareddyvari" userId="152fe19db159aa72" providerId="LiveId" clId="{7597A460-8A24-46F4-825B-A0A8D6F142E2}" dt="2023-12-04T02:48:17.224" v="644" actId="26606"/>
          <ac:spMkLst>
            <pc:docMk/>
            <pc:sldMk cId="1635933873" sldId="256"/>
            <ac:spMk id="44" creationId="{C4E89C94-E462-4566-A15A-32835FD68BCD}"/>
          </ac:spMkLst>
        </pc:spChg>
        <pc:spChg chg="add del">
          <ac:chgData name="Chandu Narasimhareddyvari" userId="152fe19db159aa72" providerId="LiveId" clId="{7597A460-8A24-46F4-825B-A0A8D6F142E2}" dt="2023-12-04T02:48:17.224" v="644" actId="26606"/>
          <ac:spMkLst>
            <pc:docMk/>
            <pc:sldMk cId="1635933873" sldId="256"/>
            <ac:spMk id="45" creationId="{E25F4A20-71FB-4A26-92E2-89DED49264CA}"/>
          </ac:spMkLst>
        </pc:spChg>
        <pc:spChg chg="add del">
          <ac:chgData name="Chandu Narasimhareddyvari" userId="152fe19db159aa72" providerId="LiveId" clId="{7597A460-8A24-46F4-825B-A0A8D6F142E2}" dt="2023-12-04T02:48:16.355" v="642" actId="26606"/>
          <ac:spMkLst>
            <pc:docMk/>
            <pc:sldMk cId="1635933873" sldId="256"/>
            <ac:spMk id="47" creationId="{C4E89C94-E462-4566-A15A-32835FD68BCD}"/>
          </ac:spMkLst>
        </pc:spChg>
        <pc:spChg chg="add del">
          <ac:chgData name="Chandu Narasimhareddyvari" userId="152fe19db159aa72" providerId="LiveId" clId="{7597A460-8A24-46F4-825B-A0A8D6F142E2}" dt="2023-12-04T02:48:16.355" v="642" actId="26606"/>
          <ac:spMkLst>
            <pc:docMk/>
            <pc:sldMk cId="1635933873" sldId="256"/>
            <ac:spMk id="48" creationId="{E25F4A20-71FB-4A26-92E2-89DED49264CA}"/>
          </ac:spMkLst>
        </pc:spChg>
        <pc:spChg chg="add del">
          <ac:chgData name="Chandu Narasimhareddyvari" userId="152fe19db159aa72" providerId="LiveId" clId="{7597A460-8A24-46F4-825B-A0A8D6F142E2}" dt="2023-12-04T02:48:09.295" v="632" actId="26606"/>
          <ac:spMkLst>
            <pc:docMk/>
            <pc:sldMk cId="1635933873" sldId="256"/>
            <ac:spMk id="50" creationId="{C4E89C94-E462-4566-A15A-32835FD68BCD}"/>
          </ac:spMkLst>
        </pc:spChg>
        <pc:spChg chg="add del">
          <ac:chgData name="Chandu Narasimhareddyvari" userId="152fe19db159aa72" providerId="LiveId" clId="{7597A460-8A24-46F4-825B-A0A8D6F142E2}" dt="2023-12-04T02:48:09.295" v="632" actId="26606"/>
          <ac:spMkLst>
            <pc:docMk/>
            <pc:sldMk cId="1635933873" sldId="256"/>
            <ac:spMk id="51" creationId="{E25F4A20-71FB-4A26-92E2-89DED49264CA}"/>
          </ac:spMkLst>
        </pc:spChg>
        <pc:spChg chg="add del">
          <ac:chgData name="Chandu Narasimhareddyvari" userId="152fe19db159aa72" providerId="LiveId" clId="{7597A460-8A24-46F4-825B-A0A8D6F142E2}" dt="2023-12-04T02:48:48.589" v="648" actId="26606"/>
          <ac:spMkLst>
            <pc:docMk/>
            <pc:sldMk cId="1635933873" sldId="256"/>
            <ac:spMk id="54" creationId="{1C520CBD-F82E-44E4-BDA5-128716AD79C8}"/>
          </ac:spMkLst>
        </pc:spChg>
        <pc:spChg chg="add del">
          <ac:chgData name="Chandu Narasimhareddyvari" userId="152fe19db159aa72" providerId="LiveId" clId="{7597A460-8A24-46F4-825B-A0A8D6F142E2}" dt="2023-12-04T02:46:27.496" v="620" actId="26606"/>
          <ac:spMkLst>
            <pc:docMk/>
            <pc:sldMk cId="1635933873" sldId="256"/>
            <ac:spMk id="55" creationId="{B9E780F8-2452-4595-A281-E594BA83DB0D}"/>
          </ac:spMkLst>
        </pc:spChg>
        <pc:spChg chg="add del">
          <ac:chgData name="Chandu Narasimhareddyvari" userId="152fe19db159aa72" providerId="LiveId" clId="{7597A460-8A24-46F4-825B-A0A8D6F142E2}" dt="2023-12-04T02:48:48.589" v="648" actId="26606"/>
          <ac:spMkLst>
            <pc:docMk/>
            <pc:sldMk cId="1635933873" sldId="256"/>
            <ac:spMk id="56" creationId="{4618AE32-A526-42FC-A854-732740BD38DA}"/>
          </ac:spMkLst>
        </pc:spChg>
        <pc:spChg chg="add del">
          <ac:chgData name="Chandu Narasimhareddyvari" userId="152fe19db159aa72" providerId="LiveId" clId="{7597A460-8A24-46F4-825B-A0A8D6F142E2}" dt="2023-12-04T02:46:27.496" v="620" actId="26606"/>
          <ac:spMkLst>
            <pc:docMk/>
            <pc:sldMk cId="1635933873" sldId="256"/>
            <ac:spMk id="57" creationId="{A917F44A-7774-4C79-BEDC-0CC73C8C0E04}"/>
          </ac:spMkLst>
        </pc:spChg>
        <pc:spChg chg="add del">
          <ac:chgData name="Chandu Narasimhareddyvari" userId="152fe19db159aa72" providerId="LiveId" clId="{7597A460-8A24-46F4-825B-A0A8D6F142E2}" dt="2023-12-04T02:48:52.418" v="650" actId="26606"/>
          <ac:spMkLst>
            <pc:docMk/>
            <pc:sldMk cId="1635933873" sldId="256"/>
            <ac:spMk id="58" creationId="{A9286AD2-18A9-4868-A4E3-7A2097A20810}"/>
          </ac:spMkLst>
        </pc:spChg>
        <pc:spChg chg="add del">
          <ac:chgData name="Chandu Narasimhareddyvari" userId="152fe19db159aa72" providerId="LiveId" clId="{7597A460-8A24-46F4-825B-A0A8D6F142E2}" dt="2023-12-04T02:48:13.595" v="637" actId="26606"/>
          <ac:spMkLst>
            <pc:docMk/>
            <pc:sldMk cId="1635933873" sldId="256"/>
            <ac:spMk id="60" creationId="{C4E89C94-E462-4566-A15A-32835FD68BCD}"/>
          </ac:spMkLst>
        </pc:spChg>
        <pc:spChg chg="add del">
          <ac:chgData name="Chandu Narasimhareddyvari" userId="152fe19db159aa72" providerId="LiveId" clId="{7597A460-8A24-46F4-825B-A0A8D6F142E2}" dt="2023-12-04T02:48:13.595" v="637" actId="26606"/>
          <ac:spMkLst>
            <pc:docMk/>
            <pc:sldMk cId="1635933873" sldId="256"/>
            <ac:spMk id="61" creationId="{E25F4A20-71FB-4A26-92E2-89DED49264CA}"/>
          </ac:spMkLst>
        </pc:spChg>
        <pc:spChg chg="add del">
          <ac:chgData name="Chandu Narasimhareddyvari" userId="152fe19db159aa72" providerId="LiveId" clId="{7597A460-8A24-46F4-825B-A0A8D6F142E2}" dt="2023-12-04T02:48:52.418" v="650" actId="26606"/>
          <ac:spMkLst>
            <pc:docMk/>
            <pc:sldMk cId="1635933873" sldId="256"/>
            <ac:spMk id="63" creationId="{1AB8ECB2-FB64-476F-A62F-36D68C8C7C60}"/>
          </ac:spMkLst>
        </pc:spChg>
        <pc:spChg chg="add del">
          <ac:chgData name="Chandu Narasimhareddyvari" userId="152fe19db159aa72" providerId="LiveId" clId="{7597A460-8A24-46F4-825B-A0A8D6F142E2}" dt="2023-12-04T02:48:52.418" v="650" actId="26606"/>
          <ac:spMkLst>
            <pc:docMk/>
            <pc:sldMk cId="1635933873" sldId="256"/>
            <ac:spMk id="64" creationId="{289CEAD5-ED2F-4675-9E4C-80B8A0E8A0A1}"/>
          </ac:spMkLst>
        </pc:spChg>
        <pc:spChg chg="add del">
          <ac:chgData name="Chandu Narasimhareddyvari" userId="152fe19db159aa72" providerId="LiveId" clId="{7597A460-8A24-46F4-825B-A0A8D6F142E2}" dt="2023-12-15T19:24:52.427" v="1097" actId="26606"/>
          <ac:spMkLst>
            <pc:docMk/>
            <pc:sldMk cId="1635933873" sldId="256"/>
            <ac:spMk id="65" creationId="{06DA9DF9-31F7-4056-B42E-878CC92417B8}"/>
          </ac:spMkLst>
        </pc:spChg>
        <pc:spChg chg="add del">
          <ac:chgData name="Chandu Narasimhareddyvari" userId="152fe19db159aa72" providerId="LiveId" clId="{7597A460-8A24-46F4-825B-A0A8D6F142E2}" dt="2023-12-04T02:48:56.409" v="652" actId="26606"/>
          <ac:spMkLst>
            <pc:docMk/>
            <pc:sldMk cId="1635933873" sldId="256"/>
            <ac:spMk id="67" creationId="{B76D919A-FC3E-4B4E-BAF0-ED6CFB8DC4AE}"/>
          </ac:spMkLst>
        </pc:spChg>
        <pc:spChg chg="add del">
          <ac:chgData name="Chandu Narasimhareddyvari" userId="152fe19db159aa72" providerId="LiveId" clId="{7597A460-8A24-46F4-825B-A0A8D6F142E2}" dt="2023-12-04T02:47:00.594" v="625" actId="26606"/>
          <ac:spMkLst>
            <pc:docMk/>
            <pc:sldMk cId="1635933873" sldId="256"/>
            <ac:spMk id="68" creationId="{C4E89C94-E462-4566-A15A-32835FD68BCD}"/>
          </ac:spMkLst>
        </pc:spChg>
        <pc:spChg chg="add del">
          <ac:chgData name="Chandu Narasimhareddyvari" userId="152fe19db159aa72" providerId="LiveId" clId="{7597A460-8A24-46F4-825B-A0A8D6F142E2}" dt="2023-12-04T02:48:56.409" v="652" actId="26606"/>
          <ac:spMkLst>
            <pc:docMk/>
            <pc:sldMk cId="1635933873" sldId="256"/>
            <ac:spMk id="69" creationId="{8F66ACBD-1C82-4782-AA7C-05504DD7DE77}"/>
          </ac:spMkLst>
        </pc:spChg>
        <pc:spChg chg="add del">
          <ac:chgData name="Chandu Narasimhareddyvari" userId="152fe19db159aa72" providerId="LiveId" clId="{7597A460-8A24-46F4-825B-A0A8D6F142E2}" dt="2023-12-04T02:47:00.594" v="625" actId="26606"/>
          <ac:spMkLst>
            <pc:docMk/>
            <pc:sldMk cId="1635933873" sldId="256"/>
            <ac:spMk id="70" creationId="{E25F4A20-71FB-4A26-92E2-89DED49264CA}"/>
          </ac:spMkLst>
        </pc:spChg>
        <pc:spChg chg="add del">
          <ac:chgData name="Chandu Narasimhareddyvari" userId="152fe19db159aa72" providerId="LiveId" clId="{7597A460-8A24-46F4-825B-A0A8D6F142E2}" dt="2023-12-04T02:47:02.090" v="627" actId="26606"/>
          <ac:spMkLst>
            <pc:docMk/>
            <pc:sldMk cId="1635933873" sldId="256"/>
            <ac:spMk id="73" creationId="{B9E780F8-2452-4595-A281-E594BA83DB0D}"/>
          </ac:spMkLst>
        </pc:spChg>
        <pc:spChg chg="add del">
          <ac:chgData name="Chandu Narasimhareddyvari" userId="152fe19db159aa72" providerId="LiveId" clId="{7597A460-8A24-46F4-825B-A0A8D6F142E2}" dt="2023-12-04T02:47:02.090" v="627" actId="26606"/>
          <ac:spMkLst>
            <pc:docMk/>
            <pc:sldMk cId="1635933873" sldId="256"/>
            <ac:spMk id="74" creationId="{A917F44A-7774-4C79-BEDC-0CC73C8C0E04}"/>
          </ac:spMkLst>
        </pc:spChg>
        <pc:spChg chg="add del">
          <ac:chgData name="Chandu Narasimhareddyvari" userId="152fe19db159aa72" providerId="LiveId" clId="{7597A460-8A24-46F4-825B-A0A8D6F142E2}" dt="2023-12-04T02:48:58.101" v="654" actId="26606"/>
          <ac:spMkLst>
            <pc:docMk/>
            <pc:sldMk cId="1635933873" sldId="256"/>
            <ac:spMk id="75" creationId="{B9E780F8-2452-4595-A281-E594BA83DB0D}"/>
          </ac:spMkLst>
        </pc:spChg>
        <pc:spChg chg="add del">
          <ac:chgData name="Chandu Narasimhareddyvari" userId="152fe19db159aa72" providerId="LiveId" clId="{7597A460-8A24-46F4-825B-A0A8D6F142E2}" dt="2023-12-04T02:48:10.905" v="634" actId="26606"/>
          <ac:spMkLst>
            <pc:docMk/>
            <pc:sldMk cId="1635933873" sldId="256"/>
            <ac:spMk id="77" creationId="{C4E89C94-E462-4566-A15A-32835FD68BCD}"/>
          </ac:spMkLst>
        </pc:spChg>
        <pc:spChg chg="add del">
          <ac:chgData name="Chandu Narasimhareddyvari" userId="152fe19db159aa72" providerId="LiveId" clId="{7597A460-8A24-46F4-825B-A0A8D6F142E2}" dt="2023-12-04T02:48:10.905" v="634" actId="26606"/>
          <ac:spMkLst>
            <pc:docMk/>
            <pc:sldMk cId="1635933873" sldId="256"/>
            <ac:spMk id="78" creationId="{E25F4A20-71FB-4A26-92E2-89DED49264CA}"/>
          </ac:spMkLst>
        </pc:spChg>
        <pc:spChg chg="add del">
          <ac:chgData name="Chandu Narasimhareddyvari" userId="152fe19db159aa72" providerId="LiveId" clId="{7597A460-8A24-46F4-825B-A0A8D6F142E2}" dt="2023-12-04T02:48:58.101" v="654" actId="26606"/>
          <ac:spMkLst>
            <pc:docMk/>
            <pc:sldMk cId="1635933873" sldId="256"/>
            <ac:spMk id="79" creationId="{A917F44A-7774-4C79-BEDC-0CC73C8C0E04}"/>
          </ac:spMkLst>
        </pc:spChg>
        <pc:spChg chg="add del">
          <ac:chgData name="Chandu Narasimhareddyvari" userId="152fe19db159aa72" providerId="LiveId" clId="{7597A460-8A24-46F4-825B-A0A8D6F142E2}" dt="2023-12-15T19:24:52.420" v="1096" actId="26606"/>
          <ac:spMkLst>
            <pc:docMk/>
            <pc:sldMk cId="1635933873" sldId="256"/>
            <ac:spMk id="80" creationId="{47942995-B07F-4636-9A06-C6A104B260A8}"/>
          </ac:spMkLst>
        </pc:spChg>
        <pc:spChg chg="add del">
          <ac:chgData name="Chandu Narasimhareddyvari" userId="152fe19db159aa72" providerId="LiveId" clId="{7597A460-8A24-46F4-825B-A0A8D6F142E2}" dt="2023-12-04T02:49:04.292" v="656" actId="26606"/>
          <ac:spMkLst>
            <pc:docMk/>
            <pc:sldMk cId="1635933873" sldId="256"/>
            <ac:spMk id="82" creationId="{C4E89C94-E462-4566-A15A-32835FD68BCD}"/>
          </ac:spMkLst>
        </pc:spChg>
        <pc:spChg chg="add del">
          <ac:chgData name="Chandu Narasimhareddyvari" userId="152fe19db159aa72" providerId="LiveId" clId="{7597A460-8A24-46F4-825B-A0A8D6F142E2}" dt="2023-12-04T02:49:04.292" v="656" actId="26606"/>
          <ac:spMkLst>
            <pc:docMk/>
            <pc:sldMk cId="1635933873" sldId="256"/>
            <ac:spMk id="83" creationId="{E25F4A20-71FB-4A26-92E2-89DED49264CA}"/>
          </ac:spMkLst>
        </pc:spChg>
        <pc:spChg chg="add del">
          <ac:chgData name="Chandu Narasimhareddyvari" userId="152fe19db159aa72" providerId="LiveId" clId="{7597A460-8A24-46F4-825B-A0A8D6F142E2}" dt="2023-12-04T02:49:06.941" v="658" actId="26606"/>
          <ac:spMkLst>
            <pc:docMk/>
            <pc:sldMk cId="1635933873" sldId="256"/>
            <ac:spMk id="86" creationId="{B9E780F8-2452-4595-A281-E594BA83DB0D}"/>
          </ac:spMkLst>
        </pc:spChg>
        <pc:spChg chg="add del">
          <ac:chgData name="Chandu Narasimhareddyvari" userId="152fe19db159aa72" providerId="LiveId" clId="{7597A460-8A24-46F4-825B-A0A8D6F142E2}" dt="2023-12-04T02:49:06.941" v="658" actId="26606"/>
          <ac:spMkLst>
            <pc:docMk/>
            <pc:sldMk cId="1635933873" sldId="256"/>
            <ac:spMk id="87" creationId="{A917F44A-7774-4C79-BEDC-0CC73C8C0E04}"/>
          </ac:spMkLst>
        </pc:spChg>
        <pc:spChg chg="add del">
          <ac:chgData name="Chandu Narasimhareddyvari" userId="152fe19db159aa72" providerId="LiveId" clId="{7597A460-8A24-46F4-825B-A0A8D6F142E2}" dt="2023-12-15T19:24:00.170" v="1085"/>
          <ac:spMkLst>
            <pc:docMk/>
            <pc:sldMk cId="1635933873" sldId="256"/>
            <ac:spMk id="90" creationId="{C4E89C94-E462-4566-A15A-32835FD68BCD}"/>
          </ac:spMkLst>
        </pc:spChg>
        <pc:spChg chg="add del">
          <ac:chgData name="Chandu Narasimhareddyvari" userId="152fe19db159aa72" providerId="LiveId" clId="{7597A460-8A24-46F4-825B-A0A8D6F142E2}" dt="2023-12-15T19:24:00.170" v="1085"/>
          <ac:spMkLst>
            <pc:docMk/>
            <pc:sldMk cId="1635933873" sldId="256"/>
            <ac:spMk id="91" creationId="{E25F4A20-71FB-4A26-92E2-89DED49264CA}"/>
          </ac:spMkLst>
        </pc:spChg>
        <pc:spChg chg="add del">
          <ac:chgData name="Chandu Narasimhareddyvari" userId="152fe19db159aa72" providerId="LiveId" clId="{7597A460-8A24-46F4-825B-A0A8D6F142E2}" dt="2023-12-15T19:24:52.420" v="1096" actId="26606"/>
          <ac:spMkLst>
            <pc:docMk/>
            <pc:sldMk cId="1635933873" sldId="256"/>
            <ac:spMk id="94" creationId="{B81933D1-5615-42C7-9C0B-4EB7105CCE2D}"/>
          </ac:spMkLst>
        </pc:spChg>
        <pc:spChg chg="add del">
          <ac:chgData name="Chandu Narasimhareddyvari" userId="152fe19db159aa72" providerId="LiveId" clId="{7597A460-8A24-46F4-825B-A0A8D6F142E2}" dt="2023-12-15T19:24:52.420" v="1096" actId="26606"/>
          <ac:spMkLst>
            <pc:docMk/>
            <pc:sldMk cId="1635933873" sldId="256"/>
            <ac:spMk id="95" creationId="{19C9EAEA-39D0-4B0E-A0EB-51E7B26740B1}"/>
          </ac:spMkLst>
        </pc:spChg>
        <pc:spChg chg="add del">
          <ac:chgData name="Chandu Narasimhareddyvari" userId="152fe19db159aa72" providerId="LiveId" clId="{7597A460-8A24-46F4-825B-A0A8D6F142E2}" dt="2023-12-15T19:26:06.698" v="1106" actId="26606"/>
          <ac:spMkLst>
            <pc:docMk/>
            <pc:sldMk cId="1635933873" sldId="256"/>
            <ac:spMk id="97" creationId="{E91DC736-0EF8-4F87-9146-EBF1D2EE4D3D}"/>
          </ac:spMkLst>
        </pc:spChg>
        <pc:spChg chg="add del">
          <ac:chgData name="Chandu Narasimhareddyvari" userId="152fe19db159aa72" providerId="LiveId" clId="{7597A460-8A24-46F4-825B-A0A8D6F142E2}" dt="2023-12-15T19:26:06.698" v="1106" actId="26606"/>
          <ac:spMkLst>
            <pc:docMk/>
            <pc:sldMk cId="1635933873" sldId="256"/>
            <ac:spMk id="98" creationId="{097CD68E-23E3-4007-8847-CD0944C4F7BE}"/>
          </ac:spMkLst>
        </pc:spChg>
        <pc:spChg chg="add del">
          <ac:chgData name="Chandu Narasimhareddyvari" userId="152fe19db159aa72" providerId="LiveId" clId="{7597A460-8A24-46F4-825B-A0A8D6F142E2}" dt="2023-12-15T19:26:06.698" v="1106" actId="26606"/>
          <ac:spMkLst>
            <pc:docMk/>
            <pc:sldMk cId="1635933873" sldId="256"/>
            <ac:spMk id="99" creationId="{AF2F604E-43BE-4DC3-B983-E071523364F8}"/>
          </ac:spMkLst>
        </pc:spChg>
        <pc:spChg chg="add del">
          <ac:chgData name="Chandu Narasimhareddyvari" userId="152fe19db159aa72" providerId="LiveId" clId="{7597A460-8A24-46F4-825B-A0A8D6F142E2}" dt="2023-12-15T19:26:06.698" v="1106" actId="26606"/>
          <ac:spMkLst>
            <pc:docMk/>
            <pc:sldMk cId="1635933873" sldId="256"/>
            <ac:spMk id="100" creationId="{08C9B587-E65E-4B52-B37C-ABEBB6E87928}"/>
          </ac:spMkLst>
        </pc:spChg>
        <pc:spChg chg="add">
          <ac:chgData name="Chandu Narasimhareddyvari" userId="152fe19db159aa72" providerId="LiveId" clId="{7597A460-8A24-46F4-825B-A0A8D6F142E2}" dt="2023-12-15T19:26:06.698" v="1106" actId="26606"/>
          <ac:spMkLst>
            <pc:docMk/>
            <pc:sldMk cId="1635933873" sldId="256"/>
            <ac:spMk id="105" creationId="{BA79A7CF-01AF-4178-9369-94E0C90EB046}"/>
          </ac:spMkLst>
        </pc:spChg>
        <pc:spChg chg="add">
          <ac:chgData name="Chandu Narasimhareddyvari" userId="152fe19db159aa72" providerId="LiveId" clId="{7597A460-8A24-46F4-825B-A0A8D6F142E2}" dt="2023-12-15T19:26:06.698" v="1106" actId="26606"/>
          <ac:spMkLst>
            <pc:docMk/>
            <pc:sldMk cId="1635933873" sldId="256"/>
            <ac:spMk id="107" creationId="{99413ED5-9ED4-4772-BCE4-2BCAE6B12E35}"/>
          </ac:spMkLst>
        </pc:spChg>
        <pc:spChg chg="add">
          <ac:chgData name="Chandu Narasimhareddyvari" userId="152fe19db159aa72" providerId="LiveId" clId="{7597A460-8A24-46F4-825B-A0A8D6F142E2}" dt="2023-12-15T19:26:06.698" v="1106" actId="26606"/>
          <ac:spMkLst>
            <pc:docMk/>
            <pc:sldMk cId="1635933873" sldId="256"/>
            <ac:spMk id="109" creationId="{04357C93-F0CB-4A1C-8F77-4E9063789819}"/>
          </ac:spMkLst>
        </pc:spChg>
        <pc:spChg chg="add">
          <ac:chgData name="Chandu Narasimhareddyvari" userId="152fe19db159aa72" providerId="LiveId" clId="{7597A460-8A24-46F4-825B-A0A8D6F142E2}" dt="2023-12-15T19:26:06.698" v="1106" actId="26606"/>
          <ac:spMkLst>
            <pc:docMk/>
            <pc:sldMk cId="1635933873" sldId="256"/>
            <ac:spMk id="111" creationId="{90F533E9-6690-41A8-A372-4C6C622D028D}"/>
          </ac:spMkLst>
        </pc:spChg>
        <pc:grpChg chg="add del">
          <ac:chgData name="Chandu Narasimhareddyvari" userId="152fe19db159aa72" providerId="LiveId" clId="{7597A460-8A24-46F4-825B-A0A8D6F142E2}" dt="2023-12-15T19:24:52.420" v="1096" actId="26606"/>
          <ac:grpSpMkLst>
            <pc:docMk/>
            <pc:sldMk cId="1635933873" sldId="256"/>
            <ac:grpSpMk id="84" creationId="{032D8612-31EB-44CF-A1D0-14FD4C705424}"/>
          </ac:grpSpMkLst>
        </pc:grpChg>
        <pc:picChg chg="mod ord">
          <ac:chgData name="Chandu Narasimhareddyvari" userId="152fe19db159aa72" providerId="LiveId" clId="{7597A460-8A24-46F4-825B-A0A8D6F142E2}" dt="2023-12-15T19:26:06.698" v="1106" actId="26606"/>
          <ac:picMkLst>
            <pc:docMk/>
            <pc:sldMk cId="1635933873" sldId="256"/>
            <ac:picMk id="15" creationId="{2F450E2B-85C6-0774-42B3-0F2F1439BF8E}"/>
          </ac:picMkLst>
        </pc:picChg>
        <pc:cxnChg chg="add del">
          <ac:chgData name="Chandu Narasimhareddyvari" userId="152fe19db159aa72" providerId="LiveId" clId="{7597A460-8A24-46F4-825B-A0A8D6F142E2}" dt="2023-12-02T18:00:12.973" v="404" actId="26606"/>
          <ac:cxnSpMkLst>
            <pc:docMk/>
            <pc:sldMk cId="1635933873" sldId="256"/>
            <ac:cxnSpMk id="19" creationId="{D28A9C89-B313-458F-9C85-515930A51A93}"/>
          </ac:cxnSpMkLst>
        </pc:cxnChg>
        <pc:cxnChg chg="add del">
          <ac:chgData name="Chandu Narasimhareddyvari" userId="152fe19db159aa72" providerId="LiveId" clId="{7597A460-8A24-46F4-825B-A0A8D6F142E2}" dt="2023-12-02T17:59:20.928" v="376" actId="700"/>
          <ac:cxnSpMkLst>
            <pc:docMk/>
            <pc:sldMk cId="1635933873" sldId="256"/>
            <ac:cxnSpMk id="22" creationId="{D28A9C89-B313-458F-9C85-515930A51A93}"/>
          </ac:cxnSpMkLst>
        </pc:cxnChg>
        <pc:cxnChg chg="add del">
          <ac:chgData name="Chandu Narasimhareddyvari" userId="152fe19db159aa72" providerId="LiveId" clId="{7597A460-8A24-46F4-825B-A0A8D6F142E2}" dt="2023-12-04T02:44:13.309" v="593" actId="26606"/>
          <ac:cxnSpMkLst>
            <pc:docMk/>
            <pc:sldMk cId="1635933873" sldId="256"/>
            <ac:cxnSpMk id="23" creationId="{E7A7CD63-7EC3-44F3-95D0-595C4019FF24}"/>
          </ac:cxnSpMkLst>
        </pc:cxnChg>
        <pc:cxnChg chg="add del">
          <ac:chgData name="Chandu Narasimhareddyvari" userId="152fe19db159aa72" providerId="LiveId" clId="{7597A460-8A24-46F4-825B-A0A8D6F142E2}" dt="2023-12-02T19:37:41.870" v="459"/>
          <ac:cxnSpMkLst>
            <pc:docMk/>
            <pc:sldMk cId="1635933873" sldId="256"/>
            <ac:cxnSpMk id="26" creationId="{D28A9C89-B313-458F-9C85-515930A51A93}"/>
          </ac:cxnSpMkLst>
        </pc:cxnChg>
        <pc:cxnChg chg="add del">
          <ac:chgData name="Chandu Narasimhareddyvari" userId="152fe19db159aa72" providerId="LiveId" clId="{7597A460-8A24-46F4-825B-A0A8D6F142E2}" dt="2023-12-04T02:44:14.686" v="595" actId="26606"/>
          <ac:cxnSpMkLst>
            <pc:docMk/>
            <pc:sldMk cId="1635933873" sldId="256"/>
            <ac:cxnSpMk id="27" creationId="{D28A9C89-B313-458F-9C85-515930A51A93}"/>
          </ac:cxnSpMkLst>
        </pc:cxnChg>
        <pc:cxnChg chg="add del">
          <ac:chgData name="Chandu Narasimhareddyvari" userId="152fe19db159aa72" providerId="LiveId" clId="{7597A460-8A24-46F4-825B-A0A8D6F142E2}" dt="2023-12-04T02:45:25.151" v="603" actId="26606"/>
          <ac:cxnSpMkLst>
            <pc:docMk/>
            <pc:sldMk cId="1635933873" sldId="256"/>
            <ac:cxnSpMk id="28" creationId="{E6E50488-8E5E-4E36-9763-092234CAED4A}"/>
          </ac:cxnSpMkLst>
        </pc:cxnChg>
        <pc:cxnChg chg="add del">
          <ac:chgData name="Chandu Narasimhareddyvari" userId="152fe19db159aa72" providerId="LiveId" clId="{7597A460-8A24-46F4-825B-A0A8D6F142E2}" dt="2023-12-04T02:48:17.997" v="646" actId="26606"/>
          <ac:cxnSpMkLst>
            <pc:docMk/>
            <pc:sldMk cId="1635933873" sldId="256"/>
            <ac:cxnSpMk id="29" creationId="{4071767D-5FF7-4508-B8B7-BB60FF3AB250}"/>
          </ac:cxnSpMkLst>
        </pc:cxnChg>
        <pc:cxnChg chg="add del">
          <ac:chgData name="Chandu Narasimhareddyvari" userId="152fe19db159aa72" providerId="LiveId" clId="{7597A460-8A24-46F4-825B-A0A8D6F142E2}" dt="2023-12-04T02:45:42.196" v="612" actId="26606"/>
          <ac:cxnSpMkLst>
            <pc:docMk/>
            <pc:sldMk cId="1635933873" sldId="256"/>
            <ac:cxnSpMk id="34" creationId="{E6E50488-8E5E-4E36-9763-092234CAED4A}"/>
          </ac:cxnSpMkLst>
        </pc:cxnChg>
        <pc:cxnChg chg="add del">
          <ac:chgData name="Chandu Narasimhareddyvari" userId="152fe19db159aa72" providerId="LiveId" clId="{7597A460-8A24-46F4-825B-A0A8D6F142E2}" dt="2023-12-04T02:45:26.659" v="605" actId="26606"/>
          <ac:cxnSpMkLst>
            <pc:docMk/>
            <pc:sldMk cId="1635933873" sldId="256"/>
            <ac:cxnSpMk id="35" creationId="{4071767D-5FF7-4508-B8B7-BB60FF3AB250}"/>
          </ac:cxnSpMkLst>
        </pc:cxnChg>
        <pc:cxnChg chg="add del">
          <ac:chgData name="Chandu Narasimhareddyvari" userId="152fe19db159aa72" providerId="LiveId" clId="{7597A460-8A24-46F4-825B-A0A8D6F142E2}" dt="2023-12-04T02:45:30.220" v="607" actId="26606"/>
          <ac:cxnSpMkLst>
            <pc:docMk/>
            <pc:sldMk cId="1635933873" sldId="256"/>
            <ac:cxnSpMk id="39" creationId="{E6E50488-8E5E-4E36-9763-092234CAED4A}"/>
          </ac:cxnSpMkLst>
        </pc:cxnChg>
        <pc:cxnChg chg="add del">
          <ac:chgData name="Chandu Narasimhareddyvari" userId="152fe19db159aa72" providerId="LiveId" clId="{7597A460-8A24-46F4-825B-A0A8D6F142E2}" dt="2023-12-04T02:48:17.224" v="644" actId="26606"/>
          <ac:cxnSpMkLst>
            <pc:docMk/>
            <pc:sldMk cId="1635933873" sldId="256"/>
            <ac:cxnSpMk id="43" creationId="{4071767D-5FF7-4508-B8B7-BB60FF3AB250}"/>
          </ac:cxnSpMkLst>
        </pc:cxnChg>
        <pc:cxnChg chg="add del">
          <ac:chgData name="Chandu Narasimhareddyvari" userId="152fe19db159aa72" providerId="LiveId" clId="{7597A460-8A24-46F4-825B-A0A8D6F142E2}" dt="2023-12-04T02:48:16.355" v="642" actId="26606"/>
          <ac:cxnSpMkLst>
            <pc:docMk/>
            <pc:sldMk cId="1635933873" sldId="256"/>
            <ac:cxnSpMk id="46" creationId="{4071767D-5FF7-4508-B8B7-BB60FF3AB250}"/>
          </ac:cxnSpMkLst>
        </pc:cxnChg>
        <pc:cxnChg chg="add del">
          <ac:chgData name="Chandu Narasimhareddyvari" userId="152fe19db159aa72" providerId="LiveId" clId="{7597A460-8A24-46F4-825B-A0A8D6F142E2}" dt="2023-12-04T02:48:09.295" v="632" actId="26606"/>
          <ac:cxnSpMkLst>
            <pc:docMk/>
            <pc:sldMk cId="1635933873" sldId="256"/>
            <ac:cxnSpMk id="49" creationId="{4071767D-5FF7-4508-B8B7-BB60FF3AB250}"/>
          </ac:cxnSpMkLst>
        </pc:cxnChg>
        <pc:cxnChg chg="add del">
          <ac:chgData name="Chandu Narasimhareddyvari" userId="152fe19db159aa72" providerId="LiveId" clId="{7597A460-8A24-46F4-825B-A0A8D6F142E2}" dt="2023-12-04T02:48:48.589" v="648" actId="26606"/>
          <ac:cxnSpMkLst>
            <pc:docMk/>
            <pc:sldMk cId="1635933873" sldId="256"/>
            <ac:cxnSpMk id="52" creationId="{77AB95BF-57D0-4E49-9EF2-408B47C8D40D}"/>
          </ac:cxnSpMkLst>
        </pc:cxnChg>
        <pc:cxnChg chg="add del">
          <ac:chgData name="Chandu Narasimhareddyvari" userId="152fe19db159aa72" providerId="LiveId" clId="{7597A460-8A24-46F4-825B-A0A8D6F142E2}" dt="2023-12-04T02:46:27.496" v="620" actId="26606"/>
          <ac:cxnSpMkLst>
            <pc:docMk/>
            <pc:sldMk cId="1635933873" sldId="256"/>
            <ac:cxnSpMk id="53" creationId="{E6E50488-8E5E-4E36-9763-092234CAED4A}"/>
          </ac:cxnSpMkLst>
        </pc:cxnChg>
        <pc:cxnChg chg="add del">
          <ac:chgData name="Chandu Narasimhareddyvari" userId="152fe19db159aa72" providerId="LiveId" clId="{7597A460-8A24-46F4-825B-A0A8D6F142E2}" dt="2023-12-04T02:48:13.595" v="637" actId="26606"/>
          <ac:cxnSpMkLst>
            <pc:docMk/>
            <pc:sldMk cId="1635933873" sldId="256"/>
            <ac:cxnSpMk id="59" creationId="{4071767D-5FF7-4508-B8B7-BB60FF3AB250}"/>
          </ac:cxnSpMkLst>
        </pc:cxnChg>
        <pc:cxnChg chg="add del">
          <ac:chgData name="Chandu Narasimhareddyvari" userId="152fe19db159aa72" providerId="LiveId" clId="{7597A460-8A24-46F4-825B-A0A8D6F142E2}" dt="2023-12-04T02:48:52.418" v="650" actId="26606"/>
          <ac:cxnSpMkLst>
            <pc:docMk/>
            <pc:sldMk cId="1635933873" sldId="256"/>
            <ac:cxnSpMk id="62" creationId="{E7A7CD63-7EC3-44F3-95D0-595C4019FF24}"/>
          </ac:cxnSpMkLst>
        </pc:cxnChg>
        <pc:cxnChg chg="add del">
          <ac:chgData name="Chandu Narasimhareddyvari" userId="152fe19db159aa72" providerId="LiveId" clId="{7597A460-8A24-46F4-825B-A0A8D6F142E2}" dt="2023-12-04T02:47:00.594" v="625" actId="26606"/>
          <ac:cxnSpMkLst>
            <pc:docMk/>
            <pc:sldMk cId="1635933873" sldId="256"/>
            <ac:cxnSpMk id="66" creationId="{4071767D-5FF7-4508-B8B7-BB60FF3AB250}"/>
          </ac:cxnSpMkLst>
        </pc:cxnChg>
        <pc:cxnChg chg="add del">
          <ac:chgData name="Chandu Narasimhareddyvari" userId="152fe19db159aa72" providerId="LiveId" clId="{7597A460-8A24-46F4-825B-A0A8D6F142E2}" dt="2023-12-04T02:48:58.101" v="654" actId="26606"/>
          <ac:cxnSpMkLst>
            <pc:docMk/>
            <pc:sldMk cId="1635933873" sldId="256"/>
            <ac:cxnSpMk id="71" creationId="{E6E50488-8E5E-4E36-9763-092234CAED4A}"/>
          </ac:cxnSpMkLst>
        </pc:cxnChg>
        <pc:cxnChg chg="add del">
          <ac:chgData name="Chandu Narasimhareddyvari" userId="152fe19db159aa72" providerId="LiveId" clId="{7597A460-8A24-46F4-825B-A0A8D6F142E2}" dt="2023-12-04T02:47:02.090" v="627" actId="26606"/>
          <ac:cxnSpMkLst>
            <pc:docMk/>
            <pc:sldMk cId="1635933873" sldId="256"/>
            <ac:cxnSpMk id="72" creationId="{E6E50488-8E5E-4E36-9763-092234CAED4A}"/>
          </ac:cxnSpMkLst>
        </pc:cxnChg>
        <pc:cxnChg chg="add del">
          <ac:chgData name="Chandu Narasimhareddyvari" userId="152fe19db159aa72" providerId="LiveId" clId="{7597A460-8A24-46F4-825B-A0A8D6F142E2}" dt="2023-12-04T02:48:10.905" v="634" actId="26606"/>
          <ac:cxnSpMkLst>
            <pc:docMk/>
            <pc:sldMk cId="1635933873" sldId="256"/>
            <ac:cxnSpMk id="76" creationId="{4071767D-5FF7-4508-B8B7-BB60FF3AB250}"/>
          </ac:cxnSpMkLst>
        </pc:cxnChg>
        <pc:cxnChg chg="add del">
          <ac:chgData name="Chandu Narasimhareddyvari" userId="152fe19db159aa72" providerId="LiveId" clId="{7597A460-8A24-46F4-825B-A0A8D6F142E2}" dt="2023-12-04T02:49:04.292" v="656" actId="26606"/>
          <ac:cxnSpMkLst>
            <pc:docMk/>
            <pc:sldMk cId="1635933873" sldId="256"/>
            <ac:cxnSpMk id="81" creationId="{4071767D-5FF7-4508-B8B7-BB60FF3AB250}"/>
          </ac:cxnSpMkLst>
        </pc:cxnChg>
        <pc:cxnChg chg="add del">
          <ac:chgData name="Chandu Narasimhareddyvari" userId="152fe19db159aa72" providerId="LiveId" clId="{7597A460-8A24-46F4-825B-A0A8D6F142E2}" dt="2023-12-04T02:49:06.941" v="658" actId="26606"/>
          <ac:cxnSpMkLst>
            <pc:docMk/>
            <pc:sldMk cId="1635933873" sldId="256"/>
            <ac:cxnSpMk id="85" creationId="{E6E50488-8E5E-4E36-9763-092234CAED4A}"/>
          </ac:cxnSpMkLst>
        </pc:cxnChg>
        <pc:cxnChg chg="add del">
          <ac:chgData name="Chandu Narasimhareddyvari" userId="152fe19db159aa72" providerId="LiveId" clId="{7597A460-8A24-46F4-825B-A0A8D6F142E2}" dt="2023-12-15T19:24:00.170" v="1085"/>
          <ac:cxnSpMkLst>
            <pc:docMk/>
            <pc:sldMk cId="1635933873" sldId="256"/>
            <ac:cxnSpMk id="89" creationId="{4071767D-5FF7-4508-B8B7-BB60FF3AB250}"/>
          </ac:cxnSpMkLst>
        </pc:cxnChg>
      </pc:sldChg>
      <pc:sldChg chg="addSp delSp modSp mod modTransition delDesignElem">
        <pc:chgData name="Chandu Narasimhareddyvari" userId="152fe19db159aa72" providerId="LiveId" clId="{7597A460-8A24-46F4-825B-A0A8D6F142E2}" dt="2023-12-15T19:31:52.986" v="1135" actId="26606"/>
        <pc:sldMkLst>
          <pc:docMk/>
          <pc:sldMk cId="3148239046" sldId="257"/>
        </pc:sldMkLst>
        <pc:spChg chg="mod">
          <ac:chgData name="Chandu Narasimhareddyvari" userId="152fe19db159aa72" providerId="LiveId" clId="{7597A460-8A24-46F4-825B-A0A8D6F142E2}" dt="2023-12-15T19:31:52.986" v="1135" actId="26606"/>
          <ac:spMkLst>
            <pc:docMk/>
            <pc:sldMk cId="3148239046" sldId="257"/>
            <ac:spMk id="17" creationId="{D5DC47CF-D598-D7E2-80B9-B88017A43456}"/>
          </ac:spMkLst>
        </pc:spChg>
        <pc:spChg chg="add del">
          <ac:chgData name="Chandu Narasimhareddyvari" userId="152fe19db159aa72" providerId="LiveId" clId="{7597A460-8A24-46F4-825B-A0A8D6F142E2}" dt="2023-12-15T19:31:52.986" v="1135" actId="26606"/>
          <ac:spMkLst>
            <pc:docMk/>
            <pc:sldMk cId="3148239046" sldId="257"/>
            <ac:spMk id="19" creationId="{E6995CE5-F890-4ABA-82A2-26507CE8D2A3}"/>
          </ac:spMkLst>
        </pc:spChg>
        <pc:spChg chg="add del">
          <ac:chgData name="Chandu Narasimhareddyvari" userId="152fe19db159aa72" providerId="LiveId" clId="{7597A460-8A24-46F4-825B-A0A8D6F142E2}" dt="2023-12-15T19:31:52.986" v="1135" actId="26606"/>
          <ac:spMkLst>
            <pc:docMk/>
            <pc:sldMk cId="3148239046" sldId="257"/>
            <ac:spMk id="22" creationId="{058A14AF-9FB5-4CC7-BA35-E8E85D3EDF0E}"/>
          </ac:spMkLst>
        </pc:spChg>
        <pc:spChg chg="add del">
          <ac:chgData name="Chandu Narasimhareddyvari" userId="152fe19db159aa72" providerId="LiveId" clId="{7597A460-8A24-46F4-825B-A0A8D6F142E2}" dt="2023-12-15T19:31:52.986" v="1135" actId="26606"/>
          <ac:spMkLst>
            <pc:docMk/>
            <pc:sldMk cId="3148239046" sldId="257"/>
            <ac:spMk id="24" creationId="{3A9A4357-BD1D-4622-A4FE-766E6AB8DE84}"/>
          </ac:spMkLst>
        </pc:spChg>
        <pc:spChg chg="add del">
          <ac:chgData name="Chandu Narasimhareddyvari" userId="152fe19db159aa72" providerId="LiveId" clId="{7597A460-8A24-46F4-825B-A0A8D6F142E2}" dt="2023-12-15T19:31:52.986" v="1135" actId="26606"/>
          <ac:spMkLst>
            <pc:docMk/>
            <pc:sldMk cId="3148239046" sldId="257"/>
            <ac:spMk id="26" creationId="{E659831F-0D9A-4C63-9EBB-8435B85A440F}"/>
          </ac:spMkLst>
        </pc:spChg>
        <pc:spChg chg="del mod ord">
          <ac:chgData name="Chandu Narasimhareddyvari" userId="152fe19db159aa72" providerId="LiveId" clId="{7597A460-8A24-46F4-825B-A0A8D6F142E2}" dt="2023-12-04T03:58:15.406" v="768" actId="12084"/>
          <ac:spMkLst>
            <pc:docMk/>
            <pc:sldMk cId="3148239046" sldId="257"/>
            <ac:spMk id="28" creationId="{78124017-225E-B002-2959-77641C804225}"/>
          </ac:spMkLst>
        </pc:spChg>
        <pc:spChg chg="add">
          <ac:chgData name="Chandu Narasimhareddyvari" userId="152fe19db159aa72" providerId="LiveId" clId="{7597A460-8A24-46F4-825B-A0A8D6F142E2}" dt="2023-12-15T19:31:52.986" v="1135" actId="26606"/>
          <ac:spMkLst>
            <pc:docMk/>
            <pc:sldMk cId="3148239046" sldId="257"/>
            <ac:spMk id="29" creationId="{9A724DBA-D2D9-471E-8ED7-2015DDD950DF}"/>
          </ac:spMkLst>
        </pc:spChg>
        <pc:spChg chg="add del">
          <ac:chgData name="Chandu Narasimhareddyvari" userId="152fe19db159aa72" providerId="LiveId" clId="{7597A460-8A24-46F4-825B-A0A8D6F142E2}" dt="2023-12-15T19:24:00.170" v="1085"/>
          <ac:spMkLst>
            <pc:docMk/>
            <pc:sldMk cId="3148239046" sldId="257"/>
            <ac:spMk id="30" creationId="{7D379150-F6B4-45C8-BE10-6B278AD400EB}"/>
          </ac:spMkLst>
        </pc:spChg>
        <pc:spChg chg="add del">
          <ac:chgData name="Chandu Narasimhareddyvari" userId="152fe19db159aa72" providerId="LiveId" clId="{7597A460-8A24-46F4-825B-A0A8D6F142E2}" dt="2023-12-15T19:24:00.170" v="1085"/>
          <ac:spMkLst>
            <pc:docMk/>
            <pc:sldMk cId="3148239046" sldId="257"/>
            <ac:spMk id="31" creationId="{5FFCF544-A370-4A5D-A95F-CA6E0E7191E6}"/>
          </ac:spMkLst>
        </pc:spChg>
        <pc:spChg chg="add del">
          <ac:chgData name="Chandu Narasimhareddyvari" userId="152fe19db159aa72" providerId="LiveId" clId="{7597A460-8A24-46F4-825B-A0A8D6F142E2}" dt="2023-12-02T14:59:30.891" v="168" actId="26606"/>
          <ac:spMkLst>
            <pc:docMk/>
            <pc:sldMk cId="3148239046" sldId="257"/>
            <ac:spMk id="33" creationId="{7D379150-F6B4-45C8-BE10-6B278AD400EB}"/>
          </ac:spMkLst>
        </pc:spChg>
        <pc:spChg chg="add del">
          <ac:chgData name="Chandu Narasimhareddyvari" userId="152fe19db159aa72" providerId="LiveId" clId="{7597A460-8A24-46F4-825B-A0A8D6F142E2}" dt="2023-12-15T19:24:00.170" v="1085"/>
          <ac:spMkLst>
            <pc:docMk/>
            <pc:sldMk cId="3148239046" sldId="257"/>
            <ac:spMk id="34" creationId="{C33BF9DD-8A45-4EEE-B231-0A14D322E5F9}"/>
          </ac:spMkLst>
        </pc:spChg>
        <pc:spChg chg="add del">
          <ac:chgData name="Chandu Narasimhareddyvari" userId="152fe19db159aa72" providerId="LiveId" clId="{7597A460-8A24-46F4-825B-A0A8D6F142E2}" dt="2023-12-02T14:59:30.891" v="168" actId="26606"/>
          <ac:spMkLst>
            <pc:docMk/>
            <pc:sldMk cId="3148239046" sldId="257"/>
            <ac:spMk id="35" creationId="{5FFCF544-A370-4A5D-A95F-CA6E0E7191E6}"/>
          </ac:spMkLst>
        </pc:spChg>
        <pc:spChg chg="add del">
          <ac:chgData name="Chandu Narasimhareddyvari" userId="152fe19db159aa72" providerId="LiveId" clId="{7597A460-8A24-46F4-825B-A0A8D6F142E2}" dt="2023-12-15T19:24:00.170" v="1085"/>
          <ac:spMkLst>
            <pc:docMk/>
            <pc:sldMk cId="3148239046" sldId="257"/>
            <ac:spMk id="38" creationId="{D5FBCAC9-BD8B-4F3B-AD74-EF37D4211349}"/>
          </ac:spMkLst>
        </pc:spChg>
        <pc:spChg chg="add del">
          <ac:chgData name="Chandu Narasimhareddyvari" userId="152fe19db159aa72" providerId="LiveId" clId="{7597A460-8A24-46F4-825B-A0A8D6F142E2}" dt="2023-12-02T14:59:30.891" v="168" actId="26606"/>
          <ac:spMkLst>
            <pc:docMk/>
            <pc:sldMk cId="3148239046" sldId="257"/>
            <ac:spMk id="39" creationId="{52ABB703-2B0E-4C3B-B4A2-F3973548E561}"/>
          </ac:spMkLst>
        </pc:spChg>
        <pc:spChg chg="add del">
          <ac:chgData name="Chandu Narasimhareddyvari" userId="152fe19db159aa72" providerId="LiveId" clId="{7597A460-8A24-46F4-825B-A0A8D6F142E2}" dt="2023-12-15T19:24:00.170" v="1085"/>
          <ac:spMkLst>
            <pc:docMk/>
            <pc:sldMk cId="3148239046" sldId="257"/>
            <ac:spMk id="40" creationId="{9556C5A8-AD7E-4CE7-87BE-9EA3B5E1786F}"/>
          </ac:spMkLst>
        </pc:spChg>
        <pc:spChg chg="add">
          <ac:chgData name="Chandu Narasimhareddyvari" userId="152fe19db159aa72" providerId="LiveId" clId="{7597A460-8A24-46F4-825B-A0A8D6F142E2}" dt="2023-12-15T19:31:52.986" v="1135" actId="26606"/>
          <ac:spMkLst>
            <pc:docMk/>
            <pc:sldMk cId="3148239046" sldId="257"/>
            <ac:spMk id="42" creationId="{08980754-6F4B-43C9-B9BE-127B6BED6586}"/>
          </ac:spMkLst>
        </pc:spChg>
        <pc:spChg chg="add del">
          <ac:chgData name="Chandu Narasimhareddyvari" userId="152fe19db159aa72" providerId="LiveId" clId="{7597A460-8A24-46F4-825B-A0A8D6F142E2}" dt="2023-12-02T14:59:30.891" v="168" actId="26606"/>
          <ac:spMkLst>
            <pc:docMk/>
            <pc:sldMk cId="3148239046" sldId="257"/>
            <ac:spMk id="43" creationId="{E95DA498-D9A2-4DA9-B9DA-B3776E08CF7E}"/>
          </ac:spMkLst>
        </pc:spChg>
        <pc:spChg chg="add">
          <ac:chgData name="Chandu Narasimhareddyvari" userId="152fe19db159aa72" providerId="LiveId" clId="{7597A460-8A24-46F4-825B-A0A8D6F142E2}" dt="2023-12-15T19:31:52.986" v="1135" actId="26606"/>
          <ac:spMkLst>
            <pc:docMk/>
            <pc:sldMk cId="3148239046" sldId="257"/>
            <ac:spMk id="44" creationId="{2C1BBA94-3F40-40AA-8BB9-E69E25E537C1}"/>
          </ac:spMkLst>
        </pc:spChg>
        <pc:spChg chg="add del">
          <ac:chgData name="Chandu Narasimhareddyvari" userId="152fe19db159aa72" providerId="LiveId" clId="{7597A460-8A24-46F4-825B-A0A8D6F142E2}" dt="2023-12-02T14:59:30.891" v="168" actId="26606"/>
          <ac:spMkLst>
            <pc:docMk/>
            <pc:sldMk cId="3148239046" sldId="257"/>
            <ac:spMk id="45" creationId="{82A73093-4B9D-420D-B17E-52293703A1D4}"/>
          </ac:spMkLst>
        </pc:spChg>
        <pc:spChg chg="add">
          <ac:chgData name="Chandu Narasimhareddyvari" userId="152fe19db159aa72" providerId="LiveId" clId="{7597A460-8A24-46F4-825B-A0A8D6F142E2}" dt="2023-12-15T19:31:52.986" v="1135" actId="26606"/>
          <ac:spMkLst>
            <pc:docMk/>
            <pc:sldMk cId="3148239046" sldId="257"/>
            <ac:spMk id="46" creationId="{169CC832-2974-4E8D-90ED-3E2941BA7336}"/>
          </ac:spMkLst>
        </pc:spChg>
        <pc:spChg chg="add del">
          <ac:chgData name="Chandu Narasimhareddyvari" userId="152fe19db159aa72" providerId="LiveId" clId="{7597A460-8A24-46F4-825B-A0A8D6F142E2}" dt="2023-12-02T14:59:45.289" v="170" actId="26606"/>
          <ac:spMkLst>
            <pc:docMk/>
            <pc:sldMk cId="3148239046" sldId="257"/>
            <ac:spMk id="47" creationId="{7D379150-F6B4-45C8-BE10-6B278AD400EB}"/>
          </ac:spMkLst>
        </pc:spChg>
        <pc:spChg chg="add del">
          <ac:chgData name="Chandu Narasimhareddyvari" userId="152fe19db159aa72" providerId="LiveId" clId="{7597A460-8A24-46F4-825B-A0A8D6F142E2}" dt="2023-12-02T14:59:45.289" v="170" actId="26606"/>
          <ac:spMkLst>
            <pc:docMk/>
            <pc:sldMk cId="3148239046" sldId="257"/>
            <ac:spMk id="48" creationId="{5FFCF544-A370-4A5D-A95F-CA6E0E7191E6}"/>
          </ac:spMkLst>
        </pc:spChg>
        <pc:spChg chg="add del">
          <ac:chgData name="Chandu Narasimhareddyvari" userId="152fe19db159aa72" providerId="LiveId" clId="{7597A460-8A24-46F4-825B-A0A8D6F142E2}" dt="2023-12-02T14:59:45.289" v="170" actId="26606"/>
          <ac:spMkLst>
            <pc:docMk/>
            <pc:sldMk cId="3148239046" sldId="257"/>
            <ac:spMk id="50" creationId="{C33BF9DD-8A45-4EEE-B231-0A14D322E5F9}"/>
          </ac:spMkLst>
        </pc:spChg>
        <pc:spChg chg="add del">
          <ac:chgData name="Chandu Narasimhareddyvari" userId="152fe19db159aa72" providerId="LiveId" clId="{7597A460-8A24-46F4-825B-A0A8D6F142E2}" dt="2023-12-02T14:59:45.289" v="170" actId="26606"/>
          <ac:spMkLst>
            <pc:docMk/>
            <pc:sldMk cId="3148239046" sldId="257"/>
            <ac:spMk id="52" creationId="{D5FBCAC9-BD8B-4F3B-AD74-EF37D4211349}"/>
          </ac:spMkLst>
        </pc:spChg>
        <pc:spChg chg="add del">
          <ac:chgData name="Chandu Narasimhareddyvari" userId="152fe19db159aa72" providerId="LiveId" clId="{7597A460-8A24-46F4-825B-A0A8D6F142E2}" dt="2023-12-02T14:59:45.289" v="170" actId="26606"/>
          <ac:spMkLst>
            <pc:docMk/>
            <pc:sldMk cId="3148239046" sldId="257"/>
            <ac:spMk id="53" creationId="{9556C5A8-AD7E-4CE7-87BE-9EA3B5E1786F}"/>
          </ac:spMkLst>
        </pc:spChg>
        <pc:spChg chg="add">
          <ac:chgData name="Chandu Narasimhareddyvari" userId="152fe19db159aa72" providerId="LiveId" clId="{7597A460-8A24-46F4-825B-A0A8D6F142E2}" dt="2023-12-15T19:31:52.986" v="1135" actId="26606"/>
          <ac:spMkLst>
            <pc:docMk/>
            <pc:sldMk cId="3148239046" sldId="257"/>
            <ac:spMk id="54" creationId="{55222F96-971A-4F90-B841-6BAB416C7AC1}"/>
          </ac:spMkLst>
        </pc:spChg>
        <pc:spChg chg="add del">
          <ac:chgData name="Chandu Narasimhareddyvari" userId="152fe19db159aa72" providerId="LiveId" clId="{7597A460-8A24-46F4-825B-A0A8D6F142E2}" dt="2023-12-02T14:59:57.550" v="172" actId="26606"/>
          <ac:spMkLst>
            <pc:docMk/>
            <pc:sldMk cId="3148239046" sldId="257"/>
            <ac:spMk id="55" creationId="{7D379150-F6B4-45C8-BE10-6B278AD400EB}"/>
          </ac:spMkLst>
        </pc:spChg>
        <pc:spChg chg="add del">
          <ac:chgData name="Chandu Narasimhareddyvari" userId="152fe19db159aa72" providerId="LiveId" clId="{7597A460-8A24-46F4-825B-A0A8D6F142E2}" dt="2023-12-02T14:59:57.550" v="172" actId="26606"/>
          <ac:spMkLst>
            <pc:docMk/>
            <pc:sldMk cId="3148239046" sldId="257"/>
            <ac:spMk id="56" creationId="{5FFCF544-A370-4A5D-A95F-CA6E0E7191E6}"/>
          </ac:spMkLst>
        </pc:spChg>
        <pc:spChg chg="add del">
          <ac:chgData name="Chandu Narasimhareddyvari" userId="152fe19db159aa72" providerId="LiveId" clId="{7597A460-8A24-46F4-825B-A0A8D6F142E2}" dt="2023-12-02T14:59:57.550" v="172" actId="26606"/>
          <ac:spMkLst>
            <pc:docMk/>
            <pc:sldMk cId="3148239046" sldId="257"/>
            <ac:spMk id="58" creationId="{52ABB703-2B0E-4C3B-B4A2-F3973548E561}"/>
          </ac:spMkLst>
        </pc:spChg>
        <pc:spChg chg="add del">
          <ac:chgData name="Chandu Narasimhareddyvari" userId="152fe19db159aa72" providerId="LiveId" clId="{7597A460-8A24-46F4-825B-A0A8D6F142E2}" dt="2023-12-02T14:59:57.550" v="172" actId="26606"/>
          <ac:spMkLst>
            <pc:docMk/>
            <pc:sldMk cId="3148239046" sldId="257"/>
            <ac:spMk id="60" creationId="{E95DA498-D9A2-4DA9-B9DA-B3776E08CF7E}"/>
          </ac:spMkLst>
        </pc:spChg>
        <pc:spChg chg="add del">
          <ac:chgData name="Chandu Narasimhareddyvari" userId="152fe19db159aa72" providerId="LiveId" clId="{7597A460-8A24-46F4-825B-A0A8D6F142E2}" dt="2023-12-02T14:59:57.550" v="172" actId="26606"/>
          <ac:spMkLst>
            <pc:docMk/>
            <pc:sldMk cId="3148239046" sldId="257"/>
            <ac:spMk id="61" creationId="{82A73093-4B9D-420D-B17E-52293703A1D4}"/>
          </ac:spMkLst>
        </pc:spChg>
        <pc:spChg chg="add del">
          <ac:chgData name="Chandu Narasimhareddyvari" userId="152fe19db159aa72" providerId="LiveId" clId="{7597A460-8A24-46F4-825B-A0A8D6F142E2}" dt="2023-12-02T15:00:01.292" v="174" actId="26606"/>
          <ac:spMkLst>
            <pc:docMk/>
            <pc:sldMk cId="3148239046" sldId="257"/>
            <ac:spMk id="63" creationId="{7D379150-F6B4-45C8-BE10-6B278AD400EB}"/>
          </ac:spMkLst>
        </pc:spChg>
        <pc:spChg chg="add del">
          <ac:chgData name="Chandu Narasimhareddyvari" userId="152fe19db159aa72" providerId="LiveId" clId="{7597A460-8A24-46F4-825B-A0A8D6F142E2}" dt="2023-12-02T15:00:01.292" v="174" actId="26606"/>
          <ac:spMkLst>
            <pc:docMk/>
            <pc:sldMk cId="3148239046" sldId="257"/>
            <ac:spMk id="64" creationId="{5FFCF544-A370-4A5D-A95F-CA6E0E7191E6}"/>
          </ac:spMkLst>
        </pc:spChg>
        <pc:spChg chg="add del">
          <ac:chgData name="Chandu Narasimhareddyvari" userId="152fe19db159aa72" providerId="LiveId" clId="{7597A460-8A24-46F4-825B-A0A8D6F142E2}" dt="2023-12-02T15:00:01.292" v="174" actId="26606"/>
          <ac:spMkLst>
            <pc:docMk/>
            <pc:sldMk cId="3148239046" sldId="257"/>
            <ac:spMk id="66" creationId="{284B70D5-875B-433D-BDBD-1522A85D6C1D}"/>
          </ac:spMkLst>
        </pc:spChg>
        <pc:spChg chg="add del">
          <ac:chgData name="Chandu Narasimhareddyvari" userId="152fe19db159aa72" providerId="LiveId" clId="{7597A460-8A24-46F4-825B-A0A8D6F142E2}" dt="2023-12-02T15:00:01.292" v="174" actId="26606"/>
          <ac:spMkLst>
            <pc:docMk/>
            <pc:sldMk cId="3148239046" sldId="257"/>
            <ac:spMk id="68" creationId="{1E299956-A9E7-4FC1-A0B1-D590CA9730E8}"/>
          </ac:spMkLst>
        </pc:spChg>
        <pc:spChg chg="add del">
          <ac:chgData name="Chandu Narasimhareddyvari" userId="152fe19db159aa72" providerId="LiveId" clId="{7597A460-8A24-46F4-825B-A0A8D6F142E2}" dt="2023-12-02T15:00:01.292" v="174" actId="26606"/>
          <ac:spMkLst>
            <pc:docMk/>
            <pc:sldMk cId="3148239046" sldId="257"/>
            <ac:spMk id="69" creationId="{17FC539C-B783-4B03-9F9E-D13430F3F64F}"/>
          </ac:spMkLst>
        </pc:spChg>
        <pc:spChg chg="add del">
          <ac:chgData name="Chandu Narasimhareddyvari" userId="152fe19db159aa72" providerId="LiveId" clId="{7597A460-8A24-46F4-825B-A0A8D6F142E2}" dt="2023-12-02T15:00:03.983" v="176" actId="26606"/>
          <ac:spMkLst>
            <pc:docMk/>
            <pc:sldMk cId="3148239046" sldId="257"/>
            <ac:spMk id="71" creationId="{7D379150-F6B4-45C8-BE10-6B278AD400EB}"/>
          </ac:spMkLst>
        </pc:spChg>
        <pc:spChg chg="add del">
          <ac:chgData name="Chandu Narasimhareddyvari" userId="152fe19db159aa72" providerId="LiveId" clId="{7597A460-8A24-46F4-825B-A0A8D6F142E2}" dt="2023-12-02T15:00:03.983" v="176" actId="26606"/>
          <ac:spMkLst>
            <pc:docMk/>
            <pc:sldMk cId="3148239046" sldId="257"/>
            <ac:spMk id="72" creationId="{5FFCF544-A370-4A5D-A95F-CA6E0E7191E6}"/>
          </ac:spMkLst>
        </pc:spChg>
        <pc:spChg chg="add del">
          <ac:chgData name="Chandu Narasimhareddyvari" userId="152fe19db159aa72" providerId="LiveId" clId="{7597A460-8A24-46F4-825B-A0A8D6F142E2}" dt="2023-12-02T15:00:03.983" v="176" actId="26606"/>
          <ac:spMkLst>
            <pc:docMk/>
            <pc:sldMk cId="3148239046" sldId="257"/>
            <ac:spMk id="74" creationId="{52ABB703-2B0E-4C3B-B4A2-F3973548E561}"/>
          </ac:spMkLst>
        </pc:spChg>
        <pc:spChg chg="add del">
          <ac:chgData name="Chandu Narasimhareddyvari" userId="152fe19db159aa72" providerId="LiveId" clId="{7597A460-8A24-46F4-825B-A0A8D6F142E2}" dt="2023-12-02T15:00:03.983" v="176" actId="26606"/>
          <ac:spMkLst>
            <pc:docMk/>
            <pc:sldMk cId="3148239046" sldId="257"/>
            <ac:spMk id="76" creationId="{E95DA498-D9A2-4DA9-B9DA-B3776E08CF7E}"/>
          </ac:spMkLst>
        </pc:spChg>
        <pc:spChg chg="add del">
          <ac:chgData name="Chandu Narasimhareddyvari" userId="152fe19db159aa72" providerId="LiveId" clId="{7597A460-8A24-46F4-825B-A0A8D6F142E2}" dt="2023-12-02T15:00:03.983" v="176" actId="26606"/>
          <ac:spMkLst>
            <pc:docMk/>
            <pc:sldMk cId="3148239046" sldId="257"/>
            <ac:spMk id="77" creationId="{82A73093-4B9D-420D-B17E-52293703A1D4}"/>
          </ac:spMkLst>
        </pc:spChg>
        <pc:spChg chg="add del">
          <ac:chgData name="Chandu Narasimhareddyvari" userId="152fe19db159aa72" providerId="LiveId" clId="{7597A460-8A24-46F4-825B-A0A8D6F142E2}" dt="2023-12-02T15:01:20.616" v="221" actId="26606"/>
          <ac:spMkLst>
            <pc:docMk/>
            <pc:sldMk cId="3148239046" sldId="257"/>
            <ac:spMk id="79" creationId="{7D379150-F6B4-45C8-BE10-6B278AD400EB}"/>
          </ac:spMkLst>
        </pc:spChg>
        <pc:spChg chg="add del">
          <ac:chgData name="Chandu Narasimhareddyvari" userId="152fe19db159aa72" providerId="LiveId" clId="{7597A460-8A24-46F4-825B-A0A8D6F142E2}" dt="2023-12-02T15:01:20.616" v="221" actId="26606"/>
          <ac:spMkLst>
            <pc:docMk/>
            <pc:sldMk cId="3148239046" sldId="257"/>
            <ac:spMk id="80" creationId="{5FFCF544-A370-4A5D-A95F-CA6E0E7191E6}"/>
          </ac:spMkLst>
        </pc:spChg>
        <pc:spChg chg="add del">
          <ac:chgData name="Chandu Narasimhareddyvari" userId="152fe19db159aa72" providerId="LiveId" clId="{7597A460-8A24-46F4-825B-A0A8D6F142E2}" dt="2023-12-02T15:01:20.616" v="221" actId="26606"/>
          <ac:spMkLst>
            <pc:docMk/>
            <pc:sldMk cId="3148239046" sldId="257"/>
            <ac:spMk id="82" creationId="{C33BF9DD-8A45-4EEE-B231-0A14D322E5F9}"/>
          </ac:spMkLst>
        </pc:spChg>
        <pc:spChg chg="add del">
          <ac:chgData name="Chandu Narasimhareddyvari" userId="152fe19db159aa72" providerId="LiveId" clId="{7597A460-8A24-46F4-825B-A0A8D6F142E2}" dt="2023-12-02T15:01:20.616" v="221" actId="26606"/>
          <ac:spMkLst>
            <pc:docMk/>
            <pc:sldMk cId="3148239046" sldId="257"/>
            <ac:spMk id="84" creationId="{D5FBCAC9-BD8B-4F3B-AD74-EF37D4211349}"/>
          </ac:spMkLst>
        </pc:spChg>
        <pc:spChg chg="add del">
          <ac:chgData name="Chandu Narasimhareddyvari" userId="152fe19db159aa72" providerId="LiveId" clId="{7597A460-8A24-46F4-825B-A0A8D6F142E2}" dt="2023-12-02T15:01:20.616" v="221" actId="26606"/>
          <ac:spMkLst>
            <pc:docMk/>
            <pc:sldMk cId="3148239046" sldId="257"/>
            <ac:spMk id="85" creationId="{9556C5A8-AD7E-4CE7-87BE-9EA3B5E1786F}"/>
          </ac:spMkLst>
        </pc:spChg>
        <pc:spChg chg="add del">
          <ac:chgData name="Chandu Narasimhareddyvari" userId="152fe19db159aa72" providerId="LiveId" clId="{7597A460-8A24-46F4-825B-A0A8D6F142E2}" dt="2023-12-02T15:01:07.943" v="210" actId="26606"/>
          <ac:spMkLst>
            <pc:docMk/>
            <pc:sldMk cId="3148239046" sldId="257"/>
            <ac:spMk id="90" creationId="{7D379150-F6B4-45C8-BE10-6B278AD400EB}"/>
          </ac:spMkLst>
        </pc:spChg>
        <pc:spChg chg="add del">
          <ac:chgData name="Chandu Narasimhareddyvari" userId="152fe19db159aa72" providerId="LiveId" clId="{7597A460-8A24-46F4-825B-A0A8D6F142E2}" dt="2023-12-02T15:01:07.943" v="210" actId="26606"/>
          <ac:spMkLst>
            <pc:docMk/>
            <pc:sldMk cId="3148239046" sldId="257"/>
            <ac:spMk id="92" creationId="{5FFCF544-A370-4A5D-A95F-CA6E0E7191E6}"/>
          </ac:spMkLst>
        </pc:spChg>
        <pc:spChg chg="add del">
          <ac:chgData name="Chandu Narasimhareddyvari" userId="152fe19db159aa72" providerId="LiveId" clId="{7597A460-8A24-46F4-825B-A0A8D6F142E2}" dt="2023-12-02T15:01:07.943" v="210" actId="26606"/>
          <ac:spMkLst>
            <pc:docMk/>
            <pc:sldMk cId="3148239046" sldId="257"/>
            <ac:spMk id="96" creationId="{C33BF9DD-8A45-4EEE-B231-0A14D322E5F9}"/>
          </ac:spMkLst>
        </pc:spChg>
        <pc:spChg chg="add del">
          <ac:chgData name="Chandu Narasimhareddyvari" userId="152fe19db159aa72" providerId="LiveId" clId="{7597A460-8A24-46F4-825B-A0A8D6F142E2}" dt="2023-12-02T15:01:07.943" v="210" actId="26606"/>
          <ac:spMkLst>
            <pc:docMk/>
            <pc:sldMk cId="3148239046" sldId="257"/>
            <ac:spMk id="100" creationId="{D5FBCAC9-BD8B-4F3B-AD74-EF37D4211349}"/>
          </ac:spMkLst>
        </pc:spChg>
        <pc:spChg chg="add del">
          <ac:chgData name="Chandu Narasimhareddyvari" userId="152fe19db159aa72" providerId="LiveId" clId="{7597A460-8A24-46F4-825B-A0A8D6F142E2}" dt="2023-12-02T15:01:07.943" v="210" actId="26606"/>
          <ac:spMkLst>
            <pc:docMk/>
            <pc:sldMk cId="3148239046" sldId="257"/>
            <ac:spMk id="102" creationId="{9556C5A8-AD7E-4CE7-87BE-9EA3B5E1786F}"/>
          </ac:spMkLst>
        </pc:spChg>
        <pc:spChg chg="add del">
          <ac:chgData name="Chandu Narasimhareddyvari" userId="152fe19db159aa72" providerId="LiveId" clId="{7597A460-8A24-46F4-825B-A0A8D6F142E2}" dt="2023-12-02T15:01:09.470" v="212" actId="26606"/>
          <ac:spMkLst>
            <pc:docMk/>
            <pc:sldMk cId="3148239046" sldId="257"/>
            <ac:spMk id="104" creationId="{7D379150-F6B4-45C8-BE10-6B278AD400EB}"/>
          </ac:spMkLst>
        </pc:spChg>
        <pc:spChg chg="add del">
          <ac:chgData name="Chandu Narasimhareddyvari" userId="152fe19db159aa72" providerId="LiveId" clId="{7597A460-8A24-46F4-825B-A0A8D6F142E2}" dt="2023-12-02T15:01:09.470" v="212" actId="26606"/>
          <ac:spMkLst>
            <pc:docMk/>
            <pc:sldMk cId="3148239046" sldId="257"/>
            <ac:spMk id="105" creationId="{5FFCF544-A370-4A5D-A95F-CA6E0E7191E6}"/>
          </ac:spMkLst>
        </pc:spChg>
        <pc:spChg chg="add del">
          <ac:chgData name="Chandu Narasimhareddyvari" userId="152fe19db159aa72" providerId="LiveId" clId="{7597A460-8A24-46F4-825B-A0A8D6F142E2}" dt="2023-12-02T15:01:09.470" v="212" actId="26606"/>
          <ac:spMkLst>
            <pc:docMk/>
            <pc:sldMk cId="3148239046" sldId="257"/>
            <ac:spMk id="107" creationId="{52ABB703-2B0E-4C3B-B4A2-F3973548E561}"/>
          </ac:spMkLst>
        </pc:spChg>
        <pc:spChg chg="add del">
          <ac:chgData name="Chandu Narasimhareddyvari" userId="152fe19db159aa72" providerId="LiveId" clId="{7597A460-8A24-46F4-825B-A0A8D6F142E2}" dt="2023-12-02T15:01:09.470" v="212" actId="26606"/>
          <ac:spMkLst>
            <pc:docMk/>
            <pc:sldMk cId="3148239046" sldId="257"/>
            <ac:spMk id="109" creationId="{E95DA498-D9A2-4DA9-B9DA-B3776E08CF7E}"/>
          </ac:spMkLst>
        </pc:spChg>
        <pc:spChg chg="add del">
          <ac:chgData name="Chandu Narasimhareddyvari" userId="152fe19db159aa72" providerId="LiveId" clId="{7597A460-8A24-46F4-825B-A0A8D6F142E2}" dt="2023-12-02T15:01:09.470" v="212" actId="26606"/>
          <ac:spMkLst>
            <pc:docMk/>
            <pc:sldMk cId="3148239046" sldId="257"/>
            <ac:spMk id="110" creationId="{82A73093-4B9D-420D-B17E-52293703A1D4}"/>
          </ac:spMkLst>
        </pc:spChg>
        <pc:spChg chg="add del">
          <ac:chgData name="Chandu Narasimhareddyvari" userId="152fe19db159aa72" providerId="LiveId" clId="{7597A460-8A24-46F4-825B-A0A8D6F142E2}" dt="2023-12-02T15:01:15.591" v="214" actId="26606"/>
          <ac:spMkLst>
            <pc:docMk/>
            <pc:sldMk cId="3148239046" sldId="257"/>
            <ac:spMk id="112" creationId="{7D379150-F6B4-45C8-BE10-6B278AD400EB}"/>
          </ac:spMkLst>
        </pc:spChg>
        <pc:spChg chg="add del">
          <ac:chgData name="Chandu Narasimhareddyvari" userId="152fe19db159aa72" providerId="LiveId" clId="{7597A460-8A24-46F4-825B-A0A8D6F142E2}" dt="2023-12-02T15:01:15.591" v="214" actId="26606"/>
          <ac:spMkLst>
            <pc:docMk/>
            <pc:sldMk cId="3148239046" sldId="257"/>
            <ac:spMk id="113" creationId="{5FFCF544-A370-4A5D-A95F-CA6E0E7191E6}"/>
          </ac:spMkLst>
        </pc:spChg>
        <pc:spChg chg="add del">
          <ac:chgData name="Chandu Narasimhareddyvari" userId="152fe19db159aa72" providerId="LiveId" clId="{7597A460-8A24-46F4-825B-A0A8D6F142E2}" dt="2023-12-02T15:01:16.470" v="216" actId="26606"/>
          <ac:spMkLst>
            <pc:docMk/>
            <pc:sldMk cId="3148239046" sldId="257"/>
            <ac:spMk id="116" creationId="{7D379150-F6B4-45C8-BE10-6B278AD400EB}"/>
          </ac:spMkLst>
        </pc:spChg>
        <pc:spChg chg="add del">
          <ac:chgData name="Chandu Narasimhareddyvari" userId="152fe19db159aa72" providerId="LiveId" clId="{7597A460-8A24-46F4-825B-A0A8D6F142E2}" dt="2023-12-02T15:01:16.470" v="216" actId="26606"/>
          <ac:spMkLst>
            <pc:docMk/>
            <pc:sldMk cId="3148239046" sldId="257"/>
            <ac:spMk id="117" creationId="{5FFCF544-A370-4A5D-A95F-CA6E0E7191E6}"/>
          </ac:spMkLst>
        </pc:spChg>
        <pc:spChg chg="add del">
          <ac:chgData name="Chandu Narasimhareddyvari" userId="152fe19db159aa72" providerId="LiveId" clId="{7597A460-8A24-46F4-825B-A0A8D6F142E2}" dt="2023-12-02T15:01:16.470" v="216" actId="26606"/>
          <ac:spMkLst>
            <pc:docMk/>
            <pc:sldMk cId="3148239046" sldId="257"/>
            <ac:spMk id="119" creationId="{52ABB703-2B0E-4C3B-B4A2-F3973548E561}"/>
          </ac:spMkLst>
        </pc:spChg>
        <pc:spChg chg="add del">
          <ac:chgData name="Chandu Narasimhareddyvari" userId="152fe19db159aa72" providerId="LiveId" clId="{7597A460-8A24-46F4-825B-A0A8D6F142E2}" dt="2023-12-02T15:01:16.470" v="216" actId="26606"/>
          <ac:spMkLst>
            <pc:docMk/>
            <pc:sldMk cId="3148239046" sldId="257"/>
            <ac:spMk id="121" creationId="{E95DA498-D9A2-4DA9-B9DA-B3776E08CF7E}"/>
          </ac:spMkLst>
        </pc:spChg>
        <pc:spChg chg="add del">
          <ac:chgData name="Chandu Narasimhareddyvari" userId="152fe19db159aa72" providerId="LiveId" clId="{7597A460-8A24-46F4-825B-A0A8D6F142E2}" dt="2023-12-02T15:01:16.470" v="216" actId="26606"/>
          <ac:spMkLst>
            <pc:docMk/>
            <pc:sldMk cId="3148239046" sldId="257"/>
            <ac:spMk id="122" creationId="{82A73093-4B9D-420D-B17E-52293703A1D4}"/>
          </ac:spMkLst>
        </pc:spChg>
        <pc:spChg chg="add del">
          <ac:chgData name="Chandu Narasimhareddyvari" userId="152fe19db159aa72" providerId="LiveId" clId="{7597A460-8A24-46F4-825B-A0A8D6F142E2}" dt="2023-12-02T15:01:18.704" v="218" actId="26606"/>
          <ac:spMkLst>
            <pc:docMk/>
            <pc:sldMk cId="3148239046" sldId="257"/>
            <ac:spMk id="124" creationId="{7D379150-F6B4-45C8-BE10-6B278AD400EB}"/>
          </ac:spMkLst>
        </pc:spChg>
        <pc:spChg chg="add del">
          <ac:chgData name="Chandu Narasimhareddyvari" userId="152fe19db159aa72" providerId="LiveId" clId="{7597A460-8A24-46F4-825B-A0A8D6F142E2}" dt="2023-12-02T15:01:18.704" v="218" actId="26606"/>
          <ac:spMkLst>
            <pc:docMk/>
            <pc:sldMk cId="3148239046" sldId="257"/>
            <ac:spMk id="125" creationId="{5FFCF544-A370-4A5D-A95F-CA6E0E7191E6}"/>
          </ac:spMkLst>
        </pc:spChg>
        <pc:spChg chg="add del">
          <ac:chgData name="Chandu Narasimhareddyvari" userId="152fe19db159aa72" providerId="LiveId" clId="{7597A460-8A24-46F4-825B-A0A8D6F142E2}" dt="2023-12-02T15:01:18.704" v="218" actId="26606"/>
          <ac:spMkLst>
            <pc:docMk/>
            <pc:sldMk cId="3148239046" sldId="257"/>
            <ac:spMk id="127" creationId="{C33BF9DD-8A45-4EEE-B231-0A14D322E5F9}"/>
          </ac:spMkLst>
        </pc:spChg>
        <pc:spChg chg="add del">
          <ac:chgData name="Chandu Narasimhareddyvari" userId="152fe19db159aa72" providerId="LiveId" clId="{7597A460-8A24-46F4-825B-A0A8D6F142E2}" dt="2023-12-02T15:01:18.704" v="218" actId="26606"/>
          <ac:spMkLst>
            <pc:docMk/>
            <pc:sldMk cId="3148239046" sldId="257"/>
            <ac:spMk id="129" creationId="{D5FBCAC9-BD8B-4F3B-AD74-EF37D4211349}"/>
          </ac:spMkLst>
        </pc:spChg>
        <pc:spChg chg="add del">
          <ac:chgData name="Chandu Narasimhareddyvari" userId="152fe19db159aa72" providerId="LiveId" clId="{7597A460-8A24-46F4-825B-A0A8D6F142E2}" dt="2023-12-02T15:01:18.704" v="218" actId="26606"/>
          <ac:spMkLst>
            <pc:docMk/>
            <pc:sldMk cId="3148239046" sldId="257"/>
            <ac:spMk id="130" creationId="{9556C5A8-AD7E-4CE7-87BE-9EA3B5E1786F}"/>
          </ac:spMkLst>
        </pc:spChg>
        <pc:spChg chg="add del">
          <ac:chgData name="Chandu Narasimhareddyvari" userId="152fe19db159aa72" providerId="LiveId" clId="{7597A460-8A24-46F4-825B-A0A8D6F142E2}" dt="2023-12-02T15:01:20.599" v="220" actId="26606"/>
          <ac:spMkLst>
            <pc:docMk/>
            <pc:sldMk cId="3148239046" sldId="257"/>
            <ac:spMk id="132" creationId="{7D379150-F6B4-45C8-BE10-6B278AD400EB}"/>
          </ac:spMkLst>
        </pc:spChg>
        <pc:spChg chg="add del">
          <ac:chgData name="Chandu Narasimhareddyvari" userId="152fe19db159aa72" providerId="LiveId" clId="{7597A460-8A24-46F4-825B-A0A8D6F142E2}" dt="2023-12-02T15:01:20.599" v="220" actId="26606"/>
          <ac:spMkLst>
            <pc:docMk/>
            <pc:sldMk cId="3148239046" sldId="257"/>
            <ac:spMk id="133" creationId="{5FFCF544-A370-4A5D-A95F-CA6E0E7191E6}"/>
          </ac:spMkLst>
        </pc:spChg>
        <pc:spChg chg="add del">
          <ac:chgData name="Chandu Narasimhareddyvari" userId="152fe19db159aa72" providerId="LiveId" clId="{7597A460-8A24-46F4-825B-A0A8D6F142E2}" dt="2023-12-02T15:01:20.599" v="220" actId="26606"/>
          <ac:spMkLst>
            <pc:docMk/>
            <pc:sldMk cId="3148239046" sldId="257"/>
            <ac:spMk id="135" creationId="{52ABB703-2B0E-4C3B-B4A2-F3973548E561}"/>
          </ac:spMkLst>
        </pc:spChg>
        <pc:spChg chg="add del">
          <ac:chgData name="Chandu Narasimhareddyvari" userId="152fe19db159aa72" providerId="LiveId" clId="{7597A460-8A24-46F4-825B-A0A8D6F142E2}" dt="2023-12-02T15:01:20.599" v="220" actId="26606"/>
          <ac:spMkLst>
            <pc:docMk/>
            <pc:sldMk cId="3148239046" sldId="257"/>
            <ac:spMk id="137" creationId="{E95DA498-D9A2-4DA9-B9DA-B3776E08CF7E}"/>
          </ac:spMkLst>
        </pc:spChg>
        <pc:spChg chg="add del">
          <ac:chgData name="Chandu Narasimhareddyvari" userId="152fe19db159aa72" providerId="LiveId" clId="{7597A460-8A24-46F4-825B-A0A8D6F142E2}" dt="2023-12-02T15:01:20.599" v="220" actId="26606"/>
          <ac:spMkLst>
            <pc:docMk/>
            <pc:sldMk cId="3148239046" sldId="257"/>
            <ac:spMk id="138" creationId="{82A73093-4B9D-420D-B17E-52293703A1D4}"/>
          </ac:spMkLst>
        </pc:spChg>
        <pc:spChg chg="add del">
          <ac:chgData name="Chandu Narasimhareddyvari" userId="152fe19db159aa72" providerId="LiveId" clId="{7597A460-8A24-46F4-825B-A0A8D6F142E2}" dt="2023-12-02T19:37:41.870" v="459"/>
          <ac:spMkLst>
            <pc:docMk/>
            <pc:sldMk cId="3148239046" sldId="257"/>
            <ac:spMk id="140" creationId="{7D379150-F6B4-45C8-BE10-6B278AD400EB}"/>
          </ac:spMkLst>
        </pc:spChg>
        <pc:spChg chg="add del">
          <ac:chgData name="Chandu Narasimhareddyvari" userId="152fe19db159aa72" providerId="LiveId" clId="{7597A460-8A24-46F4-825B-A0A8D6F142E2}" dt="2023-12-02T19:37:41.870" v="459"/>
          <ac:spMkLst>
            <pc:docMk/>
            <pc:sldMk cId="3148239046" sldId="257"/>
            <ac:spMk id="141" creationId="{5FFCF544-A370-4A5D-A95F-CA6E0E7191E6}"/>
          </ac:spMkLst>
        </pc:spChg>
        <pc:spChg chg="add del">
          <ac:chgData name="Chandu Narasimhareddyvari" userId="152fe19db159aa72" providerId="LiveId" clId="{7597A460-8A24-46F4-825B-A0A8D6F142E2}" dt="2023-12-02T19:37:41.870" v="459"/>
          <ac:spMkLst>
            <pc:docMk/>
            <pc:sldMk cId="3148239046" sldId="257"/>
            <ac:spMk id="143" creationId="{C33BF9DD-8A45-4EEE-B231-0A14D322E5F9}"/>
          </ac:spMkLst>
        </pc:spChg>
        <pc:spChg chg="add del">
          <ac:chgData name="Chandu Narasimhareddyvari" userId="152fe19db159aa72" providerId="LiveId" clId="{7597A460-8A24-46F4-825B-A0A8D6F142E2}" dt="2023-12-02T19:37:41.870" v="459"/>
          <ac:spMkLst>
            <pc:docMk/>
            <pc:sldMk cId="3148239046" sldId="257"/>
            <ac:spMk id="145" creationId="{D5FBCAC9-BD8B-4F3B-AD74-EF37D4211349}"/>
          </ac:spMkLst>
        </pc:spChg>
        <pc:spChg chg="add del">
          <ac:chgData name="Chandu Narasimhareddyvari" userId="152fe19db159aa72" providerId="LiveId" clId="{7597A460-8A24-46F4-825B-A0A8D6F142E2}" dt="2023-12-02T19:37:41.870" v="459"/>
          <ac:spMkLst>
            <pc:docMk/>
            <pc:sldMk cId="3148239046" sldId="257"/>
            <ac:spMk id="146" creationId="{9556C5A8-AD7E-4CE7-87BE-9EA3B5E1786F}"/>
          </ac:spMkLst>
        </pc:spChg>
        <pc:graphicFrameChg chg="add mod modGraphic">
          <ac:chgData name="Chandu Narasimhareddyvari" userId="152fe19db159aa72" providerId="LiveId" clId="{7597A460-8A24-46F4-825B-A0A8D6F142E2}" dt="2023-12-15T19:31:52.986" v="1135" actId="26606"/>
          <ac:graphicFrameMkLst>
            <pc:docMk/>
            <pc:sldMk cId="3148239046" sldId="257"/>
            <ac:graphicFrameMk id="2" creationId="{FDC3FF3B-B33A-8C13-6A5C-5209CF71B801}"/>
          </ac:graphicFrameMkLst>
        </pc:graphicFrameChg>
        <pc:picChg chg="mod ord">
          <ac:chgData name="Chandu Narasimhareddyvari" userId="152fe19db159aa72" providerId="LiveId" clId="{7597A460-8A24-46F4-825B-A0A8D6F142E2}" dt="2023-12-15T19:31:52.986" v="1135" actId="26606"/>
          <ac:picMkLst>
            <pc:docMk/>
            <pc:sldMk cId="3148239046" sldId="257"/>
            <ac:picMk id="11" creationId="{4E7B6599-870A-2B5B-4E29-0EEBBB47DFC8}"/>
          </ac:picMkLst>
        </pc:picChg>
        <pc:cxnChg chg="add del">
          <ac:chgData name="Chandu Narasimhareddyvari" userId="152fe19db159aa72" providerId="LiveId" clId="{7597A460-8A24-46F4-825B-A0A8D6F142E2}" dt="2023-12-15T19:24:00.170" v="1085"/>
          <ac:cxnSpMkLst>
            <pc:docMk/>
            <pc:sldMk cId="3148239046" sldId="257"/>
            <ac:cxnSpMk id="32" creationId="{6EEB3B97-A638-498B-8083-54191CE71E01}"/>
          </ac:cxnSpMkLst>
        </pc:cxnChg>
        <pc:cxnChg chg="add del">
          <ac:chgData name="Chandu Narasimhareddyvari" userId="152fe19db159aa72" providerId="LiveId" clId="{7597A460-8A24-46F4-825B-A0A8D6F142E2}" dt="2023-12-15T19:24:00.170" v="1085"/>
          <ac:cxnSpMkLst>
            <pc:docMk/>
            <pc:sldMk cId="3148239046" sldId="257"/>
            <ac:cxnSpMk id="36" creationId="{9020DCC9-F851-4562-BB20-1AB3C51BFD08}"/>
          </ac:cxnSpMkLst>
        </pc:cxnChg>
        <pc:cxnChg chg="add del">
          <ac:chgData name="Chandu Narasimhareddyvari" userId="152fe19db159aa72" providerId="LiveId" clId="{7597A460-8A24-46F4-825B-A0A8D6F142E2}" dt="2023-12-02T14:59:30.891" v="168" actId="26606"/>
          <ac:cxnSpMkLst>
            <pc:docMk/>
            <pc:sldMk cId="3148239046" sldId="257"/>
            <ac:cxnSpMk id="37" creationId="{6EEB3B97-A638-498B-8083-54191CE71E01}"/>
          </ac:cxnSpMkLst>
        </pc:cxnChg>
        <pc:cxnChg chg="add del">
          <ac:chgData name="Chandu Narasimhareddyvari" userId="152fe19db159aa72" providerId="LiveId" clId="{7597A460-8A24-46F4-825B-A0A8D6F142E2}" dt="2023-12-02T14:59:30.891" v="168" actId="26606"/>
          <ac:cxnSpMkLst>
            <pc:docMk/>
            <pc:sldMk cId="3148239046" sldId="257"/>
            <ac:cxnSpMk id="41" creationId="{9C21570E-E159-49A6-9891-FA397B7A92D3}"/>
          </ac:cxnSpMkLst>
        </pc:cxnChg>
        <pc:cxnChg chg="add del">
          <ac:chgData name="Chandu Narasimhareddyvari" userId="152fe19db159aa72" providerId="LiveId" clId="{7597A460-8A24-46F4-825B-A0A8D6F142E2}" dt="2023-12-02T14:59:45.289" v="170" actId="26606"/>
          <ac:cxnSpMkLst>
            <pc:docMk/>
            <pc:sldMk cId="3148239046" sldId="257"/>
            <ac:cxnSpMk id="49" creationId="{6EEB3B97-A638-498B-8083-54191CE71E01}"/>
          </ac:cxnSpMkLst>
        </pc:cxnChg>
        <pc:cxnChg chg="add del">
          <ac:chgData name="Chandu Narasimhareddyvari" userId="152fe19db159aa72" providerId="LiveId" clId="{7597A460-8A24-46F4-825B-A0A8D6F142E2}" dt="2023-12-02T14:59:45.289" v="170" actId="26606"/>
          <ac:cxnSpMkLst>
            <pc:docMk/>
            <pc:sldMk cId="3148239046" sldId="257"/>
            <ac:cxnSpMk id="51" creationId="{9020DCC9-F851-4562-BB20-1AB3C51BFD08}"/>
          </ac:cxnSpMkLst>
        </pc:cxnChg>
        <pc:cxnChg chg="add del">
          <ac:chgData name="Chandu Narasimhareddyvari" userId="152fe19db159aa72" providerId="LiveId" clId="{7597A460-8A24-46F4-825B-A0A8D6F142E2}" dt="2023-12-02T14:59:57.550" v="172" actId="26606"/>
          <ac:cxnSpMkLst>
            <pc:docMk/>
            <pc:sldMk cId="3148239046" sldId="257"/>
            <ac:cxnSpMk id="57" creationId="{6EEB3B97-A638-498B-8083-54191CE71E01}"/>
          </ac:cxnSpMkLst>
        </pc:cxnChg>
        <pc:cxnChg chg="add del">
          <ac:chgData name="Chandu Narasimhareddyvari" userId="152fe19db159aa72" providerId="LiveId" clId="{7597A460-8A24-46F4-825B-A0A8D6F142E2}" dt="2023-12-02T14:59:57.550" v="172" actId="26606"/>
          <ac:cxnSpMkLst>
            <pc:docMk/>
            <pc:sldMk cId="3148239046" sldId="257"/>
            <ac:cxnSpMk id="59" creationId="{9C21570E-E159-49A6-9891-FA397B7A92D3}"/>
          </ac:cxnSpMkLst>
        </pc:cxnChg>
        <pc:cxnChg chg="add del">
          <ac:chgData name="Chandu Narasimhareddyvari" userId="152fe19db159aa72" providerId="LiveId" clId="{7597A460-8A24-46F4-825B-A0A8D6F142E2}" dt="2023-12-02T15:00:01.292" v="174" actId="26606"/>
          <ac:cxnSpMkLst>
            <pc:docMk/>
            <pc:sldMk cId="3148239046" sldId="257"/>
            <ac:cxnSpMk id="65" creationId="{6EEB3B97-A638-498B-8083-54191CE71E01}"/>
          </ac:cxnSpMkLst>
        </pc:cxnChg>
        <pc:cxnChg chg="add del">
          <ac:chgData name="Chandu Narasimhareddyvari" userId="152fe19db159aa72" providerId="LiveId" clId="{7597A460-8A24-46F4-825B-A0A8D6F142E2}" dt="2023-12-02T15:00:01.292" v="174" actId="26606"/>
          <ac:cxnSpMkLst>
            <pc:docMk/>
            <pc:sldMk cId="3148239046" sldId="257"/>
            <ac:cxnSpMk id="67" creationId="{C947DF4A-614C-4B4C-8B80-E5B9D8E8CFED}"/>
          </ac:cxnSpMkLst>
        </pc:cxnChg>
        <pc:cxnChg chg="add del">
          <ac:chgData name="Chandu Narasimhareddyvari" userId="152fe19db159aa72" providerId="LiveId" clId="{7597A460-8A24-46F4-825B-A0A8D6F142E2}" dt="2023-12-02T15:00:03.983" v="176" actId="26606"/>
          <ac:cxnSpMkLst>
            <pc:docMk/>
            <pc:sldMk cId="3148239046" sldId="257"/>
            <ac:cxnSpMk id="73" creationId="{6EEB3B97-A638-498B-8083-54191CE71E01}"/>
          </ac:cxnSpMkLst>
        </pc:cxnChg>
        <pc:cxnChg chg="add del">
          <ac:chgData name="Chandu Narasimhareddyvari" userId="152fe19db159aa72" providerId="LiveId" clId="{7597A460-8A24-46F4-825B-A0A8D6F142E2}" dt="2023-12-02T15:00:03.983" v="176" actId="26606"/>
          <ac:cxnSpMkLst>
            <pc:docMk/>
            <pc:sldMk cId="3148239046" sldId="257"/>
            <ac:cxnSpMk id="75" creationId="{9C21570E-E159-49A6-9891-FA397B7A92D3}"/>
          </ac:cxnSpMkLst>
        </pc:cxnChg>
        <pc:cxnChg chg="add del">
          <ac:chgData name="Chandu Narasimhareddyvari" userId="152fe19db159aa72" providerId="LiveId" clId="{7597A460-8A24-46F4-825B-A0A8D6F142E2}" dt="2023-12-02T15:01:20.616" v="221" actId="26606"/>
          <ac:cxnSpMkLst>
            <pc:docMk/>
            <pc:sldMk cId="3148239046" sldId="257"/>
            <ac:cxnSpMk id="81" creationId="{6EEB3B97-A638-498B-8083-54191CE71E01}"/>
          </ac:cxnSpMkLst>
        </pc:cxnChg>
        <pc:cxnChg chg="add del">
          <ac:chgData name="Chandu Narasimhareddyvari" userId="152fe19db159aa72" providerId="LiveId" clId="{7597A460-8A24-46F4-825B-A0A8D6F142E2}" dt="2023-12-02T15:01:20.616" v="221" actId="26606"/>
          <ac:cxnSpMkLst>
            <pc:docMk/>
            <pc:sldMk cId="3148239046" sldId="257"/>
            <ac:cxnSpMk id="83" creationId="{9020DCC9-F851-4562-BB20-1AB3C51BFD08}"/>
          </ac:cxnSpMkLst>
        </pc:cxnChg>
        <pc:cxnChg chg="add del">
          <ac:chgData name="Chandu Narasimhareddyvari" userId="152fe19db159aa72" providerId="LiveId" clId="{7597A460-8A24-46F4-825B-A0A8D6F142E2}" dt="2023-12-02T15:01:07.943" v="210" actId="26606"/>
          <ac:cxnSpMkLst>
            <pc:docMk/>
            <pc:sldMk cId="3148239046" sldId="257"/>
            <ac:cxnSpMk id="94" creationId="{6EEB3B97-A638-498B-8083-54191CE71E01}"/>
          </ac:cxnSpMkLst>
        </pc:cxnChg>
        <pc:cxnChg chg="add del">
          <ac:chgData name="Chandu Narasimhareddyvari" userId="152fe19db159aa72" providerId="LiveId" clId="{7597A460-8A24-46F4-825B-A0A8D6F142E2}" dt="2023-12-02T15:01:07.943" v="210" actId="26606"/>
          <ac:cxnSpMkLst>
            <pc:docMk/>
            <pc:sldMk cId="3148239046" sldId="257"/>
            <ac:cxnSpMk id="98" creationId="{9020DCC9-F851-4562-BB20-1AB3C51BFD08}"/>
          </ac:cxnSpMkLst>
        </pc:cxnChg>
        <pc:cxnChg chg="add del">
          <ac:chgData name="Chandu Narasimhareddyvari" userId="152fe19db159aa72" providerId="LiveId" clId="{7597A460-8A24-46F4-825B-A0A8D6F142E2}" dt="2023-12-02T15:01:09.470" v="212" actId="26606"/>
          <ac:cxnSpMkLst>
            <pc:docMk/>
            <pc:sldMk cId="3148239046" sldId="257"/>
            <ac:cxnSpMk id="106" creationId="{6EEB3B97-A638-498B-8083-54191CE71E01}"/>
          </ac:cxnSpMkLst>
        </pc:cxnChg>
        <pc:cxnChg chg="add del">
          <ac:chgData name="Chandu Narasimhareddyvari" userId="152fe19db159aa72" providerId="LiveId" clId="{7597A460-8A24-46F4-825B-A0A8D6F142E2}" dt="2023-12-02T15:01:09.470" v="212" actId="26606"/>
          <ac:cxnSpMkLst>
            <pc:docMk/>
            <pc:sldMk cId="3148239046" sldId="257"/>
            <ac:cxnSpMk id="108" creationId="{9C21570E-E159-49A6-9891-FA397B7A92D3}"/>
          </ac:cxnSpMkLst>
        </pc:cxnChg>
        <pc:cxnChg chg="add del">
          <ac:chgData name="Chandu Narasimhareddyvari" userId="152fe19db159aa72" providerId="LiveId" clId="{7597A460-8A24-46F4-825B-A0A8D6F142E2}" dt="2023-12-02T15:01:15.591" v="214" actId="26606"/>
          <ac:cxnSpMkLst>
            <pc:docMk/>
            <pc:sldMk cId="3148239046" sldId="257"/>
            <ac:cxnSpMk id="114" creationId="{6EEB3B97-A638-498B-8083-54191CE71E01}"/>
          </ac:cxnSpMkLst>
        </pc:cxnChg>
        <pc:cxnChg chg="add del">
          <ac:chgData name="Chandu Narasimhareddyvari" userId="152fe19db159aa72" providerId="LiveId" clId="{7597A460-8A24-46F4-825B-A0A8D6F142E2}" dt="2023-12-02T15:01:16.470" v="216" actId="26606"/>
          <ac:cxnSpMkLst>
            <pc:docMk/>
            <pc:sldMk cId="3148239046" sldId="257"/>
            <ac:cxnSpMk id="118" creationId="{6EEB3B97-A638-498B-8083-54191CE71E01}"/>
          </ac:cxnSpMkLst>
        </pc:cxnChg>
        <pc:cxnChg chg="add del">
          <ac:chgData name="Chandu Narasimhareddyvari" userId="152fe19db159aa72" providerId="LiveId" clId="{7597A460-8A24-46F4-825B-A0A8D6F142E2}" dt="2023-12-02T15:01:16.470" v="216" actId="26606"/>
          <ac:cxnSpMkLst>
            <pc:docMk/>
            <pc:sldMk cId="3148239046" sldId="257"/>
            <ac:cxnSpMk id="120" creationId="{9C21570E-E159-49A6-9891-FA397B7A92D3}"/>
          </ac:cxnSpMkLst>
        </pc:cxnChg>
        <pc:cxnChg chg="add del">
          <ac:chgData name="Chandu Narasimhareddyvari" userId="152fe19db159aa72" providerId="LiveId" clId="{7597A460-8A24-46F4-825B-A0A8D6F142E2}" dt="2023-12-02T15:01:18.704" v="218" actId="26606"/>
          <ac:cxnSpMkLst>
            <pc:docMk/>
            <pc:sldMk cId="3148239046" sldId="257"/>
            <ac:cxnSpMk id="126" creationId="{6EEB3B97-A638-498B-8083-54191CE71E01}"/>
          </ac:cxnSpMkLst>
        </pc:cxnChg>
        <pc:cxnChg chg="add del">
          <ac:chgData name="Chandu Narasimhareddyvari" userId="152fe19db159aa72" providerId="LiveId" clId="{7597A460-8A24-46F4-825B-A0A8D6F142E2}" dt="2023-12-02T15:01:18.704" v="218" actId="26606"/>
          <ac:cxnSpMkLst>
            <pc:docMk/>
            <pc:sldMk cId="3148239046" sldId="257"/>
            <ac:cxnSpMk id="128" creationId="{9020DCC9-F851-4562-BB20-1AB3C51BFD08}"/>
          </ac:cxnSpMkLst>
        </pc:cxnChg>
        <pc:cxnChg chg="add del">
          <ac:chgData name="Chandu Narasimhareddyvari" userId="152fe19db159aa72" providerId="LiveId" clId="{7597A460-8A24-46F4-825B-A0A8D6F142E2}" dt="2023-12-02T15:01:20.599" v="220" actId="26606"/>
          <ac:cxnSpMkLst>
            <pc:docMk/>
            <pc:sldMk cId="3148239046" sldId="257"/>
            <ac:cxnSpMk id="134" creationId="{6EEB3B97-A638-498B-8083-54191CE71E01}"/>
          </ac:cxnSpMkLst>
        </pc:cxnChg>
        <pc:cxnChg chg="add del">
          <ac:chgData name="Chandu Narasimhareddyvari" userId="152fe19db159aa72" providerId="LiveId" clId="{7597A460-8A24-46F4-825B-A0A8D6F142E2}" dt="2023-12-02T15:01:20.599" v="220" actId="26606"/>
          <ac:cxnSpMkLst>
            <pc:docMk/>
            <pc:sldMk cId="3148239046" sldId="257"/>
            <ac:cxnSpMk id="136" creationId="{9C21570E-E159-49A6-9891-FA397B7A92D3}"/>
          </ac:cxnSpMkLst>
        </pc:cxnChg>
        <pc:cxnChg chg="add del">
          <ac:chgData name="Chandu Narasimhareddyvari" userId="152fe19db159aa72" providerId="LiveId" clId="{7597A460-8A24-46F4-825B-A0A8D6F142E2}" dt="2023-12-02T19:37:41.870" v="459"/>
          <ac:cxnSpMkLst>
            <pc:docMk/>
            <pc:sldMk cId="3148239046" sldId="257"/>
            <ac:cxnSpMk id="142" creationId="{6EEB3B97-A638-498B-8083-54191CE71E01}"/>
          </ac:cxnSpMkLst>
        </pc:cxnChg>
        <pc:cxnChg chg="add del">
          <ac:chgData name="Chandu Narasimhareddyvari" userId="152fe19db159aa72" providerId="LiveId" clId="{7597A460-8A24-46F4-825B-A0A8D6F142E2}" dt="2023-12-02T19:37:41.870" v="459"/>
          <ac:cxnSpMkLst>
            <pc:docMk/>
            <pc:sldMk cId="3148239046" sldId="257"/>
            <ac:cxnSpMk id="144" creationId="{9020DCC9-F851-4562-BB20-1AB3C51BFD08}"/>
          </ac:cxnSpMkLst>
        </pc:cxnChg>
      </pc:sldChg>
      <pc:sldChg chg="addSp delSp modSp mod modTransition setBg">
        <pc:chgData name="Chandu Narasimhareddyvari" userId="152fe19db159aa72" providerId="LiveId" clId="{7597A460-8A24-46F4-825B-A0A8D6F142E2}" dt="2023-12-15T19:29:35" v="1129" actId="14100"/>
        <pc:sldMkLst>
          <pc:docMk/>
          <pc:sldMk cId="1701292015" sldId="258"/>
        </pc:sldMkLst>
        <pc:spChg chg="add del mod">
          <ac:chgData name="Chandu Narasimhareddyvari" userId="152fe19db159aa72" providerId="LiveId" clId="{7597A460-8A24-46F4-825B-A0A8D6F142E2}" dt="2023-12-04T04:08:23.400" v="833" actId="478"/>
          <ac:spMkLst>
            <pc:docMk/>
            <pc:sldMk cId="1701292015" sldId="258"/>
            <ac:spMk id="3" creationId="{D7FDAD07-DE11-C3A3-E6CC-7C6AADFDE9E6}"/>
          </ac:spMkLst>
        </pc:spChg>
        <pc:spChg chg="add del">
          <ac:chgData name="Chandu Narasimhareddyvari" userId="152fe19db159aa72" providerId="LiveId" clId="{7597A460-8A24-46F4-825B-A0A8D6F142E2}" dt="2023-12-15T19:27:17.577" v="1116" actId="26606"/>
          <ac:spMkLst>
            <pc:docMk/>
            <pc:sldMk cId="1701292015" sldId="258"/>
            <ac:spMk id="4" creationId="{AE2B703B-46F9-481A-A605-82E2A828C4FA}"/>
          </ac:spMkLst>
        </pc:spChg>
        <pc:spChg chg="del mod">
          <ac:chgData name="Chandu Narasimhareddyvari" userId="152fe19db159aa72" providerId="LiveId" clId="{7597A460-8A24-46F4-825B-A0A8D6F142E2}" dt="2023-12-04T03:59:29.491" v="771" actId="12084"/>
          <ac:spMkLst>
            <pc:docMk/>
            <pc:sldMk cId="1701292015" sldId="258"/>
            <ac:spMk id="5" creationId="{E8DBCA97-A138-F746-195C-5F40E85F07A8}"/>
          </ac:spMkLst>
        </pc:spChg>
        <pc:spChg chg="add del">
          <ac:chgData name="Chandu Narasimhareddyvari" userId="152fe19db159aa72" providerId="LiveId" clId="{7597A460-8A24-46F4-825B-A0A8D6F142E2}" dt="2023-12-15T19:27:17.577" v="1116" actId="26606"/>
          <ac:spMkLst>
            <pc:docMk/>
            <pc:sldMk cId="1701292015" sldId="258"/>
            <ac:spMk id="6" creationId="{F13BE4D7-0C3D-4906-B230-A1C5B4665CCF}"/>
          </ac:spMkLst>
        </pc:spChg>
        <pc:spChg chg="add del">
          <ac:chgData name="Chandu Narasimhareddyvari" userId="152fe19db159aa72" providerId="LiveId" clId="{7597A460-8A24-46F4-825B-A0A8D6F142E2}" dt="2023-12-04T04:09:05.011" v="836" actId="26606"/>
          <ac:spMkLst>
            <pc:docMk/>
            <pc:sldMk cId="1701292015" sldId="258"/>
            <ac:spMk id="7" creationId="{36D16D1E-4205-49F5-BD2A-DA769947C104}"/>
          </ac:spMkLst>
        </pc:spChg>
        <pc:spChg chg="add del">
          <ac:chgData name="Chandu Narasimhareddyvari" userId="152fe19db159aa72" providerId="LiveId" clId="{7597A460-8A24-46F4-825B-A0A8D6F142E2}" dt="2023-12-15T19:28:57.335" v="1118" actId="26606"/>
          <ac:spMkLst>
            <pc:docMk/>
            <pc:sldMk cId="1701292015" sldId="258"/>
            <ac:spMk id="8" creationId="{2659FDB4-FCBE-4A89-B46D-43D4FA54464D}"/>
          </ac:spMkLst>
        </pc:spChg>
        <pc:spChg chg="add del">
          <ac:chgData name="Chandu Narasimhareddyvari" userId="152fe19db159aa72" providerId="LiveId" clId="{7597A460-8A24-46F4-825B-A0A8D6F142E2}" dt="2023-12-04T04:09:05.011" v="836" actId="26606"/>
          <ac:spMkLst>
            <pc:docMk/>
            <pc:sldMk cId="1701292015" sldId="258"/>
            <ac:spMk id="9" creationId="{012FD100-C039-4E03-B5E4-2EDFA7290AA6}"/>
          </ac:spMkLst>
        </pc:spChg>
        <pc:spChg chg="add del">
          <ac:chgData name="Chandu Narasimhareddyvari" userId="152fe19db159aa72" providerId="LiveId" clId="{7597A460-8A24-46F4-825B-A0A8D6F142E2}" dt="2023-12-15T19:28:59.205" v="1120" actId="26606"/>
          <ac:spMkLst>
            <pc:docMk/>
            <pc:sldMk cId="1701292015" sldId="258"/>
            <ac:spMk id="12" creationId="{AE2B703B-46F9-481A-A605-82E2A828C4FA}"/>
          </ac:spMkLst>
        </pc:spChg>
        <pc:spChg chg="add del">
          <ac:chgData name="Chandu Narasimhareddyvari" userId="152fe19db159aa72" providerId="LiveId" clId="{7597A460-8A24-46F4-825B-A0A8D6F142E2}" dt="2023-12-04T04:09:05.011" v="836" actId="26606"/>
          <ac:spMkLst>
            <pc:docMk/>
            <pc:sldMk cId="1701292015" sldId="258"/>
            <ac:spMk id="13" creationId="{F9E80720-23E6-4B89-B77E-04A7689F1BA8}"/>
          </ac:spMkLst>
        </pc:spChg>
        <pc:spChg chg="add del">
          <ac:chgData name="Chandu Narasimhareddyvari" userId="152fe19db159aa72" providerId="LiveId" clId="{7597A460-8A24-46F4-825B-A0A8D6F142E2}" dt="2023-12-15T19:28:59.205" v="1120" actId="26606"/>
          <ac:spMkLst>
            <pc:docMk/>
            <pc:sldMk cId="1701292015" sldId="258"/>
            <ac:spMk id="14" creationId="{F13BE4D7-0C3D-4906-B230-A1C5B4665CCF}"/>
          </ac:spMkLst>
        </pc:spChg>
        <pc:spChg chg="add del">
          <ac:chgData name="Chandu Narasimhareddyvari" userId="152fe19db159aa72" providerId="LiveId" clId="{7597A460-8A24-46F4-825B-A0A8D6F142E2}" dt="2023-12-04T04:09:05.011" v="836" actId="26606"/>
          <ac:spMkLst>
            <pc:docMk/>
            <pc:sldMk cId="1701292015" sldId="258"/>
            <ac:spMk id="15" creationId="{CD1D3CA1-3EB6-41F3-A419-8424B56BE63A}"/>
          </ac:spMkLst>
        </pc:spChg>
        <pc:spChg chg="add del">
          <ac:chgData name="Chandu Narasimhareddyvari" userId="152fe19db159aa72" providerId="LiveId" clId="{7597A460-8A24-46F4-825B-A0A8D6F142E2}" dt="2023-12-15T19:29:00.477" v="1122" actId="26606"/>
          <ac:spMkLst>
            <pc:docMk/>
            <pc:sldMk cId="1701292015" sldId="258"/>
            <ac:spMk id="16" creationId="{35DB3719-6FDC-4E5D-891D-FF40B7300F64}"/>
          </ac:spMkLst>
        </pc:spChg>
        <pc:spChg chg="add del">
          <ac:chgData name="Chandu Narasimhareddyvari" userId="152fe19db159aa72" providerId="LiveId" clId="{7597A460-8A24-46F4-825B-A0A8D6F142E2}" dt="2023-12-04T04:09:05.011" v="836" actId="26606"/>
          <ac:spMkLst>
            <pc:docMk/>
            <pc:sldMk cId="1701292015" sldId="258"/>
            <ac:spMk id="17" creationId="{4D87F7B2-AA36-4B58-BC2C-1BBA135E8B6B}"/>
          </ac:spMkLst>
        </pc:spChg>
        <pc:spChg chg="add del">
          <ac:chgData name="Chandu Narasimhareddyvari" userId="152fe19db159aa72" providerId="LiveId" clId="{7597A460-8A24-46F4-825B-A0A8D6F142E2}" dt="2023-12-15T19:29:00.477" v="1122" actId="26606"/>
          <ac:spMkLst>
            <pc:docMk/>
            <pc:sldMk cId="1701292015" sldId="258"/>
            <ac:spMk id="18" creationId="{E0CBAC23-2E3F-4A90-BA59-F8299F6A5439}"/>
          </ac:spMkLst>
        </pc:spChg>
        <pc:spChg chg="add del">
          <ac:chgData name="Chandu Narasimhareddyvari" userId="152fe19db159aa72" providerId="LiveId" clId="{7597A460-8A24-46F4-825B-A0A8D6F142E2}" dt="2023-12-15T19:29:03.778" v="1124" actId="26606"/>
          <ac:spMkLst>
            <pc:docMk/>
            <pc:sldMk cId="1701292015" sldId="258"/>
            <ac:spMk id="20" creationId="{6C4028FD-8BAA-4A19-BFDE-594D991B7552}"/>
          </ac:spMkLst>
        </pc:spChg>
        <pc:spChg chg="add del">
          <ac:chgData name="Chandu Narasimhareddyvari" userId="152fe19db159aa72" providerId="LiveId" clId="{7597A460-8A24-46F4-825B-A0A8D6F142E2}" dt="2023-12-15T19:29:13.841" v="1126" actId="26606"/>
          <ac:spMkLst>
            <pc:docMk/>
            <pc:sldMk cId="1701292015" sldId="258"/>
            <ac:spMk id="22" creationId="{BACC6370-2D7E-4714-9D71-7542949D7D5D}"/>
          </ac:spMkLst>
        </pc:spChg>
        <pc:spChg chg="add del">
          <ac:chgData name="Chandu Narasimhareddyvari" userId="152fe19db159aa72" providerId="LiveId" clId="{7597A460-8A24-46F4-825B-A0A8D6F142E2}" dt="2023-12-15T19:29:13.841" v="1126" actId="26606"/>
          <ac:spMkLst>
            <pc:docMk/>
            <pc:sldMk cId="1701292015" sldId="258"/>
            <ac:spMk id="23" creationId="{F68B3F68-107C-434F-AA38-110D5EA91B85}"/>
          </ac:spMkLst>
        </pc:spChg>
        <pc:spChg chg="add del">
          <ac:chgData name="Chandu Narasimhareddyvari" userId="152fe19db159aa72" providerId="LiveId" clId="{7597A460-8A24-46F4-825B-A0A8D6F142E2}" dt="2023-12-15T19:29:13.841" v="1126" actId="26606"/>
          <ac:spMkLst>
            <pc:docMk/>
            <pc:sldMk cId="1701292015" sldId="258"/>
            <ac:spMk id="24" creationId="{AAD0DBB9-1A4B-4391-81D4-CB19F9AB918A}"/>
          </ac:spMkLst>
        </pc:spChg>
        <pc:spChg chg="add del">
          <ac:chgData name="Chandu Narasimhareddyvari" userId="152fe19db159aa72" providerId="LiveId" clId="{7597A460-8A24-46F4-825B-A0A8D6F142E2}" dt="2023-12-15T19:29:13.841" v="1126" actId="26606"/>
          <ac:spMkLst>
            <pc:docMk/>
            <pc:sldMk cId="1701292015" sldId="258"/>
            <ac:spMk id="25" creationId="{063BBA22-50EA-4C4D-BE05-F1CE4E63AA56}"/>
          </ac:spMkLst>
        </pc:spChg>
        <pc:spChg chg="add del">
          <ac:chgData name="Chandu Narasimhareddyvari" userId="152fe19db159aa72" providerId="LiveId" clId="{7597A460-8A24-46F4-825B-A0A8D6F142E2}" dt="2023-12-15T19:29:27.885" v="1128" actId="26606"/>
          <ac:spMkLst>
            <pc:docMk/>
            <pc:sldMk cId="1701292015" sldId="258"/>
            <ac:spMk id="27" creationId="{DCC231C8-C761-4B31-9B1C-C6D19248C6B3}"/>
          </ac:spMkLst>
        </pc:spChg>
        <pc:spChg chg="add">
          <ac:chgData name="Chandu Narasimhareddyvari" userId="152fe19db159aa72" providerId="LiveId" clId="{7597A460-8A24-46F4-825B-A0A8D6F142E2}" dt="2023-12-15T19:29:27.885" v="1128" actId="26606"/>
          <ac:spMkLst>
            <pc:docMk/>
            <pc:sldMk cId="1701292015" sldId="258"/>
            <ac:spMk id="32" creationId="{955A2079-FA98-4876-80F0-72364A7D2EA4}"/>
          </ac:spMkLst>
        </pc:spChg>
        <pc:graphicFrameChg chg="add mod modGraphic">
          <ac:chgData name="Chandu Narasimhareddyvari" userId="152fe19db159aa72" providerId="LiveId" clId="{7597A460-8A24-46F4-825B-A0A8D6F142E2}" dt="2023-12-15T19:29:35" v="1129" actId="14100"/>
          <ac:graphicFrameMkLst>
            <pc:docMk/>
            <pc:sldMk cId="1701292015" sldId="258"/>
            <ac:graphicFrameMk id="2" creationId="{FFF13F98-FFEE-078B-19FD-CE9F9E4E809E}"/>
          </ac:graphicFrameMkLst>
        </pc:graphicFrameChg>
        <pc:cxnChg chg="add del">
          <ac:chgData name="Chandu Narasimhareddyvari" userId="152fe19db159aa72" providerId="LiveId" clId="{7597A460-8A24-46F4-825B-A0A8D6F142E2}" dt="2023-12-15T19:28:57.335" v="1118" actId="26606"/>
          <ac:cxnSpMkLst>
            <pc:docMk/>
            <pc:sldMk cId="1701292015" sldId="258"/>
            <ac:cxnSpMk id="10" creationId="{C8F51B3F-8331-4E4A-AE96-D47B1006EEAD}"/>
          </ac:cxnSpMkLst>
        </pc:cxnChg>
        <pc:cxnChg chg="add del">
          <ac:chgData name="Chandu Narasimhareddyvari" userId="152fe19db159aa72" providerId="LiveId" clId="{7597A460-8A24-46F4-825B-A0A8D6F142E2}" dt="2023-12-04T04:09:05.011" v="836" actId="26606"/>
          <ac:cxnSpMkLst>
            <pc:docMk/>
            <pc:sldMk cId="1701292015" sldId="258"/>
            <ac:cxnSpMk id="11" creationId="{4418FCD2-8448-4A81-8EB4-72250F7827B4}"/>
          </ac:cxnSpMkLst>
        </pc:cxnChg>
      </pc:sldChg>
      <pc:sldChg chg="addSp delSp modSp mod modTransition setBg">
        <pc:chgData name="Chandu Narasimhareddyvari" userId="152fe19db159aa72" providerId="LiveId" clId="{7597A460-8A24-46F4-825B-A0A8D6F142E2}" dt="2023-12-15T19:31:36.069" v="1134" actId="26606"/>
        <pc:sldMkLst>
          <pc:docMk/>
          <pc:sldMk cId="103646927" sldId="259"/>
        </pc:sldMkLst>
        <pc:spChg chg="add">
          <ac:chgData name="Chandu Narasimhareddyvari" userId="152fe19db159aa72" providerId="LiveId" clId="{7597A460-8A24-46F4-825B-A0A8D6F142E2}" dt="2023-12-15T19:31:36.069" v="1134" actId="26606"/>
          <ac:spMkLst>
            <pc:docMk/>
            <pc:sldMk cId="103646927" sldId="259"/>
            <ac:spMk id="7" creationId="{6D5872A3-CFF8-4F36-8446-6F1B04585A91}"/>
          </ac:spMkLst>
        </pc:spChg>
        <pc:spChg chg="del mod">
          <ac:chgData name="Chandu Narasimhareddyvari" userId="152fe19db159aa72" providerId="LiveId" clId="{7597A460-8A24-46F4-825B-A0A8D6F142E2}" dt="2023-12-04T04:37:04.563" v="886" actId="12084"/>
          <ac:spMkLst>
            <pc:docMk/>
            <pc:sldMk cId="103646927" sldId="259"/>
            <ac:spMk id="9" creationId="{A5726B51-373E-2D9E-4C7F-D71ACDDFB497}"/>
          </ac:spMkLst>
        </pc:spChg>
        <pc:spChg chg="add">
          <ac:chgData name="Chandu Narasimhareddyvari" userId="152fe19db159aa72" providerId="LiveId" clId="{7597A460-8A24-46F4-825B-A0A8D6F142E2}" dt="2023-12-15T19:31:36.069" v="1134" actId="26606"/>
          <ac:spMkLst>
            <pc:docMk/>
            <pc:sldMk cId="103646927" sldId="259"/>
            <ac:spMk id="13" creationId="{5E2C537D-FECA-4C7F-A65B-F82518B3A196}"/>
          </ac:spMkLst>
        </pc:spChg>
        <pc:grpChg chg="add">
          <ac:chgData name="Chandu Narasimhareddyvari" userId="152fe19db159aa72" providerId="LiveId" clId="{7597A460-8A24-46F4-825B-A0A8D6F142E2}" dt="2023-12-15T19:31:36.069" v="1134" actId="26606"/>
          <ac:grpSpMkLst>
            <pc:docMk/>
            <pc:sldMk cId="103646927" sldId="259"/>
            <ac:grpSpMk id="4" creationId="{47EC0934-1503-4296-A688-FC4E83E3F60F}"/>
          </ac:grpSpMkLst>
        </pc:grpChg>
        <pc:graphicFrameChg chg="add mod">
          <ac:chgData name="Chandu Narasimhareddyvari" userId="152fe19db159aa72" providerId="LiveId" clId="{7597A460-8A24-46F4-825B-A0A8D6F142E2}" dt="2023-12-04T04:37:34.618" v="889"/>
          <ac:graphicFrameMkLst>
            <pc:docMk/>
            <pc:sldMk cId="103646927" sldId="259"/>
            <ac:graphicFrameMk id="2" creationId="{055BDED6-8178-B416-C5A1-658B47F80C21}"/>
          </ac:graphicFrameMkLst>
        </pc:graphicFrameChg>
      </pc:sldChg>
      <pc:sldChg chg="modSp add del mod modTransition">
        <pc:chgData name="Chandu Narasimhareddyvari" userId="152fe19db159aa72" providerId="LiveId" clId="{7597A460-8A24-46F4-825B-A0A8D6F142E2}" dt="2023-12-03T00:59:52.186" v="531" actId="47"/>
        <pc:sldMkLst>
          <pc:docMk/>
          <pc:sldMk cId="3537010325" sldId="260"/>
        </pc:sldMkLst>
        <pc:picChg chg="mod">
          <ac:chgData name="Chandu Narasimhareddyvari" userId="152fe19db159aa72" providerId="LiveId" clId="{7597A460-8A24-46F4-825B-A0A8D6F142E2}" dt="2023-12-02T17:44:43.364" v="373" actId="208"/>
          <ac:picMkLst>
            <pc:docMk/>
            <pc:sldMk cId="3537010325" sldId="260"/>
            <ac:picMk id="11" creationId="{D82583A7-86C5-2739-B414-16D2F735716C}"/>
          </ac:picMkLst>
        </pc:picChg>
      </pc:sldChg>
      <pc:sldChg chg="modSp del mod modTransition">
        <pc:chgData name="Chandu Narasimhareddyvari" userId="152fe19db159aa72" providerId="LiveId" clId="{7597A460-8A24-46F4-825B-A0A8D6F142E2}" dt="2023-12-03T00:59:53.504" v="533" actId="47"/>
        <pc:sldMkLst>
          <pc:docMk/>
          <pc:sldMk cId="2985645036" sldId="261"/>
        </pc:sldMkLst>
        <pc:picChg chg="mod">
          <ac:chgData name="Chandu Narasimhareddyvari" userId="152fe19db159aa72" providerId="LiveId" clId="{7597A460-8A24-46F4-825B-A0A8D6F142E2}" dt="2023-12-02T17:44:56.989" v="375" actId="208"/>
          <ac:picMkLst>
            <pc:docMk/>
            <pc:sldMk cId="2985645036" sldId="261"/>
            <ac:picMk id="7" creationId="{FD834601-E7F3-55C6-A972-F9B15C1A37BC}"/>
          </ac:picMkLst>
        </pc:picChg>
      </pc:sldChg>
      <pc:sldChg chg="modSp add del mod modTransition">
        <pc:chgData name="Chandu Narasimhareddyvari" userId="152fe19db159aa72" providerId="LiveId" clId="{7597A460-8A24-46F4-825B-A0A8D6F142E2}" dt="2023-12-03T00:59:52.907" v="532" actId="47"/>
        <pc:sldMkLst>
          <pc:docMk/>
          <pc:sldMk cId="2129366678" sldId="262"/>
        </pc:sldMkLst>
        <pc:picChg chg="mod">
          <ac:chgData name="Chandu Narasimhareddyvari" userId="152fe19db159aa72" providerId="LiveId" clId="{7597A460-8A24-46F4-825B-A0A8D6F142E2}" dt="2023-12-02T17:44:51.968" v="374" actId="208"/>
          <ac:picMkLst>
            <pc:docMk/>
            <pc:sldMk cId="2129366678" sldId="262"/>
            <ac:picMk id="3" creationId="{02668D0B-FA35-04B4-2F8B-3CF4912708EF}"/>
          </ac:picMkLst>
        </pc:picChg>
      </pc:sldChg>
      <pc:sldChg chg="modSp new del mod">
        <pc:chgData name="Chandu Narasimhareddyvari" userId="152fe19db159aa72" providerId="LiveId" clId="{7597A460-8A24-46F4-825B-A0A8D6F142E2}" dt="2023-12-02T14:40:00.595" v="67" actId="47"/>
        <pc:sldMkLst>
          <pc:docMk/>
          <pc:sldMk cId="3996721165" sldId="263"/>
        </pc:sldMkLst>
        <pc:spChg chg="mod">
          <ac:chgData name="Chandu Narasimhareddyvari" userId="152fe19db159aa72" providerId="LiveId" clId="{7597A460-8A24-46F4-825B-A0A8D6F142E2}" dt="2023-12-02T14:39:31.619" v="8"/>
          <ac:spMkLst>
            <pc:docMk/>
            <pc:sldMk cId="3996721165" sldId="263"/>
            <ac:spMk id="2" creationId="{61755187-5508-F83A-8E28-44C5242220AB}"/>
          </ac:spMkLst>
        </pc:spChg>
        <pc:spChg chg="mod">
          <ac:chgData name="Chandu Narasimhareddyvari" userId="152fe19db159aa72" providerId="LiveId" clId="{7597A460-8A24-46F4-825B-A0A8D6F142E2}" dt="2023-12-02T14:39:31.627" v="9"/>
          <ac:spMkLst>
            <pc:docMk/>
            <pc:sldMk cId="3996721165" sldId="263"/>
            <ac:spMk id="3" creationId="{F3EE988D-34B1-6262-8E32-6A3DE53403C8}"/>
          </ac:spMkLst>
        </pc:spChg>
      </pc:sldChg>
      <pc:sldChg chg="addSp delSp modSp new del mod">
        <pc:chgData name="Chandu Narasimhareddyvari" userId="152fe19db159aa72" providerId="LiveId" clId="{7597A460-8A24-46F4-825B-A0A8D6F142E2}" dt="2023-12-02T14:40:02.302" v="68" actId="47"/>
        <pc:sldMkLst>
          <pc:docMk/>
          <pc:sldMk cId="349522790" sldId="264"/>
        </pc:sldMkLst>
        <pc:spChg chg="mod">
          <ac:chgData name="Chandu Narasimhareddyvari" userId="152fe19db159aa72" providerId="LiveId" clId="{7597A460-8A24-46F4-825B-A0A8D6F142E2}" dt="2023-12-02T14:39:32.564" v="11"/>
          <ac:spMkLst>
            <pc:docMk/>
            <pc:sldMk cId="349522790" sldId="264"/>
            <ac:spMk id="2" creationId="{6DC3D3AC-0420-111F-2FD1-EB9375DDAF27}"/>
          </ac:spMkLst>
        </pc:spChg>
        <pc:spChg chg="del">
          <ac:chgData name="Chandu Narasimhareddyvari" userId="152fe19db159aa72" providerId="LiveId" clId="{7597A460-8A24-46F4-825B-A0A8D6F142E2}" dt="2023-12-02T14:39:32.310" v="10"/>
          <ac:spMkLst>
            <pc:docMk/>
            <pc:sldMk cId="349522790" sldId="264"/>
            <ac:spMk id="3" creationId="{CB701D9F-0AFE-B54D-6779-9DCD97F32549}"/>
          </ac:spMkLst>
        </pc:spChg>
        <pc:spChg chg="mod">
          <ac:chgData name="Chandu Narasimhareddyvari" userId="152fe19db159aa72" providerId="LiveId" clId="{7597A460-8A24-46F4-825B-A0A8D6F142E2}" dt="2023-12-02T14:39:32.688" v="14" actId="27636"/>
          <ac:spMkLst>
            <pc:docMk/>
            <pc:sldMk cId="349522790" sldId="264"/>
            <ac:spMk id="4" creationId="{2F5A5BE9-35EC-2AFE-29FB-B8ABC20FED7F}"/>
          </ac:spMkLst>
        </pc:spChg>
        <pc:picChg chg="add mod">
          <ac:chgData name="Chandu Narasimhareddyvari" userId="152fe19db159aa72" providerId="LiveId" clId="{7597A460-8A24-46F4-825B-A0A8D6F142E2}" dt="2023-12-02T14:39:32.310" v="10"/>
          <ac:picMkLst>
            <pc:docMk/>
            <pc:sldMk cId="349522790" sldId="264"/>
            <ac:picMk id="5" creationId="{62B75E1C-F2B4-81F3-862A-2BD110535935}"/>
          </ac:picMkLst>
        </pc:picChg>
      </pc:sldChg>
      <pc:sldChg chg="addSp delSp modSp new del mod">
        <pc:chgData name="Chandu Narasimhareddyvari" userId="152fe19db159aa72" providerId="LiveId" clId="{7597A460-8A24-46F4-825B-A0A8D6F142E2}" dt="2023-12-02T14:40:02.921" v="69" actId="47"/>
        <pc:sldMkLst>
          <pc:docMk/>
          <pc:sldMk cId="1151092813" sldId="265"/>
        </pc:sldMkLst>
        <pc:spChg chg="mod">
          <ac:chgData name="Chandu Narasimhareddyvari" userId="152fe19db159aa72" providerId="LiveId" clId="{7597A460-8A24-46F4-825B-A0A8D6F142E2}" dt="2023-12-02T14:39:33.728" v="16"/>
          <ac:spMkLst>
            <pc:docMk/>
            <pc:sldMk cId="1151092813" sldId="265"/>
            <ac:spMk id="2" creationId="{84023C57-E9AA-521E-3DB0-1B87FBEBB9D7}"/>
          </ac:spMkLst>
        </pc:spChg>
        <pc:spChg chg="add del">
          <ac:chgData name="Chandu Narasimhareddyvari" userId="152fe19db159aa72" providerId="LiveId" clId="{7597A460-8A24-46F4-825B-A0A8D6F142E2}" dt="2023-12-02T14:39:47.851" v="61"/>
          <ac:spMkLst>
            <pc:docMk/>
            <pc:sldMk cId="1151092813" sldId="265"/>
            <ac:spMk id="3" creationId="{601BECA0-85D0-05AC-E70D-1883526314F8}"/>
          </ac:spMkLst>
        </pc:spChg>
        <pc:spChg chg="mod">
          <ac:chgData name="Chandu Narasimhareddyvari" userId="152fe19db159aa72" providerId="LiveId" clId="{7597A460-8A24-46F4-825B-A0A8D6F142E2}" dt="2023-12-02T14:39:47.867" v="62" actId="27636"/>
          <ac:spMkLst>
            <pc:docMk/>
            <pc:sldMk cId="1151092813" sldId="265"/>
            <ac:spMk id="4" creationId="{F54A840F-C08F-EF89-54FC-320CF5E4F57D}"/>
          </ac:spMkLst>
        </pc:spChg>
        <pc:picChg chg="add del mod">
          <ac:chgData name="Chandu Narasimhareddyvari" userId="152fe19db159aa72" providerId="LiveId" clId="{7597A460-8A24-46F4-825B-A0A8D6F142E2}" dt="2023-12-02T14:39:47.851" v="61"/>
          <ac:picMkLst>
            <pc:docMk/>
            <pc:sldMk cId="1151092813" sldId="265"/>
            <ac:picMk id="5" creationId="{9D7BAA19-0A73-C53A-9F70-A8F73014370C}"/>
          </ac:picMkLst>
        </pc:picChg>
      </pc:sldChg>
      <pc:sldChg chg="addSp delSp modSp new del mod">
        <pc:chgData name="Chandu Narasimhareddyvari" userId="152fe19db159aa72" providerId="LiveId" clId="{7597A460-8A24-46F4-825B-A0A8D6F142E2}" dt="2023-12-02T14:40:04.118" v="70" actId="47"/>
        <pc:sldMkLst>
          <pc:docMk/>
          <pc:sldMk cId="1711148666" sldId="266"/>
        </pc:sldMkLst>
        <pc:spChg chg="mod">
          <ac:chgData name="Chandu Narasimhareddyvari" userId="152fe19db159aa72" providerId="LiveId" clId="{7597A460-8A24-46F4-825B-A0A8D6F142E2}" dt="2023-12-02T14:39:34.391" v="21"/>
          <ac:spMkLst>
            <pc:docMk/>
            <pc:sldMk cId="1711148666" sldId="266"/>
            <ac:spMk id="2" creationId="{E97B6CED-43C4-B5CD-8FC6-5B1E866002C9}"/>
          </ac:spMkLst>
        </pc:spChg>
        <pc:spChg chg="add del">
          <ac:chgData name="Chandu Narasimhareddyvari" userId="152fe19db159aa72" providerId="LiveId" clId="{7597A460-8A24-46F4-825B-A0A8D6F142E2}" dt="2023-12-02T14:39:47.459" v="55"/>
          <ac:spMkLst>
            <pc:docMk/>
            <pc:sldMk cId="1711148666" sldId="266"/>
            <ac:spMk id="3" creationId="{599C75A9-3097-8DC1-0AF6-2B18FF72A519}"/>
          </ac:spMkLst>
        </pc:spChg>
        <pc:spChg chg="mod">
          <ac:chgData name="Chandu Narasimhareddyvari" userId="152fe19db159aa72" providerId="LiveId" clId="{7597A460-8A24-46F4-825B-A0A8D6F142E2}" dt="2023-12-02T14:39:47.882" v="63" actId="27636"/>
          <ac:spMkLst>
            <pc:docMk/>
            <pc:sldMk cId="1711148666" sldId="266"/>
            <ac:spMk id="4" creationId="{BBD43BA7-DC86-FF25-5307-DF4C79DC193F}"/>
          </ac:spMkLst>
        </pc:spChg>
        <pc:picChg chg="add del mod">
          <ac:chgData name="Chandu Narasimhareddyvari" userId="152fe19db159aa72" providerId="LiveId" clId="{7597A460-8A24-46F4-825B-A0A8D6F142E2}" dt="2023-12-02T14:39:47.459" v="55"/>
          <ac:picMkLst>
            <pc:docMk/>
            <pc:sldMk cId="1711148666" sldId="266"/>
            <ac:picMk id="5" creationId="{6236C416-CB5E-1383-304C-5798CB0E1F3A}"/>
          </ac:picMkLst>
        </pc:picChg>
      </pc:sldChg>
      <pc:sldChg chg="addSp delSp modSp new del mod">
        <pc:chgData name="Chandu Narasimhareddyvari" userId="152fe19db159aa72" providerId="LiveId" clId="{7597A460-8A24-46F4-825B-A0A8D6F142E2}" dt="2023-12-02T14:40:04.863" v="71" actId="47"/>
        <pc:sldMkLst>
          <pc:docMk/>
          <pc:sldMk cId="3130857113" sldId="267"/>
        </pc:sldMkLst>
        <pc:spChg chg="mod">
          <ac:chgData name="Chandu Narasimhareddyvari" userId="152fe19db159aa72" providerId="LiveId" clId="{7597A460-8A24-46F4-825B-A0A8D6F142E2}" dt="2023-12-02T14:39:35.724" v="26"/>
          <ac:spMkLst>
            <pc:docMk/>
            <pc:sldMk cId="3130857113" sldId="267"/>
            <ac:spMk id="2" creationId="{FA138B11-C690-AC6D-D3EA-0D1404CA1B93}"/>
          </ac:spMkLst>
        </pc:spChg>
        <pc:spChg chg="add del">
          <ac:chgData name="Chandu Narasimhareddyvari" userId="152fe19db159aa72" providerId="LiveId" clId="{7597A460-8A24-46F4-825B-A0A8D6F142E2}" dt="2023-12-02T14:39:47.068" v="50"/>
          <ac:spMkLst>
            <pc:docMk/>
            <pc:sldMk cId="3130857113" sldId="267"/>
            <ac:spMk id="3" creationId="{2A925C35-412A-D323-0999-F821F312C987}"/>
          </ac:spMkLst>
        </pc:spChg>
        <pc:spChg chg="mod">
          <ac:chgData name="Chandu Narasimhareddyvari" userId="152fe19db159aa72" providerId="LiveId" clId="{7597A460-8A24-46F4-825B-A0A8D6F142E2}" dt="2023-12-02T14:39:47.914" v="64" actId="27636"/>
          <ac:spMkLst>
            <pc:docMk/>
            <pc:sldMk cId="3130857113" sldId="267"/>
            <ac:spMk id="4" creationId="{F9518C59-0EA7-435D-B897-F938C111AC30}"/>
          </ac:spMkLst>
        </pc:spChg>
        <pc:picChg chg="add del mod">
          <ac:chgData name="Chandu Narasimhareddyvari" userId="152fe19db159aa72" providerId="LiveId" clId="{7597A460-8A24-46F4-825B-A0A8D6F142E2}" dt="2023-12-02T14:39:47.068" v="50"/>
          <ac:picMkLst>
            <pc:docMk/>
            <pc:sldMk cId="3130857113" sldId="267"/>
            <ac:picMk id="5" creationId="{A7BB2305-EC4E-30A7-CC82-957E23B3AC7C}"/>
          </ac:picMkLst>
        </pc:picChg>
      </pc:sldChg>
      <pc:sldChg chg="addSp delSp modSp new del mod">
        <pc:chgData name="Chandu Narasimhareddyvari" userId="152fe19db159aa72" providerId="LiveId" clId="{7597A460-8A24-46F4-825B-A0A8D6F142E2}" dt="2023-12-02T14:40:06.052" v="72" actId="47"/>
        <pc:sldMkLst>
          <pc:docMk/>
          <pc:sldMk cId="1129847616" sldId="268"/>
        </pc:sldMkLst>
        <pc:spChg chg="mod">
          <ac:chgData name="Chandu Narasimhareddyvari" userId="152fe19db159aa72" providerId="LiveId" clId="{7597A460-8A24-46F4-825B-A0A8D6F142E2}" dt="2023-12-02T14:39:36.712" v="31"/>
          <ac:spMkLst>
            <pc:docMk/>
            <pc:sldMk cId="1129847616" sldId="268"/>
            <ac:spMk id="2" creationId="{A5D57065-B068-E5DA-F898-BBB3A6DBB295}"/>
          </ac:spMkLst>
        </pc:spChg>
        <pc:spChg chg="add del">
          <ac:chgData name="Chandu Narasimhareddyvari" userId="152fe19db159aa72" providerId="LiveId" clId="{7597A460-8A24-46F4-825B-A0A8D6F142E2}" dt="2023-12-02T14:39:46.613" v="46"/>
          <ac:spMkLst>
            <pc:docMk/>
            <pc:sldMk cId="1129847616" sldId="268"/>
            <ac:spMk id="3" creationId="{E7A024AF-456B-3AF1-C227-B14598D6D887}"/>
          </ac:spMkLst>
        </pc:spChg>
        <pc:spChg chg="mod">
          <ac:chgData name="Chandu Narasimhareddyvari" userId="152fe19db159aa72" providerId="LiveId" clId="{7597A460-8A24-46F4-825B-A0A8D6F142E2}" dt="2023-12-02T14:39:47.930" v="65" actId="27636"/>
          <ac:spMkLst>
            <pc:docMk/>
            <pc:sldMk cId="1129847616" sldId="268"/>
            <ac:spMk id="4" creationId="{9819CAEE-F742-404D-C5A6-2CDA98B4D158}"/>
          </ac:spMkLst>
        </pc:spChg>
        <pc:picChg chg="add del mod">
          <ac:chgData name="Chandu Narasimhareddyvari" userId="152fe19db159aa72" providerId="LiveId" clId="{7597A460-8A24-46F4-825B-A0A8D6F142E2}" dt="2023-12-02T14:39:46.613" v="46"/>
          <ac:picMkLst>
            <pc:docMk/>
            <pc:sldMk cId="1129847616" sldId="268"/>
            <ac:picMk id="5" creationId="{032FCC78-CCF9-1607-B8A7-45B7AAD0A741}"/>
          </ac:picMkLst>
        </pc:picChg>
      </pc:sldChg>
      <pc:sldChg chg="addSp delSp modSp new del mod">
        <pc:chgData name="Chandu Narasimhareddyvari" userId="152fe19db159aa72" providerId="LiveId" clId="{7597A460-8A24-46F4-825B-A0A8D6F142E2}" dt="2023-12-02T14:40:07.172" v="73" actId="47"/>
        <pc:sldMkLst>
          <pc:docMk/>
          <pc:sldMk cId="2887401124" sldId="269"/>
        </pc:sldMkLst>
        <pc:spChg chg="mod">
          <ac:chgData name="Chandu Narasimhareddyvari" userId="152fe19db159aa72" providerId="LiveId" clId="{7597A460-8A24-46F4-825B-A0A8D6F142E2}" dt="2023-12-02T14:39:37.513" v="36"/>
          <ac:spMkLst>
            <pc:docMk/>
            <pc:sldMk cId="2887401124" sldId="269"/>
            <ac:spMk id="2" creationId="{A16A6336-7872-2959-BBF8-50E0B1F49F49}"/>
          </ac:spMkLst>
        </pc:spChg>
        <pc:spChg chg="add del">
          <ac:chgData name="Chandu Narasimhareddyvari" userId="152fe19db159aa72" providerId="LiveId" clId="{7597A460-8A24-46F4-825B-A0A8D6F142E2}" dt="2023-12-02T14:39:45.152" v="43"/>
          <ac:spMkLst>
            <pc:docMk/>
            <pc:sldMk cId="2887401124" sldId="269"/>
            <ac:spMk id="3" creationId="{C2399F3C-0468-C8E1-E58E-8A4CC1B684BD}"/>
          </ac:spMkLst>
        </pc:spChg>
        <pc:spChg chg="mod">
          <ac:chgData name="Chandu Narasimhareddyvari" userId="152fe19db159aa72" providerId="LiveId" clId="{7597A460-8A24-46F4-825B-A0A8D6F142E2}" dt="2023-12-02T14:39:47.933" v="66" actId="27636"/>
          <ac:spMkLst>
            <pc:docMk/>
            <pc:sldMk cId="2887401124" sldId="269"/>
            <ac:spMk id="4" creationId="{05055E6C-64F7-CBC2-C3AF-4E2A1EEC5E23}"/>
          </ac:spMkLst>
        </pc:spChg>
        <pc:picChg chg="add del mod">
          <ac:chgData name="Chandu Narasimhareddyvari" userId="152fe19db159aa72" providerId="LiveId" clId="{7597A460-8A24-46F4-825B-A0A8D6F142E2}" dt="2023-12-02T14:39:45.152" v="43"/>
          <ac:picMkLst>
            <pc:docMk/>
            <pc:sldMk cId="2887401124" sldId="269"/>
            <ac:picMk id="5" creationId="{F0FE453E-6750-3B3C-BB4D-8CD5EEFD5F8D}"/>
          </ac:picMkLst>
        </pc:picChg>
      </pc:sldChg>
      <pc:sldChg chg="addSp delSp modSp new mod modTransition setBg addAnim setClrOvrMap delDesignElem">
        <pc:chgData name="Chandu Narasimhareddyvari" userId="152fe19db159aa72" providerId="LiveId" clId="{7597A460-8A24-46F4-825B-A0A8D6F142E2}" dt="2023-12-15T19:34:43.309" v="1145" actId="26606"/>
        <pc:sldMkLst>
          <pc:docMk/>
          <pc:sldMk cId="3991098823" sldId="270"/>
        </pc:sldMkLst>
        <pc:spChg chg="mod">
          <ac:chgData name="Chandu Narasimhareddyvari" userId="152fe19db159aa72" providerId="LiveId" clId="{7597A460-8A24-46F4-825B-A0A8D6F142E2}" dt="2023-12-15T19:34:43.309" v="1145" actId="26606"/>
          <ac:spMkLst>
            <pc:docMk/>
            <pc:sldMk cId="3991098823" sldId="270"/>
            <ac:spMk id="2" creationId="{16024ED1-FCB3-B0EC-A304-448026EEEC68}"/>
          </ac:spMkLst>
        </pc:spChg>
        <pc:spChg chg="del">
          <ac:chgData name="Chandu Narasimhareddyvari" userId="152fe19db159aa72" providerId="LiveId" clId="{7597A460-8A24-46F4-825B-A0A8D6F142E2}" dt="2023-12-02T14:39:37.591" v="41"/>
          <ac:spMkLst>
            <pc:docMk/>
            <pc:sldMk cId="3991098823" sldId="270"/>
            <ac:spMk id="3" creationId="{8830968D-1449-33F8-05B5-BF65A8A4D0BF}"/>
          </ac:spMkLst>
        </pc:spChg>
        <pc:spChg chg="add del">
          <ac:chgData name="Chandu Narasimhareddyvari" userId="152fe19db159aa72" providerId="LiveId" clId="{7597A460-8A24-46F4-825B-A0A8D6F142E2}" dt="2023-12-15T19:34:43.309" v="1145" actId="26606"/>
          <ac:spMkLst>
            <pc:docMk/>
            <pc:sldMk cId="3991098823" sldId="270"/>
            <ac:spMk id="6" creationId="{9180DE06-7362-4888-AADA-7AADD57AC49D}"/>
          </ac:spMkLst>
        </pc:spChg>
        <pc:spChg chg="add del">
          <ac:chgData name="Chandu Narasimhareddyvari" userId="152fe19db159aa72" providerId="LiveId" clId="{7597A460-8A24-46F4-825B-A0A8D6F142E2}" dt="2023-12-02T14:42:01.292" v="77"/>
          <ac:spMkLst>
            <pc:docMk/>
            <pc:sldMk cId="3991098823" sldId="270"/>
            <ac:spMk id="10" creationId="{C4E89C94-E462-4566-A15A-32835FD68BCD}"/>
          </ac:spMkLst>
        </pc:spChg>
        <pc:spChg chg="add del">
          <ac:chgData name="Chandu Narasimhareddyvari" userId="152fe19db159aa72" providerId="LiveId" clId="{7597A460-8A24-46F4-825B-A0A8D6F142E2}" dt="2023-12-02T14:47:16.694" v="90" actId="26606"/>
          <ac:spMkLst>
            <pc:docMk/>
            <pc:sldMk cId="3991098823" sldId="270"/>
            <ac:spMk id="11" creationId="{1C520CBD-F82E-44E4-BDA5-128716AD79C8}"/>
          </ac:spMkLst>
        </pc:spChg>
        <pc:spChg chg="add del">
          <ac:chgData name="Chandu Narasimhareddyvari" userId="152fe19db159aa72" providerId="LiveId" clId="{7597A460-8A24-46F4-825B-A0A8D6F142E2}" dt="2023-12-02T14:42:01.292" v="77"/>
          <ac:spMkLst>
            <pc:docMk/>
            <pc:sldMk cId="3991098823" sldId="270"/>
            <ac:spMk id="12" creationId="{E25F4A20-71FB-4A26-92E2-89DED49264CA}"/>
          </ac:spMkLst>
        </pc:spChg>
        <pc:spChg chg="add del">
          <ac:chgData name="Chandu Narasimhareddyvari" userId="152fe19db159aa72" providerId="LiveId" clId="{7597A460-8A24-46F4-825B-A0A8D6F142E2}" dt="2023-12-02T14:47:16.694" v="90" actId="26606"/>
          <ac:spMkLst>
            <pc:docMk/>
            <pc:sldMk cId="3991098823" sldId="270"/>
            <ac:spMk id="13" creationId="{4618AE32-A526-42FC-A854-732740BD38DA}"/>
          </ac:spMkLst>
        </pc:spChg>
        <pc:spChg chg="add del">
          <ac:chgData name="Chandu Narasimhareddyvari" userId="152fe19db159aa72" providerId="LiveId" clId="{7597A460-8A24-46F4-825B-A0A8D6F142E2}" dt="2023-12-02T19:37:41.870" v="459"/>
          <ac:spMkLst>
            <pc:docMk/>
            <pc:sldMk cId="3991098823" sldId="270"/>
            <ac:spMk id="16" creationId="{B9E780F8-2452-4595-A281-E594BA83DB0D}"/>
          </ac:spMkLst>
        </pc:spChg>
        <pc:spChg chg="add del">
          <ac:chgData name="Chandu Narasimhareddyvari" userId="152fe19db159aa72" providerId="LiveId" clId="{7597A460-8A24-46F4-825B-A0A8D6F142E2}" dt="2023-12-02T19:37:41.870" v="459"/>
          <ac:spMkLst>
            <pc:docMk/>
            <pc:sldMk cId="3991098823" sldId="270"/>
            <ac:spMk id="17" creationId="{A917F44A-7774-4C79-BEDC-0CC73C8C0E04}"/>
          </ac:spMkLst>
        </pc:spChg>
        <pc:spChg chg="add del">
          <ac:chgData name="Chandu Narasimhareddyvari" userId="152fe19db159aa72" providerId="LiveId" clId="{7597A460-8A24-46F4-825B-A0A8D6F142E2}" dt="2023-12-15T19:34:43.309" v="1145" actId="26606"/>
          <ac:spMkLst>
            <pc:docMk/>
            <pc:sldMk cId="3991098823" sldId="270"/>
            <ac:spMk id="19" creationId="{04357C93-F0CB-4A1C-8F77-4E9063789819}"/>
          </ac:spMkLst>
        </pc:spChg>
        <pc:spChg chg="add">
          <ac:chgData name="Chandu Narasimhareddyvari" userId="152fe19db159aa72" providerId="LiveId" clId="{7597A460-8A24-46F4-825B-A0A8D6F142E2}" dt="2023-12-15T19:34:43.309" v="1145" actId="26606"/>
          <ac:spMkLst>
            <pc:docMk/>
            <pc:sldMk cId="3991098823" sldId="270"/>
            <ac:spMk id="26" creationId="{91DC6ABD-215C-4EA8-A483-CEF5B99AB385}"/>
          </ac:spMkLst>
        </pc:spChg>
        <pc:spChg chg="add">
          <ac:chgData name="Chandu Narasimhareddyvari" userId="152fe19db159aa72" providerId="LiveId" clId="{7597A460-8A24-46F4-825B-A0A8D6F142E2}" dt="2023-12-15T19:34:43.309" v="1145" actId="26606"/>
          <ac:spMkLst>
            <pc:docMk/>
            <pc:sldMk cId="3991098823" sldId="270"/>
            <ac:spMk id="32" creationId="{04357C93-F0CB-4A1C-8F77-4E9063789819}"/>
          </ac:spMkLst>
        </pc:spChg>
        <pc:grpChg chg="add del">
          <ac:chgData name="Chandu Narasimhareddyvari" userId="152fe19db159aa72" providerId="LiveId" clId="{7597A460-8A24-46F4-825B-A0A8D6F142E2}" dt="2023-12-15T19:34:43.309" v="1145" actId="26606"/>
          <ac:grpSpMkLst>
            <pc:docMk/>
            <pc:sldMk cId="3991098823" sldId="270"/>
            <ac:grpSpMk id="7" creationId="{3AF6A671-C637-4547-85F4-51B6D1881399}"/>
          </ac:grpSpMkLst>
        </pc:grpChg>
        <pc:grpChg chg="add">
          <ac:chgData name="Chandu Narasimhareddyvari" userId="152fe19db159aa72" providerId="LiveId" clId="{7597A460-8A24-46F4-825B-A0A8D6F142E2}" dt="2023-12-15T19:34:43.309" v="1145" actId="26606"/>
          <ac:grpSpMkLst>
            <pc:docMk/>
            <pc:sldMk cId="3991098823" sldId="270"/>
            <ac:grpSpMk id="28" creationId="{3AF6A671-C637-4547-85F4-51B6D1881399}"/>
          </ac:grpSpMkLst>
        </pc:grpChg>
        <pc:picChg chg="add del mod ord">
          <ac:chgData name="Chandu Narasimhareddyvari" userId="152fe19db159aa72" providerId="LiveId" clId="{7597A460-8A24-46F4-825B-A0A8D6F142E2}" dt="2023-12-15T19:34:32.645" v="1144" actId="478"/>
          <ac:picMkLst>
            <pc:docMk/>
            <pc:sldMk cId="3991098823" sldId="270"/>
            <ac:picMk id="4" creationId="{07CF41DD-FFDC-D5C1-8A7D-E46E56104371}"/>
          </ac:picMkLst>
        </pc:picChg>
        <pc:picChg chg="add">
          <ac:chgData name="Chandu Narasimhareddyvari" userId="152fe19db159aa72" providerId="LiveId" clId="{7597A460-8A24-46F4-825B-A0A8D6F142E2}" dt="2023-12-15T19:34:43.309" v="1145" actId="26606"/>
          <ac:picMkLst>
            <pc:docMk/>
            <pc:sldMk cId="3991098823" sldId="270"/>
            <ac:picMk id="23" creationId="{68E3DFD5-F085-DCA9-45B7-B5B0846930E0}"/>
          </ac:picMkLst>
        </pc:picChg>
        <pc:cxnChg chg="add del">
          <ac:chgData name="Chandu Narasimhareddyvari" userId="152fe19db159aa72" providerId="LiveId" clId="{7597A460-8A24-46F4-825B-A0A8D6F142E2}" dt="2023-12-02T14:42:01.292" v="77"/>
          <ac:cxnSpMkLst>
            <pc:docMk/>
            <pc:sldMk cId="3991098823" sldId="270"/>
            <ac:cxnSpMk id="8" creationId="{4071767D-5FF7-4508-B8B7-BB60FF3AB250}"/>
          </ac:cxnSpMkLst>
        </pc:cxnChg>
        <pc:cxnChg chg="add del">
          <ac:chgData name="Chandu Narasimhareddyvari" userId="152fe19db159aa72" providerId="LiveId" clId="{7597A460-8A24-46F4-825B-A0A8D6F142E2}" dt="2023-12-02T14:47:16.694" v="90" actId="26606"/>
          <ac:cxnSpMkLst>
            <pc:docMk/>
            <pc:sldMk cId="3991098823" sldId="270"/>
            <ac:cxnSpMk id="9" creationId="{77AB95BF-57D0-4E49-9EF2-408B47C8D40D}"/>
          </ac:cxnSpMkLst>
        </pc:cxnChg>
        <pc:cxnChg chg="add del">
          <ac:chgData name="Chandu Narasimhareddyvari" userId="152fe19db159aa72" providerId="LiveId" clId="{7597A460-8A24-46F4-825B-A0A8D6F142E2}" dt="2023-12-02T19:37:41.870" v="459"/>
          <ac:cxnSpMkLst>
            <pc:docMk/>
            <pc:sldMk cId="3991098823" sldId="270"/>
            <ac:cxnSpMk id="15" creationId="{E6E50488-8E5E-4E36-9763-092234CAED4A}"/>
          </ac:cxnSpMkLst>
        </pc:cxnChg>
      </pc:sldChg>
      <pc:sldChg chg="addSp delSp modSp new mod setBg">
        <pc:chgData name="Chandu Narasimhareddyvari" userId="152fe19db159aa72" providerId="LiveId" clId="{7597A460-8A24-46F4-825B-A0A8D6F142E2}" dt="2023-12-15T19:32:52.714" v="1137" actId="14100"/>
        <pc:sldMkLst>
          <pc:docMk/>
          <pc:sldMk cId="2176930438" sldId="271"/>
        </pc:sldMkLst>
        <pc:spChg chg="add del mod">
          <ac:chgData name="Chandu Narasimhareddyvari" userId="152fe19db159aa72" providerId="LiveId" clId="{7597A460-8A24-46F4-825B-A0A8D6F142E2}" dt="2023-12-02T17:00:39.248" v="236" actId="22"/>
          <ac:spMkLst>
            <pc:docMk/>
            <pc:sldMk cId="2176930438" sldId="271"/>
            <ac:spMk id="3" creationId="{6F537E42-AFC6-E6C2-C105-0F297E71CE4B}"/>
          </ac:spMkLst>
        </pc:spChg>
        <pc:spChg chg="add del">
          <ac:chgData name="Chandu Narasimhareddyvari" userId="152fe19db159aa72" providerId="LiveId" clId="{7597A460-8A24-46F4-825B-A0A8D6F142E2}" dt="2023-12-02T17:31:01.147" v="289" actId="26606"/>
          <ac:spMkLst>
            <pc:docMk/>
            <pc:sldMk cId="2176930438" sldId="271"/>
            <ac:spMk id="10" creationId="{ECCBF551-86E8-4C8A-AEF1-195499FFBCB3}"/>
          </ac:spMkLst>
        </pc:spChg>
        <pc:spChg chg="add del">
          <ac:chgData name="Chandu Narasimhareddyvari" userId="152fe19db159aa72" providerId="LiveId" clId="{7597A460-8A24-46F4-825B-A0A8D6F142E2}" dt="2023-12-02T17:31:01.147" v="289" actId="26606"/>
          <ac:spMkLst>
            <pc:docMk/>
            <pc:sldMk cId="2176930438" sldId="271"/>
            <ac:spMk id="11" creationId="{B2DE6087-BD29-4728-BBC0-74F7C58B932F}"/>
          </ac:spMkLst>
        </pc:spChg>
        <pc:spChg chg="add del">
          <ac:chgData name="Chandu Narasimhareddyvari" userId="152fe19db159aa72" providerId="LiveId" clId="{7597A460-8A24-46F4-825B-A0A8D6F142E2}" dt="2023-12-02T17:31:01.147" v="289" actId="26606"/>
          <ac:spMkLst>
            <pc:docMk/>
            <pc:sldMk cId="2176930438" sldId="271"/>
            <ac:spMk id="12" creationId="{7C288AAE-BD9A-4C2D-9F7A-B34316AD6CEB}"/>
          </ac:spMkLst>
        </pc:spChg>
        <pc:spChg chg="add del">
          <ac:chgData name="Chandu Narasimhareddyvari" userId="152fe19db159aa72" providerId="LiveId" clId="{7597A460-8A24-46F4-825B-A0A8D6F142E2}" dt="2023-12-02T17:30:08.015" v="270" actId="26606"/>
          <ac:spMkLst>
            <pc:docMk/>
            <pc:sldMk cId="2176930438" sldId="271"/>
            <ac:spMk id="13" creationId="{D670DDCD-C6EF-4081-9526-437C0677177E}"/>
          </ac:spMkLst>
        </pc:spChg>
        <pc:spChg chg="add del">
          <ac:chgData name="Chandu Narasimhareddyvari" userId="152fe19db159aa72" providerId="LiveId" clId="{7597A460-8A24-46F4-825B-A0A8D6F142E2}" dt="2023-12-02T17:31:04.356" v="291" actId="26606"/>
          <ac:spMkLst>
            <pc:docMk/>
            <pc:sldMk cId="2176930438" sldId="271"/>
            <ac:spMk id="14" creationId="{71A10295-A3EB-4196-9FEB-CB8FC39B42AC}"/>
          </ac:spMkLst>
        </pc:spChg>
        <pc:spChg chg="add del">
          <ac:chgData name="Chandu Narasimhareddyvari" userId="152fe19db159aa72" providerId="LiveId" clId="{7597A460-8A24-46F4-825B-A0A8D6F142E2}" dt="2023-12-02T17:30:08.015" v="270" actId="26606"/>
          <ac:spMkLst>
            <pc:docMk/>
            <pc:sldMk cId="2176930438" sldId="271"/>
            <ac:spMk id="15" creationId="{64122D1E-EDF8-4527-BABA-039E4CB6F4C7}"/>
          </ac:spMkLst>
        </pc:spChg>
        <pc:spChg chg="add del">
          <ac:chgData name="Chandu Narasimhareddyvari" userId="152fe19db159aa72" providerId="LiveId" clId="{7597A460-8A24-46F4-825B-A0A8D6F142E2}" dt="2023-12-02T17:31:04.356" v="291" actId="26606"/>
          <ac:spMkLst>
            <pc:docMk/>
            <pc:sldMk cId="2176930438" sldId="271"/>
            <ac:spMk id="16" creationId="{48BD65E0-6463-4741-89DA-3C7B9847FD4C}"/>
          </ac:spMkLst>
        </pc:spChg>
        <pc:spChg chg="add del">
          <ac:chgData name="Chandu Narasimhareddyvari" userId="152fe19db159aa72" providerId="LiveId" clId="{7597A460-8A24-46F4-825B-A0A8D6F142E2}" dt="2023-12-02T17:31:36.225" v="306" actId="26606"/>
          <ac:spMkLst>
            <pc:docMk/>
            <pc:sldMk cId="2176930438" sldId="271"/>
            <ac:spMk id="17" creationId="{7C288AAE-BD9A-4C2D-9F7A-B34316AD6CEB}"/>
          </ac:spMkLst>
        </pc:spChg>
        <pc:spChg chg="add del">
          <ac:chgData name="Chandu Narasimhareddyvari" userId="152fe19db159aa72" providerId="LiveId" clId="{7597A460-8A24-46F4-825B-A0A8D6F142E2}" dt="2023-12-02T17:31:36.225" v="306" actId="26606"/>
          <ac:spMkLst>
            <pc:docMk/>
            <pc:sldMk cId="2176930438" sldId="271"/>
            <ac:spMk id="18" creationId="{ECCBF551-86E8-4C8A-AEF1-195499FFBCB3}"/>
          </ac:spMkLst>
        </pc:spChg>
        <pc:spChg chg="add del">
          <ac:chgData name="Chandu Narasimhareddyvari" userId="152fe19db159aa72" providerId="LiveId" clId="{7597A460-8A24-46F4-825B-A0A8D6F142E2}" dt="2023-12-02T17:31:36.225" v="306" actId="26606"/>
          <ac:spMkLst>
            <pc:docMk/>
            <pc:sldMk cId="2176930438" sldId="271"/>
            <ac:spMk id="19" creationId="{B2DE6087-BD29-4728-BBC0-74F7C58B932F}"/>
          </ac:spMkLst>
        </pc:spChg>
        <pc:spChg chg="add del">
          <ac:chgData name="Chandu Narasimhareddyvari" userId="152fe19db159aa72" providerId="LiveId" clId="{7597A460-8A24-46F4-825B-A0A8D6F142E2}" dt="2023-12-02T17:31:04.356" v="291" actId="26606"/>
          <ac:spMkLst>
            <pc:docMk/>
            <pc:sldMk cId="2176930438" sldId="271"/>
            <ac:spMk id="20" creationId="{82BD86A9-3661-4FA0-A646-051EE7D2555B}"/>
          </ac:spMkLst>
        </pc:spChg>
        <pc:spChg chg="add del">
          <ac:chgData name="Chandu Narasimhareddyvari" userId="152fe19db159aa72" providerId="LiveId" clId="{7597A460-8A24-46F4-825B-A0A8D6F142E2}" dt="2023-12-02T17:30:28.780" v="278" actId="26606"/>
          <ac:spMkLst>
            <pc:docMk/>
            <pc:sldMk cId="2176930438" sldId="271"/>
            <ac:spMk id="24" creationId="{ECCBF551-86E8-4C8A-AEF1-195499FFBCB3}"/>
          </ac:spMkLst>
        </pc:spChg>
        <pc:spChg chg="add del">
          <ac:chgData name="Chandu Narasimhareddyvari" userId="152fe19db159aa72" providerId="LiveId" clId="{7597A460-8A24-46F4-825B-A0A8D6F142E2}" dt="2023-12-02T17:30:28.780" v="278" actId="26606"/>
          <ac:spMkLst>
            <pc:docMk/>
            <pc:sldMk cId="2176930438" sldId="271"/>
            <ac:spMk id="26" creationId="{B2DE6087-BD29-4728-BBC0-74F7C58B932F}"/>
          </ac:spMkLst>
        </pc:spChg>
        <pc:spChg chg="add del">
          <ac:chgData name="Chandu Narasimhareddyvari" userId="152fe19db159aa72" providerId="LiveId" clId="{7597A460-8A24-46F4-825B-A0A8D6F142E2}" dt="2023-12-02T17:30:28.780" v="278" actId="26606"/>
          <ac:spMkLst>
            <pc:docMk/>
            <pc:sldMk cId="2176930438" sldId="271"/>
            <ac:spMk id="28" creationId="{7C288AAE-BD9A-4C2D-9F7A-B34316AD6CEB}"/>
          </ac:spMkLst>
        </pc:spChg>
        <pc:spChg chg="add del">
          <ac:chgData name="Chandu Narasimhareddyvari" userId="152fe19db159aa72" providerId="LiveId" clId="{7597A460-8A24-46F4-825B-A0A8D6F142E2}" dt="2023-12-02T17:30:30.883" v="280" actId="26606"/>
          <ac:spMkLst>
            <pc:docMk/>
            <pc:sldMk cId="2176930438" sldId="271"/>
            <ac:spMk id="30" creationId="{5014DE1B-FD50-40B1-A8A5-304666E7C6AF}"/>
          </ac:spMkLst>
        </pc:spChg>
        <pc:spChg chg="add del">
          <ac:chgData name="Chandu Narasimhareddyvari" userId="152fe19db159aa72" providerId="LiveId" clId="{7597A460-8A24-46F4-825B-A0A8D6F142E2}" dt="2023-12-02T17:30:30.883" v="280" actId="26606"/>
          <ac:spMkLst>
            <pc:docMk/>
            <pc:sldMk cId="2176930438" sldId="271"/>
            <ac:spMk id="31" creationId="{91B41FE9-4F8F-4675-8668-D3330B371AF8}"/>
          </ac:spMkLst>
        </pc:spChg>
        <pc:spChg chg="add del">
          <ac:chgData name="Chandu Narasimhareddyvari" userId="152fe19db159aa72" providerId="LiveId" clId="{7597A460-8A24-46F4-825B-A0A8D6F142E2}" dt="2023-12-02T17:30:38.926" v="282" actId="26606"/>
          <ac:spMkLst>
            <pc:docMk/>
            <pc:sldMk cId="2176930438" sldId="271"/>
            <ac:spMk id="34" creationId="{3FC29D54-036A-4639-B198-291BD7D620A6}"/>
          </ac:spMkLst>
        </pc:spChg>
        <pc:spChg chg="add del">
          <ac:chgData name="Chandu Narasimhareddyvari" userId="152fe19db159aa72" providerId="LiveId" clId="{7597A460-8A24-46F4-825B-A0A8D6F142E2}" dt="2023-12-02T17:30:38.926" v="282" actId="26606"/>
          <ac:spMkLst>
            <pc:docMk/>
            <pc:sldMk cId="2176930438" sldId="271"/>
            <ac:spMk id="35" creationId="{83C07DA0-7F46-4C18-A505-27591F4AB62E}"/>
          </ac:spMkLst>
        </pc:spChg>
        <pc:picChg chg="add del mod">
          <ac:chgData name="Chandu Narasimhareddyvari" userId="152fe19db159aa72" providerId="LiveId" clId="{7597A460-8A24-46F4-825B-A0A8D6F142E2}" dt="2023-12-02T17:28:28.888" v="253" actId="478"/>
          <ac:picMkLst>
            <pc:docMk/>
            <pc:sldMk cId="2176930438" sldId="271"/>
            <ac:picMk id="5" creationId="{EFBDB96F-6C18-6E47-62AA-554B01E66D6B}"/>
          </ac:picMkLst>
        </pc:picChg>
        <pc:picChg chg="add mod ord modCrop">
          <ac:chgData name="Chandu Narasimhareddyvari" userId="152fe19db159aa72" providerId="LiveId" clId="{7597A460-8A24-46F4-825B-A0A8D6F142E2}" dt="2023-12-15T19:32:48.746" v="1136" actId="14100"/>
          <ac:picMkLst>
            <pc:docMk/>
            <pc:sldMk cId="2176930438" sldId="271"/>
            <ac:picMk id="7" creationId="{E151A83A-0BA7-3AD6-9B50-763A1D6DFE57}"/>
          </ac:picMkLst>
        </pc:picChg>
        <pc:picChg chg="add mod ord modCrop">
          <ac:chgData name="Chandu Narasimhareddyvari" userId="152fe19db159aa72" providerId="LiveId" clId="{7597A460-8A24-46F4-825B-A0A8D6F142E2}" dt="2023-12-15T19:32:52.714" v="1137" actId="14100"/>
          <ac:picMkLst>
            <pc:docMk/>
            <pc:sldMk cId="2176930438" sldId="271"/>
            <ac:picMk id="8" creationId="{F5DEC7C0-5795-9FBF-95D0-1AA81A450753}"/>
          </ac:picMkLst>
        </pc:picChg>
        <pc:cxnChg chg="add del">
          <ac:chgData name="Chandu Narasimhareddyvari" userId="152fe19db159aa72" providerId="LiveId" clId="{7597A460-8A24-46F4-825B-A0A8D6F142E2}" dt="2023-12-02T17:30:30.883" v="280" actId="26606"/>
          <ac:cxnSpMkLst>
            <pc:docMk/>
            <pc:sldMk cId="2176930438" sldId="271"/>
            <ac:cxnSpMk id="32" creationId="{E230929C-760C-4746-B0AE-0D09A78A8873}"/>
          </ac:cxnSpMkLst>
        </pc:cxnChg>
      </pc:sldChg>
      <pc:sldChg chg="addSp delSp modSp new mod">
        <pc:chgData name="Chandu Narasimhareddyvari" userId="152fe19db159aa72" providerId="LiveId" clId="{7597A460-8A24-46F4-825B-A0A8D6F142E2}" dt="2023-12-15T19:33:00.819" v="1139" actId="14100"/>
        <pc:sldMkLst>
          <pc:docMk/>
          <pc:sldMk cId="1443251240" sldId="272"/>
        </pc:sldMkLst>
        <pc:picChg chg="add del mod">
          <ac:chgData name="Chandu Narasimhareddyvari" userId="152fe19db159aa72" providerId="LiveId" clId="{7597A460-8A24-46F4-825B-A0A8D6F142E2}" dt="2023-12-02T17:29:29.850" v="261" actId="21"/>
          <ac:picMkLst>
            <pc:docMk/>
            <pc:sldMk cId="1443251240" sldId="272"/>
            <ac:picMk id="3" creationId="{9BE2B7F4-5BCD-B5CF-0A01-E8F021A85BFC}"/>
          </ac:picMkLst>
        </pc:picChg>
        <pc:picChg chg="add mod">
          <ac:chgData name="Chandu Narasimhareddyvari" userId="152fe19db159aa72" providerId="LiveId" clId="{7597A460-8A24-46F4-825B-A0A8D6F142E2}" dt="2023-12-15T19:32:57.754" v="1138" actId="14100"/>
          <ac:picMkLst>
            <pc:docMk/>
            <pc:sldMk cId="1443251240" sldId="272"/>
            <ac:picMk id="5" creationId="{63E4B343-417A-B06F-A76C-265EEC05C22C}"/>
          </ac:picMkLst>
        </pc:picChg>
        <pc:picChg chg="add mod modCrop">
          <ac:chgData name="Chandu Narasimhareddyvari" userId="152fe19db159aa72" providerId="LiveId" clId="{7597A460-8A24-46F4-825B-A0A8D6F142E2}" dt="2023-12-15T19:33:00.819" v="1139" actId="14100"/>
          <ac:picMkLst>
            <pc:docMk/>
            <pc:sldMk cId="1443251240" sldId="272"/>
            <ac:picMk id="6" creationId="{DDE281F1-582D-A1F2-3F94-9F10879CC73B}"/>
          </ac:picMkLst>
        </pc:picChg>
      </pc:sldChg>
      <pc:sldChg chg="addSp delSp modSp new mod setBg delDesignElem">
        <pc:chgData name="Chandu Narasimhareddyvari" userId="152fe19db159aa72" providerId="LiveId" clId="{7597A460-8A24-46F4-825B-A0A8D6F142E2}" dt="2023-12-15T19:26:50.029" v="1114" actId="26606"/>
        <pc:sldMkLst>
          <pc:docMk/>
          <pc:sldMk cId="1094875047" sldId="273"/>
        </pc:sldMkLst>
        <pc:spChg chg="add del mod">
          <ac:chgData name="Chandu Narasimhareddyvari" userId="152fe19db159aa72" providerId="LiveId" clId="{7597A460-8A24-46F4-825B-A0A8D6F142E2}" dt="2023-12-02T19:27:00.385" v="411"/>
          <ac:spMkLst>
            <pc:docMk/>
            <pc:sldMk cId="1094875047" sldId="273"/>
            <ac:spMk id="2" creationId="{AF9B62EE-E75F-F6F0-07F2-723EE401C26F}"/>
          </ac:spMkLst>
        </pc:spChg>
        <pc:spChg chg="add mod ord">
          <ac:chgData name="Chandu Narasimhareddyvari" userId="152fe19db159aa72" providerId="LiveId" clId="{7597A460-8A24-46F4-825B-A0A8D6F142E2}" dt="2023-12-15T19:26:50.029" v="1114" actId="26606"/>
          <ac:spMkLst>
            <pc:docMk/>
            <pc:sldMk cId="1094875047" sldId="273"/>
            <ac:spMk id="2" creationId="{B16B3C1A-E8C6-05A2-4979-FF8973002F74}"/>
          </ac:spMkLst>
        </pc:spChg>
        <pc:spChg chg="add del mod">
          <ac:chgData name="Chandu Narasimhareddyvari" userId="152fe19db159aa72" providerId="LiveId" clId="{7597A460-8A24-46F4-825B-A0A8D6F142E2}" dt="2023-12-02T19:27:00.385" v="411"/>
          <ac:spMkLst>
            <pc:docMk/>
            <pc:sldMk cId="1094875047" sldId="273"/>
            <ac:spMk id="3" creationId="{A8C9077C-AF2D-5B00-1437-A532B6ED5D0F}"/>
          </ac:spMkLst>
        </pc:spChg>
        <pc:spChg chg="add del mod">
          <ac:chgData name="Chandu Narasimhareddyvari" userId="152fe19db159aa72" providerId="LiveId" clId="{7597A460-8A24-46F4-825B-A0A8D6F142E2}" dt="2023-12-02T19:27:00.385" v="411"/>
          <ac:spMkLst>
            <pc:docMk/>
            <pc:sldMk cId="1094875047" sldId="273"/>
            <ac:spMk id="4" creationId="{5B01F04C-87EA-DFB9-C6B1-1EC182B058D7}"/>
          </ac:spMkLst>
        </pc:spChg>
        <pc:spChg chg="add del">
          <ac:chgData name="Chandu Narasimhareddyvari" userId="152fe19db159aa72" providerId="LiveId" clId="{7597A460-8A24-46F4-825B-A0A8D6F142E2}" dt="2023-12-02T19:27:27.321" v="413" actId="22"/>
          <ac:spMkLst>
            <pc:docMk/>
            <pc:sldMk cId="1094875047" sldId="273"/>
            <ac:spMk id="6" creationId="{9BD504ED-16ED-1B24-5A7E-E127F33270A4}"/>
          </ac:spMkLst>
        </pc:spChg>
        <pc:spChg chg="add mod ord">
          <ac:chgData name="Chandu Narasimhareddyvari" userId="152fe19db159aa72" providerId="LiveId" clId="{7597A460-8A24-46F4-825B-A0A8D6F142E2}" dt="2023-12-15T19:26:50.029" v="1114" actId="26606"/>
          <ac:spMkLst>
            <pc:docMk/>
            <pc:sldMk cId="1094875047" sldId="273"/>
            <ac:spMk id="8" creationId="{93FD4A63-C957-317D-F160-BB171200BB98}"/>
          </ac:spMkLst>
        </pc:spChg>
        <pc:spChg chg="add del">
          <ac:chgData name="Chandu Narasimhareddyvari" userId="152fe19db159aa72" providerId="LiveId" clId="{7597A460-8A24-46F4-825B-A0A8D6F142E2}" dt="2023-12-02T19:36:28.241" v="446" actId="26606"/>
          <ac:spMkLst>
            <pc:docMk/>
            <pc:sldMk cId="1094875047" sldId="273"/>
            <ac:spMk id="14" creationId="{600B5AE2-C5CC-499C-8F2D-249888BE22C2}"/>
          </ac:spMkLst>
        </pc:spChg>
        <pc:spChg chg="add del">
          <ac:chgData name="Chandu Narasimhareddyvari" userId="152fe19db159aa72" providerId="LiveId" clId="{7597A460-8A24-46F4-825B-A0A8D6F142E2}" dt="2023-12-02T19:38:26.289" v="462" actId="26606"/>
          <ac:spMkLst>
            <pc:docMk/>
            <pc:sldMk cId="1094875047" sldId="273"/>
            <ac:spMk id="15" creationId="{7D379150-F6B4-45C8-BE10-6B278AD400EB}"/>
          </ac:spMkLst>
        </pc:spChg>
        <pc:spChg chg="add del">
          <ac:chgData name="Chandu Narasimhareddyvari" userId="152fe19db159aa72" providerId="LiveId" clId="{7597A460-8A24-46F4-825B-A0A8D6F142E2}" dt="2023-12-02T19:36:28.241" v="446" actId="26606"/>
          <ac:spMkLst>
            <pc:docMk/>
            <pc:sldMk cId="1094875047" sldId="273"/>
            <ac:spMk id="16" creationId="{BA7A3698-B350-40E5-8475-9BCC41A089FC}"/>
          </ac:spMkLst>
        </pc:spChg>
        <pc:spChg chg="add del">
          <ac:chgData name="Chandu Narasimhareddyvari" userId="152fe19db159aa72" providerId="LiveId" clId="{7597A460-8A24-46F4-825B-A0A8D6F142E2}" dt="2023-12-02T19:38:26.289" v="462" actId="26606"/>
          <ac:spMkLst>
            <pc:docMk/>
            <pc:sldMk cId="1094875047" sldId="273"/>
            <ac:spMk id="17" creationId="{5FFCF544-A370-4A5D-A95F-CA6E0E7191E6}"/>
          </ac:spMkLst>
        </pc:spChg>
        <pc:spChg chg="add del">
          <ac:chgData name="Chandu Narasimhareddyvari" userId="152fe19db159aa72" providerId="LiveId" clId="{7597A460-8A24-46F4-825B-A0A8D6F142E2}" dt="2023-12-02T19:36:28.241" v="446" actId="26606"/>
          <ac:spMkLst>
            <pc:docMk/>
            <pc:sldMk cId="1094875047" sldId="273"/>
            <ac:spMk id="20" creationId="{311973C2-EB8B-452A-A698-4A252FD3AE28}"/>
          </ac:spMkLst>
        </pc:spChg>
        <pc:spChg chg="add del">
          <ac:chgData name="Chandu Narasimhareddyvari" userId="152fe19db159aa72" providerId="LiveId" clId="{7597A460-8A24-46F4-825B-A0A8D6F142E2}" dt="2023-12-02T19:38:26.289" v="462" actId="26606"/>
          <ac:spMkLst>
            <pc:docMk/>
            <pc:sldMk cId="1094875047" sldId="273"/>
            <ac:spMk id="21" creationId="{C33BF9DD-8A45-4EEE-B231-0A14D322E5F9}"/>
          </ac:spMkLst>
        </pc:spChg>
        <pc:spChg chg="add del">
          <ac:chgData name="Chandu Narasimhareddyvari" userId="152fe19db159aa72" providerId="LiveId" clId="{7597A460-8A24-46F4-825B-A0A8D6F142E2}" dt="2023-12-02T19:36:28.241" v="446" actId="26606"/>
          <ac:spMkLst>
            <pc:docMk/>
            <pc:sldMk cId="1094875047" sldId="273"/>
            <ac:spMk id="22" creationId="{10162E77-11AD-44A7-84EC-40C59EEFBD2E}"/>
          </ac:spMkLst>
        </pc:spChg>
        <pc:spChg chg="add del">
          <ac:chgData name="Chandu Narasimhareddyvari" userId="152fe19db159aa72" providerId="LiveId" clId="{7597A460-8A24-46F4-825B-A0A8D6F142E2}" dt="2023-12-02T19:38:26.289" v="462" actId="26606"/>
          <ac:spMkLst>
            <pc:docMk/>
            <pc:sldMk cId="1094875047" sldId="273"/>
            <ac:spMk id="25" creationId="{D5FBCAC9-BD8B-4F3B-AD74-EF37D4211349}"/>
          </ac:spMkLst>
        </pc:spChg>
        <pc:spChg chg="add del">
          <ac:chgData name="Chandu Narasimhareddyvari" userId="152fe19db159aa72" providerId="LiveId" clId="{7597A460-8A24-46F4-825B-A0A8D6F142E2}" dt="2023-12-02T19:38:26.289" v="462" actId="26606"/>
          <ac:spMkLst>
            <pc:docMk/>
            <pc:sldMk cId="1094875047" sldId="273"/>
            <ac:spMk id="27" creationId="{9556C5A8-AD7E-4CE7-87BE-9EA3B5E1786F}"/>
          </ac:spMkLst>
        </pc:spChg>
        <pc:spChg chg="add del">
          <ac:chgData name="Chandu Narasimhareddyvari" userId="152fe19db159aa72" providerId="LiveId" clId="{7597A460-8A24-46F4-825B-A0A8D6F142E2}" dt="2023-12-02T19:36:15.363" v="443" actId="26606"/>
          <ac:spMkLst>
            <pc:docMk/>
            <pc:sldMk cId="1094875047" sldId="273"/>
            <ac:spMk id="29" creationId="{600B5AE2-C5CC-499C-8F2D-249888BE22C2}"/>
          </ac:spMkLst>
        </pc:spChg>
        <pc:spChg chg="add del">
          <ac:chgData name="Chandu Narasimhareddyvari" userId="152fe19db159aa72" providerId="LiveId" clId="{7597A460-8A24-46F4-825B-A0A8D6F142E2}" dt="2023-12-02T19:38:28.883" v="464" actId="26606"/>
          <ac:spMkLst>
            <pc:docMk/>
            <pc:sldMk cId="1094875047" sldId="273"/>
            <ac:spMk id="30" creationId="{600B5AE2-C5CC-499C-8F2D-249888BE22C2}"/>
          </ac:spMkLst>
        </pc:spChg>
        <pc:spChg chg="add del">
          <ac:chgData name="Chandu Narasimhareddyvari" userId="152fe19db159aa72" providerId="LiveId" clId="{7597A460-8A24-46F4-825B-A0A8D6F142E2}" dt="2023-12-02T19:36:15.363" v="443" actId="26606"/>
          <ac:spMkLst>
            <pc:docMk/>
            <pc:sldMk cId="1094875047" sldId="273"/>
            <ac:spMk id="31" creationId="{BA7A3698-B350-40E5-8475-9BCC41A089FC}"/>
          </ac:spMkLst>
        </pc:spChg>
        <pc:spChg chg="add del">
          <ac:chgData name="Chandu Narasimhareddyvari" userId="152fe19db159aa72" providerId="LiveId" clId="{7597A460-8A24-46F4-825B-A0A8D6F142E2}" dt="2023-12-02T19:38:28.883" v="464" actId="26606"/>
          <ac:spMkLst>
            <pc:docMk/>
            <pc:sldMk cId="1094875047" sldId="273"/>
            <ac:spMk id="32" creationId="{BA7A3698-B350-40E5-8475-9BCC41A089FC}"/>
          </ac:spMkLst>
        </pc:spChg>
        <pc:spChg chg="add del">
          <ac:chgData name="Chandu Narasimhareddyvari" userId="152fe19db159aa72" providerId="LiveId" clId="{7597A460-8A24-46F4-825B-A0A8D6F142E2}" dt="2023-12-02T19:36:15.363" v="443" actId="26606"/>
          <ac:spMkLst>
            <pc:docMk/>
            <pc:sldMk cId="1094875047" sldId="273"/>
            <ac:spMk id="35" creationId="{10162E77-11AD-44A7-84EC-40C59EEFBD2E}"/>
          </ac:spMkLst>
        </pc:spChg>
        <pc:spChg chg="add del">
          <ac:chgData name="Chandu Narasimhareddyvari" userId="152fe19db159aa72" providerId="LiveId" clId="{7597A460-8A24-46F4-825B-A0A8D6F142E2}" dt="2023-12-02T19:38:28.883" v="464" actId="26606"/>
          <ac:spMkLst>
            <pc:docMk/>
            <pc:sldMk cId="1094875047" sldId="273"/>
            <ac:spMk id="36" creationId="{10162E77-11AD-44A7-84EC-40C59EEFBD2E}"/>
          </ac:spMkLst>
        </pc:spChg>
        <pc:spChg chg="add del">
          <ac:chgData name="Chandu Narasimhareddyvari" userId="152fe19db159aa72" providerId="LiveId" clId="{7597A460-8A24-46F4-825B-A0A8D6F142E2}" dt="2023-12-02T19:36:15.363" v="443" actId="26606"/>
          <ac:spMkLst>
            <pc:docMk/>
            <pc:sldMk cId="1094875047" sldId="273"/>
            <ac:spMk id="39" creationId="{6329CBCE-21AE-419D-AC1F-8ACF510A6670}"/>
          </ac:spMkLst>
        </pc:spChg>
        <pc:spChg chg="add del">
          <ac:chgData name="Chandu Narasimhareddyvari" userId="152fe19db159aa72" providerId="LiveId" clId="{7597A460-8A24-46F4-825B-A0A8D6F142E2}" dt="2023-12-02T19:38:28.883" v="464" actId="26606"/>
          <ac:spMkLst>
            <pc:docMk/>
            <pc:sldMk cId="1094875047" sldId="273"/>
            <ac:spMk id="40" creationId="{6329CBCE-21AE-419D-AC1F-8ACF510A6670}"/>
          </ac:spMkLst>
        </pc:spChg>
        <pc:spChg chg="add del">
          <ac:chgData name="Chandu Narasimhareddyvari" userId="152fe19db159aa72" providerId="LiveId" clId="{7597A460-8A24-46F4-825B-A0A8D6F142E2}" dt="2023-12-02T19:36:15.363" v="443" actId="26606"/>
          <ac:spMkLst>
            <pc:docMk/>
            <pc:sldMk cId="1094875047" sldId="273"/>
            <ac:spMk id="41" creationId="{FF2DA012-1414-493D-888F-5D99D0BDA322}"/>
          </ac:spMkLst>
        </pc:spChg>
        <pc:spChg chg="add del">
          <ac:chgData name="Chandu Narasimhareddyvari" userId="152fe19db159aa72" providerId="LiveId" clId="{7597A460-8A24-46F4-825B-A0A8D6F142E2}" dt="2023-12-02T19:38:28.883" v="464" actId="26606"/>
          <ac:spMkLst>
            <pc:docMk/>
            <pc:sldMk cId="1094875047" sldId="273"/>
            <ac:spMk id="42" creationId="{FF2DA012-1414-493D-888F-5D99D0BDA322}"/>
          </ac:spMkLst>
        </pc:spChg>
        <pc:spChg chg="add del">
          <ac:chgData name="Chandu Narasimhareddyvari" userId="152fe19db159aa72" providerId="LiveId" clId="{7597A460-8A24-46F4-825B-A0A8D6F142E2}" dt="2023-12-02T19:36:28.240" v="445" actId="26606"/>
          <ac:spMkLst>
            <pc:docMk/>
            <pc:sldMk cId="1094875047" sldId="273"/>
            <ac:spMk id="43" creationId="{600B5AE2-C5CC-499C-8F2D-249888BE22C2}"/>
          </ac:spMkLst>
        </pc:spChg>
        <pc:spChg chg="add del">
          <ac:chgData name="Chandu Narasimhareddyvari" userId="152fe19db159aa72" providerId="LiveId" clId="{7597A460-8A24-46F4-825B-A0A8D6F142E2}" dt="2023-12-02T19:36:28.240" v="445" actId="26606"/>
          <ac:spMkLst>
            <pc:docMk/>
            <pc:sldMk cId="1094875047" sldId="273"/>
            <ac:spMk id="44" creationId="{BA7A3698-B350-40E5-8475-9BCC41A089FC}"/>
          </ac:spMkLst>
        </pc:spChg>
        <pc:spChg chg="add del">
          <ac:chgData name="Chandu Narasimhareddyvari" userId="152fe19db159aa72" providerId="LiveId" clId="{7597A460-8A24-46F4-825B-A0A8D6F142E2}" dt="2023-12-02T19:36:28.240" v="445" actId="26606"/>
          <ac:spMkLst>
            <pc:docMk/>
            <pc:sldMk cId="1094875047" sldId="273"/>
            <ac:spMk id="46" creationId="{5CF81D86-BDBA-477C-B7DD-8D359BB9965B}"/>
          </ac:spMkLst>
        </pc:spChg>
        <pc:spChg chg="add del">
          <ac:chgData name="Chandu Narasimhareddyvari" userId="152fe19db159aa72" providerId="LiveId" clId="{7597A460-8A24-46F4-825B-A0A8D6F142E2}" dt="2023-12-02T19:36:28.240" v="445" actId="26606"/>
          <ac:spMkLst>
            <pc:docMk/>
            <pc:sldMk cId="1094875047" sldId="273"/>
            <ac:spMk id="48" creationId="{88AA064E-5F6E-4024-BC28-EDDC3DFC70E1}"/>
          </ac:spMkLst>
        </pc:spChg>
        <pc:spChg chg="add del">
          <ac:chgData name="Chandu Narasimhareddyvari" userId="152fe19db159aa72" providerId="LiveId" clId="{7597A460-8A24-46F4-825B-A0A8D6F142E2}" dt="2023-12-02T19:36:28.240" v="445" actId="26606"/>
          <ac:spMkLst>
            <pc:docMk/>
            <pc:sldMk cId="1094875047" sldId="273"/>
            <ac:spMk id="49" creationId="{03B29638-4838-4B9B-B9DB-96E542BAF3E6}"/>
          </ac:spMkLst>
        </pc:spChg>
        <pc:spChg chg="add del">
          <ac:chgData name="Chandu Narasimhareddyvari" userId="152fe19db159aa72" providerId="LiveId" clId="{7597A460-8A24-46F4-825B-A0A8D6F142E2}" dt="2023-12-02T19:38:31.053" v="466" actId="26606"/>
          <ac:spMkLst>
            <pc:docMk/>
            <pc:sldMk cId="1094875047" sldId="273"/>
            <ac:spMk id="50" creationId="{600B5AE2-C5CC-499C-8F2D-249888BE22C2}"/>
          </ac:spMkLst>
        </pc:spChg>
        <pc:spChg chg="add del">
          <ac:chgData name="Chandu Narasimhareddyvari" userId="152fe19db159aa72" providerId="LiveId" clId="{7597A460-8A24-46F4-825B-A0A8D6F142E2}" dt="2023-12-02T19:37:02.352" v="452" actId="26606"/>
          <ac:spMkLst>
            <pc:docMk/>
            <pc:sldMk cId="1094875047" sldId="273"/>
            <ac:spMk id="51" creationId="{600B5AE2-C5CC-499C-8F2D-249888BE22C2}"/>
          </ac:spMkLst>
        </pc:spChg>
        <pc:spChg chg="add del">
          <ac:chgData name="Chandu Narasimhareddyvari" userId="152fe19db159aa72" providerId="LiveId" clId="{7597A460-8A24-46F4-825B-A0A8D6F142E2}" dt="2023-12-02T19:37:02.352" v="452" actId="26606"/>
          <ac:spMkLst>
            <pc:docMk/>
            <pc:sldMk cId="1094875047" sldId="273"/>
            <ac:spMk id="52" creationId="{BA7A3698-B350-40E5-8475-9BCC41A089FC}"/>
          </ac:spMkLst>
        </pc:spChg>
        <pc:spChg chg="add del">
          <ac:chgData name="Chandu Narasimhareddyvari" userId="152fe19db159aa72" providerId="LiveId" clId="{7597A460-8A24-46F4-825B-A0A8D6F142E2}" dt="2023-12-02T19:38:31.053" v="466" actId="26606"/>
          <ac:spMkLst>
            <pc:docMk/>
            <pc:sldMk cId="1094875047" sldId="273"/>
            <ac:spMk id="54" creationId="{BA7A3698-B350-40E5-8475-9BCC41A089FC}"/>
          </ac:spMkLst>
        </pc:spChg>
        <pc:spChg chg="add del">
          <ac:chgData name="Chandu Narasimhareddyvari" userId="152fe19db159aa72" providerId="LiveId" clId="{7597A460-8A24-46F4-825B-A0A8D6F142E2}" dt="2023-12-02T19:38:31.053" v="466" actId="26606"/>
          <ac:spMkLst>
            <pc:docMk/>
            <pc:sldMk cId="1094875047" sldId="273"/>
            <ac:spMk id="56" creationId="{311973C2-EB8B-452A-A698-4A252FD3AE28}"/>
          </ac:spMkLst>
        </pc:spChg>
        <pc:spChg chg="add del">
          <ac:chgData name="Chandu Narasimhareddyvari" userId="152fe19db159aa72" providerId="LiveId" clId="{7597A460-8A24-46F4-825B-A0A8D6F142E2}" dt="2023-12-02T19:38:31.053" v="466" actId="26606"/>
          <ac:spMkLst>
            <pc:docMk/>
            <pc:sldMk cId="1094875047" sldId="273"/>
            <ac:spMk id="57" creationId="{10162E77-11AD-44A7-84EC-40C59EEFBD2E}"/>
          </ac:spMkLst>
        </pc:spChg>
        <pc:spChg chg="add del">
          <ac:chgData name="Chandu Narasimhareddyvari" userId="152fe19db159aa72" providerId="LiveId" clId="{7597A460-8A24-46F4-825B-A0A8D6F142E2}" dt="2023-12-02T19:37:00.840" v="449" actId="26606"/>
          <ac:spMkLst>
            <pc:docMk/>
            <pc:sldMk cId="1094875047" sldId="273"/>
            <ac:spMk id="58" creationId="{600B5AE2-C5CC-499C-8F2D-249888BE22C2}"/>
          </ac:spMkLst>
        </pc:spChg>
        <pc:spChg chg="add del">
          <ac:chgData name="Chandu Narasimhareddyvari" userId="152fe19db159aa72" providerId="LiveId" clId="{7597A460-8A24-46F4-825B-A0A8D6F142E2}" dt="2023-12-02T19:37:00.840" v="449" actId="26606"/>
          <ac:spMkLst>
            <pc:docMk/>
            <pc:sldMk cId="1094875047" sldId="273"/>
            <ac:spMk id="60" creationId="{BA7A3698-B350-40E5-8475-9BCC41A089FC}"/>
          </ac:spMkLst>
        </pc:spChg>
        <pc:spChg chg="add del">
          <ac:chgData name="Chandu Narasimhareddyvari" userId="152fe19db159aa72" providerId="LiveId" clId="{7597A460-8A24-46F4-825B-A0A8D6F142E2}" dt="2023-12-02T19:45:54.683" v="489" actId="26606"/>
          <ac:spMkLst>
            <pc:docMk/>
            <pc:sldMk cId="1094875047" sldId="273"/>
            <ac:spMk id="61" creationId="{7D379150-F6B4-45C8-BE10-6B278AD400EB}"/>
          </ac:spMkLst>
        </pc:spChg>
        <pc:spChg chg="add del">
          <ac:chgData name="Chandu Narasimhareddyvari" userId="152fe19db159aa72" providerId="LiveId" clId="{7597A460-8A24-46F4-825B-A0A8D6F142E2}" dt="2023-12-02T19:45:54.683" v="489" actId="26606"/>
          <ac:spMkLst>
            <pc:docMk/>
            <pc:sldMk cId="1094875047" sldId="273"/>
            <ac:spMk id="63" creationId="{5FFCF544-A370-4A5D-A95F-CA6E0E7191E6}"/>
          </ac:spMkLst>
        </pc:spChg>
        <pc:spChg chg="add del">
          <ac:chgData name="Chandu Narasimhareddyvari" userId="152fe19db159aa72" providerId="LiveId" clId="{7597A460-8A24-46F4-825B-A0A8D6F142E2}" dt="2023-12-02T19:37:00.840" v="449" actId="26606"/>
          <ac:spMkLst>
            <pc:docMk/>
            <pc:sldMk cId="1094875047" sldId="273"/>
            <ac:spMk id="64" creationId="{311973C2-EB8B-452A-A698-4A252FD3AE28}"/>
          </ac:spMkLst>
        </pc:spChg>
        <pc:spChg chg="add del">
          <ac:chgData name="Chandu Narasimhareddyvari" userId="152fe19db159aa72" providerId="LiveId" clId="{7597A460-8A24-46F4-825B-A0A8D6F142E2}" dt="2023-12-02T19:37:00.840" v="449" actId="26606"/>
          <ac:spMkLst>
            <pc:docMk/>
            <pc:sldMk cId="1094875047" sldId="273"/>
            <ac:spMk id="66" creationId="{10162E77-11AD-44A7-84EC-40C59EEFBD2E}"/>
          </ac:spMkLst>
        </pc:spChg>
        <pc:spChg chg="add del">
          <ac:chgData name="Chandu Narasimhareddyvari" userId="152fe19db159aa72" providerId="LiveId" clId="{7597A460-8A24-46F4-825B-A0A8D6F142E2}" dt="2023-12-02T19:45:54.683" v="489" actId="26606"/>
          <ac:spMkLst>
            <pc:docMk/>
            <pc:sldMk cId="1094875047" sldId="273"/>
            <ac:spMk id="67" creationId="{C33BF9DD-8A45-4EEE-B231-0A14D322E5F9}"/>
          </ac:spMkLst>
        </pc:spChg>
        <pc:spChg chg="add del">
          <ac:chgData name="Chandu Narasimhareddyvari" userId="152fe19db159aa72" providerId="LiveId" clId="{7597A460-8A24-46F4-825B-A0A8D6F142E2}" dt="2023-12-02T19:37:02.328" v="451" actId="26606"/>
          <ac:spMkLst>
            <pc:docMk/>
            <pc:sldMk cId="1094875047" sldId="273"/>
            <ac:spMk id="70" creationId="{7D379150-F6B4-45C8-BE10-6B278AD400EB}"/>
          </ac:spMkLst>
        </pc:spChg>
        <pc:spChg chg="add del">
          <ac:chgData name="Chandu Narasimhareddyvari" userId="152fe19db159aa72" providerId="LiveId" clId="{7597A460-8A24-46F4-825B-A0A8D6F142E2}" dt="2023-12-02T19:37:02.328" v="451" actId="26606"/>
          <ac:spMkLst>
            <pc:docMk/>
            <pc:sldMk cId="1094875047" sldId="273"/>
            <ac:spMk id="71" creationId="{5FFCF544-A370-4A5D-A95F-CA6E0E7191E6}"/>
          </ac:spMkLst>
        </pc:spChg>
        <pc:spChg chg="add del">
          <ac:chgData name="Chandu Narasimhareddyvari" userId="152fe19db159aa72" providerId="LiveId" clId="{7597A460-8A24-46F4-825B-A0A8D6F142E2}" dt="2023-12-02T19:37:02.328" v="451" actId="26606"/>
          <ac:spMkLst>
            <pc:docMk/>
            <pc:sldMk cId="1094875047" sldId="273"/>
            <ac:spMk id="73" creationId="{44CC594A-A820-450F-B363-C19201FCFEC6}"/>
          </ac:spMkLst>
        </pc:spChg>
        <pc:spChg chg="add del">
          <ac:chgData name="Chandu Narasimhareddyvari" userId="152fe19db159aa72" providerId="LiveId" clId="{7597A460-8A24-46F4-825B-A0A8D6F142E2}" dt="2023-12-02T19:37:02.328" v="451" actId="26606"/>
          <ac:spMkLst>
            <pc:docMk/>
            <pc:sldMk cId="1094875047" sldId="273"/>
            <ac:spMk id="74" creationId="{59FAB3DA-E9ED-4574-ABCC-378BC0FF1BBC}"/>
          </ac:spMkLst>
        </pc:spChg>
        <pc:spChg chg="add del">
          <ac:chgData name="Chandu Narasimhareddyvari" userId="152fe19db159aa72" providerId="LiveId" clId="{7597A460-8A24-46F4-825B-A0A8D6F142E2}" dt="2023-12-02T19:37:02.328" v="451" actId="26606"/>
          <ac:spMkLst>
            <pc:docMk/>
            <pc:sldMk cId="1094875047" sldId="273"/>
            <ac:spMk id="75" creationId="{53B8D6B0-55D6-48DC-86D8-FD95D5F118AB}"/>
          </ac:spMkLst>
        </pc:spChg>
        <pc:spChg chg="add del">
          <ac:chgData name="Chandu Narasimhareddyvari" userId="152fe19db159aa72" providerId="LiveId" clId="{7597A460-8A24-46F4-825B-A0A8D6F142E2}" dt="2023-12-02T19:45:54.683" v="489" actId="26606"/>
          <ac:spMkLst>
            <pc:docMk/>
            <pc:sldMk cId="1094875047" sldId="273"/>
            <ac:spMk id="76" creationId="{D5FBCAC9-BD8B-4F3B-AD74-EF37D4211349}"/>
          </ac:spMkLst>
        </pc:spChg>
        <pc:spChg chg="add del">
          <ac:chgData name="Chandu Narasimhareddyvari" userId="152fe19db159aa72" providerId="LiveId" clId="{7597A460-8A24-46F4-825B-A0A8D6F142E2}" dt="2023-12-02T19:37:21.133" v="454" actId="26606"/>
          <ac:spMkLst>
            <pc:docMk/>
            <pc:sldMk cId="1094875047" sldId="273"/>
            <ac:spMk id="77" creationId="{7D379150-F6B4-45C8-BE10-6B278AD400EB}"/>
          </ac:spMkLst>
        </pc:spChg>
        <pc:spChg chg="add del">
          <ac:chgData name="Chandu Narasimhareddyvari" userId="152fe19db159aa72" providerId="LiveId" clId="{7597A460-8A24-46F4-825B-A0A8D6F142E2}" dt="2023-12-02T19:37:21.133" v="454" actId="26606"/>
          <ac:spMkLst>
            <pc:docMk/>
            <pc:sldMk cId="1094875047" sldId="273"/>
            <ac:spMk id="78" creationId="{5FFCF544-A370-4A5D-A95F-CA6E0E7191E6}"/>
          </ac:spMkLst>
        </pc:spChg>
        <pc:spChg chg="add del">
          <ac:chgData name="Chandu Narasimhareddyvari" userId="152fe19db159aa72" providerId="LiveId" clId="{7597A460-8A24-46F4-825B-A0A8D6F142E2}" dt="2023-12-02T19:37:21.133" v="454" actId="26606"/>
          <ac:spMkLst>
            <pc:docMk/>
            <pc:sldMk cId="1094875047" sldId="273"/>
            <ac:spMk id="80" creationId="{C33BF9DD-8A45-4EEE-B231-0A14D322E5F9}"/>
          </ac:spMkLst>
        </pc:spChg>
        <pc:spChg chg="add del">
          <ac:chgData name="Chandu Narasimhareddyvari" userId="152fe19db159aa72" providerId="LiveId" clId="{7597A460-8A24-46F4-825B-A0A8D6F142E2}" dt="2023-12-02T19:37:21.133" v="454" actId="26606"/>
          <ac:spMkLst>
            <pc:docMk/>
            <pc:sldMk cId="1094875047" sldId="273"/>
            <ac:spMk id="82" creationId="{D5FBCAC9-BD8B-4F3B-AD74-EF37D4211349}"/>
          </ac:spMkLst>
        </pc:spChg>
        <pc:spChg chg="add del">
          <ac:chgData name="Chandu Narasimhareddyvari" userId="152fe19db159aa72" providerId="LiveId" clId="{7597A460-8A24-46F4-825B-A0A8D6F142E2}" dt="2023-12-02T19:37:21.133" v="454" actId="26606"/>
          <ac:spMkLst>
            <pc:docMk/>
            <pc:sldMk cId="1094875047" sldId="273"/>
            <ac:spMk id="83" creationId="{9556C5A8-AD7E-4CE7-87BE-9EA3B5E1786F}"/>
          </ac:spMkLst>
        </pc:spChg>
        <pc:spChg chg="add del">
          <ac:chgData name="Chandu Narasimhareddyvari" userId="152fe19db159aa72" providerId="LiveId" clId="{7597A460-8A24-46F4-825B-A0A8D6F142E2}" dt="2023-12-02T19:45:54.683" v="489" actId="26606"/>
          <ac:spMkLst>
            <pc:docMk/>
            <pc:sldMk cId="1094875047" sldId="273"/>
            <ac:spMk id="84" creationId="{9556C5A8-AD7E-4CE7-87BE-9EA3B5E1786F}"/>
          </ac:spMkLst>
        </pc:spChg>
        <pc:spChg chg="add del">
          <ac:chgData name="Chandu Narasimhareddyvari" userId="152fe19db159aa72" providerId="LiveId" clId="{7597A460-8A24-46F4-825B-A0A8D6F142E2}" dt="2023-12-02T19:37:41.870" v="459"/>
          <ac:spMkLst>
            <pc:docMk/>
            <pc:sldMk cId="1094875047" sldId="273"/>
            <ac:spMk id="88" creationId="{7D379150-F6B4-45C8-BE10-6B278AD400EB}"/>
          </ac:spMkLst>
        </pc:spChg>
        <pc:spChg chg="add del">
          <ac:chgData name="Chandu Narasimhareddyvari" userId="152fe19db159aa72" providerId="LiveId" clId="{7597A460-8A24-46F4-825B-A0A8D6F142E2}" dt="2023-12-02T19:37:41.870" v="459"/>
          <ac:spMkLst>
            <pc:docMk/>
            <pc:sldMk cId="1094875047" sldId="273"/>
            <ac:spMk id="90" creationId="{5FFCF544-A370-4A5D-A95F-CA6E0E7191E6}"/>
          </ac:spMkLst>
        </pc:spChg>
        <pc:spChg chg="add del">
          <ac:chgData name="Chandu Narasimhareddyvari" userId="152fe19db159aa72" providerId="LiveId" clId="{7597A460-8A24-46F4-825B-A0A8D6F142E2}" dt="2023-12-02T19:37:41.870" v="459"/>
          <ac:spMkLst>
            <pc:docMk/>
            <pc:sldMk cId="1094875047" sldId="273"/>
            <ac:spMk id="94" creationId="{C33BF9DD-8A45-4EEE-B231-0A14D322E5F9}"/>
          </ac:spMkLst>
        </pc:spChg>
        <pc:spChg chg="add del">
          <ac:chgData name="Chandu Narasimhareddyvari" userId="152fe19db159aa72" providerId="LiveId" clId="{7597A460-8A24-46F4-825B-A0A8D6F142E2}" dt="2023-12-02T19:37:41.870" v="459"/>
          <ac:spMkLst>
            <pc:docMk/>
            <pc:sldMk cId="1094875047" sldId="273"/>
            <ac:spMk id="98" creationId="{D5FBCAC9-BD8B-4F3B-AD74-EF37D4211349}"/>
          </ac:spMkLst>
        </pc:spChg>
        <pc:spChg chg="add del">
          <ac:chgData name="Chandu Narasimhareddyvari" userId="152fe19db159aa72" providerId="LiveId" clId="{7597A460-8A24-46F4-825B-A0A8D6F142E2}" dt="2023-12-02T19:37:41.870" v="459"/>
          <ac:spMkLst>
            <pc:docMk/>
            <pc:sldMk cId="1094875047" sldId="273"/>
            <ac:spMk id="100" creationId="{9556C5A8-AD7E-4CE7-87BE-9EA3B5E1786F}"/>
          </ac:spMkLst>
        </pc:spChg>
        <pc:spChg chg="add del">
          <ac:chgData name="Chandu Narasimhareddyvari" userId="152fe19db159aa72" providerId="LiveId" clId="{7597A460-8A24-46F4-825B-A0A8D6F142E2}" dt="2023-12-15T19:26:43.885" v="1111" actId="26606"/>
          <ac:spMkLst>
            <pc:docMk/>
            <pc:sldMk cId="1094875047" sldId="273"/>
            <ac:spMk id="1030" creationId="{DBC6133C-0615-4CE4-9132-37E609A9BDFA}"/>
          </ac:spMkLst>
        </pc:spChg>
        <pc:spChg chg="add del">
          <ac:chgData name="Chandu Narasimhareddyvari" userId="152fe19db159aa72" providerId="LiveId" clId="{7597A460-8A24-46F4-825B-A0A8D6F142E2}" dt="2023-12-15T19:26:43.885" v="1111" actId="26606"/>
          <ac:spMkLst>
            <pc:docMk/>
            <pc:sldMk cId="1094875047" sldId="273"/>
            <ac:spMk id="1031" creationId="{169CC832-2974-4E8D-90ED-3E2941BA7336}"/>
          </ac:spMkLst>
        </pc:spChg>
        <pc:spChg chg="add del">
          <ac:chgData name="Chandu Narasimhareddyvari" userId="152fe19db159aa72" providerId="LiveId" clId="{7597A460-8A24-46F4-825B-A0A8D6F142E2}" dt="2023-12-15T19:26:43.885" v="1111" actId="26606"/>
          <ac:spMkLst>
            <pc:docMk/>
            <pc:sldMk cId="1094875047" sldId="273"/>
            <ac:spMk id="1032" creationId="{55222F96-971A-4F90-B841-6BAB416C7AC1}"/>
          </ac:spMkLst>
        </pc:spChg>
        <pc:spChg chg="add del">
          <ac:chgData name="Chandu Narasimhareddyvari" userId="152fe19db159aa72" providerId="LiveId" clId="{7597A460-8A24-46F4-825B-A0A8D6F142E2}" dt="2023-12-02T19:45:26.759" v="482" actId="26606"/>
          <ac:spMkLst>
            <pc:docMk/>
            <pc:sldMk cId="1094875047" sldId="273"/>
            <ac:spMk id="1033" creationId="{7D379150-F6B4-45C8-BE10-6B278AD400EB}"/>
          </ac:spMkLst>
        </pc:spChg>
        <pc:spChg chg="add del">
          <ac:chgData name="Chandu Narasimhareddyvari" userId="152fe19db159aa72" providerId="LiveId" clId="{7597A460-8A24-46F4-825B-A0A8D6F142E2}" dt="2023-12-15T19:26:43.885" v="1111" actId="26606"/>
          <ac:spMkLst>
            <pc:docMk/>
            <pc:sldMk cId="1094875047" sldId="273"/>
            <ac:spMk id="1034" creationId="{08980754-6F4B-43C9-B9BE-127B6BED6586}"/>
          </ac:spMkLst>
        </pc:spChg>
        <pc:spChg chg="add del">
          <ac:chgData name="Chandu Narasimhareddyvari" userId="152fe19db159aa72" providerId="LiveId" clId="{7597A460-8A24-46F4-825B-A0A8D6F142E2}" dt="2023-12-02T19:45:26.759" v="482" actId="26606"/>
          <ac:spMkLst>
            <pc:docMk/>
            <pc:sldMk cId="1094875047" sldId="273"/>
            <ac:spMk id="1035" creationId="{5FFCF544-A370-4A5D-A95F-CA6E0E7191E6}"/>
          </ac:spMkLst>
        </pc:spChg>
        <pc:spChg chg="add del">
          <ac:chgData name="Chandu Narasimhareddyvari" userId="152fe19db159aa72" providerId="LiveId" clId="{7597A460-8A24-46F4-825B-A0A8D6F142E2}" dt="2023-12-15T19:26:43.885" v="1111" actId="26606"/>
          <ac:spMkLst>
            <pc:docMk/>
            <pc:sldMk cId="1094875047" sldId="273"/>
            <ac:spMk id="1036" creationId="{2C1BBA94-3F40-40AA-8BB9-E69E25E537C1}"/>
          </ac:spMkLst>
        </pc:spChg>
        <pc:spChg chg="add del">
          <ac:chgData name="Chandu Narasimhareddyvari" userId="152fe19db159aa72" providerId="LiveId" clId="{7597A460-8A24-46F4-825B-A0A8D6F142E2}" dt="2023-12-15T19:26:50.021" v="1113" actId="26606"/>
          <ac:spMkLst>
            <pc:docMk/>
            <pc:sldMk cId="1094875047" sldId="273"/>
            <ac:spMk id="1038" creationId="{2EB492CD-616E-47F8-933B-5E2D952A0593}"/>
          </ac:spMkLst>
        </pc:spChg>
        <pc:spChg chg="add del">
          <ac:chgData name="Chandu Narasimhareddyvari" userId="152fe19db159aa72" providerId="LiveId" clId="{7597A460-8A24-46F4-825B-A0A8D6F142E2}" dt="2023-12-02T19:45:26.759" v="482" actId="26606"/>
          <ac:spMkLst>
            <pc:docMk/>
            <pc:sldMk cId="1094875047" sldId="273"/>
            <ac:spMk id="1039" creationId="{C33BF9DD-8A45-4EEE-B231-0A14D322E5F9}"/>
          </ac:spMkLst>
        </pc:spChg>
        <pc:spChg chg="add del">
          <ac:chgData name="Chandu Narasimhareddyvari" userId="152fe19db159aa72" providerId="LiveId" clId="{7597A460-8A24-46F4-825B-A0A8D6F142E2}" dt="2023-12-15T19:26:50.021" v="1113" actId="26606"/>
          <ac:spMkLst>
            <pc:docMk/>
            <pc:sldMk cId="1094875047" sldId="273"/>
            <ac:spMk id="1040" creationId="{59383CF9-23B5-4335-9B21-1791C4CF1C75}"/>
          </ac:spMkLst>
        </pc:spChg>
        <pc:spChg chg="add del">
          <ac:chgData name="Chandu Narasimhareddyvari" userId="152fe19db159aa72" providerId="LiveId" clId="{7597A460-8A24-46F4-825B-A0A8D6F142E2}" dt="2023-12-15T19:26:50.021" v="1113" actId="26606"/>
          <ac:spMkLst>
            <pc:docMk/>
            <pc:sldMk cId="1094875047" sldId="273"/>
            <ac:spMk id="1042" creationId="{0007FE00-9498-4706-B255-6437B0252C02}"/>
          </ac:spMkLst>
        </pc:spChg>
        <pc:spChg chg="add del">
          <ac:chgData name="Chandu Narasimhareddyvari" userId="152fe19db159aa72" providerId="LiveId" clId="{7597A460-8A24-46F4-825B-A0A8D6F142E2}" dt="2023-12-02T19:45:26.759" v="482" actId="26606"/>
          <ac:spMkLst>
            <pc:docMk/>
            <pc:sldMk cId="1094875047" sldId="273"/>
            <ac:spMk id="1043" creationId="{D5FBCAC9-BD8B-4F3B-AD74-EF37D4211349}"/>
          </ac:spMkLst>
        </pc:spChg>
        <pc:spChg chg="add">
          <ac:chgData name="Chandu Narasimhareddyvari" userId="152fe19db159aa72" providerId="LiveId" clId="{7597A460-8A24-46F4-825B-A0A8D6F142E2}" dt="2023-12-15T19:26:50.029" v="1114" actId="26606"/>
          <ac:spMkLst>
            <pc:docMk/>
            <pc:sldMk cId="1094875047" sldId="273"/>
            <ac:spMk id="1044" creationId="{FFB60E8C-7224-44A4-87A0-46A1711DD2ED}"/>
          </ac:spMkLst>
        </pc:spChg>
        <pc:spChg chg="add del">
          <ac:chgData name="Chandu Narasimhareddyvari" userId="152fe19db159aa72" providerId="LiveId" clId="{7597A460-8A24-46F4-825B-A0A8D6F142E2}" dt="2023-12-02T19:45:26.759" v="482" actId="26606"/>
          <ac:spMkLst>
            <pc:docMk/>
            <pc:sldMk cId="1094875047" sldId="273"/>
            <ac:spMk id="1045" creationId="{9556C5A8-AD7E-4CE7-87BE-9EA3B5E1786F}"/>
          </ac:spMkLst>
        </pc:spChg>
        <pc:spChg chg="add">
          <ac:chgData name="Chandu Narasimhareddyvari" userId="152fe19db159aa72" providerId="LiveId" clId="{7597A460-8A24-46F4-825B-A0A8D6F142E2}" dt="2023-12-15T19:26:50.029" v="1114" actId="26606"/>
          <ac:spMkLst>
            <pc:docMk/>
            <pc:sldMk cId="1094875047" sldId="273"/>
            <ac:spMk id="1046" creationId="{5DA32751-37A2-45C0-BE94-63D375E27003}"/>
          </ac:spMkLst>
        </pc:spChg>
        <pc:spChg chg="add del">
          <ac:chgData name="Chandu Narasimhareddyvari" userId="152fe19db159aa72" providerId="LiveId" clId="{7597A460-8A24-46F4-825B-A0A8D6F142E2}" dt="2023-12-02T19:45:29.545" v="484" actId="26606"/>
          <ac:spMkLst>
            <pc:docMk/>
            <pc:sldMk cId="1094875047" sldId="273"/>
            <ac:spMk id="1047" creationId="{7D379150-F6B4-45C8-BE10-6B278AD400EB}"/>
          </ac:spMkLst>
        </pc:spChg>
        <pc:spChg chg="add del">
          <ac:chgData name="Chandu Narasimhareddyvari" userId="152fe19db159aa72" providerId="LiveId" clId="{7597A460-8A24-46F4-825B-A0A8D6F142E2}" dt="2023-12-02T19:45:29.545" v="484" actId="26606"/>
          <ac:spMkLst>
            <pc:docMk/>
            <pc:sldMk cId="1094875047" sldId="273"/>
            <ac:spMk id="1048" creationId="{5FFCF544-A370-4A5D-A95F-CA6E0E7191E6}"/>
          </ac:spMkLst>
        </pc:spChg>
        <pc:spChg chg="add del">
          <ac:chgData name="Chandu Narasimhareddyvari" userId="152fe19db159aa72" providerId="LiveId" clId="{7597A460-8A24-46F4-825B-A0A8D6F142E2}" dt="2023-12-02T19:45:29.545" v="484" actId="26606"/>
          <ac:spMkLst>
            <pc:docMk/>
            <pc:sldMk cId="1094875047" sldId="273"/>
            <ac:spMk id="1050" creationId="{284B70D5-875B-433D-BDBD-1522A85D6C1D}"/>
          </ac:spMkLst>
        </pc:spChg>
        <pc:spChg chg="add del">
          <ac:chgData name="Chandu Narasimhareddyvari" userId="152fe19db159aa72" providerId="LiveId" clId="{7597A460-8A24-46F4-825B-A0A8D6F142E2}" dt="2023-12-02T19:45:29.545" v="484" actId="26606"/>
          <ac:spMkLst>
            <pc:docMk/>
            <pc:sldMk cId="1094875047" sldId="273"/>
            <ac:spMk id="1052" creationId="{1E299956-A9E7-4FC1-A0B1-D590CA9730E8}"/>
          </ac:spMkLst>
        </pc:spChg>
        <pc:spChg chg="add del">
          <ac:chgData name="Chandu Narasimhareddyvari" userId="152fe19db159aa72" providerId="LiveId" clId="{7597A460-8A24-46F4-825B-A0A8D6F142E2}" dt="2023-12-02T19:45:29.545" v="484" actId="26606"/>
          <ac:spMkLst>
            <pc:docMk/>
            <pc:sldMk cId="1094875047" sldId="273"/>
            <ac:spMk id="1053" creationId="{17FC539C-B783-4B03-9F9E-D13430F3F64F}"/>
          </ac:spMkLst>
        </pc:spChg>
        <pc:spChg chg="add">
          <ac:chgData name="Chandu Narasimhareddyvari" userId="152fe19db159aa72" providerId="LiveId" clId="{7597A460-8A24-46F4-825B-A0A8D6F142E2}" dt="2023-12-15T19:26:50.029" v="1114" actId="26606"/>
          <ac:spMkLst>
            <pc:docMk/>
            <pc:sldMk cId="1094875047" sldId="273"/>
            <ac:spMk id="1054" creationId="{E659831F-0D9A-4C63-9EBB-8435B85A440F}"/>
          </ac:spMkLst>
        </pc:spChg>
        <pc:spChg chg="add del">
          <ac:chgData name="Chandu Narasimhareddyvari" userId="152fe19db159aa72" providerId="LiveId" clId="{7597A460-8A24-46F4-825B-A0A8D6F142E2}" dt="2023-12-02T19:45:52.397" v="486" actId="26606"/>
          <ac:spMkLst>
            <pc:docMk/>
            <pc:sldMk cId="1094875047" sldId="273"/>
            <ac:spMk id="1055" creationId="{7D379150-F6B4-45C8-BE10-6B278AD400EB}"/>
          </ac:spMkLst>
        </pc:spChg>
        <pc:spChg chg="add del">
          <ac:chgData name="Chandu Narasimhareddyvari" userId="152fe19db159aa72" providerId="LiveId" clId="{7597A460-8A24-46F4-825B-A0A8D6F142E2}" dt="2023-12-02T19:45:52.397" v="486" actId="26606"/>
          <ac:spMkLst>
            <pc:docMk/>
            <pc:sldMk cId="1094875047" sldId="273"/>
            <ac:spMk id="1056" creationId="{5FFCF544-A370-4A5D-A95F-CA6E0E7191E6}"/>
          </ac:spMkLst>
        </pc:spChg>
        <pc:spChg chg="add del">
          <ac:chgData name="Chandu Narasimhareddyvari" userId="152fe19db159aa72" providerId="LiveId" clId="{7597A460-8A24-46F4-825B-A0A8D6F142E2}" dt="2023-12-02T19:45:52.397" v="486" actId="26606"/>
          <ac:spMkLst>
            <pc:docMk/>
            <pc:sldMk cId="1094875047" sldId="273"/>
            <ac:spMk id="1058" creationId="{52ABB703-2B0E-4C3B-B4A2-F3973548E561}"/>
          </ac:spMkLst>
        </pc:spChg>
        <pc:spChg chg="add del">
          <ac:chgData name="Chandu Narasimhareddyvari" userId="152fe19db159aa72" providerId="LiveId" clId="{7597A460-8A24-46F4-825B-A0A8D6F142E2}" dt="2023-12-02T19:45:52.397" v="486" actId="26606"/>
          <ac:spMkLst>
            <pc:docMk/>
            <pc:sldMk cId="1094875047" sldId="273"/>
            <ac:spMk id="1060" creationId="{E95DA498-D9A2-4DA9-B9DA-B3776E08CF7E}"/>
          </ac:spMkLst>
        </pc:spChg>
        <pc:spChg chg="add del">
          <ac:chgData name="Chandu Narasimhareddyvari" userId="152fe19db159aa72" providerId="LiveId" clId="{7597A460-8A24-46F4-825B-A0A8D6F142E2}" dt="2023-12-02T19:45:52.397" v="486" actId="26606"/>
          <ac:spMkLst>
            <pc:docMk/>
            <pc:sldMk cId="1094875047" sldId="273"/>
            <ac:spMk id="1061" creationId="{82A73093-4B9D-420D-B17E-52293703A1D4}"/>
          </ac:spMkLst>
        </pc:spChg>
        <pc:spChg chg="add">
          <ac:chgData name="Chandu Narasimhareddyvari" userId="152fe19db159aa72" providerId="LiveId" clId="{7597A460-8A24-46F4-825B-A0A8D6F142E2}" dt="2023-12-15T19:26:50.029" v="1114" actId="26606"/>
          <ac:spMkLst>
            <pc:docMk/>
            <pc:sldMk cId="1094875047" sldId="273"/>
            <ac:spMk id="1062" creationId="{5A55FBCD-CD42-40F5-8A1B-3203F9CAEEAA}"/>
          </ac:spMkLst>
        </pc:spChg>
        <pc:spChg chg="add del">
          <ac:chgData name="Chandu Narasimhareddyvari" userId="152fe19db159aa72" providerId="LiveId" clId="{7597A460-8A24-46F4-825B-A0A8D6F142E2}" dt="2023-12-02T19:45:54.676" v="488" actId="26606"/>
          <ac:spMkLst>
            <pc:docMk/>
            <pc:sldMk cId="1094875047" sldId="273"/>
            <ac:spMk id="1063" creationId="{7D379150-F6B4-45C8-BE10-6B278AD400EB}"/>
          </ac:spMkLst>
        </pc:spChg>
        <pc:spChg chg="add del">
          <ac:chgData name="Chandu Narasimhareddyvari" userId="152fe19db159aa72" providerId="LiveId" clId="{7597A460-8A24-46F4-825B-A0A8D6F142E2}" dt="2023-12-02T19:45:54.676" v="488" actId="26606"/>
          <ac:spMkLst>
            <pc:docMk/>
            <pc:sldMk cId="1094875047" sldId="273"/>
            <ac:spMk id="1064" creationId="{5FFCF544-A370-4A5D-A95F-CA6E0E7191E6}"/>
          </ac:spMkLst>
        </pc:spChg>
        <pc:spChg chg="add del">
          <ac:chgData name="Chandu Narasimhareddyvari" userId="152fe19db159aa72" providerId="LiveId" clId="{7597A460-8A24-46F4-825B-A0A8D6F142E2}" dt="2023-12-02T19:45:54.676" v="488" actId="26606"/>
          <ac:spMkLst>
            <pc:docMk/>
            <pc:sldMk cId="1094875047" sldId="273"/>
            <ac:spMk id="1066" creationId="{C33BF9DD-8A45-4EEE-B231-0A14D322E5F9}"/>
          </ac:spMkLst>
        </pc:spChg>
        <pc:spChg chg="add del">
          <ac:chgData name="Chandu Narasimhareddyvari" userId="152fe19db159aa72" providerId="LiveId" clId="{7597A460-8A24-46F4-825B-A0A8D6F142E2}" dt="2023-12-02T19:45:54.676" v="488" actId="26606"/>
          <ac:spMkLst>
            <pc:docMk/>
            <pc:sldMk cId="1094875047" sldId="273"/>
            <ac:spMk id="1068" creationId="{D5FBCAC9-BD8B-4F3B-AD74-EF37D4211349}"/>
          </ac:spMkLst>
        </pc:spChg>
        <pc:spChg chg="add del">
          <ac:chgData name="Chandu Narasimhareddyvari" userId="152fe19db159aa72" providerId="LiveId" clId="{7597A460-8A24-46F4-825B-A0A8D6F142E2}" dt="2023-12-02T19:45:54.676" v="488" actId="26606"/>
          <ac:spMkLst>
            <pc:docMk/>
            <pc:sldMk cId="1094875047" sldId="273"/>
            <ac:spMk id="1069" creationId="{9556C5A8-AD7E-4CE7-87BE-9EA3B5E1786F}"/>
          </ac:spMkLst>
        </pc:spChg>
        <pc:spChg chg="add del">
          <ac:chgData name="Chandu Narasimhareddyvari" userId="152fe19db159aa72" providerId="LiveId" clId="{7597A460-8A24-46F4-825B-A0A8D6F142E2}" dt="2023-12-04T03:15:38.401" v="687" actId="26606"/>
          <ac:spMkLst>
            <pc:docMk/>
            <pc:sldMk cId="1094875047" sldId="273"/>
            <ac:spMk id="1071" creationId="{7D379150-F6B4-45C8-BE10-6B278AD400EB}"/>
          </ac:spMkLst>
        </pc:spChg>
        <pc:spChg chg="add del">
          <ac:chgData name="Chandu Narasimhareddyvari" userId="152fe19db159aa72" providerId="LiveId" clId="{7597A460-8A24-46F4-825B-A0A8D6F142E2}" dt="2023-12-04T03:15:38.401" v="687" actId="26606"/>
          <ac:spMkLst>
            <pc:docMk/>
            <pc:sldMk cId="1094875047" sldId="273"/>
            <ac:spMk id="1072" creationId="{5FFCF544-A370-4A5D-A95F-CA6E0E7191E6}"/>
          </ac:spMkLst>
        </pc:spChg>
        <pc:spChg chg="add del">
          <ac:chgData name="Chandu Narasimhareddyvari" userId="152fe19db159aa72" providerId="LiveId" clId="{7597A460-8A24-46F4-825B-A0A8D6F142E2}" dt="2023-12-04T03:15:38.401" v="687" actId="26606"/>
          <ac:spMkLst>
            <pc:docMk/>
            <pc:sldMk cId="1094875047" sldId="273"/>
            <ac:spMk id="1074" creationId="{284B70D5-875B-433D-BDBD-1522A85D6C1D}"/>
          </ac:spMkLst>
        </pc:spChg>
        <pc:spChg chg="add del">
          <ac:chgData name="Chandu Narasimhareddyvari" userId="152fe19db159aa72" providerId="LiveId" clId="{7597A460-8A24-46F4-825B-A0A8D6F142E2}" dt="2023-12-04T03:15:38.401" v="687" actId="26606"/>
          <ac:spMkLst>
            <pc:docMk/>
            <pc:sldMk cId="1094875047" sldId="273"/>
            <ac:spMk id="1076" creationId="{1E299956-A9E7-4FC1-A0B1-D590CA9730E8}"/>
          </ac:spMkLst>
        </pc:spChg>
        <pc:spChg chg="add del">
          <ac:chgData name="Chandu Narasimhareddyvari" userId="152fe19db159aa72" providerId="LiveId" clId="{7597A460-8A24-46F4-825B-A0A8D6F142E2}" dt="2023-12-04T03:15:38.401" v="687" actId="26606"/>
          <ac:spMkLst>
            <pc:docMk/>
            <pc:sldMk cId="1094875047" sldId="273"/>
            <ac:spMk id="1077" creationId="{17FC539C-B783-4B03-9F9E-D13430F3F64F}"/>
          </ac:spMkLst>
        </pc:spChg>
        <pc:spChg chg="add del">
          <ac:chgData name="Chandu Narasimhareddyvari" userId="152fe19db159aa72" providerId="LiveId" clId="{7597A460-8A24-46F4-825B-A0A8D6F142E2}" dt="2023-12-04T03:15:34.807" v="684" actId="26606"/>
          <ac:spMkLst>
            <pc:docMk/>
            <pc:sldMk cId="1094875047" sldId="273"/>
            <ac:spMk id="1082" creationId="{7D379150-F6B4-45C8-BE10-6B278AD400EB}"/>
          </ac:spMkLst>
        </pc:spChg>
        <pc:spChg chg="add del">
          <ac:chgData name="Chandu Narasimhareddyvari" userId="152fe19db159aa72" providerId="LiveId" clId="{7597A460-8A24-46F4-825B-A0A8D6F142E2}" dt="2023-12-04T03:15:34.807" v="684" actId="26606"/>
          <ac:spMkLst>
            <pc:docMk/>
            <pc:sldMk cId="1094875047" sldId="273"/>
            <ac:spMk id="1084" creationId="{5FFCF544-A370-4A5D-A95F-CA6E0E7191E6}"/>
          </ac:spMkLst>
        </pc:spChg>
        <pc:spChg chg="add del">
          <ac:chgData name="Chandu Narasimhareddyvari" userId="152fe19db159aa72" providerId="LiveId" clId="{7597A460-8A24-46F4-825B-A0A8D6F142E2}" dt="2023-12-04T03:15:34.807" v="684" actId="26606"/>
          <ac:spMkLst>
            <pc:docMk/>
            <pc:sldMk cId="1094875047" sldId="273"/>
            <ac:spMk id="1088" creationId="{52ABB703-2B0E-4C3B-B4A2-F3973548E561}"/>
          </ac:spMkLst>
        </pc:spChg>
        <pc:spChg chg="add del">
          <ac:chgData name="Chandu Narasimhareddyvari" userId="152fe19db159aa72" providerId="LiveId" clId="{7597A460-8A24-46F4-825B-A0A8D6F142E2}" dt="2023-12-04T03:15:34.807" v="684" actId="26606"/>
          <ac:spMkLst>
            <pc:docMk/>
            <pc:sldMk cId="1094875047" sldId="273"/>
            <ac:spMk id="1092" creationId="{E95DA498-D9A2-4DA9-B9DA-B3776E08CF7E}"/>
          </ac:spMkLst>
        </pc:spChg>
        <pc:spChg chg="add del">
          <ac:chgData name="Chandu Narasimhareddyvari" userId="152fe19db159aa72" providerId="LiveId" clId="{7597A460-8A24-46F4-825B-A0A8D6F142E2}" dt="2023-12-04T03:15:34.807" v="684" actId="26606"/>
          <ac:spMkLst>
            <pc:docMk/>
            <pc:sldMk cId="1094875047" sldId="273"/>
            <ac:spMk id="1094" creationId="{82A73093-4B9D-420D-B17E-52293703A1D4}"/>
          </ac:spMkLst>
        </pc:spChg>
        <pc:spChg chg="add del">
          <ac:chgData name="Chandu Narasimhareddyvari" userId="152fe19db159aa72" providerId="LiveId" clId="{7597A460-8A24-46F4-825B-A0A8D6F142E2}" dt="2023-12-04T03:15:38.386" v="686" actId="26606"/>
          <ac:spMkLst>
            <pc:docMk/>
            <pc:sldMk cId="1094875047" sldId="273"/>
            <ac:spMk id="1096" creationId="{7D379150-F6B4-45C8-BE10-6B278AD400EB}"/>
          </ac:spMkLst>
        </pc:spChg>
        <pc:spChg chg="add del">
          <ac:chgData name="Chandu Narasimhareddyvari" userId="152fe19db159aa72" providerId="LiveId" clId="{7597A460-8A24-46F4-825B-A0A8D6F142E2}" dt="2023-12-04T03:15:38.386" v="686" actId="26606"/>
          <ac:spMkLst>
            <pc:docMk/>
            <pc:sldMk cId="1094875047" sldId="273"/>
            <ac:spMk id="1097" creationId="{5FFCF544-A370-4A5D-A95F-CA6E0E7191E6}"/>
          </ac:spMkLst>
        </pc:spChg>
        <pc:spChg chg="add del">
          <ac:chgData name="Chandu Narasimhareddyvari" userId="152fe19db159aa72" providerId="LiveId" clId="{7597A460-8A24-46F4-825B-A0A8D6F142E2}" dt="2023-12-04T03:17:08.230" v="698" actId="26606"/>
          <ac:spMkLst>
            <pc:docMk/>
            <pc:sldMk cId="1094875047" sldId="273"/>
            <ac:spMk id="1100" creationId="{7D379150-F6B4-45C8-BE10-6B278AD400EB}"/>
          </ac:spMkLst>
        </pc:spChg>
        <pc:spChg chg="add del">
          <ac:chgData name="Chandu Narasimhareddyvari" userId="152fe19db159aa72" providerId="LiveId" clId="{7597A460-8A24-46F4-825B-A0A8D6F142E2}" dt="2023-12-04T03:17:08.230" v="698" actId="26606"/>
          <ac:spMkLst>
            <pc:docMk/>
            <pc:sldMk cId="1094875047" sldId="273"/>
            <ac:spMk id="1101" creationId="{5FFCF544-A370-4A5D-A95F-CA6E0E7191E6}"/>
          </ac:spMkLst>
        </pc:spChg>
        <pc:spChg chg="add del">
          <ac:chgData name="Chandu Narasimhareddyvari" userId="152fe19db159aa72" providerId="LiveId" clId="{7597A460-8A24-46F4-825B-A0A8D6F142E2}" dt="2023-12-04T03:17:08.230" v="698" actId="26606"/>
          <ac:spMkLst>
            <pc:docMk/>
            <pc:sldMk cId="1094875047" sldId="273"/>
            <ac:spMk id="1103" creationId="{284B70D5-875B-433D-BDBD-1522A85D6C1D}"/>
          </ac:spMkLst>
        </pc:spChg>
        <pc:spChg chg="add del">
          <ac:chgData name="Chandu Narasimhareddyvari" userId="152fe19db159aa72" providerId="LiveId" clId="{7597A460-8A24-46F4-825B-A0A8D6F142E2}" dt="2023-12-04T03:17:08.230" v="698" actId="26606"/>
          <ac:spMkLst>
            <pc:docMk/>
            <pc:sldMk cId="1094875047" sldId="273"/>
            <ac:spMk id="1105" creationId="{1E299956-A9E7-4FC1-A0B1-D590CA9730E8}"/>
          </ac:spMkLst>
        </pc:spChg>
        <pc:spChg chg="add del">
          <ac:chgData name="Chandu Narasimhareddyvari" userId="152fe19db159aa72" providerId="LiveId" clId="{7597A460-8A24-46F4-825B-A0A8D6F142E2}" dt="2023-12-04T03:17:08.230" v="698" actId="26606"/>
          <ac:spMkLst>
            <pc:docMk/>
            <pc:sldMk cId="1094875047" sldId="273"/>
            <ac:spMk id="1106" creationId="{17FC539C-B783-4B03-9F9E-D13430F3F64F}"/>
          </ac:spMkLst>
        </pc:spChg>
        <pc:spChg chg="add del">
          <ac:chgData name="Chandu Narasimhareddyvari" userId="152fe19db159aa72" providerId="LiveId" clId="{7597A460-8A24-46F4-825B-A0A8D6F142E2}" dt="2023-12-04T03:17:08.222" v="697" actId="26606"/>
          <ac:spMkLst>
            <pc:docMk/>
            <pc:sldMk cId="1094875047" sldId="273"/>
            <ac:spMk id="1111" creationId="{7D379150-F6B4-45C8-BE10-6B278AD400EB}"/>
          </ac:spMkLst>
        </pc:spChg>
        <pc:spChg chg="add del">
          <ac:chgData name="Chandu Narasimhareddyvari" userId="152fe19db159aa72" providerId="LiveId" clId="{7597A460-8A24-46F4-825B-A0A8D6F142E2}" dt="2023-12-04T03:17:08.222" v="697" actId="26606"/>
          <ac:spMkLst>
            <pc:docMk/>
            <pc:sldMk cId="1094875047" sldId="273"/>
            <ac:spMk id="1113" creationId="{5FFCF544-A370-4A5D-A95F-CA6E0E7191E6}"/>
          </ac:spMkLst>
        </pc:spChg>
        <pc:spChg chg="add del">
          <ac:chgData name="Chandu Narasimhareddyvari" userId="152fe19db159aa72" providerId="LiveId" clId="{7597A460-8A24-46F4-825B-A0A8D6F142E2}" dt="2023-12-04T03:17:08.222" v="697" actId="26606"/>
          <ac:spMkLst>
            <pc:docMk/>
            <pc:sldMk cId="1094875047" sldId="273"/>
            <ac:spMk id="1117" creationId="{284B70D5-875B-433D-BDBD-1522A85D6C1D}"/>
          </ac:spMkLst>
        </pc:spChg>
        <pc:spChg chg="add del">
          <ac:chgData name="Chandu Narasimhareddyvari" userId="152fe19db159aa72" providerId="LiveId" clId="{7597A460-8A24-46F4-825B-A0A8D6F142E2}" dt="2023-12-04T03:17:08.222" v="697" actId="26606"/>
          <ac:spMkLst>
            <pc:docMk/>
            <pc:sldMk cId="1094875047" sldId="273"/>
            <ac:spMk id="1121" creationId="{1E299956-A9E7-4FC1-A0B1-D590CA9730E8}"/>
          </ac:spMkLst>
        </pc:spChg>
        <pc:spChg chg="add del">
          <ac:chgData name="Chandu Narasimhareddyvari" userId="152fe19db159aa72" providerId="LiveId" clId="{7597A460-8A24-46F4-825B-A0A8D6F142E2}" dt="2023-12-04T03:17:08.222" v="697" actId="26606"/>
          <ac:spMkLst>
            <pc:docMk/>
            <pc:sldMk cId="1094875047" sldId="273"/>
            <ac:spMk id="1123" creationId="{17FC539C-B783-4B03-9F9E-D13430F3F64F}"/>
          </ac:spMkLst>
        </pc:spChg>
        <pc:spChg chg="add del">
          <ac:chgData name="Chandu Narasimhareddyvari" userId="152fe19db159aa72" providerId="LiveId" clId="{7597A460-8A24-46F4-825B-A0A8D6F142E2}" dt="2023-12-15T19:24:00.170" v="1085"/>
          <ac:spMkLst>
            <pc:docMk/>
            <pc:sldMk cId="1094875047" sldId="273"/>
            <ac:spMk id="1125" creationId="{7D379150-F6B4-45C8-BE10-6B278AD400EB}"/>
          </ac:spMkLst>
        </pc:spChg>
        <pc:spChg chg="add del">
          <ac:chgData name="Chandu Narasimhareddyvari" userId="152fe19db159aa72" providerId="LiveId" clId="{7597A460-8A24-46F4-825B-A0A8D6F142E2}" dt="2023-12-15T19:24:00.170" v="1085"/>
          <ac:spMkLst>
            <pc:docMk/>
            <pc:sldMk cId="1094875047" sldId="273"/>
            <ac:spMk id="1126" creationId="{5FFCF544-A370-4A5D-A95F-CA6E0E7191E6}"/>
          </ac:spMkLst>
        </pc:spChg>
        <pc:spChg chg="add del">
          <ac:chgData name="Chandu Narasimhareddyvari" userId="152fe19db159aa72" providerId="LiveId" clId="{7597A460-8A24-46F4-825B-A0A8D6F142E2}" dt="2023-12-15T19:24:00.170" v="1085"/>
          <ac:spMkLst>
            <pc:docMk/>
            <pc:sldMk cId="1094875047" sldId="273"/>
            <ac:spMk id="1128" creationId="{52ABB703-2B0E-4C3B-B4A2-F3973548E561}"/>
          </ac:spMkLst>
        </pc:spChg>
        <pc:spChg chg="add del">
          <ac:chgData name="Chandu Narasimhareddyvari" userId="152fe19db159aa72" providerId="LiveId" clId="{7597A460-8A24-46F4-825B-A0A8D6F142E2}" dt="2023-12-15T19:24:00.170" v="1085"/>
          <ac:spMkLst>
            <pc:docMk/>
            <pc:sldMk cId="1094875047" sldId="273"/>
            <ac:spMk id="1130" creationId="{E95DA498-D9A2-4DA9-B9DA-B3776E08CF7E}"/>
          </ac:spMkLst>
        </pc:spChg>
        <pc:spChg chg="add del">
          <ac:chgData name="Chandu Narasimhareddyvari" userId="152fe19db159aa72" providerId="LiveId" clId="{7597A460-8A24-46F4-825B-A0A8D6F142E2}" dt="2023-12-15T19:24:00.170" v="1085"/>
          <ac:spMkLst>
            <pc:docMk/>
            <pc:sldMk cId="1094875047" sldId="273"/>
            <ac:spMk id="1131" creationId="{82A73093-4B9D-420D-B17E-52293703A1D4}"/>
          </ac:spMkLst>
        </pc:spChg>
        <pc:spChg chg="add del">
          <ac:chgData name="Chandu Narasimhareddyvari" userId="152fe19db159aa72" providerId="LiveId" clId="{7597A460-8A24-46F4-825B-A0A8D6F142E2}" dt="2023-12-04T03:25:13.242" v="729" actId="26606"/>
          <ac:spMkLst>
            <pc:docMk/>
            <pc:sldMk cId="1094875047" sldId="273"/>
            <ac:spMk id="1136" creationId="{7D379150-F6B4-45C8-BE10-6B278AD400EB}"/>
          </ac:spMkLst>
        </pc:spChg>
        <pc:spChg chg="add del">
          <ac:chgData name="Chandu Narasimhareddyvari" userId="152fe19db159aa72" providerId="LiveId" clId="{7597A460-8A24-46F4-825B-A0A8D6F142E2}" dt="2023-12-04T03:25:13.242" v="729" actId="26606"/>
          <ac:spMkLst>
            <pc:docMk/>
            <pc:sldMk cId="1094875047" sldId="273"/>
            <ac:spMk id="1138" creationId="{5FFCF544-A370-4A5D-A95F-CA6E0E7191E6}"/>
          </ac:spMkLst>
        </pc:spChg>
        <pc:spChg chg="add del">
          <ac:chgData name="Chandu Narasimhareddyvari" userId="152fe19db159aa72" providerId="LiveId" clId="{7597A460-8A24-46F4-825B-A0A8D6F142E2}" dt="2023-12-04T03:25:13.242" v="729" actId="26606"/>
          <ac:spMkLst>
            <pc:docMk/>
            <pc:sldMk cId="1094875047" sldId="273"/>
            <ac:spMk id="1142" creationId="{52ABB703-2B0E-4C3B-B4A2-F3973548E561}"/>
          </ac:spMkLst>
        </pc:spChg>
        <pc:spChg chg="add del">
          <ac:chgData name="Chandu Narasimhareddyvari" userId="152fe19db159aa72" providerId="LiveId" clId="{7597A460-8A24-46F4-825B-A0A8D6F142E2}" dt="2023-12-04T03:25:13.242" v="729" actId="26606"/>
          <ac:spMkLst>
            <pc:docMk/>
            <pc:sldMk cId="1094875047" sldId="273"/>
            <ac:spMk id="1146" creationId="{E95DA498-D9A2-4DA9-B9DA-B3776E08CF7E}"/>
          </ac:spMkLst>
        </pc:spChg>
        <pc:spChg chg="add del">
          <ac:chgData name="Chandu Narasimhareddyvari" userId="152fe19db159aa72" providerId="LiveId" clId="{7597A460-8A24-46F4-825B-A0A8D6F142E2}" dt="2023-12-04T03:25:13.242" v="729" actId="26606"/>
          <ac:spMkLst>
            <pc:docMk/>
            <pc:sldMk cId="1094875047" sldId="273"/>
            <ac:spMk id="1148" creationId="{82A73093-4B9D-420D-B17E-52293703A1D4}"/>
          </ac:spMkLst>
        </pc:spChg>
        <pc:picChg chg="add del mod ord">
          <ac:chgData name="Chandu Narasimhareddyvari" userId="152fe19db159aa72" providerId="LiveId" clId="{7597A460-8A24-46F4-825B-A0A8D6F142E2}" dt="2023-12-02T19:45:15.361" v="478" actId="478"/>
          <ac:picMkLst>
            <pc:docMk/>
            <pc:sldMk cId="1094875047" sldId="273"/>
            <ac:picMk id="10" creationId="{C8FCFC11-63C9-F0EB-223B-C9E70400AE33}"/>
          </ac:picMkLst>
        </pc:picChg>
        <pc:picChg chg="add del mod">
          <ac:chgData name="Chandu Narasimhareddyvari" userId="152fe19db159aa72" providerId="LiveId" clId="{7597A460-8A24-46F4-825B-A0A8D6F142E2}" dt="2023-12-02T19:27:00.385" v="411"/>
          <ac:picMkLst>
            <pc:docMk/>
            <pc:sldMk cId="1094875047" sldId="273"/>
            <ac:picMk id="1026" creationId="{90061DF1-3596-310B-27DB-98F6199EC0CF}"/>
          </ac:picMkLst>
        </pc:picChg>
        <pc:picChg chg="add del mod">
          <ac:chgData name="Chandu Narasimhareddyvari" userId="152fe19db159aa72" providerId="LiveId" clId="{7597A460-8A24-46F4-825B-A0A8D6F142E2}" dt="2023-12-02T19:45:13.094" v="477"/>
          <ac:picMkLst>
            <pc:docMk/>
            <pc:sldMk cId="1094875047" sldId="273"/>
            <ac:picMk id="1026" creationId="{A90D0ABF-55AB-94C2-ED43-99B59416E172}"/>
          </ac:picMkLst>
        </pc:picChg>
        <pc:picChg chg="add mod ord">
          <ac:chgData name="Chandu Narasimhareddyvari" userId="152fe19db159aa72" providerId="LiveId" clId="{7597A460-8A24-46F4-825B-A0A8D6F142E2}" dt="2023-12-15T19:26:50.029" v="1114" actId="26606"/>
          <ac:picMkLst>
            <pc:docMk/>
            <pc:sldMk cId="1094875047" sldId="273"/>
            <ac:picMk id="1028" creationId="{B6D6ED76-EE03-0BC0-C762-CA46E2BAC137}"/>
          </ac:picMkLst>
        </pc:picChg>
        <pc:cxnChg chg="add del">
          <ac:chgData name="Chandu Narasimhareddyvari" userId="152fe19db159aa72" providerId="LiveId" clId="{7597A460-8A24-46F4-825B-A0A8D6F142E2}" dt="2023-12-02T19:36:28.241" v="446" actId="26606"/>
          <ac:cxnSpMkLst>
            <pc:docMk/>
            <pc:sldMk cId="1094875047" sldId="273"/>
            <ac:cxnSpMk id="18" creationId="{0AC655C7-EC94-4BE6-84C8-2F9EFBBB2789}"/>
          </ac:cxnSpMkLst>
        </pc:cxnChg>
        <pc:cxnChg chg="add del">
          <ac:chgData name="Chandu Narasimhareddyvari" userId="152fe19db159aa72" providerId="LiveId" clId="{7597A460-8A24-46F4-825B-A0A8D6F142E2}" dt="2023-12-02T19:38:26.289" v="462" actId="26606"/>
          <ac:cxnSpMkLst>
            <pc:docMk/>
            <pc:sldMk cId="1094875047" sldId="273"/>
            <ac:cxnSpMk id="19" creationId="{6EEB3B97-A638-498B-8083-54191CE71E01}"/>
          </ac:cxnSpMkLst>
        </pc:cxnChg>
        <pc:cxnChg chg="add del">
          <ac:chgData name="Chandu Narasimhareddyvari" userId="152fe19db159aa72" providerId="LiveId" clId="{7597A460-8A24-46F4-825B-A0A8D6F142E2}" dt="2023-12-02T19:38:26.289" v="462" actId="26606"/>
          <ac:cxnSpMkLst>
            <pc:docMk/>
            <pc:sldMk cId="1094875047" sldId="273"/>
            <ac:cxnSpMk id="23" creationId="{9020DCC9-F851-4562-BB20-1AB3C51BFD08}"/>
          </ac:cxnSpMkLst>
        </pc:cxnChg>
        <pc:cxnChg chg="add del">
          <ac:chgData name="Chandu Narasimhareddyvari" userId="152fe19db159aa72" providerId="LiveId" clId="{7597A460-8A24-46F4-825B-A0A8D6F142E2}" dt="2023-12-02T19:36:28.241" v="446" actId="26606"/>
          <ac:cxnSpMkLst>
            <pc:docMk/>
            <pc:sldMk cId="1094875047" sldId="273"/>
            <ac:cxnSpMk id="24" creationId="{5AB158E9-1B40-4CD6-95F0-95CA11DF7B7A}"/>
          </ac:cxnSpMkLst>
        </pc:cxnChg>
        <pc:cxnChg chg="add del">
          <ac:chgData name="Chandu Narasimhareddyvari" userId="152fe19db159aa72" providerId="LiveId" clId="{7597A460-8A24-46F4-825B-A0A8D6F142E2}" dt="2023-12-02T19:36:15.363" v="443" actId="26606"/>
          <ac:cxnSpMkLst>
            <pc:docMk/>
            <pc:sldMk cId="1094875047" sldId="273"/>
            <ac:cxnSpMk id="33" creationId="{0AC655C7-EC94-4BE6-84C8-2F9EFBBB2789}"/>
          </ac:cxnSpMkLst>
        </pc:cxnChg>
        <pc:cxnChg chg="add del">
          <ac:chgData name="Chandu Narasimhareddyvari" userId="152fe19db159aa72" providerId="LiveId" clId="{7597A460-8A24-46F4-825B-A0A8D6F142E2}" dt="2023-12-02T19:38:28.883" v="464" actId="26606"/>
          <ac:cxnSpMkLst>
            <pc:docMk/>
            <pc:sldMk cId="1094875047" sldId="273"/>
            <ac:cxnSpMk id="34" creationId="{0AC655C7-EC94-4BE6-84C8-2F9EFBBB2789}"/>
          </ac:cxnSpMkLst>
        </pc:cxnChg>
        <pc:cxnChg chg="add del">
          <ac:chgData name="Chandu Narasimhareddyvari" userId="152fe19db159aa72" providerId="LiveId" clId="{7597A460-8A24-46F4-825B-A0A8D6F142E2}" dt="2023-12-02T19:36:15.363" v="443" actId="26606"/>
          <ac:cxnSpMkLst>
            <pc:docMk/>
            <pc:sldMk cId="1094875047" sldId="273"/>
            <ac:cxnSpMk id="37" creationId="{5AB158E9-1B40-4CD6-95F0-95CA11DF7B7A}"/>
          </ac:cxnSpMkLst>
        </pc:cxnChg>
        <pc:cxnChg chg="add del">
          <ac:chgData name="Chandu Narasimhareddyvari" userId="152fe19db159aa72" providerId="LiveId" clId="{7597A460-8A24-46F4-825B-A0A8D6F142E2}" dt="2023-12-02T19:38:28.883" v="464" actId="26606"/>
          <ac:cxnSpMkLst>
            <pc:docMk/>
            <pc:sldMk cId="1094875047" sldId="273"/>
            <ac:cxnSpMk id="38" creationId="{5AB158E9-1B40-4CD6-95F0-95CA11DF7B7A}"/>
          </ac:cxnSpMkLst>
        </pc:cxnChg>
        <pc:cxnChg chg="add del">
          <ac:chgData name="Chandu Narasimhareddyvari" userId="152fe19db159aa72" providerId="LiveId" clId="{7597A460-8A24-46F4-825B-A0A8D6F142E2}" dt="2023-12-02T19:36:28.240" v="445" actId="26606"/>
          <ac:cxnSpMkLst>
            <pc:docMk/>
            <pc:sldMk cId="1094875047" sldId="273"/>
            <ac:cxnSpMk id="45" creationId="{0AC655C7-EC94-4BE6-84C8-2F9EFBBB2789}"/>
          </ac:cxnSpMkLst>
        </pc:cxnChg>
        <pc:cxnChg chg="add del">
          <ac:chgData name="Chandu Narasimhareddyvari" userId="152fe19db159aa72" providerId="LiveId" clId="{7597A460-8A24-46F4-825B-A0A8D6F142E2}" dt="2023-12-02T19:36:28.240" v="445" actId="26606"/>
          <ac:cxnSpMkLst>
            <pc:docMk/>
            <pc:sldMk cId="1094875047" sldId="273"/>
            <ac:cxnSpMk id="47" creationId="{C65F3E9C-EF11-4F8F-A621-399C7A3E6401}"/>
          </ac:cxnSpMkLst>
        </pc:cxnChg>
        <pc:cxnChg chg="add del">
          <ac:chgData name="Chandu Narasimhareddyvari" userId="152fe19db159aa72" providerId="LiveId" clId="{7597A460-8A24-46F4-825B-A0A8D6F142E2}" dt="2023-12-02T19:37:02.352" v="452" actId="26606"/>
          <ac:cxnSpMkLst>
            <pc:docMk/>
            <pc:sldMk cId="1094875047" sldId="273"/>
            <ac:cxnSpMk id="53" creationId="{0AC655C7-EC94-4BE6-84C8-2F9EFBBB2789}"/>
          </ac:cxnSpMkLst>
        </pc:cxnChg>
        <pc:cxnChg chg="add del">
          <ac:chgData name="Chandu Narasimhareddyvari" userId="152fe19db159aa72" providerId="LiveId" clId="{7597A460-8A24-46F4-825B-A0A8D6F142E2}" dt="2023-12-02T19:38:31.053" v="466" actId="26606"/>
          <ac:cxnSpMkLst>
            <pc:docMk/>
            <pc:sldMk cId="1094875047" sldId="273"/>
            <ac:cxnSpMk id="55" creationId="{0AC655C7-EC94-4BE6-84C8-2F9EFBBB2789}"/>
          </ac:cxnSpMkLst>
        </pc:cxnChg>
        <pc:cxnChg chg="add del">
          <ac:chgData name="Chandu Narasimhareddyvari" userId="152fe19db159aa72" providerId="LiveId" clId="{7597A460-8A24-46F4-825B-A0A8D6F142E2}" dt="2023-12-02T19:38:31.053" v="466" actId="26606"/>
          <ac:cxnSpMkLst>
            <pc:docMk/>
            <pc:sldMk cId="1094875047" sldId="273"/>
            <ac:cxnSpMk id="59" creationId="{5AB158E9-1B40-4CD6-95F0-95CA11DF7B7A}"/>
          </ac:cxnSpMkLst>
        </pc:cxnChg>
        <pc:cxnChg chg="add del">
          <ac:chgData name="Chandu Narasimhareddyvari" userId="152fe19db159aa72" providerId="LiveId" clId="{7597A460-8A24-46F4-825B-A0A8D6F142E2}" dt="2023-12-02T19:37:00.840" v="449" actId="26606"/>
          <ac:cxnSpMkLst>
            <pc:docMk/>
            <pc:sldMk cId="1094875047" sldId="273"/>
            <ac:cxnSpMk id="62" creationId="{0AC655C7-EC94-4BE6-84C8-2F9EFBBB2789}"/>
          </ac:cxnSpMkLst>
        </pc:cxnChg>
        <pc:cxnChg chg="add del">
          <ac:chgData name="Chandu Narasimhareddyvari" userId="152fe19db159aa72" providerId="LiveId" clId="{7597A460-8A24-46F4-825B-A0A8D6F142E2}" dt="2023-12-02T19:45:54.683" v="489" actId="26606"/>
          <ac:cxnSpMkLst>
            <pc:docMk/>
            <pc:sldMk cId="1094875047" sldId="273"/>
            <ac:cxnSpMk id="65" creationId="{6EEB3B97-A638-498B-8083-54191CE71E01}"/>
          </ac:cxnSpMkLst>
        </pc:cxnChg>
        <pc:cxnChg chg="add del">
          <ac:chgData name="Chandu Narasimhareddyvari" userId="152fe19db159aa72" providerId="LiveId" clId="{7597A460-8A24-46F4-825B-A0A8D6F142E2}" dt="2023-12-02T19:37:00.840" v="449" actId="26606"/>
          <ac:cxnSpMkLst>
            <pc:docMk/>
            <pc:sldMk cId="1094875047" sldId="273"/>
            <ac:cxnSpMk id="68" creationId="{5AB158E9-1B40-4CD6-95F0-95CA11DF7B7A}"/>
          </ac:cxnSpMkLst>
        </pc:cxnChg>
        <pc:cxnChg chg="add del">
          <ac:chgData name="Chandu Narasimhareddyvari" userId="152fe19db159aa72" providerId="LiveId" clId="{7597A460-8A24-46F4-825B-A0A8D6F142E2}" dt="2023-12-02T19:45:54.683" v="489" actId="26606"/>
          <ac:cxnSpMkLst>
            <pc:docMk/>
            <pc:sldMk cId="1094875047" sldId="273"/>
            <ac:cxnSpMk id="69" creationId="{9020DCC9-F851-4562-BB20-1AB3C51BFD08}"/>
          </ac:cxnSpMkLst>
        </pc:cxnChg>
        <pc:cxnChg chg="add del">
          <ac:chgData name="Chandu Narasimhareddyvari" userId="152fe19db159aa72" providerId="LiveId" clId="{7597A460-8A24-46F4-825B-A0A8D6F142E2}" dt="2023-12-02T19:37:02.328" v="451" actId="26606"/>
          <ac:cxnSpMkLst>
            <pc:docMk/>
            <pc:sldMk cId="1094875047" sldId="273"/>
            <ac:cxnSpMk id="72" creationId="{6EEB3B97-A638-498B-8083-54191CE71E01}"/>
          </ac:cxnSpMkLst>
        </pc:cxnChg>
        <pc:cxnChg chg="add del">
          <ac:chgData name="Chandu Narasimhareddyvari" userId="152fe19db159aa72" providerId="LiveId" clId="{7597A460-8A24-46F4-825B-A0A8D6F142E2}" dt="2023-12-02T19:37:21.133" v="454" actId="26606"/>
          <ac:cxnSpMkLst>
            <pc:docMk/>
            <pc:sldMk cId="1094875047" sldId="273"/>
            <ac:cxnSpMk id="79" creationId="{6EEB3B97-A638-498B-8083-54191CE71E01}"/>
          </ac:cxnSpMkLst>
        </pc:cxnChg>
        <pc:cxnChg chg="add del">
          <ac:chgData name="Chandu Narasimhareddyvari" userId="152fe19db159aa72" providerId="LiveId" clId="{7597A460-8A24-46F4-825B-A0A8D6F142E2}" dt="2023-12-02T19:37:21.133" v="454" actId="26606"/>
          <ac:cxnSpMkLst>
            <pc:docMk/>
            <pc:sldMk cId="1094875047" sldId="273"/>
            <ac:cxnSpMk id="81" creationId="{9020DCC9-F851-4562-BB20-1AB3C51BFD08}"/>
          </ac:cxnSpMkLst>
        </pc:cxnChg>
        <pc:cxnChg chg="add del">
          <ac:chgData name="Chandu Narasimhareddyvari" userId="152fe19db159aa72" providerId="LiveId" clId="{7597A460-8A24-46F4-825B-A0A8D6F142E2}" dt="2023-12-02T19:37:41.870" v="459"/>
          <ac:cxnSpMkLst>
            <pc:docMk/>
            <pc:sldMk cId="1094875047" sldId="273"/>
            <ac:cxnSpMk id="92" creationId="{6EEB3B97-A638-498B-8083-54191CE71E01}"/>
          </ac:cxnSpMkLst>
        </pc:cxnChg>
        <pc:cxnChg chg="add del">
          <ac:chgData name="Chandu Narasimhareddyvari" userId="152fe19db159aa72" providerId="LiveId" clId="{7597A460-8A24-46F4-825B-A0A8D6F142E2}" dt="2023-12-02T19:37:41.870" v="459"/>
          <ac:cxnSpMkLst>
            <pc:docMk/>
            <pc:sldMk cId="1094875047" sldId="273"/>
            <ac:cxnSpMk id="96" creationId="{9020DCC9-F851-4562-BB20-1AB3C51BFD08}"/>
          </ac:cxnSpMkLst>
        </pc:cxnChg>
        <pc:cxnChg chg="add del">
          <ac:chgData name="Chandu Narasimhareddyvari" userId="152fe19db159aa72" providerId="LiveId" clId="{7597A460-8A24-46F4-825B-A0A8D6F142E2}" dt="2023-12-02T19:45:26.759" v="482" actId="26606"/>
          <ac:cxnSpMkLst>
            <pc:docMk/>
            <pc:sldMk cId="1094875047" sldId="273"/>
            <ac:cxnSpMk id="1037" creationId="{6EEB3B97-A638-498B-8083-54191CE71E01}"/>
          </ac:cxnSpMkLst>
        </pc:cxnChg>
        <pc:cxnChg chg="add del">
          <ac:chgData name="Chandu Narasimhareddyvari" userId="152fe19db159aa72" providerId="LiveId" clId="{7597A460-8A24-46F4-825B-A0A8D6F142E2}" dt="2023-12-02T19:45:26.759" v="482" actId="26606"/>
          <ac:cxnSpMkLst>
            <pc:docMk/>
            <pc:sldMk cId="1094875047" sldId="273"/>
            <ac:cxnSpMk id="1041" creationId="{9020DCC9-F851-4562-BB20-1AB3C51BFD08}"/>
          </ac:cxnSpMkLst>
        </pc:cxnChg>
        <pc:cxnChg chg="add del">
          <ac:chgData name="Chandu Narasimhareddyvari" userId="152fe19db159aa72" providerId="LiveId" clId="{7597A460-8A24-46F4-825B-A0A8D6F142E2}" dt="2023-12-02T19:45:29.545" v="484" actId="26606"/>
          <ac:cxnSpMkLst>
            <pc:docMk/>
            <pc:sldMk cId="1094875047" sldId="273"/>
            <ac:cxnSpMk id="1049" creationId="{6EEB3B97-A638-498B-8083-54191CE71E01}"/>
          </ac:cxnSpMkLst>
        </pc:cxnChg>
        <pc:cxnChg chg="add del">
          <ac:chgData name="Chandu Narasimhareddyvari" userId="152fe19db159aa72" providerId="LiveId" clId="{7597A460-8A24-46F4-825B-A0A8D6F142E2}" dt="2023-12-02T19:45:29.545" v="484" actId="26606"/>
          <ac:cxnSpMkLst>
            <pc:docMk/>
            <pc:sldMk cId="1094875047" sldId="273"/>
            <ac:cxnSpMk id="1051" creationId="{C947DF4A-614C-4B4C-8B80-E5B9D8E8CFED}"/>
          </ac:cxnSpMkLst>
        </pc:cxnChg>
        <pc:cxnChg chg="add del">
          <ac:chgData name="Chandu Narasimhareddyvari" userId="152fe19db159aa72" providerId="LiveId" clId="{7597A460-8A24-46F4-825B-A0A8D6F142E2}" dt="2023-12-02T19:45:52.397" v="486" actId="26606"/>
          <ac:cxnSpMkLst>
            <pc:docMk/>
            <pc:sldMk cId="1094875047" sldId="273"/>
            <ac:cxnSpMk id="1057" creationId="{6EEB3B97-A638-498B-8083-54191CE71E01}"/>
          </ac:cxnSpMkLst>
        </pc:cxnChg>
        <pc:cxnChg chg="add del">
          <ac:chgData name="Chandu Narasimhareddyvari" userId="152fe19db159aa72" providerId="LiveId" clId="{7597A460-8A24-46F4-825B-A0A8D6F142E2}" dt="2023-12-02T19:45:52.397" v="486" actId="26606"/>
          <ac:cxnSpMkLst>
            <pc:docMk/>
            <pc:sldMk cId="1094875047" sldId="273"/>
            <ac:cxnSpMk id="1059" creationId="{9C21570E-E159-49A6-9891-FA397B7A92D3}"/>
          </ac:cxnSpMkLst>
        </pc:cxnChg>
        <pc:cxnChg chg="add del">
          <ac:chgData name="Chandu Narasimhareddyvari" userId="152fe19db159aa72" providerId="LiveId" clId="{7597A460-8A24-46F4-825B-A0A8D6F142E2}" dt="2023-12-02T19:45:54.676" v="488" actId="26606"/>
          <ac:cxnSpMkLst>
            <pc:docMk/>
            <pc:sldMk cId="1094875047" sldId="273"/>
            <ac:cxnSpMk id="1065" creationId="{6EEB3B97-A638-498B-8083-54191CE71E01}"/>
          </ac:cxnSpMkLst>
        </pc:cxnChg>
        <pc:cxnChg chg="add del">
          <ac:chgData name="Chandu Narasimhareddyvari" userId="152fe19db159aa72" providerId="LiveId" clId="{7597A460-8A24-46F4-825B-A0A8D6F142E2}" dt="2023-12-02T19:45:54.676" v="488" actId="26606"/>
          <ac:cxnSpMkLst>
            <pc:docMk/>
            <pc:sldMk cId="1094875047" sldId="273"/>
            <ac:cxnSpMk id="1067" creationId="{9020DCC9-F851-4562-BB20-1AB3C51BFD08}"/>
          </ac:cxnSpMkLst>
        </pc:cxnChg>
        <pc:cxnChg chg="add del">
          <ac:chgData name="Chandu Narasimhareddyvari" userId="152fe19db159aa72" providerId="LiveId" clId="{7597A460-8A24-46F4-825B-A0A8D6F142E2}" dt="2023-12-04T03:15:38.401" v="687" actId="26606"/>
          <ac:cxnSpMkLst>
            <pc:docMk/>
            <pc:sldMk cId="1094875047" sldId="273"/>
            <ac:cxnSpMk id="1073" creationId="{6EEB3B97-A638-498B-8083-54191CE71E01}"/>
          </ac:cxnSpMkLst>
        </pc:cxnChg>
        <pc:cxnChg chg="add del">
          <ac:chgData name="Chandu Narasimhareddyvari" userId="152fe19db159aa72" providerId="LiveId" clId="{7597A460-8A24-46F4-825B-A0A8D6F142E2}" dt="2023-12-04T03:15:38.401" v="687" actId="26606"/>
          <ac:cxnSpMkLst>
            <pc:docMk/>
            <pc:sldMk cId="1094875047" sldId="273"/>
            <ac:cxnSpMk id="1075" creationId="{C947DF4A-614C-4B4C-8B80-E5B9D8E8CFED}"/>
          </ac:cxnSpMkLst>
        </pc:cxnChg>
        <pc:cxnChg chg="add del">
          <ac:chgData name="Chandu Narasimhareddyvari" userId="152fe19db159aa72" providerId="LiveId" clId="{7597A460-8A24-46F4-825B-A0A8D6F142E2}" dt="2023-12-04T03:15:34.807" v="684" actId="26606"/>
          <ac:cxnSpMkLst>
            <pc:docMk/>
            <pc:sldMk cId="1094875047" sldId="273"/>
            <ac:cxnSpMk id="1086" creationId="{6EEB3B97-A638-498B-8083-54191CE71E01}"/>
          </ac:cxnSpMkLst>
        </pc:cxnChg>
        <pc:cxnChg chg="add del">
          <ac:chgData name="Chandu Narasimhareddyvari" userId="152fe19db159aa72" providerId="LiveId" clId="{7597A460-8A24-46F4-825B-A0A8D6F142E2}" dt="2023-12-04T03:15:34.807" v="684" actId="26606"/>
          <ac:cxnSpMkLst>
            <pc:docMk/>
            <pc:sldMk cId="1094875047" sldId="273"/>
            <ac:cxnSpMk id="1090" creationId="{9C21570E-E159-49A6-9891-FA397B7A92D3}"/>
          </ac:cxnSpMkLst>
        </pc:cxnChg>
        <pc:cxnChg chg="add del">
          <ac:chgData name="Chandu Narasimhareddyvari" userId="152fe19db159aa72" providerId="LiveId" clId="{7597A460-8A24-46F4-825B-A0A8D6F142E2}" dt="2023-12-04T03:15:38.386" v="686" actId="26606"/>
          <ac:cxnSpMkLst>
            <pc:docMk/>
            <pc:sldMk cId="1094875047" sldId="273"/>
            <ac:cxnSpMk id="1098" creationId="{6EEB3B97-A638-498B-8083-54191CE71E01}"/>
          </ac:cxnSpMkLst>
        </pc:cxnChg>
        <pc:cxnChg chg="add del">
          <ac:chgData name="Chandu Narasimhareddyvari" userId="152fe19db159aa72" providerId="LiveId" clId="{7597A460-8A24-46F4-825B-A0A8D6F142E2}" dt="2023-12-04T03:17:08.230" v="698" actId="26606"/>
          <ac:cxnSpMkLst>
            <pc:docMk/>
            <pc:sldMk cId="1094875047" sldId="273"/>
            <ac:cxnSpMk id="1102" creationId="{6EEB3B97-A638-498B-8083-54191CE71E01}"/>
          </ac:cxnSpMkLst>
        </pc:cxnChg>
        <pc:cxnChg chg="add del">
          <ac:chgData name="Chandu Narasimhareddyvari" userId="152fe19db159aa72" providerId="LiveId" clId="{7597A460-8A24-46F4-825B-A0A8D6F142E2}" dt="2023-12-04T03:17:08.230" v="698" actId="26606"/>
          <ac:cxnSpMkLst>
            <pc:docMk/>
            <pc:sldMk cId="1094875047" sldId="273"/>
            <ac:cxnSpMk id="1104" creationId="{C947DF4A-614C-4B4C-8B80-E5B9D8E8CFED}"/>
          </ac:cxnSpMkLst>
        </pc:cxnChg>
        <pc:cxnChg chg="add del">
          <ac:chgData name="Chandu Narasimhareddyvari" userId="152fe19db159aa72" providerId="LiveId" clId="{7597A460-8A24-46F4-825B-A0A8D6F142E2}" dt="2023-12-04T03:17:08.222" v="697" actId="26606"/>
          <ac:cxnSpMkLst>
            <pc:docMk/>
            <pc:sldMk cId="1094875047" sldId="273"/>
            <ac:cxnSpMk id="1115" creationId="{6EEB3B97-A638-498B-8083-54191CE71E01}"/>
          </ac:cxnSpMkLst>
        </pc:cxnChg>
        <pc:cxnChg chg="add del">
          <ac:chgData name="Chandu Narasimhareddyvari" userId="152fe19db159aa72" providerId="LiveId" clId="{7597A460-8A24-46F4-825B-A0A8D6F142E2}" dt="2023-12-04T03:17:08.222" v="697" actId="26606"/>
          <ac:cxnSpMkLst>
            <pc:docMk/>
            <pc:sldMk cId="1094875047" sldId="273"/>
            <ac:cxnSpMk id="1119" creationId="{C947DF4A-614C-4B4C-8B80-E5B9D8E8CFED}"/>
          </ac:cxnSpMkLst>
        </pc:cxnChg>
        <pc:cxnChg chg="add del">
          <ac:chgData name="Chandu Narasimhareddyvari" userId="152fe19db159aa72" providerId="LiveId" clId="{7597A460-8A24-46F4-825B-A0A8D6F142E2}" dt="2023-12-15T19:24:00.170" v="1085"/>
          <ac:cxnSpMkLst>
            <pc:docMk/>
            <pc:sldMk cId="1094875047" sldId="273"/>
            <ac:cxnSpMk id="1127" creationId="{6EEB3B97-A638-498B-8083-54191CE71E01}"/>
          </ac:cxnSpMkLst>
        </pc:cxnChg>
        <pc:cxnChg chg="add del">
          <ac:chgData name="Chandu Narasimhareddyvari" userId="152fe19db159aa72" providerId="LiveId" clId="{7597A460-8A24-46F4-825B-A0A8D6F142E2}" dt="2023-12-15T19:24:00.170" v="1085"/>
          <ac:cxnSpMkLst>
            <pc:docMk/>
            <pc:sldMk cId="1094875047" sldId="273"/>
            <ac:cxnSpMk id="1129" creationId="{9C21570E-E159-49A6-9891-FA397B7A92D3}"/>
          </ac:cxnSpMkLst>
        </pc:cxnChg>
        <pc:cxnChg chg="add del">
          <ac:chgData name="Chandu Narasimhareddyvari" userId="152fe19db159aa72" providerId="LiveId" clId="{7597A460-8A24-46F4-825B-A0A8D6F142E2}" dt="2023-12-04T03:25:13.242" v="729" actId="26606"/>
          <ac:cxnSpMkLst>
            <pc:docMk/>
            <pc:sldMk cId="1094875047" sldId="273"/>
            <ac:cxnSpMk id="1140" creationId="{6EEB3B97-A638-498B-8083-54191CE71E01}"/>
          </ac:cxnSpMkLst>
        </pc:cxnChg>
        <pc:cxnChg chg="add del">
          <ac:chgData name="Chandu Narasimhareddyvari" userId="152fe19db159aa72" providerId="LiveId" clId="{7597A460-8A24-46F4-825B-A0A8D6F142E2}" dt="2023-12-04T03:25:13.242" v="729" actId="26606"/>
          <ac:cxnSpMkLst>
            <pc:docMk/>
            <pc:sldMk cId="1094875047" sldId="273"/>
            <ac:cxnSpMk id="1144" creationId="{9C21570E-E159-49A6-9891-FA397B7A92D3}"/>
          </ac:cxnSpMkLst>
        </pc:cxnChg>
      </pc:sldChg>
      <pc:sldChg chg="addSp delSp modSp new del mod">
        <pc:chgData name="Chandu Narasimhareddyvari" userId="152fe19db159aa72" providerId="LiveId" clId="{7597A460-8A24-46F4-825B-A0A8D6F142E2}" dt="2023-12-02T17:29:50.659" v="268" actId="47"/>
        <pc:sldMkLst>
          <pc:docMk/>
          <pc:sldMk cId="2585186539" sldId="273"/>
        </pc:sldMkLst>
        <pc:picChg chg="add del mod">
          <ac:chgData name="Chandu Narasimhareddyvari" userId="152fe19db159aa72" providerId="LiveId" clId="{7597A460-8A24-46F4-825B-A0A8D6F142E2}" dt="2023-12-02T17:29:42.526" v="265" actId="21"/>
          <ac:picMkLst>
            <pc:docMk/>
            <pc:sldMk cId="2585186539" sldId="273"/>
            <ac:picMk id="3" creationId="{1D4B46E1-E385-F4C9-7032-9219E8C97DF3}"/>
          </ac:picMkLst>
        </pc:picChg>
      </pc:sldChg>
      <pc:sldChg chg="addSp delSp modSp new mod setBg delDesignElem">
        <pc:chgData name="Chandu Narasimhareddyvari" userId="152fe19db159aa72" providerId="LiveId" clId="{7597A460-8A24-46F4-825B-A0A8D6F142E2}" dt="2023-12-15T19:34:02.193" v="1142" actId="26606"/>
        <pc:sldMkLst>
          <pc:docMk/>
          <pc:sldMk cId="3877488672" sldId="274"/>
        </pc:sldMkLst>
        <pc:spChg chg="add mod ord">
          <ac:chgData name="Chandu Narasimhareddyvari" userId="152fe19db159aa72" providerId="LiveId" clId="{7597A460-8A24-46F4-825B-A0A8D6F142E2}" dt="2023-12-15T19:34:02.193" v="1142" actId="26606"/>
          <ac:spMkLst>
            <pc:docMk/>
            <pc:sldMk cId="3877488672" sldId="274"/>
            <ac:spMk id="2" creationId="{B74B3749-AE3F-95C0-E8D4-9A1F9E5E5D4D}"/>
          </ac:spMkLst>
        </pc:spChg>
        <pc:spChg chg="add del">
          <ac:chgData name="Chandu Narasimhareddyvari" userId="152fe19db159aa72" providerId="LiveId" clId="{7597A460-8A24-46F4-825B-A0A8D6F142E2}" dt="2023-12-15T19:34:02.193" v="1142" actId="26606"/>
          <ac:spMkLst>
            <pc:docMk/>
            <pc:sldMk cId="3877488672" sldId="274"/>
            <ac:spMk id="9" creationId="{2111B97A-2FB0-4625-8C2E-CDCB1AF683A2}"/>
          </ac:spMkLst>
        </pc:spChg>
        <pc:spChg chg="add del">
          <ac:chgData name="Chandu Narasimhareddyvari" userId="152fe19db159aa72" providerId="LiveId" clId="{7597A460-8A24-46F4-825B-A0A8D6F142E2}" dt="2023-12-03T01:01:22.795" v="548" actId="26606"/>
          <ac:spMkLst>
            <pc:docMk/>
            <pc:sldMk cId="3877488672" sldId="274"/>
            <ac:spMk id="12" creationId="{799448F2-0E5B-42DA-B2D1-11A14E947BD4}"/>
          </ac:spMkLst>
        </pc:spChg>
        <pc:spChg chg="add del">
          <ac:chgData name="Chandu Narasimhareddyvari" userId="152fe19db159aa72" providerId="LiveId" clId="{7597A460-8A24-46F4-825B-A0A8D6F142E2}" dt="2023-12-03T01:01:22.795" v="548" actId="26606"/>
          <ac:spMkLst>
            <pc:docMk/>
            <pc:sldMk cId="3877488672" sldId="274"/>
            <ac:spMk id="14" creationId="{4E8A7552-20E1-4F34-ADAB-C1DB6634D47E}"/>
          </ac:spMkLst>
        </pc:spChg>
        <pc:spChg chg="add del">
          <ac:chgData name="Chandu Narasimhareddyvari" userId="152fe19db159aa72" providerId="LiveId" clId="{7597A460-8A24-46F4-825B-A0A8D6F142E2}" dt="2023-12-15T19:34:02.193" v="1142" actId="26606"/>
          <ac:spMkLst>
            <pc:docMk/>
            <pc:sldMk cId="3877488672" sldId="274"/>
            <ac:spMk id="18" creationId="{8ED94938-268E-4C0A-A08A-B3980C78BAEB}"/>
          </ac:spMkLst>
        </pc:spChg>
        <pc:spChg chg="add">
          <ac:chgData name="Chandu Narasimhareddyvari" userId="152fe19db159aa72" providerId="LiveId" clId="{7597A460-8A24-46F4-825B-A0A8D6F142E2}" dt="2023-12-15T19:34:02.193" v="1142" actId="26606"/>
          <ac:spMkLst>
            <pc:docMk/>
            <pc:sldMk cId="3877488672" sldId="274"/>
            <ac:spMk id="20" creationId="{EED8D03E-F375-4E67-B932-FF9B007BB420}"/>
          </ac:spMkLst>
        </pc:spChg>
        <pc:spChg chg="add">
          <ac:chgData name="Chandu Narasimhareddyvari" userId="152fe19db159aa72" providerId="LiveId" clId="{7597A460-8A24-46F4-825B-A0A8D6F142E2}" dt="2023-12-15T19:34:02.193" v="1142" actId="26606"/>
          <ac:spMkLst>
            <pc:docMk/>
            <pc:sldMk cId="3877488672" sldId="274"/>
            <ac:spMk id="23" creationId="{34790F99-C881-47C9-B3DC-C959D4418EA2}"/>
          </ac:spMkLst>
        </pc:spChg>
        <pc:spChg chg="add del">
          <ac:chgData name="Chandu Narasimhareddyvari" userId="152fe19db159aa72" providerId="LiveId" clId="{7597A460-8A24-46F4-825B-A0A8D6F142E2}" dt="2023-12-03T01:01:22.795" v="547" actId="26606"/>
          <ac:spMkLst>
            <pc:docMk/>
            <pc:sldMk cId="3877488672" sldId="274"/>
            <ac:spMk id="24" creationId="{C96C8BAF-68F3-4B78-B238-35DF5D86560D}"/>
          </ac:spMkLst>
        </pc:spChg>
        <pc:spChg chg="add del">
          <ac:chgData name="Chandu Narasimhareddyvari" userId="152fe19db159aa72" providerId="LiveId" clId="{7597A460-8A24-46F4-825B-A0A8D6F142E2}" dt="2023-12-03T01:06:42.063" v="572" actId="26606"/>
          <ac:spMkLst>
            <pc:docMk/>
            <pc:sldMk cId="3877488672" sldId="274"/>
            <ac:spMk id="36" creationId="{AA3CC463-F933-4AC4-86E1-5AC14B0C3163}"/>
          </ac:spMkLst>
        </pc:spChg>
        <pc:spChg chg="add del">
          <ac:chgData name="Chandu Narasimhareddyvari" userId="152fe19db159aa72" providerId="LiveId" clId="{7597A460-8A24-46F4-825B-A0A8D6F142E2}" dt="2023-12-03T01:06:42.063" v="572" actId="26606"/>
          <ac:spMkLst>
            <pc:docMk/>
            <pc:sldMk cId="3877488672" sldId="274"/>
            <ac:spMk id="37" creationId="{6025D2DB-A12A-44DB-B00E-F4D622329EDD}"/>
          </ac:spMkLst>
        </pc:spChg>
        <pc:spChg chg="add del">
          <ac:chgData name="Chandu Narasimhareddyvari" userId="152fe19db159aa72" providerId="LiveId" clId="{7597A460-8A24-46F4-825B-A0A8D6F142E2}" dt="2023-12-03T01:06:42.063" v="572" actId="26606"/>
          <ac:spMkLst>
            <pc:docMk/>
            <pc:sldMk cId="3877488672" sldId="274"/>
            <ac:spMk id="43" creationId="{CE7E7877-F64E-4EEA-B778-138031EFF874}"/>
          </ac:spMkLst>
        </pc:spChg>
        <pc:spChg chg="add del">
          <ac:chgData name="Chandu Narasimhareddyvari" userId="152fe19db159aa72" providerId="LiveId" clId="{7597A460-8A24-46F4-825B-A0A8D6F142E2}" dt="2023-12-03T01:06:42.063" v="572" actId="26606"/>
          <ac:spMkLst>
            <pc:docMk/>
            <pc:sldMk cId="3877488672" sldId="274"/>
            <ac:spMk id="45" creationId="{7DD6C4F3-70FD-4F13-919C-702EE4886499}"/>
          </ac:spMkLst>
        </pc:spChg>
        <pc:grpChg chg="add del">
          <ac:chgData name="Chandu Narasimhareddyvari" userId="152fe19db159aa72" providerId="LiveId" clId="{7597A460-8A24-46F4-825B-A0A8D6F142E2}" dt="2023-12-15T19:34:02.193" v="1142" actId="26606"/>
          <ac:grpSpMkLst>
            <pc:docMk/>
            <pc:sldMk cId="3877488672" sldId="274"/>
            <ac:grpSpMk id="10" creationId="{B83D307E-DF68-43F8-97CE-0AAE950A7129}"/>
          </ac:grpSpMkLst>
        </pc:grpChg>
        <pc:grpChg chg="add del">
          <ac:chgData name="Chandu Narasimhareddyvari" userId="152fe19db159aa72" providerId="LiveId" clId="{7597A460-8A24-46F4-825B-A0A8D6F142E2}" dt="2023-12-03T01:01:22.795" v="547" actId="26606"/>
          <ac:grpSpMkLst>
            <pc:docMk/>
            <pc:sldMk cId="3877488672" sldId="274"/>
            <ac:grpSpMk id="25" creationId="{E9537076-EF48-4F72-9164-FD8260D550AC}"/>
          </ac:grpSpMkLst>
        </pc:grpChg>
        <pc:grpChg chg="add del">
          <ac:chgData name="Chandu Narasimhareddyvari" userId="152fe19db159aa72" providerId="LiveId" clId="{7597A460-8A24-46F4-825B-A0A8D6F142E2}" dt="2023-12-03T01:01:22.795" v="547" actId="26606"/>
          <ac:grpSpMkLst>
            <pc:docMk/>
            <pc:sldMk cId="3877488672" sldId="274"/>
            <ac:grpSpMk id="28" creationId="{4F4CD6D0-5A87-4BA2-A13A-0E40511C3CFA}"/>
          </ac:grpSpMkLst>
        </pc:grpChg>
        <pc:grpChg chg="add del">
          <ac:chgData name="Chandu Narasimhareddyvari" userId="152fe19db159aa72" providerId="LiveId" clId="{7597A460-8A24-46F4-825B-A0A8D6F142E2}" dt="2023-12-03T01:01:22.795" v="547" actId="26606"/>
          <ac:grpSpMkLst>
            <pc:docMk/>
            <pc:sldMk cId="3877488672" sldId="274"/>
            <ac:grpSpMk id="29" creationId="{6EFC3492-86BD-4D75-B5B4-C2DBFE0BD106}"/>
          </ac:grpSpMkLst>
        </pc:grpChg>
        <pc:graphicFrameChg chg="add del mod">
          <ac:chgData name="Chandu Narasimhareddyvari" userId="152fe19db159aa72" providerId="LiveId" clId="{7597A460-8A24-46F4-825B-A0A8D6F142E2}" dt="2023-12-04T04:29:21.776" v="877" actId="478"/>
          <ac:graphicFrameMkLst>
            <pc:docMk/>
            <pc:sldMk cId="3877488672" sldId="274"/>
            <ac:graphicFrameMk id="4" creationId="{9E6092D1-F834-4D9B-C26B-4D8C3F05BE27}"/>
          </ac:graphicFrameMkLst>
        </pc:graphicFrameChg>
        <pc:picChg chg="add mod ord">
          <ac:chgData name="Chandu Narasimhareddyvari" userId="152fe19db159aa72" providerId="LiveId" clId="{7597A460-8A24-46F4-825B-A0A8D6F142E2}" dt="2023-12-15T19:34:02.193" v="1142" actId="26606"/>
          <ac:picMkLst>
            <pc:docMk/>
            <pc:sldMk cId="3877488672" sldId="274"/>
            <ac:picMk id="3" creationId="{61279D7C-C9A5-8F24-C4E8-CCEA4E8B83E4}"/>
          </ac:picMkLst>
        </pc:picChg>
        <pc:picChg chg="add mod ord">
          <ac:chgData name="Chandu Narasimhareddyvari" userId="152fe19db159aa72" providerId="LiveId" clId="{7597A460-8A24-46F4-825B-A0A8D6F142E2}" dt="2023-12-15T19:34:02.193" v="1142" actId="26606"/>
          <ac:picMkLst>
            <pc:docMk/>
            <pc:sldMk cId="3877488672" sldId="274"/>
            <ac:picMk id="5" creationId="{ED89C6B0-FD36-0FC1-CEAC-E47AD8171D49}"/>
          </ac:picMkLst>
        </pc:picChg>
        <pc:picChg chg="add mod ord">
          <ac:chgData name="Chandu Narasimhareddyvari" userId="152fe19db159aa72" providerId="LiveId" clId="{7597A460-8A24-46F4-825B-A0A8D6F142E2}" dt="2023-12-15T19:34:02.193" v="1142" actId="26606"/>
          <ac:picMkLst>
            <pc:docMk/>
            <pc:sldMk cId="3877488672" sldId="274"/>
            <ac:picMk id="7" creationId="{1C1EE54B-C3A6-7D01-6CA2-C7D48823B9DA}"/>
          </ac:picMkLst>
        </pc:picChg>
        <pc:cxnChg chg="add del">
          <ac:chgData name="Chandu Narasimhareddyvari" userId="152fe19db159aa72" providerId="LiveId" clId="{7597A460-8A24-46F4-825B-A0A8D6F142E2}" dt="2023-12-03T01:01:17.139" v="545" actId="26606"/>
          <ac:cxnSpMkLst>
            <pc:docMk/>
            <pc:sldMk cId="3877488672" sldId="274"/>
            <ac:cxnSpMk id="19" creationId="{DCD67800-37AC-4E14-89B0-F79DCB3FB86D}"/>
          </ac:cxnSpMkLst>
        </pc:cxnChg>
        <pc:cxnChg chg="add del">
          <ac:chgData name="Chandu Narasimhareddyvari" userId="152fe19db159aa72" providerId="LiveId" clId="{7597A460-8A24-46F4-825B-A0A8D6F142E2}" dt="2023-12-03T01:01:17.139" v="545" actId="26606"/>
          <ac:cxnSpMkLst>
            <pc:docMk/>
            <pc:sldMk cId="3877488672" sldId="274"/>
            <ac:cxnSpMk id="21" creationId="{20F1788F-A5AE-4188-8274-F7F2E3833ECD}"/>
          </ac:cxnSpMkLst>
        </pc:cxnChg>
        <pc:cxnChg chg="add del">
          <ac:chgData name="Chandu Narasimhareddyvari" userId="152fe19db159aa72" providerId="LiveId" clId="{7597A460-8A24-46F4-825B-A0A8D6F142E2}" dt="2023-12-03T01:06:42.063" v="573" actId="26606"/>
          <ac:cxnSpMkLst>
            <pc:docMk/>
            <pc:sldMk cId="3877488672" sldId="274"/>
            <ac:cxnSpMk id="33" creationId="{DCD67800-37AC-4E14-89B0-F79DCB3FB86D}"/>
          </ac:cxnSpMkLst>
        </pc:cxnChg>
        <pc:cxnChg chg="add del">
          <ac:chgData name="Chandu Narasimhareddyvari" userId="152fe19db159aa72" providerId="LiveId" clId="{7597A460-8A24-46F4-825B-A0A8D6F142E2}" dt="2023-12-03T01:06:42.063" v="573" actId="26606"/>
          <ac:cxnSpMkLst>
            <pc:docMk/>
            <pc:sldMk cId="3877488672" sldId="274"/>
            <ac:cxnSpMk id="34" creationId="{20F1788F-A5AE-4188-8274-F7F2E3833ECD}"/>
          </ac:cxnSpMkLst>
        </pc:cxnChg>
        <pc:cxnChg chg="add del">
          <ac:chgData name="Chandu Narasimhareddyvari" userId="152fe19db159aa72" providerId="LiveId" clId="{7597A460-8A24-46F4-825B-A0A8D6F142E2}" dt="2023-12-03T01:04:07.351" v="557" actId="26606"/>
          <ac:cxnSpMkLst>
            <pc:docMk/>
            <pc:sldMk cId="3877488672" sldId="274"/>
            <ac:cxnSpMk id="39" creationId="{DCD67800-37AC-4E14-89B0-F79DCB3FB86D}"/>
          </ac:cxnSpMkLst>
        </pc:cxnChg>
        <pc:cxnChg chg="add del">
          <ac:chgData name="Chandu Narasimhareddyvari" userId="152fe19db159aa72" providerId="LiveId" clId="{7597A460-8A24-46F4-825B-A0A8D6F142E2}" dt="2023-12-03T01:04:07.351" v="557" actId="26606"/>
          <ac:cxnSpMkLst>
            <pc:docMk/>
            <pc:sldMk cId="3877488672" sldId="274"/>
            <ac:cxnSpMk id="41" creationId="{20F1788F-A5AE-4188-8274-F7F2E3833ECD}"/>
          </ac:cxnSpMkLst>
        </pc:cxnChg>
        <pc:cxnChg chg="add del">
          <ac:chgData name="Chandu Narasimhareddyvari" userId="152fe19db159aa72" providerId="LiveId" clId="{7597A460-8A24-46F4-825B-A0A8D6F142E2}" dt="2023-12-03T01:04:06.047" v="556" actId="26606"/>
          <ac:cxnSpMkLst>
            <pc:docMk/>
            <pc:sldMk cId="3877488672" sldId="274"/>
            <ac:cxnSpMk id="46" creationId="{D4BDCD00-BA97-40D8-93CD-0A9CA931BE17}"/>
          </ac:cxnSpMkLst>
        </pc:cxnChg>
        <pc:cxnChg chg="add del">
          <ac:chgData name="Chandu Narasimhareddyvari" userId="152fe19db159aa72" providerId="LiveId" clId="{7597A460-8A24-46F4-825B-A0A8D6F142E2}" dt="2023-12-15T19:24:00.170" v="1085"/>
          <ac:cxnSpMkLst>
            <pc:docMk/>
            <pc:sldMk cId="3877488672" sldId="274"/>
            <ac:cxnSpMk id="47" creationId="{DCD67800-37AC-4E14-89B0-F79DCB3FB86D}"/>
          </ac:cxnSpMkLst>
        </pc:cxnChg>
        <pc:cxnChg chg="add del">
          <ac:chgData name="Chandu Narasimhareddyvari" userId="152fe19db159aa72" providerId="LiveId" clId="{7597A460-8A24-46F4-825B-A0A8D6F142E2}" dt="2023-12-03T01:04:06.047" v="556" actId="26606"/>
          <ac:cxnSpMkLst>
            <pc:docMk/>
            <pc:sldMk cId="3877488672" sldId="274"/>
            <ac:cxnSpMk id="48" creationId="{2D631E40-F51C-4828-B23B-DF903513296E}"/>
          </ac:cxnSpMkLst>
        </pc:cxnChg>
        <pc:cxnChg chg="add del">
          <ac:chgData name="Chandu Narasimhareddyvari" userId="152fe19db159aa72" providerId="LiveId" clId="{7597A460-8A24-46F4-825B-A0A8D6F142E2}" dt="2023-12-15T19:24:00.170" v="1085"/>
          <ac:cxnSpMkLst>
            <pc:docMk/>
            <pc:sldMk cId="3877488672" sldId="274"/>
            <ac:cxnSpMk id="49" creationId="{20F1788F-A5AE-4188-8274-F7F2E3833ECD}"/>
          </ac:cxnSpMkLst>
        </pc:cxnChg>
        <pc:cxnChg chg="add del">
          <ac:chgData name="Chandu Narasimhareddyvari" userId="152fe19db159aa72" providerId="LiveId" clId="{7597A460-8A24-46F4-825B-A0A8D6F142E2}" dt="2023-12-03T01:03:52.316" v="555" actId="26606"/>
          <ac:cxnSpMkLst>
            <pc:docMk/>
            <pc:sldMk cId="3877488672" sldId="274"/>
            <ac:cxnSpMk id="53" creationId="{DCD67800-37AC-4E14-89B0-F79DCB3FB86D}"/>
          </ac:cxnSpMkLst>
        </pc:cxnChg>
        <pc:cxnChg chg="add del">
          <ac:chgData name="Chandu Narasimhareddyvari" userId="152fe19db159aa72" providerId="LiveId" clId="{7597A460-8A24-46F4-825B-A0A8D6F142E2}" dt="2023-12-03T01:03:52.316" v="555" actId="26606"/>
          <ac:cxnSpMkLst>
            <pc:docMk/>
            <pc:sldMk cId="3877488672" sldId="274"/>
            <ac:cxnSpMk id="55" creationId="{20F1788F-A5AE-4188-8274-F7F2E3833ECD}"/>
          </ac:cxnSpMkLst>
        </pc:cxnChg>
      </pc:sldChg>
      <pc:sldChg chg="addSp delSp modSp new mod ord setBg setClrOvrMap delDesignElem">
        <pc:chgData name="Chandu Narasimhareddyvari" userId="152fe19db159aa72" providerId="LiveId" clId="{7597A460-8A24-46F4-825B-A0A8D6F142E2}" dt="2023-12-15T19:26:29.946" v="1109" actId="26606"/>
        <pc:sldMkLst>
          <pc:docMk/>
          <pc:sldMk cId="1588396317" sldId="275"/>
        </pc:sldMkLst>
        <pc:spChg chg="add del mod">
          <ac:chgData name="Chandu Narasimhareddyvari" userId="152fe19db159aa72" providerId="LiveId" clId="{7597A460-8A24-46F4-825B-A0A8D6F142E2}" dt="2023-12-04T14:30:08.332" v="1074" actId="26606"/>
          <ac:spMkLst>
            <pc:docMk/>
            <pc:sldMk cId="1588396317" sldId="275"/>
            <ac:spMk id="2" creationId="{A5197A1F-655E-F24B-83F5-5353D171DC93}"/>
          </ac:spMkLst>
        </pc:spChg>
        <pc:spChg chg="add del">
          <ac:chgData name="Chandu Narasimhareddyvari" userId="152fe19db159aa72" providerId="LiveId" clId="{7597A460-8A24-46F4-825B-A0A8D6F142E2}" dt="2023-12-04T14:29:06.177" v="1062" actId="26606"/>
          <ac:spMkLst>
            <pc:docMk/>
            <pc:sldMk cId="1588396317" sldId="275"/>
            <ac:spMk id="5" creationId="{13FE9996-7EAC-4679-B37D-C1045F42F954}"/>
          </ac:spMkLst>
        </pc:spChg>
        <pc:spChg chg="add del">
          <ac:chgData name="Chandu Narasimhareddyvari" userId="152fe19db159aa72" providerId="LiveId" clId="{7597A460-8A24-46F4-825B-A0A8D6F142E2}" dt="2023-12-04T14:29:06.177" v="1062" actId="26606"/>
          <ac:spMkLst>
            <pc:docMk/>
            <pc:sldMk cId="1588396317" sldId="275"/>
            <ac:spMk id="6" creationId="{761DF1FE-5CC8-43D2-A76C-93C76EEDE1E9}"/>
          </ac:spMkLst>
        </pc:spChg>
        <pc:spChg chg="add del">
          <ac:chgData name="Chandu Narasimhareddyvari" userId="152fe19db159aa72" providerId="LiveId" clId="{7597A460-8A24-46F4-825B-A0A8D6F142E2}" dt="2023-12-04T14:28:31.340" v="1045" actId="26606"/>
          <ac:spMkLst>
            <pc:docMk/>
            <pc:sldMk cId="1588396317" sldId="275"/>
            <ac:spMk id="7" creationId="{13FE9996-7EAC-4679-B37D-C1045F42F954}"/>
          </ac:spMkLst>
        </pc:spChg>
        <pc:spChg chg="add del">
          <ac:chgData name="Chandu Narasimhareddyvari" userId="152fe19db159aa72" providerId="LiveId" clId="{7597A460-8A24-46F4-825B-A0A8D6F142E2}" dt="2023-12-04T14:28:03.338" v="1039" actId="26606"/>
          <ac:spMkLst>
            <pc:docMk/>
            <pc:sldMk cId="1588396317" sldId="275"/>
            <ac:spMk id="8" creationId="{600B5AE2-C5CC-499C-8F2D-249888BE22C2}"/>
          </ac:spMkLst>
        </pc:spChg>
        <pc:spChg chg="add del">
          <ac:chgData name="Chandu Narasimhareddyvari" userId="152fe19db159aa72" providerId="LiveId" clId="{7597A460-8A24-46F4-825B-A0A8D6F142E2}" dt="2023-12-04T14:28:31.340" v="1045" actId="26606"/>
          <ac:spMkLst>
            <pc:docMk/>
            <pc:sldMk cId="1588396317" sldId="275"/>
            <ac:spMk id="9" creationId="{761DF1FE-5CC8-43D2-A76C-93C76EEDE1E9}"/>
          </ac:spMkLst>
        </pc:spChg>
        <pc:spChg chg="add del">
          <ac:chgData name="Chandu Narasimhareddyvari" userId="152fe19db159aa72" providerId="LiveId" clId="{7597A460-8A24-46F4-825B-A0A8D6F142E2}" dt="2023-12-04T14:28:03.338" v="1039" actId="26606"/>
          <ac:spMkLst>
            <pc:docMk/>
            <pc:sldMk cId="1588396317" sldId="275"/>
            <ac:spMk id="10" creationId="{BA7A3698-B350-40E5-8475-9BCC41A089FC}"/>
          </ac:spMkLst>
        </pc:spChg>
        <pc:spChg chg="add del">
          <ac:chgData name="Chandu Narasimhareddyvari" userId="152fe19db159aa72" providerId="LiveId" clId="{7597A460-8A24-46F4-825B-A0A8D6F142E2}" dt="2023-12-04T14:28:31.340" v="1045" actId="26606"/>
          <ac:spMkLst>
            <pc:docMk/>
            <pc:sldMk cId="1588396317" sldId="275"/>
            <ac:spMk id="13" creationId="{35230A27-1553-42F8-99D7-829868E13715}"/>
          </ac:spMkLst>
        </pc:spChg>
        <pc:spChg chg="add del">
          <ac:chgData name="Chandu Narasimhareddyvari" userId="152fe19db159aa72" providerId="LiveId" clId="{7597A460-8A24-46F4-825B-A0A8D6F142E2}" dt="2023-12-04T14:28:31.340" v="1045" actId="26606"/>
          <ac:spMkLst>
            <pc:docMk/>
            <pc:sldMk cId="1588396317" sldId="275"/>
            <ac:spMk id="15" creationId="{A772232D-B4D6-429F-B3D1-2D9891B85E08}"/>
          </ac:spMkLst>
        </pc:spChg>
        <pc:spChg chg="add del">
          <ac:chgData name="Chandu Narasimhareddyvari" userId="152fe19db159aa72" providerId="LiveId" clId="{7597A460-8A24-46F4-825B-A0A8D6F142E2}" dt="2023-12-04T14:28:03.338" v="1039" actId="26606"/>
          <ac:spMkLst>
            <pc:docMk/>
            <pc:sldMk cId="1588396317" sldId="275"/>
            <ac:spMk id="16" creationId="{C609E9FA-BDDE-45C4-8F5E-974D4208D2EA}"/>
          </ac:spMkLst>
        </pc:spChg>
        <pc:spChg chg="add del">
          <ac:chgData name="Chandu Narasimhareddyvari" userId="152fe19db159aa72" providerId="LiveId" clId="{7597A460-8A24-46F4-825B-A0A8D6F142E2}" dt="2023-12-04T14:28:03.338" v="1039" actId="26606"/>
          <ac:spMkLst>
            <pc:docMk/>
            <pc:sldMk cId="1588396317" sldId="275"/>
            <ac:spMk id="18" creationId="{7737E529-E43B-4948-B3C4-7F6B806FCCFD}"/>
          </ac:spMkLst>
        </pc:spChg>
        <pc:spChg chg="add del">
          <ac:chgData name="Chandu Narasimhareddyvari" userId="152fe19db159aa72" providerId="LiveId" clId="{7597A460-8A24-46F4-825B-A0A8D6F142E2}" dt="2023-12-04T14:28:34.999" v="1047" actId="26606"/>
          <ac:spMkLst>
            <pc:docMk/>
            <pc:sldMk cId="1588396317" sldId="275"/>
            <ac:spMk id="19" creationId="{600B5AE2-C5CC-499C-8F2D-249888BE22C2}"/>
          </ac:spMkLst>
        </pc:spChg>
        <pc:spChg chg="add del">
          <ac:chgData name="Chandu Narasimhareddyvari" userId="152fe19db159aa72" providerId="LiveId" clId="{7597A460-8A24-46F4-825B-A0A8D6F142E2}" dt="2023-12-04T14:28:06.099" v="1041" actId="26606"/>
          <ac:spMkLst>
            <pc:docMk/>
            <pc:sldMk cId="1588396317" sldId="275"/>
            <ac:spMk id="20" creationId="{600B5AE2-C5CC-499C-8F2D-249888BE22C2}"/>
          </ac:spMkLst>
        </pc:spChg>
        <pc:spChg chg="add del">
          <ac:chgData name="Chandu Narasimhareddyvari" userId="152fe19db159aa72" providerId="LiveId" clId="{7597A460-8A24-46F4-825B-A0A8D6F142E2}" dt="2023-12-04T14:28:06.099" v="1041" actId="26606"/>
          <ac:spMkLst>
            <pc:docMk/>
            <pc:sldMk cId="1588396317" sldId="275"/>
            <ac:spMk id="21" creationId="{BA7A3698-B350-40E5-8475-9BCC41A089FC}"/>
          </ac:spMkLst>
        </pc:spChg>
        <pc:spChg chg="add del">
          <ac:chgData name="Chandu Narasimhareddyvari" userId="152fe19db159aa72" providerId="LiveId" clId="{7597A460-8A24-46F4-825B-A0A8D6F142E2}" dt="2023-12-04T14:28:06.099" v="1041" actId="26606"/>
          <ac:spMkLst>
            <pc:docMk/>
            <pc:sldMk cId="1588396317" sldId="275"/>
            <ac:spMk id="25" creationId="{C672EAF5-5470-4BA7-B932-B6C0D09E7F97}"/>
          </ac:spMkLst>
        </pc:spChg>
        <pc:spChg chg="add del">
          <ac:chgData name="Chandu Narasimhareddyvari" userId="152fe19db159aa72" providerId="LiveId" clId="{7597A460-8A24-46F4-825B-A0A8D6F142E2}" dt="2023-12-04T14:28:06.099" v="1041" actId="26606"/>
          <ac:spMkLst>
            <pc:docMk/>
            <pc:sldMk cId="1588396317" sldId="275"/>
            <ac:spMk id="26" creationId="{94620B5C-0452-4C14-93BC-D29D4DD2039E}"/>
          </ac:spMkLst>
        </pc:spChg>
        <pc:spChg chg="add del">
          <ac:chgData name="Chandu Narasimhareddyvari" userId="152fe19db159aa72" providerId="LiveId" clId="{7597A460-8A24-46F4-825B-A0A8D6F142E2}" dt="2023-12-04T14:28:34.999" v="1047" actId="26606"/>
          <ac:spMkLst>
            <pc:docMk/>
            <pc:sldMk cId="1588396317" sldId="275"/>
            <ac:spMk id="27" creationId="{BA7A3698-B350-40E5-8475-9BCC41A089FC}"/>
          </ac:spMkLst>
        </pc:spChg>
        <pc:spChg chg="add del">
          <ac:chgData name="Chandu Narasimhareddyvari" userId="152fe19db159aa72" providerId="LiveId" clId="{7597A460-8A24-46F4-825B-A0A8D6F142E2}" dt="2023-12-04T14:28:11.965" v="1043" actId="26606"/>
          <ac:spMkLst>
            <pc:docMk/>
            <pc:sldMk cId="1588396317" sldId="275"/>
            <ac:spMk id="28" creationId="{600B5AE2-C5CC-499C-8F2D-249888BE22C2}"/>
          </ac:spMkLst>
        </pc:spChg>
        <pc:spChg chg="add del">
          <ac:chgData name="Chandu Narasimhareddyvari" userId="152fe19db159aa72" providerId="LiveId" clId="{7597A460-8A24-46F4-825B-A0A8D6F142E2}" dt="2023-12-04T14:28:11.965" v="1043" actId="26606"/>
          <ac:spMkLst>
            <pc:docMk/>
            <pc:sldMk cId="1588396317" sldId="275"/>
            <ac:spMk id="29" creationId="{BA7A3698-B350-40E5-8475-9BCC41A089FC}"/>
          </ac:spMkLst>
        </pc:spChg>
        <pc:spChg chg="add del">
          <ac:chgData name="Chandu Narasimhareddyvari" userId="152fe19db159aa72" providerId="LiveId" clId="{7597A460-8A24-46F4-825B-A0A8D6F142E2}" dt="2023-12-04T14:28:11.965" v="1043" actId="26606"/>
          <ac:spMkLst>
            <pc:docMk/>
            <pc:sldMk cId="1588396317" sldId="275"/>
            <ac:spMk id="33" creationId="{C609E9FA-BDDE-45C4-8F5E-974D4208D2EA}"/>
          </ac:spMkLst>
        </pc:spChg>
        <pc:spChg chg="add del">
          <ac:chgData name="Chandu Narasimhareddyvari" userId="152fe19db159aa72" providerId="LiveId" clId="{7597A460-8A24-46F4-825B-A0A8D6F142E2}" dt="2023-12-04T14:28:11.965" v="1043" actId="26606"/>
          <ac:spMkLst>
            <pc:docMk/>
            <pc:sldMk cId="1588396317" sldId="275"/>
            <ac:spMk id="34" creationId="{7737E529-E43B-4948-B3C4-7F6B806FCCFD}"/>
          </ac:spMkLst>
        </pc:spChg>
        <pc:spChg chg="add del">
          <ac:chgData name="Chandu Narasimhareddyvari" userId="152fe19db159aa72" providerId="LiveId" clId="{7597A460-8A24-46F4-825B-A0A8D6F142E2}" dt="2023-12-04T14:28:34.999" v="1047" actId="26606"/>
          <ac:spMkLst>
            <pc:docMk/>
            <pc:sldMk cId="1588396317" sldId="275"/>
            <ac:spMk id="38" creationId="{C672EAF5-5470-4BA7-B932-B6C0D09E7F97}"/>
          </ac:spMkLst>
        </pc:spChg>
        <pc:spChg chg="add del">
          <ac:chgData name="Chandu Narasimhareddyvari" userId="152fe19db159aa72" providerId="LiveId" clId="{7597A460-8A24-46F4-825B-A0A8D6F142E2}" dt="2023-12-04T14:28:34.999" v="1047" actId="26606"/>
          <ac:spMkLst>
            <pc:docMk/>
            <pc:sldMk cId="1588396317" sldId="275"/>
            <ac:spMk id="39" creationId="{94620B5C-0452-4C14-93BC-D29D4DD2039E}"/>
          </ac:spMkLst>
        </pc:spChg>
        <pc:spChg chg="add del">
          <ac:chgData name="Chandu Narasimhareddyvari" userId="152fe19db159aa72" providerId="LiveId" clId="{7597A460-8A24-46F4-825B-A0A8D6F142E2}" dt="2023-12-04T14:28:38.486" v="1049" actId="26606"/>
          <ac:spMkLst>
            <pc:docMk/>
            <pc:sldMk cId="1588396317" sldId="275"/>
            <ac:spMk id="41" creationId="{600B5AE2-C5CC-499C-8F2D-249888BE22C2}"/>
          </ac:spMkLst>
        </pc:spChg>
        <pc:spChg chg="add del">
          <ac:chgData name="Chandu Narasimhareddyvari" userId="152fe19db159aa72" providerId="LiveId" clId="{7597A460-8A24-46F4-825B-A0A8D6F142E2}" dt="2023-12-04T14:28:38.486" v="1049" actId="26606"/>
          <ac:spMkLst>
            <pc:docMk/>
            <pc:sldMk cId="1588396317" sldId="275"/>
            <ac:spMk id="42" creationId="{BA7A3698-B350-40E5-8475-9BCC41A089FC}"/>
          </ac:spMkLst>
        </pc:spChg>
        <pc:spChg chg="add del">
          <ac:chgData name="Chandu Narasimhareddyvari" userId="152fe19db159aa72" providerId="LiveId" clId="{7597A460-8A24-46F4-825B-A0A8D6F142E2}" dt="2023-12-04T14:28:38.486" v="1049" actId="26606"/>
          <ac:spMkLst>
            <pc:docMk/>
            <pc:sldMk cId="1588396317" sldId="275"/>
            <ac:spMk id="44" creationId="{990D0034-F768-41E7-85D4-F38C4DE85770}"/>
          </ac:spMkLst>
        </pc:spChg>
        <pc:spChg chg="add del">
          <ac:chgData name="Chandu Narasimhareddyvari" userId="152fe19db159aa72" providerId="LiveId" clId="{7597A460-8A24-46F4-825B-A0A8D6F142E2}" dt="2023-12-04T14:29:06.177" v="1062" actId="26606"/>
          <ac:spMkLst>
            <pc:docMk/>
            <pc:sldMk cId="1588396317" sldId="275"/>
            <ac:spMk id="47" creationId="{CECF0FC6-D57B-48B6-9036-F4FFD91A4B34}"/>
          </ac:spMkLst>
        </pc:spChg>
        <pc:spChg chg="add del">
          <ac:chgData name="Chandu Narasimhareddyvari" userId="152fe19db159aa72" providerId="LiveId" clId="{7597A460-8A24-46F4-825B-A0A8D6F142E2}" dt="2023-12-04T14:28:41.519" v="1051" actId="26606"/>
          <ac:spMkLst>
            <pc:docMk/>
            <pc:sldMk cId="1588396317" sldId="275"/>
            <ac:spMk id="48" creationId="{13FE9996-7EAC-4679-B37D-C1045F42F954}"/>
          </ac:spMkLst>
        </pc:spChg>
        <pc:spChg chg="add del">
          <ac:chgData name="Chandu Narasimhareddyvari" userId="152fe19db159aa72" providerId="LiveId" clId="{7597A460-8A24-46F4-825B-A0A8D6F142E2}" dt="2023-12-04T14:28:41.519" v="1051" actId="26606"/>
          <ac:spMkLst>
            <pc:docMk/>
            <pc:sldMk cId="1588396317" sldId="275"/>
            <ac:spMk id="49" creationId="{761DF1FE-5CC8-43D2-A76C-93C76EEDE1E9}"/>
          </ac:spMkLst>
        </pc:spChg>
        <pc:spChg chg="add del">
          <ac:chgData name="Chandu Narasimhareddyvari" userId="152fe19db159aa72" providerId="LiveId" clId="{7597A460-8A24-46F4-825B-A0A8D6F142E2}" dt="2023-12-04T14:28:41.519" v="1051" actId="26606"/>
          <ac:spMkLst>
            <pc:docMk/>
            <pc:sldMk cId="1588396317" sldId="275"/>
            <ac:spMk id="51" creationId="{3558DB37-9FEE-48A2-8578-ED0401573943}"/>
          </ac:spMkLst>
        </pc:spChg>
        <pc:spChg chg="add del">
          <ac:chgData name="Chandu Narasimhareddyvari" userId="152fe19db159aa72" providerId="LiveId" clId="{7597A460-8A24-46F4-825B-A0A8D6F142E2}" dt="2023-12-04T14:28:41.519" v="1051" actId="26606"/>
          <ac:spMkLst>
            <pc:docMk/>
            <pc:sldMk cId="1588396317" sldId="275"/>
            <ac:spMk id="52" creationId="{5F7FCCA6-00E2-4F74-A105-0D769872F243}"/>
          </ac:spMkLst>
        </pc:spChg>
        <pc:spChg chg="add del">
          <ac:chgData name="Chandu Narasimhareddyvari" userId="152fe19db159aa72" providerId="LiveId" clId="{7597A460-8A24-46F4-825B-A0A8D6F142E2}" dt="2023-12-04T14:28:41.519" v="1051" actId="26606"/>
          <ac:spMkLst>
            <pc:docMk/>
            <pc:sldMk cId="1588396317" sldId="275"/>
            <ac:spMk id="53" creationId="{5E1ED12F-9F06-4B37-87B7-F98F52937F86}"/>
          </ac:spMkLst>
        </pc:spChg>
        <pc:spChg chg="add del">
          <ac:chgData name="Chandu Narasimhareddyvari" userId="152fe19db159aa72" providerId="LiveId" clId="{7597A460-8A24-46F4-825B-A0A8D6F142E2}" dt="2023-12-04T14:29:06.177" v="1062" actId="26606"/>
          <ac:spMkLst>
            <pc:docMk/>
            <pc:sldMk cId="1588396317" sldId="275"/>
            <ac:spMk id="54" creationId="{717A211C-5863-4303-AC3D-AEBFDF6D6A4C}"/>
          </ac:spMkLst>
        </pc:spChg>
        <pc:spChg chg="add del">
          <ac:chgData name="Chandu Narasimhareddyvari" userId="152fe19db159aa72" providerId="LiveId" clId="{7597A460-8A24-46F4-825B-A0A8D6F142E2}" dt="2023-12-04T14:29:06.177" v="1062" actId="26606"/>
          <ac:spMkLst>
            <pc:docMk/>
            <pc:sldMk cId="1588396317" sldId="275"/>
            <ac:spMk id="55" creationId="{087519CD-2FFF-42E3-BB0C-FEAA828BA5DB}"/>
          </ac:spMkLst>
        </pc:spChg>
        <pc:spChg chg="add del">
          <ac:chgData name="Chandu Narasimhareddyvari" userId="152fe19db159aa72" providerId="LiveId" clId="{7597A460-8A24-46F4-825B-A0A8D6F142E2}" dt="2023-12-15T19:24:00.170" v="1085"/>
          <ac:spMkLst>
            <pc:docMk/>
            <pc:sldMk cId="1588396317" sldId="275"/>
            <ac:spMk id="56" creationId="{36D16D1E-4205-49F5-BD2A-DA769947C104}"/>
          </ac:spMkLst>
        </pc:spChg>
        <pc:spChg chg="add del">
          <ac:chgData name="Chandu Narasimhareddyvari" userId="152fe19db159aa72" providerId="LiveId" clId="{7597A460-8A24-46F4-825B-A0A8D6F142E2}" dt="2023-12-04T14:29:15.233" v="1064" actId="26606"/>
          <ac:spMkLst>
            <pc:docMk/>
            <pc:sldMk cId="1588396317" sldId="275"/>
            <ac:spMk id="57" creationId="{13FE9996-7EAC-4679-B37D-C1045F42F954}"/>
          </ac:spMkLst>
        </pc:spChg>
        <pc:spChg chg="add del">
          <ac:chgData name="Chandu Narasimhareddyvari" userId="152fe19db159aa72" providerId="LiveId" clId="{7597A460-8A24-46F4-825B-A0A8D6F142E2}" dt="2023-12-04T14:29:15.233" v="1064" actId="26606"/>
          <ac:spMkLst>
            <pc:docMk/>
            <pc:sldMk cId="1588396317" sldId="275"/>
            <ac:spMk id="58" creationId="{761DF1FE-5CC8-43D2-A76C-93C76EEDE1E9}"/>
          </ac:spMkLst>
        </pc:spChg>
        <pc:spChg chg="add del">
          <ac:chgData name="Chandu Narasimhareddyvari" userId="152fe19db159aa72" providerId="LiveId" clId="{7597A460-8A24-46F4-825B-A0A8D6F142E2}" dt="2023-12-04T14:29:15.233" v="1064" actId="26606"/>
          <ac:spMkLst>
            <pc:docMk/>
            <pc:sldMk cId="1588396317" sldId="275"/>
            <ac:spMk id="60" creationId="{3741B58E-3B65-4A01-A276-975AB2CF8A08}"/>
          </ac:spMkLst>
        </pc:spChg>
        <pc:spChg chg="add del">
          <ac:chgData name="Chandu Narasimhareddyvari" userId="152fe19db159aa72" providerId="LiveId" clId="{7597A460-8A24-46F4-825B-A0A8D6F142E2}" dt="2023-12-04T14:29:15.233" v="1064" actId="26606"/>
          <ac:spMkLst>
            <pc:docMk/>
            <pc:sldMk cId="1588396317" sldId="275"/>
            <ac:spMk id="61" creationId="{7AAC67C3-831B-4AB1-A259-DFB839CAFAFC}"/>
          </ac:spMkLst>
        </pc:spChg>
        <pc:spChg chg="add del">
          <ac:chgData name="Chandu Narasimhareddyvari" userId="152fe19db159aa72" providerId="LiveId" clId="{7597A460-8A24-46F4-825B-A0A8D6F142E2}" dt="2023-12-04T14:29:15.233" v="1064" actId="26606"/>
          <ac:spMkLst>
            <pc:docMk/>
            <pc:sldMk cId="1588396317" sldId="275"/>
            <ac:spMk id="62" creationId="{054B3F04-9EAC-45C0-B3CE-0387EEA10A0C}"/>
          </ac:spMkLst>
        </pc:spChg>
        <pc:spChg chg="add del">
          <ac:chgData name="Chandu Narasimhareddyvari" userId="152fe19db159aa72" providerId="LiveId" clId="{7597A460-8A24-46F4-825B-A0A8D6F142E2}" dt="2023-12-15T19:24:00.170" v="1085"/>
          <ac:spMkLst>
            <pc:docMk/>
            <pc:sldMk cId="1588396317" sldId="275"/>
            <ac:spMk id="63" creationId="{012FD100-C039-4E03-B5E4-2EDFA7290AA6}"/>
          </ac:spMkLst>
        </pc:spChg>
        <pc:spChg chg="add del">
          <ac:chgData name="Chandu Narasimhareddyvari" userId="152fe19db159aa72" providerId="LiveId" clId="{7597A460-8A24-46F4-825B-A0A8D6F142E2}" dt="2023-12-15T19:24:00.170" v="1085"/>
          <ac:spMkLst>
            <pc:docMk/>
            <pc:sldMk cId="1588396317" sldId="275"/>
            <ac:spMk id="65" creationId="{FB5993E2-C02B-4335-ABA5-D8EC465551E3}"/>
          </ac:spMkLst>
        </pc:spChg>
        <pc:spChg chg="add del">
          <ac:chgData name="Chandu Narasimhareddyvari" userId="152fe19db159aa72" providerId="LiveId" clId="{7597A460-8A24-46F4-825B-A0A8D6F142E2}" dt="2023-12-15T19:24:00.170" v="1085"/>
          <ac:spMkLst>
            <pc:docMk/>
            <pc:sldMk cId="1588396317" sldId="275"/>
            <ac:spMk id="66" creationId="{C0B801A2-5622-4BE8-9AD2-C337A2CD0022}"/>
          </ac:spMkLst>
        </pc:spChg>
        <pc:spChg chg="add del">
          <ac:chgData name="Chandu Narasimhareddyvari" userId="152fe19db159aa72" providerId="LiveId" clId="{7597A460-8A24-46F4-825B-A0A8D6F142E2}" dt="2023-12-15T19:24:00.170" v="1085"/>
          <ac:spMkLst>
            <pc:docMk/>
            <pc:sldMk cId="1588396317" sldId="275"/>
            <ac:spMk id="67" creationId="{B7AF614F-5BC3-4086-99F5-B87C5847A071}"/>
          </ac:spMkLst>
        </pc:spChg>
        <pc:spChg chg="add del">
          <ac:chgData name="Chandu Narasimhareddyvari" userId="152fe19db159aa72" providerId="LiveId" clId="{7597A460-8A24-46F4-825B-A0A8D6F142E2}" dt="2023-12-15T19:24:39.316" v="1089" actId="26606"/>
          <ac:spMkLst>
            <pc:docMk/>
            <pc:sldMk cId="1588396317" sldId="275"/>
            <ac:spMk id="73" creationId="{C4285719-470E-454C-AF62-8323075F1F5B}"/>
          </ac:spMkLst>
        </pc:spChg>
        <pc:spChg chg="add del">
          <ac:chgData name="Chandu Narasimhareddyvari" userId="152fe19db159aa72" providerId="LiveId" clId="{7597A460-8A24-46F4-825B-A0A8D6F142E2}" dt="2023-12-15T19:24:39.316" v="1089" actId="26606"/>
          <ac:spMkLst>
            <pc:docMk/>
            <pc:sldMk cId="1588396317" sldId="275"/>
            <ac:spMk id="75" creationId="{CD9FE4EF-C4D8-49A0-B2FF-81D8DB7D8A24}"/>
          </ac:spMkLst>
        </pc:spChg>
        <pc:spChg chg="add del">
          <ac:chgData name="Chandu Narasimhareddyvari" userId="152fe19db159aa72" providerId="LiveId" clId="{7597A460-8A24-46F4-825B-A0A8D6F142E2}" dt="2023-12-15T19:24:39.316" v="1089" actId="26606"/>
          <ac:spMkLst>
            <pc:docMk/>
            <pc:sldMk cId="1588396317" sldId="275"/>
            <ac:spMk id="77" creationId="{4300840D-0A0B-4512-BACA-B439D5B9C57C}"/>
          </ac:spMkLst>
        </pc:spChg>
        <pc:spChg chg="add del">
          <ac:chgData name="Chandu Narasimhareddyvari" userId="152fe19db159aa72" providerId="LiveId" clId="{7597A460-8A24-46F4-825B-A0A8D6F142E2}" dt="2023-12-15T19:24:39.316" v="1089" actId="26606"/>
          <ac:spMkLst>
            <pc:docMk/>
            <pc:sldMk cId="1588396317" sldId="275"/>
            <ac:spMk id="79" creationId="{D2B78728-A580-49A7-84F9-6EF6F583ADE0}"/>
          </ac:spMkLst>
        </pc:spChg>
        <pc:spChg chg="add del">
          <ac:chgData name="Chandu Narasimhareddyvari" userId="152fe19db159aa72" providerId="LiveId" clId="{7597A460-8A24-46F4-825B-A0A8D6F142E2}" dt="2023-12-15T19:24:39.316" v="1089" actId="26606"/>
          <ac:spMkLst>
            <pc:docMk/>
            <pc:sldMk cId="1588396317" sldId="275"/>
            <ac:spMk id="81" creationId="{38FAA1A1-D861-433F-88FA-1E9D6FD31D11}"/>
          </ac:spMkLst>
        </pc:spChg>
        <pc:spChg chg="add del">
          <ac:chgData name="Chandu Narasimhareddyvari" userId="152fe19db159aa72" providerId="LiveId" clId="{7597A460-8A24-46F4-825B-A0A8D6F142E2}" dt="2023-12-15T19:24:39.316" v="1089" actId="26606"/>
          <ac:spMkLst>
            <pc:docMk/>
            <pc:sldMk cId="1588396317" sldId="275"/>
            <ac:spMk id="83" creationId="{8D71EDA1-87BF-4D5D-AB79-F346FD19278A}"/>
          </ac:spMkLst>
        </pc:spChg>
        <pc:spChg chg="add del">
          <ac:chgData name="Chandu Narasimhareddyvari" userId="152fe19db159aa72" providerId="LiveId" clId="{7597A460-8A24-46F4-825B-A0A8D6F142E2}" dt="2023-12-15T19:24:40.507" v="1091" actId="26606"/>
          <ac:spMkLst>
            <pc:docMk/>
            <pc:sldMk cId="1588396317" sldId="275"/>
            <ac:spMk id="85" creationId="{257363FD-7E77-4145-9483-331A807ADF0E}"/>
          </ac:spMkLst>
        </pc:spChg>
        <pc:spChg chg="add del">
          <ac:chgData name="Chandu Narasimhareddyvari" userId="152fe19db159aa72" providerId="LiveId" clId="{7597A460-8A24-46F4-825B-A0A8D6F142E2}" dt="2023-12-15T19:24:42.014" v="1093" actId="26606"/>
          <ac:spMkLst>
            <pc:docMk/>
            <pc:sldMk cId="1588396317" sldId="275"/>
            <ac:spMk id="87" creationId="{D009D6D5-DAC2-4A8B-A17A-E206B9012D09}"/>
          </ac:spMkLst>
        </pc:spChg>
        <pc:spChg chg="add del">
          <ac:chgData name="Chandu Narasimhareddyvari" userId="152fe19db159aa72" providerId="LiveId" clId="{7597A460-8A24-46F4-825B-A0A8D6F142E2}" dt="2023-12-15T19:25:55.275" v="1105" actId="26606"/>
          <ac:spMkLst>
            <pc:docMk/>
            <pc:sldMk cId="1588396317" sldId="275"/>
            <ac:spMk id="89" creationId="{F3060C83-F051-4F0E-ABAD-AA0DFC48B218}"/>
          </ac:spMkLst>
        </pc:spChg>
        <pc:spChg chg="add del">
          <ac:chgData name="Chandu Narasimhareddyvari" userId="152fe19db159aa72" providerId="LiveId" clId="{7597A460-8A24-46F4-825B-A0A8D6F142E2}" dt="2023-12-15T19:25:55.275" v="1105" actId="26606"/>
          <ac:spMkLst>
            <pc:docMk/>
            <pc:sldMk cId="1588396317" sldId="275"/>
            <ac:spMk id="90" creationId="{83C98ABE-055B-441F-B07E-44F97F083C39}"/>
          </ac:spMkLst>
        </pc:spChg>
        <pc:spChg chg="add del">
          <ac:chgData name="Chandu Narasimhareddyvari" userId="152fe19db159aa72" providerId="LiveId" clId="{7597A460-8A24-46F4-825B-A0A8D6F142E2}" dt="2023-12-15T19:25:55.275" v="1105" actId="26606"/>
          <ac:spMkLst>
            <pc:docMk/>
            <pc:sldMk cId="1588396317" sldId="275"/>
            <ac:spMk id="91" creationId="{29FDB030-9B49-4CED-8CCD-4D99382388AC}"/>
          </ac:spMkLst>
        </pc:spChg>
        <pc:spChg chg="add del">
          <ac:chgData name="Chandu Narasimhareddyvari" userId="152fe19db159aa72" providerId="LiveId" clId="{7597A460-8A24-46F4-825B-A0A8D6F142E2}" dt="2023-12-15T19:25:55.275" v="1105" actId="26606"/>
          <ac:spMkLst>
            <pc:docMk/>
            <pc:sldMk cId="1588396317" sldId="275"/>
            <ac:spMk id="92" creationId="{3783CA14-24A1-485C-8B30-D6A5D87987AD}"/>
          </ac:spMkLst>
        </pc:spChg>
        <pc:spChg chg="add del">
          <ac:chgData name="Chandu Narasimhareddyvari" userId="152fe19db159aa72" providerId="LiveId" clId="{7597A460-8A24-46F4-825B-A0A8D6F142E2}" dt="2023-12-15T19:25:55.275" v="1105" actId="26606"/>
          <ac:spMkLst>
            <pc:docMk/>
            <pc:sldMk cId="1588396317" sldId="275"/>
            <ac:spMk id="93" creationId="{9A97C86A-04D6-40F7-AE84-31AB43E6A846}"/>
          </ac:spMkLst>
        </pc:spChg>
        <pc:spChg chg="add del">
          <ac:chgData name="Chandu Narasimhareddyvari" userId="152fe19db159aa72" providerId="LiveId" clId="{7597A460-8A24-46F4-825B-A0A8D6F142E2}" dt="2023-12-15T19:25:55.275" v="1105" actId="26606"/>
          <ac:spMkLst>
            <pc:docMk/>
            <pc:sldMk cId="1588396317" sldId="275"/>
            <ac:spMk id="94" creationId="{FF9F2414-84E8-453E-B1F3-389FDE8192D9}"/>
          </ac:spMkLst>
        </pc:spChg>
        <pc:spChg chg="add del">
          <ac:chgData name="Chandu Narasimhareddyvari" userId="152fe19db159aa72" providerId="LiveId" clId="{7597A460-8A24-46F4-825B-A0A8D6F142E2}" dt="2023-12-15T19:25:55.275" v="1105" actId="26606"/>
          <ac:spMkLst>
            <pc:docMk/>
            <pc:sldMk cId="1588396317" sldId="275"/>
            <ac:spMk id="95" creationId="{3ECA69A1-7536-43AC-85EF-C7106179F5ED}"/>
          </ac:spMkLst>
        </pc:spChg>
        <pc:spChg chg="add del">
          <ac:chgData name="Chandu Narasimhareddyvari" userId="152fe19db159aa72" providerId="LiveId" clId="{7597A460-8A24-46F4-825B-A0A8D6F142E2}" dt="2023-12-15T19:25:49.578" v="1102" actId="26606"/>
          <ac:spMkLst>
            <pc:docMk/>
            <pc:sldMk cId="1588396317" sldId="275"/>
            <ac:spMk id="100" creationId="{DB304A14-32D0-4873-B914-423ED7B8DAFD}"/>
          </ac:spMkLst>
        </pc:spChg>
        <pc:spChg chg="add del">
          <ac:chgData name="Chandu Narasimhareddyvari" userId="152fe19db159aa72" providerId="LiveId" clId="{7597A460-8A24-46F4-825B-A0A8D6F142E2}" dt="2023-12-15T19:25:49.578" v="1102" actId="26606"/>
          <ac:spMkLst>
            <pc:docMk/>
            <pc:sldMk cId="1588396317" sldId="275"/>
            <ac:spMk id="102" creationId="{1D460C86-854F-4FB3-ABC2-E823D8FEB9DB}"/>
          </ac:spMkLst>
        </pc:spChg>
        <pc:spChg chg="add del">
          <ac:chgData name="Chandu Narasimhareddyvari" userId="152fe19db159aa72" providerId="LiveId" clId="{7597A460-8A24-46F4-825B-A0A8D6F142E2}" dt="2023-12-15T19:25:49.578" v="1102" actId="26606"/>
          <ac:spMkLst>
            <pc:docMk/>
            <pc:sldMk cId="1588396317" sldId="275"/>
            <ac:spMk id="104" creationId="{BB48116A-278A-4CC5-89D3-9DE8E8FF1245}"/>
          </ac:spMkLst>
        </pc:spChg>
        <pc:spChg chg="add del">
          <ac:chgData name="Chandu Narasimhareddyvari" userId="152fe19db159aa72" providerId="LiveId" clId="{7597A460-8A24-46F4-825B-A0A8D6F142E2}" dt="2023-12-15T19:25:55.269" v="1104" actId="26606"/>
          <ac:spMkLst>
            <pc:docMk/>
            <pc:sldMk cId="1588396317" sldId="275"/>
            <ac:spMk id="106" creationId="{1500B4A4-B1F1-41EA-886A-B8A210DBCA3B}"/>
          </ac:spMkLst>
        </pc:spChg>
        <pc:spChg chg="add del">
          <ac:chgData name="Chandu Narasimhareddyvari" userId="152fe19db159aa72" providerId="LiveId" clId="{7597A460-8A24-46F4-825B-A0A8D6F142E2}" dt="2023-12-15T19:25:55.269" v="1104" actId="26606"/>
          <ac:spMkLst>
            <pc:docMk/>
            <pc:sldMk cId="1588396317" sldId="275"/>
            <ac:spMk id="107" creationId="{5E55A99C-0BDC-4DBE-8E40-9FA66F629FA1}"/>
          </ac:spMkLst>
        </pc:spChg>
        <pc:spChg chg="add del">
          <ac:chgData name="Chandu Narasimhareddyvari" userId="152fe19db159aa72" providerId="LiveId" clId="{7597A460-8A24-46F4-825B-A0A8D6F142E2}" dt="2023-12-15T19:26:11.977" v="1107" actId="26606"/>
          <ac:spMkLst>
            <pc:docMk/>
            <pc:sldMk cId="1588396317" sldId="275"/>
            <ac:spMk id="109" creationId="{3DAD86CA-8235-409B-982B-5E7A033E2392}"/>
          </ac:spMkLst>
        </pc:spChg>
        <pc:spChg chg="add del">
          <ac:chgData name="Chandu Narasimhareddyvari" userId="152fe19db159aa72" providerId="LiveId" clId="{7597A460-8A24-46F4-825B-A0A8D6F142E2}" dt="2023-12-15T19:26:11.977" v="1107" actId="26606"/>
          <ac:spMkLst>
            <pc:docMk/>
            <pc:sldMk cId="1588396317" sldId="275"/>
            <ac:spMk id="110" creationId="{9F234FBA-3501-47B4-AE0C-AA4AFBC8F603}"/>
          </ac:spMkLst>
        </pc:spChg>
        <pc:spChg chg="add del">
          <ac:chgData name="Chandu Narasimhareddyvari" userId="152fe19db159aa72" providerId="LiveId" clId="{7597A460-8A24-46F4-825B-A0A8D6F142E2}" dt="2023-12-15T19:26:11.977" v="1107" actId="26606"/>
          <ac:spMkLst>
            <pc:docMk/>
            <pc:sldMk cId="1588396317" sldId="275"/>
            <ac:spMk id="111" creationId="{B5EF893B-0491-416E-9D33-BADE9600792A}"/>
          </ac:spMkLst>
        </pc:spChg>
        <pc:spChg chg="add del">
          <ac:chgData name="Chandu Narasimhareddyvari" userId="152fe19db159aa72" providerId="LiveId" clId="{7597A460-8A24-46F4-825B-A0A8D6F142E2}" dt="2023-12-15T19:26:29.946" v="1109" actId="26606"/>
          <ac:spMkLst>
            <pc:docMk/>
            <pc:sldMk cId="1588396317" sldId="275"/>
            <ac:spMk id="117" creationId="{0D1D8088-559A-46A5-A801-CDF0B9476BED}"/>
          </ac:spMkLst>
        </pc:spChg>
        <pc:spChg chg="add del">
          <ac:chgData name="Chandu Narasimhareddyvari" userId="152fe19db159aa72" providerId="LiveId" clId="{7597A460-8A24-46F4-825B-A0A8D6F142E2}" dt="2023-12-15T19:26:29.946" v="1109" actId="26606"/>
          <ac:spMkLst>
            <pc:docMk/>
            <pc:sldMk cId="1588396317" sldId="275"/>
            <ac:spMk id="123" creationId="{3776B14B-F2F4-4825-8DA8-8C7A0F2B3960}"/>
          </ac:spMkLst>
        </pc:spChg>
        <pc:spChg chg="add del">
          <ac:chgData name="Chandu Narasimhareddyvari" userId="152fe19db159aa72" providerId="LiveId" clId="{7597A460-8A24-46F4-825B-A0A8D6F142E2}" dt="2023-12-15T19:26:29.946" v="1109" actId="26606"/>
          <ac:spMkLst>
            <pc:docMk/>
            <pc:sldMk cId="1588396317" sldId="275"/>
            <ac:spMk id="128" creationId="{FFB60E8C-7224-44A4-87A0-46A1711DD2ED}"/>
          </ac:spMkLst>
        </pc:spChg>
        <pc:spChg chg="add del">
          <ac:chgData name="Chandu Narasimhareddyvari" userId="152fe19db159aa72" providerId="LiveId" clId="{7597A460-8A24-46F4-825B-A0A8D6F142E2}" dt="2023-12-15T19:26:29.946" v="1109" actId="26606"/>
          <ac:spMkLst>
            <pc:docMk/>
            <pc:sldMk cId="1588396317" sldId="275"/>
            <ac:spMk id="130" creationId="{5DA32751-37A2-45C0-BE94-63D375E27003}"/>
          </ac:spMkLst>
        </pc:spChg>
        <pc:spChg chg="add del">
          <ac:chgData name="Chandu Narasimhareddyvari" userId="152fe19db159aa72" providerId="LiveId" clId="{7597A460-8A24-46F4-825B-A0A8D6F142E2}" dt="2023-12-15T19:26:29.946" v="1109" actId="26606"/>
          <ac:spMkLst>
            <pc:docMk/>
            <pc:sldMk cId="1588396317" sldId="275"/>
            <ac:spMk id="132" creationId="{E659831F-0D9A-4C63-9EBB-8435B85A440F}"/>
          </ac:spMkLst>
        </pc:spChg>
        <pc:spChg chg="add del">
          <ac:chgData name="Chandu Narasimhareddyvari" userId="152fe19db159aa72" providerId="LiveId" clId="{7597A460-8A24-46F4-825B-A0A8D6F142E2}" dt="2023-12-15T19:26:29.946" v="1109" actId="26606"/>
          <ac:spMkLst>
            <pc:docMk/>
            <pc:sldMk cId="1588396317" sldId="275"/>
            <ac:spMk id="134" creationId="{5A55FBCD-CD42-40F5-8A1B-3203F9CAEEAA}"/>
          </ac:spMkLst>
        </pc:spChg>
        <pc:grpChg chg="add del">
          <ac:chgData name="Chandu Narasimhareddyvari" userId="152fe19db159aa72" providerId="LiveId" clId="{7597A460-8A24-46F4-825B-A0A8D6F142E2}" dt="2023-12-15T19:26:29.946" v="1109" actId="26606"/>
          <ac:grpSpMkLst>
            <pc:docMk/>
            <pc:sldMk cId="1588396317" sldId="275"/>
            <ac:grpSpMk id="119" creationId="{83E2E96F-17F7-4C8C-BDF1-6BB90A0C1D7F}"/>
          </ac:grpSpMkLst>
        </pc:grpChg>
        <pc:graphicFrameChg chg="add mod modGraphic">
          <ac:chgData name="Chandu Narasimhareddyvari" userId="152fe19db159aa72" providerId="LiveId" clId="{7597A460-8A24-46F4-825B-A0A8D6F142E2}" dt="2023-12-15T19:26:29.946" v="1109" actId="26606"/>
          <ac:graphicFrameMkLst>
            <pc:docMk/>
            <pc:sldMk cId="1588396317" sldId="275"/>
            <ac:graphicFrameMk id="68" creationId="{FD84ABED-0109-DF4E-1721-79C0FD538F1E}"/>
          </ac:graphicFrameMkLst>
        </pc:graphicFrameChg>
        <pc:picChg chg="add del">
          <ac:chgData name="Chandu Narasimhareddyvari" userId="152fe19db159aa72" providerId="LiveId" clId="{7597A460-8A24-46F4-825B-A0A8D6F142E2}" dt="2023-12-04T14:28:03.338" v="1039" actId="26606"/>
          <ac:picMkLst>
            <pc:docMk/>
            <pc:sldMk cId="1588396317" sldId="275"/>
            <ac:picMk id="4" creationId="{9D22E021-D22F-DCFC-943F-FFAC0C26372D}"/>
          </ac:picMkLst>
        </pc:picChg>
        <pc:picChg chg="add del">
          <ac:chgData name="Chandu Narasimhareddyvari" userId="152fe19db159aa72" providerId="LiveId" clId="{7597A460-8A24-46F4-825B-A0A8D6F142E2}" dt="2023-12-04T14:28:06.099" v="1041" actId="26606"/>
          <ac:picMkLst>
            <pc:docMk/>
            <pc:sldMk cId="1588396317" sldId="275"/>
            <ac:picMk id="23" creationId="{55DE1B09-45EF-D7F3-62A9-DFEA21BBAB2E}"/>
          </ac:picMkLst>
        </pc:picChg>
        <pc:picChg chg="add del">
          <ac:chgData name="Chandu Narasimhareddyvari" userId="152fe19db159aa72" providerId="LiveId" clId="{7597A460-8A24-46F4-825B-A0A8D6F142E2}" dt="2023-12-04T14:28:11.965" v="1043" actId="26606"/>
          <ac:picMkLst>
            <pc:docMk/>
            <pc:sldMk cId="1588396317" sldId="275"/>
            <ac:picMk id="31" creationId="{9D22E021-D22F-DCFC-943F-FFAC0C26372D}"/>
          </ac:picMkLst>
        </pc:picChg>
        <pc:picChg chg="add del">
          <ac:chgData name="Chandu Narasimhareddyvari" userId="152fe19db159aa72" providerId="LiveId" clId="{7597A460-8A24-46F4-825B-A0A8D6F142E2}" dt="2023-12-04T14:28:34.999" v="1047" actId="26606"/>
          <ac:picMkLst>
            <pc:docMk/>
            <pc:sldMk cId="1588396317" sldId="275"/>
            <ac:picMk id="36" creationId="{0E359D73-4F3B-20E4-6064-9813BE7AB308}"/>
          </ac:picMkLst>
        </pc:picChg>
        <pc:picChg chg="add del">
          <ac:chgData name="Chandu Narasimhareddyvari" userId="152fe19db159aa72" providerId="LiveId" clId="{7597A460-8A24-46F4-825B-A0A8D6F142E2}" dt="2023-12-04T14:28:38.486" v="1049" actId="26606"/>
          <ac:picMkLst>
            <pc:docMk/>
            <pc:sldMk cId="1588396317" sldId="275"/>
            <ac:picMk id="46" creationId="{5EFE5A1B-264B-B352-997C-A7AE3F12C1C9}"/>
          </ac:picMkLst>
        </pc:picChg>
        <pc:cxnChg chg="add del">
          <ac:chgData name="Chandu Narasimhareddyvari" userId="152fe19db159aa72" providerId="LiveId" clId="{7597A460-8A24-46F4-825B-A0A8D6F142E2}" dt="2023-12-04T14:28:31.340" v="1045" actId="26606"/>
          <ac:cxnSpMkLst>
            <pc:docMk/>
            <pc:sldMk cId="1588396317" sldId="275"/>
            <ac:cxnSpMk id="11" creationId="{E161BEBD-A23C-409E-ABC7-73F9EDC02F20}"/>
          </ac:cxnSpMkLst>
        </pc:cxnChg>
        <pc:cxnChg chg="add del">
          <ac:chgData name="Chandu Narasimhareddyvari" userId="152fe19db159aa72" providerId="LiveId" clId="{7597A460-8A24-46F4-825B-A0A8D6F142E2}" dt="2023-12-04T14:28:03.338" v="1039" actId="26606"/>
          <ac:cxnSpMkLst>
            <pc:docMk/>
            <pc:sldMk cId="1588396317" sldId="275"/>
            <ac:cxnSpMk id="12" creationId="{0AC655C7-EC94-4BE6-84C8-2F9EFBBB2789}"/>
          </ac:cxnSpMkLst>
        </pc:cxnChg>
        <pc:cxnChg chg="add del">
          <ac:chgData name="Chandu Narasimhareddyvari" userId="152fe19db159aa72" providerId="LiveId" clId="{7597A460-8A24-46F4-825B-A0A8D6F142E2}" dt="2023-12-04T14:28:03.338" v="1039" actId="26606"/>
          <ac:cxnSpMkLst>
            <pc:docMk/>
            <pc:sldMk cId="1588396317" sldId="275"/>
            <ac:cxnSpMk id="14" creationId="{45549E29-E797-4A00-B030-3AB01640CFDC}"/>
          </ac:cxnSpMkLst>
        </pc:cxnChg>
        <pc:cxnChg chg="add del">
          <ac:chgData name="Chandu Narasimhareddyvari" userId="152fe19db159aa72" providerId="LiveId" clId="{7597A460-8A24-46F4-825B-A0A8D6F142E2}" dt="2023-12-04T14:28:31.340" v="1045" actId="26606"/>
          <ac:cxnSpMkLst>
            <pc:docMk/>
            <pc:sldMk cId="1588396317" sldId="275"/>
            <ac:cxnSpMk id="17" creationId="{02CC3441-26B3-4381-B3DF-8AE3C288BC0D}"/>
          </ac:cxnSpMkLst>
        </pc:cxnChg>
        <pc:cxnChg chg="add del">
          <ac:chgData name="Chandu Narasimhareddyvari" userId="152fe19db159aa72" providerId="LiveId" clId="{7597A460-8A24-46F4-825B-A0A8D6F142E2}" dt="2023-12-04T14:28:06.099" v="1041" actId="26606"/>
          <ac:cxnSpMkLst>
            <pc:docMk/>
            <pc:sldMk cId="1588396317" sldId="275"/>
            <ac:cxnSpMk id="22" creationId="{0AC655C7-EC94-4BE6-84C8-2F9EFBBB2789}"/>
          </ac:cxnSpMkLst>
        </pc:cxnChg>
        <pc:cxnChg chg="add del">
          <ac:chgData name="Chandu Narasimhareddyvari" userId="152fe19db159aa72" providerId="LiveId" clId="{7597A460-8A24-46F4-825B-A0A8D6F142E2}" dt="2023-12-04T14:28:06.099" v="1041" actId="26606"/>
          <ac:cxnSpMkLst>
            <pc:docMk/>
            <pc:sldMk cId="1588396317" sldId="275"/>
            <ac:cxnSpMk id="24" creationId="{327CAB8F-A0BA-4128-8B2F-EC1879A1677D}"/>
          </ac:cxnSpMkLst>
        </pc:cxnChg>
        <pc:cxnChg chg="add del">
          <ac:chgData name="Chandu Narasimhareddyvari" userId="152fe19db159aa72" providerId="LiveId" clId="{7597A460-8A24-46F4-825B-A0A8D6F142E2}" dt="2023-12-04T14:28:11.965" v="1043" actId="26606"/>
          <ac:cxnSpMkLst>
            <pc:docMk/>
            <pc:sldMk cId="1588396317" sldId="275"/>
            <ac:cxnSpMk id="30" creationId="{0AC655C7-EC94-4BE6-84C8-2F9EFBBB2789}"/>
          </ac:cxnSpMkLst>
        </pc:cxnChg>
        <pc:cxnChg chg="add del">
          <ac:chgData name="Chandu Narasimhareddyvari" userId="152fe19db159aa72" providerId="LiveId" clId="{7597A460-8A24-46F4-825B-A0A8D6F142E2}" dt="2023-12-04T14:28:11.965" v="1043" actId="26606"/>
          <ac:cxnSpMkLst>
            <pc:docMk/>
            <pc:sldMk cId="1588396317" sldId="275"/>
            <ac:cxnSpMk id="32" creationId="{45549E29-E797-4A00-B030-3AB01640CFDC}"/>
          </ac:cxnSpMkLst>
        </pc:cxnChg>
        <pc:cxnChg chg="add del">
          <ac:chgData name="Chandu Narasimhareddyvari" userId="152fe19db159aa72" providerId="LiveId" clId="{7597A460-8A24-46F4-825B-A0A8D6F142E2}" dt="2023-12-04T14:28:34.999" v="1047" actId="26606"/>
          <ac:cxnSpMkLst>
            <pc:docMk/>
            <pc:sldMk cId="1588396317" sldId="275"/>
            <ac:cxnSpMk id="35" creationId="{0AC655C7-EC94-4BE6-84C8-2F9EFBBB2789}"/>
          </ac:cxnSpMkLst>
        </pc:cxnChg>
        <pc:cxnChg chg="add del">
          <ac:chgData name="Chandu Narasimhareddyvari" userId="152fe19db159aa72" providerId="LiveId" clId="{7597A460-8A24-46F4-825B-A0A8D6F142E2}" dt="2023-12-04T14:28:34.999" v="1047" actId="26606"/>
          <ac:cxnSpMkLst>
            <pc:docMk/>
            <pc:sldMk cId="1588396317" sldId="275"/>
            <ac:cxnSpMk id="37" creationId="{327CAB8F-A0BA-4128-8B2F-EC1879A1677D}"/>
          </ac:cxnSpMkLst>
        </pc:cxnChg>
        <pc:cxnChg chg="add del">
          <ac:chgData name="Chandu Narasimhareddyvari" userId="152fe19db159aa72" providerId="LiveId" clId="{7597A460-8A24-46F4-825B-A0A8D6F142E2}" dt="2023-12-04T14:29:06.177" v="1062" actId="26606"/>
          <ac:cxnSpMkLst>
            <pc:docMk/>
            <pc:sldMk cId="1588396317" sldId="275"/>
            <ac:cxnSpMk id="40" creationId="{E161BEBD-A23C-409E-ABC7-73F9EDC02F20}"/>
          </ac:cxnSpMkLst>
        </pc:cxnChg>
        <pc:cxnChg chg="add del">
          <ac:chgData name="Chandu Narasimhareddyvari" userId="152fe19db159aa72" providerId="LiveId" clId="{7597A460-8A24-46F4-825B-A0A8D6F142E2}" dt="2023-12-04T14:28:38.486" v="1049" actId="26606"/>
          <ac:cxnSpMkLst>
            <pc:docMk/>
            <pc:sldMk cId="1588396317" sldId="275"/>
            <ac:cxnSpMk id="43" creationId="{0AC655C7-EC94-4BE6-84C8-2F9EFBBB2789}"/>
          </ac:cxnSpMkLst>
        </pc:cxnChg>
        <pc:cxnChg chg="add del">
          <ac:chgData name="Chandu Narasimhareddyvari" userId="152fe19db159aa72" providerId="LiveId" clId="{7597A460-8A24-46F4-825B-A0A8D6F142E2}" dt="2023-12-04T14:28:38.486" v="1049" actId="26606"/>
          <ac:cxnSpMkLst>
            <pc:docMk/>
            <pc:sldMk cId="1588396317" sldId="275"/>
            <ac:cxnSpMk id="45" creationId="{5A0A5CF6-407C-4691-8122-49DF69D0020D}"/>
          </ac:cxnSpMkLst>
        </pc:cxnChg>
        <pc:cxnChg chg="add del">
          <ac:chgData name="Chandu Narasimhareddyvari" userId="152fe19db159aa72" providerId="LiveId" clId="{7597A460-8A24-46F4-825B-A0A8D6F142E2}" dt="2023-12-04T14:28:41.519" v="1051" actId="26606"/>
          <ac:cxnSpMkLst>
            <pc:docMk/>
            <pc:sldMk cId="1588396317" sldId="275"/>
            <ac:cxnSpMk id="50" creationId="{E161BEBD-A23C-409E-ABC7-73F9EDC02F20}"/>
          </ac:cxnSpMkLst>
        </pc:cxnChg>
        <pc:cxnChg chg="add del">
          <ac:chgData name="Chandu Narasimhareddyvari" userId="152fe19db159aa72" providerId="LiveId" clId="{7597A460-8A24-46F4-825B-A0A8D6F142E2}" dt="2023-12-04T14:29:15.233" v="1064" actId="26606"/>
          <ac:cxnSpMkLst>
            <pc:docMk/>
            <pc:sldMk cId="1588396317" sldId="275"/>
            <ac:cxnSpMk id="59" creationId="{E161BEBD-A23C-409E-ABC7-73F9EDC02F20}"/>
          </ac:cxnSpMkLst>
        </pc:cxnChg>
        <pc:cxnChg chg="add del">
          <ac:chgData name="Chandu Narasimhareddyvari" userId="152fe19db159aa72" providerId="LiveId" clId="{7597A460-8A24-46F4-825B-A0A8D6F142E2}" dt="2023-12-15T19:24:00.170" v="1085"/>
          <ac:cxnSpMkLst>
            <pc:docMk/>
            <pc:sldMk cId="1588396317" sldId="275"/>
            <ac:cxnSpMk id="64" creationId="{4418FCD2-8448-4A81-8EB4-72250F7827B4}"/>
          </ac:cxnSpMkLst>
        </pc:cxnChg>
        <pc:cxnChg chg="add del">
          <ac:chgData name="Chandu Narasimhareddyvari" userId="152fe19db159aa72" providerId="LiveId" clId="{7597A460-8A24-46F4-825B-A0A8D6F142E2}" dt="2023-12-15T19:26:11.977" v="1107" actId="26606"/>
          <ac:cxnSpMkLst>
            <pc:docMk/>
            <pc:sldMk cId="1588396317" sldId="275"/>
            <ac:cxnSpMk id="112" creationId="{469F4FF8-F8B0-4630-BA1B-0D8B324CD5FF}"/>
          </ac:cxnSpMkLst>
        </pc:cxnChg>
      </pc:sldChg>
      <pc:sldMasterChg chg="modTransition modSldLayout">
        <pc:chgData name="Chandu Narasimhareddyvari" userId="152fe19db159aa72" providerId="LiveId" clId="{7597A460-8A24-46F4-825B-A0A8D6F142E2}" dt="2023-12-02T14:49:02.377" v="97"/>
        <pc:sldMasterMkLst>
          <pc:docMk/>
          <pc:sldMasterMk cId="2448689141" sldId="2147483863"/>
        </pc:sldMasterMkLst>
        <pc:sldLayoutChg chg="modTransition">
          <pc:chgData name="Chandu Narasimhareddyvari" userId="152fe19db159aa72" providerId="LiveId" clId="{7597A460-8A24-46F4-825B-A0A8D6F142E2}" dt="2023-12-02T14:49:02.377" v="97"/>
          <pc:sldLayoutMkLst>
            <pc:docMk/>
            <pc:sldMasterMk cId="2448689141" sldId="2147483863"/>
            <pc:sldLayoutMk cId="1876570442" sldId="2147483864"/>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511470508" sldId="2147483865"/>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532525538" sldId="2147483866"/>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622381856" sldId="2147483867"/>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1361947114" sldId="2147483868"/>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2794730396" sldId="2147483869"/>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2427729204" sldId="2147483870"/>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1878791205" sldId="2147483871"/>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1182199054" sldId="2147483872"/>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2711257545" sldId="2147483873"/>
          </pc:sldLayoutMkLst>
        </pc:sldLayoutChg>
        <pc:sldLayoutChg chg="modTransition">
          <pc:chgData name="Chandu Narasimhareddyvari" userId="152fe19db159aa72" providerId="LiveId" clId="{7597A460-8A24-46F4-825B-A0A8D6F142E2}" dt="2023-12-02T14:49:02.377" v="97"/>
          <pc:sldLayoutMkLst>
            <pc:docMk/>
            <pc:sldMasterMk cId="2448689141" sldId="2147483863"/>
            <pc:sldLayoutMk cId="1211769622" sldId="2147483874"/>
          </pc:sldLayoutMkLst>
        </pc:sldLayoutChg>
      </pc:sldMasterChg>
      <pc:sldMasterChg chg="modTransition modSldLayout">
        <pc:chgData name="Chandu Narasimhareddyvari" userId="152fe19db159aa72" providerId="LiveId" clId="{7597A460-8A24-46F4-825B-A0A8D6F142E2}" dt="2023-12-15T19:24:00.170" v="1085"/>
        <pc:sldMasterMkLst>
          <pc:docMk/>
          <pc:sldMasterMk cId="550998296" sldId="2147483875"/>
        </pc:sldMasterMkLst>
        <pc:sldLayoutChg chg="modTransition">
          <pc:chgData name="Chandu Narasimhareddyvari" userId="152fe19db159aa72" providerId="LiveId" clId="{7597A460-8A24-46F4-825B-A0A8D6F142E2}" dt="2023-12-15T19:24:00.170" v="1085"/>
          <pc:sldLayoutMkLst>
            <pc:docMk/>
            <pc:sldMasterMk cId="550998296" sldId="2147483875"/>
            <pc:sldLayoutMk cId="4158568532" sldId="2147483876"/>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102357750" sldId="2147483877"/>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3865287841" sldId="2147483878"/>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1080121459" sldId="2147483879"/>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1583921992" sldId="2147483880"/>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764388550" sldId="2147483881"/>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728820328" sldId="2147483882"/>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1388748673" sldId="2147483883"/>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4250865560" sldId="2147483884"/>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2749469139" sldId="2147483885"/>
          </pc:sldLayoutMkLst>
        </pc:sldLayoutChg>
        <pc:sldLayoutChg chg="modTransition">
          <pc:chgData name="Chandu Narasimhareddyvari" userId="152fe19db159aa72" providerId="LiveId" clId="{7597A460-8A24-46F4-825B-A0A8D6F142E2}" dt="2023-12-15T19:24:00.170" v="1085"/>
          <pc:sldLayoutMkLst>
            <pc:docMk/>
            <pc:sldMasterMk cId="550998296" sldId="2147483875"/>
            <pc:sldLayoutMk cId="3675947249" sldId="2147483886"/>
          </pc:sldLayoutMkLst>
        </pc:sldLayoutChg>
      </pc:sldMasterChg>
      <pc:sldMasterChg chg="modTransition modSldLayout">
        <pc:chgData name="Chandu Narasimhareddyvari" userId="152fe19db159aa72" providerId="LiveId" clId="{7597A460-8A24-46F4-825B-A0A8D6F142E2}" dt="2023-12-04T02:48:17.441" v="645"/>
        <pc:sldMasterMkLst>
          <pc:docMk/>
          <pc:sldMasterMk cId="3729540508" sldId="2147483875"/>
        </pc:sldMasterMkLst>
        <pc:sldLayoutChg chg="modTransition">
          <pc:chgData name="Chandu Narasimhareddyvari" userId="152fe19db159aa72" providerId="LiveId" clId="{7597A460-8A24-46F4-825B-A0A8D6F142E2}" dt="2023-12-04T02:48:17.441" v="645"/>
          <pc:sldLayoutMkLst>
            <pc:docMk/>
            <pc:sldMasterMk cId="3729540508" sldId="2147483875"/>
            <pc:sldLayoutMk cId="2121195914" sldId="2147483876"/>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1593956441" sldId="2147483877"/>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3805075370" sldId="2147483878"/>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1539636647" sldId="2147483879"/>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2607309218" sldId="2147483880"/>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2093023340" sldId="2147483881"/>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1657169101" sldId="2147483882"/>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2760999398" sldId="2147483883"/>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2473759848" sldId="2147483884"/>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3503980939" sldId="2147483885"/>
          </pc:sldLayoutMkLst>
        </pc:sldLayoutChg>
        <pc:sldLayoutChg chg="modTransition">
          <pc:chgData name="Chandu Narasimhareddyvari" userId="152fe19db159aa72" providerId="LiveId" clId="{7597A460-8A24-46F4-825B-A0A8D6F142E2}" dt="2023-12-04T02:48:17.441" v="645"/>
          <pc:sldLayoutMkLst>
            <pc:docMk/>
            <pc:sldMasterMk cId="3729540508" sldId="2147483875"/>
            <pc:sldLayoutMk cId="63822354" sldId="2147483886"/>
          </pc:sldLayoutMkLst>
        </pc:sldLayoutChg>
      </pc:sldMasterChg>
      <pc:sldMasterChg chg="modTransition modSldLayout">
        <pc:chgData name="Chandu Narasimhareddyvari" userId="152fe19db159aa72" providerId="LiveId" clId="{7597A460-8A24-46F4-825B-A0A8D6F142E2}" dt="2023-12-04T14:29:20.403" v="1067"/>
        <pc:sldMasterMkLst>
          <pc:docMk/>
          <pc:sldMasterMk cId="3897060860" sldId="2147483875"/>
        </pc:sldMasterMkLst>
        <pc:sldLayoutChg chg="modTransition">
          <pc:chgData name="Chandu Narasimhareddyvari" userId="152fe19db159aa72" providerId="LiveId" clId="{7597A460-8A24-46F4-825B-A0A8D6F142E2}" dt="2023-12-04T14:29:20.403" v="1067"/>
          <pc:sldLayoutMkLst>
            <pc:docMk/>
            <pc:sldMasterMk cId="3897060860" sldId="2147483875"/>
            <pc:sldLayoutMk cId="4022362697" sldId="2147483876"/>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250913197" sldId="2147483877"/>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4082419035" sldId="2147483878"/>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3545685670" sldId="2147483879"/>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3573981076" sldId="2147483880"/>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2600185522" sldId="2147483881"/>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266998793" sldId="2147483882"/>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2550332217" sldId="2147483883"/>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1486678027" sldId="2147483884"/>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253415135" sldId="2147483885"/>
          </pc:sldLayoutMkLst>
        </pc:sldLayoutChg>
        <pc:sldLayoutChg chg="modTransition">
          <pc:chgData name="Chandu Narasimhareddyvari" userId="152fe19db159aa72" providerId="LiveId" clId="{7597A460-8A24-46F4-825B-A0A8D6F142E2}" dt="2023-12-04T14:29:20.403" v="1067"/>
          <pc:sldLayoutMkLst>
            <pc:docMk/>
            <pc:sldMasterMk cId="3897060860" sldId="2147483875"/>
            <pc:sldLayoutMk cId="824473358" sldId="2147483886"/>
          </pc:sldLayoutMkLst>
        </pc:sldLayoutChg>
      </pc:sldMasterChg>
      <pc:sldMasterChg chg="modTransition modSldLayout">
        <pc:chgData name="Chandu Narasimhareddyvari" userId="152fe19db159aa72" providerId="LiveId" clId="{7597A460-8A24-46F4-825B-A0A8D6F142E2}" dt="2023-12-04T02:48:16.575" v="643"/>
        <pc:sldMasterMkLst>
          <pc:docMk/>
          <pc:sldMasterMk cId="2164632598" sldId="2147483887"/>
        </pc:sldMasterMkLst>
        <pc:sldLayoutChg chg="modTransition">
          <pc:chgData name="Chandu Narasimhareddyvari" userId="152fe19db159aa72" providerId="LiveId" clId="{7597A460-8A24-46F4-825B-A0A8D6F142E2}" dt="2023-12-04T02:48:16.575" v="643"/>
          <pc:sldLayoutMkLst>
            <pc:docMk/>
            <pc:sldMasterMk cId="2164632598" sldId="2147483887"/>
            <pc:sldLayoutMk cId="892485732" sldId="2147483888"/>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3003173463" sldId="2147483889"/>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338937362" sldId="2147483890"/>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3041534495" sldId="2147483891"/>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3639098078" sldId="2147483892"/>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2176248435" sldId="2147483893"/>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739251795" sldId="2147483894"/>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1282517996" sldId="2147483895"/>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307615030" sldId="2147483896"/>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237581438" sldId="2147483897"/>
          </pc:sldLayoutMkLst>
        </pc:sldLayoutChg>
        <pc:sldLayoutChg chg="modTransition">
          <pc:chgData name="Chandu Narasimhareddyvari" userId="152fe19db159aa72" providerId="LiveId" clId="{7597A460-8A24-46F4-825B-A0A8D6F142E2}" dt="2023-12-04T02:48:16.575" v="643"/>
          <pc:sldLayoutMkLst>
            <pc:docMk/>
            <pc:sldMasterMk cId="2164632598" sldId="2147483887"/>
            <pc:sldLayoutMk cId="869717882" sldId="2147483898"/>
          </pc:sldLayoutMkLst>
        </pc:sldLayoutChg>
      </pc:sldMasterChg>
      <pc:sldMasterChg chg="modTransition modSldLayout">
        <pc:chgData name="Chandu Narasimhareddyvari" userId="152fe19db159aa72" providerId="LiveId" clId="{7597A460-8A24-46F4-825B-A0A8D6F142E2}" dt="2023-12-04T14:29:17.947" v="1066"/>
        <pc:sldMasterMkLst>
          <pc:docMk/>
          <pc:sldMasterMk cId="3056581196" sldId="2147483887"/>
        </pc:sldMasterMkLst>
        <pc:sldLayoutChg chg="modTransition">
          <pc:chgData name="Chandu Narasimhareddyvari" userId="152fe19db159aa72" providerId="LiveId" clId="{7597A460-8A24-46F4-825B-A0A8D6F142E2}" dt="2023-12-04T14:29:17.947" v="1066"/>
          <pc:sldLayoutMkLst>
            <pc:docMk/>
            <pc:sldMasterMk cId="3056581196" sldId="2147483887"/>
            <pc:sldLayoutMk cId="2169390166" sldId="2147483888"/>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044124632" sldId="2147483889"/>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1793374358" sldId="2147483890"/>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543956909" sldId="2147483891"/>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88003966" sldId="2147483892"/>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2290981843" sldId="2147483893"/>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422490945" sldId="2147483894"/>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2150046374" sldId="2147483895"/>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2876450647" sldId="2147483896"/>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623867042" sldId="2147483897"/>
          </pc:sldLayoutMkLst>
        </pc:sldLayoutChg>
        <pc:sldLayoutChg chg="modTransition">
          <pc:chgData name="Chandu Narasimhareddyvari" userId="152fe19db159aa72" providerId="LiveId" clId="{7597A460-8A24-46F4-825B-A0A8D6F142E2}" dt="2023-12-04T14:29:17.947" v="1066"/>
          <pc:sldLayoutMkLst>
            <pc:docMk/>
            <pc:sldMasterMk cId="3056581196" sldId="2147483887"/>
            <pc:sldLayoutMk cId="3279216336" sldId="2147483898"/>
          </pc:sldLayoutMkLst>
        </pc:sldLayoutChg>
      </pc:sldMasterChg>
      <pc:sldMasterChg chg="modTransition modSldLayout">
        <pc:chgData name="Chandu Narasimhareddyvari" userId="152fe19db159aa72" providerId="LiveId" clId="{7597A460-8A24-46F4-825B-A0A8D6F142E2}" dt="2023-12-04T14:29:16.538" v="1065"/>
        <pc:sldMasterMkLst>
          <pc:docMk/>
          <pc:sldMasterMk cId="2792673240" sldId="2147483899"/>
        </pc:sldMasterMkLst>
        <pc:sldLayoutChg chg="modTransition">
          <pc:chgData name="Chandu Narasimhareddyvari" userId="152fe19db159aa72" providerId="LiveId" clId="{7597A460-8A24-46F4-825B-A0A8D6F142E2}" dt="2023-12-04T14:29:16.538" v="1065"/>
          <pc:sldLayoutMkLst>
            <pc:docMk/>
            <pc:sldMasterMk cId="2792673240" sldId="2147483899"/>
            <pc:sldLayoutMk cId="3116592995" sldId="2147483900"/>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3227912555" sldId="2147483901"/>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4043579318" sldId="2147483902"/>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862989899" sldId="2147483903"/>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2392150544" sldId="2147483904"/>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3662017281" sldId="2147483905"/>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3219584106" sldId="2147483906"/>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3140415299" sldId="2147483907"/>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2215788757" sldId="2147483908"/>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2555580092" sldId="2147483909"/>
          </pc:sldLayoutMkLst>
        </pc:sldLayoutChg>
        <pc:sldLayoutChg chg="modTransition">
          <pc:chgData name="Chandu Narasimhareddyvari" userId="152fe19db159aa72" providerId="LiveId" clId="{7597A460-8A24-46F4-825B-A0A8D6F142E2}" dt="2023-12-04T14:29:16.538" v="1065"/>
          <pc:sldLayoutMkLst>
            <pc:docMk/>
            <pc:sldMasterMk cId="2792673240" sldId="2147483899"/>
            <pc:sldLayoutMk cId="271635000" sldId="2147483910"/>
          </pc:sldLayoutMkLst>
        </pc:sldLayoutChg>
      </pc:sldMasterChg>
      <pc:sldMasterChg chg="modTransition modSldLayout">
        <pc:chgData name="Chandu Narasimhareddyvari" userId="152fe19db159aa72" providerId="LiveId" clId="{7597A460-8A24-46F4-825B-A0A8D6F142E2}" dt="2023-12-04T02:48:10.176" v="633"/>
        <pc:sldMasterMkLst>
          <pc:docMk/>
          <pc:sldMasterMk cId="3047738527" sldId="2147483899"/>
        </pc:sldMasterMkLst>
        <pc:sldLayoutChg chg="modTransition">
          <pc:chgData name="Chandu Narasimhareddyvari" userId="152fe19db159aa72" providerId="LiveId" clId="{7597A460-8A24-46F4-825B-A0A8D6F142E2}" dt="2023-12-04T02:48:10.176" v="633"/>
          <pc:sldLayoutMkLst>
            <pc:docMk/>
            <pc:sldMasterMk cId="3047738527" sldId="2147483899"/>
            <pc:sldLayoutMk cId="3121302609" sldId="2147483900"/>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353414162" sldId="2147483901"/>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4089992136" sldId="2147483902"/>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2257012516" sldId="2147483903"/>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3273720051" sldId="2147483904"/>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1271508516" sldId="2147483905"/>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574272258" sldId="2147483906"/>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2603099438" sldId="2147483907"/>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606920983" sldId="2147483908"/>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2780264727" sldId="2147483909"/>
          </pc:sldLayoutMkLst>
        </pc:sldLayoutChg>
        <pc:sldLayoutChg chg="modTransition">
          <pc:chgData name="Chandu Narasimhareddyvari" userId="152fe19db159aa72" providerId="LiveId" clId="{7597A460-8A24-46F4-825B-A0A8D6F142E2}" dt="2023-12-04T02:48:10.176" v="633"/>
          <pc:sldLayoutMkLst>
            <pc:docMk/>
            <pc:sldMasterMk cId="3047738527" sldId="2147483899"/>
            <pc:sldLayoutMk cId="231074901" sldId="214748391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21409-6372-4F1C-9120-E0F0EEAB7B7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DD20E3-45CB-4255-86F1-BE2809EB07E3}">
      <dgm:prSet custT="1"/>
      <dgm:spPr/>
      <dgm:t>
        <a:bodyPr/>
        <a:lstStyle/>
        <a:p>
          <a:r>
            <a:rPr lang="en-US" sz="2400" u="none"/>
            <a:t>AGENDA</a:t>
          </a:r>
          <a:r>
            <a:rPr lang="en-US" sz="2900" u="none"/>
            <a:t> :</a:t>
          </a:r>
          <a:endParaRPr lang="en-US" sz="2900" u="none" dirty="0"/>
        </a:p>
      </dgm:t>
    </dgm:pt>
    <dgm:pt modelId="{7A71C09B-74E9-4530-AB15-75D9D36F72E0}" type="parTrans" cxnId="{F4986E33-ED05-45A5-8DD3-0E87D4F4E51B}">
      <dgm:prSet/>
      <dgm:spPr/>
      <dgm:t>
        <a:bodyPr/>
        <a:lstStyle/>
        <a:p>
          <a:endParaRPr lang="en-US"/>
        </a:p>
      </dgm:t>
    </dgm:pt>
    <dgm:pt modelId="{83EBFB41-2D78-4F8F-876D-F7707BA93962}" type="sibTrans" cxnId="{F4986E33-ED05-45A5-8DD3-0E87D4F4E51B}">
      <dgm:prSet/>
      <dgm:spPr/>
      <dgm:t>
        <a:bodyPr/>
        <a:lstStyle/>
        <a:p>
          <a:endParaRPr lang="en-US"/>
        </a:p>
      </dgm:t>
    </dgm:pt>
    <dgm:pt modelId="{1B094FE8-739A-4280-8935-E3C8679604FB}">
      <dgm:prSet/>
      <dgm:spPr/>
      <dgm:t>
        <a:bodyPr/>
        <a:lstStyle/>
        <a:p>
          <a:r>
            <a:rPr lang="en-US"/>
            <a:t>Introduction</a:t>
          </a:r>
        </a:p>
      </dgm:t>
    </dgm:pt>
    <dgm:pt modelId="{E123BADB-258A-4A03-B522-23D02071BEC3}" type="parTrans" cxnId="{58753D72-C3E4-44FC-BFD2-2ADA7F64D7F7}">
      <dgm:prSet/>
      <dgm:spPr/>
      <dgm:t>
        <a:bodyPr/>
        <a:lstStyle/>
        <a:p>
          <a:endParaRPr lang="en-US"/>
        </a:p>
      </dgm:t>
    </dgm:pt>
    <dgm:pt modelId="{B327BFB3-4991-4CC3-95E6-78B9BCE13D97}" type="sibTrans" cxnId="{58753D72-C3E4-44FC-BFD2-2ADA7F64D7F7}">
      <dgm:prSet/>
      <dgm:spPr/>
      <dgm:t>
        <a:bodyPr/>
        <a:lstStyle/>
        <a:p>
          <a:endParaRPr lang="en-US"/>
        </a:p>
      </dgm:t>
    </dgm:pt>
    <dgm:pt modelId="{60787E26-EAC2-4638-B1CC-9FFDC5BF8B5E}">
      <dgm:prSet/>
      <dgm:spPr/>
      <dgm:t>
        <a:bodyPr/>
        <a:lstStyle/>
        <a:p>
          <a:r>
            <a:rPr lang="en-US"/>
            <a:t>Long-term Goals And Applications</a:t>
          </a:r>
        </a:p>
      </dgm:t>
    </dgm:pt>
    <dgm:pt modelId="{C85A3EF4-C8AA-4BA4-87B1-92B09B3BC729}" type="parTrans" cxnId="{DD8B7A4F-F8DB-4AEB-B87D-FBB4D1EE680B}">
      <dgm:prSet/>
      <dgm:spPr/>
      <dgm:t>
        <a:bodyPr/>
        <a:lstStyle/>
        <a:p>
          <a:endParaRPr lang="en-US"/>
        </a:p>
      </dgm:t>
    </dgm:pt>
    <dgm:pt modelId="{19E2735D-BAFB-41E6-BAFF-F3C956CE6B27}" type="sibTrans" cxnId="{DD8B7A4F-F8DB-4AEB-B87D-FBB4D1EE680B}">
      <dgm:prSet/>
      <dgm:spPr/>
      <dgm:t>
        <a:bodyPr/>
        <a:lstStyle/>
        <a:p>
          <a:endParaRPr lang="en-US"/>
        </a:p>
      </dgm:t>
    </dgm:pt>
    <dgm:pt modelId="{3E3E8594-F9B8-4B9F-AA92-22BE705D5A47}">
      <dgm:prSet/>
      <dgm:spPr/>
      <dgm:t>
        <a:bodyPr/>
        <a:lstStyle/>
        <a:p>
          <a:r>
            <a:rPr lang="en-US"/>
            <a:t>Libraries Used</a:t>
          </a:r>
        </a:p>
      </dgm:t>
    </dgm:pt>
    <dgm:pt modelId="{2FB11283-FFD3-4E0D-BDC0-D6FE1BBCD12D}" type="parTrans" cxnId="{93099ED2-1C95-4FB3-BA51-889917FBBBE6}">
      <dgm:prSet/>
      <dgm:spPr/>
      <dgm:t>
        <a:bodyPr/>
        <a:lstStyle/>
        <a:p>
          <a:endParaRPr lang="en-US"/>
        </a:p>
      </dgm:t>
    </dgm:pt>
    <dgm:pt modelId="{14970DCA-0A89-4B4D-A0F3-17670A07B7C8}" type="sibTrans" cxnId="{93099ED2-1C95-4FB3-BA51-889917FBBBE6}">
      <dgm:prSet/>
      <dgm:spPr/>
      <dgm:t>
        <a:bodyPr/>
        <a:lstStyle/>
        <a:p>
          <a:endParaRPr lang="en-US"/>
        </a:p>
      </dgm:t>
    </dgm:pt>
    <dgm:pt modelId="{2829797C-B340-43D0-B877-CFAF479BD4F9}">
      <dgm:prSet/>
      <dgm:spPr/>
      <dgm:t>
        <a:bodyPr/>
        <a:lstStyle/>
        <a:p>
          <a:r>
            <a:rPr lang="en-US"/>
            <a:t>Functions</a:t>
          </a:r>
        </a:p>
      </dgm:t>
    </dgm:pt>
    <dgm:pt modelId="{291979CB-6E76-4E11-A20E-9DEC80306530}" type="parTrans" cxnId="{18F8B4D9-1ADD-48F1-8630-0A235DD92451}">
      <dgm:prSet/>
      <dgm:spPr/>
      <dgm:t>
        <a:bodyPr/>
        <a:lstStyle/>
        <a:p>
          <a:endParaRPr lang="en-US"/>
        </a:p>
      </dgm:t>
    </dgm:pt>
    <dgm:pt modelId="{A64DD502-C661-4C7F-9762-6EDC45EAB60E}" type="sibTrans" cxnId="{18F8B4D9-1ADD-48F1-8630-0A235DD92451}">
      <dgm:prSet/>
      <dgm:spPr/>
      <dgm:t>
        <a:bodyPr/>
        <a:lstStyle/>
        <a:p>
          <a:endParaRPr lang="en-US"/>
        </a:p>
      </dgm:t>
    </dgm:pt>
    <dgm:pt modelId="{4AA0D45E-676D-43FE-A021-9E271ABB9395}">
      <dgm:prSet/>
      <dgm:spPr/>
      <dgm:t>
        <a:bodyPr/>
        <a:lstStyle/>
        <a:p>
          <a:r>
            <a:rPr lang="en-US"/>
            <a:t>Code Snippets</a:t>
          </a:r>
        </a:p>
      </dgm:t>
    </dgm:pt>
    <dgm:pt modelId="{B563E715-814F-4571-A673-AF3FFC06EAA1}" type="parTrans" cxnId="{34E2D9C4-811C-4A0F-AE52-04F505AC38DD}">
      <dgm:prSet/>
      <dgm:spPr/>
      <dgm:t>
        <a:bodyPr/>
        <a:lstStyle/>
        <a:p>
          <a:endParaRPr lang="en-US"/>
        </a:p>
      </dgm:t>
    </dgm:pt>
    <dgm:pt modelId="{F18A4B8E-E2AB-45DA-9CC5-82CBD45513E7}" type="sibTrans" cxnId="{34E2D9C4-811C-4A0F-AE52-04F505AC38DD}">
      <dgm:prSet/>
      <dgm:spPr/>
      <dgm:t>
        <a:bodyPr/>
        <a:lstStyle/>
        <a:p>
          <a:endParaRPr lang="en-US"/>
        </a:p>
      </dgm:t>
    </dgm:pt>
    <dgm:pt modelId="{39828EFA-F2F0-45C0-921D-DAEB6BF6805B}">
      <dgm:prSet/>
      <dgm:spPr/>
      <dgm:t>
        <a:bodyPr/>
        <a:lstStyle/>
        <a:p>
          <a:r>
            <a:rPr lang="en-US"/>
            <a:t>Demo</a:t>
          </a:r>
        </a:p>
      </dgm:t>
    </dgm:pt>
    <dgm:pt modelId="{93826F0B-D0BB-4DC3-AC99-60AC377E4434}" type="parTrans" cxnId="{BC9226E0-71A3-44E6-8B74-BFECBED1770B}">
      <dgm:prSet/>
      <dgm:spPr/>
      <dgm:t>
        <a:bodyPr/>
        <a:lstStyle/>
        <a:p>
          <a:endParaRPr lang="en-US"/>
        </a:p>
      </dgm:t>
    </dgm:pt>
    <dgm:pt modelId="{2E8F3EBE-23E4-443D-B85F-690AB1B63547}" type="sibTrans" cxnId="{BC9226E0-71A3-44E6-8B74-BFECBED1770B}">
      <dgm:prSet/>
      <dgm:spPr/>
      <dgm:t>
        <a:bodyPr/>
        <a:lstStyle/>
        <a:p>
          <a:endParaRPr lang="en-US"/>
        </a:p>
      </dgm:t>
    </dgm:pt>
    <dgm:pt modelId="{EDF0202B-87D9-4F99-9C53-D951594862CB}" type="pres">
      <dgm:prSet presAssocID="{D4921409-6372-4F1C-9120-E0F0EEAB7B76}" presName="vert0" presStyleCnt="0">
        <dgm:presLayoutVars>
          <dgm:dir/>
          <dgm:animOne val="branch"/>
          <dgm:animLvl val="lvl"/>
        </dgm:presLayoutVars>
      </dgm:prSet>
      <dgm:spPr/>
    </dgm:pt>
    <dgm:pt modelId="{B4D2162C-08C1-4D97-87AE-F143EE6C662F}" type="pres">
      <dgm:prSet presAssocID="{5DDD20E3-45CB-4255-86F1-BE2809EB07E3}" presName="thickLine" presStyleLbl="alignNode1" presStyleIdx="0" presStyleCnt="1"/>
      <dgm:spPr/>
    </dgm:pt>
    <dgm:pt modelId="{48DE2696-57AF-445B-82C4-F5AB905916E3}" type="pres">
      <dgm:prSet presAssocID="{5DDD20E3-45CB-4255-86F1-BE2809EB07E3}" presName="horz1" presStyleCnt="0"/>
      <dgm:spPr/>
    </dgm:pt>
    <dgm:pt modelId="{D296A758-1400-4D58-8BFD-71A74D479F89}" type="pres">
      <dgm:prSet presAssocID="{5DDD20E3-45CB-4255-86F1-BE2809EB07E3}" presName="tx1" presStyleLbl="revTx" presStyleIdx="0" presStyleCnt="7" custScaleX="116319"/>
      <dgm:spPr/>
    </dgm:pt>
    <dgm:pt modelId="{3E3DCF86-15A2-4DFE-8D84-E48323F9A94C}" type="pres">
      <dgm:prSet presAssocID="{5DDD20E3-45CB-4255-86F1-BE2809EB07E3}" presName="vert1" presStyleCnt="0"/>
      <dgm:spPr/>
    </dgm:pt>
    <dgm:pt modelId="{E90BF30B-36F1-4FE3-9A6B-248B25CAD0F1}" type="pres">
      <dgm:prSet presAssocID="{1B094FE8-739A-4280-8935-E3C8679604FB}" presName="vertSpace2a" presStyleCnt="0"/>
      <dgm:spPr/>
    </dgm:pt>
    <dgm:pt modelId="{4457A926-5B1E-4C54-95B0-9CBDDCDDBA62}" type="pres">
      <dgm:prSet presAssocID="{1B094FE8-739A-4280-8935-E3C8679604FB}" presName="horz2" presStyleCnt="0"/>
      <dgm:spPr/>
    </dgm:pt>
    <dgm:pt modelId="{8ED75B1E-1961-464D-AC0C-009BF9071657}" type="pres">
      <dgm:prSet presAssocID="{1B094FE8-739A-4280-8935-E3C8679604FB}" presName="horzSpace2" presStyleCnt="0"/>
      <dgm:spPr/>
    </dgm:pt>
    <dgm:pt modelId="{6406CF37-535D-4C35-8E7E-A34AB6BF433F}" type="pres">
      <dgm:prSet presAssocID="{1B094FE8-739A-4280-8935-E3C8679604FB}" presName="tx2" presStyleLbl="revTx" presStyleIdx="1" presStyleCnt="7"/>
      <dgm:spPr/>
    </dgm:pt>
    <dgm:pt modelId="{A4CD6100-A061-4405-8F21-70F7007FFE4C}" type="pres">
      <dgm:prSet presAssocID="{1B094FE8-739A-4280-8935-E3C8679604FB}" presName="vert2" presStyleCnt="0"/>
      <dgm:spPr/>
    </dgm:pt>
    <dgm:pt modelId="{6F1ACD76-F929-498F-B56F-0633F677299F}" type="pres">
      <dgm:prSet presAssocID="{1B094FE8-739A-4280-8935-E3C8679604FB}" presName="thinLine2b" presStyleLbl="callout" presStyleIdx="0" presStyleCnt="6"/>
      <dgm:spPr/>
    </dgm:pt>
    <dgm:pt modelId="{5C43D525-367D-4988-ABF7-4F7E08CF7D0B}" type="pres">
      <dgm:prSet presAssocID="{1B094FE8-739A-4280-8935-E3C8679604FB}" presName="vertSpace2b" presStyleCnt="0"/>
      <dgm:spPr/>
    </dgm:pt>
    <dgm:pt modelId="{EC7DE574-109D-4C77-B6D0-F52D1CA985B8}" type="pres">
      <dgm:prSet presAssocID="{60787E26-EAC2-4638-B1CC-9FFDC5BF8B5E}" presName="horz2" presStyleCnt="0"/>
      <dgm:spPr/>
    </dgm:pt>
    <dgm:pt modelId="{24FCC5CC-F1A4-49E6-A047-EF80C9A06C42}" type="pres">
      <dgm:prSet presAssocID="{60787E26-EAC2-4638-B1CC-9FFDC5BF8B5E}" presName="horzSpace2" presStyleCnt="0"/>
      <dgm:spPr/>
    </dgm:pt>
    <dgm:pt modelId="{1D8137A5-A035-42BD-83D4-E34FF27E0958}" type="pres">
      <dgm:prSet presAssocID="{60787E26-EAC2-4638-B1CC-9FFDC5BF8B5E}" presName="tx2" presStyleLbl="revTx" presStyleIdx="2" presStyleCnt="7"/>
      <dgm:spPr/>
    </dgm:pt>
    <dgm:pt modelId="{49910021-F3A4-42C1-A59D-54854CF52F57}" type="pres">
      <dgm:prSet presAssocID="{60787E26-EAC2-4638-B1CC-9FFDC5BF8B5E}" presName="vert2" presStyleCnt="0"/>
      <dgm:spPr/>
    </dgm:pt>
    <dgm:pt modelId="{B764925E-7ACC-4ABA-9C07-7F267454063B}" type="pres">
      <dgm:prSet presAssocID="{60787E26-EAC2-4638-B1CC-9FFDC5BF8B5E}" presName="thinLine2b" presStyleLbl="callout" presStyleIdx="1" presStyleCnt="6"/>
      <dgm:spPr/>
    </dgm:pt>
    <dgm:pt modelId="{CA4EC267-2665-4552-80DB-82D3D63D54C4}" type="pres">
      <dgm:prSet presAssocID="{60787E26-EAC2-4638-B1CC-9FFDC5BF8B5E}" presName="vertSpace2b" presStyleCnt="0"/>
      <dgm:spPr/>
    </dgm:pt>
    <dgm:pt modelId="{C75EEC13-718C-4D17-8808-E05963374049}" type="pres">
      <dgm:prSet presAssocID="{3E3E8594-F9B8-4B9F-AA92-22BE705D5A47}" presName="horz2" presStyleCnt="0"/>
      <dgm:spPr/>
    </dgm:pt>
    <dgm:pt modelId="{0C2487B6-5604-42D9-B1CE-47BCC5F5F955}" type="pres">
      <dgm:prSet presAssocID="{3E3E8594-F9B8-4B9F-AA92-22BE705D5A47}" presName="horzSpace2" presStyleCnt="0"/>
      <dgm:spPr/>
    </dgm:pt>
    <dgm:pt modelId="{C5755EE4-3A88-4AD3-89FB-2CCF3BC80D00}" type="pres">
      <dgm:prSet presAssocID="{3E3E8594-F9B8-4B9F-AA92-22BE705D5A47}" presName="tx2" presStyleLbl="revTx" presStyleIdx="3" presStyleCnt="7"/>
      <dgm:spPr/>
    </dgm:pt>
    <dgm:pt modelId="{142EBBB3-AF39-40FB-A93C-859E52850862}" type="pres">
      <dgm:prSet presAssocID="{3E3E8594-F9B8-4B9F-AA92-22BE705D5A47}" presName="vert2" presStyleCnt="0"/>
      <dgm:spPr/>
    </dgm:pt>
    <dgm:pt modelId="{246FAA7B-B6E6-4C47-8181-784B4C252A83}" type="pres">
      <dgm:prSet presAssocID="{3E3E8594-F9B8-4B9F-AA92-22BE705D5A47}" presName="thinLine2b" presStyleLbl="callout" presStyleIdx="2" presStyleCnt="6"/>
      <dgm:spPr/>
    </dgm:pt>
    <dgm:pt modelId="{C5C11F03-19B9-4CC4-8A22-FACAF71EB208}" type="pres">
      <dgm:prSet presAssocID="{3E3E8594-F9B8-4B9F-AA92-22BE705D5A47}" presName="vertSpace2b" presStyleCnt="0"/>
      <dgm:spPr/>
    </dgm:pt>
    <dgm:pt modelId="{B98BCE10-A2A1-4774-827B-E82D27A8984B}" type="pres">
      <dgm:prSet presAssocID="{2829797C-B340-43D0-B877-CFAF479BD4F9}" presName="horz2" presStyleCnt="0"/>
      <dgm:spPr/>
    </dgm:pt>
    <dgm:pt modelId="{77D81CE5-8DBA-4D8B-9A4E-92426C803253}" type="pres">
      <dgm:prSet presAssocID="{2829797C-B340-43D0-B877-CFAF479BD4F9}" presName="horzSpace2" presStyleCnt="0"/>
      <dgm:spPr/>
    </dgm:pt>
    <dgm:pt modelId="{5C4B5907-C67F-48F8-BBDB-C508E4BF66AF}" type="pres">
      <dgm:prSet presAssocID="{2829797C-B340-43D0-B877-CFAF479BD4F9}" presName="tx2" presStyleLbl="revTx" presStyleIdx="4" presStyleCnt="7"/>
      <dgm:spPr/>
    </dgm:pt>
    <dgm:pt modelId="{8A5A6F7A-1725-4A69-9BE4-188BC130027C}" type="pres">
      <dgm:prSet presAssocID="{2829797C-B340-43D0-B877-CFAF479BD4F9}" presName="vert2" presStyleCnt="0"/>
      <dgm:spPr/>
    </dgm:pt>
    <dgm:pt modelId="{B194161D-439C-48AF-9BFB-2A27E147AB45}" type="pres">
      <dgm:prSet presAssocID="{2829797C-B340-43D0-B877-CFAF479BD4F9}" presName="thinLine2b" presStyleLbl="callout" presStyleIdx="3" presStyleCnt="6"/>
      <dgm:spPr/>
    </dgm:pt>
    <dgm:pt modelId="{7C56FF08-7CF3-4712-A264-4705CE84B31F}" type="pres">
      <dgm:prSet presAssocID="{2829797C-B340-43D0-B877-CFAF479BD4F9}" presName="vertSpace2b" presStyleCnt="0"/>
      <dgm:spPr/>
    </dgm:pt>
    <dgm:pt modelId="{10C5CD7C-FC39-4670-9D07-EE6966AAAAFC}" type="pres">
      <dgm:prSet presAssocID="{4AA0D45E-676D-43FE-A021-9E271ABB9395}" presName="horz2" presStyleCnt="0"/>
      <dgm:spPr/>
    </dgm:pt>
    <dgm:pt modelId="{898E279D-11C2-480D-AF75-C57DC0761724}" type="pres">
      <dgm:prSet presAssocID="{4AA0D45E-676D-43FE-A021-9E271ABB9395}" presName="horzSpace2" presStyleCnt="0"/>
      <dgm:spPr/>
    </dgm:pt>
    <dgm:pt modelId="{1DDFD3FC-33C9-4EA2-9380-211A4E6B0270}" type="pres">
      <dgm:prSet presAssocID="{4AA0D45E-676D-43FE-A021-9E271ABB9395}" presName="tx2" presStyleLbl="revTx" presStyleIdx="5" presStyleCnt="7"/>
      <dgm:spPr/>
    </dgm:pt>
    <dgm:pt modelId="{CF4A2E5F-BB0C-48D8-9B28-546CAC53AB22}" type="pres">
      <dgm:prSet presAssocID="{4AA0D45E-676D-43FE-A021-9E271ABB9395}" presName="vert2" presStyleCnt="0"/>
      <dgm:spPr/>
    </dgm:pt>
    <dgm:pt modelId="{1CA3A989-7344-4370-8D74-5E5EE2D3C884}" type="pres">
      <dgm:prSet presAssocID="{4AA0D45E-676D-43FE-A021-9E271ABB9395}" presName="thinLine2b" presStyleLbl="callout" presStyleIdx="4" presStyleCnt="6"/>
      <dgm:spPr/>
    </dgm:pt>
    <dgm:pt modelId="{306DC669-1C78-4C54-8424-23A389B25BE3}" type="pres">
      <dgm:prSet presAssocID="{4AA0D45E-676D-43FE-A021-9E271ABB9395}" presName="vertSpace2b" presStyleCnt="0"/>
      <dgm:spPr/>
    </dgm:pt>
    <dgm:pt modelId="{8CC4DF12-D163-4DAE-9D36-DA9969435CC3}" type="pres">
      <dgm:prSet presAssocID="{39828EFA-F2F0-45C0-921D-DAEB6BF6805B}" presName="horz2" presStyleCnt="0"/>
      <dgm:spPr/>
    </dgm:pt>
    <dgm:pt modelId="{4379A58D-1DDE-4491-9E5A-ED5219EE96D4}" type="pres">
      <dgm:prSet presAssocID="{39828EFA-F2F0-45C0-921D-DAEB6BF6805B}" presName="horzSpace2" presStyleCnt="0"/>
      <dgm:spPr/>
    </dgm:pt>
    <dgm:pt modelId="{8A93304B-DEA6-492F-B091-719DB6019429}" type="pres">
      <dgm:prSet presAssocID="{39828EFA-F2F0-45C0-921D-DAEB6BF6805B}" presName="tx2" presStyleLbl="revTx" presStyleIdx="6" presStyleCnt="7"/>
      <dgm:spPr/>
    </dgm:pt>
    <dgm:pt modelId="{6B4288FC-3266-4562-BDD3-0BCB013850B2}" type="pres">
      <dgm:prSet presAssocID="{39828EFA-F2F0-45C0-921D-DAEB6BF6805B}" presName="vert2" presStyleCnt="0"/>
      <dgm:spPr/>
    </dgm:pt>
    <dgm:pt modelId="{F13D6FFD-5878-4F5D-B1A8-43B34425D59F}" type="pres">
      <dgm:prSet presAssocID="{39828EFA-F2F0-45C0-921D-DAEB6BF6805B}" presName="thinLine2b" presStyleLbl="callout" presStyleIdx="5" presStyleCnt="6"/>
      <dgm:spPr/>
    </dgm:pt>
    <dgm:pt modelId="{0FB41ED1-B9A4-4C74-9DB8-C96C3DEC5962}" type="pres">
      <dgm:prSet presAssocID="{39828EFA-F2F0-45C0-921D-DAEB6BF6805B}" presName="vertSpace2b" presStyleCnt="0"/>
      <dgm:spPr/>
    </dgm:pt>
  </dgm:ptLst>
  <dgm:cxnLst>
    <dgm:cxn modelId="{6E8BFC20-5AB9-46DB-8BC4-556C9F3D5964}" type="presOf" srcId="{2829797C-B340-43D0-B877-CFAF479BD4F9}" destId="{5C4B5907-C67F-48F8-BBDB-C508E4BF66AF}" srcOrd="0" destOrd="0" presId="urn:microsoft.com/office/officeart/2008/layout/LinedList"/>
    <dgm:cxn modelId="{60733B31-88BA-4EE2-975D-F355862161C2}" type="presOf" srcId="{60787E26-EAC2-4638-B1CC-9FFDC5BF8B5E}" destId="{1D8137A5-A035-42BD-83D4-E34FF27E0958}" srcOrd="0" destOrd="0" presId="urn:microsoft.com/office/officeart/2008/layout/LinedList"/>
    <dgm:cxn modelId="{2ACCFB31-497E-4619-90BC-6EA3B563BA20}" type="presOf" srcId="{4AA0D45E-676D-43FE-A021-9E271ABB9395}" destId="{1DDFD3FC-33C9-4EA2-9380-211A4E6B0270}" srcOrd="0" destOrd="0" presId="urn:microsoft.com/office/officeart/2008/layout/LinedList"/>
    <dgm:cxn modelId="{F4986E33-ED05-45A5-8DD3-0E87D4F4E51B}" srcId="{D4921409-6372-4F1C-9120-E0F0EEAB7B76}" destId="{5DDD20E3-45CB-4255-86F1-BE2809EB07E3}" srcOrd="0" destOrd="0" parTransId="{7A71C09B-74E9-4530-AB15-75D9D36F72E0}" sibTransId="{83EBFB41-2D78-4F8F-876D-F7707BA93962}"/>
    <dgm:cxn modelId="{DD8B7A4F-F8DB-4AEB-B87D-FBB4D1EE680B}" srcId="{5DDD20E3-45CB-4255-86F1-BE2809EB07E3}" destId="{60787E26-EAC2-4638-B1CC-9FFDC5BF8B5E}" srcOrd="1" destOrd="0" parTransId="{C85A3EF4-C8AA-4BA4-87B1-92B09B3BC729}" sibTransId="{19E2735D-BAFB-41E6-BAFF-F3C956CE6B27}"/>
    <dgm:cxn modelId="{58753D72-C3E4-44FC-BFD2-2ADA7F64D7F7}" srcId="{5DDD20E3-45CB-4255-86F1-BE2809EB07E3}" destId="{1B094FE8-739A-4280-8935-E3C8679604FB}" srcOrd="0" destOrd="0" parTransId="{E123BADB-258A-4A03-B522-23D02071BEC3}" sibTransId="{B327BFB3-4991-4CC3-95E6-78B9BCE13D97}"/>
    <dgm:cxn modelId="{3974BE78-2819-477F-A4CE-2F812A93A012}" type="presOf" srcId="{39828EFA-F2F0-45C0-921D-DAEB6BF6805B}" destId="{8A93304B-DEA6-492F-B091-719DB6019429}" srcOrd="0" destOrd="0" presId="urn:microsoft.com/office/officeart/2008/layout/LinedList"/>
    <dgm:cxn modelId="{35BBACC3-56E5-4B02-9DE7-CD1DFD9632BA}" type="presOf" srcId="{D4921409-6372-4F1C-9120-E0F0EEAB7B76}" destId="{EDF0202B-87D9-4F99-9C53-D951594862CB}" srcOrd="0" destOrd="0" presId="urn:microsoft.com/office/officeart/2008/layout/LinedList"/>
    <dgm:cxn modelId="{34E2D9C4-811C-4A0F-AE52-04F505AC38DD}" srcId="{5DDD20E3-45CB-4255-86F1-BE2809EB07E3}" destId="{4AA0D45E-676D-43FE-A021-9E271ABB9395}" srcOrd="4" destOrd="0" parTransId="{B563E715-814F-4571-A673-AF3FFC06EAA1}" sibTransId="{F18A4B8E-E2AB-45DA-9CC5-82CBD45513E7}"/>
    <dgm:cxn modelId="{93099ED2-1C95-4FB3-BA51-889917FBBBE6}" srcId="{5DDD20E3-45CB-4255-86F1-BE2809EB07E3}" destId="{3E3E8594-F9B8-4B9F-AA92-22BE705D5A47}" srcOrd="2" destOrd="0" parTransId="{2FB11283-FFD3-4E0D-BDC0-D6FE1BBCD12D}" sibTransId="{14970DCA-0A89-4B4D-A0F3-17670A07B7C8}"/>
    <dgm:cxn modelId="{18F8B4D9-1ADD-48F1-8630-0A235DD92451}" srcId="{5DDD20E3-45CB-4255-86F1-BE2809EB07E3}" destId="{2829797C-B340-43D0-B877-CFAF479BD4F9}" srcOrd="3" destOrd="0" parTransId="{291979CB-6E76-4E11-A20E-9DEC80306530}" sibTransId="{A64DD502-C661-4C7F-9762-6EDC45EAB60E}"/>
    <dgm:cxn modelId="{BC9226E0-71A3-44E6-8B74-BFECBED1770B}" srcId="{5DDD20E3-45CB-4255-86F1-BE2809EB07E3}" destId="{39828EFA-F2F0-45C0-921D-DAEB6BF6805B}" srcOrd="5" destOrd="0" parTransId="{93826F0B-D0BB-4DC3-AC99-60AC377E4434}" sibTransId="{2E8F3EBE-23E4-443D-B85F-690AB1B63547}"/>
    <dgm:cxn modelId="{627C2CF0-A45C-41AB-B5FB-9E9398E1EAA2}" type="presOf" srcId="{5DDD20E3-45CB-4255-86F1-BE2809EB07E3}" destId="{D296A758-1400-4D58-8BFD-71A74D479F89}" srcOrd="0" destOrd="0" presId="urn:microsoft.com/office/officeart/2008/layout/LinedList"/>
    <dgm:cxn modelId="{C7BF1FF5-DE23-4E28-88C2-DBD90DD6FCFC}" type="presOf" srcId="{3E3E8594-F9B8-4B9F-AA92-22BE705D5A47}" destId="{C5755EE4-3A88-4AD3-89FB-2CCF3BC80D00}" srcOrd="0" destOrd="0" presId="urn:microsoft.com/office/officeart/2008/layout/LinedList"/>
    <dgm:cxn modelId="{797253FF-EB1B-4277-A36C-06D4A5693685}" type="presOf" srcId="{1B094FE8-739A-4280-8935-E3C8679604FB}" destId="{6406CF37-535D-4C35-8E7E-A34AB6BF433F}" srcOrd="0" destOrd="0" presId="urn:microsoft.com/office/officeart/2008/layout/LinedList"/>
    <dgm:cxn modelId="{DF90FB43-4710-44CC-983E-5BD2F7A3A449}" type="presParOf" srcId="{EDF0202B-87D9-4F99-9C53-D951594862CB}" destId="{B4D2162C-08C1-4D97-87AE-F143EE6C662F}" srcOrd="0" destOrd="0" presId="urn:microsoft.com/office/officeart/2008/layout/LinedList"/>
    <dgm:cxn modelId="{7803CFAE-4D25-428E-AC50-4608E1B4815B}" type="presParOf" srcId="{EDF0202B-87D9-4F99-9C53-D951594862CB}" destId="{48DE2696-57AF-445B-82C4-F5AB905916E3}" srcOrd="1" destOrd="0" presId="urn:microsoft.com/office/officeart/2008/layout/LinedList"/>
    <dgm:cxn modelId="{20BC0F59-AD0A-4897-9AA5-6C2DC7859A83}" type="presParOf" srcId="{48DE2696-57AF-445B-82C4-F5AB905916E3}" destId="{D296A758-1400-4D58-8BFD-71A74D479F89}" srcOrd="0" destOrd="0" presId="urn:microsoft.com/office/officeart/2008/layout/LinedList"/>
    <dgm:cxn modelId="{DFBCC3FF-66FA-42E9-81E7-4328307CE1C4}" type="presParOf" srcId="{48DE2696-57AF-445B-82C4-F5AB905916E3}" destId="{3E3DCF86-15A2-4DFE-8D84-E48323F9A94C}" srcOrd="1" destOrd="0" presId="urn:microsoft.com/office/officeart/2008/layout/LinedList"/>
    <dgm:cxn modelId="{6651FE80-B5D5-41D0-9791-785446DA472C}" type="presParOf" srcId="{3E3DCF86-15A2-4DFE-8D84-E48323F9A94C}" destId="{E90BF30B-36F1-4FE3-9A6B-248B25CAD0F1}" srcOrd="0" destOrd="0" presId="urn:microsoft.com/office/officeart/2008/layout/LinedList"/>
    <dgm:cxn modelId="{4226F312-B8EF-4A0D-8B87-4C68E31A61D3}" type="presParOf" srcId="{3E3DCF86-15A2-4DFE-8D84-E48323F9A94C}" destId="{4457A926-5B1E-4C54-95B0-9CBDDCDDBA62}" srcOrd="1" destOrd="0" presId="urn:microsoft.com/office/officeart/2008/layout/LinedList"/>
    <dgm:cxn modelId="{E16484DA-DB3C-485D-9154-DCB49136C22F}" type="presParOf" srcId="{4457A926-5B1E-4C54-95B0-9CBDDCDDBA62}" destId="{8ED75B1E-1961-464D-AC0C-009BF9071657}" srcOrd="0" destOrd="0" presId="urn:microsoft.com/office/officeart/2008/layout/LinedList"/>
    <dgm:cxn modelId="{6FA604EB-2204-4705-B2AC-F8720489A842}" type="presParOf" srcId="{4457A926-5B1E-4C54-95B0-9CBDDCDDBA62}" destId="{6406CF37-535D-4C35-8E7E-A34AB6BF433F}" srcOrd="1" destOrd="0" presId="urn:microsoft.com/office/officeart/2008/layout/LinedList"/>
    <dgm:cxn modelId="{53E1EE68-C589-4707-B449-4F0336521829}" type="presParOf" srcId="{4457A926-5B1E-4C54-95B0-9CBDDCDDBA62}" destId="{A4CD6100-A061-4405-8F21-70F7007FFE4C}" srcOrd="2" destOrd="0" presId="urn:microsoft.com/office/officeart/2008/layout/LinedList"/>
    <dgm:cxn modelId="{BD01E17B-A20E-49A8-9D0F-200520697704}" type="presParOf" srcId="{3E3DCF86-15A2-4DFE-8D84-E48323F9A94C}" destId="{6F1ACD76-F929-498F-B56F-0633F677299F}" srcOrd="2" destOrd="0" presId="urn:microsoft.com/office/officeart/2008/layout/LinedList"/>
    <dgm:cxn modelId="{39539BCD-684D-4EDE-89F9-4D0CDA76CD7C}" type="presParOf" srcId="{3E3DCF86-15A2-4DFE-8D84-E48323F9A94C}" destId="{5C43D525-367D-4988-ABF7-4F7E08CF7D0B}" srcOrd="3" destOrd="0" presId="urn:microsoft.com/office/officeart/2008/layout/LinedList"/>
    <dgm:cxn modelId="{44E55625-EDC6-45BA-BD17-D0583543C07A}" type="presParOf" srcId="{3E3DCF86-15A2-4DFE-8D84-E48323F9A94C}" destId="{EC7DE574-109D-4C77-B6D0-F52D1CA985B8}" srcOrd="4" destOrd="0" presId="urn:microsoft.com/office/officeart/2008/layout/LinedList"/>
    <dgm:cxn modelId="{BB515B4E-1369-4D26-B9E8-18B4F4BCD6F2}" type="presParOf" srcId="{EC7DE574-109D-4C77-B6D0-F52D1CA985B8}" destId="{24FCC5CC-F1A4-49E6-A047-EF80C9A06C42}" srcOrd="0" destOrd="0" presId="urn:microsoft.com/office/officeart/2008/layout/LinedList"/>
    <dgm:cxn modelId="{62876AC2-9ADB-43E7-B822-B139BC8274A7}" type="presParOf" srcId="{EC7DE574-109D-4C77-B6D0-F52D1CA985B8}" destId="{1D8137A5-A035-42BD-83D4-E34FF27E0958}" srcOrd="1" destOrd="0" presId="urn:microsoft.com/office/officeart/2008/layout/LinedList"/>
    <dgm:cxn modelId="{0E85AD91-7614-4D35-A934-92CED104F237}" type="presParOf" srcId="{EC7DE574-109D-4C77-B6D0-F52D1CA985B8}" destId="{49910021-F3A4-42C1-A59D-54854CF52F57}" srcOrd="2" destOrd="0" presId="urn:microsoft.com/office/officeart/2008/layout/LinedList"/>
    <dgm:cxn modelId="{4CD19007-2C08-4F93-8D58-01BE2CB94883}" type="presParOf" srcId="{3E3DCF86-15A2-4DFE-8D84-E48323F9A94C}" destId="{B764925E-7ACC-4ABA-9C07-7F267454063B}" srcOrd="5" destOrd="0" presId="urn:microsoft.com/office/officeart/2008/layout/LinedList"/>
    <dgm:cxn modelId="{6D62FB54-58E4-46AD-93AA-DD970BC3EC13}" type="presParOf" srcId="{3E3DCF86-15A2-4DFE-8D84-E48323F9A94C}" destId="{CA4EC267-2665-4552-80DB-82D3D63D54C4}" srcOrd="6" destOrd="0" presId="urn:microsoft.com/office/officeart/2008/layout/LinedList"/>
    <dgm:cxn modelId="{17281CD9-78F3-4762-BBF3-674DA415DC45}" type="presParOf" srcId="{3E3DCF86-15A2-4DFE-8D84-E48323F9A94C}" destId="{C75EEC13-718C-4D17-8808-E05963374049}" srcOrd="7" destOrd="0" presId="urn:microsoft.com/office/officeart/2008/layout/LinedList"/>
    <dgm:cxn modelId="{98F30D03-DD3E-433C-B12A-89D73771CF03}" type="presParOf" srcId="{C75EEC13-718C-4D17-8808-E05963374049}" destId="{0C2487B6-5604-42D9-B1CE-47BCC5F5F955}" srcOrd="0" destOrd="0" presId="urn:microsoft.com/office/officeart/2008/layout/LinedList"/>
    <dgm:cxn modelId="{2FF8AF6C-DD48-4B69-A3AD-E8B93E37B377}" type="presParOf" srcId="{C75EEC13-718C-4D17-8808-E05963374049}" destId="{C5755EE4-3A88-4AD3-89FB-2CCF3BC80D00}" srcOrd="1" destOrd="0" presId="urn:microsoft.com/office/officeart/2008/layout/LinedList"/>
    <dgm:cxn modelId="{A6723209-40DD-4E4C-82C7-5F298F6EE045}" type="presParOf" srcId="{C75EEC13-718C-4D17-8808-E05963374049}" destId="{142EBBB3-AF39-40FB-A93C-859E52850862}" srcOrd="2" destOrd="0" presId="urn:microsoft.com/office/officeart/2008/layout/LinedList"/>
    <dgm:cxn modelId="{32D1A458-0422-408B-9830-E1BE7B6898BA}" type="presParOf" srcId="{3E3DCF86-15A2-4DFE-8D84-E48323F9A94C}" destId="{246FAA7B-B6E6-4C47-8181-784B4C252A83}" srcOrd="8" destOrd="0" presId="urn:microsoft.com/office/officeart/2008/layout/LinedList"/>
    <dgm:cxn modelId="{6FE92712-D3C7-446D-A78C-ABC34333A124}" type="presParOf" srcId="{3E3DCF86-15A2-4DFE-8D84-E48323F9A94C}" destId="{C5C11F03-19B9-4CC4-8A22-FACAF71EB208}" srcOrd="9" destOrd="0" presId="urn:microsoft.com/office/officeart/2008/layout/LinedList"/>
    <dgm:cxn modelId="{33D8BE04-91F6-4DC1-9AE0-13335E2FF760}" type="presParOf" srcId="{3E3DCF86-15A2-4DFE-8D84-E48323F9A94C}" destId="{B98BCE10-A2A1-4774-827B-E82D27A8984B}" srcOrd="10" destOrd="0" presId="urn:microsoft.com/office/officeart/2008/layout/LinedList"/>
    <dgm:cxn modelId="{2BC4191F-C2FD-4A01-95A9-E040EE369730}" type="presParOf" srcId="{B98BCE10-A2A1-4774-827B-E82D27A8984B}" destId="{77D81CE5-8DBA-4D8B-9A4E-92426C803253}" srcOrd="0" destOrd="0" presId="urn:microsoft.com/office/officeart/2008/layout/LinedList"/>
    <dgm:cxn modelId="{200A11A3-4E98-433C-98E3-C6DD5B6D2AEF}" type="presParOf" srcId="{B98BCE10-A2A1-4774-827B-E82D27A8984B}" destId="{5C4B5907-C67F-48F8-BBDB-C508E4BF66AF}" srcOrd="1" destOrd="0" presId="urn:microsoft.com/office/officeart/2008/layout/LinedList"/>
    <dgm:cxn modelId="{7B6AD772-CBE9-46FE-882F-C9FBDED47731}" type="presParOf" srcId="{B98BCE10-A2A1-4774-827B-E82D27A8984B}" destId="{8A5A6F7A-1725-4A69-9BE4-188BC130027C}" srcOrd="2" destOrd="0" presId="urn:microsoft.com/office/officeart/2008/layout/LinedList"/>
    <dgm:cxn modelId="{A74C0010-539F-4291-881A-F07BC5270CA2}" type="presParOf" srcId="{3E3DCF86-15A2-4DFE-8D84-E48323F9A94C}" destId="{B194161D-439C-48AF-9BFB-2A27E147AB45}" srcOrd="11" destOrd="0" presId="urn:microsoft.com/office/officeart/2008/layout/LinedList"/>
    <dgm:cxn modelId="{434ACB66-D9DD-44B6-8436-4E57F3BA372D}" type="presParOf" srcId="{3E3DCF86-15A2-4DFE-8D84-E48323F9A94C}" destId="{7C56FF08-7CF3-4712-A264-4705CE84B31F}" srcOrd="12" destOrd="0" presId="urn:microsoft.com/office/officeart/2008/layout/LinedList"/>
    <dgm:cxn modelId="{94186086-FE45-4B7A-B9E8-96C809AECCA0}" type="presParOf" srcId="{3E3DCF86-15A2-4DFE-8D84-E48323F9A94C}" destId="{10C5CD7C-FC39-4670-9D07-EE6966AAAAFC}" srcOrd="13" destOrd="0" presId="urn:microsoft.com/office/officeart/2008/layout/LinedList"/>
    <dgm:cxn modelId="{9FAE36E2-891F-412B-AFD2-6A56244F0C46}" type="presParOf" srcId="{10C5CD7C-FC39-4670-9D07-EE6966AAAAFC}" destId="{898E279D-11C2-480D-AF75-C57DC0761724}" srcOrd="0" destOrd="0" presId="urn:microsoft.com/office/officeart/2008/layout/LinedList"/>
    <dgm:cxn modelId="{3279C037-C979-439B-9792-8BC65527617B}" type="presParOf" srcId="{10C5CD7C-FC39-4670-9D07-EE6966AAAAFC}" destId="{1DDFD3FC-33C9-4EA2-9380-211A4E6B0270}" srcOrd="1" destOrd="0" presId="urn:microsoft.com/office/officeart/2008/layout/LinedList"/>
    <dgm:cxn modelId="{DE709516-F948-4A1E-BD6B-8F2977C3B98F}" type="presParOf" srcId="{10C5CD7C-FC39-4670-9D07-EE6966AAAAFC}" destId="{CF4A2E5F-BB0C-48D8-9B28-546CAC53AB22}" srcOrd="2" destOrd="0" presId="urn:microsoft.com/office/officeart/2008/layout/LinedList"/>
    <dgm:cxn modelId="{EFA209BA-D64F-416F-A355-7CEF2FEE5ED6}" type="presParOf" srcId="{3E3DCF86-15A2-4DFE-8D84-E48323F9A94C}" destId="{1CA3A989-7344-4370-8D74-5E5EE2D3C884}" srcOrd="14" destOrd="0" presId="urn:microsoft.com/office/officeart/2008/layout/LinedList"/>
    <dgm:cxn modelId="{707B8735-59A8-4837-902D-031D8B23CFFC}" type="presParOf" srcId="{3E3DCF86-15A2-4DFE-8D84-E48323F9A94C}" destId="{306DC669-1C78-4C54-8424-23A389B25BE3}" srcOrd="15" destOrd="0" presId="urn:microsoft.com/office/officeart/2008/layout/LinedList"/>
    <dgm:cxn modelId="{A90A98DF-83EC-465D-A71C-113E7136707A}" type="presParOf" srcId="{3E3DCF86-15A2-4DFE-8D84-E48323F9A94C}" destId="{8CC4DF12-D163-4DAE-9D36-DA9969435CC3}" srcOrd="16" destOrd="0" presId="urn:microsoft.com/office/officeart/2008/layout/LinedList"/>
    <dgm:cxn modelId="{BD4F884C-65D6-440A-AB40-05C49B6904F1}" type="presParOf" srcId="{8CC4DF12-D163-4DAE-9D36-DA9969435CC3}" destId="{4379A58D-1DDE-4491-9E5A-ED5219EE96D4}" srcOrd="0" destOrd="0" presId="urn:microsoft.com/office/officeart/2008/layout/LinedList"/>
    <dgm:cxn modelId="{E0587212-722D-466B-9D59-204A8CEE2E60}" type="presParOf" srcId="{8CC4DF12-D163-4DAE-9D36-DA9969435CC3}" destId="{8A93304B-DEA6-492F-B091-719DB6019429}" srcOrd="1" destOrd="0" presId="urn:microsoft.com/office/officeart/2008/layout/LinedList"/>
    <dgm:cxn modelId="{EE0A4BAD-DCDA-4176-BB26-B17B14DB8567}" type="presParOf" srcId="{8CC4DF12-D163-4DAE-9D36-DA9969435CC3}" destId="{6B4288FC-3266-4562-BDD3-0BCB013850B2}" srcOrd="2" destOrd="0" presId="urn:microsoft.com/office/officeart/2008/layout/LinedList"/>
    <dgm:cxn modelId="{A27798B3-0C5C-4215-9768-2A097D3155ED}" type="presParOf" srcId="{3E3DCF86-15A2-4DFE-8D84-E48323F9A94C}" destId="{F13D6FFD-5878-4F5D-B1A8-43B34425D59F}" srcOrd="17" destOrd="0" presId="urn:microsoft.com/office/officeart/2008/layout/LinedList"/>
    <dgm:cxn modelId="{C1E3359E-27CE-41CB-B65C-C133E3AC844F}" type="presParOf" srcId="{3E3DCF86-15A2-4DFE-8D84-E48323F9A94C}" destId="{0FB41ED1-B9A4-4C74-9DB8-C96C3DEC5962}"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0E664-5B28-4AA6-93C7-CB6C9B030CDF}" type="doc">
      <dgm:prSet loTypeId="urn:microsoft.com/office/officeart/2005/8/layout/venn1" loCatId="relationship" qsTypeId="urn:microsoft.com/office/officeart/2005/8/quickstyle/simple1" qsCatId="simple" csTypeId="urn:microsoft.com/office/officeart/2005/8/colors/accent2_2" csCatId="accent2" phldr="1"/>
      <dgm:spPr/>
      <dgm:t>
        <a:bodyPr/>
        <a:lstStyle/>
        <a:p>
          <a:endParaRPr lang="en-US"/>
        </a:p>
      </dgm:t>
    </dgm:pt>
    <dgm:pt modelId="{3716D716-B1F4-41B5-B2B6-150C8FB8C66C}">
      <dgm:prSet/>
      <dgm:spPr/>
      <dgm:t>
        <a:bodyPr/>
        <a:lstStyle/>
        <a:p>
          <a:r>
            <a:rPr lang="en-US" b="1" i="0" dirty="0">
              <a:latin typeface="Amasis MT Pro" panose="020F0502020204030204" pitchFamily="18" charset="0"/>
            </a:rPr>
            <a:t>Long-term Goals and </a:t>
          </a:r>
          <a:r>
            <a:rPr lang="en-US" b="1" dirty="0">
              <a:latin typeface="Amasis MT Pro" panose="020F0502020204030204" pitchFamily="18" charset="0"/>
            </a:rPr>
            <a:t>M</a:t>
          </a:r>
          <a:r>
            <a:rPr lang="en-US" b="1" i="0" dirty="0">
              <a:latin typeface="Amasis MT Pro" panose="020F0502020204030204" pitchFamily="18" charset="0"/>
            </a:rPr>
            <a:t>ajor </a:t>
          </a:r>
          <a:r>
            <a:rPr lang="en-US" b="1" dirty="0">
              <a:latin typeface="Amasis MT Pro" panose="020F0502020204030204" pitchFamily="18" charset="0"/>
            </a:rPr>
            <a:t>A</a:t>
          </a:r>
          <a:r>
            <a:rPr lang="en-US" b="1" i="0" dirty="0">
              <a:latin typeface="Amasis MT Pro" panose="020F0502020204030204" pitchFamily="18" charset="0"/>
            </a:rPr>
            <a:t>pplications :</a:t>
          </a:r>
          <a:endParaRPr lang="en-US" dirty="0">
            <a:latin typeface="Amasis MT Pro" panose="020F0502020204030204" pitchFamily="18" charset="0"/>
          </a:endParaRPr>
        </a:p>
      </dgm:t>
    </dgm:pt>
    <dgm:pt modelId="{D74A76F9-C268-4B22-BEEE-57C45847C1D5}" type="parTrans" cxnId="{F453028F-2B88-4F33-9CF0-F2FA67EF7149}">
      <dgm:prSet/>
      <dgm:spPr/>
      <dgm:t>
        <a:bodyPr/>
        <a:lstStyle/>
        <a:p>
          <a:endParaRPr lang="en-US"/>
        </a:p>
      </dgm:t>
    </dgm:pt>
    <dgm:pt modelId="{399EE668-0BC4-4638-86F9-FF3430D76536}" type="sibTrans" cxnId="{F453028F-2B88-4F33-9CF0-F2FA67EF7149}">
      <dgm:prSet/>
      <dgm:spPr/>
      <dgm:t>
        <a:bodyPr/>
        <a:lstStyle/>
        <a:p>
          <a:endParaRPr lang="en-US"/>
        </a:p>
      </dgm:t>
    </dgm:pt>
    <dgm:pt modelId="{44C528A1-87EA-4A63-9442-FECF1532D719}">
      <dgm:prSet/>
      <dgm:spPr/>
      <dgm:t>
        <a:bodyPr/>
        <a:lstStyle/>
        <a:p>
          <a:r>
            <a:rPr lang="en-US" b="1" i="0"/>
            <a:t>Patient Identification: </a:t>
          </a:r>
          <a:r>
            <a:rPr lang="en-US" b="0" i="0"/>
            <a:t>Ensuring patient identification in hospitals or clinics, aiding in managing medical records securely.</a:t>
          </a:r>
          <a:endParaRPr lang="en-US"/>
        </a:p>
      </dgm:t>
    </dgm:pt>
    <dgm:pt modelId="{257FD6ED-77AD-47EE-9A1B-C6F49D443317}" type="parTrans" cxnId="{5CD571F4-7759-4E5D-ADE1-542B5C73FCF4}">
      <dgm:prSet/>
      <dgm:spPr/>
      <dgm:t>
        <a:bodyPr/>
        <a:lstStyle/>
        <a:p>
          <a:endParaRPr lang="en-US"/>
        </a:p>
      </dgm:t>
    </dgm:pt>
    <dgm:pt modelId="{78CD4812-730C-4780-B7B5-5A711B8F26FC}" type="sibTrans" cxnId="{5CD571F4-7759-4E5D-ADE1-542B5C73FCF4}">
      <dgm:prSet/>
      <dgm:spPr/>
      <dgm:t>
        <a:bodyPr/>
        <a:lstStyle/>
        <a:p>
          <a:endParaRPr lang="en-US"/>
        </a:p>
      </dgm:t>
    </dgm:pt>
    <dgm:pt modelId="{D1A19FA0-EE11-43EE-A071-6DEB5F369B1D}">
      <dgm:prSet/>
      <dgm:spPr/>
      <dgm:t>
        <a:bodyPr/>
        <a:lstStyle/>
        <a:p>
          <a:r>
            <a:rPr lang="en-US" b="1" i="0"/>
            <a:t>Access to Sensitive Areas:</a:t>
          </a:r>
          <a:r>
            <a:rPr lang="en-US" b="0" i="0"/>
            <a:t> Enabling restricted access to critical medical facilities or labs.</a:t>
          </a:r>
          <a:endParaRPr lang="en-US"/>
        </a:p>
      </dgm:t>
    </dgm:pt>
    <dgm:pt modelId="{D59B4B81-E75D-4395-8624-2A61E36566F5}" type="parTrans" cxnId="{E464B789-EBAB-4253-8119-BB6649308247}">
      <dgm:prSet/>
      <dgm:spPr/>
      <dgm:t>
        <a:bodyPr/>
        <a:lstStyle/>
        <a:p>
          <a:endParaRPr lang="en-US"/>
        </a:p>
      </dgm:t>
    </dgm:pt>
    <dgm:pt modelId="{81C8EF6F-055E-4701-B63F-416798D92714}" type="sibTrans" cxnId="{E464B789-EBAB-4253-8119-BB6649308247}">
      <dgm:prSet/>
      <dgm:spPr/>
      <dgm:t>
        <a:bodyPr/>
        <a:lstStyle/>
        <a:p>
          <a:endParaRPr lang="en-US"/>
        </a:p>
      </dgm:t>
    </dgm:pt>
    <dgm:pt modelId="{2EE72101-1C04-4302-9622-1F4C5DB6A08B}">
      <dgm:prSet/>
      <dgm:spPr/>
      <dgm:t>
        <a:bodyPr/>
        <a:lstStyle/>
        <a:p>
          <a:r>
            <a:rPr lang="en-US" b="1" i="0"/>
            <a:t>Behavioral Analysis:</a:t>
          </a:r>
          <a:r>
            <a:rPr lang="en-US" b="0" i="0"/>
            <a:t> </a:t>
          </a:r>
        </a:p>
        <a:p>
          <a:r>
            <a:rPr lang="en-US" b="0" i="0"/>
            <a:t>Using facial recognition for analyzing emotions, behaviors, or reactions in various scenarios.</a:t>
          </a:r>
          <a:endParaRPr lang="en-US"/>
        </a:p>
      </dgm:t>
    </dgm:pt>
    <dgm:pt modelId="{1DA9CB4F-1C10-4B73-B0D1-00CC1BD03F10}" type="parTrans" cxnId="{8BBE1D0D-845F-4D86-88E6-75C9263DB7FF}">
      <dgm:prSet/>
      <dgm:spPr/>
      <dgm:t>
        <a:bodyPr/>
        <a:lstStyle/>
        <a:p>
          <a:endParaRPr lang="en-US"/>
        </a:p>
      </dgm:t>
    </dgm:pt>
    <dgm:pt modelId="{BC6B341A-8D37-420D-9E4D-DA9CBA7F82D6}" type="sibTrans" cxnId="{8BBE1D0D-845F-4D86-88E6-75C9263DB7FF}">
      <dgm:prSet/>
      <dgm:spPr/>
      <dgm:t>
        <a:bodyPr/>
        <a:lstStyle/>
        <a:p>
          <a:endParaRPr lang="en-US"/>
        </a:p>
      </dgm:t>
    </dgm:pt>
    <dgm:pt modelId="{9D0E862D-34B6-4558-A171-83F1B55F3C94}">
      <dgm:prSet/>
      <dgm:spPr/>
      <dgm:t>
        <a:bodyPr/>
        <a:lstStyle/>
        <a:p>
          <a:r>
            <a:rPr lang="en-US" b="1" i="0"/>
            <a:t>Improving Algorithms:</a:t>
          </a:r>
          <a:r>
            <a:rPr lang="en-US" b="0" i="0"/>
            <a:t> Contributing to advancing facial recognition algorithms for accuracy and reliability.</a:t>
          </a:r>
          <a:endParaRPr lang="en-US"/>
        </a:p>
      </dgm:t>
    </dgm:pt>
    <dgm:pt modelId="{08A9EF94-6C6E-4E1E-AB33-3C4BB851F317}" type="parTrans" cxnId="{27519963-9C95-4EBA-924A-72C9CF923DE2}">
      <dgm:prSet/>
      <dgm:spPr/>
      <dgm:t>
        <a:bodyPr/>
        <a:lstStyle/>
        <a:p>
          <a:endParaRPr lang="en-US"/>
        </a:p>
      </dgm:t>
    </dgm:pt>
    <dgm:pt modelId="{CDF48426-66A6-4074-ABBC-519A1EB5B442}" type="sibTrans" cxnId="{27519963-9C95-4EBA-924A-72C9CF923DE2}">
      <dgm:prSet/>
      <dgm:spPr/>
      <dgm:t>
        <a:bodyPr/>
        <a:lstStyle/>
        <a:p>
          <a:endParaRPr lang="en-US"/>
        </a:p>
      </dgm:t>
    </dgm:pt>
    <dgm:pt modelId="{0A95C7FC-D71E-474F-AAFD-41D6E6225B11}">
      <dgm:prSet/>
      <dgm:spPr/>
      <dgm:t>
        <a:bodyPr/>
        <a:lstStyle/>
        <a:p>
          <a:r>
            <a:rPr lang="en-US" b="1" i="0"/>
            <a:t>Event Management:</a:t>
          </a:r>
          <a:r>
            <a:rPr lang="en-US" b="0" i="0"/>
            <a:t> Managing access to events or venues through facial recognition-based ticketing systems.</a:t>
          </a:r>
          <a:endParaRPr lang="en-US"/>
        </a:p>
      </dgm:t>
    </dgm:pt>
    <dgm:pt modelId="{F19A09C7-A776-4202-8C0F-CB2226778F9F}" type="parTrans" cxnId="{59D2A1AB-E357-4B1A-984B-5DB1265BE23C}">
      <dgm:prSet/>
      <dgm:spPr/>
      <dgm:t>
        <a:bodyPr/>
        <a:lstStyle/>
        <a:p>
          <a:endParaRPr lang="en-US"/>
        </a:p>
      </dgm:t>
    </dgm:pt>
    <dgm:pt modelId="{5FBC1B56-4EA5-4943-8619-7F7847B9D4D4}" type="sibTrans" cxnId="{59D2A1AB-E357-4B1A-984B-5DB1265BE23C}">
      <dgm:prSet/>
      <dgm:spPr/>
      <dgm:t>
        <a:bodyPr/>
        <a:lstStyle/>
        <a:p>
          <a:endParaRPr lang="en-US"/>
        </a:p>
      </dgm:t>
    </dgm:pt>
    <dgm:pt modelId="{059A9450-AAE7-4FED-9B11-E7A8B36E36EA}">
      <dgm:prSet/>
      <dgm:spPr/>
      <dgm:t>
        <a:bodyPr/>
        <a:lstStyle/>
        <a:p>
          <a:r>
            <a:rPr lang="en-US" b="1" i="0"/>
            <a:t>School Attendance Systems:</a:t>
          </a:r>
          <a:r>
            <a:rPr lang="en-US" b="0" i="0"/>
            <a:t> Automating attendance marking through facial recognition in schools </a:t>
          </a:r>
          <a:r>
            <a:rPr lang="en-US"/>
            <a:t>&amp;</a:t>
          </a:r>
          <a:r>
            <a:rPr lang="en-US" b="0" i="0"/>
            <a:t> educational institutions.</a:t>
          </a:r>
          <a:endParaRPr lang="en-US"/>
        </a:p>
      </dgm:t>
    </dgm:pt>
    <dgm:pt modelId="{4BE22B95-F351-40A0-89F6-3D02A1A766AA}" type="parTrans" cxnId="{881A641F-A609-489F-A0E6-40E92DDB914D}">
      <dgm:prSet/>
      <dgm:spPr/>
      <dgm:t>
        <a:bodyPr/>
        <a:lstStyle/>
        <a:p>
          <a:endParaRPr lang="en-US"/>
        </a:p>
      </dgm:t>
    </dgm:pt>
    <dgm:pt modelId="{1CF49A8B-E419-426D-9951-E78B7042E6F7}" type="sibTrans" cxnId="{881A641F-A609-489F-A0E6-40E92DDB914D}">
      <dgm:prSet/>
      <dgm:spPr/>
      <dgm:t>
        <a:bodyPr/>
        <a:lstStyle/>
        <a:p>
          <a:endParaRPr lang="en-US"/>
        </a:p>
      </dgm:t>
    </dgm:pt>
    <dgm:pt modelId="{CBD44EF5-6F61-4D54-9941-09BE7C66C168}">
      <dgm:prSet/>
      <dgm:spPr/>
      <dgm:t>
        <a:bodyPr/>
        <a:lstStyle/>
        <a:p>
          <a:endParaRPr lang="en-US"/>
        </a:p>
      </dgm:t>
    </dgm:pt>
    <dgm:pt modelId="{A5C36DD8-BC9A-4E88-9A7A-660106A64B91}" type="parTrans" cxnId="{C2654C93-B7D8-4506-8B11-4A19CC20321D}">
      <dgm:prSet/>
      <dgm:spPr/>
      <dgm:t>
        <a:bodyPr/>
        <a:lstStyle/>
        <a:p>
          <a:endParaRPr lang="en-US"/>
        </a:p>
      </dgm:t>
    </dgm:pt>
    <dgm:pt modelId="{0F517514-0B03-44C4-80CD-62E6A6F7CA1A}" type="sibTrans" cxnId="{C2654C93-B7D8-4506-8B11-4A19CC20321D}">
      <dgm:prSet/>
      <dgm:spPr/>
      <dgm:t>
        <a:bodyPr/>
        <a:lstStyle/>
        <a:p>
          <a:endParaRPr lang="en-US"/>
        </a:p>
      </dgm:t>
    </dgm:pt>
    <dgm:pt modelId="{D55A35F3-339D-4D29-8978-B644230399BD}" type="pres">
      <dgm:prSet presAssocID="{51B0E664-5B28-4AA6-93C7-CB6C9B030CDF}" presName="compositeShape" presStyleCnt="0">
        <dgm:presLayoutVars>
          <dgm:chMax val="7"/>
          <dgm:dir/>
          <dgm:resizeHandles val="exact"/>
        </dgm:presLayoutVars>
      </dgm:prSet>
      <dgm:spPr/>
    </dgm:pt>
    <dgm:pt modelId="{650A5CEE-2EE1-45F8-92EA-6B1B654A05F8}" type="pres">
      <dgm:prSet presAssocID="{3716D716-B1F4-41B5-B2B6-150C8FB8C66C}" presName="circ1" presStyleLbl="vennNode1" presStyleIdx="0" presStyleCnt="7"/>
      <dgm:spPr/>
    </dgm:pt>
    <dgm:pt modelId="{A2C4B0EF-0777-4A14-B6E5-79C94E93430E}" type="pres">
      <dgm:prSet presAssocID="{3716D716-B1F4-41B5-B2B6-150C8FB8C66C}" presName="circ1Tx" presStyleLbl="revTx" presStyleIdx="0" presStyleCnt="0">
        <dgm:presLayoutVars>
          <dgm:chMax val="0"/>
          <dgm:chPref val="0"/>
          <dgm:bulletEnabled val="1"/>
        </dgm:presLayoutVars>
      </dgm:prSet>
      <dgm:spPr/>
    </dgm:pt>
    <dgm:pt modelId="{A3FDE74D-5AA2-4001-99B7-708AE6F31D03}" type="pres">
      <dgm:prSet presAssocID="{44C528A1-87EA-4A63-9442-FECF1532D719}" presName="circ2" presStyleLbl="vennNode1" presStyleIdx="1" presStyleCnt="7"/>
      <dgm:spPr/>
    </dgm:pt>
    <dgm:pt modelId="{5222B9D3-11C0-4DFF-85BA-38A263ECFE32}" type="pres">
      <dgm:prSet presAssocID="{44C528A1-87EA-4A63-9442-FECF1532D719}" presName="circ2Tx" presStyleLbl="revTx" presStyleIdx="0" presStyleCnt="0">
        <dgm:presLayoutVars>
          <dgm:chMax val="0"/>
          <dgm:chPref val="0"/>
          <dgm:bulletEnabled val="1"/>
        </dgm:presLayoutVars>
      </dgm:prSet>
      <dgm:spPr/>
    </dgm:pt>
    <dgm:pt modelId="{1F7280CE-AF5C-4CEE-9F7B-5F5FD6BEF835}" type="pres">
      <dgm:prSet presAssocID="{D1A19FA0-EE11-43EE-A071-6DEB5F369B1D}" presName="circ3" presStyleLbl="vennNode1" presStyleIdx="2" presStyleCnt="7"/>
      <dgm:spPr/>
    </dgm:pt>
    <dgm:pt modelId="{F982DD0F-AA41-46DD-9425-477930FBBE03}" type="pres">
      <dgm:prSet presAssocID="{D1A19FA0-EE11-43EE-A071-6DEB5F369B1D}" presName="circ3Tx" presStyleLbl="revTx" presStyleIdx="0" presStyleCnt="0">
        <dgm:presLayoutVars>
          <dgm:chMax val="0"/>
          <dgm:chPref val="0"/>
          <dgm:bulletEnabled val="1"/>
        </dgm:presLayoutVars>
      </dgm:prSet>
      <dgm:spPr/>
    </dgm:pt>
    <dgm:pt modelId="{A780BFBE-EA1B-4496-A9EA-10D30435CDD9}" type="pres">
      <dgm:prSet presAssocID="{2EE72101-1C04-4302-9622-1F4C5DB6A08B}" presName="circ4" presStyleLbl="vennNode1" presStyleIdx="3" presStyleCnt="7"/>
      <dgm:spPr/>
    </dgm:pt>
    <dgm:pt modelId="{340CB2B0-4B2C-47E8-8A19-5E393F4CE759}" type="pres">
      <dgm:prSet presAssocID="{2EE72101-1C04-4302-9622-1F4C5DB6A08B}" presName="circ4Tx" presStyleLbl="revTx" presStyleIdx="0" presStyleCnt="0">
        <dgm:presLayoutVars>
          <dgm:chMax val="0"/>
          <dgm:chPref val="0"/>
          <dgm:bulletEnabled val="1"/>
        </dgm:presLayoutVars>
      </dgm:prSet>
      <dgm:spPr/>
    </dgm:pt>
    <dgm:pt modelId="{770DBD8C-59EA-47C3-89FC-D78D3E07A138}" type="pres">
      <dgm:prSet presAssocID="{9D0E862D-34B6-4558-A171-83F1B55F3C94}" presName="circ5" presStyleLbl="vennNode1" presStyleIdx="4" presStyleCnt="7"/>
      <dgm:spPr/>
    </dgm:pt>
    <dgm:pt modelId="{2D3C1EDF-E7F6-4D21-AD30-ECDD541C9DCA}" type="pres">
      <dgm:prSet presAssocID="{9D0E862D-34B6-4558-A171-83F1B55F3C94}" presName="circ5Tx" presStyleLbl="revTx" presStyleIdx="0" presStyleCnt="0">
        <dgm:presLayoutVars>
          <dgm:chMax val="0"/>
          <dgm:chPref val="0"/>
          <dgm:bulletEnabled val="1"/>
        </dgm:presLayoutVars>
      </dgm:prSet>
      <dgm:spPr/>
    </dgm:pt>
    <dgm:pt modelId="{97A74CD5-4E4C-47D2-A965-BD24B4EB1357}" type="pres">
      <dgm:prSet presAssocID="{0A95C7FC-D71E-474F-AAFD-41D6E6225B11}" presName="circ6" presStyleLbl="vennNode1" presStyleIdx="5" presStyleCnt="7"/>
      <dgm:spPr/>
    </dgm:pt>
    <dgm:pt modelId="{CB9AF408-85E1-4A6F-9C01-94AC69D0A97D}" type="pres">
      <dgm:prSet presAssocID="{0A95C7FC-D71E-474F-AAFD-41D6E6225B11}" presName="circ6Tx" presStyleLbl="revTx" presStyleIdx="0" presStyleCnt="0">
        <dgm:presLayoutVars>
          <dgm:chMax val="0"/>
          <dgm:chPref val="0"/>
          <dgm:bulletEnabled val="1"/>
        </dgm:presLayoutVars>
      </dgm:prSet>
      <dgm:spPr/>
    </dgm:pt>
    <dgm:pt modelId="{A930EF95-0EDB-40CD-B056-E072CF028DB2}" type="pres">
      <dgm:prSet presAssocID="{059A9450-AAE7-4FED-9B11-E7A8B36E36EA}" presName="circ7" presStyleLbl="vennNode1" presStyleIdx="6" presStyleCnt="7"/>
      <dgm:spPr/>
    </dgm:pt>
    <dgm:pt modelId="{22DE8A4E-57A8-4E18-ACC5-4D420460D404}" type="pres">
      <dgm:prSet presAssocID="{059A9450-AAE7-4FED-9B11-E7A8B36E36EA}" presName="circ7Tx" presStyleLbl="revTx" presStyleIdx="0" presStyleCnt="0">
        <dgm:presLayoutVars>
          <dgm:chMax val="0"/>
          <dgm:chPref val="0"/>
          <dgm:bulletEnabled val="1"/>
        </dgm:presLayoutVars>
      </dgm:prSet>
      <dgm:spPr/>
    </dgm:pt>
  </dgm:ptLst>
  <dgm:cxnLst>
    <dgm:cxn modelId="{E81DF605-1DC0-40B7-A3FB-82A70BBD79AB}" type="presOf" srcId="{44C528A1-87EA-4A63-9442-FECF1532D719}" destId="{5222B9D3-11C0-4DFF-85BA-38A263ECFE32}" srcOrd="0" destOrd="0" presId="urn:microsoft.com/office/officeart/2005/8/layout/venn1"/>
    <dgm:cxn modelId="{A8723A0B-24F7-46B5-8641-75C0665E4C20}" type="presOf" srcId="{D1A19FA0-EE11-43EE-A071-6DEB5F369B1D}" destId="{F982DD0F-AA41-46DD-9425-477930FBBE03}" srcOrd="0" destOrd="0" presId="urn:microsoft.com/office/officeart/2005/8/layout/venn1"/>
    <dgm:cxn modelId="{8BBE1D0D-845F-4D86-88E6-75C9263DB7FF}" srcId="{51B0E664-5B28-4AA6-93C7-CB6C9B030CDF}" destId="{2EE72101-1C04-4302-9622-1F4C5DB6A08B}" srcOrd="3" destOrd="0" parTransId="{1DA9CB4F-1C10-4B73-B0D1-00CC1BD03F10}" sibTransId="{BC6B341A-8D37-420D-9E4D-DA9CBA7F82D6}"/>
    <dgm:cxn modelId="{881A641F-A609-489F-A0E6-40E92DDB914D}" srcId="{51B0E664-5B28-4AA6-93C7-CB6C9B030CDF}" destId="{059A9450-AAE7-4FED-9B11-E7A8B36E36EA}" srcOrd="6" destOrd="0" parTransId="{4BE22B95-F351-40A0-89F6-3D02A1A766AA}" sibTransId="{1CF49A8B-E419-426D-9951-E78B7042E6F7}"/>
    <dgm:cxn modelId="{4485F03D-1380-4B2D-90B6-7E1D83125729}" type="presOf" srcId="{059A9450-AAE7-4FED-9B11-E7A8B36E36EA}" destId="{22DE8A4E-57A8-4E18-ACC5-4D420460D404}" srcOrd="0" destOrd="0" presId="urn:microsoft.com/office/officeart/2005/8/layout/venn1"/>
    <dgm:cxn modelId="{D261AC5D-E145-4F42-A644-85197EFB5399}" type="presOf" srcId="{0A95C7FC-D71E-474F-AAFD-41D6E6225B11}" destId="{CB9AF408-85E1-4A6F-9C01-94AC69D0A97D}" srcOrd="0" destOrd="0" presId="urn:microsoft.com/office/officeart/2005/8/layout/venn1"/>
    <dgm:cxn modelId="{27519963-9C95-4EBA-924A-72C9CF923DE2}" srcId="{51B0E664-5B28-4AA6-93C7-CB6C9B030CDF}" destId="{9D0E862D-34B6-4558-A171-83F1B55F3C94}" srcOrd="4" destOrd="0" parTransId="{08A9EF94-6C6E-4E1E-AB33-3C4BB851F317}" sibTransId="{CDF48426-66A6-4074-ABBC-519A1EB5B442}"/>
    <dgm:cxn modelId="{7505464B-3D4D-4142-9741-8E3FAC3AC49A}" type="presOf" srcId="{51B0E664-5B28-4AA6-93C7-CB6C9B030CDF}" destId="{D55A35F3-339D-4D29-8978-B644230399BD}" srcOrd="0" destOrd="0" presId="urn:microsoft.com/office/officeart/2005/8/layout/venn1"/>
    <dgm:cxn modelId="{E464B789-EBAB-4253-8119-BB6649308247}" srcId="{51B0E664-5B28-4AA6-93C7-CB6C9B030CDF}" destId="{D1A19FA0-EE11-43EE-A071-6DEB5F369B1D}" srcOrd="2" destOrd="0" parTransId="{D59B4B81-E75D-4395-8624-2A61E36566F5}" sibTransId="{81C8EF6F-055E-4701-B63F-416798D92714}"/>
    <dgm:cxn modelId="{F453028F-2B88-4F33-9CF0-F2FA67EF7149}" srcId="{51B0E664-5B28-4AA6-93C7-CB6C9B030CDF}" destId="{3716D716-B1F4-41B5-B2B6-150C8FB8C66C}" srcOrd="0" destOrd="0" parTransId="{D74A76F9-C268-4B22-BEEE-57C45847C1D5}" sibTransId="{399EE668-0BC4-4638-86F9-FF3430D76536}"/>
    <dgm:cxn modelId="{C2654C93-B7D8-4506-8B11-4A19CC20321D}" srcId="{51B0E664-5B28-4AA6-93C7-CB6C9B030CDF}" destId="{CBD44EF5-6F61-4D54-9941-09BE7C66C168}" srcOrd="7" destOrd="0" parTransId="{A5C36DD8-BC9A-4E88-9A7A-660106A64B91}" sibTransId="{0F517514-0B03-44C4-80CD-62E6A6F7CA1A}"/>
    <dgm:cxn modelId="{7F49C893-6F14-4190-BABE-F8EAA0977CBA}" type="presOf" srcId="{3716D716-B1F4-41B5-B2B6-150C8FB8C66C}" destId="{A2C4B0EF-0777-4A14-B6E5-79C94E93430E}" srcOrd="0" destOrd="0" presId="urn:microsoft.com/office/officeart/2005/8/layout/venn1"/>
    <dgm:cxn modelId="{59D2A1AB-E357-4B1A-984B-5DB1265BE23C}" srcId="{51B0E664-5B28-4AA6-93C7-CB6C9B030CDF}" destId="{0A95C7FC-D71E-474F-AAFD-41D6E6225B11}" srcOrd="5" destOrd="0" parTransId="{F19A09C7-A776-4202-8C0F-CB2226778F9F}" sibTransId="{5FBC1B56-4EA5-4943-8619-7F7847B9D4D4}"/>
    <dgm:cxn modelId="{1B6C15AD-F037-437B-9BF3-9692EC6E5C6A}" type="presOf" srcId="{2EE72101-1C04-4302-9622-1F4C5DB6A08B}" destId="{340CB2B0-4B2C-47E8-8A19-5E393F4CE759}" srcOrd="0" destOrd="0" presId="urn:microsoft.com/office/officeart/2005/8/layout/venn1"/>
    <dgm:cxn modelId="{A270FED2-106B-4416-BB92-AEC9EF69E459}" type="presOf" srcId="{9D0E862D-34B6-4558-A171-83F1B55F3C94}" destId="{2D3C1EDF-E7F6-4D21-AD30-ECDD541C9DCA}" srcOrd="0" destOrd="0" presId="urn:microsoft.com/office/officeart/2005/8/layout/venn1"/>
    <dgm:cxn modelId="{5CD571F4-7759-4E5D-ADE1-542B5C73FCF4}" srcId="{51B0E664-5B28-4AA6-93C7-CB6C9B030CDF}" destId="{44C528A1-87EA-4A63-9442-FECF1532D719}" srcOrd="1" destOrd="0" parTransId="{257FD6ED-77AD-47EE-9A1B-C6F49D443317}" sibTransId="{78CD4812-730C-4780-B7B5-5A711B8F26FC}"/>
    <dgm:cxn modelId="{FA07D45F-B17E-492D-9339-19B16B88EF84}" type="presParOf" srcId="{D55A35F3-339D-4D29-8978-B644230399BD}" destId="{650A5CEE-2EE1-45F8-92EA-6B1B654A05F8}" srcOrd="0" destOrd="0" presId="urn:microsoft.com/office/officeart/2005/8/layout/venn1"/>
    <dgm:cxn modelId="{B8B49FF1-34C2-4D44-8474-12ACB76AEF96}" type="presParOf" srcId="{D55A35F3-339D-4D29-8978-B644230399BD}" destId="{A2C4B0EF-0777-4A14-B6E5-79C94E93430E}" srcOrd="1" destOrd="0" presId="urn:microsoft.com/office/officeart/2005/8/layout/venn1"/>
    <dgm:cxn modelId="{2138BCDB-CE49-4552-AD78-AC65DEF587AA}" type="presParOf" srcId="{D55A35F3-339D-4D29-8978-B644230399BD}" destId="{A3FDE74D-5AA2-4001-99B7-708AE6F31D03}" srcOrd="2" destOrd="0" presId="urn:microsoft.com/office/officeart/2005/8/layout/venn1"/>
    <dgm:cxn modelId="{D7D50811-A26E-439B-9B01-F4652F02DA66}" type="presParOf" srcId="{D55A35F3-339D-4D29-8978-B644230399BD}" destId="{5222B9D3-11C0-4DFF-85BA-38A263ECFE32}" srcOrd="3" destOrd="0" presId="urn:microsoft.com/office/officeart/2005/8/layout/venn1"/>
    <dgm:cxn modelId="{E9EE0518-5ADE-4974-BE4C-DA364912C051}" type="presParOf" srcId="{D55A35F3-339D-4D29-8978-B644230399BD}" destId="{1F7280CE-AF5C-4CEE-9F7B-5F5FD6BEF835}" srcOrd="4" destOrd="0" presId="urn:microsoft.com/office/officeart/2005/8/layout/venn1"/>
    <dgm:cxn modelId="{1A8CBED7-DAC2-4DBF-A729-49EBA180A8F7}" type="presParOf" srcId="{D55A35F3-339D-4D29-8978-B644230399BD}" destId="{F982DD0F-AA41-46DD-9425-477930FBBE03}" srcOrd="5" destOrd="0" presId="urn:microsoft.com/office/officeart/2005/8/layout/venn1"/>
    <dgm:cxn modelId="{CBF6C5AD-A8EA-4F48-8B46-4A38E132106A}" type="presParOf" srcId="{D55A35F3-339D-4D29-8978-B644230399BD}" destId="{A780BFBE-EA1B-4496-A9EA-10D30435CDD9}" srcOrd="6" destOrd="0" presId="urn:microsoft.com/office/officeart/2005/8/layout/venn1"/>
    <dgm:cxn modelId="{116CA2F0-0C88-4157-84EA-35C933DE53EF}" type="presParOf" srcId="{D55A35F3-339D-4D29-8978-B644230399BD}" destId="{340CB2B0-4B2C-47E8-8A19-5E393F4CE759}" srcOrd="7" destOrd="0" presId="urn:microsoft.com/office/officeart/2005/8/layout/venn1"/>
    <dgm:cxn modelId="{94E98A88-2973-4BF8-93F7-7C7BB7B38F45}" type="presParOf" srcId="{D55A35F3-339D-4D29-8978-B644230399BD}" destId="{770DBD8C-59EA-47C3-89FC-D78D3E07A138}" srcOrd="8" destOrd="0" presId="urn:microsoft.com/office/officeart/2005/8/layout/venn1"/>
    <dgm:cxn modelId="{B0E87C25-8F8D-454D-9A4B-7782479C002E}" type="presParOf" srcId="{D55A35F3-339D-4D29-8978-B644230399BD}" destId="{2D3C1EDF-E7F6-4D21-AD30-ECDD541C9DCA}" srcOrd="9" destOrd="0" presId="urn:microsoft.com/office/officeart/2005/8/layout/venn1"/>
    <dgm:cxn modelId="{FDA490AC-E155-48B4-8322-EB1580C90F08}" type="presParOf" srcId="{D55A35F3-339D-4D29-8978-B644230399BD}" destId="{97A74CD5-4E4C-47D2-A965-BD24B4EB1357}" srcOrd="10" destOrd="0" presId="urn:microsoft.com/office/officeart/2005/8/layout/venn1"/>
    <dgm:cxn modelId="{7522F964-E2A2-4DCC-B0F0-50D6B57B10B6}" type="presParOf" srcId="{D55A35F3-339D-4D29-8978-B644230399BD}" destId="{CB9AF408-85E1-4A6F-9C01-94AC69D0A97D}" srcOrd="11" destOrd="0" presId="urn:microsoft.com/office/officeart/2005/8/layout/venn1"/>
    <dgm:cxn modelId="{3CCDD097-D184-4935-86A2-E58B5BA1F8AB}" type="presParOf" srcId="{D55A35F3-339D-4D29-8978-B644230399BD}" destId="{A930EF95-0EDB-40CD-B056-E072CF028DB2}" srcOrd="12" destOrd="0" presId="urn:microsoft.com/office/officeart/2005/8/layout/venn1"/>
    <dgm:cxn modelId="{9024A1A7-8F23-4373-B7B5-AB36C357D876}" type="presParOf" srcId="{D55A35F3-339D-4D29-8978-B644230399BD}" destId="{22DE8A4E-57A8-4E18-ACC5-4D420460D404}"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C0E42D-CD29-48A2-A6B9-58985115A89E}"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A225AD52-9763-4FAB-A2F7-2741BDDB798D}">
      <dgm:prSet/>
      <dgm:spPr/>
      <dgm:t>
        <a:bodyPr/>
        <a:lstStyle/>
        <a:p>
          <a:r>
            <a:rPr lang="en-US" baseline="0" dirty="0"/>
            <a:t>This code represents a simple login system using Python's tkinter library for the graphical user interface (GUI) and OpenCV for webcam access and facial recognition. </a:t>
          </a:r>
          <a:endParaRPr lang="en-US" dirty="0"/>
        </a:p>
      </dgm:t>
    </dgm:pt>
    <dgm:pt modelId="{805C8FD2-362A-49B3-B468-6AC75A2B2EA3}" type="parTrans" cxnId="{21A00331-9C98-4913-A14E-AB892FE4526C}">
      <dgm:prSet/>
      <dgm:spPr/>
      <dgm:t>
        <a:bodyPr/>
        <a:lstStyle/>
        <a:p>
          <a:endParaRPr lang="en-US"/>
        </a:p>
      </dgm:t>
    </dgm:pt>
    <dgm:pt modelId="{3FB8A30C-11F2-4333-8A94-609BC55153BB}" type="sibTrans" cxnId="{21A00331-9C98-4913-A14E-AB892FE4526C}">
      <dgm:prSet/>
      <dgm:spPr/>
      <dgm:t>
        <a:bodyPr/>
        <a:lstStyle/>
        <a:p>
          <a:endParaRPr lang="en-US"/>
        </a:p>
      </dgm:t>
    </dgm:pt>
    <dgm:pt modelId="{A5F9A3F1-E2A0-44C3-9D16-6138EB3962BC}">
      <dgm:prSet/>
      <dgm:spPr/>
      <dgm:t>
        <a:bodyPr/>
        <a:lstStyle/>
        <a:p>
          <a:r>
            <a:rPr lang="en-US" b="1" baseline="0" dirty="0" err="1"/>
            <a:t>tkinter</a:t>
          </a:r>
          <a:r>
            <a:rPr lang="en-US" b="1" baseline="0" dirty="0"/>
            <a:t>: </a:t>
          </a:r>
          <a:r>
            <a:rPr lang="en-US" baseline="0" dirty="0"/>
            <a:t>Used for creating the GUI.</a:t>
          </a:r>
          <a:endParaRPr lang="en-US" dirty="0"/>
        </a:p>
      </dgm:t>
    </dgm:pt>
    <dgm:pt modelId="{7DDE67B9-1FFB-46F9-AD34-BCB08F5C9D12}" type="parTrans" cxnId="{044B10E7-1380-4E28-BAD7-313AE6180E04}">
      <dgm:prSet/>
      <dgm:spPr/>
      <dgm:t>
        <a:bodyPr/>
        <a:lstStyle/>
        <a:p>
          <a:endParaRPr lang="en-US"/>
        </a:p>
      </dgm:t>
    </dgm:pt>
    <dgm:pt modelId="{1CEF5263-A9FD-40BB-A162-EA8315BB2682}" type="sibTrans" cxnId="{044B10E7-1380-4E28-BAD7-313AE6180E04}">
      <dgm:prSet/>
      <dgm:spPr/>
      <dgm:t>
        <a:bodyPr/>
        <a:lstStyle/>
        <a:p>
          <a:endParaRPr lang="en-US"/>
        </a:p>
      </dgm:t>
    </dgm:pt>
    <dgm:pt modelId="{B14F5264-FD30-40E5-A5AA-E3E5EFBA5634}">
      <dgm:prSet/>
      <dgm:spPr/>
      <dgm:t>
        <a:bodyPr/>
        <a:lstStyle/>
        <a:p>
          <a:r>
            <a:rPr lang="en-US" b="1" baseline="0"/>
            <a:t>cv2 (OpenCV): </a:t>
          </a:r>
          <a:r>
            <a:rPr lang="en-US" baseline="0"/>
            <a:t>Utilized for webcam access and image processing.</a:t>
          </a:r>
          <a:endParaRPr lang="en-US"/>
        </a:p>
      </dgm:t>
    </dgm:pt>
    <dgm:pt modelId="{84771B73-BAC2-4D73-BE49-77AD524167CB}" type="parTrans" cxnId="{77362A42-9617-4784-9172-B914BEC2DC42}">
      <dgm:prSet/>
      <dgm:spPr/>
      <dgm:t>
        <a:bodyPr/>
        <a:lstStyle/>
        <a:p>
          <a:endParaRPr lang="en-US"/>
        </a:p>
      </dgm:t>
    </dgm:pt>
    <dgm:pt modelId="{E12EE357-7AA2-4EFF-889C-8498B57CC3C4}" type="sibTrans" cxnId="{77362A42-9617-4784-9172-B914BEC2DC42}">
      <dgm:prSet/>
      <dgm:spPr/>
      <dgm:t>
        <a:bodyPr/>
        <a:lstStyle/>
        <a:p>
          <a:endParaRPr lang="en-US"/>
        </a:p>
      </dgm:t>
    </dgm:pt>
    <dgm:pt modelId="{0D87C279-9770-4FC5-B724-28F98860F559}">
      <dgm:prSet/>
      <dgm:spPr/>
      <dgm:t>
        <a:bodyPr/>
        <a:lstStyle/>
        <a:p>
          <a:r>
            <a:rPr lang="en-US" b="1" baseline="0"/>
            <a:t>os: </a:t>
          </a:r>
          <a:r>
            <a:rPr lang="en-US" baseline="0"/>
            <a:t>Used for file and directory handling.</a:t>
          </a:r>
          <a:endParaRPr lang="en-US"/>
        </a:p>
      </dgm:t>
    </dgm:pt>
    <dgm:pt modelId="{FDD7CF5A-DA58-49BC-A762-27B84EACB523}" type="parTrans" cxnId="{104436D2-6736-4891-8A79-CAC7F41A4D8F}">
      <dgm:prSet/>
      <dgm:spPr/>
      <dgm:t>
        <a:bodyPr/>
        <a:lstStyle/>
        <a:p>
          <a:endParaRPr lang="en-US"/>
        </a:p>
      </dgm:t>
    </dgm:pt>
    <dgm:pt modelId="{9E50D602-A6EE-4919-9AAF-68E0AE072308}" type="sibTrans" cxnId="{104436D2-6736-4891-8A79-CAC7F41A4D8F}">
      <dgm:prSet/>
      <dgm:spPr/>
      <dgm:t>
        <a:bodyPr/>
        <a:lstStyle/>
        <a:p>
          <a:endParaRPr lang="en-US"/>
        </a:p>
      </dgm:t>
    </dgm:pt>
    <dgm:pt modelId="{F7A58AB9-FEA1-46DD-81A0-C7C33D5F2BDA}">
      <dgm:prSet/>
      <dgm:spPr/>
      <dgm:t>
        <a:bodyPr/>
        <a:lstStyle/>
        <a:p>
          <a:r>
            <a:rPr lang="en-US" b="1" baseline="0"/>
            <a:t>PIL (Python Imaging Library): </a:t>
          </a:r>
          <a:r>
            <a:rPr lang="en-US" baseline="0"/>
            <a:t>Utilized for image-related operations.</a:t>
          </a:r>
          <a:endParaRPr lang="en-US"/>
        </a:p>
      </dgm:t>
    </dgm:pt>
    <dgm:pt modelId="{9CD44265-81FE-43E4-9CC7-EB6CC8FC1A7D}" type="parTrans" cxnId="{1CC6A941-93D3-4814-8DC2-9BCF81E0CCB9}">
      <dgm:prSet/>
      <dgm:spPr/>
      <dgm:t>
        <a:bodyPr/>
        <a:lstStyle/>
        <a:p>
          <a:endParaRPr lang="en-US"/>
        </a:p>
      </dgm:t>
    </dgm:pt>
    <dgm:pt modelId="{55666451-6D51-4856-ADF8-C6079A2F4707}" type="sibTrans" cxnId="{1CC6A941-93D3-4814-8DC2-9BCF81E0CCB9}">
      <dgm:prSet/>
      <dgm:spPr/>
      <dgm:t>
        <a:bodyPr/>
        <a:lstStyle/>
        <a:p>
          <a:endParaRPr lang="en-US"/>
        </a:p>
      </dgm:t>
    </dgm:pt>
    <dgm:pt modelId="{4ED90D17-DA09-455A-B377-B58E9A552CF5}">
      <dgm:prSet/>
      <dgm:spPr/>
      <dgm:t>
        <a:bodyPr/>
        <a:lstStyle/>
        <a:p>
          <a:r>
            <a:rPr lang="en-US" b="1" baseline="0"/>
            <a:t>subprocess: </a:t>
          </a:r>
          <a:r>
            <a:rPr lang="en-US" baseline="0"/>
            <a:t>Used for running system commands.</a:t>
          </a:r>
          <a:endParaRPr lang="en-US"/>
        </a:p>
      </dgm:t>
    </dgm:pt>
    <dgm:pt modelId="{1101AE1B-7018-45AC-880F-AA248C9449C4}" type="parTrans" cxnId="{FD72A89E-F08E-4E88-97B2-B6E363490031}">
      <dgm:prSet/>
      <dgm:spPr/>
      <dgm:t>
        <a:bodyPr/>
        <a:lstStyle/>
        <a:p>
          <a:endParaRPr lang="en-US"/>
        </a:p>
      </dgm:t>
    </dgm:pt>
    <dgm:pt modelId="{426AFDC4-8D35-4306-9022-EC1356B1BAA2}" type="sibTrans" cxnId="{FD72A89E-F08E-4E88-97B2-B6E363490031}">
      <dgm:prSet/>
      <dgm:spPr/>
      <dgm:t>
        <a:bodyPr/>
        <a:lstStyle/>
        <a:p>
          <a:endParaRPr lang="en-US"/>
        </a:p>
      </dgm:t>
    </dgm:pt>
    <dgm:pt modelId="{0AB13B07-72B9-4728-92CE-767B4C79714E}">
      <dgm:prSet/>
      <dgm:spPr/>
      <dgm:t>
        <a:bodyPr/>
        <a:lstStyle/>
        <a:p>
          <a:r>
            <a:rPr lang="en-US" b="1" baseline="0"/>
            <a:t>util: </a:t>
          </a:r>
          <a:r>
            <a:rPr lang="en-US" baseline="0"/>
            <a:t>A custom module (not provided in the code snippet) that contains some utility functions </a:t>
          </a:r>
          <a:r>
            <a:rPr lang="en-US" b="0" i="0"/>
            <a:t>designed to help in creating various GUI elements such as buttons, labels, entry fields, and message boxes</a:t>
          </a:r>
          <a:endParaRPr lang="en-US"/>
        </a:p>
      </dgm:t>
    </dgm:pt>
    <dgm:pt modelId="{DEE8BFD0-7C3B-4A3A-8755-4B804C349448}" type="parTrans" cxnId="{ECF4A001-41D9-4036-9BE6-FA10C6A9049D}">
      <dgm:prSet/>
      <dgm:spPr/>
      <dgm:t>
        <a:bodyPr/>
        <a:lstStyle/>
        <a:p>
          <a:endParaRPr lang="en-US"/>
        </a:p>
      </dgm:t>
    </dgm:pt>
    <dgm:pt modelId="{BF6774B2-40B3-4113-B731-6C43EC8C4ED0}" type="sibTrans" cxnId="{ECF4A001-41D9-4036-9BE6-FA10C6A9049D}">
      <dgm:prSet/>
      <dgm:spPr/>
      <dgm:t>
        <a:bodyPr/>
        <a:lstStyle/>
        <a:p>
          <a:endParaRPr lang="en-US"/>
        </a:p>
      </dgm:t>
    </dgm:pt>
    <dgm:pt modelId="{7F3A492D-FCFA-4CCD-B7F4-9E89BC51AFF0}">
      <dgm:prSet/>
      <dgm:spPr/>
      <dgm:t>
        <a:bodyPr/>
        <a:lstStyle/>
        <a:p>
          <a:r>
            <a:rPr lang="en-US" b="1"/>
            <a:t>m</a:t>
          </a:r>
          <a:r>
            <a:rPr lang="en-US" b="1" baseline="0"/>
            <a:t>ediapipe: </a:t>
          </a:r>
          <a:r>
            <a:rPr lang="en-US" baseline="0"/>
            <a:t>Used for face detection.</a:t>
          </a:r>
          <a:endParaRPr lang="en-US"/>
        </a:p>
      </dgm:t>
    </dgm:pt>
    <dgm:pt modelId="{123CDA31-341D-4555-ADF4-76B32C603121}" type="parTrans" cxnId="{0A5E1D99-BFC8-4BBD-B2E1-F66FAE33B881}">
      <dgm:prSet/>
      <dgm:spPr/>
      <dgm:t>
        <a:bodyPr/>
        <a:lstStyle/>
        <a:p>
          <a:endParaRPr lang="en-US"/>
        </a:p>
      </dgm:t>
    </dgm:pt>
    <dgm:pt modelId="{B89F5081-948A-4BF9-AF13-D6907DAAD9D0}" type="sibTrans" cxnId="{0A5E1D99-BFC8-4BBD-B2E1-F66FAE33B881}">
      <dgm:prSet/>
      <dgm:spPr/>
      <dgm:t>
        <a:bodyPr/>
        <a:lstStyle/>
        <a:p>
          <a:endParaRPr lang="en-US"/>
        </a:p>
      </dgm:t>
    </dgm:pt>
    <dgm:pt modelId="{FB8BD5F3-6EE7-45FF-93F5-9337F55ED7E5}" type="pres">
      <dgm:prSet presAssocID="{0DC0E42D-CD29-48A2-A6B9-58985115A89E}" presName="linear" presStyleCnt="0">
        <dgm:presLayoutVars>
          <dgm:animLvl val="lvl"/>
          <dgm:resizeHandles val="exact"/>
        </dgm:presLayoutVars>
      </dgm:prSet>
      <dgm:spPr/>
    </dgm:pt>
    <dgm:pt modelId="{FC46E4BD-1BF2-4F0F-90F4-D3BAB74147DB}" type="pres">
      <dgm:prSet presAssocID="{A225AD52-9763-4FAB-A2F7-2741BDDB798D}" presName="parentText" presStyleLbl="node1" presStyleIdx="0" presStyleCnt="1">
        <dgm:presLayoutVars>
          <dgm:chMax val="0"/>
          <dgm:bulletEnabled val="1"/>
        </dgm:presLayoutVars>
      </dgm:prSet>
      <dgm:spPr/>
    </dgm:pt>
    <dgm:pt modelId="{5DC584C0-B751-4547-9B99-B221603C9DB5}" type="pres">
      <dgm:prSet presAssocID="{A225AD52-9763-4FAB-A2F7-2741BDDB798D}" presName="childText" presStyleLbl="revTx" presStyleIdx="0" presStyleCnt="1">
        <dgm:presLayoutVars>
          <dgm:bulletEnabled val="1"/>
        </dgm:presLayoutVars>
      </dgm:prSet>
      <dgm:spPr/>
    </dgm:pt>
  </dgm:ptLst>
  <dgm:cxnLst>
    <dgm:cxn modelId="{ECF4A001-41D9-4036-9BE6-FA10C6A9049D}" srcId="{A225AD52-9763-4FAB-A2F7-2741BDDB798D}" destId="{0AB13B07-72B9-4728-92CE-767B4C79714E}" srcOrd="5" destOrd="0" parTransId="{DEE8BFD0-7C3B-4A3A-8755-4B804C349448}" sibTransId="{BF6774B2-40B3-4113-B731-6C43EC8C4ED0}"/>
    <dgm:cxn modelId="{88E81E08-1363-4190-95E2-F5FDC16F8A6E}" type="presOf" srcId="{B14F5264-FD30-40E5-A5AA-E3E5EFBA5634}" destId="{5DC584C0-B751-4547-9B99-B221603C9DB5}" srcOrd="0" destOrd="1" presId="urn:microsoft.com/office/officeart/2005/8/layout/vList2"/>
    <dgm:cxn modelId="{21A00331-9C98-4913-A14E-AB892FE4526C}" srcId="{0DC0E42D-CD29-48A2-A6B9-58985115A89E}" destId="{A225AD52-9763-4FAB-A2F7-2741BDDB798D}" srcOrd="0" destOrd="0" parTransId="{805C8FD2-362A-49B3-B468-6AC75A2B2EA3}" sibTransId="{3FB8A30C-11F2-4333-8A94-609BC55153BB}"/>
    <dgm:cxn modelId="{1CC6A941-93D3-4814-8DC2-9BCF81E0CCB9}" srcId="{A225AD52-9763-4FAB-A2F7-2741BDDB798D}" destId="{F7A58AB9-FEA1-46DD-81A0-C7C33D5F2BDA}" srcOrd="3" destOrd="0" parTransId="{9CD44265-81FE-43E4-9CC7-EB6CC8FC1A7D}" sibTransId="{55666451-6D51-4856-ADF8-C6079A2F4707}"/>
    <dgm:cxn modelId="{77362A42-9617-4784-9172-B914BEC2DC42}" srcId="{A225AD52-9763-4FAB-A2F7-2741BDDB798D}" destId="{B14F5264-FD30-40E5-A5AA-E3E5EFBA5634}" srcOrd="1" destOrd="0" parTransId="{84771B73-BAC2-4D73-BE49-77AD524167CB}" sibTransId="{E12EE357-7AA2-4EFF-889C-8498B57CC3C4}"/>
    <dgm:cxn modelId="{4B63536E-ABD1-42A3-882D-B2FF442FB68D}" type="presOf" srcId="{7F3A492D-FCFA-4CCD-B7F4-9E89BC51AFF0}" destId="{5DC584C0-B751-4547-9B99-B221603C9DB5}" srcOrd="0" destOrd="6" presId="urn:microsoft.com/office/officeart/2005/8/layout/vList2"/>
    <dgm:cxn modelId="{4952D18C-52E2-4D75-8B79-4DD70B643FD0}" type="presOf" srcId="{0D87C279-9770-4FC5-B724-28F98860F559}" destId="{5DC584C0-B751-4547-9B99-B221603C9DB5}" srcOrd="0" destOrd="2" presId="urn:microsoft.com/office/officeart/2005/8/layout/vList2"/>
    <dgm:cxn modelId="{1133D18F-E597-4255-83C9-F19B4DD63EA0}" type="presOf" srcId="{F7A58AB9-FEA1-46DD-81A0-C7C33D5F2BDA}" destId="{5DC584C0-B751-4547-9B99-B221603C9DB5}" srcOrd="0" destOrd="3" presId="urn:microsoft.com/office/officeart/2005/8/layout/vList2"/>
    <dgm:cxn modelId="{06990C94-C3F4-4694-B085-9576B81D6D0C}" type="presOf" srcId="{A5F9A3F1-E2A0-44C3-9D16-6138EB3962BC}" destId="{5DC584C0-B751-4547-9B99-B221603C9DB5}" srcOrd="0" destOrd="0" presId="urn:microsoft.com/office/officeart/2005/8/layout/vList2"/>
    <dgm:cxn modelId="{0A5E1D99-BFC8-4BBD-B2E1-F66FAE33B881}" srcId="{A225AD52-9763-4FAB-A2F7-2741BDDB798D}" destId="{7F3A492D-FCFA-4CCD-B7F4-9E89BC51AFF0}" srcOrd="6" destOrd="0" parTransId="{123CDA31-341D-4555-ADF4-76B32C603121}" sibTransId="{B89F5081-948A-4BF9-AF13-D6907DAAD9D0}"/>
    <dgm:cxn modelId="{FD72A89E-F08E-4E88-97B2-B6E363490031}" srcId="{A225AD52-9763-4FAB-A2F7-2741BDDB798D}" destId="{4ED90D17-DA09-455A-B377-B58E9A552CF5}" srcOrd="4" destOrd="0" parTransId="{1101AE1B-7018-45AC-880F-AA248C9449C4}" sibTransId="{426AFDC4-8D35-4306-9022-EC1356B1BAA2}"/>
    <dgm:cxn modelId="{AB8209B3-9A83-45E0-BECB-B533DB53D250}" type="presOf" srcId="{0DC0E42D-CD29-48A2-A6B9-58985115A89E}" destId="{FB8BD5F3-6EE7-45FF-93F5-9337F55ED7E5}" srcOrd="0" destOrd="0" presId="urn:microsoft.com/office/officeart/2005/8/layout/vList2"/>
    <dgm:cxn modelId="{11B398CA-FDCE-495A-8DBF-6E65FCDCDA46}" type="presOf" srcId="{0AB13B07-72B9-4728-92CE-767B4C79714E}" destId="{5DC584C0-B751-4547-9B99-B221603C9DB5}" srcOrd="0" destOrd="5" presId="urn:microsoft.com/office/officeart/2005/8/layout/vList2"/>
    <dgm:cxn modelId="{104436D2-6736-4891-8A79-CAC7F41A4D8F}" srcId="{A225AD52-9763-4FAB-A2F7-2741BDDB798D}" destId="{0D87C279-9770-4FC5-B724-28F98860F559}" srcOrd="2" destOrd="0" parTransId="{FDD7CF5A-DA58-49BC-A762-27B84EACB523}" sibTransId="{9E50D602-A6EE-4919-9AAF-68E0AE072308}"/>
    <dgm:cxn modelId="{3EF589D4-5A1F-44A8-8180-70E78351EBA3}" type="presOf" srcId="{4ED90D17-DA09-455A-B377-B58E9A552CF5}" destId="{5DC584C0-B751-4547-9B99-B221603C9DB5}" srcOrd="0" destOrd="4" presId="urn:microsoft.com/office/officeart/2005/8/layout/vList2"/>
    <dgm:cxn modelId="{044B10E7-1380-4E28-BAD7-313AE6180E04}" srcId="{A225AD52-9763-4FAB-A2F7-2741BDDB798D}" destId="{A5F9A3F1-E2A0-44C3-9D16-6138EB3962BC}" srcOrd="0" destOrd="0" parTransId="{7DDE67B9-1FFB-46F9-AD34-BCB08F5C9D12}" sibTransId="{1CEF5263-A9FD-40BB-A162-EA8315BB2682}"/>
    <dgm:cxn modelId="{518DADFF-D1A3-4256-9A73-D15EFCC05953}" type="presOf" srcId="{A225AD52-9763-4FAB-A2F7-2741BDDB798D}" destId="{FC46E4BD-1BF2-4F0F-90F4-D3BAB74147DB}" srcOrd="0" destOrd="0" presId="urn:microsoft.com/office/officeart/2005/8/layout/vList2"/>
    <dgm:cxn modelId="{3BD454F4-331A-46AA-B9A1-2ABD8C7345ED}" type="presParOf" srcId="{FB8BD5F3-6EE7-45FF-93F5-9337F55ED7E5}" destId="{FC46E4BD-1BF2-4F0F-90F4-D3BAB74147DB}" srcOrd="0" destOrd="0" presId="urn:microsoft.com/office/officeart/2005/8/layout/vList2"/>
    <dgm:cxn modelId="{81FFBCB5-B059-47E9-8FAB-AC4558D0FE4B}" type="presParOf" srcId="{FB8BD5F3-6EE7-45FF-93F5-9337F55ED7E5}" destId="{5DC584C0-B751-4547-9B99-B221603C9DB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7D1D17-3D75-4D25-A292-684C3AF7078D}" type="doc">
      <dgm:prSet loTypeId="urn:microsoft.com/office/officeart/2005/8/layout/chevron2" loCatId="process" qsTypeId="urn:microsoft.com/office/officeart/2005/8/quickstyle/3d2" qsCatId="3D" csTypeId="urn:microsoft.com/office/officeart/2005/8/colors/accent1_2" csCatId="accent1"/>
      <dgm:spPr/>
      <dgm:t>
        <a:bodyPr/>
        <a:lstStyle/>
        <a:p>
          <a:endParaRPr lang="en-US"/>
        </a:p>
      </dgm:t>
    </dgm:pt>
    <dgm:pt modelId="{6F75C8AA-9836-4159-BAEA-158388AC04A7}">
      <dgm:prSet/>
      <dgm:spPr/>
      <dgm:t>
        <a:bodyPr/>
        <a:lstStyle/>
        <a:p>
          <a:r>
            <a:rPr lang="en-US" b="1"/>
            <a:t>Functions:</a:t>
          </a:r>
          <a:endParaRPr lang="en-US"/>
        </a:p>
      </dgm:t>
    </dgm:pt>
    <dgm:pt modelId="{075854C6-D7D2-44E0-9034-F14ADC4B1AFD}" type="parTrans" cxnId="{E499329A-C494-424B-9A67-985DFF4AE295}">
      <dgm:prSet/>
      <dgm:spPr/>
      <dgm:t>
        <a:bodyPr/>
        <a:lstStyle/>
        <a:p>
          <a:endParaRPr lang="en-US"/>
        </a:p>
      </dgm:t>
    </dgm:pt>
    <dgm:pt modelId="{4A1822E2-CB91-4E54-BA6A-FA3AA6434CE4}" type="sibTrans" cxnId="{E499329A-C494-424B-9A67-985DFF4AE295}">
      <dgm:prSet/>
      <dgm:spPr/>
      <dgm:t>
        <a:bodyPr/>
        <a:lstStyle/>
        <a:p>
          <a:endParaRPr lang="en-US"/>
        </a:p>
      </dgm:t>
    </dgm:pt>
    <dgm:pt modelId="{AF0A92C1-F9FA-43E9-8E6B-A90CA4DD6890}">
      <dgm:prSet/>
      <dgm:spPr/>
      <dgm:t>
        <a:bodyPr/>
        <a:lstStyle/>
        <a:p>
          <a:r>
            <a:rPr lang="en-US" b="1" i="1" dirty="0"/>
            <a:t>__init__: </a:t>
          </a:r>
          <a:r>
            <a:rPr lang="en-US" dirty="0"/>
            <a:t>The initializer method for the App class, which sets up the main window, buttons, webcam label, and initializes necessary variables.</a:t>
          </a:r>
        </a:p>
      </dgm:t>
    </dgm:pt>
    <dgm:pt modelId="{EDECF704-2A40-470B-9E64-8CCE3206C3F6}" type="parTrans" cxnId="{4C221F5B-992E-44B3-BA84-AA84659B7E7F}">
      <dgm:prSet/>
      <dgm:spPr/>
      <dgm:t>
        <a:bodyPr/>
        <a:lstStyle/>
        <a:p>
          <a:endParaRPr lang="en-US"/>
        </a:p>
      </dgm:t>
    </dgm:pt>
    <dgm:pt modelId="{F92BED04-658A-40B3-8C92-9780A63A0F67}" type="sibTrans" cxnId="{4C221F5B-992E-44B3-BA84-AA84659B7E7F}">
      <dgm:prSet/>
      <dgm:spPr/>
      <dgm:t>
        <a:bodyPr/>
        <a:lstStyle/>
        <a:p>
          <a:endParaRPr lang="en-US"/>
        </a:p>
      </dgm:t>
    </dgm:pt>
    <dgm:pt modelId="{9841B011-A2DC-438B-8A93-908A78619B96}">
      <dgm:prSet/>
      <dgm:spPr/>
      <dgm:t>
        <a:bodyPr/>
        <a:lstStyle/>
        <a:p>
          <a:r>
            <a:rPr lang="en-US" b="1" i="1"/>
            <a:t>add_webcam: </a:t>
          </a:r>
          <a:r>
            <a:rPr lang="en-US"/>
            <a:t>Method to add the webcam feed to a specified label and continuously process the webcam frames.</a:t>
          </a:r>
        </a:p>
      </dgm:t>
    </dgm:pt>
    <dgm:pt modelId="{2C87E4F2-7B9D-4F88-B646-75EE4C0C482D}" type="parTrans" cxnId="{00D43504-FE1B-4B77-9CEF-6063DF145E04}">
      <dgm:prSet/>
      <dgm:spPr/>
      <dgm:t>
        <a:bodyPr/>
        <a:lstStyle/>
        <a:p>
          <a:endParaRPr lang="en-US"/>
        </a:p>
      </dgm:t>
    </dgm:pt>
    <dgm:pt modelId="{5B3A1024-13F3-45DA-847B-AA3E266952E1}" type="sibTrans" cxnId="{00D43504-FE1B-4B77-9CEF-6063DF145E04}">
      <dgm:prSet/>
      <dgm:spPr/>
      <dgm:t>
        <a:bodyPr/>
        <a:lstStyle/>
        <a:p>
          <a:endParaRPr lang="en-US"/>
        </a:p>
      </dgm:t>
    </dgm:pt>
    <dgm:pt modelId="{6A399A6C-AFE1-47AF-942B-5E94BDC0DBEC}">
      <dgm:prSet/>
      <dgm:spPr/>
      <dgm:t>
        <a:bodyPr/>
        <a:lstStyle/>
        <a:p>
          <a:r>
            <a:rPr lang="en-US" b="1" i="1"/>
            <a:t>process_webcam: </a:t>
          </a:r>
          <a:r>
            <a:rPr lang="en-US"/>
            <a:t>Method that retrieves frames from the webcam, performs face detection, converts frames to PIL format, and updates the displayed image in the label.</a:t>
          </a:r>
        </a:p>
      </dgm:t>
    </dgm:pt>
    <dgm:pt modelId="{E86CD817-A01F-4A1E-B626-4E89548BA10F}" type="parTrans" cxnId="{0FFB3D95-9C12-4444-B7B0-9B5673182E0A}">
      <dgm:prSet/>
      <dgm:spPr/>
      <dgm:t>
        <a:bodyPr/>
        <a:lstStyle/>
        <a:p>
          <a:endParaRPr lang="en-US"/>
        </a:p>
      </dgm:t>
    </dgm:pt>
    <dgm:pt modelId="{9D01BD6C-2F3D-430D-B746-1B289E047696}" type="sibTrans" cxnId="{0FFB3D95-9C12-4444-B7B0-9B5673182E0A}">
      <dgm:prSet/>
      <dgm:spPr/>
      <dgm:t>
        <a:bodyPr/>
        <a:lstStyle/>
        <a:p>
          <a:endParaRPr lang="en-US"/>
        </a:p>
      </dgm:t>
    </dgm:pt>
    <dgm:pt modelId="{F7A0EC67-D9E0-40BE-A98B-89AC339E1481}">
      <dgm:prSet/>
      <dgm:spPr/>
      <dgm:t>
        <a:bodyPr/>
        <a:lstStyle/>
        <a:p>
          <a:r>
            <a:rPr lang="en-US" b="1" i="1"/>
            <a:t>add_detections: </a:t>
          </a:r>
          <a:r>
            <a:rPr lang="en-US"/>
            <a:t>Method for detecting faces in the webcam frames using the MediaPipe Face Detection module, drawing bounding boxes around detected faces, and indicating potential spoofing.</a:t>
          </a:r>
        </a:p>
      </dgm:t>
    </dgm:pt>
    <dgm:pt modelId="{210A602F-4D3B-4A89-84B7-B4196EE2AE80}" type="parTrans" cxnId="{FECDED95-9FE7-4495-B12E-4FFAEEBE9F4F}">
      <dgm:prSet/>
      <dgm:spPr/>
      <dgm:t>
        <a:bodyPr/>
        <a:lstStyle/>
        <a:p>
          <a:endParaRPr lang="en-US"/>
        </a:p>
      </dgm:t>
    </dgm:pt>
    <dgm:pt modelId="{C95AD73E-908F-4494-8661-C5C3AF9E77C1}" type="sibTrans" cxnId="{FECDED95-9FE7-4495-B12E-4FFAEEBE9F4F}">
      <dgm:prSet/>
      <dgm:spPr/>
      <dgm:t>
        <a:bodyPr/>
        <a:lstStyle/>
        <a:p>
          <a:endParaRPr lang="en-US"/>
        </a:p>
      </dgm:t>
    </dgm:pt>
    <dgm:pt modelId="{1CF6DFA5-14DE-42FE-8007-E803F58BFCCB}">
      <dgm:prSet/>
      <dgm:spPr/>
      <dgm:t>
        <a:bodyPr/>
        <a:lstStyle/>
        <a:p>
          <a:r>
            <a:rPr lang="en-US" b="1" i="1"/>
            <a:t>login: </a:t>
          </a:r>
          <a:r>
            <a:rPr lang="en-US"/>
            <a:t>Method executed upon clicking the "Login" button, which captures the current frame, performs facial recognition using an external command (face_recognition), checks for the presence of recognized persons, and checks for liveliness to log in or detect spoofing.</a:t>
          </a:r>
        </a:p>
      </dgm:t>
    </dgm:pt>
    <dgm:pt modelId="{C2D4A204-81A1-48FC-ABB6-D7891C9FF3F4}" type="parTrans" cxnId="{4F2CE17F-F67D-4612-836B-17FBA1EF5775}">
      <dgm:prSet/>
      <dgm:spPr/>
      <dgm:t>
        <a:bodyPr/>
        <a:lstStyle/>
        <a:p>
          <a:endParaRPr lang="en-US"/>
        </a:p>
      </dgm:t>
    </dgm:pt>
    <dgm:pt modelId="{BF7D9251-81FF-467D-AECD-6256F586C194}" type="sibTrans" cxnId="{4F2CE17F-F67D-4612-836B-17FBA1EF5775}">
      <dgm:prSet/>
      <dgm:spPr/>
      <dgm:t>
        <a:bodyPr/>
        <a:lstStyle/>
        <a:p>
          <a:endParaRPr lang="en-US"/>
        </a:p>
      </dgm:t>
    </dgm:pt>
    <dgm:pt modelId="{6F660FDF-8F0A-4B1C-AEB5-105E2ADA098A}">
      <dgm:prSet/>
      <dgm:spPr/>
      <dgm:t>
        <a:bodyPr/>
        <a:lstStyle/>
        <a:p>
          <a:r>
            <a:rPr lang="en-US" b="1" i="1"/>
            <a:t>register_user and register_user_tryagain: </a:t>
          </a:r>
          <a:r>
            <a:rPr lang="en-US"/>
            <a:t>Methods related to registering a new user, saving captured images, and displaying success messages.</a:t>
          </a:r>
        </a:p>
      </dgm:t>
    </dgm:pt>
    <dgm:pt modelId="{AA11F2D2-B921-4818-9BF9-612B384A96DC}" type="parTrans" cxnId="{ECAAB7B7-2245-41CB-AF38-F7452B05FB54}">
      <dgm:prSet/>
      <dgm:spPr/>
      <dgm:t>
        <a:bodyPr/>
        <a:lstStyle/>
        <a:p>
          <a:endParaRPr lang="en-US"/>
        </a:p>
      </dgm:t>
    </dgm:pt>
    <dgm:pt modelId="{8FB8ECA9-CEDD-4458-97AA-0C403F5DFEBB}" type="sibTrans" cxnId="{ECAAB7B7-2245-41CB-AF38-F7452B05FB54}">
      <dgm:prSet/>
      <dgm:spPr/>
      <dgm:t>
        <a:bodyPr/>
        <a:lstStyle/>
        <a:p>
          <a:endParaRPr lang="en-US"/>
        </a:p>
      </dgm:t>
    </dgm:pt>
    <dgm:pt modelId="{8FEF39C8-8BE8-41D7-8F50-B609FCD3D47D}">
      <dgm:prSet/>
      <dgm:spPr/>
      <dgm:t>
        <a:bodyPr/>
        <a:lstStyle/>
        <a:p>
          <a:r>
            <a:rPr lang="en-US" b="1" i="1"/>
            <a:t>add_img_to_label: </a:t>
          </a:r>
          <a:r>
            <a:rPr lang="en-US"/>
            <a:t>Method to update labels with captured images during the registration process.</a:t>
          </a:r>
        </a:p>
      </dgm:t>
    </dgm:pt>
    <dgm:pt modelId="{E3C510D2-3E1E-4E66-B4B5-3815EA83CE67}" type="parTrans" cxnId="{A4E0D0B1-98F4-4B7B-887B-E01A4F9792B8}">
      <dgm:prSet/>
      <dgm:spPr/>
      <dgm:t>
        <a:bodyPr/>
        <a:lstStyle/>
        <a:p>
          <a:endParaRPr lang="en-US"/>
        </a:p>
      </dgm:t>
    </dgm:pt>
    <dgm:pt modelId="{C36846C4-23E3-4DEA-A3D8-C7616F09D9AD}" type="sibTrans" cxnId="{A4E0D0B1-98F4-4B7B-887B-E01A4F9792B8}">
      <dgm:prSet/>
      <dgm:spPr/>
      <dgm:t>
        <a:bodyPr/>
        <a:lstStyle/>
        <a:p>
          <a:endParaRPr lang="en-US"/>
        </a:p>
      </dgm:t>
    </dgm:pt>
    <dgm:pt modelId="{6325255D-1EC2-4996-A33F-114E39AA42C5}" type="pres">
      <dgm:prSet presAssocID="{057D1D17-3D75-4D25-A292-684C3AF7078D}" presName="linearFlow" presStyleCnt="0">
        <dgm:presLayoutVars>
          <dgm:dir/>
          <dgm:animLvl val="lvl"/>
          <dgm:resizeHandles val="exact"/>
        </dgm:presLayoutVars>
      </dgm:prSet>
      <dgm:spPr/>
    </dgm:pt>
    <dgm:pt modelId="{050C5B02-6B1F-4C91-967A-C40C51C06004}" type="pres">
      <dgm:prSet presAssocID="{6F75C8AA-9836-4159-BAEA-158388AC04A7}" presName="composite" presStyleCnt="0"/>
      <dgm:spPr/>
    </dgm:pt>
    <dgm:pt modelId="{387B5CE0-C228-4806-B7B4-FFC6BD19CC7B}" type="pres">
      <dgm:prSet presAssocID="{6F75C8AA-9836-4159-BAEA-158388AC04A7}" presName="parentText" presStyleLbl="alignNode1" presStyleIdx="0" presStyleCnt="1">
        <dgm:presLayoutVars>
          <dgm:chMax val="1"/>
          <dgm:bulletEnabled val="1"/>
        </dgm:presLayoutVars>
      </dgm:prSet>
      <dgm:spPr/>
    </dgm:pt>
    <dgm:pt modelId="{61F2A780-7ED7-4DFC-86FF-0EC6F4E04713}" type="pres">
      <dgm:prSet presAssocID="{6F75C8AA-9836-4159-BAEA-158388AC04A7}" presName="descendantText" presStyleLbl="alignAcc1" presStyleIdx="0" presStyleCnt="1">
        <dgm:presLayoutVars>
          <dgm:bulletEnabled val="1"/>
        </dgm:presLayoutVars>
      </dgm:prSet>
      <dgm:spPr/>
    </dgm:pt>
  </dgm:ptLst>
  <dgm:cxnLst>
    <dgm:cxn modelId="{00D43504-FE1B-4B77-9CEF-6063DF145E04}" srcId="{6F75C8AA-9836-4159-BAEA-158388AC04A7}" destId="{9841B011-A2DC-438B-8A93-908A78619B96}" srcOrd="1" destOrd="0" parTransId="{2C87E4F2-7B9D-4F88-B646-75EE4C0C482D}" sibTransId="{5B3A1024-13F3-45DA-847B-AA3E266952E1}"/>
    <dgm:cxn modelId="{8A545F0C-7F54-423C-B3B8-29CF833A0D82}" type="presOf" srcId="{F7A0EC67-D9E0-40BE-A98B-89AC339E1481}" destId="{61F2A780-7ED7-4DFC-86FF-0EC6F4E04713}" srcOrd="0" destOrd="3" presId="urn:microsoft.com/office/officeart/2005/8/layout/chevron2"/>
    <dgm:cxn modelId="{C8486B34-251D-48A2-8428-F53B50A686FC}" type="presOf" srcId="{1CF6DFA5-14DE-42FE-8007-E803F58BFCCB}" destId="{61F2A780-7ED7-4DFC-86FF-0EC6F4E04713}" srcOrd="0" destOrd="4" presId="urn:microsoft.com/office/officeart/2005/8/layout/chevron2"/>
    <dgm:cxn modelId="{4C221F5B-992E-44B3-BA84-AA84659B7E7F}" srcId="{6F75C8AA-9836-4159-BAEA-158388AC04A7}" destId="{AF0A92C1-F9FA-43E9-8E6B-A90CA4DD6890}" srcOrd="0" destOrd="0" parTransId="{EDECF704-2A40-470B-9E64-8CCE3206C3F6}" sibTransId="{F92BED04-658A-40B3-8C92-9780A63A0F67}"/>
    <dgm:cxn modelId="{4F2CE17F-F67D-4612-836B-17FBA1EF5775}" srcId="{6F75C8AA-9836-4159-BAEA-158388AC04A7}" destId="{1CF6DFA5-14DE-42FE-8007-E803F58BFCCB}" srcOrd="4" destOrd="0" parTransId="{C2D4A204-81A1-48FC-ABB6-D7891C9FF3F4}" sibTransId="{BF7D9251-81FF-467D-AECD-6256F586C194}"/>
    <dgm:cxn modelId="{4DAB2180-D202-4AED-886A-4FB0B195C27D}" type="presOf" srcId="{057D1D17-3D75-4D25-A292-684C3AF7078D}" destId="{6325255D-1EC2-4996-A33F-114E39AA42C5}" srcOrd="0" destOrd="0" presId="urn:microsoft.com/office/officeart/2005/8/layout/chevron2"/>
    <dgm:cxn modelId="{C861C090-9B0F-4796-9897-30421CD15696}" type="presOf" srcId="{9841B011-A2DC-438B-8A93-908A78619B96}" destId="{61F2A780-7ED7-4DFC-86FF-0EC6F4E04713}" srcOrd="0" destOrd="1" presId="urn:microsoft.com/office/officeart/2005/8/layout/chevron2"/>
    <dgm:cxn modelId="{FE362193-35BB-4DCD-849C-47908963B304}" type="presOf" srcId="{AF0A92C1-F9FA-43E9-8E6B-A90CA4DD6890}" destId="{61F2A780-7ED7-4DFC-86FF-0EC6F4E04713}" srcOrd="0" destOrd="0" presId="urn:microsoft.com/office/officeart/2005/8/layout/chevron2"/>
    <dgm:cxn modelId="{64367893-B376-4460-86BE-9FA477D60F80}" type="presOf" srcId="{6A399A6C-AFE1-47AF-942B-5E94BDC0DBEC}" destId="{61F2A780-7ED7-4DFC-86FF-0EC6F4E04713}" srcOrd="0" destOrd="2" presId="urn:microsoft.com/office/officeart/2005/8/layout/chevron2"/>
    <dgm:cxn modelId="{0FFB3D95-9C12-4444-B7B0-9B5673182E0A}" srcId="{6F75C8AA-9836-4159-BAEA-158388AC04A7}" destId="{6A399A6C-AFE1-47AF-942B-5E94BDC0DBEC}" srcOrd="2" destOrd="0" parTransId="{E86CD817-A01F-4A1E-B626-4E89548BA10F}" sibTransId="{9D01BD6C-2F3D-430D-B746-1B289E047696}"/>
    <dgm:cxn modelId="{FECDED95-9FE7-4495-B12E-4FFAEEBE9F4F}" srcId="{6F75C8AA-9836-4159-BAEA-158388AC04A7}" destId="{F7A0EC67-D9E0-40BE-A98B-89AC339E1481}" srcOrd="3" destOrd="0" parTransId="{210A602F-4D3B-4A89-84B7-B4196EE2AE80}" sibTransId="{C95AD73E-908F-4494-8661-C5C3AF9E77C1}"/>
    <dgm:cxn modelId="{E499329A-C494-424B-9A67-985DFF4AE295}" srcId="{057D1D17-3D75-4D25-A292-684C3AF7078D}" destId="{6F75C8AA-9836-4159-BAEA-158388AC04A7}" srcOrd="0" destOrd="0" parTransId="{075854C6-D7D2-44E0-9034-F14ADC4B1AFD}" sibTransId="{4A1822E2-CB91-4E54-BA6A-FA3AA6434CE4}"/>
    <dgm:cxn modelId="{A4E0D0B1-98F4-4B7B-887B-E01A4F9792B8}" srcId="{6F75C8AA-9836-4159-BAEA-158388AC04A7}" destId="{8FEF39C8-8BE8-41D7-8F50-B609FCD3D47D}" srcOrd="6" destOrd="0" parTransId="{E3C510D2-3E1E-4E66-B4B5-3815EA83CE67}" sibTransId="{C36846C4-23E3-4DEA-A3D8-C7616F09D9AD}"/>
    <dgm:cxn modelId="{ECAAB7B7-2245-41CB-AF38-F7452B05FB54}" srcId="{6F75C8AA-9836-4159-BAEA-158388AC04A7}" destId="{6F660FDF-8F0A-4B1C-AEB5-105E2ADA098A}" srcOrd="5" destOrd="0" parTransId="{AA11F2D2-B921-4818-9BF9-612B384A96DC}" sibTransId="{8FB8ECA9-CEDD-4458-97AA-0C403F5DFEBB}"/>
    <dgm:cxn modelId="{3C4BE6D2-A4EE-4D5F-84BF-1D55ADDEA571}" type="presOf" srcId="{6F660FDF-8F0A-4B1C-AEB5-105E2ADA098A}" destId="{61F2A780-7ED7-4DFC-86FF-0EC6F4E04713}" srcOrd="0" destOrd="5" presId="urn:microsoft.com/office/officeart/2005/8/layout/chevron2"/>
    <dgm:cxn modelId="{1290D2DD-7B15-450C-87F5-A25C2FA5C264}" type="presOf" srcId="{8FEF39C8-8BE8-41D7-8F50-B609FCD3D47D}" destId="{61F2A780-7ED7-4DFC-86FF-0EC6F4E04713}" srcOrd="0" destOrd="6" presId="urn:microsoft.com/office/officeart/2005/8/layout/chevron2"/>
    <dgm:cxn modelId="{751DE8E9-E903-4729-ADFA-8DA13191D4CC}" type="presOf" srcId="{6F75C8AA-9836-4159-BAEA-158388AC04A7}" destId="{387B5CE0-C228-4806-B7B4-FFC6BD19CC7B}" srcOrd="0" destOrd="0" presId="urn:microsoft.com/office/officeart/2005/8/layout/chevron2"/>
    <dgm:cxn modelId="{1A695819-E081-4FC1-B632-6CD67BFE6A97}" type="presParOf" srcId="{6325255D-1EC2-4996-A33F-114E39AA42C5}" destId="{050C5B02-6B1F-4C91-967A-C40C51C06004}" srcOrd="0" destOrd="0" presId="urn:microsoft.com/office/officeart/2005/8/layout/chevron2"/>
    <dgm:cxn modelId="{22E6E413-A0E0-4AA4-A687-EF2B702EE03D}" type="presParOf" srcId="{050C5B02-6B1F-4C91-967A-C40C51C06004}" destId="{387B5CE0-C228-4806-B7B4-FFC6BD19CC7B}" srcOrd="0" destOrd="0" presId="urn:microsoft.com/office/officeart/2005/8/layout/chevron2"/>
    <dgm:cxn modelId="{25024643-28AF-43AE-81AA-C8B8F09DF1D6}" type="presParOf" srcId="{050C5B02-6B1F-4C91-967A-C40C51C06004}" destId="{61F2A780-7ED7-4DFC-86FF-0EC6F4E047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2162C-08C1-4D97-87AE-F143EE6C662F}">
      <dsp:nvSpPr>
        <dsp:cNvPr id="0" name=""/>
        <dsp:cNvSpPr/>
      </dsp:nvSpPr>
      <dsp:spPr>
        <a:xfrm>
          <a:off x="0" y="0"/>
          <a:ext cx="67976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6A758-1400-4D58-8BFD-71A74D479F89}">
      <dsp:nvSpPr>
        <dsp:cNvPr id="0" name=""/>
        <dsp:cNvSpPr/>
      </dsp:nvSpPr>
      <dsp:spPr>
        <a:xfrm>
          <a:off x="0" y="0"/>
          <a:ext cx="1530434" cy="564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u="none" kern="1200"/>
            <a:t>AGENDA</a:t>
          </a:r>
          <a:r>
            <a:rPr lang="en-US" sz="2900" u="none" kern="1200"/>
            <a:t> :</a:t>
          </a:r>
          <a:endParaRPr lang="en-US" sz="2900" u="none" kern="1200" dirty="0"/>
        </a:p>
      </dsp:txBody>
      <dsp:txXfrm>
        <a:off x="0" y="0"/>
        <a:ext cx="1530434" cy="5649912"/>
      </dsp:txXfrm>
    </dsp:sp>
    <dsp:sp modelId="{6406CF37-535D-4C35-8E7E-A34AB6BF433F}">
      <dsp:nvSpPr>
        <dsp:cNvPr id="0" name=""/>
        <dsp:cNvSpPr/>
      </dsp:nvSpPr>
      <dsp:spPr>
        <a:xfrm>
          <a:off x="1629113" y="44484"/>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Introduction</a:t>
          </a:r>
        </a:p>
      </dsp:txBody>
      <dsp:txXfrm>
        <a:off x="1629113" y="44484"/>
        <a:ext cx="5164208" cy="889695"/>
      </dsp:txXfrm>
    </dsp:sp>
    <dsp:sp modelId="{6F1ACD76-F929-498F-B56F-0633F677299F}">
      <dsp:nvSpPr>
        <dsp:cNvPr id="0" name=""/>
        <dsp:cNvSpPr/>
      </dsp:nvSpPr>
      <dsp:spPr>
        <a:xfrm>
          <a:off x="1530434" y="934180"/>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8137A5-A035-42BD-83D4-E34FF27E0958}">
      <dsp:nvSpPr>
        <dsp:cNvPr id="0" name=""/>
        <dsp:cNvSpPr/>
      </dsp:nvSpPr>
      <dsp:spPr>
        <a:xfrm>
          <a:off x="1629113" y="978665"/>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Long-term Goals And Applications</a:t>
          </a:r>
        </a:p>
      </dsp:txBody>
      <dsp:txXfrm>
        <a:off x="1629113" y="978665"/>
        <a:ext cx="5164208" cy="889695"/>
      </dsp:txXfrm>
    </dsp:sp>
    <dsp:sp modelId="{B764925E-7ACC-4ABA-9C07-7F267454063B}">
      <dsp:nvSpPr>
        <dsp:cNvPr id="0" name=""/>
        <dsp:cNvSpPr/>
      </dsp:nvSpPr>
      <dsp:spPr>
        <a:xfrm>
          <a:off x="1530434" y="1868360"/>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755EE4-3A88-4AD3-89FB-2CCF3BC80D00}">
      <dsp:nvSpPr>
        <dsp:cNvPr id="0" name=""/>
        <dsp:cNvSpPr/>
      </dsp:nvSpPr>
      <dsp:spPr>
        <a:xfrm>
          <a:off x="1629113" y="1912845"/>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Libraries Used</a:t>
          </a:r>
        </a:p>
      </dsp:txBody>
      <dsp:txXfrm>
        <a:off x="1629113" y="1912845"/>
        <a:ext cx="5164208" cy="889695"/>
      </dsp:txXfrm>
    </dsp:sp>
    <dsp:sp modelId="{246FAA7B-B6E6-4C47-8181-784B4C252A83}">
      <dsp:nvSpPr>
        <dsp:cNvPr id="0" name=""/>
        <dsp:cNvSpPr/>
      </dsp:nvSpPr>
      <dsp:spPr>
        <a:xfrm>
          <a:off x="1530434" y="2802541"/>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4B5907-C67F-48F8-BBDB-C508E4BF66AF}">
      <dsp:nvSpPr>
        <dsp:cNvPr id="0" name=""/>
        <dsp:cNvSpPr/>
      </dsp:nvSpPr>
      <dsp:spPr>
        <a:xfrm>
          <a:off x="1629113" y="2847025"/>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Functions</a:t>
          </a:r>
        </a:p>
      </dsp:txBody>
      <dsp:txXfrm>
        <a:off x="1629113" y="2847025"/>
        <a:ext cx="5164208" cy="889695"/>
      </dsp:txXfrm>
    </dsp:sp>
    <dsp:sp modelId="{B194161D-439C-48AF-9BFB-2A27E147AB45}">
      <dsp:nvSpPr>
        <dsp:cNvPr id="0" name=""/>
        <dsp:cNvSpPr/>
      </dsp:nvSpPr>
      <dsp:spPr>
        <a:xfrm>
          <a:off x="1530434" y="3736721"/>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DFD3FC-33C9-4EA2-9380-211A4E6B0270}">
      <dsp:nvSpPr>
        <dsp:cNvPr id="0" name=""/>
        <dsp:cNvSpPr/>
      </dsp:nvSpPr>
      <dsp:spPr>
        <a:xfrm>
          <a:off x="1629113" y="3781206"/>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Code Snippets</a:t>
          </a:r>
        </a:p>
      </dsp:txBody>
      <dsp:txXfrm>
        <a:off x="1629113" y="3781206"/>
        <a:ext cx="5164208" cy="889695"/>
      </dsp:txXfrm>
    </dsp:sp>
    <dsp:sp modelId="{1CA3A989-7344-4370-8D74-5E5EE2D3C884}">
      <dsp:nvSpPr>
        <dsp:cNvPr id="0" name=""/>
        <dsp:cNvSpPr/>
      </dsp:nvSpPr>
      <dsp:spPr>
        <a:xfrm>
          <a:off x="1530434" y="4670901"/>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3304B-DEA6-492F-B091-719DB6019429}">
      <dsp:nvSpPr>
        <dsp:cNvPr id="0" name=""/>
        <dsp:cNvSpPr/>
      </dsp:nvSpPr>
      <dsp:spPr>
        <a:xfrm>
          <a:off x="1629113" y="4715386"/>
          <a:ext cx="5164208" cy="88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Demo</a:t>
          </a:r>
        </a:p>
      </dsp:txBody>
      <dsp:txXfrm>
        <a:off x="1629113" y="4715386"/>
        <a:ext cx="5164208" cy="889695"/>
      </dsp:txXfrm>
    </dsp:sp>
    <dsp:sp modelId="{F13D6FFD-5878-4F5D-B1A8-43B34425D59F}">
      <dsp:nvSpPr>
        <dsp:cNvPr id="0" name=""/>
        <dsp:cNvSpPr/>
      </dsp:nvSpPr>
      <dsp:spPr>
        <a:xfrm>
          <a:off x="1530434" y="5605082"/>
          <a:ext cx="526288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A5CEE-2EE1-45F8-92EA-6B1B654A05F8}">
      <dsp:nvSpPr>
        <dsp:cNvPr id="0" name=""/>
        <dsp:cNvSpPr/>
      </dsp:nvSpPr>
      <dsp:spPr>
        <a:xfrm>
          <a:off x="4333626" y="1442816"/>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2C4B0EF-0777-4A14-B6E5-79C94E93430E}">
      <dsp:nvSpPr>
        <dsp:cNvPr id="0" name=""/>
        <dsp:cNvSpPr/>
      </dsp:nvSpPr>
      <dsp:spPr>
        <a:xfrm>
          <a:off x="4198851" y="0"/>
          <a:ext cx="2117897" cy="11333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Amasis MT Pro" panose="020F0502020204030204" pitchFamily="18" charset="0"/>
            </a:rPr>
            <a:t>Long-term Goals and </a:t>
          </a:r>
          <a:r>
            <a:rPr lang="en-US" sz="1400" b="1" kern="1200" dirty="0">
              <a:latin typeface="Amasis MT Pro" panose="020F0502020204030204" pitchFamily="18" charset="0"/>
            </a:rPr>
            <a:t>M</a:t>
          </a:r>
          <a:r>
            <a:rPr lang="en-US" sz="1400" b="1" i="0" kern="1200" dirty="0">
              <a:latin typeface="Amasis MT Pro" panose="020F0502020204030204" pitchFamily="18" charset="0"/>
            </a:rPr>
            <a:t>ajor </a:t>
          </a:r>
          <a:r>
            <a:rPr lang="en-US" sz="1400" b="1" kern="1200" dirty="0">
              <a:latin typeface="Amasis MT Pro" panose="020F0502020204030204" pitchFamily="18" charset="0"/>
            </a:rPr>
            <a:t>A</a:t>
          </a:r>
          <a:r>
            <a:rPr lang="en-US" sz="1400" b="1" i="0" kern="1200" dirty="0">
              <a:latin typeface="Amasis MT Pro" panose="020F0502020204030204" pitchFamily="18" charset="0"/>
            </a:rPr>
            <a:t>pplications :</a:t>
          </a:r>
          <a:endParaRPr lang="en-US" sz="1400" kern="1200" dirty="0">
            <a:latin typeface="Amasis MT Pro" panose="020F0502020204030204" pitchFamily="18" charset="0"/>
          </a:endParaRPr>
        </a:p>
      </dsp:txBody>
      <dsp:txXfrm>
        <a:off x="4198851" y="0"/>
        <a:ext cx="2117897" cy="1133398"/>
      </dsp:txXfrm>
    </dsp:sp>
    <dsp:sp modelId="{A3FDE74D-5AA2-4001-99B7-708AE6F31D03}">
      <dsp:nvSpPr>
        <dsp:cNvPr id="0" name=""/>
        <dsp:cNvSpPr/>
      </dsp:nvSpPr>
      <dsp:spPr>
        <a:xfrm>
          <a:off x="4875808" y="1703498"/>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222B9D3-11C0-4DFF-85BA-38A263ECFE32}">
      <dsp:nvSpPr>
        <dsp:cNvPr id="0" name=""/>
        <dsp:cNvSpPr/>
      </dsp:nvSpPr>
      <dsp:spPr>
        <a:xfrm>
          <a:off x="6952117" y="1076728"/>
          <a:ext cx="2002375" cy="12467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Patient Identification: </a:t>
          </a:r>
          <a:r>
            <a:rPr lang="en-US" sz="1400" b="0" i="0" kern="1200"/>
            <a:t>Ensuring patient identification in hospitals or clinics, aiding in managing medical records securely.</a:t>
          </a:r>
          <a:endParaRPr lang="en-US" sz="1400" kern="1200"/>
        </a:p>
      </dsp:txBody>
      <dsp:txXfrm>
        <a:off x="6952117" y="1076728"/>
        <a:ext cx="2002375" cy="1246738"/>
      </dsp:txXfrm>
    </dsp:sp>
    <dsp:sp modelId="{1F7280CE-AF5C-4CEE-9F7B-5F5FD6BEF835}">
      <dsp:nvSpPr>
        <dsp:cNvPr id="0" name=""/>
        <dsp:cNvSpPr/>
      </dsp:nvSpPr>
      <dsp:spPr>
        <a:xfrm>
          <a:off x="5009043" y="2290032"/>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982DD0F-AA41-46DD-9425-477930FBBE03}">
      <dsp:nvSpPr>
        <dsp:cNvPr id="0" name=""/>
        <dsp:cNvSpPr/>
      </dsp:nvSpPr>
      <dsp:spPr>
        <a:xfrm>
          <a:off x="7144653" y="2663487"/>
          <a:ext cx="1963868" cy="13317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Access to Sensitive Areas:</a:t>
          </a:r>
          <a:r>
            <a:rPr lang="en-US" sz="1400" b="0" i="0" kern="1200"/>
            <a:t> Enabling restricted access to critical medical facilities or labs.</a:t>
          </a:r>
          <a:endParaRPr lang="en-US" sz="1400" kern="1200"/>
        </a:p>
      </dsp:txBody>
      <dsp:txXfrm>
        <a:off x="7144653" y="2663487"/>
        <a:ext cx="1963868" cy="1331743"/>
      </dsp:txXfrm>
    </dsp:sp>
    <dsp:sp modelId="{A780BFBE-EA1B-4496-A9EA-10D30435CDD9}">
      <dsp:nvSpPr>
        <dsp:cNvPr id="0" name=""/>
        <dsp:cNvSpPr/>
      </dsp:nvSpPr>
      <dsp:spPr>
        <a:xfrm>
          <a:off x="4633982" y="2760392"/>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40CB2B0-4B2C-47E8-8A19-5E393F4CE759}">
      <dsp:nvSpPr>
        <dsp:cNvPr id="0" name=""/>
        <dsp:cNvSpPr/>
      </dsp:nvSpPr>
      <dsp:spPr>
        <a:xfrm>
          <a:off x="6297495" y="4448590"/>
          <a:ext cx="2117897" cy="12184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Behavioral Analysis:</a:t>
          </a:r>
          <a:r>
            <a:rPr lang="en-US" sz="1400" b="0" i="0" kern="1200"/>
            <a:t> </a:t>
          </a:r>
        </a:p>
        <a:p>
          <a:pPr marL="0" lvl="0" indent="0" algn="ctr" defTabSz="622300">
            <a:lnSpc>
              <a:spcPct val="90000"/>
            </a:lnSpc>
            <a:spcBef>
              <a:spcPct val="0"/>
            </a:spcBef>
            <a:spcAft>
              <a:spcPct val="35000"/>
            </a:spcAft>
            <a:buNone/>
          </a:pPr>
          <a:r>
            <a:rPr lang="en-US" sz="1400" b="0" i="0" kern="1200"/>
            <a:t>Using facial recognition for analyzing emotions, behaviors, or reactions in various scenarios.</a:t>
          </a:r>
          <a:endParaRPr lang="en-US" sz="1400" kern="1200"/>
        </a:p>
      </dsp:txBody>
      <dsp:txXfrm>
        <a:off x="6297495" y="4448590"/>
        <a:ext cx="2117897" cy="1218403"/>
      </dsp:txXfrm>
    </dsp:sp>
    <dsp:sp modelId="{770DBD8C-59EA-47C3-89FC-D78D3E07A138}">
      <dsp:nvSpPr>
        <dsp:cNvPr id="0" name=""/>
        <dsp:cNvSpPr/>
      </dsp:nvSpPr>
      <dsp:spPr>
        <a:xfrm>
          <a:off x="4033270" y="2760392"/>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D3C1EDF-E7F6-4D21-AD30-ECDD541C9DCA}">
      <dsp:nvSpPr>
        <dsp:cNvPr id="0" name=""/>
        <dsp:cNvSpPr/>
      </dsp:nvSpPr>
      <dsp:spPr>
        <a:xfrm>
          <a:off x="2100207" y="4448590"/>
          <a:ext cx="2117897" cy="12184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Improving Algorithms:</a:t>
          </a:r>
          <a:r>
            <a:rPr lang="en-US" sz="1400" b="0" i="0" kern="1200"/>
            <a:t> Contributing to advancing facial recognition algorithms for accuracy and reliability.</a:t>
          </a:r>
          <a:endParaRPr lang="en-US" sz="1400" kern="1200"/>
        </a:p>
      </dsp:txBody>
      <dsp:txXfrm>
        <a:off x="2100207" y="4448590"/>
        <a:ext cx="2117897" cy="1218403"/>
      </dsp:txXfrm>
    </dsp:sp>
    <dsp:sp modelId="{97A74CD5-4E4C-47D2-A965-BD24B4EB1357}">
      <dsp:nvSpPr>
        <dsp:cNvPr id="0" name=""/>
        <dsp:cNvSpPr/>
      </dsp:nvSpPr>
      <dsp:spPr>
        <a:xfrm>
          <a:off x="3658209" y="2290032"/>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B9AF408-85E1-4A6F-9C01-94AC69D0A97D}">
      <dsp:nvSpPr>
        <dsp:cNvPr id="0" name=""/>
        <dsp:cNvSpPr/>
      </dsp:nvSpPr>
      <dsp:spPr>
        <a:xfrm>
          <a:off x="1407077" y="2663487"/>
          <a:ext cx="1963868" cy="133174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Event Management:</a:t>
          </a:r>
          <a:r>
            <a:rPr lang="en-US" sz="1400" b="0" i="0" kern="1200"/>
            <a:t> Managing access to events or venues through facial recognition-based ticketing systems.</a:t>
          </a:r>
          <a:endParaRPr lang="en-US" sz="1400" kern="1200"/>
        </a:p>
      </dsp:txBody>
      <dsp:txXfrm>
        <a:off x="1407077" y="2663487"/>
        <a:ext cx="1963868" cy="1331743"/>
      </dsp:txXfrm>
    </dsp:sp>
    <dsp:sp modelId="{A930EF95-0EDB-40CD-B056-E072CF028DB2}">
      <dsp:nvSpPr>
        <dsp:cNvPr id="0" name=""/>
        <dsp:cNvSpPr/>
      </dsp:nvSpPr>
      <dsp:spPr>
        <a:xfrm>
          <a:off x="3791444" y="1703498"/>
          <a:ext cx="1848346" cy="184857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2DE8A4E-57A8-4E18-ACC5-4D420460D404}">
      <dsp:nvSpPr>
        <dsp:cNvPr id="0" name=""/>
        <dsp:cNvSpPr/>
      </dsp:nvSpPr>
      <dsp:spPr>
        <a:xfrm>
          <a:off x="1561106" y="1076728"/>
          <a:ext cx="2002375" cy="12467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i="0" kern="1200"/>
            <a:t>School Attendance Systems:</a:t>
          </a:r>
          <a:r>
            <a:rPr lang="en-US" sz="1400" b="0" i="0" kern="1200"/>
            <a:t> Automating attendance marking through facial recognition in schools </a:t>
          </a:r>
          <a:r>
            <a:rPr lang="en-US" sz="1400" kern="1200"/>
            <a:t>&amp;</a:t>
          </a:r>
          <a:r>
            <a:rPr lang="en-US" sz="1400" b="0" i="0" kern="1200"/>
            <a:t> educational institutions.</a:t>
          </a:r>
          <a:endParaRPr lang="en-US" sz="1400" kern="1200"/>
        </a:p>
      </dsp:txBody>
      <dsp:txXfrm>
        <a:off x="1561106" y="1076728"/>
        <a:ext cx="2002375" cy="1246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6E4BD-1BF2-4F0F-90F4-D3BAB74147DB}">
      <dsp:nvSpPr>
        <dsp:cNvPr id="0" name=""/>
        <dsp:cNvSpPr/>
      </dsp:nvSpPr>
      <dsp:spPr>
        <a:xfrm>
          <a:off x="0" y="25811"/>
          <a:ext cx="4282984" cy="11419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This code represents a simple login system using Python's tkinter library for the graphical user interface (GUI) and OpenCV for webcam access and facial recognition. </a:t>
          </a:r>
          <a:endParaRPr lang="en-US" sz="1600" kern="1200" dirty="0"/>
        </a:p>
      </dsp:txBody>
      <dsp:txXfrm>
        <a:off x="55744" y="81555"/>
        <a:ext cx="4171496" cy="1030432"/>
      </dsp:txXfrm>
    </dsp:sp>
    <dsp:sp modelId="{5DC584C0-B751-4547-9B99-B221603C9DB5}">
      <dsp:nvSpPr>
        <dsp:cNvPr id="0" name=""/>
        <dsp:cNvSpPr/>
      </dsp:nvSpPr>
      <dsp:spPr>
        <a:xfrm>
          <a:off x="0" y="1167731"/>
          <a:ext cx="428298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98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baseline="0" dirty="0" err="1"/>
            <a:t>tkinter</a:t>
          </a:r>
          <a:r>
            <a:rPr lang="en-US" sz="1200" b="1" kern="1200" baseline="0" dirty="0"/>
            <a:t>: </a:t>
          </a:r>
          <a:r>
            <a:rPr lang="en-US" sz="1200" kern="1200" baseline="0" dirty="0"/>
            <a:t>Used for creating the GUI.</a:t>
          </a:r>
          <a:endParaRPr lang="en-US" sz="1200" kern="1200" dirty="0"/>
        </a:p>
        <a:p>
          <a:pPr marL="114300" lvl="1" indent="-114300" algn="l" defTabSz="533400">
            <a:lnSpc>
              <a:spcPct val="90000"/>
            </a:lnSpc>
            <a:spcBef>
              <a:spcPct val="0"/>
            </a:spcBef>
            <a:spcAft>
              <a:spcPct val="20000"/>
            </a:spcAft>
            <a:buChar char="•"/>
          </a:pPr>
          <a:r>
            <a:rPr lang="en-US" sz="1200" b="1" kern="1200" baseline="0"/>
            <a:t>cv2 (OpenCV): </a:t>
          </a:r>
          <a:r>
            <a:rPr lang="en-US" sz="1200" kern="1200" baseline="0"/>
            <a:t>Utilized for webcam access and image processing.</a:t>
          </a:r>
          <a:endParaRPr lang="en-US" sz="1200" kern="1200"/>
        </a:p>
        <a:p>
          <a:pPr marL="114300" lvl="1" indent="-114300" algn="l" defTabSz="533400">
            <a:lnSpc>
              <a:spcPct val="90000"/>
            </a:lnSpc>
            <a:spcBef>
              <a:spcPct val="0"/>
            </a:spcBef>
            <a:spcAft>
              <a:spcPct val="20000"/>
            </a:spcAft>
            <a:buChar char="•"/>
          </a:pPr>
          <a:r>
            <a:rPr lang="en-US" sz="1200" b="1" kern="1200" baseline="0"/>
            <a:t>os: </a:t>
          </a:r>
          <a:r>
            <a:rPr lang="en-US" sz="1200" kern="1200" baseline="0"/>
            <a:t>Used for file and directory handling.</a:t>
          </a:r>
          <a:endParaRPr lang="en-US" sz="1200" kern="1200"/>
        </a:p>
        <a:p>
          <a:pPr marL="114300" lvl="1" indent="-114300" algn="l" defTabSz="533400">
            <a:lnSpc>
              <a:spcPct val="90000"/>
            </a:lnSpc>
            <a:spcBef>
              <a:spcPct val="0"/>
            </a:spcBef>
            <a:spcAft>
              <a:spcPct val="20000"/>
            </a:spcAft>
            <a:buChar char="•"/>
          </a:pPr>
          <a:r>
            <a:rPr lang="en-US" sz="1200" b="1" kern="1200" baseline="0"/>
            <a:t>PIL (Python Imaging Library): </a:t>
          </a:r>
          <a:r>
            <a:rPr lang="en-US" sz="1200" kern="1200" baseline="0"/>
            <a:t>Utilized for image-related operations.</a:t>
          </a:r>
          <a:endParaRPr lang="en-US" sz="1200" kern="1200"/>
        </a:p>
        <a:p>
          <a:pPr marL="114300" lvl="1" indent="-114300" algn="l" defTabSz="533400">
            <a:lnSpc>
              <a:spcPct val="90000"/>
            </a:lnSpc>
            <a:spcBef>
              <a:spcPct val="0"/>
            </a:spcBef>
            <a:spcAft>
              <a:spcPct val="20000"/>
            </a:spcAft>
            <a:buChar char="•"/>
          </a:pPr>
          <a:r>
            <a:rPr lang="en-US" sz="1200" b="1" kern="1200" baseline="0"/>
            <a:t>subprocess: </a:t>
          </a:r>
          <a:r>
            <a:rPr lang="en-US" sz="1200" kern="1200" baseline="0"/>
            <a:t>Used for running system commands.</a:t>
          </a:r>
          <a:endParaRPr lang="en-US" sz="1200" kern="1200"/>
        </a:p>
        <a:p>
          <a:pPr marL="114300" lvl="1" indent="-114300" algn="l" defTabSz="533400">
            <a:lnSpc>
              <a:spcPct val="90000"/>
            </a:lnSpc>
            <a:spcBef>
              <a:spcPct val="0"/>
            </a:spcBef>
            <a:spcAft>
              <a:spcPct val="20000"/>
            </a:spcAft>
            <a:buChar char="•"/>
          </a:pPr>
          <a:r>
            <a:rPr lang="en-US" sz="1200" b="1" kern="1200" baseline="0"/>
            <a:t>util: </a:t>
          </a:r>
          <a:r>
            <a:rPr lang="en-US" sz="1200" kern="1200" baseline="0"/>
            <a:t>A custom module (not provided in the code snippet) that contains some utility functions </a:t>
          </a:r>
          <a:r>
            <a:rPr lang="en-US" sz="1200" b="0" i="0" kern="1200"/>
            <a:t>designed to help in creating various GUI elements such as buttons, labels, entry fields, and message boxes</a:t>
          </a:r>
          <a:endParaRPr lang="en-US" sz="1200" kern="1200"/>
        </a:p>
        <a:p>
          <a:pPr marL="114300" lvl="1" indent="-114300" algn="l" defTabSz="533400">
            <a:lnSpc>
              <a:spcPct val="90000"/>
            </a:lnSpc>
            <a:spcBef>
              <a:spcPct val="0"/>
            </a:spcBef>
            <a:spcAft>
              <a:spcPct val="20000"/>
            </a:spcAft>
            <a:buChar char="•"/>
          </a:pPr>
          <a:r>
            <a:rPr lang="en-US" sz="1200" b="1" kern="1200"/>
            <a:t>m</a:t>
          </a:r>
          <a:r>
            <a:rPr lang="en-US" sz="1200" b="1" kern="1200" baseline="0"/>
            <a:t>ediapipe: </a:t>
          </a:r>
          <a:r>
            <a:rPr lang="en-US" sz="1200" kern="1200" baseline="0"/>
            <a:t>Used for face detection.</a:t>
          </a:r>
          <a:endParaRPr lang="en-US" sz="1200" kern="1200"/>
        </a:p>
      </dsp:txBody>
      <dsp:txXfrm>
        <a:off x="0" y="1167731"/>
        <a:ext cx="4282984" cy="2318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B5CE0-C228-4806-B7B4-FFC6BD19CC7B}">
      <dsp:nvSpPr>
        <dsp:cNvPr id="0" name=""/>
        <dsp:cNvSpPr/>
      </dsp:nvSpPr>
      <dsp:spPr>
        <a:xfrm rot="5400000">
          <a:off x="-813889" y="813889"/>
          <a:ext cx="5425927" cy="37981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b="1" kern="1200"/>
            <a:t>Functions:</a:t>
          </a:r>
          <a:endParaRPr lang="en-US" sz="6500" kern="1200"/>
        </a:p>
      </dsp:txBody>
      <dsp:txXfrm rot="-5400000">
        <a:off x="1" y="1899073"/>
        <a:ext cx="3798148" cy="1627779"/>
      </dsp:txXfrm>
    </dsp:sp>
    <dsp:sp modelId="{61F2A780-7ED7-4DFC-86FF-0EC6F4E04713}">
      <dsp:nvSpPr>
        <dsp:cNvPr id="0" name=""/>
        <dsp:cNvSpPr/>
      </dsp:nvSpPr>
      <dsp:spPr>
        <a:xfrm rot="5400000">
          <a:off x="5916688" y="-2118539"/>
          <a:ext cx="3526852" cy="7763931"/>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i="1" kern="1200" dirty="0"/>
            <a:t>__init__: </a:t>
          </a:r>
          <a:r>
            <a:rPr lang="en-US" sz="1400" kern="1200" dirty="0"/>
            <a:t>The initializer method for the App class, which sets up the main window, buttons, webcam label, and initializes necessary variables.</a:t>
          </a:r>
        </a:p>
        <a:p>
          <a:pPr marL="114300" lvl="1" indent="-114300" algn="l" defTabSz="622300">
            <a:lnSpc>
              <a:spcPct val="90000"/>
            </a:lnSpc>
            <a:spcBef>
              <a:spcPct val="0"/>
            </a:spcBef>
            <a:spcAft>
              <a:spcPct val="15000"/>
            </a:spcAft>
            <a:buChar char="•"/>
          </a:pPr>
          <a:r>
            <a:rPr lang="en-US" sz="1400" b="1" i="1" kern="1200"/>
            <a:t>add_webcam: </a:t>
          </a:r>
          <a:r>
            <a:rPr lang="en-US" sz="1400" kern="1200"/>
            <a:t>Method to add the webcam feed to a specified label and continuously process the webcam frames.</a:t>
          </a:r>
        </a:p>
        <a:p>
          <a:pPr marL="114300" lvl="1" indent="-114300" algn="l" defTabSz="622300">
            <a:lnSpc>
              <a:spcPct val="90000"/>
            </a:lnSpc>
            <a:spcBef>
              <a:spcPct val="0"/>
            </a:spcBef>
            <a:spcAft>
              <a:spcPct val="15000"/>
            </a:spcAft>
            <a:buChar char="•"/>
          </a:pPr>
          <a:r>
            <a:rPr lang="en-US" sz="1400" b="1" i="1" kern="1200"/>
            <a:t>process_webcam: </a:t>
          </a:r>
          <a:r>
            <a:rPr lang="en-US" sz="1400" kern="1200"/>
            <a:t>Method that retrieves frames from the webcam, performs face detection, converts frames to PIL format, and updates the displayed image in the label.</a:t>
          </a:r>
        </a:p>
        <a:p>
          <a:pPr marL="114300" lvl="1" indent="-114300" algn="l" defTabSz="622300">
            <a:lnSpc>
              <a:spcPct val="90000"/>
            </a:lnSpc>
            <a:spcBef>
              <a:spcPct val="0"/>
            </a:spcBef>
            <a:spcAft>
              <a:spcPct val="15000"/>
            </a:spcAft>
            <a:buChar char="•"/>
          </a:pPr>
          <a:r>
            <a:rPr lang="en-US" sz="1400" b="1" i="1" kern="1200"/>
            <a:t>add_detections: </a:t>
          </a:r>
          <a:r>
            <a:rPr lang="en-US" sz="1400" kern="1200"/>
            <a:t>Method for detecting faces in the webcam frames using the MediaPipe Face Detection module, drawing bounding boxes around detected faces, and indicating potential spoofing.</a:t>
          </a:r>
        </a:p>
        <a:p>
          <a:pPr marL="114300" lvl="1" indent="-114300" algn="l" defTabSz="622300">
            <a:lnSpc>
              <a:spcPct val="90000"/>
            </a:lnSpc>
            <a:spcBef>
              <a:spcPct val="0"/>
            </a:spcBef>
            <a:spcAft>
              <a:spcPct val="15000"/>
            </a:spcAft>
            <a:buChar char="•"/>
          </a:pPr>
          <a:r>
            <a:rPr lang="en-US" sz="1400" b="1" i="1" kern="1200"/>
            <a:t>login: </a:t>
          </a:r>
          <a:r>
            <a:rPr lang="en-US" sz="1400" kern="1200"/>
            <a:t>Method executed upon clicking the "Login" button, which captures the current frame, performs facial recognition using an external command (face_recognition), checks for the presence of recognized persons, and checks for liveliness to log in or detect spoofing.</a:t>
          </a:r>
        </a:p>
        <a:p>
          <a:pPr marL="114300" lvl="1" indent="-114300" algn="l" defTabSz="622300">
            <a:lnSpc>
              <a:spcPct val="90000"/>
            </a:lnSpc>
            <a:spcBef>
              <a:spcPct val="0"/>
            </a:spcBef>
            <a:spcAft>
              <a:spcPct val="15000"/>
            </a:spcAft>
            <a:buChar char="•"/>
          </a:pPr>
          <a:r>
            <a:rPr lang="en-US" sz="1400" b="1" i="1" kern="1200"/>
            <a:t>register_user and register_user_tryagain: </a:t>
          </a:r>
          <a:r>
            <a:rPr lang="en-US" sz="1400" kern="1200"/>
            <a:t>Methods related to registering a new user, saving captured images, and displaying success messages.</a:t>
          </a:r>
        </a:p>
        <a:p>
          <a:pPr marL="114300" lvl="1" indent="-114300" algn="l" defTabSz="622300">
            <a:lnSpc>
              <a:spcPct val="90000"/>
            </a:lnSpc>
            <a:spcBef>
              <a:spcPct val="0"/>
            </a:spcBef>
            <a:spcAft>
              <a:spcPct val="15000"/>
            </a:spcAft>
            <a:buChar char="•"/>
          </a:pPr>
          <a:r>
            <a:rPr lang="en-US" sz="1400" b="1" i="1" kern="1200"/>
            <a:t>add_img_to_label: </a:t>
          </a:r>
          <a:r>
            <a:rPr lang="en-US" sz="1400" kern="1200"/>
            <a:t>Method to update labels with captured images during the registration process.</a:t>
          </a:r>
        </a:p>
      </dsp:txBody>
      <dsp:txXfrm rot="-5400000">
        <a:off x="3798149" y="172167"/>
        <a:ext cx="7591764" cy="31825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D863-5F80-4BB6-183E-1C1E3EC9B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DAFC2-626B-FA89-22D5-92265D6C0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E09B9-7E6C-2E9B-53A2-8F1BC8A21FEF}"/>
              </a:ext>
            </a:extLst>
          </p:cNvPr>
          <p:cNvSpPr>
            <a:spLocks noGrp="1"/>
          </p:cNvSpPr>
          <p:nvPr>
            <p:ph type="dt" sz="half" idx="10"/>
          </p:nvPr>
        </p:nvSpPr>
        <p:spPr/>
        <p:txBody>
          <a:bodyPr/>
          <a:lstStyle/>
          <a:p>
            <a:fld id="{73C3BD54-29B9-3D42-B178-776ED395AA85}" type="datetimeFigureOut">
              <a:rPr lang="en-US" smtClean="0"/>
              <a:pPr/>
              <a:t>12/15/2023</a:t>
            </a:fld>
            <a:endParaRPr lang="en-US" sz="1400"/>
          </a:p>
        </p:txBody>
      </p:sp>
      <p:sp>
        <p:nvSpPr>
          <p:cNvPr id="5" name="Footer Placeholder 4">
            <a:extLst>
              <a:ext uri="{FF2B5EF4-FFF2-40B4-BE49-F238E27FC236}">
                <a16:creationId xmlns:a16="http://schemas.microsoft.com/office/drawing/2014/main" id="{83238558-2088-AD4B-1DD8-7E97ACFDE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05030-BCD3-9C8C-14C2-A42767F4D53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5856853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FD36-24A4-148A-B0EB-D75FDD75A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49D4B-A606-F52E-3D46-E94894402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60DDF-EFBA-92FD-B606-539A3E9D7FAD}"/>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5" name="Footer Placeholder 4">
            <a:extLst>
              <a:ext uri="{FF2B5EF4-FFF2-40B4-BE49-F238E27FC236}">
                <a16:creationId xmlns:a16="http://schemas.microsoft.com/office/drawing/2014/main" id="{F68DEEF7-7577-8562-8BE5-8499E2717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4FD7F-EE23-D2B6-E2CD-4B000E4AC09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4946913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3D60F-81D7-3FB9-CDF8-1C648D729F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B40CA-A498-01BA-CB40-9502E4F7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A7C63-11A5-E606-9D5B-4AD8F85C029D}"/>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5" name="Footer Placeholder 4">
            <a:extLst>
              <a:ext uri="{FF2B5EF4-FFF2-40B4-BE49-F238E27FC236}">
                <a16:creationId xmlns:a16="http://schemas.microsoft.com/office/drawing/2014/main" id="{6A540AF2-AFA7-E8D3-EE56-7D7A0CCDD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2A4FE-FE6F-604E-21AA-53D06DC689B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759472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2E6F-AFBE-A989-A9AE-F7A5EB92F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14223-0690-BB95-50B8-97C0BA6B5F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1C419-BC78-AE93-8F9D-CEC2EECBF5EC}"/>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5" name="Footer Placeholder 4">
            <a:extLst>
              <a:ext uri="{FF2B5EF4-FFF2-40B4-BE49-F238E27FC236}">
                <a16:creationId xmlns:a16="http://schemas.microsoft.com/office/drawing/2014/main" id="{1A393593-1582-7873-14DC-0C4A3D608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65B69-3459-F4DF-E73F-60CAC64D7732}"/>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23577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2A5E-43D4-2311-82F7-6279F5DAF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399DD-26B9-C3FB-D6EA-448AA4090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D18A7-0B29-242D-1E86-4DC125E9DE2C}"/>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5" name="Footer Placeholder 4">
            <a:extLst>
              <a:ext uri="{FF2B5EF4-FFF2-40B4-BE49-F238E27FC236}">
                <a16:creationId xmlns:a16="http://schemas.microsoft.com/office/drawing/2014/main" id="{27CD84E5-AE0C-B1C8-4710-F5D1CE13A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C004-5F1C-D43C-2F3A-72EFA2E998F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6528784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108F-0BDB-15E2-2B42-893CF4BE5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4942A-3D60-6598-1F67-8314CD89C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6468A9-64A9-A673-FB92-D00791ED83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0212A-ADE0-5107-30D9-D347DC1F7629}"/>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6" name="Footer Placeholder 5">
            <a:extLst>
              <a:ext uri="{FF2B5EF4-FFF2-40B4-BE49-F238E27FC236}">
                <a16:creationId xmlns:a16="http://schemas.microsoft.com/office/drawing/2014/main" id="{99AF29AF-CCAB-1BF0-0785-66C39CC34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B350A-1854-2EDD-1D66-37925B301A34}"/>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801214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7A51-DE5B-DD46-9EDF-0B7009F62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FD75C5-716C-12FD-5F90-BAB34B9304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0EF45-A3ED-B4DA-AB74-33AFC9F24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80E1F-140D-F35F-65E2-DEAAA93CB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50CEB-8BF9-462E-6A22-D4DF3DC0A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2E975-FA1B-C357-92DB-80A1F6814057}"/>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8" name="Footer Placeholder 7">
            <a:extLst>
              <a:ext uri="{FF2B5EF4-FFF2-40B4-BE49-F238E27FC236}">
                <a16:creationId xmlns:a16="http://schemas.microsoft.com/office/drawing/2014/main" id="{76D44745-8024-3AF0-DFC8-5C15762A4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3A9A5D-371B-4B32-69B0-FF93AF7C59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58392199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CD79-CBAF-C546-2F50-05E20B7A3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2E4CE9-F423-DDE7-7F2E-F5618846AB38}"/>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4" name="Footer Placeholder 3">
            <a:extLst>
              <a:ext uri="{FF2B5EF4-FFF2-40B4-BE49-F238E27FC236}">
                <a16:creationId xmlns:a16="http://schemas.microsoft.com/office/drawing/2014/main" id="{8394C7D7-4078-D3FC-0219-792EA5E61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AA411-271B-F73F-5E70-0957EFB0AE7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6438855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890D47-C338-FD66-F4D3-1B99BCBBDC78}"/>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3" name="Footer Placeholder 2">
            <a:extLst>
              <a:ext uri="{FF2B5EF4-FFF2-40B4-BE49-F238E27FC236}">
                <a16:creationId xmlns:a16="http://schemas.microsoft.com/office/drawing/2014/main" id="{86575F58-CD1D-5D31-57AF-70F149E6DF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FF95A-7326-A43B-DD97-1B91DA3277F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2882032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EB72-F66A-3574-944B-D63C8C168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6B30E-DEB3-5764-F3D5-F69DD7CFC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8BBFED-F491-86B7-5CCC-4BCE72718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54C99-B238-1509-A61E-59A7BBF2A6E6}"/>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6" name="Footer Placeholder 5">
            <a:extLst>
              <a:ext uri="{FF2B5EF4-FFF2-40B4-BE49-F238E27FC236}">
                <a16:creationId xmlns:a16="http://schemas.microsoft.com/office/drawing/2014/main" id="{68EBBA8E-C951-559F-0113-A0144A405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D6531-0F4D-6D3D-9377-0E72A6566A29}"/>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3887486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363C-FC04-FD0B-48C1-1922444C1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CEFDDD-F3E6-348D-CC54-482E7B688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53BB5-9681-6B9F-D0AB-4EDE88479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6359D-F3BA-9A36-6F3E-493E5E595944}"/>
              </a:ext>
            </a:extLst>
          </p:cNvPr>
          <p:cNvSpPr>
            <a:spLocks noGrp="1"/>
          </p:cNvSpPr>
          <p:nvPr>
            <p:ph type="dt" sz="half" idx="10"/>
          </p:nvPr>
        </p:nvSpPr>
        <p:spPr/>
        <p:txBody>
          <a:bodyPr/>
          <a:lstStyle/>
          <a:p>
            <a:fld id="{73C3BD54-29B9-3D42-B178-776ED395AA85}" type="datetimeFigureOut">
              <a:rPr lang="en-US" smtClean="0"/>
              <a:t>12/15/2023</a:t>
            </a:fld>
            <a:endParaRPr lang="en-US"/>
          </a:p>
        </p:txBody>
      </p:sp>
      <p:sp>
        <p:nvSpPr>
          <p:cNvPr id="6" name="Footer Placeholder 5">
            <a:extLst>
              <a:ext uri="{FF2B5EF4-FFF2-40B4-BE49-F238E27FC236}">
                <a16:creationId xmlns:a16="http://schemas.microsoft.com/office/drawing/2014/main" id="{9AE5EC3A-3B33-066D-28FF-F18DCB4CD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5E948-DA91-D010-F458-45BB11AB382B}"/>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508655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AE57A1-DB65-0FDA-C56E-3A9716086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2671C-D49B-2EA4-30DE-EC3DF31C8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376F7-EF33-B5DA-A5D1-BB7AD0D72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12/15/2023</a:t>
            </a:fld>
            <a:endParaRPr lang="en-US" dirty="0"/>
          </a:p>
        </p:txBody>
      </p:sp>
      <p:sp>
        <p:nvSpPr>
          <p:cNvPr id="5" name="Footer Placeholder 4">
            <a:extLst>
              <a:ext uri="{FF2B5EF4-FFF2-40B4-BE49-F238E27FC236}">
                <a16:creationId xmlns:a16="http://schemas.microsoft.com/office/drawing/2014/main" id="{A1EA6824-FF30-F005-3611-ECAA5B4DD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7767820-58C0-EA4F-6C64-F1464F4B98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55099829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E518B-A869-1569-12C1-0E8429AB9CFB}"/>
              </a:ext>
            </a:extLst>
          </p:cNvPr>
          <p:cNvSpPr>
            <a:spLocks noGrp="1"/>
          </p:cNvSpPr>
          <p:nvPr>
            <p:ph type="ctrTitle"/>
          </p:nvPr>
        </p:nvSpPr>
        <p:spPr>
          <a:xfrm>
            <a:off x="9267909" y="2023110"/>
            <a:ext cx="2469624" cy="2846070"/>
          </a:xfrm>
        </p:spPr>
        <p:txBody>
          <a:bodyPr anchor="ctr">
            <a:normAutofit/>
          </a:bodyPr>
          <a:lstStyle/>
          <a:p>
            <a:pPr algn="l"/>
            <a:r>
              <a:rPr lang="en-US" sz="2900" b="1" kern="0">
                <a:effectLst/>
                <a:latin typeface="Sagona" panose="020F0502020204030204" pitchFamily="2" charset="0"/>
                <a:ea typeface="Times New Roman" panose="02020603050405020304" pitchFamily="18" charset="0"/>
                <a:cs typeface="Times New Roman" panose="02020603050405020304" pitchFamily="18" charset="0"/>
              </a:rPr>
              <a:t>Face Recognition based login system</a:t>
            </a:r>
            <a:br>
              <a:rPr lang="en-US" sz="2900" kern="100">
                <a:effectLst/>
                <a:latin typeface="Calibri" panose="020F0502020204030204" pitchFamily="34" charset="0"/>
                <a:ea typeface="Calibri" panose="020F0502020204030204" pitchFamily="34" charset="0"/>
                <a:cs typeface="Times New Roman" panose="02020603050405020304" pitchFamily="18" charset="0"/>
              </a:rPr>
            </a:br>
            <a:endParaRPr lang="en-US" sz="2900"/>
          </a:p>
        </p:txBody>
      </p:sp>
      <p:sp>
        <p:nvSpPr>
          <p:cNvPr id="3" name="Subtitle 2">
            <a:extLst>
              <a:ext uri="{FF2B5EF4-FFF2-40B4-BE49-F238E27FC236}">
                <a16:creationId xmlns:a16="http://schemas.microsoft.com/office/drawing/2014/main" id="{0BC2BBF8-59A9-271C-9E21-9B8263C6ACAD}"/>
              </a:ext>
            </a:extLst>
          </p:cNvPr>
          <p:cNvSpPr>
            <a:spLocks noGrp="1"/>
          </p:cNvSpPr>
          <p:nvPr>
            <p:ph type="subTitle" idx="1"/>
          </p:nvPr>
        </p:nvSpPr>
        <p:spPr>
          <a:xfrm>
            <a:off x="9267908" y="5086350"/>
            <a:ext cx="2446465" cy="1178298"/>
          </a:xfrm>
        </p:spPr>
        <p:txBody>
          <a:bodyPr>
            <a:normAutofit/>
          </a:bodyPr>
          <a:lstStyle/>
          <a:p>
            <a:pPr algn="l"/>
            <a:r>
              <a:rPr lang="en-US" sz="1600">
                <a:latin typeface="Amasis MT Pro Medium" panose="02040604050005020304" pitchFamily="18" charset="0"/>
                <a:cs typeface="Aharoni" panose="02010803020104030203" pitchFamily="2" charset="-79"/>
              </a:rPr>
              <a:t>Chandu </a:t>
            </a:r>
          </a:p>
          <a:p>
            <a:pPr algn="l"/>
            <a:r>
              <a:rPr lang="en-US" sz="1600">
                <a:latin typeface="Amasis MT Pro Medium" panose="02040604050005020304" pitchFamily="18" charset="0"/>
                <a:cs typeface="Aharoni" panose="02010803020104030203" pitchFamily="2" charset="-79"/>
              </a:rPr>
              <a:t>M22021355</a:t>
            </a:r>
          </a:p>
        </p:txBody>
      </p:sp>
      <p:sp>
        <p:nvSpPr>
          <p:cNvPr id="107" name="Rectangle 10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close-up of a network&#10;&#10;Description automatically generated">
            <a:extLst>
              <a:ext uri="{FF2B5EF4-FFF2-40B4-BE49-F238E27FC236}">
                <a16:creationId xmlns:a16="http://schemas.microsoft.com/office/drawing/2014/main" id="{2F450E2B-85C6-0774-42B3-0F2F1439BF8E}"/>
              </a:ext>
            </a:extLst>
          </p:cNvPr>
          <p:cNvPicPr>
            <a:picLocks noChangeAspect="1"/>
          </p:cNvPicPr>
          <p:nvPr/>
        </p:nvPicPr>
        <p:blipFill rotWithShape="1">
          <a:blip r:embed="rId2"/>
          <a:srcRect l="2152" t="10098" r="6938" b="-2"/>
          <a:stretch/>
        </p:blipFill>
        <p:spPr>
          <a:xfrm>
            <a:off x="1055498" y="858525"/>
            <a:ext cx="6587784" cy="5211906"/>
          </a:xfrm>
          <a:prstGeom prst="rect">
            <a:avLst/>
          </a:prstGeom>
        </p:spPr>
      </p:pic>
      <p:sp>
        <p:nvSpPr>
          <p:cNvPr id="111" name="Rectangle 11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933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24ED1-FCB3-B0EC-A304-448026EEEC68}"/>
              </a:ext>
            </a:extLst>
          </p:cNvPr>
          <p:cNvSpPr>
            <a:spLocks noGrp="1"/>
          </p:cNvSpPr>
          <p:nvPr>
            <p:ph type="ctrTitle"/>
          </p:nvPr>
        </p:nvSpPr>
        <p:spPr>
          <a:xfrm>
            <a:off x="599609" y="679731"/>
            <a:ext cx="4171994" cy="3736540"/>
          </a:xfrm>
        </p:spPr>
        <p:txBody>
          <a:bodyPr>
            <a:normAutofit/>
          </a:bodyPr>
          <a:lstStyle/>
          <a:p>
            <a:pPr algn="l"/>
            <a:r>
              <a:rPr lang="en-US"/>
              <a:t>Thank You</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Right Double Quote">
            <a:extLst>
              <a:ext uri="{FF2B5EF4-FFF2-40B4-BE49-F238E27FC236}">
                <a16:creationId xmlns:a16="http://schemas.microsoft.com/office/drawing/2014/main" id="{68E3DFD5-F085-DCA9-45B7-B5B0846930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3991098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0" name="Rectangle 119">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extBox 1">
            <a:extLst>
              <a:ext uri="{FF2B5EF4-FFF2-40B4-BE49-F238E27FC236}">
                <a16:creationId xmlns:a16="http://schemas.microsoft.com/office/drawing/2014/main" id="{FD84ABED-0109-DF4E-1721-79C0FD538F1E}"/>
              </a:ext>
            </a:extLst>
          </p:cNvPr>
          <p:cNvGraphicFramePr/>
          <p:nvPr>
            <p:extLst>
              <p:ext uri="{D42A27DB-BD31-4B8C-83A1-F6EECF244321}">
                <p14:modId xmlns:p14="http://schemas.microsoft.com/office/powerpoint/2010/main" val="1436791681"/>
              </p:ext>
            </p:extLst>
          </p:nvPr>
        </p:nvGraphicFramePr>
        <p:xfrm>
          <a:off x="4492186" y="662592"/>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3963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6B3C1A-E8C6-05A2-4979-FF8973002F74}"/>
              </a:ext>
            </a:extLst>
          </p:cNvPr>
          <p:cNvSpPr txBox="1"/>
          <p:nvPr/>
        </p:nvSpPr>
        <p:spPr>
          <a:xfrm>
            <a:off x="795528" y="386930"/>
            <a:ext cx="10141799" cy="13005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spc="-50">
                <a:solidFill>
                  <a:schemeClr val="tx1"/>
                </a:solidFill>
                <a:effectLst/>
                <a:latin typeface="+mj-lt"/>
                <a:ea typeface="+mj-ea"/>
                <a:cs typeface="+mj-cs"/>
              </a:rPr>
              <a:t>Face Recognition based login system.</a:t>
            </a:r>
            <a:endParaRPr lang="en-US" sz="4800" kern="1200" spc="-50">
              <a:solidFill>
                <a:schemeClr val="tx1"/>
              </a:solidFill>
              <a:latin typeface="+mj-lt"/>
              <a:ea typeface="+mj-ea"/>
              <a:cs typeface="+mj-cs"/>
            </a:endParaRPr>
          </a:p>
        </p:txBody>
      </p:sp>
      <p:sp>
        <p:nvSpPr>
          <p:cNvPr id="1046" name="Rectangle 104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ace Scanner UI GIF by Adi Milan on Dribbble">
            <a:extLst>
              <a:ext uri="{FF2B5EF4-FFF2-40B4-BE49-F238E27FC236}">
                <a16:creationId xmlns:a16="http://schemas.microsoft.com/office/drawing/2014/main" id="{B6D6ED76-EE03-0BC0-C762-CA46E2BAC1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4271" y="2524715"/>
            <a:ext cx="4952325" cy="37142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FD4A63-C957-317D-F160-BB171200BB98}"/>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Clr>
                <a:schemeClr val="accent1"/>
              </a:buClr>
              <a:buFont typeface="Arial" panose="020B0604020202020204" pitchFamily="34" charset="0"/>
              <a:buChar char="•"/>
            </a:pPr>
            <a:r>
              <a:rPr lang="en-US" sz="1400" b="1"/>
              <a:t>Introduction:</a:t>
            </a:r>
            <a:endParaRPr lang="en-US" sz="1400"/>
          </a:p>
          <a:p>
            <a:pPr indent="-228600">
              <a:lnSpc>
                <a:spcPct val="90000"/>
              </a:lnSpc>
              <a:buClr>
                <a:schemeClr val="accent1"/>
              </a:buClr>
              <a:buFont typeface="Arial" panose="020B0604020202020204" pitchFamily="34" charset="0"/>
              <a:buChar char="•"/>
            </a:pPr>
            <a:r>
              <a:rPr lang="en-US" sz="1400" b="0" i="0">
                <a:effectLst/>
              </a:rPr>
              <a:t>In recent years, face recognition logins have become more and more popular. This technology provides a secure and easy way to confirm user’s identities. The technology in these systems has improved a lot, making them more accurate and reliable. Nowadays, many businesses and organizations are using this authentication method.</a:t>
            </a:r>
          </a:p>
          <a:p>
            <a:pPr indent="-228600">
              <a:lnSpc>
                <a:spcPct val="90000"/>
              </a:lnSpc>
              <a:buClr>
                <a:schemeClr val="accent1"/>
              </a:buClr>
              <a:buFont typeface="Arial" panose="020B0604020202020204" pitchFamily="34" charset="0"/>
              <a:buChar char="•"/>
            </a:pPr>
            <a:endParaRPr lang="en-US" sz="1400" b="0" i="0">
              <a:effectLst/>
            </a:endParaRPr>
          </a:p>
          <a:p>
            <a:pPr indent="-228600">
              <a:lnSpc>
                <a:spcPct val="90000"/>
              </a:lnSpc>
              <a:buClr>
                <a:schemeClr val="accent1"/>
              </a:buClr>
              <a:buFont typeface="Arial" panose="020B0604020202020204" pitchFamily="34" charset="0"/>
              <a:buChar char="•"/>
            </a:pPr>
            <a:r>
              <a:rPr lang="en-US" sz="1400" b="0" i="0">
                <a:effectLst/>
              </a:rPr>
              <a:t>The basic concept behind a face recognition-based login system is simple: instead of requiring users to enter a password or PIN code, the system uses facial recognition technology to verify their identity. The system captures an image of the user’s face and analyzes it to determine if it matches the stored image of the user’s face. If the two images match, the system grants the user access.</a:t>
            </a:r>
          </a:p>
          <a:p>
            <a:pPr marL="342900" indent="-228600">
              <a:lnSpc>
                <a:spcPct val="90000"/>
              </a:lnSpc>
              <a:spcAft>
                <a:spcPts val="600"/>
              </a:spcAft>
              <a:buClr>
                <a:schemeClr val="accent1"/>
              </a:buClr>
              <a:buFont typeface="Arial" panose="020B0604020202020204" pitchFamily="34" charset="0"/>
              <a:buChar char="•"/>
            </a:pPr>
            <a:endParaRPr lang="en-US" sz="1400" b="1"/>
          </a:p>
        </p:txBody>
      </p:sp>
      <p:sp>
        <p:nvSpPr>
          <p:cNvPr id="1062" name="Rectangle 106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8750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FFF13F98-FFEE-078B-19FD-CE9F9E4E809E}"/>
              </a:ext>
            </a:extLst>
          </p:cNvPr>
          <p:cNvGraphicFramePr/>
          <p:nvPr>
            <p:extLst>
              <p:ext uri="{D42A27DB-BD31-4B8C-83A1-F6EECF244321}">
                <p14:modId xmlns:p14="http://schemas.microsoft.com/office/powerpoint/2010/main" val="2156652462"/>
              </p:ext>
            </p:extLst>
          </p:nvPr>
        </p:nvGraphicFramePr>
        <p:xfrm>
          <a:off x="838200" y="514350"/>
          <a:ext cx="10515600" cy="5666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2920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D5DC47CF-D598-D7E2-80B9-B88017A43456}"/>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b="1" i="0" kern="1200" dirty="0">
                <a:solidFill>
                  <a:schemeClr val="tx1"/>
                </a:solidFill>
                <a:effectLst/>
                <a:latin typeface="+mj-lt"/>
                <a:ea typeface="+mj-ea"/>
                <a:cs typeface="+mj-cs"/>
              </a:rPr>
              <a:t>Libraries Imported:</a:t>
            </a:r>
            <a:br>
              <a:rPr lang="en-US" sz="3600" b="1" i="0" kern="1200" dirty="0">
                <a:solidFill>
                  <a:schemeClr val="tx1"/>
                </a:solidFill>
                <a:effectLst/>
                <a:latin typeface="+mj-lt"/>
                <a:ea typeface="+mj-ea"/>
                <a:cs typeface="+mj-cs"/>
              </a:rPr>
            </a:br>
            <a:endParaRPr lang="en-US" sz="3600" kern="1200" dirty="0">
              <a:solidFill>
                <a:schemeClr val="tx1"/>
              </a:solidFill>
              <a:latin typeface="+mj-lt"/>
              <a:ea typeface="+mj-ea"/>
              <a:cs typeface="+mj-cs"/>
            </a:endParaRPr>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code&#10;&#10;Description automatically generated">
            <a:extLst>
              <a:ext uri="{FF2B5EF4-FFF2-40B4-BE49-F238E27FC236}">
                <a16:creationId xmlns:a16="http://schemas.microsoft.com/office/drawing/2014/main" id="{4E7B6599-870A-2B5B-4E29-0EEBBB47D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763975"/>
            <a:ext cx="5628018" cy="3097180"/>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FDC3FF3B-B33A-8C13-6A5C-5209CF71B801}"/>
              </a:ext>
            </a:extLst>
          </p:cNvPr>
          <p:cNvGraphicFramePr/>
          <p:nvPr>
            <p:extLst>
              <p:ext uri="{D42A27DB-BD31-4B8C-83A1-F6EECF244321}">
                <p14:modId xmlns:p14="http://schemas.microsoft.com/office/powerpoint/2010/main" val="418029197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2390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0" name="Straight Connector 9">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055BDED6-8178-B416-C5A1-658B47F80C21}"/>
              </a:ext>
            </a:extLst>
          </p:cNvPr>
          <p:cNvGraphicFramePr/>
          <p:nvPr>
            <p:extLst>
              <p:ext uri="{D42A27DB-BD31-4B8C-83A1-F6EECF244321}">
                <p14:modId xmlns:p14="http://schemas.microsoft.com/office/powerpoint/2010/main" val="4154487546"/>
              </p:ext>
            </p:extLst>
          </p:nvPr>
        </p:nvGraphicFramePr>
        <p:xfrm>
          <a:off x="314960" y="592318"/>
          <a:ext cx="11562080" cy="5425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469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E151A83A-0BA7-3AD6-9B50-763A1D6DFE57}"/>
              </a:ext>
            </a:extLst>
          </p:cNvPr>
          <p:cNvPicPr>
            <a:picLocks noChangeAspect="1"/>
          </p:cNvPicPr>
          <p:nvPr/>
        </p:nvPicPr>
        <p:blipFill rotWithShape="1">
          <a:blip r:embed="rId2">
            <a:extLst>
              <a:ext uri="{28A0092B-C50C-407E-A947-70E740481C1C}">
                <a14:useLocalDpi xmlns:a14="http://schemas.microsoft.com/office/drawing/2010/main" val="0"/>
              </a:ext>
            </a:extLst>
          </a:blip>
          <a:srcRect t="6588" r="18500" b="4942"/>
          <a:stretch/>
        </p:blipFill>
        <p:spPr>
          <a:xfrm>
            <a:off x="0" y="0"/>
            <a:ext cx="6096000" cy="6858000"/>
          </a:xfrm>
          <a:prstGeom prst="rect">
            <a:avLst/>
          </a:prstGeom>
          <a:ln>
            <a:solidFill>
              <a:schemeClr val="tx1"/>
            </a:solidFill>
          </a:ln>
        </p:spPr>
      </p:pic>
      <p:pic>
        <p:nvPicPr>
          <p:cNvPr id="8" name="Picture 7" descr="A white background with text&#10;&#10;Description automatically generated">
            <a:extLst>
              <a:ext uri="{FF2B5EF4-FFF2-40B4-BE49-F238E27FC236}">
                <a16:creationId xmlns:a16="http://schemas.microsoft.com/office/drawing/2014/main" id="{F5DEC7C0-5795-9FBF-95D0-1AA81A450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6858000"/>
          </a:xfrm>
          <a:prstGeom prst="rect">
            <a:avLst/>
          </a:prstGeom>
          <a:ln>
            <a:solidFill>
              <a:schemeClr val="tx1"/>
            </a:solidFill>
          </a:ln>
        </p:spPr>
      </p:pic>
    </p:spTree>
    <p:extLst>
      <p:ext uri="{BB962C8B-B14F-4D97-AF65-F5344CB8AC3E}">
        <p14:creationId xmlns:p14="http://schemas.microsoft.com/office/powerpoint/2010/main" val="21769304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code&#10;&#10;Description automatically generated">
            <a:extLst>
              <a:ext uri="{FF2B5EF4-FFF2-40B4-BE49-F238E27FC236}">
                <a16:creationId xmlns:a16="http://schemas.microsoft.com/office/drawing/2014/main" id="{63E4B343-417A-B06F-A76C-265EEC05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637313" cy="6858000"/>
          </a:xfrm>
          <a:prstGeom prst="rect">
            <a:avLst/>
          </a:prstGeom>
          <a:ln>
            <a:solidFill>
              <a:schemeClr val="tx1"/>
            </a:solidFill>
          </a:ln>
        </p:spPr>
      </p:pic>
      <p:pic>
        <p:nvPicPr>
          <p:cNvPr id="6" name="Picture 5" descr="A screenshot of a computer&#10;&#10;Description automatically generated">
            <a:extLst>
              <a:ext uri="{FF2B5EF4-FFF2-40B4-BE49-F238E27FC236}">
                <a16:creationId xmlns:a16="http://schemas.microsoft.com/office/drawing/2014/main" id="{DDE281F1-582D-A1F2-3F94-9F10879CC73B}"/>
              </a:ext>
            </a:extLst>
          </p:cNvPr>
          <p:cNvPicPr>
            <a:picLocks noChangeAspect="1"/>
          </p:cNvPicPr>
          <p:nvPr/>
        </p:nvPicPr>
        <p:blipFill rotWithShape="1">
          <a:blip r:embed="rId3">
            <a:extLst>
              <a:ext uri="{28A0092B-C50C-407E-A947-70E740481C1C}">
                <a14:useLocalDpi xmlns:a14="http://schemas.microsoft.com/office/drawing/2010/main" val="0"/>
              </a:ext>
            </a:extLst>
          </a:blip>
          <a:srcRect t="5387" r="10711" b="4245"/>
          <a:stretch/>
        </p:blipFill>
        <p:spPr>
          <a:xfrm>
            <a:off x="4637315" y="-1"/>
            <a:ext cx="7554686" cy="6858001"/>
          </a:xfrm>
          <a:prstGeom prst="rect">
            <a:avLst/>
          </a:prstGeom>
          <a:ln>
            <a:solidFill>
              <a:schemeClr val="tx1"/>
            </a:solidFill>
          </a:ln>
        </p:spPr>
      </p:pic>
    </p:spTree>
    <p:extLst>
      <p:ext uri="{BB962C8B-B14F-4D97-AF65-F5344CB8AC3E}">
        <p14:creationId xmlns:p14="http://schemas.microsoft.com/office/powerpoint/2010/main" val="14432512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extBox 1">
            <a:extLst>
              <a:ext uri="{FF2B5EF4-FFF2-40B4-BE49-F238E27FC236}">
                <a16:creationId xmlns:a16="http://schemas.microsoft.com/office/drawing/2014/main" id="{B74B3749-AE3F-95C0-E8D4-9A1F9E5E5D4D}"/>
              </a:ext>
            </a:extLst>
          </p:cNvPr>
          <p:cNvSpPr txBox="1"/>
          <p:nvPr/>
        </p:nvSpPr>
        <p:spPr>
          <a:xfrm>
            <a:off x="506233" y="2218655"/>
            <a:ext cx="4343688" cy="16061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a:latin typeface="+mj-lt"/>
                <a:ea typeface="+mj-ea"/>
                <a:cs typeface="+mj-cs"/>
              </a:rPr>
              <a:t>Demo :</a:t>
            </a:r>
          </a:p>
        </p:txBody>
      </p:sp>
      <p:pic>
        <p:nvPicPr>
          <p:cNvPr id="3" name="Picture 2" descr="A person with a green rectangle on his face&#10;&#10;Description automatically generated">
            <a:extLst>
              <a:ext uri="{FF2B5EF4-FFF2-40B4-BE49-F238E27FC236}">
                <a16:creationId xmlns:a16="http://schemas.microsoft.com/office/drawing/2014/main" id="{61279D7C-C9A5-8F24-C4E8-CCEA4E8B8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234" y="319088"/>
            <a:ext cx="3876025" cy="1812042"/>
          </a:xfrm>
          <a:prstGeom prst="rect">
            <a:avLst/>
          </a:prstGeom>
        </p:spPr>
      </p:pic>
      <p:pic>
        <p:nvPicPr>
          <p:cNvPr id="7" name="Picture 6" descr="A person with a beard and mustache&#10;&#10;Description automatically generated">
            <a:extLst>
              <a:ext uri="{FF2B5EF4-FFF2-40B4-BE49-F238E27FC236}">
                <a16:creationId xmlns:a16="http://schemas.microsoft.com/office/drawing/2014/main" id="{1C1EE54B-C3A6-7D01-6CA2-C7D48823B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177" y="2291997"/>
            <a:ext cx="4148138" cy="1949625"/>
          </a:xfrm>
          <a:prstGeom prst="rect">
            <a:avLst/>
          </a:prstGeom>
        </p:spPr>
      </p:pic>
      <p:pic>
        <p:nvPicPr>
          <p:cNvPr id="5" name="Picture 4" descr="A person with a beard and mustache&#10;&#10;Description automatically generated">
            <a:extLst>
              <a:ext uri="{FF2B5EF4-FFF2-40B4-BE49-F238E27FC236}">
                <a16:creationId xmlns:a16="http://schemas.microsoft.com/office/drawing/2014/main" id="{ED89C6B0-FD36-0FC1-CEAC-E47AD8171D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633" y="4402489"/>
            <a:ext cx="3939226" cy="1812044"/>
          </a:xfrm>
          <a:prstGeom prst="rect">
            <a:avLst/>
          </a:prstGeom>
        </p:spPr>
      </p:pic>
    </p:spTree>
    <p:extLst>
      <p:ext uri="{BB962C8B-B14F-4D97-AF65-F5344CB8AC3E}">
        <p14:creationId xmlns:p14="http://schemas.microsoft.com/office/powerpoint/2010/main" val="387748867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5C4E0DC-6CCC-4EAC-A535-4C006ECDCF23}">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278</TotalTime>
  <Words>598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vt:lpstr>
      <vt:lpstr>Amasis MT Pro Medium</vt:lpstr>
      <vt:lpstr>Arial</vt:lpstr>
      <vt:lpstr>Calibri</vt:lpstr>
      <vt:lpstr>Calibri Light</vt:lpstr>
      <vt:lpstr>Sagona</vt:lpstr>
      <vt:lpstr>Office Theme</vt:lpstr>
      <vt:lpstr>Face Recognition based login system </vt:lpstr>
      <vt:lpstr>PowerPoint Presentation</vt:lpstr>
      <vt:lpstr>PowerPoint Presentation</vt:lpstr>
      <vt:lpstr>PowerPoint Presentation</vt:lpstr>
      <vt:lpstr>Libraries Imported: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login system. </dc:title>
  <dc:creator>Chandu Narasimhareddyvari</dc:creator>
  <cp:lastModifiedBy>Chandu Narasimhareddyvari</cp:lastModifiedBy>
  <cp:revision>1</cp:revision>
  <dcterms:created xsi:type="dcterms:W3CDTF">2023-12-02T03:59:53Z</dcterms:created>
  <dcterms:modified xsi:type="dcterms:W3CDTF">2023-12-15T19:34:48Z</dcterms:modified>
</cp:coreProperties>
</file>