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Canva Sans Bold" charset="1" panose="020B0803030501040103"/>
      <p:regular r:id="rId24"/>
    </p:embeddedFont>
    <p:embeddedFont>
      <p:font typeface="Times New Roman" charset="1" panose="02030502070405020303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71512" y="4708010"/>
            <a:ext cx="17307619" cy="3128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57"/>
              </a:lnSpc>
            </a:pPr>
            <a:r>
              <a:rPr lang="en-US" sz="404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A.CHANDURU</a:t>
            </a:r>
          </a:p>
          <a:p>
            <a:pPr algn="l">
              <a:lnSpc>
                <a:spcPts val="4857"/>
              </a:lnSpc>
            </a:pPr>
            <a:r>
              <a:rPr lang="en-US" sz="404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42E0DFE807AB7C892B14AFE5AC3540F4</a:t>
            </a:r>
          </a:p>
          <a:p>
            <a:pPr algn="l">
              <a:lnSpc>
                <a:spcPts val="4857"/>
              </a:lnSpc>
            </a:pPr>
            <a:r>
              <a:rPr lang="en-US" sz="404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BSc information technology </a:t>
            </a:r>
          </a:p>
          <a:p>
            <a:pPr algn="l">
              <a:lnSpc>
                <a:spcPts val="4857"/>
              </a:lnSpc>
            </a:pPr>
            <a:r>
              <a:rPr lang="en-US" sz="404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KAMADHENU ART'S AND SCIENCE COLLEGE/BHARATHIAR UNIVERSITY </a:t>
            </a:r>
          </a:p>
          <a:p>
            <a:pPr algn="l">
              <a:lnSpc>
                <a:spcPts val="4857"/>
              </a:lnSpc>
            </a:pPr>
            <a:r>
              <a:rPr lang="en-US" sz="404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9377017" y="2067573"/>
            <a:ext cx="3519833" cy="7789752"/>
          </a:xfrm>
          <a:custGeom>
            <a:avLst/>
            <a:gdLst/>
            <a:ahLst/>
            <a:cxnLst/>
            <a:rect r="r" b="b" t="t" l="l"/>
            <a:pathLst>
              <a:path h="7789752" w="3519833">
                <a:moveTo>
                  <a:pt x="0" y="0"/>
                </a:moveTo>
                <a:lnTo>
                  <a:pt x="3519833" y="0"/>
                </a:lnTo>
                <a:lnTo>
                  <a:pt x="3519833" y="7789752"/>
                </a:lnTo>
                <a:lnTo>
                  <a:pt x="0" y="7789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42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5337166" y="2067573"/>
            <a:ext cx="3592175" cy="7938509"/>
          </a:xfrm>
          <a:custGeom>
            <a:avLst/>
            <a:gdLst/>
            <a:ahLst/>
            <a:cxnLst/>
            <a:rect r="r" b="b" t="t" l="l"/>
            <a:pathLst>
              <a:path h="7938509" w="3592175">
                <a:moveTo>
                  <a:pt x="0" y="0"/>
                </a:moveTo>
                <a:lnTo>
                  <a:pt x="3592176" y="0"/>
                </a:lnTo>
                <a:lnTo>
                  <a:pt x="3592176" y="7938510"/>
                </a:lnTo>
                <a:lnTo>
                  <a:pt x="0" y="79385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3307537" y="2076065"/>
            <a:ext cx="3608290" cy="7974121"/>
          </a:xfrm>
          <a:custGeom>
            <a:avLst/>
            <a:gdLst/>
            <a:ahLst/>
            <a:cxnLst/>
            <a:rect r="r" b="b" t="t" l="l"/>
            <a:pathLst>
              <a:path h="7974121" w="3608290">
                <a:moveTo>
                  <a:pt x="0" y="0"/>
                </a:moveTo>
                <a:lnTo>
                  <a:pt x="3608290" y="0"/>
                </a:lnTo>
                <a:lnTo>
                  <a:pt x="3608290" y="7974122"/>
                </a:lnTo>
                <a:lnTo>
                  <a:pt x="0" y="7974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328738" y="2128591"/>
            <a:ext cx="3560754" cy="7869069"/>
          </a:xfrm>
          <a:custGeom>
            <a:avLst/>
            <a:gdLst/>
            <a:ahLst/>
            <a:cxnLst/>
            <a:rect r="r" b="b" t="t" l="l"/>
            <a:pathLst>
              <a:path h="7869069" w="3560754">
                <a:moveTo>
                  <a:pt x="0" y="0"/>
                </a:moveTo>
                <a:lnTo>
                  <a:pt x="3560753" y="0"/>
                </a:lnTo>
                <a:lnTo>
                  <a:pt x="3560753" y="7869069"/>
                </a:lnTo>
                <a:lnTo>
                  <a:pt x="0" y="78690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32406" y="2466975"/>
            <a:ext cx="11040494" cy="657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22"/>
              </a:lnSpc>
            </a:pPr>
            <a:r>
              <a:rPr lang="en-US" sz="415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portfolio not only acts as a digital résumé but also demonstrates my ability to design and develop responsive, user-friendly, and functional websites. It reflects my technical skills, creativity, and dedication to continuous learning. Going forward, I plan to integrate React and deploy the site on GitHub Pages/Netlify for wider accessibility.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-1069657" y="4537381"/>
            <a:ext cx="16087725" cy="887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Student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80485" y="1479426"/>
            <a:ext cx="7360920" cy="7105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2.Project overview 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</a:t>
            </a: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73182" y="3434174"/>
            <a:ext cx="10509206" cy="5095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7"/>
              </a:lnSpc>
            </a:pPr>
            <a:r>
              <a:rPr lang="en-US" sz="36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today’s competitive world, having a personal portfolio is essential for showcasing skills, education, and projects in a professional and interactive way. A simple résumé is not enough to highlight technical abilities and creativity. Therefore, this portfolio was developed to serve as an online presence and a demonstration of my web development skills.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6964" y="3174572"/>
            <a:ext cx="12382698" cy="5604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2"/>
              </a:lnSpc>
            </a:pPr>
            <a:r>
              <a:rPr lang="en-US" sz="398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Portfolio Website is a personal web application designed to showcase my academic background, technical skills, and project experience in a professional and interactive manner. The goal of this project is to establish a strong online presence and create a digital résumé that reflects both my technical expertise and creativity.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43213" y="2728912"/>
            <a:ext cx="8696124" cy="6605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Recruiters &amp; Hiring Managers: To evaluate my technical skills and projects.</a:t>
            </a:r>
          </a:p>
          <a:p>
            <a:pPr algn="ctr">
              <a:lnSpc>
                <a:spcPts val="4381"/>
              </a:lnSpc>
            </a:pP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Peers &amp; Collaborators: To explore my work and potentially collaborate on projects.</a:t>
            </a:r>
          </a:p>
          <a:p>
            <a:pPr algn="ctr">
              <a:lnSpc>
                <a:spcPts val="4381"/>
              </a:lnSpc>
            </a:pP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Educators &amp; Mentors: To track my progress and provide guidance.</a:t>
            </a:r>
          </a:p>
          <a:p>
            <a:pPr algn="ctr">
              <a:lnSpc>
                <a:spcPts val="4381"/>
              </a:lnSpc>
            </a:pPr>
          </a:p>
          <a:p>
            <a:pPr algn="ctr">
              <a:lnSpc>
                <a:spcPts val="4381"/>
              </a:lnSpc>
            </a:pPr>
            <a:r>
              <a:rPr lang="en-US" sz="31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General Audience: Anyone interested in learning about my skills, projects, and background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33936" y="3387436"/>
            <a:ext cx="8462964" cy="559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4"/>
              </a:lnSpc>
            </a:pPr>
            <a:r>
              <a:rPr lang="en-US" sz="28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Frontend: HTML5, CSS3, JavaScript</a:t>
            </a:r>
          </a:p>
          <a:p>
            <a:pPr algn="ctr">
              <a:lnSpc>
                <a:spcPts val="4044"/>
              </a:lnSpc>
            </a:pPr>
          </a:p>
          <a:p>
            <a:pPr algn="ctr">
              <a:lnSpc>
                <a:spcPts val="4044"/>
              </a:lnSpc>
            </a:pPr>
            <a:r>
              <a:rPr lang="en-US" sz="28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Frameworks/Libraries: React (future integration possibility)</a:t>
            </a:r>
          </a:p>
          <a:p>
            <a:pPr algn="ctr">
              <a:lnSpc>
                <a:spcPts val="4044"/>
              </a:lnSpc>
            </a:pPr>
          </a:p>
          <a:p>
            <a:pPr algn="ctr">
              <a:lnSpc>
                <a:spcPts val="4044"/>
              </a:lnSpc>
            </a:pPr>
            <a:r>
              <a:rPr lang="en-US" sz="28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Backend (for projects): Node.js, Socket.io</a:t>
            </a:r>
          </a:p>
          <a:p>
            <a:pPr algn="ctr">
              <a:lnSpc>
                <a:spcPts val="4044"/>
              </a:lnSpc>
            </a:pPr>
          </a:p>
          <a:p>
            <a:pPr algn="ctr">
              <a:lnSpc>
                <a:spcPts val="4044"/>
              </a:lnSpc>
            </a:pPr>
            <a:r>
              <a:rPr lang="en-US" sz="28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Control: Git &amp; GitHub</a:t>
            </a:r>
          </a:p>
          <a:p>
            <a:pPr algn="ctr">
              <a:lnSpc>
                <a:spcPts val="4044"/>
              </a:lnSpc>
            </a:pPr>
          </a:p>
          <a:p>
            <a:pPr algn="ctr">
              <a:lnSpc>
                <a:spcPts val="4044"/>
              </a:lnSpc>
            </a:pPr>
            <a:r>
              <a:rPr lang="en-US" sz="28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Design: Responsive web design principles, CSS Flexbox/Media Queries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8594" y="2097420"/>
            <a:ext cx="13987462" cy="653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7"/>
              </a:lnSpc>
            </a:pPr>
            <a:r>
              <a:rPr lang="en-US" sz="3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Header: Contains my name and a tagline (Computer Science Student | Web Developer).</a:t>
            </a:r>
          </a:p>
          <a:p>
            <a:pPr algn="ctr">
              <a:lnSpc>
                <a:spcPts val="4337"/>
              </a:lnSpc>
            </a:pPr>
          </a:p>
          <a:p>
            <a:pPr algn="ctr">
              <a:lnSpc>
                <a:spcPts val="4337"/>
              </a:lnSpc>
            </a:pPr>
            <a:r>
              <a:rPr lang="en-US" sz="3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Navigation Bar: Sticky navigation with links to all sections.</a:t>
            </a:r>
          </a:p>
          <a:p>
            <a:pPr algn="ctr">
              <a:lnSpc>
                <a:spcPts val="4337"/>
              </a:lnSpc>
            </a:pPr>
          </a:p>
          <a:p>
            <a:pPr algn="ctr">
              <a:lnSpc>
                <a:spcPts val="4337"/>
              </a:lnSpc>
            </a:pPr>
            <a:r>
              <a:rPr lang="en-US" sz="3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Sections: About Me, Education, Skills, Projects, and Contact.</a:t>
            </a:r>
          </a:p>
          <a:p>
            <a:pPr algn="ctr">
              <a:lnSpc>
                <a:spcPts val="4337"/>
              </a:lnSpc>
            </a:pPr>
          </a:p>
          <a:p>
            <a:pPr algn="ctr">
              <a:lnSpc>
                <a:spcPts val="4337"/>
              </a:lnSpc>
            </a:pPr>
            <a:r>
              <a:rPr lang="en-US" sz="3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Responsive Layout: Adjusts seamlessly to desktop, tablet, and mobile screens.</a:t>
            </a:r>
          </a:p>
          <a:p>
            <a:pPr algn="ctr">
              <a:lnSpc>
                <a:spcPts val="4337"/>
              </a:lnSpc>
            </a:pPr>
          </a:p>
          <a:p>
            <a:pPr algn="ctr">
              <a:lnSpc>
                <a:spcPts val="4337"/>
              </a:lnSpc>
            </a:pPr>
            <a:r>
              <a:rPr lang="en-US" sz="30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Color Scheme: A professional dark theme (blue-gray header/nav) with accent green highlights (#18bc9c).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4408" y="2371291"/>
            <a:ext cx="11229592" cy="628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8"/>
              </a:lnSpc>
            </a:pPr>
            <a:r>
              <a:rPr lang="en-US" sz="25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Me Section: A brief introduction and career goals.</a:t>
            </a:r>
          </a:p>
          <a:p>
            <a:pPr algn="ctr">
              <a:lnSpc>
                <a:spcPts val="3568"/>
              </a:lnSpc>
            </a:pPr>
          </a:p>
          <a:p>
            <a:pPr algn="ctr">
              <a:lnSpc>
                <a:spcPts val="3568"/>
              </a:lnSpc>
            </a:pPr>
            <a:r>
              <a:rPr lang="en-US" sz="25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Education Section: Academic qualifications with timeline.</a:t>
            </a:r>
          </a:p>
          <a:p>
            <a:pPr algn="ctr">
              <a:lnSpc>
                <a:spcPts val="3568"/>
              </a:lnSpc>
            </a:pPr>
          </a:p>
          <a:p>
            <a:pPr algn="ctr">
              <a:lnSpc>
                <a:spcPts val="3568"/>
              </a:lnSpc>
            </a:pPr>
            <a:r>
              <a:rPr lang="en-US" sz="25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Section: Visual tags for technical skills.</a:t>
            </a:r>
          </a:p>
          <a:p>
            <a:pPr algn="ctr">
              <a:lnSpc>
                <a:spcPts val="3568"/>
              </a:lnSpc>
            </a:pPr>
          </a:p>
          <a:p>
            <a:pPr algn="ctr">
              <a:lnSpc>
                <a:spcPts val="3568"/>
              </a:lnSpc>
            </a:pPr>
            <a:r>
              <a:rPr lang="en-US" sz="25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Section: Expandable/collapsible project details using JavaScript.</a:t>
            </a:r>
          </a:p>
          <a:p>
            <a:pPr algn="ctr">
              <a:lnSpc>
                <a:spcPts val="3568"/>
              </a:lnSpc>
            </a:pPr>
          </a:p>
          <a:p>
            <a:pPr algn="ctr">
              <a:lnSpc>
                <a:spcPts val="3568"/>
              </a:lnSpc>
            </a:pPr>
            <a:r>
              <a:rPr lang="en-US" sz="25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Section: A functional form with validation and submission acknowledgment.</a:t>
            </a:r>
          </a:p>
          <a:p>
            <a:pPr algn="ctr">
              <a:lnSpc>
                <a:spcPts val="3568"/>
              </a:lnSpc>
            </a:pPr>
          </a:p>
          <a:p>
            <a:pPr algn="ctr">
              <a:lnSpc>
                <a:spcPts val="3568"/>
              </a:lnSpc>
            </a:pPr>
            <a:r>
              <a:rPr lang="en-US" sz="254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Interactivity: Smooth hover effects, responsive UI, and keyboard accessibility.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DAGzTjfJrW0</dc:identifier>
  <dcterms:modified xsi:type="dcterms:W3CDTF">2011-08-01T06:04:30Z</dcterms:modified>
  <cp:revision>1</cp:revision>
  <dc:title>PPT FWD TNSDC 2025.pptx</dc:title>
</cp:coreProperties>
</file>