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00" d="100"/>
          <a:sy n="100" d="100"/>
        </p:scale>
        <p:origin x="82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94223" y="1785668"/>
            <a:ext cx="3688396" cy="16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9358" y="1443283"/>
            <a:ext cx="3994031" cy="281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449" y="422693"/>
            <a:ext cx="9144000" cy="1008303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13" y="4835615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17917" y="178566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7546" y="1853526"/>
            <a:ext cx="3217653" cy="6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FPT Internship Management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2674189" y="2363638"/>
            <a:ext cx="10351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9054" y="196251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9411419" y="2331851"/>
            <a:ext cx="914400" cy="11016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8703" y="3474845"/>
            <a:ext cx="13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8703" y="2960781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65091" y="309892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gmail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65895" y="2351351"/>
            <a:ext cx="1250830" cy="108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7703389" y="2849076"/>
            <a:ext cx="1708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1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937"/>
            <a:ext cx="9144000" cy="656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6758" y="1022885"/>
            <a:ext cx="7404397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9652" y="2700450"/>
            <a:ext cx="7401503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7846" y="4308595"/>
            <a:ext cx="7400007" cy="206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14990" y="985552"/>
            <a:ext cx="3072019" cy="539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99259" y="899170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9764" y="1478769"/>
            <a:ext cx="1147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60738" y="1444445"/>
            <a:ext cx="1124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404279" y="2803472"/>
            <a:ext cx="11703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Page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763818" y="6619458"/>
            <a:ext cx="1406106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4466871" y="6370636"/>
            <a:ext cx="0" cy="24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8410" y="995529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8114" y="985552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52416" y="427438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07183" y="4281740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Framework 6.2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57222" y="2638409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04306" y="5303907"/>
            <a:ext cx="194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FeedbacksModel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8411" y="2895478"/>
            <a:ext cx="17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HomeController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85500" y="2884321"/>
            <a:ext cx="166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UserController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02589" y="4565663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AspirationsModel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448671" y="2425807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66871" y="4056384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 flipH="1">
            <a:off x="7525307" y="3403503"/>
            <a:ext cx="1135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9549" y="5993306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DepartmentsModel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09549" y="4934995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ImagesModel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84896" y="4580119"/>
            <a:ext cx="122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JobsModel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0" y="4548191"/>
            <a:ext cx="260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InterviewSchedulesModel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84896" y="6001304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NotificationsModel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58184" y="5667049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LocationsModel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15778" y="4916037"/>
            <a:ext cx="21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HistoryRecordsModel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59183" y="4952814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RatesModel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1267" y="4913189"/>
            <a:ext cx="166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ReportsModel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74321" y="5990877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SkillsModel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84896" y="5674852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RolesModel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58184" y="5304475"/>
            <a:ext cx="192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UserJobsModel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15778" y="5681393"/>
            <a:ext cx="225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UserAspirationsModel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55282" y="4568261"/>
            <a:ext cx="17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StatisticalModel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02589" y="5681393"/>
            <a:ext cx="187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UserRoleModel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61033" y="5346982"/>
            <a:ext cx="187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UserModel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15778" y="5334564"/>
            <a:ext cx="22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FeedbackTypesModel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54607" y="2891340"/>
            <a:ext cx="235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AspirationsController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28719" y="3288507"/>
            <a:ext cx="29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InterviewSchedulesController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19581" y="3299275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RecruiterController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61410" y="3660714"/>
            <a:ext cx="16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32894" y="3661759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JobController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13358" y="2905610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StudentController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64777" y="3662216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AdminController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58046" y="3621771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StaffController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34480" y="3296068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ReportController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328411" y="1316389"/>
            <a:ext cx="17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HomeView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885500" y="1305232"/>
            <a:ext cx="166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UserView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354607" y="1312251"/>
            <a:ext cx="235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AspirationsView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328719" y="1709418"/>
            <a:ext cx="29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InterviewSchedulesView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419581" y="1720186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RecruiterController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1410" y="2081625"/>
            <a:ext cx="16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LoginView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32894" y="2082670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JobView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413358" y="1326521"/>
            <a:ext cx="243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StudentView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64777" y="2083127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Admin</a:t>
            </a:r>
            <a:r>
              <a:rPr lang="en-US" dirty="0" err="1"/>
              <a:t>View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358046" y="2042682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Staff</a:t>
            </a:r>
            <a:r>
              <a:rPr lang="en-US" dirty="0" err="1"/>
              <a:t>View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334480" y="1716979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ReportController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8660373" y="3621771"/>
            <a:ext cx="465571" cy="1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Overall architecture</vt:lpstr>
      <vt:lpstr>Architectural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architecture</dc:title>
  <dc:creator>kiên max</dc:creator>
  <cp:lastModifiedBy>Microsoft</cp:lastModifiedBy>
  <cp:revision>3</cp:revision>
  <dcterms:created xsi:type="dcterms:W3CDTF">2019-12-09T03:39:47Z</dcterms:created>
  <dcterms:modified xsi:type="dcterms:W3CDTF">2019-12-09T07:20:22Z</dcterms:modified>
</cp:coreProperties>
</file>