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560C-FCF5-4A9B-9C26-8C468270EEE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763-DAA5-40A7-8EAF-0F019B08C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94223" y="1785668"/>
            <a:ext cx="3688396" cy="16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09358" y="1443283"/>
            <a:ext cx="3994031" cy="281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449" y="422693"/>
            <a:ext cx="9144000" cy="1008303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713" y="483561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17917" y="178566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7546" y="1853526"/>
            <a:ext cx="3217653" cy="674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FPT Internship Management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2674189" y="2363638"/>
            <a:ext cx="10351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9054" y="196251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9411419" y="2363638"/>
            <a:ext cx="914400" cy="106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8703" y="3474845"/>
            <a:ext cx="13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8703" y="2960781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65091" y="3098929"/>
            <a:ext cx="1656272" cy="1155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Gmail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65895" y="2351351"/>
            <a:ext cx="1250830" cy="108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7703389" y="2849076"/>
            <a:ext cx="17080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5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937"/>
            <a:ext cx="9144000" cy="793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589" y="1006708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3833" y="2673657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3834" y="4349445"/>
            <a:ext cx="5397259" cy="140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39487" y="940325"/>
            <a:ext cx="3717985" cy="447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6467" y="1019521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06905" y="1519035"/>
            <a:ext cx="1147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Mailgun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63815" y="3004958"/>
            <a:ext cx="11846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StringUtils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287" y="1634705"/>
            <a:ext cx="11243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56429" y="2996286"/>
            <a:ext cx="11703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DateUtils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56143" y="4274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56429" y="4121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3269410" y="6052780"/>
            <a:ext cx="1406106" cy="106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2017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  <a:endCxn id="15" idx="1"/>
          </p:cNvCxnSpPr>
          <p:nvPr/>
        </p:nvCxnSpPr>
        <p:spPr>
          <a:xfrm flipH="1">
            <a:off x="3972463" y="5755550"/>
            <a:ext cx="1" cy="297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7479" y="1312901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07183" y="1302924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C# 2017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52416" y="4274388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07183" y="4281740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Framework 6.2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57222" y="2638409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Contollers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57222" y="4648281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97478" y="3060301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JobContoller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32090" y="1761388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59237" y="1681512"/>
            <a:ext cx="115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UserView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16678" y="2779354"/>
            <a:ext cx="189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UserContoller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78010" y="4718855"/>
            <a:ext cx="138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UserModel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48974" y="2433435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640348" y="4105110"/>
            <a:ext cx="8626" cy="240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 flipV="1">
            <a:off x="6671092" y="3376709"/>
            <a:ext cx="8683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7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Overall architecture</vt:lpstr>
      <vt:lpstr>Architectural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architecture</dc:title>
  <dc:creator>kiên max</dc:creator>
  <cp:lastModifiedBy>Microsoft</cp:lastModifiedBy>
  <cp:revision>6</cp:revision>
  <dcterms:created xsi:type="dcterms:W3CDTF">2019-11-14T08:57:33Z</dcterms:created>
  <dcterms:modified xsi:type="dcterms:W3CDTF">2019-11-23T17:09:13Z</dcterms:modified>
</cp:coreProperties>
</file>