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6C5B-5A19-4291-A098-709ECA43951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A043-EF1D-4F48-A49B-88520F57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9" y="154546"/>
            <a:ext cx="11758411" cy="6542467"/>
          </a:xfrm>
        </p:spPr>
        <p:txBody>
          <a:bodyPr>
            <a:normAutofit/>
          </a:bodyPr>
          <a:lstStyle/>
          <a:p>
            <a:pPr algn="l"/>
            <a:r>
              <a:rPr lang="en-US" sz="1500" dirty="0" err="1" smtClean="0"/>
              <a:t>Terraform</a:t>
            </a:r>
            <a:r>
              <a:rPr lang="en-US" sz="1500" dirty="0" smtClean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It is tool written in </a:t>
            </a:r>
            <a:r>
              <a:rPr lang="en-US" sz="1500" dirty="0" err="1" smtClean="0">
                <a:sym typeface="Wingdings" panose="05000000000000000000" pitchFamily="2" charset="2"/>
              </a:rPr>
              <a:t>hashicorp</a:t>
            </a:r>
            <a:r>
              <a:rPr lang="en-US" sz="1500" dirty="0" smtClean="0">
                <a:sym typeface="Wingdings" panose="05000000000000000000" pitchFamily="2" charset="2"/>
              </a:rPr>
              <a:t> language. I supports different cloud providers.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smtClean="0"/>
              <a:t>Using </a:t>
            </a:r>
            <a:r>
              <a:rPr lang="en-US" sz="1500" dirty="0" err="1" smtClean="0"/>
              <a:t>terraform</a:t>
            </a:r>
            <a:r>
              <a:rPr lang="en-US" sz="1500" dirty="0" smtClean="0"/>
              <a:t> we can write the we can automate the infrastructure set up.</a:t>
            </a:r>
          </a:p>
          <a:p>
            <a:pPr algn="l"/>
            <a:r>
              <a:rPr lang="en-US" sz="1500" dirty="0" smtClean="0"/>
              <a:t>Why we need </a:t>
            </a:r>
            <a:r>
              <a:rPr lang="en-US" sz="1500" dirty="0" err="1" smtClean="0"/>
              <a:t>terraform</a:t>
            </a:r>
            <a:r>
              <a:rPr lang="en-US" sz="1500" dirty="0" smtClean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Basically azure infra will be build through arm template. ARM template is like for and forgot, it doesn’t have a mechanism to roll back the changes.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Where in </a:t>
            </a:r>
            <a:r>
              <a:rPr lang="en-US" sz="1500" dirty="0" err="1" smtClean="0">
                <a:sym typeface="Wingdings" panose="05000000000000000000" pitchFamily="2" charset="2"/>
              </a:rPr>
              <a:t>tearraform</a:t>
            </a:r>
            <a:r>
              <a:rPr lang="en-US" sz="1500" dirty="0" smtClean="0">
                <a:sym typeface="Wingdings" panose="05000000000000000000" pitchFamily="2" charset="2"/>
              </a:rPr>
              <a:t>, it provisions a state or keeps state what is ran successfully and when we are run next time let say we are upgrading the </a:t>
            </a:r>
            <a:r>
              <a:rPr lang="en-US" sz="1500" dirty="0" err="1" smtClean="0">
                <a:sym typeface="Wingdings" panose="05000000000000000000" pitchFamily="2" charset="2"/>
              </a:rPr>
              <a:t>resouces</a:t>
            </a:r>
            <a:r>
              <a:rPr lang="en-US" sz="1500" dirty="0" smtClean="0">
                <a:sym typeface="Wingdings" panose="05000000000000000000" pitchFamily="2" charset="2"/>
              </a:rPr>
              <a:t>. Then it compares the state b/w the last deployment and this deployment which is going on and based on this state comparison it will update the resources.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4" y="2619728"/>
            <a:ext cx="8014483" cy="40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9" y="154546"/>
            <a:ext cx="11758411" cy="6542467"/>
          </a:xfrm>
        </p:spPr>
        <p:txBody>
          <a:bodyPr>
            <a:normAutofit/>
          </a:bodyPr>
          <a:lstStyle/>
          <a:p>
            <a:pPr algn="l"/>
            <a:r>
              <a:rPr lang="en-US" sz="1500" dirty="0" err="1" smtClean="0"/>
              <a:t>Terraform</a:t>
            </a:r>
            <a:r>
              <a:rPr lang="en-US" sz="1500" dirty="0" smtClean="0"/>
              <a:t>: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0"/>
            <a:ext cx="9508297" cy="59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9" y="154546"/>
            <a:ext cx="11758411" cy="6542467"/>
          </a:xfrm>
        </p:spPr>
        <p:txBody>
          <a:bodyPr>
            <a:normAutofit/>
          </a:bodyPr>
          <a:lstStyle/>
          <a:p>
            <a:pPr algn="l"/>
            <a:r>
              <a:rPr lang="en-US" sz="1500" dirty="0" err="1" smtClean="0"/>
              <a:t>Terraform</a:t>
            </a:r>
            <a:r>
              <a:rPr lang="en-US" sz="1500" dirty="0" smtClean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err="1" smtClean="0">
                <a:sym typeface="Wingdings" panose="05000000000000000000" pitchFamily="2" charset="2"/>
              </a:rPr>
              <a:t>Terraoform</a:t>
            </a:r>
            <a:r>
              <a:rPr lang="en-US" sz="1500" dirty="0" smtClean="0">
                <a:sym typeface="Wingdings" panose="05000000000000000000" pitchFamily="2" charset="2"/>
              </a:rPr>
              <a:t> contains majorly 5 files.</a:t>
            </a:r>
          </a:p>
          <a:p>
            <a:pPr marL="342900" indent="-342900" algn="l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main.tf  This is the file we write entire script</a:t>
            </a:r>
          </a:p>
          <a:p>
            <a:pPr marL="342900" indent="-342900" algn="l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Variable.tf  We declare variable here.</a:t>
            </a:r>
          </a:p>
          <a:p>
            <a:pPr marL="342900" indent="-342900" algn="l">
              <a:buAutoNum type="arabicParenR"/>
            </a:pPr>
            <a:r>
              <a:rPr lang="en-US" sz="1500" dirty="0" err="1" smtClean="0">
                <a:sym typeface="Wingdings" panose="05000000000000000000" pitchFamily="2" charset="2"/>
              </a:rPr>
              <a:t>Terraform.tfvars</a:t>
            </a:r>
            <a:r>
              <a:rPr lang="en-US" sz="1500" dirty="0" smtClean="0">
                <a:sym typeface="Wingdings" panose="05000000000000000000" pitchFamily="2" charset="2"/>
              </a:rPr>
              <a:t>  The values of the variables will be declared here.</a:t>
            </a:r>
          </a:p>
          <a:p>
            <a:pPr marL="342900" indent="-342900" algn="l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Provider.tf  The provider will be there in this file. It is optional, we can also declare the provider in main.tf file.</a:t>
            </a:r>
            <a:endParaRPr lang="en-US" sz="1500" dirty="0">
              <a:sym typeface="Wingdings" panose="05000000000000000000" pitchFamily="2" charset="2"/>
            </a:endParaRPr>
          </a:p>
          <a:p>
            <a:pPr marL="342900" indent="-342900" algn="l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Output.tf  The output of the </a:t>
            </a:r>
            <a:r>
              <a:rPr lang="en-US" sz="1500" dirty="0" err="1" smtClean="0">
                <a:sym typeface="Wingdings" panose="05000000000000000000" pitchFamily="2" charset="2"/>
              </a:rPr>
              <a:t>terraform</a:t>
            </a:r>
            <a:r>
              <a:rPr lang="en-US" sz="1500" dirty="0" smtClean="0">
                <a:sym typeface="Wingdings" panose="05000000000000000000" pitchFamily="2" charset="2"/>
              </a:rPr>
              <a:t> can be updated here.</a:t>
            </a:r>
          </a:p>
          <a:p>
            <a:pPr algn="l"/>
            <a:r>
              <a:rPr lang="en-US" sz="1500" dirty="0" err="1" smtClean="0">
                <a:sym typeface="Wingdings" panose="05000000000000000000" pitchFamily="2" charset="2"/>
              </a:rPr>
              <a:t>Additonal</a:t>
            </a:r>
            <a:r>
              <a:rPr lang="en-US" sz="1500" dirty="0" smtClean="0">
                <a:sym typeface="Wingdings" panose="05000000000000000000" pitchFamily="2" charset="2"/>
              </a:rPr>
              <a:t> Files:</a:t>
            </a:r>
          </a:p>
          <a:p>
            <a:pPr marL="342900" indent="-342900" algn="l">
              <a:buAutoNum type="arabicParenR"/>
            </a:pPr>
            <a:r>
              <a:rPr lang="en-US" sz="1500" dirty="0" err="1" smtClean="0">
                <a:sym typeface="Wingdings" panose="05000000000000000000" pitchFamily="2" charset="2"/>
              </a:rPr>
              <a:t>Init</a:t>
            </a:r>
            <a:r>
              <a:rPr lang="en-US" sz="1500" dirty="0" smtClean="0">
                <a:sym typeface="Wingdings" panose="05000000000000000000" pitchFamily="2" charset="2"/>
              </a:rPr>
              <a:t> files: Once we </a:t>
            </a:r>
            <a:r>
              <a:rPr lang="en-US" sz="1500" dirty="0" err="1" smtClean="0">
                <a:sym typeface="Wingdings" panose="05000000000000000000" pitchFamily="2" charset="2"/>
              </a:rPr>
              <a:t>init</a:t>
            </a:r>
            <a:r>
              <a:rPr lang="en-US" sz="1500" dirty="0" smtClean="0">
                <a:sym typeface="Wingdings" panose="05000000000000000000" pitchFamily="2" charset="2"/>
              </a:rPr>
              <a:t> the </a:t>
            </a:r>
            <a:r>
              <a:rPr lang="en-US" sz="1500" dirty="0" err="1" smtClean="0">
                <a:sym typeface="Wingdings" panose="05000000000000000000" pitchFamily="2" charset="2"/>
              </a:rPr>
              <a:t>terraform</a:t>
            </a:r>
            <a:r>
              <a:rPr lang="en-US" sz="1500" dirty="0" smtClean="0">
                <a:sym typeface="Wingdings" panose="05000000000000000000" pitchFamily="2" charset="2"/>
              </a:rPr>
              <a:t> we will get the default files based on our provider selected.</a:t>
            </a:r>
          </a:p>
          <a:p>
            <a:pPr marL="342900" indent="-342900" algn="l">
              <a:buAutoNum type="arabicParenR"/>
            </a:pPr>
            <a:r>
              <a:rPr lang="en-US" sz="1500" dirty="0" err="1" smtClean="0">
                <a:sym typeface="Wingdings" panose="05000000000000000000" pitchFamily="2" charset="2"/>
              </a:rPr>
              <a:t>Statefile</a:t>
            </a:r>
            <a:r>
              <a:rPr lang="en-US" sz="1500" dirty="0" smtClean="0">
                <a:sym typeface="Wingdings" panose="05000000000000000000" pitchFamily="2" charset="2"/>
              </a:rPr>
              <a:t>: This maintains the current upcoming state file.</a:t>
            </a:r>
          </a:p>
          <a:p>
            <a:pPr marL="342900" indent="-342900" algn="l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State backup file: This will keep the state of the previous deployment.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Commands:</a:t>
            </a:r>
          </a:p>
          <a:p>
            <a:pPr algn="l"/>
            <a:r>
              <a:rPr lang="en-US" sz="1500" dirty="0" err="1" smtClean="0">
                <a:sym typeface="Wingdings" panose="05000000000000000000" pitchFamily="2" charset="2"/>
              </a:rPr>
              <a:t>terrraform</a:t>
            </a:r>
            <a:r>
              <a:rPr lang="en-US" sz="1500" dirty="0" smtClean="0">
                <a:sym typeface="Wingdings" panose="05000000000000000000" pitchFamily="2" charset="2"/>
              </a:rPr>
              <a:t> </a:t>
            </a:r>
            <a:r>
              <a:rPr lang="en-US" sz="1500" dirty="0" err="1" smtClean="0">
                <a:sym typeface="Wingdings" panose="05000000000000000000" pitchFamily="2" charset="2"/>
              </a:rPr>
              <a:t>init</a:t>
            </a:r>
            <a:endParaRPr lang="en-US" sz="1500" dirty="0" smtClean="0">
              <a:sym typeface="Wingdings" panose="05000000000000000000" pitchFamily="2" charset="2"/>
            </a:endParaRPr>
          </a:p>
          <a:p>
            <a:pPr algn="l"/>
            <a:r>
              <a:rPr lang="en-US" sz="1500" dirty="0" err="1" smtClean="0">
                <a:sym typeface="Wingdings" panose="05000000000000000000" pitchFamily="2" charset="2"/>
              </a:rPr>
              <a:t>terrraform</a:t>
            </a:r>
            <a:r>
              <a:rPr lang="en-US" sz="1500" dirty="0" smtClean="0">
                <a:sym typeface="Wingdings" panose="05000000000000000000" pitchFamily="2" charset="2"/>
              </a:rPr>
              <a:t> plan</a:t>
            </a:r>
          </a:p>
          <a:p>
            <a:pPr algn="l"/>
            <a:r>
              <a:rPr lang="en-US" sz="1500" dirty="0" err="1" smtClean="0">
                <a:sym typeface="Wingdings" panose="05000000000000000000" pitchFamily="2" charset="2"/>
              </a:rPr>
              <a:t>terrraform</a:t>
            </a:r>
            <a:r>
              <a:rPr lang="en-US" sz="1500" dirty="0" smtClean="0">
                <a:sym typeface="Wingdings" panose="05000000000000000000" pitchFamily="2" charset="2"/>
              </a:rPr>
              <a:t> apply</a:t>
            </a:r>
          </a:p>
          <a:p>
            <a:pPr algn="l"/>
            <a:r>
              <a:rPr lang="en-US" sz="1500" dirty="0" err="1" smtClean="0">
                <a:sym typeface="Wingdings" panose="05000000000000000000" pitchFamily="2" charset="2"/>
              </a:rPr>
              <a:t>terrraform</a:t>
            </a:r>
            <a:r>
              <a:rPr lang="en-US" sz="1500" dirty="0" smtClean="0">
                <a:sym typeface="Wingdings" panose="05000000000000000000" pitchFamily="2" charset="2"/>
              </a:rPr>
              <a:t> apply --auto-approve</a:t>
            </a:r>
          </a:p>
          <a:p>
            <a:pPr algn="l"/>
            <a:r>
              <a:rPr lang="en-US" sz="1500" dirty="0" err="1" smtClean="0">
                <a:sym typeface="Wingdings" panose="05000000000000000000" pitchFamily="2" charset="2"/>
              </a:rPr>
              <a:t>terrraform</a:t>
            </a:r>
            <a:r>
              <a:rPr lang="en-US" sz="1500" dirty="0" smtClean="0">
                <a:sym typeface="Wingdings" panose="05000000000000000000" pitchFamily="2" charset="2"/>
              </a:rPr>
              <a:t> destroy</a:t>
            </a:r>
          </a:p>
          <a:p>
            <a:pPr algn="l"/>
            <a:r>
              <a:rPr lang="en-US" sz="1500" dirty="0" err="1" smtClean="0">
                <a:sym typeface="Wingdings" panose="05000000000000000000" pitchFamily="2" charset="2"/>
              </a:rPr>
              <a:t>terrraform</a:t>
            </a:r>
            <a:r>
              <a:rPr lang="en-US" sz="1500" dirty="0" smtClean="0">
                <a:sym typeface="Wingdings" panose="05000000000000000000" pitchFamily="2" charset="2"/>
              </a:rPr>
              <a:t> destroy --auto-</a:t>
            </a:r>
            <a:r>
              <a:rPr lang="en-US" sz="1500" dirty="0" err="1" smtClean="0">
                <a:sym typeface="Wingdings" panose="05000000000000000000" pitchFamily="2" charset="2"/>
              </a:rPr>
              <a:t>appro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90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9" y="154546"/>
            <a:ext cx="11758411" cy="6542467"/>
          </a:xfrm>
        </p:spPr>
        <p:txBody>
          <a:bodyPr>
            <a:normAutofit/>
          </a:bodyPr>
          <a:lstStyle/>
          <a:p>
            <a:pPr algn="l"/>
            <a:r>
              <a:rPr lang="en-US" sz="1500" dirty="0" err="1" smtClean="0"/>
              <a:t>Terraform</a:t>
            </a:r>
            <a:r>
              <a:rPr lang="en-US" sz="1500" dirty="0" smtClean="0"/>
              <a:t>:</a:t>
            </a:r>
          </a:p>
          <a:p>
            <a:pPr algn="l"/>
            <a:r>
              <a:rPr lang="en-US" sz="1500" dirty="0" smtClean="0"/>
              <a:t>Main.tf File: It contains majorly 2 things. </a:t>
            </a:r>
          </a:p>
          <a:p>
            <a:pPr marL="342900" indent="-342900" algn="l">
              <a:buAutoNum type="arabicParenR"/>
            </a:pPr>
            <a:r>
              <a:rPr lang="en-US" sz="1500" dirty="0" smtClean="0"/>
              <a:t>resources: what we are going to build in the cloud using </a:t>
            </a:r>
            <a:r>
              <a:rPr lang="en-US" sz="1500" dirty="0" err="1" smtClean="0"/>
              <a:t>terraform</a:t>
            </a:r>
            <a:r>
              <a:rPr lang="en-US" sz="1500" dirty="0" smtClean="0"/>
              <a:t>, that information will be declared here.</a:t>
            </a:r>
          </a:p>
          <a:p>
            <a:pPr marL="342900" indent="-342900" algn="l">
              <a:buAutoNum type="arabicParenR"/>
            </a:pPr>
            <a:r>
              <a:rPr lang="en-US" sz="1500" dirty="0" smtClean="0"/>
              <a:t>data: This is we called as </a:t>
            </a:r>
            <a:r>
              <a:rPr lang="en-US" sz="1500" dirty="0" err="1" smtClean="0"/>
              <a:t>datasource</a:t>
            </a:r>
            <a:r>
              <a:rPr lang="en-US" sz="1500" dirty="0" smtClean="0"/>
              <a:t>. If we want to read any resource id from the cloud which already deployed will be read from this option.</a:t>
            </a:r>
          </a:p>
          <a:p>
            <a:pPr algn="l"/>
            <a:r>
              <a:rPr lang="en-US" sz="1500" dirty="0" smtClean="0"/>
              <a:t>**** The syntax in the main.tf file is </a:t>
            </a:r>
            <a:r>
              <a:rPr lang="en-US" sz="1500" b="1" dirty="0" smtClean="0"/>
              <a:t>resource</a:t>
            </a:r>
            <a:r>
              <a:rPr lang="en-US" sz="1500" dirty="0" smtClean="0"/>
              <a:t>, then, </a:t>
            </a:r>
            <a:r>
              <a:rPr lang="en-US" sz="1500" b="1" dirty="0" err="1" smtClean="0"/>
              <a:t>typeOfProviderAndResource</a:t>
            </a:r>
            <a:r>
              <a:rPr lang="en-US" sz="1500" dirty="0" smtClean="0"/>
              <a:t>, And </a:t>
            </a:r>
            <a:r>
              <a:rPr lang="en-US" sz="1500" dirty="0" err="1" smtClean="0"/>
              <a:t>fillany</a:t>
            </a:r>
            <a:r>
              <a:rPr lang="en-US" sz="1500" dirty="0" smtClean="0"/>
              <a:t> </a:t>
            </a:r>
            <a:r>
              <a:rPr lang="en-US" sz="1500" b="1" dirty="0" smtClean="0"/>
              <a:t>instance name</a:t>
            </a:r>
            <a:r>
              <a:rPr lang="en-US" sz="1500" dirty="0" smtClean="0"/>
              <a:t>.</a:t>
            </a:r>
          </a:p>
          <a:p>
            <a:pPr algn="l"/>
            <a:r>
              <a:rPr lang="en-US" sz="1500" dirty="0" err="1" smtClean="0"/>
              <a:t>Eg</a:t>
            </a:r>
            <a:r>
              <a:rPr lang="en-US" sz="1500" dirty="0" smtClean="0"/>
              <a:t>: </a:t>
            </a:r>
          </a:p>
          <a:p>
            <a:pPr algn="l"/>
            <a:r>
              <a:rPr lang="en-US" sz="1500" dirty="0"/>
              <a:t>resource </a:t>
            </a:r>
            <a:r>
              <a:rPr lang="en-US" sz="1500" dirty="0" smtClean="0"/>
              <a:t>"</a:t>
            </a:r>
            <a:r>
              <a:rPr lang="en-US" sz="1500" b="1" dirty="0"/>
              <a:t> </a:t>
            </a:r>
            <a:r>
              <a:rPr lang="en-US" sz="1500" b="1" dirty="0" err="1"/>
              <a:t>typeOfProviderAndResource</a:t>
            </a:r>
            <a:r>
              <a:rPr lang="en-US" sz="1500" b="1" dirty="0"/>
              <a:t> </a:t>
            </a:r>
            <a:r>
              <a:rPr lang="en-US" sz="1500" dirty="0" smtClean="0"/>
              <a:t>" "</a:t>
            </a:r>
            <a:r>
              <a:rPr lang="en-US" sz="1500" b="1" dirty="0"/>
              <a:t> </a:t>
            </a:r>
            <a:r>
              <a:rPr lang="en-US" sz="1500" b="1" dirty="0" err="1" smtClean="0"/>
              <a:t>instanceName</a:t>
            </a:r>
            <a:r>
              <a:rPr lang="en-US" sz="1500" b="1" dirty="0" smtClean="0"/>
              <a:t> </a:t>
            </a:r>
            <a:r>
              <a:rPr lang="en-US" sz="1500" dirty="0" smtClean="0"/>
              <a:t>" </a:t>
            </a:r>
            <a:r>
              <a:rPr lang="en-US" sz="1500" dirty="0"/>
              <a:t>{</a:t>
            </a:r>
          </a:p>
          <a:p>
            <a:pPr algn="l"/>
            <a:r>
              <a:rPr lang="en-US" sz="1500" dirty="0" smtClean="0"/>
              <a:t>Properties of the resource.</a:t>
            </a:r>
            <a:endParaRPr lang="en-US" sz="1500" dirty="0"/>
          </a:p>
          <a:p>
            <a:pPr algn="l"/>
            <a:r>
              <a:rPr lang="en-US" sz="1500" dirty="0" smtClean="0"/>
              <a:t>}</a:t>
            </a:r>
          </a:p>
          <a:p>
            <a:pPr algn="l"/>
            <a:endParaRPr lang="en-US" sz="1500" dirty="0"/>
          </a:p>
          <a:p>
            <a:pPr algn="l"/>
            <a:r>
              <a:rPr lang="en-US" sz="1500" dirty="0" smtClean="0"/>
              <a:t>State file: 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It basically contains 2 things</a:t>
            </a:r>
          </a:p>
          <a:p>
            <a:pPr marL="342900" indent="-342900" algn="l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Data mode: All the </a:t>
            </a:r>
            <a:r>
              <a:rPr lang="en-US" sz="1500" dirty="0" err="1" smtClean="0">
                <a:sym typeface="Wingdings" panose="05000000000000000000" pitchFamily="2" charset="2"/>
              </a:rPr>
              <a:t>datasoruce</a:t>
            </a:r>
            <a:r>
              <a:rPr lang="en-US" sz="1500" dirty="0" smtClean="0">
                <a:sym typeface="Wingdings" panose="05000000000000000000" pitchFamily="2" charset="2"/>
              </a:rPr>
              <a:t> (read data) resources will keep in this mode.</a:t>
            </a:r>
          </a:p>
          <a:p>
            <a:pPr marL="342900" indent="-342900" algn="l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Managed: the </a:t>
            </a:r>
            <a:r>
              <a:rPr lang="en-US" sz="1500" dirty="0" err="1" smtClean="0">
                <a:sym typeface="Wingdings" panose="05000000000000000000" pitchFamily="2" charset="2"/>
              </a:rPr>
              <a:t>terraform</a:t>
            </a:r>
            <a:r>
              <a:rPr lang="en-US" sz="1500" dirty="0" smtClean="0">
                <a:sym typeface="Wingdings" panose="05000000000000000000" pitchFamily="2" charset="2"/>
              </a:rPr>
              <a:t> managed resource information will be there.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If we delete the state file </a:t>
            </a:r>
            <a:r>
              <a:rPr lang="en-US" sz="1500" dirty="0" err="1" smtClean="0">
                <a:sym typeface="Wingdings" panose="05000000000000000000" pitchFamily="2" charset="2"/>
              </a:rPr>
              <a:t>terraform</a:t>
            </a:r>
            <a:r>
              <a:rPr lang="en-US" sz="1500" dirty="0" smtClean="0">
                <a:sym typeface="Wingdings" panose="05000000000000000000" pitchFamily="2" charset="2"/>
              </a:rPr>
              <a:t> will not recognize its managed resources, hence if we </a:t>
            </a:r>
            <a:r>
              <a:rPr lang="en-US" sz="1500" b="1" dirty="0" smtClean="0">
                <a:sym typeface="Wingdings" panose="05000000000000000000" pitchFamily="2" charset="2"/>
              </a:rPr>
              <a:t>re apply </a:t>
            </a:r>
            <a:r>
              <a:rPr lang="en-US" sz="1500" dirty="0" smtClean="0">
                <a:sym typeface="Wingdings" panose="05000000000000000000" pitchFamily="2" charset="2"/>
              </a:rPr>
              <a:t>the files, it will fail.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Hence we need to keep state files in remote locations like storage account.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967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9" y="154546"/>
            <a:ext cx="11758411" cy="6542467"/>
          </a:xfrm>
        </p:spPr>
        <p:txBody>
          <a:bodyPr>
            <a:normAutofit/>
          </a:bodyPr>
          <a:lstStyle/>
          <a:p>
            <a:pPr algn="l"/>
            <a:r>
              <a:rPr lang="en-US" sz="1500" dirty="0" err="1" smtClean="0"/>
              <a:t>Terraform</a:t>
            </a:r>
            <a:r>
              <a:rPr lang="en-US" sz="1500" dirty="0" smtClean="0"/>
              <a:t> functions: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Unlike any other programming/scripting language even </a:t>
            </a:r>
            <a:r>
              <a:rPr lang="en-US" sz="1500" dirty="0" err="1" smtClean="0">
                <a:sym typeface="Wingdings" panose="05000000000000000000" pitchFamily="2" charset="2"/>
              </a:rPr>
              <a:t>terraform</a:t>
            </a:r>
            <a:r>
              <a:rPr lang="en-US" sz="1500" dirty="0" smtClean="0">
                <a:sym typeface="Wingdings" panose="05000000000000000000" pitchFamily="2" charset="2"/>
              </a:rPr>
              <a:t> has its own functions which will allow us to write some logic and take some decision making capabilities.</a:t>
            </a:r>
          </a:p>
          <a:p>
            <a:pPr algn="l"/>
            <a:r>
              <a:rPr lang="en-US" sz="1500" dirty="0" err="1" smtClean="0">
                <a:sym typeface="Wingdings" panose="05000000000000000000" pitchFamily="2" charset="2"/>
              </a:rPr>
              <a:t>Tfvar</a:t>
            </a:r>
            <a:r>
              <a:rPr lang="en-US" sz="1500" dirty="0" smtClean="0">
                <a:sym typeface="Wingdings" panose="05000000000000000000" pitchFamily="2" charset="2"/>
              </a:rPr>
              <a:t> </a:t>
            </a:r>
            <a:r>
              <a:rPr lang="en-US" sz="1500" dirty="0" err="1" smtClean="0">
                <a:sym typeface="Wingdings" panose="05000000000000000000" pitchFamily="2" charset="2"/>
              </a:rPr>
              <a:t>json</a:t>
            </a:r>
            <a:r>
              <a:rPr lang="en-US" sz="1500" dirty="0" smtClean="0">
                <a:sym typeface="Wingdings" panose="05000000000000000000" pitchFamily="2" charset="2"/>
              </a:rPr>
              <a:t>: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Comment: 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#  single line comment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 Please ding the multiline comment below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/*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Comment one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Comment two…..</a:t>
            </a:r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*/</a:t>
            </a:r>
          </a:p>
          <a:p>
            <a:pPr algn="l"/>
            <a:endParaRPr lang="en-US" sz="1500" dirty="0" smtClean="0"/>
          </a:p>
          <a:p>
            <a:pPr algn="l"/>
            <a:r>
              <a:rPr lang="en-US" sz="1500" dirty="0" smtClean="0">
                <a:sym typeface="Wingdings" panose="05000000000000000000" pitchFamily="2" charset="2"/>
              </a:rPr>
              <a:t>Arguments: while writing the code, in the </a:t>
            </a:r>
            <a:r>
              <a:rPr lang="en-US" sz="1500" dirty="0" err="1" smtClean="0">
                <a:sym typeface="Wingdings" panose="05000000000000000000" pitchFamily="2" charset="2"/>
              </a:rPr>
              <a:t>terraform</a:t>
            </a:r>
            <a:r>
              <a:rPr lang="en-US" sz="1500" dirty="0" smtClean="0">
                <a:sym typeface="Wingdings" panose="05000000000000000000" pitchFamily="2" charset="2"/>
              </a:rPr>
              <a:t> documentation we can find the arguments. Some of </a:t>
            </a:r>
            <a:r>
              <a:rPr lang="en-US" sz="1500" dirty="0" err="1" smtClean="0">
                <a:sym typeface="Wingdings" panose="05000000000000000000" pitchFamily="2" charset="2"/>
              </a:rPr>
              <a:t>manadatatory</a:t>
            </a:r>
            <a:r>
              <a:rPr lang="en-US" sz="1500" dirty="0" smtClean="0">
                <a:sym typeface="Wingdings" panose="05000000000000000000" pitchFamily="2" charset="2"/>
              </a:rPr>
              <a:t> arguments some are optional arguments.</a:t>
            </a:r>
          </a:p>
          <a:p>
            <a:pPr algn="l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232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9" y="154546"/>
            <a:ext cx="11758411" cy="6542467"/>
          </a:xfrm>
        </p:spPr>
        <p:txBody>
          <a:bodyPr>
            <a:normAutofit/>
          </a:bodyPr>
          <a:lstStyle/>
          <a:p>
            <a:pPr algn="l"/>
            <a:r>
              <a:rPr lang="en-US" sz="1500" dirty="0" err="1" smtClean="0"/>
              <a:t>Terraform</a:t>
            </a:r>
            <a:r>
              <a:rPr lang="en-US" sz="1500" dirty="0" smtClean="0"/>
              <a:t>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826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9" y="154546"/>
            <a:ext cx="11758411" cy="6542467"/>
          </a:xfrm>
        </p:spPr>
        <p:txBody>
          <a:bodyPr>
            <a:normAutofit/>
          </a:bodyPr>
          <a:lstStyle/>
          <a:p>
            <a:pPr algn="l"/>
            <a:r>
              <a:rPr lang="en-US" sz="1500" dirty="0" err="1" smtClean="0"/>
              <a:t>Terraform</a:t>
            </a:r>
            <a:r>
              <a:rPr lang="en-US" sz="1500" dirty="0" smtClean="0"/>
              <a:t>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885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519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2022-07-25T03:43:27Z</dcterms:created>
  <dcterms:modified xsi:type="dcterms:W3CDTF">2022-11-22T08:48:00Z</dcterms:modified>
</cp:coreProperties>
</file>