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BE63-6D29-4DDF-A373-868504A8DB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71E-D3D9-4227-B962-0D59EC9D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BE63-6D29-4DDF-A373-868504A8DB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71E-D3D9-4227-B962-0D59EC9D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4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BE63-6D29-4DDF-A373-868504A8DB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71E-D3D9-4227-B962-0D59EC9D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BE63-6D29-4DDF-A373-868504A8DB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71E-D3D9-4227-B962-0D59EC9D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8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BE63-6D29-4DDF-A373-868504A8DB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71E-D3D9-4227-B962-0D59EC9D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BE63-6D29-4DDF-A373-868504A8DB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71E-D3D9-4227-B962-0D59EC9D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BE63-6D29-4DDF-A373-868504A8DB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71E-D3D9-4227-B962-0D59EC9D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BE63-6D29-4DDF-A373-868504A8DB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71E-D3D9-4227-B962-0D59EC9D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BE63-6D29-4DDF-A373-868504A8DB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71E-D3D9-4227-B962-0D59EC9D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1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BE63-6D29-4DDF-A373-868504A8DB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71E-D3D9-4227-B962-0D59EC9D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BE63-6D29-4DDF-A373-868504A8DB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71E-D3D9-4227-B962-0D59EC9D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BE63-6D29-4DDF-A373-868504A8DB2D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371E-D3D9-4227-B962-0D59EC9D5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2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28789"/>
            <a:ext cx="11797047" cy="649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Maven:</a:t>
            </a:r>
          </a:p>
          <a:p>
            <a:pPr marL="0" indent="0">
              <a:buNone/>
            </a:pPr>
            <a:r>
              <a:rPr lang="en-US" sz="1500" dirty="0" smtClean="0"/>
              <a:t>Why we need maven: </a:t>
            </a:r>
            <a:r>
              <a:rPr lang="en-US" sz="1500" dirty="0" err="1" smtClean="0"/>
              <a:t>Eclips</a:t>
            </a:r>
            <a:r>
              <a:rPr lang="en-US" sz="1500" dirty="0" smtClean="0"/>
              <a:t> provides an environment to develop the project in the local, but it doesn’t build your code. Now maven is used to build your code.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500" dirty="0" smtClean="0">
                <a:sym typeface="Wingdings" panose="05000000000000000000" pitchFamily="2" charset="2"/>
              </a:rPr>
              <a:t>One more imp thing when ever you work on java projects we need to work with a lot of third party libraries. That means dependencies.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500" dirty="0" smtClean="0">
                <a:sym typeface="Wingdings" panose="05000000000000000000" pitchFamily="2" charset="2"/>
              </a:rPr>
              <a:t>Suppose we are upgrading the java project from java version 8 to 9 we need to download the dependencies again. This is another problem.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500" dirty="0" smtClean="0">
                <a:sym typeface="Wingdings" panose="05000000000000000000" pitchFamily="2" charset="2"/>
              </a:rPr>
              <a:t>In maven we just need to mention the project dependencies in the pom.xml. Everything will downloaded automatically. </a:t>
            </a:r>
            <a:endParaRPr lang="en-US" sz="15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500" dirty="0" smtClean="0">
                <a:sym typeface="Wingdings" panose="05000000000000000000" pitchFamily="2" charset="2"/>
              </a:rPr>
              <a:t>Even version also can be changed by just changing the pom.xml versions.</a:t>
            </a:r>
          </a:p>
          <a:p>
            <a:pPr marL="0" indent="0">
              <a:buNone/>
            </a:pPr>
            <a:r>
              <a:rPr lang="en-US" sz="1500" dirty="0" smtClean="0">
                <a:sym typeface="Wingdings" panose="05000000000000000000" pitchFamily="2" charset="2"/>
              </a:rPr>
              <a:t>What is maven: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500" dirty="0" smtClean="0">
                <a:sym typeface="Wingdings" panose="05000000000000000000" pitchFamily="2" charset="2"/>
              </a:rPr>
              <a:t>It is a project for apache software foundation.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500" dirty="0" smtClean="0">
                <a:sym typeface="Wingdings" panose="05000000000000000000" pitchFamily="2" charset="2"/>
              </a:rPr>
              <a:t>It is build automation tool.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500" dirty="0" smtClean="0">
                <a:sym typeface="Wingdings" panose="05000000000000000000" pitchFamily="2" charset="2"/>
              </a:rPr>
              <a:t>The code written is xml file.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500" dirty="0" smtClean="0">
                <a:sym typeface="Wingdings" panose="05000000000000000000" pitchFamily="2" charset="2"/>
              </a:rPr>
              <a:t>It handles complete build process.</a:t>
            </a:r>
          </a:p>
          <a:p>
            <a:pPr marL="0" indent="0">
              <a:buNone/>
            </a:pPr>
            <a:r>
              <a:rPr lang="en-US" sz="1500" dirty="0" smtClean="0">
                <a:sym typeface="Wingdings" panose="05000000000000000000" pitchFamily="2" charset="2"/>
              </a:rPr>
              <a:t>Maven architecture: </a:t>
            </a:r>
          </a:p>
          <a:p>
            <a:pPr marL="342900" indent="-342900">
              <a:buAutoNum type="arabicParenR"/>
            </a:pPr>
            <a:r>
              <a:rPr lang="en-US" sz="1500" dirty="0" smtClean="0">
                <a:sym typeface="Wingdings" panose="05000000000000000000" pitchFamily="2" charset="2"/>
              </a:rPr>
              <a:t>Initially dependencies will be downloaded from remote.</a:t>
            </a:r>
          </a:p>
          <a:p>
            <a:pPr marL="342900" indent="-342900">
              <a:buAutoNum type="arabicParenR"/>
            </a:pPr>
            <a:r>
              <a:rPr lang="en-US" sz="1500" dirty="0" smtClean="0">
                <a:sym typeface="Wingdings" panose="05000000000000000000" pitchFamily="2" charset="2"/>
              </a:rPr>
              <a:t>And this kept it in local repository.</a:t>
            </a:r>
          </a:p>
          <a:p>
            <a:pPr marL="342900" indent="-342900">
              <a:buAutoNum type="arabicParenR"/>
            </a:pPr>
            <a:r>
              <a:rPr lang="en-US" sz="1500" dirty="0" smtClean="0">
                <a:sym typeface="Wingdings" panose="05000000000000000000" pitchFamily="2" charset="2"/>
              </a:rPr>
              <a:t>All the dependencies will be present in pom.xml.</a:t>
            </a:r>
          </a:p>
          <a:p>
            <a:pPr marL="342900" indent="-342900">
              <a:buAutoNum type="arabicParenR"/>
            </a:pPr>
            <a:r>
              <a:rPr lang="en-US" sz="1500" dirty="0" smtClean="0">
                <a:sym typeface="Wingdings" panose="05000000000000000000" pitchFamily="2" charset="2"/>
              </a:rPr>
              <a:t>If the </a:t>
            </a:r>
            <a:r>
              <a:rPr lang="en-US" sz="1500" dirty="0" err="1" smtClean="0">
                <a:sym typeface="Wingdings" panose="05000000000000000000" pitchFamily="2" charset="2"/>
              </a:rPr>
              <a:t>depencies</a:t>
            </a:r>
            <a:r>
              <a:rPr lang="en-US" sz="1500" dirty="0" smtClean="0">
                <a:sym typeface="Wingdings" panose="05000000000000000000" pitchFamily="2" charset="2"/>
              </a:rPr>
              <a:t> are not present in the local,</a:t>
            </a:r>
          </a:p>
          <a:p>
            <a:pPr marL="0" indent="0">
              <a:buNone/>
            </a:pPr>
            <a:r>
              <a:rPr lang="en-US" sz="1500" dirty="0" smtClean="0">
                <a:sym typeface="Wingdings" panose="05000000000000000000" pitchFamily="2" charset="2"/>
              </a:rPr>
              <a:t>the maven will download from the internet.</a:t>
            </a:r>
          </a:p>
          <a:p>
            <a:pPr marL="0" indent="0">
              <a:buNone/>
            </a:pPr>
            <a:r>
              <a:rPr lang="en-US" sz="1500" dirty="0" smtClean="0">
                <a:sym typeface="Wingdings" panose="05000000000000000000" pitchFamily="2" charset="2"/>
              </a:rPr>
              <a:t>5) So internet is very much mandatory while using maven.</a:t>
            </a:r>
            <a:endParaRPr lang="en-US" sz="1500" dirty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41" y="2700067"/>
            <a:ext cx="5947423" cy="259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8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28789"/>
            <a:ext cx="11797047" cy="649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Maven Lifecycle:</a:t>
            </a:r>
          </a:p>
          <a:p>
            <a:pPr marL="0" indent="0">
              <a:buNone/>
            </a:pPr>
            <a:r>
              <a:rPr lang="en-US" sz="1500" dirty="0" smtClean="0"/>
              <a:t>There are mainly 3 life cycles will be there in the maven. </a:t>
            </a:r>
          </a:p>
          <a:p>
            <a:pPr marL="342900" indent="-342900">
              <a:buAutoNum type="arabicParenR"/>
            </a:pPr>
            <a:r>
              <a:rPr lang="en-US" sz="1500" dirty="0" smtClean="0"/>
              <a:t>Clean</a:t>
            </a:r>
          </a:p>
          <a:p>
            <a:pPr marL="342900" indent="-342900">
              <a:buAutoNum type="arabicParenR"/>
            </a:pPr>
            <a:r>
              <a:rPr lang="en-US" sz="1500" dirty="0" smtClean="0"/>
              <a:t>Default</a:t>
            </a:r>
          </a:p>
          <a:p>
            <a:pPr marL="342900" indent="-342900">
              <a:buAutoNum type="arabicParenR"/>
            </a:pPr>
            <a:r>
              <a:rPr lang="en-US" sz="1500" dirty="0" smtClean="0"/>
              <a:t>site</a:t>
            </a:r>
            <a:endParaRPr lang="en-US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27" y="2051027"/>
            <a:ext cx="102965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8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28789"/>
            <a:ext cx="11797047" cy="649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Maven phases and goals:</a:t>
            </a:r>
            <a:endParaRPr lang="en-US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785812"/>
            <a:ext cx="51720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8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28789"/>
            <a:ext cx="11797047" cy="649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Demo Project:</a:t>
            </a:r>
          </a:p>
          <a:p>
            <a:pPr marL="0" indent="0">
              <a:buNone/>
            </a:pPr>
            <a:r>
              <a:rPr lang="en-US" sz="1500" dirty="0" smtClean="0"/>
              <a:t>Group IP: unique identifier of the project.</a:t>
            </a:r>
          </a:p>
          <a:p>
            <a:pPr marL="0" indent="0">
              <a:buNone/>
            </a:pPr>
            <a:r>
              <a:rPr lang="en-US" sz="1500" dirty="0" smtClean="0"/>
              <a:t>Artifact ID: this is the final artifact name of your compilation project.</a:t>
            </a:r>
          </a:p>
          <a:p>
            <a:pPr marL="0" indent="0">
              <a:buNone/>
            </a:pPr>
            <a:r>
              <a:rPr lang="en-US" sz="1500" dirty="0" smtClean="0"/>
              <a:t>Version: version of the artifact</a:t>
            </a:r>
          </a:p>
          <a:p>
            <a:pPr marL="0" indent="0">
              <a:buNone/>
            </a:pPr>
            <a:r>
              <a:rPr lang="en-US" sz="1500" dirty="0" smtClean="0"/>
              <a:t>Packaging </a:t>
            </a:r>
            <a:r>
              <a:rPr lang="en-US" sz="1500" dirty="0" smtClean="0">
                <a:sym typeface="Wingdings" panose="05000000000000000000" pitchFamily="2" charset="2"/>
              </a:rPr>
              <a:t> jar, war, or </a:t>
            </a:r>
            <a:r>
              <a:rPr lang="en-US" sz="1500" dirty="0" err="1" smtClean="0">
                <a:sym typeface="Wingdings" panose="05000000000000000000" pitchFamily="2" charset="2"/>
              </a:rPr>
              <a:t>pom</a:t>
            </a:r>
            <a:r>
              <a:rPr lang="en-US" sz="15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sz="1500" dirty="0" smtClean="0">
                <a:sym typeface="Wingdings" panose="05000000000000000000" pitchFamily="2" charset="2"/>
              </a:rPr>
              <a:t>Name: name of the project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File </a:t>
            </a:r>
            <a:r>
              <a:rPr lang="en-US" sz="1500" dirty="0" smtClean="0">
                <a:sym typeface="Wingdings" panose="05000000000000000000" pitchFamily="2" charset="2"/>
              </a:rPr>
              <a:t> New  maven project  click on create a simple project  next  enter all the details and click on finish.</a:t>
            </a:r>
          </a:p>
          <a:p>
            <a:pPr marL="0" indent="0">
              <a:buNone/>
            </a:pPr>
            <a:r>
              <a:rPr lang="en-US" sz="1500" dirty="0" smtClean="0">
                <a:sym typeface="Wingdings" panose="05000000000000000000" pitchFamily="2" charset="2"/>
              </a:rPr>
              <a:t>/</a:t>
            </a:r>
            <a:r>
              <a:rPr lang="en-US" sz="1500" dirty="0" err="1" smtClean="0">
                <a:sym typeface="Wingdings" panose="05000000000000000000" pitchFamily="2" charset="2"/>
              </a:rPr>
              <a:t>src</a:t>
            </a:r>
            <a:r>
              <a:rPr lang="en-US" sz="1500" dirty="0" smtClean="0">
                <a:sym typeface="Wingdings" panose="05000000000000000000" pitchFamily="2" charset="2"/>
              </a:rPr>
              <a:t>/main/java  this is the place where you write code.</a:t>
            </a:r>
          </a:p>
          <a:p>
            <a:pPr marL="0" indent="0">
              <a:buNone/>
            </a:pPr>
            <a:r>
              <a:rPr lang="en-US" sz="1500" dirty="0" smtClean="0">
                <a:sym typeface="Wingdings" panose="05000000000000000000" pitchFamily="2" charset="2"/>
              </a:rPr>
              <a:t>/</a:t>
            </a:r>
            <a:r>
              <a:rPr lang="en-US" sz="1500" dirty="0" err="1" smtClean="0">
                <a:sym typeface="Wingdings" panose="05000000000000000000" pitchFamily="2" charset="2"/>
              </a:rPr>
              <a:t>src</a:t>
            </a:r>
            <a:r>
              <a:rPr lang="en-US" sz="1500" dirty="0" smtClean="0">
                <a:sym typeface="Wingdings" panose="05000000000000000000" pitchFamily="2" charset="2"/>
              </a:rPr>
              <a:t>/main/resource  this is resources for writing the java code.</a:t>
            </a:r>
          </a:p>
          <a:p>
            <a:pPr marL="0" indent="0">
              <a:buNone/>
            </a:pPr>
            <a:r>
              <a:rPr lang="en-US" sz="1500" dirty="0" smtClean="0">
                <a:sym typeface="Wingdings" panose="05000000000000000000" pitchFamily="2" charset="2"/>
              </a:rPr>
              <a:t>/</a:t>
            </a:r>
            <a:r>
              <a:rPr lang="en-US" sz="1500" dirty="0" err="1" smtClean="0">
                <a:sym typeface="Wingdings" panose="05000000000000000000" pitchFamily="2" charset="2"/>
              </a:rPr>
              <a:t>src</a:t>
            </a:r>
            <a:r>
              <a:rPr lang="en-US" sz="1500" dirty="0" smtClean="0">
                <a:sym typeface="Wingdings" panose="05000000000000000000" pitchFamily="2" charset="2"/>
              </a:rPr>
              <a:t>/test/java testing code.</a:t>
            </a:r>
          </a:p>
          <a:p>
            <a:pPr marL="0" indent="0">
              <a:buNone/>
            </a:pPr>
            <a:r>
              <a:rPr lang="en-US" sz="1500" dirty="0" smtClean="0">
                <a:sym typeface="Wingdings" panose="05000000000000000000" pitchFamily="2" charset="2"/>
              </a:rPr>
              <a:t>/</a:t>
            </a:r>
            <a:r>
              <a:rPr lang="en-US" sz="1500" dirty="0" err="1" smtClean="0">
                <a:sym typeface="Wingdings" panose="05000000000000000000" pitchFamily="2" charset="2"/>
              </a:rPr>
              <a:t>src</a:t>
            </a:r>
            <a:r>
              <a:rPr lang="en-US" sz="1500" dirty="0" smtClean="0">
                <a:sym typeface="Wingdings" panose="05000000000000000000" pitchFamily="2" charset="2"/>
              </a:rPr>
              <a:t>/test/resource  testing resources.</a:t>
            </a:r>
          </a:p>
          <a:p>
            <a:pPr marL="0" indent="0">
              <a:buNone/>
            </a:pPr>
            <a:r>
              <a:rPr lang="en-US" sz="1500" dirty="0" smtClean="0">
                <a:sym typeface="Wingdings" panose="05000000000000000000" pitchFamily="2" charset="2"/>
              </a:rPr>
              <a:t>Pom.xml.</a:t>
            </a:r>
          </a:p>
        </p:txBody>
      </p:sp>
    </p:spTree>
    <p:extLst>
      <p:ext uri="{BB962C8B-B14F-4D97-AF65-F5344CB8AC3E}">
        <p14:creationId xmlns:p14="http://schemas.microsoft.com/office/powerpoint/2010/main" val="426512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28789"/>
            <a:ext cx="11797047" cy="649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Maven: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4064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28789"/>
            <a:ext cx="11797047" cy="649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Maven: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3229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28789"/>
            <a:ext cx="11797047" cy="649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/>
              <a:t>Maven: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6626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7200</TotalTime>
  <Words>350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2022-08-25T12:21:32Z</dcterms:created>
  <dcterms:modified xsi:type="dcterms:W3CDTF">2022-08-30T12:26:48Z</dcterms:modified>
</cp:coreProperties>
</file>