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77" r:id="rId3"/>
    <p:sldId id="257" r:id="rId4"/>
    <p:sldId id="258" r:id="rId5"/>
    <p:sldId id="259" r:id="rId6"/>
    <p:sldId id="260" r:id="rId7"/>
    <p:sldId id="261" r:id="rId8"/>
    <p:sldId id="262" r:id="rId9"/>
    <p:sldId id="263" r:id="rId10"/>
    <p:sldId id="274" r:id="rId11"/>
    <p:sldId id="275" r:id="rId12"/>
    <p:sldId id="276" r:id="rId13"/>
    <p:sldId id="266" r:id="rId14"/>
    <p:sldId id="267" r:id="rId15"/>
    <p:sldId id="269" r:id="rId16"/>
    <p:sldId id="270" r:id="rId17"/>
    <p:sldId id="268" r:id="rId18"/>
    <p:sldId id="271" r:id="rId19"/>
    <p:sldId id="272" r:id="rId20"/>
    <p:sldId id="273" r:id="rId21"/>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Times New Roman Bold" panose="02020803070505020304" pitchFamily="18"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69F42-97FF-403D-8ED3-71F8B6C9CC06}" type="datetimeFigureOut">
              <a:rPr lang="en-IN" smtClean="0"/>
              <a:t>16-10-2025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891BC-E036-4FBD-884C-E7A75A8827D1}" type="slidenum">
              <a:rPr lang="en-IN" smtClean="0"/>
              <a:t>‹#›</a:t>
            </a:fld>
            <a:endParaRPr lang="en-IN"/>
          </a:p>
        </p:txBody>
      </p:sp>
    </p:spTree>
    <p:extLst>
      <p:ext uri="{BB962C8B-B14F-4D97-AF65-F5344CB8AC3E}">
        <p14:creationId xmlns:p14="http://schemas.microsoft.com/office/powerpoint/2010/main" val="395217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B891BC-E036-4FBD-884C-E7A75A8827D1}" type="slidenum">
              <a:rPr lang="en-IN" smtClean="0"/>
              <a:t>12</a:t>
            </a:fld>
            <a:endParaRPr lang="en-IN"/>
          </a:p>
        </p:txBody>
      </p:sp>
    </p:spTree>
    <p:extLst>
      <p:ext uri="{BB962C8B-B14F-4D97-AF65-F5344CB8AC3E}">
        <p14:creationId xmlns:p14="http://schemas.microsoft.com/office/powerpoint/2010/main" val="70323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inklink-alsx.vercel.ap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12648" y="3467100"/>
            <a:ext cx="8062704" cy="3013993"/>
          </a:xfrm>
          <a:custGeom>
            <a:avLst/>
            <a:gdLst/>
            <a:ahLst/>
            <a:cxnLst/>
            <a:rect l="l" t="t" r="r" b="b"/>
            <a:pathLst>
              <a:path w="8062704" h="3013993">
                <a:moveTo>
                  <a:pt x="0" y="0"/>
                </a:moveTo>
                <a:lnTo>
                  <a:pt x="8062704" y="0"/>
                </a:lnTo>
                <a:lnTo>
                  <a:pt x="8062704" y="3013993"/>
                </a:lnTo>
                <a:lnTo>
                  <a:pt x="0" y="3013993"/>
                </a:lnTo>
                <a:lnTo>
                  <a:pt x="0" y="0"/>
                </a:lnTo>
                <a:close/>
              </a:path>
            </a:pathLst>
          </a:custGeom>
          <a:blipFill>
            <a:blip r:embed="rId2"/>
            <a:stretch>
              <a:fillRect t="-77864" b="-89644"/>
            </a:stretch>
          </a:blipFill>
          <a:ln cap="sq">
            <a:noFill/>
            <a:prstDash val="solid"/>
            <a:miter/>
          </a:ln>
        </p:spPr>
      </p:sp>
      <p:sp>
        <p:nvSpPr>
          <p:cNvPr id="3" name="TextBox 3"/>
          <p:cNvSpPr txBox="1"/>
          <p:nvPr/>
        </p:nvSpPr>
        <p:spPr>
          <a:xfrm>
            <a:off x="1317225" y="-146740"/>
            <a:ext cx="6563281" cy="1926040"/>
          </a:xfrm>
          <a:prstGeom prst="rect">
            <a:avLst/>
          </a:prstGeom>
        </p:spPr>
        <p:txBody>
          <a:bodyPr lIns="0" tIns="0" rIns="0" bIns="0" rtlCol="0" anchor="t">
            <a:spAutoFit/>
          </a:bodyPr>
          <a:lstStyle/>
          <a:p>
            <a:pPr marL="0" lvl="0" indent="0" algn="ctr">
              <a:lnSpc>
                <a:spcPts val="16379"/>
              </a:lnSpc>
              <a:spcBef>
                <a:spcPct val="0"/>
              </a:spcBef>
            </a:pPr>
            <a:r>
              <a:rPr lang="en-US" sz="11600" b="1" u="sng" dirty="0">
                <a:latin typeface="Times New Roman Bold"/>
                <a:ea typeface="Times New Roman Bold"/>
                <a:cs typeface="Times New Roman Bold"/>
                <a:sym typeface="Times New Roman Bold"/>
              </a:rPr>
              <a:t>INKLINK</a:t>
            </a:r>
          </a:p>
        </p:txBody>
      </p:sp>
      <p:sp>
        <p:nvSpPr>
          <p:cNvPr id="4" name="TextBox 4"/>
          <p:cNvSpPr txBox="1"/>
          <p:nvPr/>
        </p:nvSpPr>
        <p:spPr>
          <a:xfrm>
            <a:off x="5300900" y="1916306"/>
            <a:ext cx="12531091" cy="905889"/>
          </a:xfrm>
          <a:prstGeom prst="rect">
            <a:avLst/>
          </a:prstGeom>
        </p:spPr>
        <p:txBody>
          <a:bodyPr lIns="0" tIns="0" rIns="0" bIns="0" rtlCol="0" anchor="t">
            <a:spAutoFit/>
          </a:bodyPr>
          <a:lstStyle/>
          <a:p>
            <a:pPr marL="0" lvl="0" indent="0" algn="ctr">
              <a:lnSpc>
                <a:spcPts val="7699"/>
              </a:lnSpc>
              <a:spcBef>
                <a:spcPct val="0"/>
              </a:spcBef>
            </a:pPr>
            <a:r>
              <a:rPr lang="en-US" sz="5499" b="1" dirty="0">
                <a:latin typeface="Times New Roman Bold"/>
                <a:ea typeface="Times New Roman Bold"/>
                <a:cs typeface="Times New Roman Bold"/>
                <a:sym typeface="Times New Roman Bold"/>
              </a:rPr>
              <a:t>A MODERN BLOGGING PLATFORM </a:t>
            </a:r>
          </a:p>
        </p:txBody>
      </p:sp>
      <p:sp>
        <p:nvSpPr>
          <p:cNvPr id="5" name="TextBox 5"/>
          <p:cNvSpPr txBox="1"/>
          <p:nvPr/>
        </p:nvSpPr>
        <p:spPr>
          <a:xfrm>
            <a:off x="-68952" y="7452767"/>
            <a:ext cx="10363200" cy="1432252"/>
          </a:xfrm>
          <a:prstGeom prst="rect">
            <a:avLst/>
          </a:prstGeom>
        </p:spPr>
        <p:txBody>
          <a:bodyPr wrap="square" lIns="0" tIns="0" rIns="0" bIns="0" rtlCol="0" anchor="t">
            <a:spAutoFit/>
          </a:bodyPr>
          <a:lstStyle/>
          <a:p>
            <a:pPr marL="0" lvl="0" indent="0" algn="r">
              <a:lnSpc>
                <a:spcPts val="5880"/>
              </a:lnSpc>
              <a:spcBef>
                <a:spcPct val="0"/>
              </a:spcBef>
            </a:pPr>
            <a:r>
              <a:rPr lang="en-US" sz="3600" b="1" u="sng" dirty="0">
                <a:latin typeface="Times New Roman Bold"/>
                <a:ea typeface="Times New Roman Bold"/>
                <a:cs typeface="Times New Roman Bold"/>
                <a:sym typeface="Times New Roman Bold"/>
              </a:rPr>
              <a:t>Presented By</a:t>
            </a:r>
            <a:r>
              <a:rPr lang="en-US" sz="3600" b="1" dirty="0">
                <a:solidFill>
                  <a:srgbClr val="000000"/>
                </a:solidFill>
                <a:latin typeface="Times New Roman Bold"/>
                <a:ea typeface="Times New Roman Bold"/>
                <a:cs typeface="Times New Roman Bold"/>
                <a:sym typeface="Times New Roman Bold"/>
              </a:rPr>
              <a:t>:</a:t>
            </a:r>
            <a:r>
              <a:rPr lang="en-US" sz="3600" dirty="0">
                <a:solidFill>
                  <a:srgbClr val="000000"/>
                </a:solidFill>
                <a:latin typeface="Times New Roman Bold"/>
                <a:ea typeface="Times New Roman Bold"/>
                <a:cs typeface="Times New Roman Bold"/>
                <a:sym typeface="Times New Roman Bold"/>
              </a:rPr>
              <a: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Ojas Deshmukh(28), </a:t>
            </a:r>
            <a:r>
              <a:rPr lang="en-US" sz="3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D.Yash</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kumar</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(11), Chandresh Soni(10), Dushyant Kumar(14) </a:t>
            </a:r>
          </a:p>
        </p:txBody>
      </p:sp>
      <p:sp>
        <p:nvSpPr>
          <p:cNvPr id="7" name="TextBox 6">
            <a:extLst>
              <a:ext uri="{FF2B5EF4-FFF2-40B4-BE49-F238E27FC236}">
                <a16:creationId xmlns:a16="http://schemas.microsoft.com/office/drawing/2014/main" id="{F2D68761-E3BB-BE9C-BAF8-C141033E69F6}"/>
              </a:ext>
            </a:extLst>
          </p:cNvPr>
          <p:cNvSpPr txBox="1"/>
          <p:nvPr/>
        </p:nvSpPr>
        <p:spPr>
          <a:xfrm>
            <a:off x="11566445" y="7522562"/>
            <a:ext cx="6110968" cy="646331"/>
          </a:xfrm>
          <a:prstGeom prst="rect">
            <a:avLst/>
          </a:prstGeom>
          <a:noFill/>
        </p:spPr>
        <p:txBody>
          <a:bodyPr wrap="none" rtlCol="0">
            <a:spAutoFit/>
          </a:bodyPr>
          <a:lstStyle/>
          <a:p>
            <a:r>
              <a:rPr lang="en-US" sz="3600" b="1" u="sng" dirty="0">
                <a:latin typeface="Times New Roman" panose="02020603050405020304" pitchFamily="18" charset="0"/>
                <a:cs typeface="Times New Roman" panose="02020603050405020304" pitchFamily="18" charset="0"/>
              </a:rPr>
              <a:t>Guided</a:t>
            </a:r>
            <a:r>
              <a:rPr lang="en-US" sz="3600" b="1" u="sng" dirty="0"/>
              <a:t> By</a:t>
            </a:r>
            <a:r>
              <a:rPr lang="en-US" sz="3600" b="1" dirty="0"/>
              <a:t>: </a:t>
            </a:r>
            <a:r>
              <a:rPr lang="en-US" sz="3600" dirty="0"/>
              <a:t>Kailash </a:t>
            </a:r>
            <a:r>
              <a:rPr lang="en-US" sz="3600" dirty="0" err="1"/>
              <a:t>kumar</a:t>
            </a:r>
            <a:r>
              <a:rPr lang="en-US" sz="3600" dirty="0"/>
              <a:t> </a:t>
            </a:r>
            <a:r>
              <a:rPr lang="en-US" sz="3600" dirty="0" err="1"/>
              <a:t>patel</a:t>
            </a:r>
            <a:endParaRPr lang="en-IN" sz="3600" dirty="0"/>
          </a:p>
        </p:txBody>
      </p:sp>
      <p:sp>
        <p:nvSpPr>
          <p:cNvPr id="6" name="TextBox 5">
            <a:extLst>
              <a:ext uri="{FF2B5EF4-FFF2-40B4-BE49-F238E27FC236}">
                <a16:creationId xmlns:a16="http://schemas.microsoft.com/office/drawing/2014/main" id="{C0C23412-B124-ECA8-5F76-7A150A7118AE}"/>
              </a:ext>
            </a:extLst>
          </p:cNvPr>
          <p:cNvSpPr txBox="1"/>
          <p:nvPr/>
        </p:nvSpPr>
        <p:spPr>
          <a:xfrm>
            <a:off x="5300900" y="9547205"/>
            <a:ext cx="7521418" cy="584775"/>
          </a:xfrm>
          <a:prstGeom prst="rect">
            <a:avLst/>
          </a:prstGeom>
          <a:noFill/>
        </p:spPr>
        <p:txBody>
          <a:bodyPr wrap="none" rtlCol="0">
            <a:spAutoFit/>
          </a:bodyPr>
          <a:lstStyle/>
          <a:p>
            <a:r>
              <a:rPr lang="en-US" sz="3200" dirty="0"/>
              <a:t>Department:-Computer Science Engineering</a:t>
            </a:r>
            <a:endParaRPr lang="en-IN"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1919B-9900-5C33-8A2F-03A5E0DF8E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0"/>
            <a:ext cx="7010400" cy="10287000"/>
          </a:xfrm>
          <a:prstGeom prst="rect">
            <a:avLst/>
          </a:prstGeom>
        </p:spPr>
      </p:pic>
      <p:sp>
        <p:nvSpPr>
          <p:cNvPr id="4" name="TextBox 3">
            <a:extLst>
              <a:ext uri="{FF2B5EF4-FFF2-40B4-BE49-F238E27FC236}">
                <a16:creationId xmlns:a16="http://schemas.microsoft.com/office/drawing/2014/main" id="{967ABB25-9859-DEB6-2457-8C7814A07BE5}"/>
              </a:ext>
            </a:extLst>
          </p:cNvPr>
          <p:cNvSpPr txBox="1"/>
          <p:nvPr/>
        </p:nvSpPr>
        <p:spPr>
          <a:xfrm>
            <a:off x="304800" y="1650236"/>
            <a:ext cx="10363200" cy="6986528"/>
          </a:xfrm>
          <a:prstGeom prst="rect">
            <a:avLst/>
          </a:prstGeom>
          <a:noFill/>
        </p:spPr>
        <p:txBody>
          <a:bodyPr wrap="square" rtlCol="0">
            <a:spAutoFit/>
          </a:bodyPr>
          <a:lstStyle/>
          <a:p>
            <a:r>
              <a:rPr lang="en-IN" sz="2800" b="1" u="sng" dirty="0"/>
              <a:t>Overview:</a:t>
            </a:r>
          </a:p>
          <a:p>
            <a:endParaRPr lang="en-IN" sz="2800" b="1" u="sng" dirty="0"/>
          </a:p>
          <a:p>
            <a:pPr marL="457200" indent="-457200">
              <a:buFont typeface="Arial" panose="020B0604020202020204" pitchFamily="34" charset="0"/>
              <a:buChar char="•"/>
            </a:pPr>
            <a:r>
              <a:rPr lang="en-IN" sz="2800" dirty="0"/>
              <a:t>Modern and minimal landing page for </a:t>
            </a:r>
            <a:r>
              <a:rPr lang="en-IN" sz="2800" dirty="0" err="1"/>
              <a:t>InkLink</a:t>
            </a:r>
            <a:r>
              <a:rPr lang="en-IN" sz="2800" dirty="0"/>
              <a:t>.</a:t>
            </a:r>
          </a:p>
          <a:p>
            <a:pPr marL="457200" indent="-457200">
              <a:buFont typeface="Arial" panose="020B0604020202020204" pitchFamily="34" charset="0"/>
              <a:buChar char="•"/>
            </a:pPr>
            <a:r>
              <a:rPr lang="en-IN" sz="2800" dirty="0"/>
              <a:t>Welcomes users with a clear call-to-action (“Create a Blog”).</a:t>
            </a:r>
          </a:p>
          <a:p>
            <a:pPr marL="457200" indent="-457200">
              <a:buFont typeface="Arial" panose="020B0604020202020204" pitchFamily="34" charset="0"/>
              <a:buChar char="•"/>
            </a:pPr>
            <a:r>
              <a:rPr lang="en-IN" sz="2800" dirty="0"/>
              <a:t>Highlights latest blog posts in a clean grid layout.</a:t>
            </a:r>
          </a:p>
          <a:p>
            <a:pPr marL="457200" indent="-457200">
              <a:buFont typeface="Arial" panose="020B0604020202020204" pitchFamily="34" charset="0"/>
              <a:buChar char="•"/>
            </a:pPr>
            <a:r>
              <a:rPr lang="en-IN" sz="2800" dirty="0"/>
              <a:t>Section for Why Join </a:t>
            </a:r>
            <a:r>
              <a:rPr lang="en-IN" sz="2800" dirty="0" err="1"/>
              <a:t>InkLink</a:t>
            </a:r>
            <a:r>
              <a:rPr lang="en-IN" sz="2800" dirty="0"/>
              <a:t>? showing key benefits.</a:t>
            </a:r>
          </a:p>
          <a:p>
            <a:pPr marL="457200" indent="-457200">
              <a:buFont typeface="Arial" panose="020B0604020202020204" pitchFamily="34" charset="0"/>
              <a:buChar char="•"/>
            </a:pPr>
            <a:r>
              <a:rPr lang="en-IN" sz="2800" dirty="0"/>
              <a:t>Fully responsive design with smooth navigation (Home, About, Contact, Blog). </a:t>
            </a:r>
          </a:p>
          <a:p>
            <a:endParaRPr lang="en-IN" sz="2800" dirty="0"/>
          </a:p>
          <a:p>
            <a:r>
              <a:rPr lang="en-IN" sz="2800" b="1" u="sng" dirty="0"/>
              <a:t>Key Features on Landing Page:</a:t>
            </a:r>
          </a:p>
          <a:p>
            <a:endParaRPr lang="en-IN" sz="2800" b="1" u="sng" dirty="0"/>
          </a:p>
          <a:p>
            <a:pPr marL="457200" indent="-457200">
              <a:buFont typeface="Arial" panose="020B0604020202020204" pitchFamily="34" charset="0"/>
              <a:buChar char="•"/>
            </a:pPr>
            <a:r>
              <a:rPr lang="en-IN" sz="2800" dirty="0"/>
              <a:t>✨ Hero section with welcome message.</a:t>
            </a:r>
          </a:p>
          <a:p>
            <a:pPr marL="457200" indent="-457200">
              <a:buFont typeface="Arial" panose="020B0604020202020204" pitchFamily="34" charset="0"/>
              <a:buChar char="•"/>
            </a:pPr>
            <a:r>
              <a:rPr lang="en-IN" sz="2800" dirty="0"/>
              <a:t>📰 “Latest Blog Posts” grid for trending content.</a:t>
            </a:r>
          </a:p>
          <a:p>
            <a:pPr marL="457200" indent="-457200">
              <a:buFont typeface="Arial" panose="020B0604020202020204" pitchFamily="34" charset="0"/>
              <a:buChar char="•"/>
            </a:pPr>
            <a:r>
              <a:rPr lang="en-IN" sz="2800" dirty="0"/>
              <a:t>🎯 “Why Join </a:t>
            </a:r>
            <a:r>
              <a:rPr lang="en-IN" sz="2800" dirty="0" err="1"/>
              <a:t>InkLink</a:t>
            </a:r>
            <a:r>
              <a:rPr lang="en-IN" sz="2800" dirty="0"/>
              <a:t>?” section to attract new users.</a:t>
            </a:r>
          </a:p>
          <a:p>
            <a:pPr marL="457200" indent="-457200">
              <a:buFont typeface="Arial" panose="020B0604020202020204" pitchFamily="34" charset="0"/>
              <a:buChar char="•"/>
            </a:pPr>
            <a:r>
              <a:rPr lang="en-IN" sz="2800" dirty="0"/>
              <a:t>📌 Footer with quick links, newsletter subscription, and social media.</a:t>
            </a:r>
          </a:p>
        </p:txBody>
      </p:sp>
      <p:sp>
        <p:nvSpPr>
          <p:cNvPr id="6" name="TextBox 5">
            <a:extLst>
              <a:ext uri="{FF2B5EF4-FFF2-40B4-BE49-F238E27FC236}">
                <a16:creationId xmlns:a16="http://schemas.microsoft.com/office/drawing/2014/main" id="{33F54E58-E728-BA42-B434-5A62E34FA3CC}"/>
              </a:ext>
            </a:extLst>
          </p:cNvPr>
          <p:cNvSpPr txBox="1"/>
          <p:nvPr/>
        </p:nvSpPr>
        <p:spPr>
          <a:xfrm>
            <a:off x="2188760" y="266700"/>
            <a:ext cx="5867400" cy="1754326"/>
          </a:xfrm>
          <a:prstGeom prst="rect">
            <a:avLst/>
          </a:prstGeom>
          <a:noFill/>
        </p:spPr>
        <p:txBody>
          <a:bodyPr wrap="square" rtlCol="0">
            <a:spAutoFit/>
          </a:bodyPr>
          <a:lstStyle/>
          <a:p>
            <a:r>
              <a:rPr lang="en-US" sz="5400" b="1" u="sng" dirty="0">
                <a:solidFill>
                  <a:srgbClr val="000000"/>
                </a:solidFill>
                <a:latin typeface="Times New Roman Bold"/>
                <a:ea typeface="Times New Roman Bold"/>
                <a:cs typeface="Times New Roman Bold"/>
                <a:sym typeface="Times New Roman Bold"/>
              </a:rPr>
              <a:t>LANDING PAGE</a:t>
            </a:r>
            <a:r>
              <a:rPr lang="en-US" sz="5400" b="1" dirty="0">
                <a:solidFill>
                  <a:srgbClr val="000000"/>
                </a:solidFill>
                <a:latin typeface="Times New Roman Bold"/>
                <a:ea typeface="Times New Roman Bold"/>
                <a:cs typeface="Times New Roman Bold"/>
                <a:sym typeface="Times New Roman Bold"/>
              </a:rPr>
              <a:t> </a:t>
            </a:r>
          </a:p>
          <a:p>
            <a:endParaRPr lang="en-IN" sz="5400" dirty="0"/>
          </a:p>
        </p:txBody>
      </p:sp>
    </p:spTree>
    <p:extLst>
      <p:ext uri="{BB962C8B-B14F-4D97-AF65-F5344CB8AC3E}">
        <p14:creationId xmlns:p14="http://schemas.microsoft.com/office/powerpoint/2010/main" val="1493395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A8D6A-F4E1-923F-39A5-06C8AC37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585" y="1409700"/>
            <a:ext cx="6616815" cy="5801535"/>
          </a:xfrm>
          <a:prstGeom prst="rect">
            <a:avLst/>
          </a:prstGeom>
        </p:spPr>
      </p:pic>
      <p:sp>
        <p:nvSpPr>
          <p:cNvPr id="4" name="TextBox 3">
            <a:extLst>
              <a:ext uri="{FF2B5EF4-FFF2-40B4-BE49-F238E27FC236}">
                <a16:creationId xmlns:a16="http://schemas.microsoft.com/office/drawing/2014/main" id="{ABBB3757-9808-B8A5-204B-8D5B2105377D}"/>
              </a:ext>
            </a:extLst>
          </p:cNvPr>
          <p:cNvSpPr txBox="1"/>
          <p:nvPr/>
        </p:nvSpPr>
        <p:spPr>
          <a:xfrm>
            <a:off x="5101833" y="266700"/>
            <a:ext cx="6040115" cy="923330"/>
          </a:xfrm>
          <a:prstGeom prst="rect">
            <a:avLst/>
          </a:prstGeom>
          <a:noFill/>
        </p:spPr>
        <p:txBody>
          <a:bodyPr wrap="none" rtlCol="0">
            <a:spAutoFit/>
          </a:bodyPr>
          <a:lstStyle/>
          <a:p>
            <a:r>
              <a:rPr lang="en-US" sz="5400" b="1" u="sng" dirty="0"/>
              <a:t>BLOG PUBLISH PAGE</a:t>
            </a:r>
            <a:endParaRPr lang="en-IN" sz="5400" b="1" u="sng" dirty="0"/>
          </a:p>
        </p:txBody>
      </p:sp>
      <p:sp>
        <p:nvSpPr>
          <p:cNvPr id="5" name="TextBox 4">
            <a:extLst>
              <a:ext uri="{FF2B5EF4-FFF2-40B4-BE49-F238E27FC236}">
                <a16:creationId xmlns:a16="http://schemas.microsoft.com/office/drawing/2014/main" id="{BD382ECC-B3D6-F551-C2C7-05D2EDC3F112}"/>
              </a:ext>
            </a:extLst>
          </p:cNvPr>
          <p:cNvSpPr txBox="1"/>
          <p:nvPr/>
        </p:nvSpPr>
        <p:spPr>
          <a:xfrm>
            <a:off x="228600" y="1064002"/>
            <a:ext cx="11353800" cy="8956298"/>
          </a:xfrm>
          <a:prstGeom prst="rect">
            <a:avLst/>
          </a:prstGeom>
          <a:noFill/>
        </p:spPr>
        <p:txBody>
          <a:bodyPr wrap="square" rtlCol="0">
            <a:spAutoFit/>
          </a:bodyPr>
          <a:lstStyle/>
          <a:p>
            <a:r>
              <a:rPr lang="en-US" sz="3200" b="1" u="sng" dirty="0"/>
              <a:t>Overview:</a:t>
            </a:r>
          </a:p>
          <a:p>
            <a:endParaRPr lang="en-US" sz="3200" dirty="0"/>
          </a:p>
          <a:p>
            <a:pPr marL="457200" indent="-457200">
              <a:buFont typeface="Arial" panose="020B0604020202020204" pitchFamily="34" charset="0"/>
              <a:buChar char="•"/>
            </a:pPr>
            <a:r>
              <a:rPr lang="en-US" sz="3200" dirty="0"/>
              <a:t>Dedicated page for users to create and publish their blogs.</a:t>
            </a:r>
          </a:p>
          <a:p>
            <a:pPr marL="457200" indent="-457200">
              <a:buFont typeface="Arial" panose="020B0604020202020204" pitchFamily="34" charset="0"/>
              <a:buChar char="•"/>
            </a:pPr>
            <a:r>
              <a:rPr lang="en-US" sz="3200" dirty="0"/>
              <a:t>Simple and minimal form design for smooth user experience.</a:t>
            </a:r>
          </a:p>
          <a:p>
            <a:endParaRPr lang="en-US" sz="3200" dirty="0"/>
          </a:p>
          <a:p>
            <a:r>
              <a:rPr lang="en-US" sz="3200" b="1" u="sng" dirty="0"/>
              <a:t>Form Features:</a:t>
            </a:r>
          </a:p>
          <a:p>
            <a:endParaRPr lang="en-US" sz="3200" dirty="0"/>
          </a:p>
          <a:p>
            <a:pPr marL="457200" indent="-457200">
              <a:buFont typeface="Arial" panose="020B0604020202020204" pitchFamily="34" charset="0"/>
              <a:buChar char="•"/>
            </a:pPr>
            <a:r>
              <a:rPr lang="en-US" sz="3600" dirty="0"/>
              <a:t>✍ </a:t>
            </a:r>
            <a:r>
              <a:rPr lang="en-US" sz="3200" dirty="0"/>
              <a:t>Author Name – identify the blog writer.</a:t>
            </a:r>
          </a:p>
          <a:p>
            <a:pPr marL="457200" indent="-457200">
              <a:buFont typeface="Arial" panose="020B0604020202020204" pitchFamily="34" charset="0"/>
              <a:buChar char="•"/>
            </a:pPr>
            <a:r>
              <a:rPr lang="en-US" sz="3200" dirty="0"/>
              <a:t>📝 Title – headline of the blog.</a:t>
            </a:r>
          </a:p>
          <a:p>
            <a:pPr marL="457200" indent="-457200">
              <a:buFont typeface="Arial" panose="020B0604020202020204" pitchFamily="34" charset="0"/>
              <a:buChar char="•"/>
            </a:pPr>
            <a:r>
              <a:rPr lang="en-US" sz="3200" dirty="0"/>
              <a:t>📖 Content – main blog text area for writing.</a:t>
            </a:r>
          </a:p>
          <a:p>
            <a:pPr marL="457200" indent="-457200">
              <a:buFont typeface="Arial" panose="020B0604020202020204" pitchFamily="34" charset="0"/>
              <a:buChar char="•"/>
            </a:pPr>
            <a:r>
              <a:rPr lang="en-US" sz="3200" dirty="0"/>
              <a:t>📂 File Upload – option to add images/files to the blog.</a:t>
            </a:r>
          </a:p>
          <a:p>
            <a:pPr marL="457200" indent="-457200">
              <a:buFont typeface="Arial" panose="020B0604020202020204" pitchFamily="34" charset="0"/>
              <a:buChar char="•"/>
            </a:pPr>
            <a:r>
              <a:rPr lang="en-US" sz="3200" dirty="0"/>
              <a:t>🚀 Publish Button – instantly post the blog to the website.</a:t>
            </a:r>
          </a:p>
          <a:p>
            <a:endParaRPr lang="en-US" sz="3200" dirty="0"/>
          </a:p>
          <a:p>
            <a:r>
              <a:rPr lang="en-US" sz="3200" b="1" u="sng" dirty="0"/>
              <a:t>Purpose:</a:t>
            </a:r>
          </a:p>
          <a:p>
            <a:endParaRPr lang="en-US" sz="3200" dirty="0"/>
          </a:p>
          <a:p>
            <a:pPr marL="457200" indent="-457200">
              <a:buFont typeface="Arial" panose="020B0604020202020204" pitchFamily="34" charset="0"/>
              <a:buChar char="•"/>
            </a:pPr>
            <a:r>
              <a:rPr lang="en-US" sz="3200" dirty="0"/>
              <a:t>Enables content creators to easily share their thoughts and stories.</a:t>
            </a:r>
          </a:p>
          <a:p>
            <a:pPr marL="457200" indent="-457200">
              <a:buFont typeface="Arial" panose="020B0604020202020204" pitchFamily="34" charset="0"/>
              <a:buChar char="•"/>
            </a:pPr>
            <a:r>
              <a:rPr lang="en-US" sz="3200" dirty="0"/>
              <a:t>Makes the blogging process quick, structured, and user-friendly.</a:t>
            </a:r>
            <a:endParaRPr lang="en-IN" sz="3200" dirty="0"/>
          </a:p>
        </p:txBody>
      </p:sp>
      <p:pic>
        <p:nvPicPr>
          <p:cNvPr id="7" name="Picture 6">
            <a:extLst>
              <a:ext uri="{FF2B5EF4-FFF2-40B4-BE49-F238E27FC236}">
                <a16:creationId xmlns:a16="http://schemas.microsoft.com/office/drawing/2014/main" id="{5A074867-4A31-96AF-06BD-F9D8B1ABB8A7}"/>
              </a:ext>
            </a:extLst>
          </p:cNvPr>
          <p:cNvPicPr>
            <a:picLocks noChangeAspect="1"/>
          </p:cNvPicPr>
          <p:nvPr/>
        </p:nvPicPr>
        <p:blipFill>
          <a:blip r:embed="rId3">
            <a:extLst>
              <a:ext uri="{28A0092B-C50C-407E-A947-70E740481C1C}">
                <a14:useLocalDpi xmlns:a14="http://schemas.microsoft.com/office/drawing/2010/main" val="0"/>
              </a:ext>
            </a:extLst>
          </a:blip>
          <a:srcRect t="54142"/>
          <a:stretch>
            <a:fillRect/>
          </a:stretch>
        </p:blipFill>
        <p:spPr>
          <a:xfrm>
            <a:off x="11442585" y="7208392"/>
            <a:ext cx="6616816" cy="607230"/>
          </a:xfrm>
          <a:prstGeom prst="rect">
            <a:avLst/>
          </a:prstGeom>
        </p:spPr>
      </p:pic>
    </p:spTree>
    <p:extLst>
      <p:ext uri="{BB962C8B-B14F-4D97-AF65-F5344CB8AC3E}">
        <p14:creationId xmlns:p14="http://schemas.microsoft.com/office/powerpoint/2010/main" val="339083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7448-553F-0ECC-D5B2-91134290198B}"/>
              </a:ext>
            </a:extLst>
          </p:cNvPr>
          <p:cNvSpPr txBox="1"/>
          <p:nvPr/>
        </p:nvSpPr>
        <p:spPr>
          <a:xfrm>
            <a:off x="152400" y="1714500"/>
            <a:ext cx="10515599" cy="8463855"/>
          </a:xfrm>
          <a:prstGeom prst="rect">
            <a:avLst/>
          </a:prstGeom>
          <a:noFill/>
        </p:spPr>
        <p:txBody>
          <a:bodyPr wrap="square" rtlCol="0">
            <a:spAutoFit/>
          </a:bodyPr>
          <a:lstStyle/>
          <a:p>
            <a:r>
              <a:rPr lang="en-US" sz="3200" b="1" u="sng" dirty="0"/>
              <a:t>Overview:</a:t>
            </a:r>
          </a:p>
          <a:p>
            <a:pPr marL="457200" indent="-457200">
              <a:buFont typeface="Arial" panose="020B0604020202020204" pitchFamily="34" charset="0"/>
              <a:buChar char="•"/>
            </a:pPr>
            <a:r>
              <a:rPr lang="en-US" sz="3200" dirty="0"/>
              <a:t>The Posted Blogs Page displays all blogs created by users in a clean and structured format. </a:t>
            </a:r>
          </a:p>
          <a:p>
            <a:pPr marL="457200" indent="-457200">
              <a:buFont typeface="Arial" panose="020B0604020202020204" pitchFamily="34" charset="0"/>
              <a:buChar char="•"/>
            </a:pPr>
            <a:r>
              <a:rPr lang="en-US" sz="3200" dirty="0"/>
              <a:t>It allows interaction and engagement with each blog post.</a:t>
            </a:r>
          </a:p>
          <a:p>
            <a:endParaRPr lang="en-US" sz="3200" dirty="0"/>
          </a:p>
          <a:p>
            <a:r>
              <a:rPr lang="en-US" sz="3200" b="1" u="sng" dirty="0"/>
              <a:t>Key Features:</a:t>
            </a:r>
          </a:p>
          <a:p>
            <a:pPr marL="457200" indent="-457200">
              <a:buFont typeface="Arial" panose="020B0604020202020204" pitchFamily="34" charset="0"/>
              <a:buChar char="•"/>
            </a:pPr>
            <a:r>
              <a:rPr lang="en-US" sz="3200" dirty="0"/>
              <a:t>📝 Displays Title and Content of the blog.</a:t>
            </a:r>
          </a:p>
          <a:p>
            <a:pPr marL="457200" indent="-457200">
              <a:buFont typeface="Arial" panose="020B0604020202020204" pitchFamily="34" charset="0"/>
              <a:buChar char="•"/>
            </a:pPr>
            <a:r>
              <a:rPr lang="en-US" sz="3200" dirty="0"/>
              <a:t>👍 Users can Like and Comment on blogs.</a:t>
            </a:r>
          </a:p>
          <a:p>
            <a:pPr marL="457200" indent="-457200">
              <a:buFont typeface="Arial" panose="020B0604020202020204" pitchFamily="34" charset="0"/>
              <a:buChar char="•"/>
            </a:pPr>
            <a:r>
              <a:rPr lang="en-US" sz="3200" dirty="0"/>
              <a:t>🔗 Options to Share and Follow authors.</a:t>
            </a:r>
          </a:p>
          <a:p>
            <a:pPr marL="457200" indent="-457200">
              <a:buFont typeface="Arial" panose="020B0604020202020204" pitchFamily="34" charset="0"/>
              <a:buChar char="•"/>
            </a:pPr>
            <a:r>
              <a:rPr lang="en-US" sz="3200" dirty="0"/>
              <a:t>✏ Update or 🗑 Delete for blog management.</a:t>
            </a:r>
          </a:p>
          <a:p>
            <a:endParaRPr lang="en-US" sz="3200" dirty="0"/>
          </a:p>
          <a:p>
            <a:r>
              <a:rPr lang="en-US" sz="3200" b="1" u="sng" dirty="0"/>
              <a:t>Purpose:</a:t>
            </a:r>
          </a:p>
          <a:p>
            <a:pPr marL="457200" indent="-457200">
              <a:buFont typeface="Arial" panose="020B0604020202020204" pitchFamily="34" charset="0"/>
              <a:buChar char="•"/>
            </a:pPr>
            <a:r>
              <a:rPr lang="en-US" sz="3200" dirty="0"/>
              <a:t>Provides a space where published blogs are visible to all.</a:t>
            </a:r>
          </a:p>
          <a:p>
            <a:pPr marL="457200" indent="-457200">
              <a:buFont typeface="Arial" panose="020B0604020202020204" pitchFamily="34" charset="0"/>
              <a:buChar char="•"/>
            </a:pPr>
            <a:r>
              <a:rPr lang="en-US" sz="3200" dirty="0"/>
              <a:t>Encourages interaction through likes, comments, and shares.</a:t>
            </a:r>
          </a:p>
          <a:p>
            <a:pPr marL="457200" indent="-457200">
              <a:buFont typeface="Arial" panose="020B0604020202020204" pitchFamily="34" charset="0"/>
              <a:buChar char="•"/>
            </a:pPr>
            <a:r>
              <a:rPr lang="en-US" sz="3200" dirty="0"/>
              <a:t>Gives authors control to update or remove their content anytime.</a:t>
            </a:r>
            <a:endParaRPr lang="en-IN" sz="3200" dirty="0"/>
          </a:p>
        </p:txBody>
      </p:sp>
      <p:sp>
        <p:nvSpPr>
          <p:cNvPr id="3" name="TextBox 2">
            <a:extLst>
              <a:ext uri="{FF2B5EF4-FFF2-40B4-BE49-F238E27FC236}">
                <a16:creationId xmlns:a16="http://schemas.microsoft.com/office/drawing/2014/main" id="{654807D3-A09A-1551-9878-629F782960E1}"/>
              </a:ext>
            </a:extLst>
          </p:cNvPr>
          <p:cNvSpPr txBox="1"/>
          <p:nvPr/>
        </p:nvSpPr>
        <p:spPr>
          <a:xfrm>
            <a:off x="5029200" y="495300"/>
            <a:ext cx="6226576" cy="769441"/>
          </a:xfrm>
          <a:prstGeom prst="rect">
            <a:avLst/>
          </a:prstGeom>
          <a:noFill/>
        </p:spPr>
        <p:txBody>
          <a:bodyPr wrap="none" rtlCol="0">
            <a:spAutoFit/>
          </a:bodyPr>
          <a:lstStyle/>
          <a:p>
            <a:r>
              <a:rPr lang="en-US" sz="4400" b="1" u="sng" dirty="0"/>
              <a:t>GET YOUR POSTED BLOGS</a:t>
            </a:r>
            <a:endParaRPr lang="en-IN" sz="4400" b="1" u="sng" dirty="0"/>
          </a:p>
        </p:txBody>
      </p:sp>
      <p:pic>
        <p:nvPicPr>
          <p:cNvPr id="5" name="Picture 4">
            <a:extLst>
              <a:ext uri="{FF2B5EF4-FFF2-40B4-BE49-F238E27FC236}">
                <a16:creationId xmlns:a16="http://schemas.microsoft.com/office/drawing/2014/main" id="{7D3990AF-D3F4-94F2-A87C-D1FDA5E6293A}"/>
              </a:ext>
            </a:extLst>
          </p:cNvPr>
          <p:cNvPicPr>
            <a:picLocks noChangeAspect="1"/>
          </p:cNvPicPr>
          <p:nvPr/>
        </p:nvPicPr>
        <p:blipFill>
          <a:blip r:embed="rId3">
            <a:extLst>
              <a:ext uri="{28A0092B-C50C-407E-A947-70E740481C1C}">
                <a14:useLocalDpi xmlns:a14="http://schemas.microsoft.com/office/drawing/2010/main" val="0"/>
              </a:ext>
            </a:extLst>
          </a:blip>
          <a:srcRect t="9939"/>
          <a:stretch>
            <a:fillRect/>
          </a:stretch>
        </p:blipFill>
        <p:spPr>
          <a:xfrm>
            <a:off x="10972800" y="2068332"/>
            <a:ext cx="7010399" cy="6580368"/>
          </a:xfrm>
          <a:prstGeom prst="rect">
            <a:avLst/>
          </a:prstGeom>
        </p:spPr>
      </p:pic>
    </p:spTree>
    <p:extLst>
      <p:ext uri="{BB962C8B-B14F-4D97-AF65-F5344CB8AC3E}">
        <p14:creationId xmlns:p14="http://schemas.microsoft.com/office/powerpoint/2010/main" val="2817965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19400" y="3390900"/>
            <a:ext cx="13161217" cy="6535669"/>
          </a:xfrm>
          <a:custGeom>
            <a:avLst/>
            <a:gdLst/>
            <a:ahLst/>
            <a:cxnLst/>
            <a:rect l="l" t="t" r="r" b="b"/>
            <a:pathLst>
              <a:path w="16373670" h="10244031">
                <a:moveTo>
                  <a:pt x="0" y="0"/>
                </a:moveTo>
                <a:lnTo>
                  <a:pt x="16373670" y="0"/>
                </a:lnTo>
                <a:lnTo>
                  <a:pt x="16373670" y="10244031"/>
                </a:lnTo>
                <a:lnTo>
                  <a:pt x="0" y="10244031"/>
                </a:lnTo>
                <a:lnTo>
                  <a:pt x="0" y="0"/>
                </a:lnTo>
                <a:close/>
              </a:path>
            </a:pathLst>
          </a:custGeom>
          <a:blipFill>
            <a:blip r:embed="rId2"/>
            <a:stretch>
              <a:fillRect t="-3584" b="-38491"/>
            </a:stretch>
          </a:blipFill>
        </p:spPr>
      </p:sp>
      <p:sp>
        <p:nvSpPr>
          <p:cNvPr id="3" name="TextBox 3"/>
          <p:cNvSpPr txBox="1"/>
          <p:nvPr/>
        </p:nvSpPr>
        <p:spPr>
          <a:xfrm>
            <a:off x="5558137" y="247015"/>
            <a:ext cx="6710063" cy="671466"/>
          </a:xfrm>
          <a:prstGeom prst="rect">
            <a:avLst/>
          </a:prstGeom>
        </p:spPr>
        <p:txBody>
          <a:bodyPr wrap="square" lIns="0" tIns="0" rIns="0" bIns="0" rtlCol="0" anchor="t">
            <a:spAutoFit/>
          </a:bodyPr>
          <a:lstStyle/>
          <a:p>
            <a:pPr marL="0" lvl="0" indent="0" algn="ctr">
              <a:lnSpc>
                <a:spcPts val="5740"/>
              </a:lnSpc>
              <a:spcBef>
                <a:spcPct val="0"/>
              </a:spcBef>
            </a:pPr>
            <a:r>
              <a:rPr lang="en-US" sz="4100" b="1" u="sng" dirty="0">
                <a:solidFill>
                  <a:srgbClr val="000000"/>
                </a:solidFill>
                <a:latin typeface="Times New Roman Bold"/>
                <a:ea typeface="Times New Roman Bold"/>
                <a:cs typeface="Times New Roman Bold"/>
                <a:sym typeface="Times New Roman Bold"/>
              </a:rPr>
              <a:t>Trending Blogs (with model)</a:t>
            </a:r>
          </a:p>
        </p:txBody>
      </p:sp>
      <p:sp>
        <p:nvSpPr>
          <p:cNvPr id="4" name="TextBox 4"/>
          <p:cNvSpPr txBox="1"/>
          <p:nvPr/>
        </p:nvSpPr>
        <p:spPr>
          <a:xfrm>
            <a:off x="2819400" y="1714500"/>
            <a:ext cx="13831074" cy="1229376"/>
          </a:xfrm>
          <a:prstGeom prst="rect">
            <a:avLst/>
          </a:prstGeom>
        </p:spPr>
        <p:txBody>
          <a:bodyPr wrap="square" lIns="0" tIns="0" rIns="0" bIns="0" rtlCol="0" anchor="t">
            <a:spAutoFit/>
          </a:bodyPr>
          <a:lstStyle/>
          <a:p>
            <a:pPr marL="770455" lvl="1" indent="-385228" algn="l">
              <a:lnSpc>
                <a:spcPts val="4996"/>
              </a:lnSpc>
              <a:buFont typeface="Arial"/>
              <a:buChar char="•"/>
            </a:pP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Blogs Posts with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image</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title</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short description</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read more </a:t>
            </a:r>
          </a:p>
          <a:p>
            <a:pPr marL="770455" lvl="1" indent="-385228" algn="l">
              <a:lnSpc>
                <a:spcPts val="4996"/>
              </a:lnSpc>
              <a:buFont typeface="Arial"/>
              <a:buChar char="•"/>
            </a:pPr>
            <a:r>
              <a:rPr lang="en-US" sz="3568"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Onclick in read more : Model open with full blood description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50473" y="-495300"/>
            <a:ext cx="9427695" cy="10287000"/>
          </a:xfrm>
          <a:custGeom>
            <a:avLst/>
            <a:gdLst/>
            <a:ahLst/>
            <a:cxnLst/>
            <a:rect l="l" t="t" r="r" b="b"/>
            <a:pathLst>
              <a:path w="9427695" h="10287000">
                <a:moveTo>
                  <a:pt x="0" y="0"/>
                </a:moveTo>
                <a:lnTo>
                  <a:pt x="9427694" y="0"/>
                </a:lnTo>
                <a:lnTo>
                  <a:pt x="9427694" y="10287000"/>
                </a:lnTo>
                <a:lnTo>
                  <a:pt x="0" y="10287000"/>
                </a:lnTo>
                <a:lnTo>
                  <a:pt x="0" y="0"/>
                </a:lnTo>
                <a:close/>
              </a:path>
            </a:pathLst>
          </a:custGeom>
          <a:blipFill>
            <a:blip r:embed="rId2"/>
            <a:stretch>
              <a:fillRect l="-8366" t="-47847" b="-47847"/>
            </a:stretch>
          </a:blipFill>
        </p:spPr>
        <p:txBody>
          <a:bodyPr/>
          <a:lstStyle/>
          <a:p>
            <a:endParaRPr lang="en-IN" dirty="0"/>
          </a:p>
        </p:txBody>
      </p:sp>
      <p:sp>
        <p:nvSpPr>
          <p:cNvPr id="3" name="TextBox 3"/>
          <p:cNvSpPr txBox="1"/>
          <p:nvPr/>
        </p:nvSpPr>
        <p:spPr>
          <a:xfrm>
            <a:off x="304800" y="592549"/>
            <a:ext cx="8173323" cy="988284"/>
          </a:xfrm>
          <a:prstGeom prst="rect">
            <a:avLst/>
          </a:prstGeom>
        </p:spPr>
        <p:txBody>
          <a:bodyPr wrap="square" lIns="0" tIns="0" rIns="0" bIns="0" rtlCol="0" anchor="t">
            <a:spAutoFit/>
          </a:bodyPr>
          <a:lstStyle/>
          <a:p>
            <a:pPr algn="ctr">
              <a:lnSpc>
                <a:spcPts val="8400"/>
              </a:lnSpc>
            </a:pPr>
            <a:r>
              <a:rPr lang="en-US" sz="6000" b="1" u="sng" dirty="0">
                <a:solidFill>
                  <a:srgbClr val="000000"/>
                </a:solidFill>
                <a:latin typeface="Times New Roman Bold"/>
                <a:ea typeface="Times New Roman Bold"/>
                <a:cs typeface="Times New Roman Bold"/>
                <a:sym typeface="Times New Roman Bold"/>
              </a:rPr>
              <a:t>Model Implementation </a:t>
            </a:r>
          </a:p>
        </p:txBody>
      </p:sp>
      <p:sp>
        <p:nvSpPr>
          <p:cNvPr id="4" name="TextBox 4"/>
          <p:cNvSpPr txBox="1"/>
          <p:nvPr/>
        </p:nvSpPr>
        <p:spPr>
          <a:xfrm>
            <a:off x="585019" y="4076467"/>
            <a:ext cx="8534400" cy="1746440"/>
          </a:xfrm>
          <a:prstGeom prst="rect">
            <a:avLst/>
          </a:prstGeom>
        </p:spPr>
        <p:txBody>
          <a:bodyPr wrap="square" lIns="0" tIns="0" rIns="0" bIns="0" rtlCol="0" anchor="t">
            <a:spAutoFit/>
          </a:bodyPr>
          <a:lstStyle/>
          <a:p>
            <a:pPr marL="571500" indent="-571500">
              <a:lnSpc>
                <a:spcPts val="7279"/>
              </a:lnSpc>
              <a:buFont typeface="Arial" panose="020B0604020202020204" pitchFamily="34" charset="0"/>
              <a:buChar char="•"/>
            </a:pPr>
            <a:r>
              <a:rPr lang="en-US" sz="3600" dirty="0">
                <a:solidFill>
                  <a:srgbClr val="000000"/>
                </a:solidFill>
                <a:latin typeface="Times New Roman"/>
                <a:ea typeface="Times New Roman"/>
                <a:cs typeface="Times New Roman"/>
                <a:sym typeface="Times New Roman"/>
              </a:rPr>
              <a:t>Display full Blog description.</a:t>
            </a:r>
          </a:p>
          <a:p>
            <a:pPr marL="571500" indent="-571500">
              <a:lnSpc>
                <a:spcPts val="7279"/>
              </a:lnSpc>
              <a:buFont typeface="Arial" panose="020B0604020202020204" pitchFamily="34" charset="0"/>
              <a:buChar char="•"/>
            </a:pPr>
            <a:r>
              <a:rPr lang="en-US" sz="3600" dirty="0">
                <a:solidFill>
                  <a:srgbClr val="000000"/>
                </a:solidFill>
                <a:latin typeface="Times New Roman"/>
                <a:ea typeface="Times New Roman"/>
                <a:cs typeface="Times New Roman"/>
                <a:sym typeface="Times New Roman"/>
              </a:rPr>
              <a:t> Closes on overlay click or close button. </a:t>
            </a:r>
          </a:p>
        </p:txBody>
      </p:sp>
      <p:sp>
        <p:nvSpPr>
          <p:cNvPr id="5" name="TextBox 4">
            <a:extLst>
              <a:ext uri="{FF2B5EF4-FFF2-40B4-BE49-F238E27FC236}">
                <a16:creationId xmlns:a16="http://schemas.microsoft.com/office/drawing/2014/main" id="{3531D0D3-90D4-7A44-C4C8-FA57D6B36596}"/>
              </a:ext>
            </a:extLst>
          </p:cNvPr>
          <p:cNvSpPr txBox="1"/>
          <p:nvPr/>
        </p:nvSpPr>
        <p:spPr>
          <a:xfrm>
            <a:off x="990600" y="2893874"/>
            <a:ext cx="5878789" cy="1754326"/>
          </a:xfrm>
          <a:prstGeom prst="rect">
            <a:avLst/>
          </a:prstGeom>
          <a:noFill/>
        </p:spPr>
        <p:txBody>
          <a:bodyPr wrap="none" rtlCol="0">
            <a:spAutoFit/>
          </a:bodyPr>
          <a:lstStyle/>
          <a:p>
            <a:r>
              <a:rPr lang="en-US" sz="5400" b="1" u="sng" dirty="0">
                <a:solidFill>
                  <a:srgbClr val="000000"/>
                </a:solidFill>
                <a:latin typeface="Times New Roman Bold"/>
                <a:ea typeface="Times New Roman Bold"/>
                <a:cs typeface="Times New Roman Bold"/>
                <a:sym typeface="Times New Roman Bold"/>
              </a:rPr>
              <a:t>Pop-out Blog View</a:t>
            </a:r>
            <a:r>
              <a:rPr lang="en-US" sz="5400" dirty="0">
                <a:solidFill>
                  <a:srgbClr val="000000"/>
                </a:solidFill>
                <a:latin typeface="Times New Roman"/>
                <a:ea typeface="Times New Roman"/>
                <a:cs typeface="Times New Roman"/>
                <a:sym typeface="Times New Roman"/>
              </a:rPr>
              <a:t>:</a:t>
            </a:r>
          </a:p>
          <a:p>
            <a:endParaRPr lang="en-IN" sz="5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64680" y="800100"/>
            <a:ext cx="7351488" cy="7856552"/>
          </a:xfrm>
          <a:custGeom>
            <a:avLst/>
            <a:gdLst/>
            <a:ahLst/>
            <a:cxnLst/>
            <a:rect l="l" t="t" r="r" b="b"/>
            <a:pathLst>
              <a:path w="7351488" h="7856552">
                <a:moveTo>
                  <a:pt x="0" y="0"/>
                </a:moveTo>
                <a:lnTo>
                  <a:pt x="7351488" y="0"/>
                </a:lnTo>
                <a:lnTo>
                  <a:pt x="7351488" y="7856552"/>
                </a:lnTo>
                <a:lnTo>
                  <a:pt x="0" y="7856552"/>
                </a:lnTo>
                <a:lnTo>
                  <a:pt x="0" y="0"/>
                </a:lnTo>
                <a:close/>
              </a:path>
            </a:pathLst>
          </a:custGeom>
          <a:blipFill>
            <a:blip r:embed="rId2"/>
            <a:stretch>
              <a:fillRect/>
            </a:stretch>
          </a:blipFill>
          <a:ln cap="sq">
            <a:noFill/>
            <a:prstDash val="solid"/>
            <a:miter/>
          </a:ln>
        </p:spPr>
      </p:sp>
      <p:sp>
        <p:nvSpPr>
          <p:cNvPr id="3" name="TextBox 3"/>
          <p:cNvSpPr txBox="1"/>
          <p:nvPr/>
        </p:nvSpPr>
        <p:spPr>
          <a:xfrm>
            <a:off x="0" y="3301978"/>
            <a:ext cx="10061487" cy="5172250"/>
          </a:xfrm>
          <a:prstGeom prst="rect">
            <a:avLst/>
          </a:prstGeom>
        </p:spPr>
        <p:txBody>
          <a:bodyPr lIns="0" tIns="0" rIns="0" bIns="0" rtlCol="0" anchor="t">
            <a:spAutoFit/>
          </a:bodyPr>
          <a:lstStyle/>
          <a:p>
            <a:pPr algn="ctr">
              <a:lnSpc>
                <a:spcPts val="4200"/>
              </a:lnSpc>
            </a:pPr>
            <a:endParaRPr sz="4000" dirty="0"/>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To allow users to get in touch with the </a:t>
            </a:r>
            <a:r>
              <a:rPr lang="en-US" sz="4000" b="1"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InkLink</a:t>
            </a:r>
            <a:r>
              <a:rPr lang="en-US" sz="4000" b="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 </a:t>
            </a: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team.</a:t>
            </a:r>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For feedback, suggestions, partnership inquiries, or reporting issues.</a:t>
            </a:r>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Builds trust and encourages communication.</a:t>
            </a:r>
          </a:p>
          <a:p>
            <a:pPr algn="l">
              <a:lnSpc>
                <a:spcPts val="5220"/>
              </a:lnSpc>
            </a:pPr>
            <a:endParaRPr lang="en-US" sz="4000" dirty="0">
              <a:solidFill>
                <a:srgbClr val="000000"/>
              </a:solidFill>
              <a:latin typeface="Canva Sans Bold"/>
              <a:ea typeface="Calibri Light" panose="020F0302020204030204" pitchFamily="34" charset="0"/>
              <a:cs typeface="Calibri Light" panose="020F0302020204030204" pitchFamily="34" charset="0"/>
              <a:sym typeface="Canva Sans Bold"/>
            </a:endParaRPr>
          </a:p>
          <a:p>
            <a:pPr algn="l">
              <a:lnSpc>
                <a:spcPts val="5220"/>
              </a:lnSpc>
            </a:pPr>
            <a:endParaRPr lang="en-US" sz="4000" dirty="0">
              <a:solidFill>
                <a:srgbClr val="000000"/>
              </a:solidFill>
              <a:latin typeface="Canva Sans Bold"/>
              <a:ea typeface="Canva Sans Bold"/>
              <a:cs typeface="Canva Sans Bold"/>
              <a:sym typeface="Canva Sans Bold"/>
            </a:endParaRPr>
          </a:p>
        </p:txBody>
      </p:sp>
      <p:sp>
        <p:nvSpPr>
          <p:cNvPr id="4" name="TextBox 4"/>
          <p:cNvSpPr txBox="1"/>
          <p:nvPr/>
        </p:nvSpPr>
        <p:spPr>
          <a:xfrm>
            <a:off x="762000" y="166410"/>
            <a:ext cx="6177545" cy="1235338"/>
          </a:xfrm>
          <a:prstGeom prst="rect">
            <a:avLst/>
          </a:prstGeom>
        </p:spPr>
        <p:txBody>
          <a:bodyPr wrap="square" lIns="0" tIns="0" rIns="0" bIns="0" rtlCol="0" anchor="t">
            <a:spAutoFit/>
          </a:bodyPr>
          <a:lstStyle/>
          <a:p>
            <a:pPr marL="0" lvl="0" indent="0" algn="ctr">
              <a:lnSpc>
                <a:spcPts val="10500"/>
              </a:lnSpc>
              <a:spcBef>
                <a:spcPct val="0"/>
              </a:spcBef>
            </a:pPr>
            <a:r>
              <a:rPr lang="en-US" sz="7500" b="1" u="sng" dirty="0">
                <a:solidFill>
                  <a:srgbClr val="000000"/>
                </a:solidFill>
                <a:latin typeface="Times New Roman Bold"/>
                <a:ea typeface="Times New Roman Bold"/>
                <a:cs typeface="Times New Roman Bold"/>
                <a:sym typeface="Times New Roman Bold"/>
              </a:rPr>
              <a:t>Contact Page</a:t>
            </a:r>
          </a:p>
        </p:txBody>
      </p:sp>
      <p:sp>
        <p:nvSpPr>
          <p:cNvPr id="5" name="TextBox 5"/>
          <p:cNvSpPr txBox="1"/>
          <p:nvPr/>
        </p:nvSpPr>
        <p:spPr>
          <a:xfrm>
            <a:off x="1028700" y="2425043"/>
            <a:ext cx="7277100" cy="1001877"/>
          </a:xfrm>
          <a:prstGeom prst="rect">
            <a:avLst/>
          </a:prstGeom>
        </p:spPr>
        <p:txBody>
          <a:bodyPr wrap="square" lIns="0" tIns="0" rIns="0" bIns="0" rtlCol="0" anchor="t">
            <a:spAutoFit/>
          </a:bodyPr>
          <a:lstStyle/>
          <a:p>
            <a:pPr algn="ctr">
              <a:lnSpc>
                <a:spcPts val="5599"/>
              </a:lnSpc>
            </a:pPr>
            <a:r>
              <a:rPr lang="en-US" sz="3999" b="1" u="sng" dirty="0">
                <a:latin typeface="Times New Roman Bold"/>
                <a:ea typeface="Times New Roman Bold"/>
                <a:cs typeface="Times New Roman Bold"/>
                <a:sym typeface="Times New Roman Bold"/>
              </a:rPr>
              <a:t>Purpose (Why this page exists):</a:t>
            </a:r>
          </a:p>
          <a:p>
            <a:pPr marL="0" lvl="0" indent="0" algn="ctr">
              <a:lnSpc>
                <a:spcPts val="1679"/>
              </a:lnSpc>
              <a:spcBef>
                <a:spcPct val="0"/>
              </a:spcBef>
            </a:pPr>
            <a:endParaRPr lang="en-US" sz="3999" b="1" u="sng" dirty="0">
              <a:solidFill>
                <a:srgbClr val="004AAD"/>
              </a:solidFill>
              <a:latin typeface="Times New Roman Bold"/>
              <a:ea typeface="Times New Roman Bold"/>
              <a:cs typeface="Times New Roman Bold"/>
              <a:sym typeface="Times New Roman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3281" y="190500"/>
            <a:ext cx="12145383" cy="1992148"/>
          </a:xfrm>
          <a:prstGeom prst="rect">
            <a:avLst/>
          </a:prstGeom>
        </p:spPr>
        <p:txBody>
          <a:bodyPr wrap="square" lIns="0" tIns="0" rIns="0" bIns="0" rtlCol="0" anchor="t">
            <a:spAutoFit/>
          </a:bodyPr>
          <a:lstStyle/>
          <a:p>
            <a:pPr algn="ctr">
              <a:lnSpc>
                <a:spcPts val="8119"/>
              </a:lnSpc>
            </a:pPr>
            <a:r>
              <a:rPr lang="en-US" sz="5799" b="1" u="sng" dirty="0">
                <a:solidFill>
                  <a:srgbClr val="000000"/>
                </a:solidFill>
                <a:latin typeface="Times New Roman Bold"/>
                <a:ea typeface="Times New Roman Bold"/>
                <a:cs typeface="Times New Roman Bold"/>
                <a:sym typeface="Times New Roman Bold"/>
              </a:rPr>
              <a:t>User Authentication (Login / Sign-Up)</a:t>
            </a:r>
          </a:p>
          <a:p>
            <a:pPr marL="0" lvl="0" indent="0" algn="ctr">
              <a:lnSpc>
                <a:spcPts val="8119"/>
              </a:lnSpc>
              <a:spcBef>
                <a:spcPct val="0"/>
              </a:spcBef>
            </a:pPr>
            <a:endParaRPr lang="en-US" sz="5799" b="1" u="sng" dirty="0">
              <a:solidFill>
                <a:srgbClr val="000000"/>
              </a:solidFill>
              <a:latin typeface="Times New Roman Bold"/>
              <a:ea typeface="Times New Roman Bold"/>
              <a:cs typeface="Times New Roman Bold"/>
              <a:sym typeface="Times New Roman Bold"/>
            </a:endParaRPr>
          </a:p>
        </p:txBody>
      </p:sp>
      <p:sp>
        <p:nvSpPr>
          <p:cNvPr id="5" name="TextBox 4">
            <a:extLst>
              <a:ext uri="{FF2B5EF4-FFF2-40B4-BE49-F238E27FC236}">
                <a16:creationId xmlns:a16="http://schemas.microsoft.com/office/drawing/2014/main" id="{B9B8B9DE-FC9A-62F9-C77E-32BFC4A11217}"/>
              </a:ext>
            </a:extLst>
          </p:cNvPr>
          <p:cNvSpPr txBox="1"/>
          <p:nvPr/>
        </p:nvSpPr>
        <p:spPr>
          <a:xfrm>
            <a:off x="395785" y="1866900"/>
            <a:ext cx="12145383" cy="7986802"/>
          </a:xfrm>
          <a:prstGeom prst="rect">
            <a:avLst/>
          </a:prstGeom>
          <a:noFill/>
        </p:spPr>
        <p:txBody>
          <a:bodyPr wrap="square" rtlCol="0">
            <a:spAutoFit/>
          </a:bodyPr>
          <a:lstStyle/>
          <a:p>
            <a:pPr marL="514350" indent="-514350">
              <a:buAutoNum type="arabicPeriod"/>
            </a:pPr>
            <a:r>
              <a:rPr lang="en-US" sz="2700" b="1" u="sng" dirty="0"/>
              <a:t>Register Page (Create Account)</a:t>
            </a:r>
          </a:p>
          <a:p>
            <a:pPr marL="457200" indent="-457200">
              <a:buFont typeface="Arial" panose="020B0604020202020204" pitchFamily="34" charset="0"/>
              <a:buChar char="•"/>
            </a:pPr>
            <a:r>
              <a:rPr lang="en-US" sz="2700" dirty="0"/>
              <a:t>This page is designed for new users to create their accounts by entering Name, Email, and Password.</a:t>
            </a:r>
          </a:p>
          <a:p>
            <a:pPr marL="457200" indent="-457200">
              <a:buFont typeface="Arial" panose="020B0604020202020204" pitchFamily="34" charset="0"/>
              <a:buChar char="•"/>
            </a:pPr>
            <a:r>
              <a:rPr lang="en-US" sz="2700" dirty="0"/>
              <a:t>It is connected with basic email verification system for secure account creation.</a:t>
            </a:r>
          </a:p>
          <a:p>
            <a:pPr marL="457200" indent="-457200">
              <a:buFont typeface="Arial" panose="020B0604020202020204" pitchFamily="34" charset="0"/>
              <a:buChar char="•"/>
            </a:pPr>
            <a:r>
              <a:rPr lang="en-US" sz="2700" dirty="0"/>
              <a:t>Once registered, a unique user ID is generated and stored securely in MongoDB </a:t>
            </a:r>
          </a:p>
          <a:p>
            <a:pPr marL="457200" indent="-457200">
              <a:buFont typeface="Arial" panose="020B0604020202020204" pitchFamily="34" charset="0"/>
              <a:buChar char="•"/>
            </a:pPr>
            <a:r>
              <a:rPr lang="en-US" sz="2700" dirty="0"/>
              <a:t>After creating an account, users can write, publish, and manage their blogs.</a:t>
            </a:r>
          </a:p>
          <a:p>
            <a:endParaRPr lang="en-US" sz="2700" dirty="0"/>
          </a:p>
          <a:p>
            <a:r>
              <a:rPr lang="en-US" sz="2700" b="1" u="sng" dirty="0"/>
              <a:t>2. Login Page (Sign In)</a:t>
            </a:r>
          </a:p>
          <a:p>
            <a:pPr marL="457200" indent="-457200">
              <a:buFont typeface="Arial" panose="020B0604020202020204" pitchFamily="34" charset="0"/>
              <a:buChar char="•"/>
            </a:pPr>
            <a:r>
              <a:rPr lang="en-US" sz="2700" dirty="0"/>
              <a:t>This page is for existing users to log in with their Email and Password.</a:t>
            </a:r>
          </a:p>
          <a:p>
            <a:pPr marL="457200" indent="-457200">
              <a:buFont typeface="Arial" panose="020B0604020202020204" pitchFamily="34" charset="0"/>
              <a:buChar char="•"/>
            </a:pPr>
            <a:r>
              <a:rPr lang="en-US" sz="2700" dirty="0"/>
              <a:t>The authentication process is handled through simple session or memory Auth.</a:t>
            </a:r>
          </a:p>
          <a:p>
            <a:pPr marL="457200" indent="-457200">
              <a:buFont typeface="Arial" panose="020B0604020202020204" pitchFamily="34" charset="0"/>
              <a:buChar char="•"/>
            </a:pPr>
            <a:r>
              <a:rPr lang="en-US" sz="2700" dirty="0"/>
              <a:t>If the user already has an account, they can directly access their dashboard and blogs.</a:t>
            </a:r>
          </a:p>
          <a:p>
            <a:pPr marL="457200" indent="-457200">
              <a:buFont typeface="Arial" panose="020B0604020202020204" pitchFamily="34" charset="0"/>
              <a:buChar char="•"/>
            </a:pPr>
            <a:r>
              <a:rPr lang="en-US" sz="2700" dirty="0"/>
              <a:t>A Show/Hide password feature is added for better usability and security.</a:t>
            </a:r>
          </a:p>
          <a:p>
            <a:endParaRPr lang="en-US" sz="2700" dirty="0"/>
          </a:p>
          <a:p>
            <a:r>
              <a:rPr lang="en-US" sz="2700" b="1" u="sng" dirty="0"/>
              <a:t>3.Purpose of Authentication Pages</a:t>
            </a:r>
            <a:r>
              <a:rPr lang="en-US" sz="2700" dirty="0"/>
              <a:t> </a:t>
            </a:r>
          </a:p>
          <a:p>
            <a:pPr marL="457200" indent="-457200">
              <a:buFont typeface="Arial" panose="020B0604020202020204" pitchFamily="34" charset="0"/>
              <a:buChar char="•"/>
            </a:pPr>
            <a:r>
              <a:rPr lang="en-US" sz="2700" dirty="0"/>
              <a:t>Provides every user with a personal and secure account.</a:t>
            </a:r>
          </a:p>
          <a:p>
            <a:pPr marL="457200" indent="-457200">
              <a:buFont typeface="Arial" panose="020B0604020202020204" pitchFamily="34" charset="0"/>
              <a:buChar char="•"/>
            </a:pPr>
            <a:r>
              <a:rPr lang="en-US" sz="2700" dirty="0"/>
              <a:t>Allows users to manage their blogs individually through their accounts.</a:t>
            </a:r>
          </a:p>
          <a:p>
            <a:pPr marL="457200" indent="-457200">
              <a:buFont typeface="Arial" panose="020B0604020202020204" pitchFamily="34" charset="0"/>
              <a:buChar char="•"/>
            </a:pPr>
            <a:r>
              <a:rPr lang="en-US" sz="2700" dirty="0"/>
              <a:t>Protects the platform from unauthorized access.</a:t>
            </a:r>
          </a:p>
          <a:p>
            <a:pPr marL="457200" indent="-457200">
              <a:buFont typeface="Arial" panose="020B0604020202020204" pitchFamily="34" charset="0"/>
              <a:buChar char="•"/>
            </a:pPr>
            <a:r>
              <a:rPr lang="en-US" sz="2700" dirty="0"/>
              <a:t>Can be extended in the future with Google Sign-In or Social Media Login options.</a:t>
            </a:r>
            <a:endParaRPr lang="en-IN" sz="2700" dirty="0"/>
          </a:p>
        </p:txBody>
      </p:sp>
      <p:pic>
        <p:nvPicPr>
          <p:cNvPr id="7" name="Picture 6">
            <a:extLst>
              <a:ext uri="{FF2B5EF4-FFF2-40B4-BE49-F238E27FC236}">
                <a16:creationId xmlns:a16="http://schemas.microsoft.com/office/drawing/2014/main" id="{32349570-76EA-C662-9DE9-19076BCAD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0" y="1866900"/>
            <a:ext cx="5334000" cy="4353533"/>
          </a:xfrm>
          <a:prstGeom prst="rect">
            <a:avLst/>
          </a:prstGeom>
        </p:spPr>
      </p:pic>
      <p:pic>
        <p:nvPicPr>
          <p:cNvPr id="9" name="Picture 8">
            <a:extLst>
              <a:ext uri="{FF2B5EF4-FFF2-40B4-BE49-F238E27FC236}">
                <a16:creationId xmlns:a16="http://schemas.microsoft.com/office/drawing/2014/main" id="{81B7DC58-2A32-FAE2-057B-C85C5A24EF37}"/>
              </a:ext>
            </a:extLst>
          </p:cNvPr>
          <p:cNvPicPr>
            <a:picLocks noChangeAspect="1"/>
          </p:cNvPicPr>
          <p:nvPr/>
        </p:nvPicPr>
        <p:blipFill>
          <a:blip r:embed="rId3">
            <a:extLst>
              <a:ext uri="{28A0092B-C50C-407E-A947-70E740481C1C}">
                <a14:useLocalDpi xmlns:a14="http://schemas.microsoft.com/office/drawing/2010/main" val="0"/>
              </a:ext>
            </a:extLst>
          </a:blip>
          <a:srcRect l="6764" t="16797" r="9165" b="10565"/>
          <a:stretch>
            <a:fillRect/>
          </a:stretch>
        </p:blipFill>
        <p:spPr>
          <a:xfrm>
            <a:off x="12573000" y="6438900"/>
            <a:ext cx="5334000" cy="36674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2268" y="2972541"/>
            <a:ext cx="3692341" cy="2985885"/>
            <a:chOff x="0" y="0"/>
            <a:chExt cx="1404462" cy="1135747"/>
          </a:xfrm>
        </p:grpSpPr>
        <p:sp>
          <p:nvSpPr>
            <p:cNvPr id="3" name="Freeform 3"/>
            <p:cNvSpPr/>
            <p:nvPr/>
          </p:nvSpPr>
          <p:spPr>
            <a:xfrm>
              <a:off x="0" y="0"/>
              <a:ext cx="1404463" cy="1135747"/>
            </a:xfrm>
            <a:custGeom>
              <a:avLst/>
              <a:gdLst/>
              <a:ahLst/>
              <a:cxnLst/>
              <a:rect l="l" t="t" r="r" b="b"/>
              <a:pathLst>
                <a:path w="1404463" h="1135747">
                  <a:moveTo>
                    <a:pt x="1280002" y="1135746"/>
                  </a:moveTo>
                  <a:lnTo>
                    <a:pt x="124460" y="1135746"/>
                  </a:lnTo>
                  <a:cubicBezTo>
                    <a:pt x="55880" y="1135746"/>
                    <a:pt x="0" y="1079867"/>
                    <a:pt x="0" y="1011286"/>
                  </a:cubicBezTo>
                  <a:lnTo>
                    <a:pt x="0" y="124460"/>
                  </a:lnTo>
                  <a:cubicBezTo>
                    <a:pt x="0" y="55880"/>
                    <a:pt x="55880" y="0"/>
                    <a:pt x="124460" y="0"/>
                  </a:cubicBezTo>
                  <a:lnTo>
                    <a:pt x="1280002" y="0"/>
                  </a:lnTo>
                  <a:cubicBezTo>
                    <a:pt x="1348582" y="0"/>
                    <a:pt x="1404463" y="55880"/>
                    <a:pt x="1404463" y="124460"/>
                  </a:cubicBezTo>
                  <a:lnTo>
                    <a:pt x="1404463" y="1011287"/>
                  </a:lnTo>
                  <a:cubicBezTo>
                    <a:pt x="1404463" y="1079867"/>
                    <a:pt x="1348582" y="1135747"/>
                    <a:pt x="1280002" y="1135747"/>
                  </a:cubicBezTo>
                  <a:close/>
                </a:path>
              </a:pathLst>
            </a:custGeom>
            <a:solidFill>
              <a:srgbClr val="F2F1DC"/>
            </a:solidFill>
          </p:spPr>
        </p:sp>
      </p:grpSp>
      <p:grpSp>
        <p:nvGrpSpPr>
          <p:cNvPr id="4" name="Group 4"/>
          <p:cNvGrpSpPr/>
          <p:nvPr/>
        </p:nvGrpSpPr>
        <p:grpSpPr>
          <a:xfrm>
            <a:off x="12497285" y="2972541"/>
            <a:ext cx="3692341" cy="2985885"/>
            <a:chOff x="0" y="0"/>
            <a:chExt cx="1404462" cy="1135747"/>
          </a:xfrm>
        </p:grpSpPr>
        <p:sp>
          <p:nvSpPr>
            <p:cNvPr id="5" name="Freeform 5"/>
            <p:cNvSpPr/>
            <p:nvPr/>
          </p:nvSpPr>
          <p:spPr>
            <a:xfrm>
              <a:off x="0" y="0"/>
              <a:ext cx="1404463" cy="1135747"/>
            </a:xfrm>
            <a:custGeom>
              <a:avLst/>
              <a:gdLst/>
              <a:ahLst/>
              <a:cxnLst/>
              <a:rect l="l" t="t" r="r" b="b"/>
              <a:pathLst>
                <a:path w="1404463" h="1135747">
                  <a:moveTo>
                    <a:pt x="1280002" y="1135746"/>
                  </a:moveTo>
                  <a:lnTo>
                    <a:pt x="124460" y="1135746"/>
                  </a:lnTo>
                  <a:cubicBezTo>
                    <a:pt x="55880" y="1135746"/>
                    <a:pt x="0" y="1079867"/>
                    <a:pt x="0" y="1011286"/>
                  </a:cubicBezTo>
                  <a:lnTo>
                    <a:pt x="0" y="124460"/>
                  </a:lnTo>
                  <a:cubicBezTo>
                    <a:pt x="0" y="55880"/>
                    <a:pt x="55880" y="0"/>
                    <a:pt x="124460" y="0"/>
                  </a:cubicBezTo>
                  <a:lnTo>
                    <a:pt x="1280002" y="0"/>
                  </a:lnTo>
                  <a:cubicBezTo>
                    <a:pt x="1348582" y="0"/>
                    <a:pt x="1404463" y="55880"/>
                    <a:pt x="1404463" y="124460"/>
                  </a:cubicBezTo>
                  <a:lnTo>
                    <a:pt x="1404463" y="1011287"/>
                  </a:lnTo>
                  <a:cubicBezTo>
                    <a:pt x="1404463" y="1079867"/>
                    <a:pt x="1348582" y="1135747"/>
                    <a:pt x="1280002" y="1135747"/>
                  </a:cubicBezTo>
                  <a:close/>
                </a:path>
              </a:pathLst>
            </a:custGeom>
            <a:solidFill>
              <a:srgbClr val="F2F1DC"/>
            </a:solidFill>
          </p:spPr>
        </p:sp>
      </p:grpSp>
      <p:grpSp>
        <p:nvGrpSpPr>
          <p:cNvPr id="6" name="Group 6"/>
          <p:cNvGrpSpPr/>
          <p:nvPr/>
        </p:nvGrpSpPr>
        <p:grpSpPr>
          <a:xfrm>
            <a:off x="4638503" y="2396435"/>
            <a:ext cx="1152212" cy="115221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B5D9"/>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a:off x="15613520" y="2396435"/>
            <a:ext cx="1152212" cy="115221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7BB0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a:off x="4037837" y="6844096"/>
            <a:ext cx="3692341" cy="2633460"/>
            <a:chOff x="0" y="0"/>
            <a:chExt cx="1404462" cy="1001694"/>
          </a:xfrm>
        </p:grpSpPr>
        <p:sp>
          <p:nvSpPr>
            <p:cNvPr id="13" name="Freeform 13"/>
            <p:cNvSpPr/>
            <p:nvPr/>
          </p:nvSpPr>
          <p:spPr>
            <a:xfrm>
              <a:off x="0" y="0"/>
              <a:ext cx="1404463" cy="1001694"/>
            </a:xfrm>
            <a:custGeom>
              <a:avLst/>
              <a:gdLst/>
              <a:ahLst/>
              <a:cxnLst/>
              <a:rect l="l" t="t" r="r" b="b"/>
              <a:pathLst>
                <a:path w="1404463" h="1001694">
                  <a:moveTo>
                    <a:pt x="1280002" y="1001694"/>
                  </a:moveTo>
                  <a:lnTo>
                    <a:pt x="124460" y="1001694"/>
                  </a:lnTo>
                  <a:cubicBezTo>
                    <a:pt x="55880" y="1001694"/>
                    <a:pt x="0" y="945814"/>
                    <a:pt x="0" y="877234"/>
                  </a:cubicBezTo>
                  <a:lnTo>
                    <a:pt x="0" y="124460"/>
                  </a:lnTo>
                  <a:cubicBezTo>
                    <a:pt x="0" y="55880"/>
                    <a:pt x="55880" y="0"/>
                    <a:pt x="124460" y="0"/>
                  </a:cubicBezTo>
                  <a:lnTo>
                    <a:pt x="1280002" y="0"/>
                  </a:lnTo>
                  <a:cubicBezTo>
                    <a:pt x="1348582" y="0"/>
                    <a:pt x="1404463" y="55880"/>
                    <a:pt x="1404463" y="124460"/>
                  </a:cubicBezTo>
                  <a:lnTo>
                    <a:pt x="1404463" y="877234"/>
                  </a:lnTo>
                  <a:cubicBezTo>
                    <a:pt x="1404463" y="945814"/>
                    <a:pt x="1348582" y="1001694"/>
                    <a:pt x="1280002" y="1001694"/>
                  </a:cubicBezTo>
                  <a:close/>
                </a:path>
              </a:pathLst>
            </a:custGeom>
            <a:solidFill>
              <a:srgbClr val="F2F1DC"/>
            </a:solidFill>
          </p:spPr>
        </p:sp>
      </p:grpSp>
      <p:grpSp>
        <p:nvGrpSpPr>
          <p:cNvPr id="14" name="Group 14"/>
          <p:cNvGrpSpPr/>
          <p:nvPr/>
        </p:nvGrpSpPr>
        <p:grpSpPr>
          <a:xfrm>
            <a:off x="4313856" y="7311513"/>
            <a:ext cx="3140305" cy="1079500"/>
            <a:chOff x="0" y="0"/>
            <a:chExt cx="4187073" cy="1439334"/>
          </a:xfrm>
        </p:grpSpPr>
        <p:sp>
          <p:nvSpPr>
            <p:cNvPr id="15" name="TextBox 15"/>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🧠learn &amp; Explore </a:t>
              </a:r>
            </a:p>
          </p:txBody>
        </p:sp>
        <p:sp>
          <p:nvSpPr>
            <p:cNvPr id="16" name="TextBox 16"/>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Explore topics like Tech &amp; AI, Lifestyle, Art or many more...</a:t>
              </a:r>
            </a:p>
          </p:txBody>
        </p:sp>
      </p:grpSp>
      <p:grpSp>
        <p:nvGrpSpPr>
          <p:cNvPr id="17" name="Group 17"/>
          <p:cNvGrpSpPr/>
          <p:nvPr/>
        </p:nvGrpSpPr>
        <p:grpSpPr>
          <a:xfrm>
            <a:off x="7057262" y="6234652"/>
            <a:ext cx="1152212" cy="115221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D92B"/>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0" name="Group 20"/>
          <p:cNvGrpSpPr/>
          <p:nvPr/>
        </p:nvGrpSpPr>
        <p:grpSpPr>
          <a:xfrm>
            <a:off x="7009637" y="3148754"/>
            <a:ext cx="3692341" cy="2633460"/>
            <a:chOff x="0" y="0"/>
            <a:chExt cx="1404462" cy="1001694"/>
          </a:xfrm>
        </p:grpSpPr>
        <p:sp>
          <p:nvSpPr>
            <p:cNvPr id="21" name="Freeform 21"/>
            <p:cNvSpPr/>
            <p:nvPr/>
          </p:nvSpPr>
          <p:spPr>
            <a:xfrm>
              <a:off x="0" y="0"/>
              <a:ext cx="1404463" cy="1001694"/>
            </a:xfrm>
            <a:custGeom>
              <a:avLst/>
              <a:gdLst/>
              <a:ahLst/>
              <a:cxnLst/>
              <a:rect l="l" t="t" r="r" b="b"/>
              <a:pathLst>
                <a:path w="1404463" h="1001694">
                  <a:moveTo>
                    <a:pt x="1280002" y="1001694"/>
                  </a:moveTo>
                  <a:lnTo>
                    <a:pt x="124460" y="1001694"/>
                  </a:lnTo>
                  <a:cubicBezTo>
                    <a:pt x="55880" y="1001694"/>
                    <a:pt x="0" y="945814"/>
                    <a:pt x="0" y="877234"/>
                  </a:cubicBezTo>
                  <a:lnTo>
                    <a:pt x="0" y="124460"/>
                  </a:lnTo>
                  <a:cubicBezTo>
                    <a:pt x="0" y="55880"/>
                    <a:pt x="55880" y="0"/>
                    <a:pt x="124460" y="0"/>
                  </a:cubicBezTo>
                  <a:lnTo>
                    <a:pt x="1280002" y="0"/>
                  </a:lnTo>
                  <a:cubicBezTo>
                    <a:pt x="1348582" y="0"/>
                    <a:pt x="1404463" y="55880"/>
                    <a:pt x="1404463" y="124460"/>
                  </a:cubicBezTo>
                  <a:lnTo>
                    <a:pt x="1404463" y="877234"/>
                  </a:lnTo>
                  <a:cubicBezTo>
                    <a:pt x="1404463" y="945814"/>
                    <a:pt x="1348582" y="1001694"/>
                    <a:pt x="1280002" y="1001694"/>
                  </a:cubicBezTo>
                  <a:close/>
                </a:path>
              </a:pathLst>
            </a:custGeom>
            <a:solidFill>
              <a:srgbClr val="F2F1DC"/>
            </a:solidFill>
          </p:spPr>
        </p:sp>
      </p:grpSp>
      <p:grpSp>
        <p:nvGrpSpPr>
          <p:cNvPr id="22" name="Group 22"/>
          <p:cNvGrpSpPr/>
          <p:nvPr/>
        </p:nvGrpSpPr>
        <p:grpSpPr>
          <a:xfrm>
            <a:off x="9979392" y="6844096"/>
            <a:ext cx="3692341" cy="2566785"/>
            <a:chOff x="0" y="0"/>
            <a:chExt cx="1404462" cy="976333"/>
          </a:xfrm>
        </p:grpSpPr>
        <p:sp>
          <p:nvSpPr>
            <p:cNvPr id="23" name="Freeform 23"/>
            <p:cNvSpPr/>
            <p:nvPr/>
          </p:nvSpPr>
          <p:spPr>
            <a:xfrm>
              <a:off x="0" y="0"/>
              <a:ext cx="1404463" cy="976333"/>
            </a:xfrm>
            <a:custGeom>
              <a:avLst/>
              <a:gdLst/>
              <a:ahLst/>
              <a:cxnLst/>
              <a:rect l="l" t="t" r="r" b="b"/>
              <a:pathLst>
                <a:path w="1404463" h="976333">
                  <a:moveTo>
                    <a:pt x="1280002" y="976333"/>
                  </a:moveTo>
                  <a:lnTo>
                    <a:pt x="124460" y="976333"/>
                  </a:lnTo>
                  <a:cubicBezTo>
                    <a:pt x="55880" y="976333"/>
                    <a:pt x="0" y="920453"/>
                    <a:pt x="0" y="851873"/>
                  </a:cubicBezTo>
                  <a:lnTo>
                    <a:pt x="0" y="124460"/>
                  </a:lnTo>
                  <a:cubicBezTo>
                    <a:pt x="0" y="55880"/>
                    <a:pt x="55880" y="0"/>
                    <a:pt x="124460" y="0"/>
                  </a:cubicBezTo>
                  <a:lnTo>
                    <a:pt x="1280002" y="0"/>
                  </a:lnTo>
                  <a:cubicBezTo>
                    <a:pt x="1348582" y="0"/>
                    <a:pt x="1404463" y="55880"/>
                    <a:pt x="1404463" y="124460"/>
                  </a:cubicBezTo>
                  <a:lnTo>
                    <a:pt x="1404463" y="851873"/>
                  </a:lnTo>
                  <a:cubicBezTo>
                    <a:pt x="1404463" y="920453"/>
                    <a:pt x="1348582" y="976333"/>
                    <a:pt x="1280002" y="976333"/>
                  </a:cubicBezTo>
                  <a:close/>
                </a:path>
              </a:pathLst>
            </a:custGeom>
            <a:solidFill>
              <a:srgbClr val="F2F1DC"/>
            </a:solidFill>
          </p:spPr>
        </p:sp>
      </p:grpSp>
      <p:grpSp>
        <p:nvGrpSpPr>
          <p:cNvPr id="24" name="Group 24"/>
          <p:cNvGrpSpPr/>
          <p:nvPr/>
        </p:nvGrpSpPr>
        <p:grpSpPr>
          <a:xfrm>
            <a:off x="10125872" y="2396435"/>
            <a:ext cx="1152212" cy="115221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BFB3"/>
            </a:solidFill>
          </p:spPr>
        </p:sp>
        <p:sp>
          <p:nvSpPr>
            <p:cNvPr id="26" name="TextBox 26"/>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7" name="Group 27"/>
          <p:cNvGrpSpPr/>
          <p:nvPr/>
        </p:nvGrpSpPr>
        <p:grpSpPr>
          <a:xfrm>
            <a:off x="13294752" y="6234652"/>
            <a:ext cx="1152212" cy="115221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4949"/>
            </a:solidFill>
          </p:spPr>
        </p:sp>
        <p:sp>
          <p:nvSpPr>
            <p:cNvPr id="29" name="TextBox 2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30" name="Freeform 30"/>
          <p:cNvSpPr/>
          <p:nvPr/>
        </p:nvSpPr>
        <p:spPr>
          <a:xfrm>
            <a:off x="7295181" y="6538736"/>
            <a:ext cx="590550" cy="544044"/>
          </a:xfrm>
          <a:custGeom>
            <a:avLst/>
            <a:gdLst/>
            <a:ahLst/>
            <a:cxnLst/>
            <a:rect l="l" t="t" r="r" b="b"/>
            <a:pathLst>
              <a:path w="590550" h="544044">
                <a:moveTo>
                  <a:pt x="0" y="0"/>
                </a:moveTo>
                <a:lnTo>
                  <a:pt x="590550" y="0"/>
                </a:lnTo>
                <a:lnTo>
                  <a:pt x="590550" y="544044"/>
                </a:lnTo>
                <a:lnTo>
                  <a:pt x="0" y="544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4919334" y="2680957"/>
            <a:ext cx="590550" cy="583168"/>
          </a:xfrm>
          <a:custGeom>
            <a:avLst/>
            <a:gdLst/>
            <a:ahLst/>
            <a:cxnLst/>
            <a:rect l="l" t="t" r="r" b="b"/>
            <a:pathLst>
              <a:path w="590550" h="583168">
                <a:moveTo>
                  <a:pt x="0" y="0"/>
                </a:moveTo>
                <a:lnTo>
                  <a:pt x="590550" y="0"/>
                </a:lnTo>
                <a:lnTo>
                  <a:pt x="590550" y="583169"/>
                </a:lnTo>
                <a:lnTo>
                  <a:pt x="0" y="5831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Freeform 32"/>
          <p:cNvSpPr/>
          <p:nvPr/>
        </p:nvSpPr>
        <p:spPr>
          <a:xfrm>
            <a:off x="10406704" y="2688524"/>
            <a:ext cx="590550" cy="568035"/>
          </a:xfrm>
          <a:custGeom>
            <a:avLst/>
            <a:gdLst/>
            <a:ahLst/>
            <a:cxnLst/>
            <a:rect l="l" t="t" r="r" b="b"/>
            <a:pathLst>
              <a:path w="590550" h="568035">
                <a:moveTo>
                  <a:pt x="0" y="0"/>
                </a:moveTo>
                <a:lnTo>
                  <a:pt x="590550" y="0"/>
                </a:lnTo>
                <a:lnTo>
                  <a:pt x="590550" y="568035"/>
                </a:lnTo>
                <a:lnTo>
                  <a:pt x="0" y="568035"/>
                </a:lnTo>
                <a:lnTo>
                  <a:pt x="0" y="0"/>
                </a:lnTo>
                <a:close/>
              </a:path>
            </a:pathLst>
          </a:custGeom>
          <a:blipFill>
            <a:blip r:embed="rId6">
              <a:extLst>
                <a:ext uri="{96DAC541-7B7A-43D3-8B79-37D633B846F1}">
                  <asvg:svgBlip xmlns:asvg="http://schemas.microsoft.com/office/drawing/2016/SVG/main" r:embed="rId7"/>
                </a:ext>
              </a:extLst>
            </a:blip>
            <a:stretch>
              <a:fillRect l="-1911" t="-3798" r="-1366" b="-3573"/>
            </a:stretch>
          </a:blipFill>
        </p:spPr>
      </p:sp>
      <p:sp>
        <p:nvSpPr>
          <p:cNvPr id="33" name="Freeform 33"/>
          <p:cNvSpPr/>
          <p:nvPr/>
        </p:nvSpPr>
        <p:spPr>
          <a:xfrm>
            <a:off x="15894351" y="2681836"/>
            <a:ext cx="590550" cy="581412"/>
          </a:xfrm>
          <a:custGeom>
            <a:avLst/>
            <a:gdLst/>
            <a:ahLst/>
            <a:cxnLst/>
            <a:rect l="l" t="t" r="r" b="b"/>
            <a:pathLst>
              <a:path w="590550" h="581412">
                <a:moveTo>
                  <a:pt x="0" y="0"/>
                </a:moveTo>
                <a:lnTo>
                  <a:pt x="590550" y="0"/>
                </a:lnTo>
                <a:lnTo>
                  <a:pt x="590550" y="581411"/>
                </a:lnTo>
                <a:lnTo>
                  <a:pt x="0" y="581411"/>
                </a:lnTo>
                <a:lnTo>
                  <a:pt x="0" y="0"/>
                </a:lnTo>
                <a:close/>
              </a:path>
            </a:pathLst>
          </a:custGeom>
          <a:blipFill>
            <a:blip r:embed="rId8">
              <a:extLst>
                <a:ext uri="{96DAC541-7B7A-43D3-8B79-37D633B846F1}">
                  <asvg:svgBlip xmlns:asvg="http://schemas.microsoft.com/office/drawing/2016/SVG/main" r:embed="rId9"/>
                </a:ext>
              </a:extLst>
            </a:blip>
            <a:stretch>
              <a:fillRect l="-1161" t="-2036" r="-1538" b="-2276"/>
            </a:stretch>
          </a:blipFill>
        </p:spPr>
      </p:sp>
      <p:sp>
        <p:nvSpPr>
          <p:cNvPr id="34" name="Freeform 34"/>
          <p:cNvSpPr/>
          <p:nvPr/>
        </p:nvSpPr>
        <p:spPr>
          <a:xfrm rot="-24000">
            <a:off x="13668974" y="6429521"/>
            <a:ext cx="403767" cy="711793"/>
          </a:xfrm>
          <a:custGeom>
            <a:avLst/>
            <a:gdLst/>
            <a:ahLst/>
            <a:cxnLst/>
            <a:rect l="l" t="t" r="r" b="b"/>
            <a:pathLst>
              <a:path w="403767" h="711793">
                <a:moveTo>
                  <a:pt x="4950" y="0"/>
                </a:moveTo>
                <a:lnTo>
                  <a:pt x="403768" y="2784"/>
                </a:lnTo>
                <a:lnTo>
                  <a:pt x="398818" y="711793"/>
                </a:lnTo>
                <a:lnTo>
                  <a:pt x="0" y="709008"/>
                </a:lnTo>
                <a:lnTo>
                  <a:pt x="4950" y="0"/>
                </a:lnTo>
                <a:close/>
              </a:path>
            </a:pathLst>
          </a:custGeom>
          <a:blipFill>
            <a:blip r:embed="rId10"/>
            <a:stretch>
              <a:fillRect l="-4917" t="-328" r="-191141" b="-655"/>
            </a:stretch>
          </a:blipFill>
        </p:spPr>
      </p:sp>
      <p:grpSp>
        <p:nvGrpSpPr>
          <p:cNvPr id="35" name="Group 35"/>
          <p:cNvGrpSpPr/>
          <p:nvPr/>
        </p:nvGrpSpPr>
        <p:grpSpPr>
          <a:xfrm>
            <a:off x="1704879" y="3787622"/>
            <a:ext cx="3327119" cy="1108465"/>
            <a:chOff x="0" y="0"/>
            <a:chExt cx="4436158" cy="1477954"/>
          </a:xfrm>
        </p:grpSpPr>
        <p:sp>
          <p:nvSpPr>
            <p:cNvPr id="36" name="TextBox 36"/>
            <p:cNvSpPr txBox="1"/>
            <p:nvPr/>
          </p:nvSpPr>
          <p:spPr>
            <a:xfrm>
              <a:off x="706729" y="-38100"/>
              <a:ext cx="3022701" cy="462280"/>
            </a:xfrm>
            <a:prstGeom prst="rect">
              <a:avLst/>
            </a:prstGeom>
          </p:spPr>
          <p:txBody>
            <a:bodyPr lIns="0" tIns="0" rIns="0" bIns="0" rtlCol="0" anchor="t">
              <a:spAutoFit/>
            </a:bodyPr>
            <a:lstStyle/>
            <a:p>
              <a:pPr algn="ctr">
                <a:lnSpc>
                  <a:spcPts val="2940"/>
                </a:lnSpc>
              </a:pPr>
              <a:r>
                <a:rPr lang="en-US" sz="2100" b="1">
                  <a:solidFill>
                    <a:srgbClr val="3C4C59"/>
                  </a:solidFill>
                  <a:latin typeface="Canva Sans Bold"/>
                  <a:ea typeface="Canva Sans Bold"/>
                  <a:cs typeface="Canva Sans Bold"/>
                  <a:sym typeface="Canva Sans Bold"/>
                </a:rPr>
                <a:t>🌍Express Freely</a:t>
              </a:r>
            </a:p>
          </p:txBody>
        </p:sp>
        <p:sp>
          <p:nvSpPr>
            <p:cNvPr id="37" name="TextBox 37"/>
            <p:cNvSpPr txBox="1"/>
            <p:nvPr/>
          </p:nvSpPr>
          <p:spPr>
            <a:xfrm>
              <a:off x="0" y="766965"/>
              <a:ext cx="4436158"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Write about anything and everything - Your voice matters</a:t>
              </a:r>
            </a:p>
          </p:txBody>
        </p:sp>
      </p:grpSp>
      <p:sp>
        <p:nvSpPr>
          <p:cNvPr id="38" name="TextBox 38"/>
          <p:cNvSpPr txBox="1"/>
          <p:nvPr/>
        </p:nvSpPr>
        <p:spPr>
          <a:xfrm>
            <a:off x="4721041" y="1085850"/>
            <a:ext cx="8845917" cy="520192"/>
          </a:xfrm>
          <a:prstGeom prst="rect">
            <a:avLst/>
          </a:prstGeom>
        </p:spPr>
        <p:txBody>
          <a:bodyPr lIns="0" tIns="0" rIns="0" bIns="0" rtlCol="0" anchor="t">
            <a:spAutoFit/>
          </a:bodyPr>
          <a:lstStyle/>
          <a:p>
            <a:pPr algn="ctr">
              <a:lnSpc>
                <a:spcPts val="3914"/>
              </a:lnSpc>
            </a:pPr>
            <a:r>
              <a:rPr lang="en-US" sz="3800" b="1" spc="121">
                <a:solidFill>
                  <a:srgbClr val="000000"/>
                </a:solidFill>
                <a:latin typeface="Canva Sans Bold"/>
                <a:ea typeface="Canva Sans Bold"/>
                <a:cs typeface="Canva Sans Bold"/>
                <a:sym typeface="Canva Sans Bold"/>
              </a:rPr>
              <a:t>WHY WE SHOULD JOIN INKLINK ?</a:t>
            </a:r>
          </a:p>
        </p:txBody>
      </p:sp>
      <p:grpSp>
        <p:nvGrpSpPr>
          <p:cNvPr id="39" name="Group 39"/>
          <p:cNvGrpSpPr/>
          <p:nvPr/>
        </p:nvGrpSpPr>
        <p:grpSpPr>
          <a:xfrm>
            <a:off x="12773303" y="3649509"/>
            <a:ext cx="3140305" cy="1410970"/>
            <a:chOff x="0" y="0"/>
            <a:chExt cx="4187073" cy="1881294"/>
          </a:xfrm>
        </p:grpSpPr>
        <p:sp>
          <p:nvSpPr>
            <p:cNvPr id="40" name="TextBox 40"/>
            <p:cNvSpPr txBox="1"/>
            <p:nvPr/>
          </p:nvSpPr>
          <p:spPr>
            <a:xfrm>
              <a:off x="0" y="-38100"/>
              <a:ext cx="4187073" cy="957580"/>
            </a:xfrm>
            <a:prstGeom prst="rect">
              <a:avLst/>
            </a:prstGeom>
          </p:spPr>
          <p:txBody>
            <a:bodyPr lIns="0" tIns="0" rIns="0" bIns="0" rtlCol="0" anchor="t">
              <a:spAutoFit/>
            </a:bodyPr>
            <a:lstStyle/>
            <a:p>
              <a:pPr algn="ctr">
                <a:lnSpc>
                  <a:spcPts val="2940"/>
                </a:lnSpc>
              </a:pPr>
              <a:r>
                <a:rPr lang="en-US" sz="2100" b="1">
                  <a:solidFill>
                    <a:srgbClr val="3C4C59"/>
                  </a:solidFill>
                  <a:latin typeface="Canva Sans Bold"/>
                  <a:ea typeface="Canva Sans Bold"/>
                  <a:cs typeface="Canva Sans Bold"/>
                  <a:sym typeface="Canva Sans Bold"/>
                </a:rPr>
                <a:t>🎯Personalised Dashboard </a:t>
              </a:r>
            </a:p>
          </p:txBody>
        </p:sp>
        <p:sp>
          <p:nvSpPr>
            <p:cNvPr id="41" name="TextBox 41"/>
            <p:cNvSpPr txBox="1"/>
            <p:nvPr/>
          </p:nvSpPr>
          <p:spPr>
            <a:xfrm>
              <a:off x="0" y="117030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Track your post, Stats, followers all in one place</a:t>
              </a:r>
            </a:p>
          </p:txBody>
        </p:sp>
      </p:grpSp>
      <p:grpSp>
        <p:nvGrpSpPr>
          <p:cNvPr id="42" name="Group 42"/>
          <p:cNvGrpSpPr/>
          <p:nvPr/>
        </p:nvGrpSpPr>
        <p:grpSpPr>
          <a:xfrm>
            <a:off x="7285656" y="3787622"/>
            <a:ext cx="3140305" cy="1079500"/>
            <a:chOff x="0" y="0"/>
            <a:chExt cx="4187073" cy="1439334"/>
          </a:xfrm>
        </p:grpSpPr>
        <p:sp>
          <p:nvSpPr>
            <p:cNvPr id="43" name="TextBox 43"/>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🚀Share to grow</a:t>
              </a:r>
            </a:p>
          </p:txBody>
        </p:sp>
        <p:sp>
          <p:nvSpPr>
            <p:cNvPr id="44" name="TextBox 44"/>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dirty="0">
                  <a:solidFill>
                    <a:srgbClr val="63696F"/>
                  </a:solidFill>
                  <a:latin typeface="Canva Sans"/>
                  <a:ea typeface="Canva Sans"/>
                  <a:cs typeface="Canva Sans"/>
                  <a:sym typeface="Canva Sans"/>
                </a:rPr>
                <a:t>Connect with readers who love your vibe and build a fanbase</a:t>
              </a:r>
            </a:p>
          </p:txBody>
        </p:sp>
      </p:grpSp>
      <p:grpSp>
        <p:nvGrpSpPr>
          <p:cNvPr id="45" name="Group 45"/>
          <p:cNvGrpSpPr/>
          <p:nvPr/>
        </p:nvGrpSpPr>
        <p:grpSpPr>
          <a:xfrm>
            <a:off x="10255411" y="7311513"/>
            <a:ext cx="3140305" cy="1079500"/>
            <a:chOff x="0" y="0"/>
            <a:chExt cx="4187073" cy="1439334"/>
          </a:xfrm>
        </p:grpSpPr>
        <p:sp>
          <p:nvSpPr>
            <p:cNvPr id="46" name="TextBox 46"/>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📱Mobile Friendly </a:t>
              </a:r>
            </a:p>
          </p:txBody>
        </p:sp>
        <p:sp>
          <p:nvSpPr>
            <p:cNvPr id="47" name="TextBox 47"/>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Write and read blogs on any device anytime, anywhere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8400" y="1562100"/>
            <a:ext cx="6465919" cy="7505356"/>
          </a:xfrm>
          <a:custGeom>
            <a:avLst/>
            <a:gdLst/>
            <a:ahLst/>
            <a:cxnLst/>
            <a:rect l="l" t="t" r="r" b="b"/>
            <a:pathLst>
              <a:path w="6771675" h="8978621">
                <a:moveTo>
                  <a:pt x="0" y="0"/>
                </a:moveTo>
                <a:lnTo>
                  <a:pt x="6771675" y="0"/>
                </a:lnTo>
                <a:lnTo>
                  <a:pt x="6771675" y="8978622"/>
                </a:lnTo>
                <a:lnTo>
                  <a:pt x="0" y="8978622"/>
                </a:lnTo>
                <a:lnTo>
                  <a:pt x="0" y="0"/>
                </a:lnTo>
                <a:close/>
              </a:path>
            </a:pathLst>
          </a:custGeom>
          <a:blipFill>
            <a:blip r:embed="rId2"/>
            <a:stretch>
              <a:fillRect l="-532" t="-2446" b="-30282"/>
            </a:stretch>
          </a:blipFill>
        </p:spPr>
      </p:sp>
      <p:sp>
        <p:nvSpPr>
          <p:cNvPr id="3" name="TextBox 3"/>
          <p:cNvSpPr txBox="1"/>
          <p:nvPr/>
        </p:nvSpPr>
        <p:spPr>
          <a:xfrm>
            <a:off x="2187676" y="159703"/>
            <a:ext cx="5881053" cy="1395730"/>
          </a:xfrm>
          <a:prstGeom prst="rect">
            <a:avLst/>
          </a:prstGeom>
        </p:spPr>
        <p:txBody>
          <a:bodyPr lIns="0" tIns="0" rIns="0" bIns="0" rtlCol="0" anchor="t">
            <a:spAutoFit/>
          </a:bodyPr>
          <a:lstStyle/>
          <a:p>
            <a:pPr marL="0" lvl="0" indent="0" algn="ctr">
              <a:lnSpc>
                <a:spcPts val="10219"/>
              </a:lnSpc>
              <a:spcBef>
                <a:spcPct val="0"/>
              </a:spcBef>
            </a:pPr>
            <a:r>
              <a:rPr lang="en-US" sz="7299" b="1" u="sng">
                <a:solidFill>
                  <a:srgbClr val="000000"/>
                </a:solidFill>
                <a:latin typeface="Times New Roman Bold"/>
                <a:ea typeface="Times New Roman Bold"/>
                <a:cs typeface="Times New Roman Bold"/>
                <a:sym typeface="Times New Roman Bold"/>
              </a:rPr>
              <a:t>Footer Section </a:t>
            </a:r>
          </a:p>
        </p:txBody>
      </p:sp>
      <p:sp>
        <p:nvSpPr>
          <p:cNvPr id="4" name="TextBox 4"/>
          <p:cNvSpPr txBox="1"/>
          <p:nvPr/>
        </p:nvSpPr>
        <p:spPr>
          <a:xfrm>
            <a:off x="685800" y="3053040"/>
            <a:ext cx="5262722" cy="5843138"/>
          </a:xfrm>
          <a:prstGeom prst="rect">
            <a:avLst/>
          </a:prstGeom>
        </p:spPr>
        <p:txBody>
          <a:bodyPr lIns="0" tIns="0" rIns="0" bIns="0" rtlCol="0" anchor="t">
            <a:spAutoFit/>
          </a:bodyPr>
          <a:lstStyle/>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Home</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About </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Contact</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Blog</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Social Media </a:t>
            </a:r>
          </a:p>
          <a:p>
            <a:pPr marL="1187449" lvl="1" indent="-593725">
              <a:lnSpc>
                <a:spcPts val="7699"/>
              </a:lnSpc>
              <a:buFont typeface="Arial"/>
              <a:buChar char="•"/>
            </a:pPr>
            <a:r>
              <a:rPr lang="en-US" sz="4000" u="none" strike="noStrike" dirty="0">
                <a:solidFill>
                  <a:srgbClr val="000000"/>
                </a:solidFill>
                <a:latin typeface="Times New Roman"/>
                <a:ea typeface="Times New Roman"/>
                <a:cs typeface="Times New Roman"/>
                <a:sym typeface="Times New Roman"/>
              </a:rPr>
              <a:t>Copyright </a:t>
            </a:r>
          </a:p>
        </p:txBody>
      </p:sp>
      <p:sp>
        <p:nvSpPr>
          <p:cNvPr id="5" name="TextBox 4">
            <a:extLst>
              <a:ext uri="{FF2B5EF4-FFF2-40B4-BE49-F238E27FC236}">
                <a16:creationId xmlns:a16="http://schemas.microsoft.com/office/drawing/2014/main" id="{F4420734-4DD4-BFCA-356B-5B629B105BFE}"/>
              </a:ext>
            </a:extLst>
          </p:cNvPr>
          <p:cNvSpPr txBox="1"/>
          <p:nvPr/>
        </p:nvSpPr>
        <p:spPr>
          <a:xfrm>
            <a:off x="1219200" y="2085806"/>
            <a:ext cx="2993127" cy="1200329"/>
          </a:xfrm>
          <a:prstGeom prst="rect">
            <a:avLst/>
          </a:prstGeom>
          <a:noFill/>
        </p:spPr>
        <p:txBody>
          <a:bodyPr wrap="none" rtlCol="0">
            <a:spAutoFit/>
          </a:bodyPr>
          <a:lstStyle/>
          <a:p>
            <a:r>
              <a:rPr lang="en-US" sz="5400" b="1" dirty="0">
                <a:solidFill>
                  <a:srgbClr val="000000"/>
                </a:solidFill>
                <a:latin typeface="Times New Roman Bold"/>
                <a:ea typeface="Times New Roman Bold"/>
                <a:cs typeface="Times New Roman Bold"/>
                <a:sym typeface="Times New Roman Bold"/>
              </a:rPr>
              <a:t>Elements</a:t>
            </a:r>
            <a:endParaRPr lang="en-US" b="1" dirty="0">
              <a:solidFill>
                <a:srgbClr val="000000"/>
              </a:solidFill>
              <a:latin typeface="Times New Roman Bold"/>
              <a:ea typeface="Times New Roman Bold"/>
              <a:cs typeface="Times New Roman Bold"/>
              <a:sym typeface="Times New Roman Bold"/>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76600" y="800100"/>
            <a:ext cx="10537587" cy="1118127"/>
          </a:xfrm>
          <a:prstGeom prst="rect">
            <a:avLst/>
          </a:prstGeom>
        </p:spPr>
        <p:txBody>
          <a:bodyPr wrap="square" lIns="0" tIns="0" rIns="0" bIns="0" rtlCol="0" anchor="t">
            <a:spAutoFit/>
          </a:bodyPr>
          <a:lstStyle/>
          <a:p>
            <a:pPr marL="0" lvl="0" indent="0" algn="ctr">
              <a:lnSpc>
                <a:spcPts val="9520"/>
              </a:lnSpc>
              <a:spcBef>
                <a:spcPct val="0"/>
              </a:spcBef>
            </a:pPr>
            <a:r>
              <a:rPr lang="en-US" sz="6800" b="1" u="sng" dirty="0">
                <a:solidFill>
                  <a:srgbClr val="000000"/>
                </a:solidFill>
                <a:latin typeface="Times New Roman Bold"/>
                <a:ea typeface="Times New Roman Bold"/>
                <a:cs typeface="Times New Roman Bold"/>
                <a:sym typeface="Times New Roman Bold"/>
              </a:rPr>
              <a:t>Future Scope</a:t>
            </a:r>
          </a:p>
        </p:txBody>
      </p:sp>
      <p:sp>
        <p:nvSpPr>
          <p:cNvPr id="4" name="TextBox 4"/>
          <p:cNvSpPr txBox="1"/>
          <p:nvPr/>
        </p:nvSpPr>
        <p:spPr>
          <a:xfrm>
            <a:off x="228600" y="3543301"/>
            <a:ext cx="17983200" cy="2365199"/>
          </a:xfrm>
          <a:prstGeom prst="rect">
            <a:avLst/>
          </a:prstGeom>
        </p:spPr>
        <p:txBody>
          <a:bodyPr wrap="square" lIns="0" tIns="0" rIns="0" bIns="0" rtlCol="0" anchor="t">
            <a:spAutoFit/>
          </a:bodyPr>
          <a:lstStyle/>
          <a:p>
            <a:pPr marL="0" lvl="0" indent="0">
              <a:lnSpc>
                <a:spcPts val="6439"/>
              </a:lnSpc>
              <a:spcBef>
                <a:spcPct val="0"/>
              </a:spcBef>
            </a:pPr>
            <a:r>
              <a:rPr lang="en-US" sz="4599" b="1" u="sng" dirty="0">
                <a:latin typeface="Times New Roman" panose="02020603050405020304" pitchFamily="18" charset="0"/>
                <a:ea typeface="Times New Roman Bold"/>
                <a:cs typeface="Times New Roman" panose="02020603050405020304" pitchFamily="18" charset="0"/>
                <a:sym typeface="Times New Roman Bold"/>
              </a:rPr>
              <a:t>Future Scope</a:t>
            </a:r>
            <a:r>
              <a:rPr lang="en-US" sz="3600" b="1" dirty="0">
                <a:latin typeface="Times New Roman" panose="02020603050405020304" pitchFamily="18" charset="0"/>
                <a:ea typeface="Times New Roman Bold"/>
                <a:cs typeface="Times New Roman" panose="02020603050405020304" pitchFamily="18" charset="0"/>
                <a:sym typeface="Times New Roman Bold"/>
              </a:rPr>
              <a: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project provides a strong foundation for a personal blogging platform, and future work could focus on adding more features for authenticated users, such as the ability to create and edit their own blog posts, and to fully utilize the personalized dashboard.</a:t>
            </a:r>
          </a:p>
        </p:txBody>
      </p:sp>
      <p:sp>
        <p:nvSpPr>
          <p:cNvPr id="5" name="TextBox 4">
            <a:extLst>
              <a:ext uri="{FF2B5EF4-FFF2-40B4-BE49-F238E27FC236}">
                <a16:creationId xmlns:a16="http://schemas.microsoft.com/office/drawing/2014/main" id="{3BBD2FF0-664F-FDEB-D785-D0801C06ECFA}"/>
              </a:ext>
            </a:extLst>
          </p:cNvPr>
          <p:cNvSpPr txBox="1"/>
          <p:nvPr/>
        </p:nvSpPr>
        <p:spPr>
          <a:xfrm>
            <a:off x="76200" y="6819900"/>
            <a:ext cx="11755206" cy="830997"/>
          </a:xfrm>
          <a:prstGeom prst="rect">
            <a:avLst/>
          </a:prstGeom>
          <a:noFill/>
        </p:spPr>
        <p:txBody>
          <a:bodyPr wrap="none" rtlCol="0">
            <a:spAutoFit/>
          </a:bodyPr>
          <a:lstStyle/>
          <a:p>
            <a:r>
              <a:rPr lang="en-US" sz="4800" b="1" dirty="0"/>
              <a:t>Deployed web</a:t>
            </a:r>
            <a:r>
              <a:rPr lang="en-US" sz="4800" dirty="0"/>
              <a:t>:-</a:t>
            </a:r>
            <a:r>
              <a:rPr lang="en-US" sz="4800" dirty="0">
                <a:hlinkClick r:id="rId2"/>
              </a:rPr>
              <a:t>https://inklink-alsx.vercel.app/</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B9693F-BA6B-9677-6DD1-CE5A55808219}"/>
              </a:ext>
            </a:extLst>
          </p:cNvPr>
          <p:cNvSpPr txBox="1"/>
          <p:nvPr/>
        </p:nvSpPr>
        <p:spPr>
          <a:xfrm>
            <a:off x="4467620" y="578703"/>
            <a:ext cx="9781780" cy="830997"/>
          </a:xfrm>
          <a:prstGeom prst="rect">
            <a:avLst/>
          </a:prstGeom>
          <a:noFill/>
        </p:spPr>
        <p:txBody>
          <a:bodyPr wrap="none" rtlCol="0">
            <a:spAutoFit/>
          </a:bodyPr>
          <a:lstStyle/>
          <a:p>
            <a:r>
              <a:rPr lang="en-US" sz="4800" b="1" dirty="0"/>
              <a:t>VOCATIONAL TRAINING CERTIFICATES</a:t>
            </a:r>
            <a:endParaRPr lang="en-IN" sz="4800" b="1" dirty="0"/>
          </a:p>
        </p:txBody>
      </p:sp>
      <p:pic>
        <p:nvPicPr>
          <p:cNvPr id="12" name="Picture 11">
            <a:extLst>
              <a:ext uri="{FF2B5EF4-FFF2-40B4-BE49-F238E27FC236}">
                <a16:creationId xmlns:a16="http://schemas.microsoft.com/office/drawing/2014/main" id="{BC7CF01C-AD65-53D5-CCB3-0143D884B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71700"/>
            <a:ext cx="4095750" cy="6484960"/>
          </a:xfrm>
          <a:prstGeom prst="rect">
            <a:avLst/>
          </a:prstGeom>
        </p:spPr>
      </p:pic>
      <p:pic>
        <p:nvPicPr>
          <p:cNvPr id="14" name="Picture 13">
            <a:extLst>
              <a:ext uri="{FF2B5EF4-FFF2-40B4-BE49-F238E27FC236}">
                <a16:creationId xmlns:a16="http://schemas.microsoft.com/office/drawing/2014/main" id="{6E855A79-30FE-3053-415E-3CF0A335EFDE}"/>
              </a:ext>
            </a:extLst>
          </p:cNvPr>
          <p:cNvPicPr>
            <a:picLocks noChangeAspect="1"/>
          </p:cNvPicPr>
          <p:nvPr/>
        </p:nvPicPr>
        <p:blipFill>
          <a:blip r:embed="rId3">
            <a:extLst>
              <a:ext uri="{28A0092B-C50C-407E-A947-70E740481C1C}">
                <a14:useLocalDpi xmlns:a14="http://schemas.microsoft.com/office/drawing/2010/main" val="0"/>
              </a:ext>
            </a:extLst>
          </a:blip>
          <a:srcRect t="8519" b="27037"/>
          <a:stretch>
            <a:fillRect/>
          </a:stretch>
        </p:blipFill>
        <p:spPr>
          <a:xfrm>
            <a:off x="4800600" y="2057400"/>
            <a:ext cx="4095750" cy="6599260"/>
          </a:xfrm>
          <a:prstGeom prst="rect">
            <a:avLst/>
          </a:prstGeom>
        </p:spPr>
      </p:pic>
      <p:pic>
        <p:nvPicPr>
          <p:cNvPr id="16" name="Picture 15">
            <a:extLst>
              <a:ext uri="{FF2B5EF4-FFF2-40B4-BE49-F238E27FC236}">
                <a16:creationId xmlns:a16="http://schemas.microsoft.com/office/drawing/2014/main" id="{BD79474C-5B96-8319-6EFE-F1ABC2261179}"/>
              </a:ext>
            </a:extLst>
          </p:cNvPr>
          <p:cNvPicPr>
            <a:picLocks noChangeAspect="1"/>
          </p:cNvPicPr>
          <p:nvPr/>
        </p:nvPicPr>
        <p:blipFill>
          <a:blip r:embed="rId4">
            <a:extLst>
              <a:ext uri="{28A0092B-C50C-407E-A947-70E740481C1C}">
                <a14:useLocalDpi xmlns:a14="http://schemas.microsoft.com/office/drawing/2010/main" val="0"/>
              </a:ext>
            </a:extLst>
          </a:blip>
          <a:srcRect l="4059" t="1852" r="4059"/>
          <a:stretch>
            <a:fillRect/>
          </a:stretch>
        </p:blipFill>
        <p:spPr>
          <a:xfrm>
            <a:off x="9372600" y="2057401"/>
            <a:ext cx="4095750" cy="6599260"/>
          </a:xfrm>
          <a:prstGeom prst="rect">
            <a:avLst/>
          </a:prstGeom>
        </p:spPr>
      </p:pic>
      <p:pic>
        <p:nvPicPr>
          <p:cNvPr id="18" name="Picture 17">
            <a:extLst>
              <a:ext uri="{FF2B5EF4-FFF2-40B4-BE49-F238E27FC236}">
                <a16:creationId xmlns:a16="http://schemas.microsoft.com/office/drawing/2014/main" id="{17C76EF2-DFA6-9EAB-5213-BB822CA17E7D}"/>
              </a:ext>
            </a:extLst>
          </p:cNvPr>
          <p:cNvPicPr>
            <a:picLocks noChangeAspect="1"/>
          </p:cNvPicPr>
          <p:nvPr/>
        </p:nvPicPr>
        <p:blipFill>
          <a:blip r:embed="rId5">
            <a:extLst>
              <a:ext uri="{28A0092B-C50C-407E-A947-70E740481C1C}">
                <a14:useLocalDpi xmlns:a14="http://schemas.microsoft.com/office/drawing/2010/main" val="0"/>
              </a:ext>
            </a:extLst>
          </a:blip>
          <a:srcRect l="3773" t="1852" r="3773"/>
          <a:stretch>
            <a:fillRect/>
          </a:stretch>
        </p:blipFill>
        <p:spPr>
          <a:xfrm>
            <a:off x="13716000" y="2057400"/>
            <a:ext cx="4324919" cy="6599261"/>
          </a:xfrm>
          <a:prstGeom prst="rect">
            <a:avLst/>
          </a:prstGeom>
        </p:spPr>
      </p:pic>
    </p:spTree>
    <p:extLst>
      <p:ext uri="{BB962C8B-B14F-4D97-AF65-F5344CB8AC3E}">
        <p14:creationId xmlns:p14="http://schemas.microsoft.com/office/powerpoint/2010/main" val="139593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12257" y="3903028"/>
            <a:ext cx="9463485" cy="2053716"/>
          </a:xfrm>
          <a:prstGeom prst="rect">
            <a:avLst/>
          </a:prstGeom>
        </p:spPr>
        <p:txBody>
          <a:bodyPr lIns="0" tIns="0" rIns="0" bIns="0" rtlCol="0" anchor="t">
            <a:spAutoFit/>
          </a:bodyPr>
          <a:lstStyle/>
          <a:p>
            <a:pPr marL="0" lvl="0" indent="0" algn="ctr">
              <a:lnSpc>
                <a:spcPts val="15194"/>
              </a:lnSpc>
            </a:pPr>
            <a:r>
              <a:rPr lang="en-US" sz="10700" b="1" spc="834">
                <a:solidFill>
                  <a:srgbClr val="000000"/>
                </a:solidFill>
                <a:latin typeface="Times New Roman Bold"/>
                <a:ea typeface="Times New Roman Bold"/>
                <a:cs typeface="Times New Roman Bold"/>
                <a:sym typeface="Times New Roman Bold"/>
              </a:rPr>
              <a:t>THANKYOU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57365" y="188390"/>
            <a:ext cx="8238570" cy="1282787"/>
          </a:xfrm>
          <a:prstGeom prst="rect">
            <a:avLst/>
          </a:prstGeom>
        </p:spPr>
        <p:txBody>
          <a:bodyPr wrap="square" lIns="0" tIns="0" rIns="0" bIns="0" rtlCol="0" anchor="t">
            <a:spAutoFit/>
          </a:bodyPr>
          <a:lstStyle/>
          <a:p>
            <a:pPr marL="0" lvl="0" indent="0" algn="ctr">
              <a:lnSpc>
                <a:spcPts val="10919"/>
              </a:lnSpc>
              <a:spcBef>
                <a:spcPct val="0"/>
              </a:spcBef>
            </a:pPr>
            <a:r>
              <a:rPr lang="en-US" sz="7800" b="1" u="sng" dirty="0">
                <a:solidFill>
                  <a:srgbClr val="000000"/>
                </a:solidFill>
                <a:latin typeface="Times New Roman Bold"/>
                <a:ea typeface="Times New Roman Bold"/>
                <a:cs typeface="Times New Roman Bold"/>
                <a:sym typeface="Times New Roman Bold"/>
              </a:rPr>
              <a:t>INTRODUCTION</a:t>
            </a:r>
          </a:p>
        </p:txBody>
      </p:sp>
      <p:sp>
        <p:nvSpPr>
          <p:cNvPr id="3" name="TextBox 3"/>
          <p:cNvSpPr txBox="1"/>
          <p:nvPr/>
        </p:nvSpPr>
        <p:spPr>
          <a:xfrm>
            <a:off x="560154" y="1778035"/>
            <a:ext cx="16452172" cy="8712129"/>
          </a:xfrm>
          <a:prstGeom prst="rect">
            <a:avLst/>
          </a:prstGeom>
        </p:spPr>
        <p:txBody>
          <a:bodyPr lIns="0" tIns="0" rIns="0" bIns="0" rtlCol="0" anchor="t">
            <a:spAutoFit/>
          </a:bodyPr>
          <a:lstStyle/>
          <a:p>
            <a:pPr>
              <a:lnSpc>
                <a:spcPts val="5740"/>
              </a:lnSpc>
            </a:pPr>
            <a:r>
              <a:rPr lang="en-US" sz="4100" b="1" dirty="0">
                <a:solidFill>
                  <a:srgbClr val="00E8FF"/>
                </a:solidFill>
                <a:latin typeface="Times New Roman" panose="02020603050405020304" pitchFamily="18" charset="0"/>
                <a:ea typeface="Times New Roman Bold"/>
                <a:cs typeface="Times New Roman" panose="02020603050405020304" pitchFamily="18" charset="0"/>
                <a:sym typeface="Times New Roman Bold"/>
              </a:rPr>
              <a:t> </a:t>
            </a:r>
            <a:r>
              <a:rPr lang="en-US" sz="4100" b="1" dirty="0" err="1">
                <a:latin typeface="Times New Roman" panose="02020603050405020304" pitchFamily="18" charset="0"/>
                <a:ea typeface="Times New Roman Bold"/>
                <a:cs typeface="Times New Roman" panose="02020603050405020304" pitchFamily="18" charset="0"/>
                <a:sym typeface="Times New Roman Bold"/>
              </a:rPr>
              <a:t>InkLink</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is a personal blogging platform – a modern, visually appealing website where users can explore and read blogs across various categories. It's designed using</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with a clean layout and responsive interface.</a:t>
            </a:r>
          </a:p>
          <a:p>
            <a:pPr>
              <a:lnSpc>
                <a:spcPts val="5740"/>
              </a:lnSpc>
            </a:pPr>
            <a:endPar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0" lvl="0" indent="0">
              <a:lnSpc>
                <a:spcPts val="5740"/>
              </a:lnSpc>
              <a:spcBef>
                <a:spcPct val="0"/>
              </a:spcBef>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goal of </a:t>
            </a:r>
            <a:r>
              <a:rPr lang="en-US" sz="41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to showcase trending and creative blogs in a stylish, minimal, and user-friendly way.</a:t>
            </a:r>
          </a:p>
          <a:p>
            <a:pPr marL="0" lvl="0" indent="0">
              <a:lnSpc>
                <a:spcPts val="5740"/>
              </a:lnSpc>
              <a:spcBef>
                <a:spcPct val="0"/>
              </a:spcBef>
            </a:pPr>
            <a:endPar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0" lvl="0" indent="0">
              <a:lnSpc>
                <a:spcPts val="5740"/>
              </a:lnSpc>
              <a:spcBef>
                <a:spcPct val="0"/>
              </a:spcBef>
            </a:pPr>
            <a:r>
              <a:rPr lang="en-US" sz="4100" b="1" u="sng"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Purpose of </a:t>
            </a:r>
            <a:r>
              <a:rPr lang="en-US" sz="4100" b="1" u="sng"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4100" b="1" u="sng"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build a community of writers and readers.</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make blogging simple, interactive, and accessible to everyone.</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give creators a platform where their ideas can reach a wider audience</a:t>
            </a:r>
          </a:p>
          <a:p>
            <a:pPr marL="0" lvl="0" indent="0">
              <a:lnSpc>
                <a:spcPts val="5740"/>
              </a:lnSpc>
              <a:spcBef>
                <a:spcPct val="0"/>
              </a:spcBef>
            </a:pPr>
            <a:endPar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p:txBody>
      </p:sp>
      <p:grpSp>
        <p:nvGrpSpPr>
          <p:cNvPr id="4" name="Group 4"/>
          <p:cNvGrpSpPr/>
          <p:nvPr/>
        </p:nvGrpSpPr>
        <p:grpSpPr>
          <a:xfrm>
            <a:off x="11958638" y="5665470"/>
            <a:ext cx="478155" cy="681038"/>
            <a:chOff x="0" y="0"/>
            <a:chExt cx="637540" cy="908050"/>
          </a:xfrm>
        </p:grpSpPr>
        <p:sp>
          <p:nvSpPr>
            <p:cNvPr id="5" name="Freeform 5"/>
            <p:cNvSpPr/>
            <p:nvPr/>
          </p:nvSpPr>
          <p:spPr>
            <a:xfrm>
              <a:off x="-48260" y="2540"/>
              <a:ext cx="558800" cy="932180"/>
            </a:xfrm>
            <a:custGeom>
              <a:avLst/>
              <a:gdLst/>
              <a:ahLst/>
              <a:cxnLst/>
              <a:rect l="l" t="t" r="r" b="b"/>
              <a:pathLst>
                <a:path w="558800" h="932180">
                  <a:moveTo>
                    <a:pt x="558800" y="48260"/>
                  </a:moveTo>
                  <a:cubicBezTo>
                    <a:pt x="557530" y="902970"/>
                    <a:pt x="274320" y="932180"/>
                    <a:pt x="179070" y="854710"/>
                  </a:cubicBezTo>
                  <a:cubicBezTo>
                    <a:pt x="57150" y="755650"/>
                    <a:pt x="0" y="217170"/>
                    <a:pt x="99060" y="95250"/>
                  </a:cubicBezTo>
                  <a:cubicBezTo>
                    <a:pt x="175260" y="0"/>
                    <a:pt x="558800" y="48260"/>
                    <a:pt x="558800" y="48260"/>
                  </a:cubicBezTo>
                </a:path>
              </a:pathLst>
            </a:custGeom>
            <a:solidFill>
              <a:srgbClr val="FFFFFF">
                <a:alpha val="24706"/>
              </a:srgbClr>
            </a:solidFill>
            <a:ln cap="sq">
              <a:noFill/>
              <a:prstDash val="solid"/>
              <a:miter/>
            </a:ln>
          </p:spPr>
        </p:sp>
      </p:grpSp>
      <p:grpSp>
        <p:nvGrpSpPr>
          <p:cNvPr id="6" name="Group 6"/>
          <p:cNvGrpSpPr/>
          <p:nvPr/>
        </p:nvGrpSpPr>
        <p:grpSpPr>
          <a:xfrm>
            <a:off x="11952922" y="6188392"/>
            <a:ext cx="416243" cy="416243"/>
            <a:chOff x="0" y="0"/>
            <a:chExt cx="554990" cy="554990"/>
          </a:xfrm>
        </p:grpSpPr>
        <p:sp>
          <p:nvSpPr>
            <p:cNvPr id="7" name="Freeform 7"/>
            <p:cNvSpPr/>
            <p:nvPr/>
          </p:nvSpPr>
          <p:spPr>
            <a:xfrm>
              <a:off x="49530" y="44450"/>
              <a:ext cx="448310" cy="461010"/>
            </a:xfrm>
            <a:custGeom>
              <a:avLst/>
              <a:gdLst/>
              <a:ahLst/>
              <a:cxnLst/>
              <a:rect l="l" t="t" r="r" b="b"/>
              <a:pathLst>
                <a:path w="448310" h="461010">
                  <a:moveTo>
                    <a:pt x="448310" y="162560"/>
                  </a:moveTo>
                  <a:cubicBezTo>
                    <a:pt x="448310" y="307340"/>
                    <a:pt x="431800" y="344170"/>
                    <a:pt x="410210" y="372110"/>
                  </a:cubicBezTo>
                  <a:cubicBezTo>
                    <a:pt x="387350" y="400050"/>
                    <a:pt x="355600" y="424180"/>
                    <a:pt x="323850" y="439420"/>
                  </a:cubicBezTo>
                  <a:cubicBezTo>
                    <a:pt x="290830" y="453390"/>
                    <a:pt x="251460" y="461010"/>
                    <a:pt x="215900" y="458470"/>
                  </a:cubicBezTo>
                  <a:cubicBezTo>
                    <a:pt x="180340" y="457200"/>
                    <a:pt x="142240" y="444500"/>
                    <a:pt x="111760" y="426720"/>
                  </a:cubicBezTo>
                  <a:cubicBezTo>
                    <a:pt x="81280" y="407670"/>
                    <a:pt x="52070" y="379730"/>
                    <a:pt x="34290" y="349250"/>
                  </a:cubicBezTo>
                  <a:cubicBezTo>
                    <a:pt x="15240" y="318770"/>
                    <a:pt x="3810" y="279400"/>
                    <a:pt x="1270" y="243840"/>
                  </a:cubicBezTo>
                  <a:cubicBezTo>
                    <a:pt x="0" y="209550"/>
                    <a:pt x="6350" y="168910"/>
                    <a:pt x="21590" y="137160"/>
                  </a:cubicBezTo>
                  <a:cubicBezTo>
                    <a:pt x="35560" y="104140"/>
                    <a:pt x="60960" y="72390"/>
                    <a:pt x="88900" y="50800"/>
                  </a:cubicBezTo>
                  <a:cubicBezTo>
                    <a:pt x="116840" y="29210"/>
                    <a:pt x="153670" y="12700"/>
                    <a:pt x="187960" y="6350"/>
                  </a:cubicBezTo>
                  <a:cubicBezTo>
                    <a:pt x="223520" y="0"/>
                    <a:pt x="264160" y="1270"/>
                    <a:pt x="297180" y="12700"/>
                  </a:cubicBezTo>
                  <a:cubicBezTo>
                    <a:pt x="331470" y="22860"/>
                    <a:pt x="391160" y="68580"/>
                    <a:pt x="391160" y="68580"/>
                  </a:cubicBezTo>
                </a:path>
              </a:pathLst>
            </a:custGeom>
            <a:solidFill>
              <a:srgbClr val="FFFFFF">
                <a:alpha val="24706"/>
              </a:srgbClr>
            </a:solidFill>
            <a:ln cap="sq">
              <a:noFill/>
              <a:prstDash val="solid"/>
              <a:miter/>
            </a:ln>
          </p:spPr>
        </p:sp>
      </p:grpSp>
      <p:grpSp>
        <p:nvGrpSpPr>
          <p:cNvPr id="8" name="Group 8"/>
          <p:cNvGrpSpPr/>
          <p:nvPr/>
        </p:nvGrpSpPr>
        <p:grpSpPr>
          <a:xfrm>
            <a:off x="12262485" y="5983605"/>
            <a:ext cx="618172" cy="552450"/>
            <a:chOff x="0" y="0"/>
            <a:chExt cx="824230" cy="736600"/>
          </a:xfrm>
        </p:grpSpPr>
        <p:sp>
          <p:nvSpPr>
            <p:cNvPr id="9" name="Freeform 9"/>
            <p:cNvSpPr/>
            <p:nvPr/>
          </p:nvSpPr>
          <p:spPr>
            <a:xfrm>
              <a:off x="48260" y="16510"/>
              <a:ext cx="764540" cy="721360"/>
            </a:xfrm>
            <a:custGeom>
              <a:avLst/>
              <a:gdLst/>
              <a:ahLst/>
              <a:cxnLst/>
              <a:rect l="l" t="t" r="r" b="b"/>
              <a:pathLst>
                <a:path w="764540" h="721360">
                  <a:moveTo>
                    <a:pt x="723900" y="462280"/>
                  </a:moveTo>
                  <a:cubicBezTo>
                    <a:pt x="358140" y="615950"/>
                    <a:pt x="346710" y="641350"/>
                    <a:pt x="316230" y="652780"/>
                  </a:cubicBezTo>
                  <a:cubicBezTo>
                    <a:pt x="284480" y="666750"/>
                    <a:pt x="238760" y="670560"/>
                    <a:pt x="208280" y="669290"/>
                  </a:cubicBezTo>
                  <a:cubicBezTo>
                    <a:pt x="186690" y="668020"/>
                    <a:pt x="173990" y="665480"/>
                    <a:pt x="154940" y="656590"/>
                  </a:cubicBezTo>
                  <a:cubicBezTo>
                    <a:pt x="127000" y="645160"/>
                    <a:pt x="85090" y="617220"/>
                    <a:pt x="63500" y="596900"/>
                  </a:cubicBezTo>
                  <a:cubicBezTo>
                    <a:pt x="48260" y="581660"/>
                    <a:pt x="39370" y="571500"/>
                    <a:pt x="30480" y="552450"/>
                  </a:cubicBezTo>
                  <a:cubicBezTo>
                    <a:pt x="17780" y="525780"/>
                    <a:pt x="5080" y="476250"/>
                    <a:pt x="2540" y="447040"/>
                  </a:cubicBezTo>
                  <a:cubicBezTo>
                    <a:pt x="0" y="425450"/>
                    <a:pt x="1270" y="411480"/>
                    <a:pt x="7620" y="391160"/>
                  </a:cubicBezTo>
                  <a:cubicBezTo>
                    <a:pt x="15240" y="363220"/>
                    <a:pt x="33020" y="321310"/>
                    <a:pt x="55880" y="293370"/>
                  </a:cubicBezTo>
                  <a:cubicBezTo>
                    <a:pt x="78740" y="266700"/>
                    <a:pt x="100330" y="245110"/>
                    <a:pt x="144780" y="229870"/>
                  </a:cubicBezTo>
                  <a:cubicBezTo>
                    <a:pt x="242570" y="194310"/>
                    <a:pt x="566420" y="121920"/>
                    <a:pt x="656590" y="199390"/>
                  </a:cubicBezTo>
                  <a:cubicBezTo>
                    <a:pt x="742950" y="273050"/>
                    <a:pt x="764540" y="582930"/>
                    <a:pt x="698500" y="655320"/>
                  </a:cubicBezTo>
                  <a:cubicBezTo>
                    <a:pt x="637540" y="721360"/>
                    <a:pt x="405130" y="646430"/>
                    <a:pt x="316230" y="652780"/>
                  </a:cubicBezTo>
                  <a:cubicBezTo>
                    <a:pt x="269240" y="656590"/>
                    <a:pt x="238760" y="670560"/>
                    <a:pt x="208280" y="669290"/>
                  </a:cubicBezTo>
                  <a:cubicBezTo>
                    <a:pt x="186690" y="668020"/>
                    <a:pt x="173990" y="665480"/>
                    <a:pt x="154940" y="656590"/>
                  </a:cubicBezTo>
                  <a:cubicBezTo>
                    <a:pt x="127000" y="645160"/>
                    <a:pt x="87630" y="622300"/>
                    <a:pt x="63500" y="596900"/>
                  </a:cubicBezTo>
                  <a:cubicBezTo>
                    <a:pt x="39370" y="571500"/>
                    <a:pt x="19050" y="529590"/>
                    <a:pt x="10160" y="501650"/>
                  </a:cubicBezTo>
                  <a:cubicBezTo>
                    <a:pt x="3810" y="481330"/>
                    <a:pt x="1270" y="467360"/>
                    <a:pt x="2540" y="447040"/>
                  </a:cubicBezTo>
                  <a:cubicBezTo>
                    <a:pt x="3810" y="416560"/>
                    <a:pt x="10160" y="372110"/>
                    <a:pt x="25400" y="340360"/>
                  </a:cubicBezTo>
                  <a:cubicBezTo>
                    <a:pt x="41910" y="308610"/>
                    <a:pt x="67310" y="281940"/>
                    <a:pt x="96520" y="256540"/>
                  </a:cubicBezTo>
                  <a:cubicBezTo>
                    <a:pt x="130810" y="226060"/>
                    <a:pt x="167640" y="201930"/>
                    <a:pt x="219710" y="173990"/>
                  </a:cubicBezTo>
                  <a:cubicBezTo>
                    <a:pt x="302260" y="129540"/>
                    <a:pt x="467360" y="0"/>
                    <a:pt x="549910" y="34290"/>
                  </a:cubicBezTo>
                  <a:cubicBezTo>
                    <a:pt x="643890" y="73660"/>
                    <a:pt x="723900" y="462280"/>
                    <a:pt x="723900" y="462280"/>
                  </a:cubicBezTo>
                </a:path>
              </a:pathLst>
            </a:custGeom>
            <a:solidFill>
              <a:srgbClr val="FFFFFF">
                <a:alpha val="24706"/>
              </a:srgbClr>
            </a:solidFill>
            <a:ln cap="sq">
              <a:noFill/>
              <a:prstDash val="solid"/>
              <a:miter/>
            </a:ln>
          </p:spPr>
        </p:sp>
      </p:grpSp>
      <p:grpSp>
        <p:nvGrpSpPr>
          <p:cNvPr id="10" name="Group 10"/>
          <p:cNvGrpSpPr/>
          <p:nvPr/>
        </p:nvGrpSpPr>
        <p:grpSpPr>
          <a:xfrm>
            <a:off x="12614910" y="6039803"/>
            <a:ext cx="515303" cy="504825"/>
            <a:chOff x="0" y="0"/>
            <a:chExt cx="687070" cy="673100"/>
          </a:xfrm>
        </p:grpSpPr>
        <p:sp>
          <p:nvSpPr>
            <p:cNvPr id="11" name="Freeform 11"/>
            <p:cNvSpPr/>
            <p:nvPr/>
          </p:nvSpPr>
          <p:spPr>
            <a:xfrm>
              <a:off x="50800" y="31750"/>
              <a:ext cx="622300" cy="628650"/>
            </a:xfrm>
            <a:custGeom>
              <a:avLst/>
              <a:gdLst/>
              <a:ahLst/>
              <a:cxnLst/>
              <a:rect l="l" t="t" r="r" b="b"/>
              <a:pathLst>
                <a:path w="622300" h="628650">
                  <a:moveTo>
                    <a:pt x="0" y="137160"/>
                  </a:moveTo>
                  <a:cubicBezTo>
                    <a:pt x="320040" y="67310"/>
                    <a:pt x="373380" y="0"/>
                    <a:pt x="420370" y="19050"/>
                  </a:cubicBezTo>
                  <a:cubicBezTo>
                    <a:pt x="494030" y="52070"/>
                    <a:pt x="622300" y="361950"/>
                    <a:pt x="585470" y="445770"/>
                  </a:cubicBezTo>
                  <a:cubicBezTo>
                    <a:pt x="557530" y="508000"/>
                    <a:pt x="429260" y="510540"/>
                    <a:pt x="347980" y="534670"/>
                  </a:cubicBezTo>
                  <a:cubicBezTo>
                    <a:pt x="264160" y="558800"/>
                    <a:pt x="148590" y="628650"/>
                    <a:pt x="90170" y="590550"/>
                  </a:cubicBezTo>
                  <a:cubicBezTo>
                    <a:pt x="11430" y="538480"/>
                    <a:pt x="0" y="137160"/>
                    <a:pt x="0" y="137160"/>
                  </a:cubicBezTo>
                </a:path>
              </a:pathLst>
            </a:custGeom>
            <a:solidFill>
              <a:srgbClr val="FFFFFF">
                <a:alpha val="24706"/>
              </a:srgbClr>
            </a:solidFill>
            <a:ln cap="sq">
              <a:noFill/>
              <a:prstDash val="solid"/>
              <a:miter/>
            </a:ln>
          </p:spPr>
        </p:sp>
      </p:grpSp>
      <p:grpSp>
        <p:nvGrpSpPr>
          <p:cNvPr id="12" name="Group 12"/>
          <p:cNvGrpSpPr/>
          <p:nvPr/>
        </p:nvGrpSpPr>
        <p:grpSpPr>
          <a:xfrm>
            <a:off x="13146405" y="5723572"/>
            <a:ext cx="283845" cy="284797"/>
            <a:chOff x="0" y="0"/>
            <a:chExt cx="378460" cy="379730"/>
          </a:xfrm>
        </p:grpSpPr>
        <p:sp>
          <p:nvSpPr>
            <p:cNvPr id="13" name="Freeform 13"/>
            <p:cNvSpPr/>
            <p:nvPr/>
          </p:nvSpPr>
          <p:spPr>
            <a:xfrm>
              <a:off x="49530" y="46990"/>
              <a:ext cx="274320" cy="281940"/>
            </a:xfrm>
            <a:custGeom>
              <a:avLst/>
              <a:gdLst/>
              <a:ahLst/>
              <a:cxnLst/>
              <a:rect l="l" t="t" r="r" b="b"/>
              <a:pathLst>
                <a:path w="274320" h="281940">
                  <a:moveTo>
                    <a:pt x="274320" y="99060"/>
                  </a:moveTo>
                  <a:cubicBezTo>
                    <a:pt x="274320" y="187960"/>
                    <a:pt x="264160" y="209550"/>
                    <a:pt x="250190" y="227330"/>
                  </a:cubicBezTo>
                  <a:cubicBezTo>
                    <a:pt x="237490" y="243840"/>
                    <a:pt x="217170" y="259080"/>
                    <a:pt x="198120" y="267970"/>
                  </a:cubicBezTo>
                  <a:cubicBezTo>
                    <a:pt x="177800" y="276860"/>
                    <a:pt x="153670" y="281940"/>
                    <a:pt x="132080" y="280670"/>
                  </a:cubicBezTo>
                  <a:cubicBezTo>
                    <a:pt x="110490" y="279400"/>
                    <a:pt x="86360" y="271780"/>
                    <a:pt x="68580" y="260350"/>
                  </a:cubicBezTo>
                  <a:cubicBezTo>
                    <a:pt x="49530" y="248920"/>
                    <a:pt x="31750" y="231140"/>
                    <a:pt x="21590" y="213360"/>
                  </a:cubicBezTo>
                  <a:cubicBezTo>
                    <a:pt x="10160" y="194310"/>
                    <a:pt x="2540" y="171450"/>
                    <a:pt x="1270" y="149860"/>
                  </a:cubicBezTo>
                  <a:cubicBezTo>
                    <a:pt x="0" y="128270"/>
                    <a:pt x="3810" y="102870"/>
                    <a:pt x="12700" y="83820"/>
                  </a:cubicBezTo>
                  <a:cubicBezTo>
                    <a:pt x="21590" y="63500"/>
                    <a:pt x="38100" y="44450"/>
                    <a:pt x="54610" y="30480"/>
                  </a:cubicBezTo>
                  <a:cubicBezTo>
                    <a:pt x="71120" y="17780"/>
                    <a:pt x="93980" y="7620"/>
                    <a:pt x="115570" y="3810"/>
                  </a:cubicBezTo>
                  <a:cubicBezTo>
                    <a:pt x="137160" y="0"/>
                    <a:pt x="161290" y="1270"/>
                    <a:pt x="181610" y="7620"/>
                  </a:cubicBezTo>
                  <a:cubicBezTo>
                    <a:pt x="203200" y="13970"/>
                    <a:pt x="240030" y="41910"/>
                    <a:pt x="240030" y="41910"/>
                  </a:cubicBezTo>
                </a:path>
              </a:pathLst>
            </a:custGeom>
            <a:solidFill>
              <a:srgbClr val="FFFFFF">
                <a:alpha val="51765"/>
              </a:srgbClr>
            </a:solidFill>
            <a:ln cap="sq">
              <a:noFill/>
              <a:prstDash val="solid"/>
              <a:miter/>
            </a:ln>
          </p:spPr>
        </p:sp>
      </p:grpSp>
      <p:grpSp>
        <p:nvGrpSpPr>
          <p:cNvPr id="14" name="Group 14"/>
          <p:cNvGrpSpPr/>
          <p:nvPr/>
        </p:nvGrpSpPr>
        <p:grpSpPr>
          <a:xfrm>
            <a:off x="12957810" y="7523797"/>
            <a:ext cx="541020" cy="603885"/>
            <a:chOff x="0" y="0"/>
            <a:chExt cx="721360" cy="805180"/>
          </a:xfrm>
        </p:grpSpPr>
        <p:sp>
          <p:nvSpPr>
            <p:cNvPr id="15" name="Freeform 15"/>
            <p:cNvSpPr/>
            <p:nvPr/>
          </p:nvSpPr>
          <p:spPr>
            <a:xfrm>
              <a:off x="50800" y="48260"/>
              <a:ext cx="626110" cy="709930"/>
            </a:xfrm>
            <a:custGeom>
              <a:avLst/>
              <a:gdLst/>
              <a:ahLst/>
              <a:cxnLst/>
              <a:rect l="l" t="t" r="r" b="b"/>
              <a:pathLst>
                <a:path w="626110" h="709930">
                  <a:moveTo>
                    <a:pt x="0" y="631190"/>
                  </a:moveTo>
                  <a:cubicBezTo>
                    <a:pt x="571500" y="0"/>
                    <a:pt x="615950" y="38100"/>
                    <a:pt x="618490" y="77470"/>
                  </a:cubicBezTo>
                  <a:cubicBezTo>
                    <a:pt x="626110" y="184150"/>
                    <a:pt x="193040" y="697230"/>
                    <a:pt x="87630" y="706120"/>
                  </a:cubicBezTo>
                  <a:cubicBezTo>
                    <a:pt x="48260" y="709930"/>
                    <a:pt x="0" y="631190"/>
                    <a:pt x="0" y="631190"/>
                  </a:cubicBezTo>
                </a:path>
              </a:pathLst>
            </a:custGeom>
            <a:solidFill>
              <a:srgbClr val="FFFFFF">
                <a:alpha val="51765"/>
              </a:srgbClr>
            </a:solidFill>
            <a:ln cap="sq">
              <a:noFill/>
              <a:prstDash val="solid"/>
              <a:miter/>
            </a:ln>
          </p:spPr>
        </p:sp>
      </p:grpSp>
      <p:grpSp>
        <p:nvGrpSpPr>
          <p:cNvPr id="16" name="Group 16"/>
          <p:cNvGrpSpPr/>
          <p:nvPr/>
        </p:nvGrpSpPr>
        <p:grpSpPr>
          <a:xfrm>
            <a:off x="13024485" y="7351395"/>
            <a:ext cx="586740" cy="649605"/>
            <a:chOff x="0" y="0"/>
            <a:chExt cx="782320" cy="866140"/>
          </a:xfrm>
        </p:grpSpPr>
        <p:sp>
          <p:nvSpPr>
            <p:cNvPr id="17" name="Freeform 17"/>
            <p:cNvSpPr/>
            <p:nvPr/>
          </p:nvSpPr>
          <p:spPr>
            <a:xfrm>
              <a:off x="50800" y="48260"/>
              <a:ext cx="680720" cy="769620"/>
            </a:xfrm>
            <a:custGeom>
              <a:avLst/>
              <a:gdLst/>
              <a:ahLst/>
              <a:cxnLst/>
              <a:rect l="l" t="t" r="r" b="b"/>
              <a:pathLst>
                <a:path w="680720" h="769620">
                  <a:moveTo>
                    <a:pt x="0" y="690880"/>
                  </a:moveTo>
                  <a:cubicBezTo>
                    <a:pt x="596900" y="7620"/>
                    <a:pt x="603250" y="3810"/>
                    <a:pt x="615950" y="2540"/>
                  </a:cubicBezTo>
                  <a:cubicBezTo>
                    <a:pt x="628650" y="0"/>
                    <a:pt x="645160" y="3810"/>
                    <a:pt x="655320" y="11430"/>
                  </a:cubicBezTo>
                  <a:cubicBezTo>
                    <a:pt x="666750" y="21590"/>
                    <a:pt x="679450" y="44450"/>
                    <a:pt x="679450" y="59690"/>
                  </a:cubicBezTo>
                  <a:cubicBezTo>
                    <a:pt x="680720" y="72390"/>
                    <a:pt x="675640" y="80010"/>
                    <a:pt x="665480" y="96520"/>
                  </a:cubicBezTo>
                  <a:cubicBezTo>
                    <a:pt x="632460" y="144780"/>
                    <a:pt x="495300" y="252730"/>
                    <a:pt x="408940" y="340360"/>
                  </a:cubicBezTo>
                  <a:cubicBezTo>
                    <a:pt x="314960" y="435610"/>
                    <a:pt x="199390" y="636270"/>
                    <a:pt x="123190" y="650240"/>
                  </a:cubicBezTo>
                  <a:cubicBezTo>
                    <a:pt x="83820" y="657860"/>
                    <a:pt x="27940" y="619760"/>
                    <a:pt x="21590" y="599440"/>
                  </a:cubicBezTo>
                  <a:cubicBezTo>
                    <a:pt x="16510" y="584200"/>
                    <a:pt x="33020" y="571500"/>
                    <a:pt x="50800" y="549910"/>
                  </a:cubicBezTo>
                  <a:cubicBezTo>
                    <a:pt x="93980" y="491490"/>
                    <a:pt x="236220" y="351790"/>
                    <a:pt x="328930" y="259080"/>
                  </a:cubicBezTo>
                  <a:cubicBezTo>
                    <a:pt x="416560" y="172720"/>
                    <a:pt x="538480" y="39370"/>
                    <a:pt x="590550" y="11430"/>
                  </a:cubicBezTo>
                  <a:cubicBezTo>
                    <a:pt x="607060" y="2540"/>
                    <a:pt x="617220" y="0"/>
                    <a:pt x="629920" y="2540"/>
                  </a:cubicBezTo>
                  <a:cubicBezTo>
                    <a:pt x="642620" y="3810"/>
                    <a:pt x="657860" y="10160"/>
                    <a:pt x="665480" y="21590"/>
                  </a:cubicBezTo>
                  <a:cubicBezTo>
                    <a:pt x="674370" y="33020"/>
                    <a:pt x="680720" y="55880"/>
                    <a:pt x="678180" y="72390"/>
                  </a:cubicBezTo>
                  <a:cubicBezTo>
                    <a:pt x="675640" y="90170"/>
                    <a:pt x="665480" y="96520"/>
                    <a:pt x="647700" y="120650"/>
                  </a:cubicBezTo>
                  <a:cubicBezTo>
                    <a:pt x="577850" y="213360"/>
                    <a:pt x="195580" y="758190"/>
                    <a:pt x="87630" y="765810"/>
                  </a:cubicBezTo>
                  <a:cubicBezTo>
                    <a:pt x="46990" y="769620"/>
                    <a:pt x="0" y="690880"/>
                    <a:pt x="0" y="690880"/>
                  </a:cubicBezTo>
                </a:path>
              </a:pathLst>
            </a:custGeom>
            <a:solidFill>
              <a:srgbClr val="FFFFFF">
                <a:alpha val="51765"/>
              </a:srgbClr>
            </a:solidFill>
            <a:ln cap="sq">
              <a:noFill/>
              <a:prstDash val="solid"/>
              <a:miter/>
            </a:ln>
          </p:spPr>
        </p:sp>
      </p:grpSp>
      <p:grpSp>
        <p:nvGrpSpPr>
          <p:cNvPr id="18" name="Group 18"/>
          <p:cNvGrpSpPr/>
          <p:nvPr/>
        </p:nvGrpSpPr>
        <p:grpSpPr>
          <a:xfrm>
            <a:off x="12994005" y="7277100"/>
            <a:ext cx="697230" cy="687705"/>
            <a:chOff x="0" y="0"/>
            <a:chExt cx="929640" cy="916940"/>
          </a:xfrm>
        </p:grpSpPr>
        <p:sp>
          <p:nvSpPr>
            <p:cNvPr id="19" name="Freeform 19"/>
            <p:cNvSpPr/>
            <p:nvPr/>
          </p:nvSpPr>
          <p:spPr>
            <a:xfrm>
              <a:off x="50800" y="45720"/>
              <a:ext cx="828040" cy="821690"/>
            </a:xfrm>
            <a:custGeom>
              <a:avLst/>
              <a:gdLst/>
              <a:ahLst/>
              <a:cxnLst/>
              <a:rect l="l" t="t" r="r" b="b"/>
              <a:pathLst>
                <a:path w="828040" h="821690">
                  <a:moveTo>
                    <a:pt x="0" y="737870"/>
                  </a:moveTo>
                  <a:cubicBezTo>
                    <a:pt x="772160" y="0"/>
                    <a:pt x="782320" y="5080"/>
                    <a:pt x="793750" y="10160"/>
                  </a:cubicBezTo>
                  <a:cubicBezTo>
                    <a:pt x="805180" y="15240"/>
                    <a:pt x="816610" y="27940"/>
                    <a:pt x="821690" y="39370"/>
                  </a:cubicBezTo>
                  <a:cubicBezTo>
                    <a:pt x="826770" y="50800"/>
                    <a:pt x="826770" y="68580"/>
                    <a:pt x="824230" y="80010"/>
                  </a:cubicBezTo>
                  <a:cubicBezTo>
                    <a:pt x="821690" y="88900"/>
                    <a:pt x="819150" y="91440"/>
                    <a:pt x="810260" y="102870"/>
                  </a:cubicBezTo>
                  <a:cubicBezTo>
                    <a:pt x="755650" y="170180"/>
                    <a:pt x="281940" y="652780"/>
                    <a:pt x="195580" y="697230"/>
                  </a:cubicBezTo>
                  <a:cubicBezTo>
                    <a:pt x="176530" y="707390"/>
                    <a:pt x="166370" y="706120"/>
                    <a:pt x="154940" y="704850"/>
                  </a:cubicBezTo>
                  <a:cubicBezTo>
                    <a:pt x="146050" y="703580"/>
                    <a:pt x="137160" y="698500"/>
                    <a:pt x="130810" y="693420"/>
                  </a:cubicBezTo>
                  <a:cubicBezTo>
                    <a:pt x="123190" y="687070"/>
                    <a:pt x="116840" y="680720"/>
                    <a:pt x="113030" y="671830"/>
                  </a:cubicBezTo>
                  <a:cubicBezTo>
                    <a:pt x="109220" y="660400"/>
                    <a:pt x="104140" y="648970"/>
                    <a:pt x="111760" y="631190"/>
                  </a:cubicBezTo>
                  <a:cubicBezTo>
                    <a:pt x="139700" y="560070"/>
                    <a:pt x="477520" y="278130"/>
                    <a:pt x="572770" y="200660"/>
                  </a:cubicBezTo>
                  <a:cubicBezTo>
                    <a:pt x="610870" y="167640"/>
                    <a:pt x="633730" y="143510"/>
                    <a:pt x="659130" y="137160"/>
                  </a:cubicBezTo>
                  <a:cubicBezTo>
                    <a:pt x="674370" y="133350"/>
                    <a:pt x="688340" y="137160"/>
                    <a:pt x="698500" y="142240"/>
                  </a:cubicBezTo>
                  <a:cubicBezTo>
                    <a:pt x="707390" y="146050"/>
                    <a:pt x="715010" y="151130"/>
                    <a:pt x="720090" y="160020"/>
                  </a:cubicBezTo>
                  <a:cubicBezTo>
                    <a:pt x="726440" y="171450"/>
                    <a:pt x="734060" y="190500"/>
                    <a:pt x="726440" y="212090"/>
                  </a:cubicBezTo>
                  <a:cubicBezTo>
                    <a:pt x="709930" y="269240"/>
                    <a:pt x="581660" y="387350"/>
                    <a:pt x="502920" y="472440"/>
                  </a:cubicBezTo>
                  <a:cubicBezTo>
                    <a:pt x="421640" y="561340"/>
                    <a:pt x="289560" y="706120"/>
                    <a:pt x="246380" y="732790"/>
                  </a:cubicBezTo>
                  <a:cubicBezTo>
                    <a:pt x="234950" y="740410"/>
                    <a:pt x="229870" y="740410"/>
                    <a:pt x="220980" y="741680"/>
                  </a:cubicBezTo>
                  <a:cubicBezTo>
                    <a:pt x="208280" y="741680"/>
                    <a:pt x="191770" y="736600"/>
                    <a:pt x="181610" y="730250"/>
                  </a:cubicBezTo>
                  <a:cubicBezTo>
                    <a:pt x="173990" y="725170"/>
                    <a:pt x="167640" y="717550"/>
                    <a:pt x="163830" y="708660"/>
                  </a:cubicBezTo>
                  <a:cubicBezTo>
                    <a:pt x="160020" y="697230"/>
                    <a:pt x="158750" y="679450"/>
                    <a:pt x="161290" y="668020"/>
                  </a:cubicBezTo>
                  <a:cubicBezTo>
                    <a:pt x="162560" y="659130"/>
                    <a:pt x="166370" y="650240"/>
                    <a:pt x="175260" y="645160"/>
                  </a:cubicBezTo>
                  <a:cubicBezTo>
                    <a:pt x="186690" y="635000"/>
                    <a:pt x="208280" y="641350"/>
                    <a:pt x="232410" y="628650"/>
                  </a:cubicBezTo>
                  <a:cubicBezTo>
                    <a:pt x="293370" y="598170"/>
                    <a:pt x="435610" y="464820"/>
                    <a:pt x="511810" y="396240"/>
                  </a:cubicBezTo>
                  <a:cubicBezTo>
                    <a:pt x="566420" y="345440"/>
                    <a:pt x="609600" y="257810"/>
                    <a:pt x="648970" y="257810"/>
                  </a:cubicBezTo>
                  <a:cubicBezTo>
                    <a:pt x="679450" y="257810"/>
                    <a:pt x="730250" y="307340"/>
                    <a:pt x="730250" y="339090"/>
                  </a:cubicBezTo>
                  <a:cubicBezTo>
                    <a:pt x="730250" y="379730"/>
                    <a:pt x="645160" y="431800"/>
                    <a:pt x="582930" y="485140"/>
                  </a:cubicBezTo>
                  <a:cubicBezTo>
                    <a:pt x="492760" y="561340"/>
                    <a:pt x="285750" y="718820"/>
                    <a:pt x="233680" y="737870"/>
                  </a:cubicBezTo>
                  <a:cubicBezTo>
                    <a:pt x="220980" y="742950"/>
                    <a:pt x="215900" y="742950"/>
                    <a:pt x="207010" y="740410"/>
                  </a:cubicBezTo>
                  <a:cubicBezTo>
                    <a:pt x="195580" y="737870"/>
                    <a:pt x="179070" y="731520"/>
                    <a:pt x="171450" y="720090"/>
                  </a:cubicBezTo>
                  <a:cubicBezTo>
                    <a:pt x="162560" y="708660"/>
                    <a:pt x="153670" y="692150"/>
                    <a:pt x="161290" y="668020"/>
                  </a:cubicBezTo>
                  <a:cubicBezTo>
                    <a:pt x="186690" y="580390"/>
                    <a:pt x="581660" y="166370"/>
                    <a:pt x="659130" y="137160"/>
                  </a:cubicBezTo>
                  <a:cubicBezTo>
                    <a:pt x="676910" y="130810"/>
                    <a:pt x="688340" y="137160"/>
                    <a:pt x="698500" y="142240"/>
                  </a:cubicBezTo>
                  <a:cubicBezTo>
                    <a:pt x="707390" y="146050"/>
                    <a:pt x="715010" y="152400"/>
                    <a:pt x="720090" y="160020"/>
                  </a:cubicBezTo>
                  <a:cubicBezTo>
                    <a:pt x="725170" y="166370"/>
                    <a:pt x="728980" y="175260"/>
                    <a:pt x="730250" y="185420"/>
                  </a:cubicBezTo>
                  <a:cubicBezTo>
                    <a:pt x="730250" y="196850"/>
                    <a:pt x="731520" y="207010"/>
                    <a:pt x="720090" y="224790"/>
                  </a:cubicBezTo>
                  <a:cubicBezTo>
                    <a:pt x="676910" y="298450"/>
                    <a:pt x="280670" y="640080"/>
                    <a:pt x="205740" y="688340"/>
                  </a:cubicBezTo>
                  <a:cubicBezTo>
                    <a:pt x="187960" y="701040"/>
                    <a:pt x="181610" y="704850"/>
                    <a:pt x="168910" y="704850"/>
                  </a:cubicBezTo>
                  <a:cubicBezTo>
                    <a:pt x="156210" y="706120"/>
                    <a:pt x="139700" y="701040"/>
                    <a:pt x="130810" y="693420"/>
                  </a:cubicBezTo>
                  <a:cubicBezTo>
                    <a:pt x="120650" y="685800"/>
                    <a:pt x="111760" y="670560"/>
                    <a:pt x="109220" y="657860"/>
                  </a:cubicBezTo>
                  <a:cubicBezTo>
                    <a:pt x="106680" y="646430"/>
                    <a:pt x="106680" y="637540"/>
                    <a:pt x="116840" y="618490"/>
                  </a:cubicBezTo>
                  <a:cubicBezTo>
                    <a:pt x="162560" y="533400"/>
                    <a:pt x="646430" y="77470"/>
                    <a:pt x="730250" y="21590"/>
                  </a:cubicBezTo>
                  <a:cubicBezTo>
                    <a:pt x="748030" y="8890"/>
                    <a:pt x="754380" y="5080"/>
                    <a:pt x="767080" y="5080"/>
                  </a:cubicBezTo>
                  <a:cubicBezTo>
                    <a:pt x="782320" y="5080"/>
                    <a:pt x="805180" y="16510"/>
                    <a:pt x="815340" y="27940"/>
                  </a:cubicBezTo>
                  <a:cubicBezTo>
                    <a:pt x="824230" y="38100"/>
                    <a:pt x="828040" y="53340"/>
                    <a:pt x="826770" y="66040"/>
                  </a:cubicBezTo>
                  <a:cubicBezTo>
                    <a:pt x="825500" y="78740"/>
                    <a:pt x="822960" y="85090"/>
                    <a:pt x="810260" y="102870"/>
                  </a:cubicBezTo>
                  <a:cubicBezTo>
                    <a:pt x="745490" y="194310"/>
                    <a:pt x="201930" y="821690"/>
                    <a:pt x="80010" y="820420"/>
                  </a:cubicBezTo>
                  <a:cubicBezTo>
                    <a:pt x="39370" y="819150"/>
                    <a:pt x="0" y="737870"/>
                    <a:pt x="0" y="737870"/>
                  </a:cubicBezTo>
                </a:path>
              </a:pathLst>
            </a:custGeom>
            <a:solidFill>
              <a:srgbClr val="FFFFFF">
                <a:alpha val="51765"/>
              </a:srgbClr>
            </a:solidFill>
            <a:ln cap="sq">
              <a:noFill/>
              <a:prstDash val="solid"/>
              <a:miter/>
            </a:ln>
          </p:spPr>
        </p:sp>
      </p:grpSp>
      <p:grpSp>
        <p:nvGrpSpPr>
          <p:cNvPr id="20" name="Group 20"/>
          <p:cNvGrpSpPr/>
          <p:nvPr/>
        </p:nvGrpSpPr>
        <p:grpSpPr>
          <a:xfrm>
            <a:off x="13293090" y="5671185"/>
            <a:ext cx="269558" cy="307658"/>
            <a:chOff x="0" y="0"/>
            <a:chExt cx="359410" cy="410210"/>
          </a:xfrm>
        </p:grpSpPr>
        <p:sp>
          <p:nvSpPr>
            <p:cNvPr id="21" name="Freeform 21"/>
            <p:cNvSpPr/>
            <p:nvPr/>
          </p:nvSpPr>
          <p:spPr>
            <a:xfrm>
              <a:off x="39370" y="44450"/>
              <a:ext cx="267970" cy="321310"/>
            </a:xfrm>
            <a:custGeom>
              <a:avLst/>
              <a:gdLst/>
              <a:ahLst/>
              <a:cxnLst/>
              <a:rect l="l" t="t" r="r" b="b"/>
              <a:pathLst>
                <a:path w="267970" h="321310">
                  <a:moveTo>
                    <a:pt x="267970" y="71120"/>
                  </a:moveTo>
                  <a:cubicBezTo>
                    <a:pt x="73660" y="321310"/>
                    <a:pt x="17780" y="283210"/>
                    <a:pt x="11430" y="251460"/>
                  </a:cubicBezTo>
                  <a:cubicBezTo>
                    <a:pt x="0" y="199390"/>
                    <a:pt x="120650" y="17780"/>
                    <a:pt x="172720" y="6350"/>
                  </a:cubicBezTo>
                  <a:cubicBezTo>
                    <a:pt x="205740" y="0"/>
                    <a:pt x="267970" y="71120"/>
                    <a:pt x="267970" y="71120"/>
                  </a:cubicBezTo>
                </a:path>
              </a:pathLst>
            </a:custGeom>
            <a:solidFill>
              <a:srgbClr val="FFFFFF">
                <a:alpha val="51765"/>
              </a:srgbClr>
            </a:solidFill>
            <a:ln cap="sq">
              <a:noFill/>
              <a:prstDash val="solid"/>
              <a:miter/>
            </a:ln>
          </p:spPr>
        </p:sp>
      </p:grpSp>
      <p:grpSp>
        <p:nvGrpSpPr>
          <p:cNvPr id="22" name="Group 22"/>
          <p:cNvGrpSpPr/>
          <p:nvPr/>
        </p:nvGrpSpPr>
        <p:grpSpPr>
          <a:xfrm>
            <a:off x="13243560" y="5755005"/>
            <a:ext cx="201930" cy="276225"/>
            <a:chOff x="0" y="0"/>
            <a:chExt cx="269240" cy="368300"/>
          </a:xfrm>
        </p:grpSpPr>
        <p:sp>
          <p:nvSpPr>
            <p:cNvPr id="23" name="Freeform 23"/>
            <p:cNvSpPr/>
            <p:nvPr/>
          </p:nvSpPr>
          <p:spPr>
            <a:xfrm>
              <a:off x="50800" y="44450"/>
              <a:ext cx="167640" cy="274320"/>
            </a:xfrm>
            <a:custGeom>
              <a:avLst/>
              <a:gdLst/>
              <a:ahLst/>
              <a:cxnLst/>
              <a:rect l="l" t="t" r="r" b="b"/>
              <a:pathLst>
                <a:path w="167640" h="274320">
                  <a:moveTo>
                    <a:pt x="167640" y="69850"/>
                  </a:moveTo>
                  <a:cubicBezTo>
                    <a:pt x="93980" y="196850"/>
                    <a:pt x="83820" y="204470"/>
                    <a:pt x="72390" y="208280"/>
                  </a:cubicBezTo>
                  <a:cubicBezTo>
                    <a:pt x="59690" y="210820"/>
                    <a:pt x="41910" y="208280"/>
                    <a:pt x="31750" y="203200"/>
                  </a:cubicBezTo>
                  <a:cubicBezTo>
                    <a:pt x="22860" y="199390"/>
                    <a:pt x="16510" y="194310"/>
                    <a:pt x="11430" y="185420"/>
                  </a:cubicBezTo>
                  <a:cubicBezTo>
                    <a:pt x="5080" y="175260"/>
                    <a:pt x="0" y="157480"/>
                    <a:pt x="0" y="146050"/>
                  </a:cubicBezTo>
                  <a:cubicBezTo>
                    <a:pt x="1270" y="137160"/>
                    <a:pt x="2540" y="129540"/>
                    <a:pt x="10160" y="120650"/>
                  </a:cubicBezTo>
                  <a:cubicBezTo>
                    <a:pt x="21590" y="104140"/>
                    <a:pt x="62230" y="72390"/>
                    <a:pt x="83820" y="68580"/>
                  </a:cubicBezTo>
                  <a:cubicBezTo>
                    <a:pt x="97790" y="64770"/>
                    <a:pt x="113030" y="68580"/>
                    <a:pt x="123190" y="74930"/>
                  </a:cubicBezTo>
                  <a:cubicBezTo>
                    <a:pt x="134620" y="82550"/>
                    <a:pt x="144780" y="91440"/>
                    <a:pt x="148590" y="107950"/>
                  </a:cubicBezTo>
                  <a:cubicBezTo>
                    <a:pt x="154940" y="135890"/>
                    <a:pt x="139700" y="217170"/>
                    <a:pt x="120650" y="243840"/>
                  </a:cubicBezTo>
                  <a:cubicBezTo>
                    <a:pt x="109220" y="260350"/>
                    <a:pt x="91440" y="270510"/>
                    <a:pt x="76200" y="271780"/>
                  </a:cubicBezTo>
                  <a:cubicBezTo>
                    <a:pt x="63500" y="274320"/>
                    <a:pt x="46990" y="267970"/>
                    <a:pt x="36830" y="260350"/>
                  </a:cubicBezTo>
                  <a:cubicBezTo>
                    <a:pt x="26670" y="252730"/>
                    <a:pt x="19050" y="242570"/>
                    <a:pt x="15240" y="226060"/>
                  </a:cubicBezTo>
                  <a:cubicBezTo>
                    <a:pt x="10160" y="200660"/>
                    <a:pt x="6350" y="133350"/>
                    <a:pt x="26670" y="118110"/>
                  </a:cubicBezTo>
                  <a:cubicBezTo>
                    <a:pt x="46990" y="101600"/>
                    <a:pt x="125730" y="114300"/>
                    <a:pt x="139700" y="135890"/>
                  </a:cubicBezTo>
                  <a:cubicBezTo>
                    <a:pt x="154940" y="158750"/>
                    <a:pt x="129540" y="233680"/>
                    <a:pt x="113030" y="254000"/>
                  </a:cubicBezTo>
                  <a:cubicBezTo>
                    <a:pt x="102870" y="266700"/>
                    <a:pt x="88900" y="270510"/>
                    <a:pt x="76200" y="271780"/>
                  </a:cubicBezTo>
                  <a:cubicBezTo>
                    <a:pt x="63500" y="273050"/>
                    <a:pt x="46990" y="269240"/>
                    <a:pt x="36830" y="260350"/>
                  </a:cubicBezTo>
                  <a:cubicBezTo>
                    <a:pt x="25400" y="251460"/>
                    <a:pt x="15240" y="233680"/>
                    <a:pt x="13970" y="213360"/>
                  </a:cubicBezTo>
                  <a:cubicBezTo>
                    <a:pt x="12700" y="180340"/>
                    <a:pt x="40640" y="99060"/>
                    <a:pt x="58420" y="78740"/>
                  </a:cubicBezTo>
                  <a:cubicBezTo>
                    <a:pt x="66040" y="71120"/>
                    <a:pt x="74930" y="69850"/>
                    <a:pt x="83820" y="68580"/>
                  </a:cubicBezTo>
                  <a:cubicBezTo>
                    <a:pt x="95250" y="67310"/>
                    <a:pt x="113030" y="68580"/>
                    <a:pt x="123190" y="74930"/>
                  </a:cubicBezTo>
                  <a:cubicBezTo>
                    <a:pt x="134620" y="82550"/>
                    <a:pt x="144780" y="96520"/>
                    <a:pt x="148590" y="106680"/>
                  </a:cubicBezTo>
                  <a:cubicBezTo>
                    <a:pt x="152400" y="116840"/>
                    <a:pt x="152400" y="125730"/>
                    <a:pt x="149860" y="134620"/>
                  </a:cubicBezTo>
                  <a:cubicBezTo>
                    <a:pt x="147320" y="146050"/>
                    <a:pt x="139700" y="158750"/>
                    <a:pt x="129540" y="168910"/>
                  </a:cubicBezTo>
                  <a:cubicBezTo>
                    <a:pt x="115570" y="182880"/>
                    <a:pt x="90170" y="203200"/>
                    <a:pt x="72390" y="208280"/>
                  </a:cubicBezTo>
                  <a:cubicBezTo>
                    <a:pt x="58420" y="210820"/>
                    <a:pt x="41910" y="208280"/>
                    <a:pt x="31750" y="203200"/>
                  </a:cubicBezTo>
                  <a:cubicBezTo>
                    <a:pt x="22860" y="199390"/>
                    <a:pt x="16510" y="194310"/>
                    <a:pt x="11430" y="185420"/>
                  </a:cubicBezTo>
                  <a:cubicBezTo>
                    <a:pt x="5080" y="175260"/>
                    <a:pt x="1270" y="160020"/>
                    <a:pt x="0" y="146050"/>
                  </a:cubicBezTo>
                  <a:cubicBezTo>
                    <a:pt x="0" y="130810"/>
                    <a:pt x="5080" y="115570"/>
                    <a:pt x="12700" y="97790"/>
                  </a:cubicBezTo>
                  <a:cubicBezTo>
                    <a:pt x="24130" y="71120"/>
                    <a:pt x="46990" y="11430"/>
                    <a:pt x="72390" y="6350"/>
                  </a:cubicBezTo>
                  <a:cubicBezTo>
                    <a:pt x="97790" y="0"/>
                    <a:pt x="167640" y="69850"/>
                    <a:pt x="167640" y="69850"/>
                  </a:cubicBezTo>
                </a:path>
              </a:pathLst>
            </a:custGeom>
            <a:solidFill>
              <a:srgbClr val="FFFFFF">
                <a:alpha val="51765"/>
              </a:srgbClr>
            </a:solidFill>
            <a:ln cap="sq">
              <a:noFill/>
              <a:prstDash val="solid"/>
              <a:miter/>
            </a:ln>
          </p:spPr>
        </p:sp>
      </p:grpSp>
      <p:grpSp>
        <p:nvGrpSpPr>
          <p:cNvPr id="24" name="Group 24"/>
          <p:cNvGrpSpPr/>
          <p:nvPr/>
        </p:nvGrpSpPr>
        <p:grpSpPr>
          <a:xfrm>
            <a:off x="13328332" y="5665470"/>
            <a:ext cx="253365" cy="320040"/>
            <a:chOff x="0" y="0"/>
            <a:chExt cx="337820" cy="426720"/>
          </a:xfrm>
        </p:grpSpPr>
        <p:sp>
          <p:nvSpPr>
            <p:cNvPr id="25" name="Freeform 25"/>
            <p:cNvSpPr/>
            <p:nvPr/>
          </p:nvSpPr>
          <p:spPr>
            <a:xfrm>
              <a:off x="33020" y="39370"/>
              <a:ext cx="254000" cy="346710"/>
            </a:xfrm>
            <a:custGeom>
              <a:avLst/>
              <a:gdLst/>
              <a:ahLst/>
              <a:cxnLst/>
              <a:rect l="l" t="t" r="r" b="b"/>
              <a:pathLst>
                <a:path w="254000" h="346710">
                  <a:moveTo>
                    <a:pt x="254000" y="62230"/>
                  </a:moveTo>
                  <a:cubicBezTo>
                    <a:pt x="88900" y="346710"/>
                    <a:pt x="29210" y="317500"/>
                    <a:pt x="17780" y="285750"/>
                  </a:cubicBezTo>
                  <a:cubicBezTo>
                    <a:pt x="0" y="233680"/>
                    <a:pt x="99060" y="29210"/>
                    <a:pt x="149860" y="11430"/>
                  </a:cubicBezTo>
                  <a:cubicBezTo>
                    <a:pt x="181610" y="0"/>
                    <a:pt x="254000" y="62230"/>
                    <a:pt x="254000" y="62230"/>
                  </a:cubicBezTo>
                </a:path>
              </a:pathLst>
            </a:custGeom>
            <a:solidFill>
              <a:srgbClr val="FFFFFF">
                <a:alpha val="51765"/>
              </a:srgbClr>
            </a:solidFill>
            <a:ln cap="sq">
              <a:noFill/>
              <a:prstDash val="solid"/>
              <a:miter/>
            </a:ln>
          </p:spPr>
        </p:sp>
      </p:grpSp>
      <p:grpSp>
        <p:nvGrpSpPr>
          <p:cNvPr id="26" name="Group 26"/>
          <p:cNvGrpSpPr/>
          <p:nvPr/>
        </p:nvGrpSpPr>
        <p:grpSpPr>
          <a:xfrm>
            <a:off x="13202602" y="5716905"/>
            <a:ext cx="377190" cy="493395"/>
            <a:chOff x="0" y="0"/>
            <a:chExt cx="502920" cy="657860"/>
          </a:xfrm>
        </p:grpSpPr>
        <p:sp>
          <p:nvSpPr>
            <p:cNvPr id="27" name="Freeform 27"/>
            <p:cNvSpPr/>
            <p:nvPr/>
          </p:nvSpPr>
          <p:spPr>
            <a:xfrm>
              <a:off x="31750" y="41910"/>
              <a:ext cx="420370" cy="572770"/>
            </a:xfrm>
            <a:custGeom>
              <a:avLst/>
              <a:gdLst/>
              <a:ahLst/>
              <a:cxnLst/>
              <a:rect l="l" t="t" r="r" b="b"/>
              <a:pathLst>
                <a:path w="420370" h="572770">
                  <a:moveTo>
                    <a:pt x="420370" y="69850"/>
                  </a:moveTo>
                  <a:cubicBezTo>
                    <a:pt x="81280" y="572770"/>
                    <a:pt x="27940" y="541020"/>
                    <a:pt x="19050" y="505460"/>
                  </a:cubicBezTo>
                  <a:cubicBezTo>
                    <a:pt x="0" y="422910"/>
                    <a:pt x="240030" y="27940"/>
                    <a:pt x="321310" y="8890"/>
                  </a:cubicBezTo>
                  <a:cubicBezTo>
                    <a:pt x="358140" y="0"/>
                    <a:pt x="420370" y="69850"/>
                    <a:pt x="420370" y="69850"/>
                  </a:cubicBezTo>
                </a:path>
              </a:pathLst>
            </a:custGeom>
            <a:solidFill>
              <a:srgbClr val="FFFFFF">
                <a:alpha val="51765"/>
              </a:srgbClr>
            </a:solidFill>
            <a:ln cap="sq">
              <a:noFill/>
              <a:prstDash val="solid"/>
              <a:miter/>
            </a:ln>
          </p:spPr>
        </p:sp>
      </p:grpSp>
      <p:grpSp>
        <p:nvGrpSpPr>
          <p:cNvPr id="28" name="Group 28"/>
          <p:cNvGrpSpPr/>
          <p:nvPr/>
        </p:nvGrpSpPr>
        <p:grpSpPr>
          <a:xfrm>
            <a:off x="13252132" y="5724525"/>
            <a:ext cx="334328" cy="441007"/>
            <a:chOff x="0" y="0"/>
            <a:chExt cx="445770" cy="588010"/>
          </a:xfrm>
        </p:grpSpPr>
        <p:sp>
          <p:nvSpPr>
            <p:cNvPr id="29" name="Freeform 29"/>
            <p:cNvSpPr/>
            <p:nvPr/>
          </p:nvSpPr>
          <p:spPr>
            <a:xfrm>
              <a:off x="31750" y="40640"/>
              <a:ext cx="363220" cy="505460"/>
            </a:xfrm>
            <a:custGeom>
              <a:avLst/>
              <a:gdLst/>
              <a:ahLst/>
              <a:cxnLst/>
              <a:rect l="l" t="t" r="r" b="b"/>
              <a:pathLst>
                <a:path w="363220" h="505460">
                  <a:moveTo>
                    <a:pt x="363220" y="66040"/>
                  </a:moveTo>
                  <a:cubicBezTo>
                    <a:pt x="83820" y="505460"/>
                    <a:pt x="29210" y="473710"/>
                    <a:pt x="19050" y="438150"/>
                  </a:cubicBezTo>
                  <a:cubicBezTo>
                    <a:pt x="0" y="364490"/>
                    <a:pt x="187960" y="31750"/>
                    <a:pt x="261620" y="10160"/>
                  </a:cubicBezTo>
                  <a:cubicBezTo>
                    <a:pt x="297180" y="0"/>
                    <a:pt x="363220" y="66040"/>
                    <a:pt x="363220" y="66040"/>
                  </a:cubicBezTo>
                </a:path>
              </a:pathLst>
            </a:custGeom>
            <a:solidFill>
              <a:srgbClr val="FFFFFF">
                <a:alpha val="51765"/>
              </a:srgbClr>
            </a:solidFill>
            <a:ln cap="sq">
              <a:noFill/>
              <a:prstDash val="solid"/>
              <a:miter/>
            </a:ln>
          </p:spPr>
        </p:sp>
      </p:grpSp>
      <p:grpSp>
        <p:nvGrpSpPr>
          <p:cNvPr id="30" name="Group 30"/>
          <p:cNvGrpSpPr/>
          <p:nvPr/>
        </p:nvGrpSpPr>
        <p:grpSpPr>
          <a:xfrm>
            <a:off x="13278802" y="5680710"/>
            <a:ext cx="307658" cy="416243"/>
            <a:chOff x="0" y="0"/>
            <a:chExt cx="410210" cy="554990"/>
          </a:xfrm>
        </p:grpSpPr>
        <p:sp>
          <p:nvSpPr>
            <p:cNvPr id="31" name="Freeform 31"/>
            <p:cNvSpPr/>
            <p:nvPr/>
          </p:nvSpPr>
          <p:spPr>
            <a:xfrm>
              <a:off x="29210" y="39370"/>
              <a:ext cx="330200" cy="474980"/>
            </a:xfrm>
            <a:custGeom>
              <a:avLst/>
              <a:gdLst/>
              <a:ahLst/>
              <a:cxnLst/>
              <a:rect l="l" t="t" r="r" b="b"/>
              <a:pathLst>
                <a:path w="330200" h="474980">
                  <a:moveTo>
                    <a:pt x="330200" y="66040"/>
                  </a:moveTo>
                  <a:cubicBezTo>
                    <a:pt x="90170" y="474980"/>
                    <a:pt x="33020" y="445770"/>
                    <a:pt x="21590" y="412750"/>
                  </a:cubicBezTo>
                  <a:cubicBezTo>
                    <a:pt x="0" y="344170"/>
                    <a:pt x="161290" y="31750"/>
                    <a:pt x="228600" y="11430"/>
                  </a:cubicBezTo>
                  <a:cubicBezTo>
                    <a:pt x="262890" y="0"/>
                    <a:pt x="330200" y="66040"/>
                    <a:pt x="330200" y="66040"/>
                  </a:cubicBezTo>
                </a:path>
              </a:pathLst>
            </a:custGeom>
            <a:solidFill>
              <a:srgbClr val="FFFFFF">
                <a:alpha val="51765"/>
              </a:srgbClr>
            </a:solidFill>
            <a:ln cap="sq">
              <a:noFill/>
              <a:prstDash val="solid"/>
              <a:miter/>
            </a:ln>
          </p:spPr>
        </p:sp>
      </p:grpSp>
      <p:grpSp>
        <p:nvGrpSpPr>
          <p:cNvPr id="32" name="Group 32"/>
          <p:cNvGrpSpPr/>
          <p:nvPr/>
        </p:nvGrpSpPr>
        <p:grpSpPr>
          <a:xfrm>
            <a:off x="13186410" y="5745480"/>
            <a:ext cx="404812" cy="526732"/>
            <a:chOff x="0" y="0"/>
            <a:chExt cx="539750" cy="702310"/>
          </a:xfrm>
        </p:grpSpPr>
        <p:sp>
          <p:nvSpPr>
            <p:cNvPr id="33" name="Freeform 33"/>
            <p:cNvSpPr/>
            <p:nvPr/>
          </p:nvSpPr>
          <p:spPr>
            <a:xfrm>
              <a:off x="31750" y="41910"/>
              <a:ext cx="457200" cy="617220"/>
            </a:xfrm>
            <a:custGeom>
              <a:avLst/>
              <a:gdLst/>
              <a:ahLst/>
              <a:cxnLst/>
              <a:rect l="l" t="t" r="r" b="b"/>
              <a:pathLst>
                <a:path w="457200" h="617220">
                  <a:moveTo>
                    <a:pt x="457200" y="68580"/>
                  </a:moveTo>
                  <a:cubicBezTo>
                    <a:pt x="78740" y="617220"/>
                    <a:pt x="27940" y="584200"/>
                    <a:pt x="19050" y="547370"/>
                  </a:cubicBezTo>
                  <a:cubicBezTo>
                    <a:pt x="0" y="459740"/>
                    <a:pt x="270510" y="29210"/>
                    <a:pt x="358140" y="8890"/>
                  </a:cubicBezTo>
                  <a:cubicBezTo>
                    <a:pt x="394970" y="0"/>
                    <a:pt x="457200" y="68580"/>
                    <a:pt x="457200" y="68580"/>
                  </a:cubicBezTo>
                </a:path>
              </a:pathLst>
            </a:custGeom>
            <a:solidFill>
              <a:srgbClr val="FFFFFF">
                <a:alpha val="51765"/>
              </a:srgbClr>
            </a:solidFill>
            <a:ln cap="sq">
              <a:noFill/>
              <a:prstDash val="solid"/>
              <a:miter/>
            </a:ln>
          </p:spPr>
        </p:sp>
      </p:grpSp>
      <p:grpSp>
        <p:nvGrpSpPr>
          <p:cNvPr id="34" name="Group 34"/>
          <p:cNvGrpSpPr/>
          <p:nvPr/>
        </p:nvGrpSpPr>
        <p:grpSpPr>
          <a:xfrm>
            <a:off x="13214032" y="5769292"/>
            <a:ext cx="360997" cy="480060"/>
            <a:chOff x="0" y="0"/>
            <a:chExt cx="481330" cy="640080"/>
          </a:xfrm>
        </p:grpSpPr>
        <p:sp>
          <p:nvSpPr>
            <p:cNvPr id="35" name="Freeform 35"/>
            <p:cNvSpPr/>
            <p:nvPr/>
          </p:nvSpPr>
          <p:spPr>
            <a:xfrm>
              <a:off x="31750" y="40640"/>
              <a:ext cx="398780" cy="557530"/>
            </a:xfrm>
            <a:custGeom>
              <a:avLst/>
              <a:gdLst/>
              <a:ahLst/>
              <a:cxnLst/>
              <a:rect l="l" t="t" r="r" b="b"/>
              <a:pathLst>
                <a:path w="398780" h="557530">
                  <a:moveTo>
                    <a:pt x="398780" y="64770"/>
                  </a:moveTo>
                  <a:cubicBezTo>
                    <a:pt x="81280" y="557530"/>
                    <a:pt x="29210" y="524510"/>
                    <a:pt x="19050" y="487680"/>
                  </a:cubicBezTo>
                  <a:cubicBezTo>
                    <a:pt x="0" y="407670"/>
                    <a:pt x="217170" y="33020"/>
                    <a:pt x="297180" y="10160"/>
                  </a:cubicBezTo>
                  <a:cubicBezTo>
                    <a:pt x="334010" y="0"/>
                    <a:pt x="398780" y="64770"/>
                    <a:pt x="398780" y="64770"/>
                  </a:cubicBezTo>
                </a:path>
              </a:pathLst>
            </a:custGeom>
            <a:solidFill>
              <a:srgbClr val="FFFFFF">
                <a:alpha val="51765"/>
              </a:srgbClr>
            </a:solidFill>
            <a:ln cap="sq">
              <a:noFill/>
              <a:prstDash val="solid"/>
              <a:miter/>
            </a:ln>
          </p:spPr>
        </p:sp>
      </p:grpSp>
      <p:grpSp>
        <p:nvGrpSpPr>
          <p:cNvPr id="36" name="Group 36"/>
          <p:cNvGrpSpPr/>
          <p:nvPr/>
        </p:nvGrpSpPr>
        <p:grpSpPr>
          <a:xfrm>
            <a:off x="13026390" y="5802630"/>
            <a:ext cx="558165" cy="554355"/>
            <a:chOff x="0" y="0"/>
            <a:chExt cx="744220" cy="739140"/>
          </a:xfrm>
        </p:grpSpPr>
        <p:sp>
          <p:nvSpPr>
            <p:cNvPr id="37" name="Freeform 37"/>
            <p:cNvSpPr/>
            <p:nvPr/>
          </p:nvSpPr>
          <p:spPr>
            <a:xfrm>
              <a:off x="50800" y="49530"/>
              <a:ext cx="641350" cy="637540"/>
            </a:xfrm>
            <a:custGeom>
              <a:avLst/>
              <a:gdLst/>
              <a:ahLst/>
              <a:cxnLst/>
              <a:rect l="l" t="t" r="r" b="b"/>
              <a:pathLst>
                <a:path w="641350" h="637540">
                  <a:moveTo>
                    <a:pt x="641350" y="85090"/>
                  </a:moveTo>
                  <a:cubicBezTo>
                    <a:pt x="41910" y="637540"/>
                    <a:pt x="0" y="595630"/>
                    <a:pt x="0" y="557530"/>
                  </a:cubicBezTo>
                  <a:cubicBezTo>
                    <a:pt x="1270" y="454660"/>
                    <a:pt x="459740" y="0"/>
                    <a:pt x="561340" y="1270"/>
                  </a:cubicBezTo>
                  <a:cubicBezTo>
                    <a:pt x="600710" y="2540"/>
                    <a:pt x="641350" y="85090"/>
                    <a:pt x="641350" y="85090"/>
                  </a:cubicBezTo>
                </a:path>
              </a:pathLst>
            </a:custGeom>
            <a:solidFill>
              <a:srgbClr val="FFFFFF">
                <a:alpha val="51765"/>
              </a:srgbClr>
            </a:solidFill>
            <a:ln cap="sq">
              <a:noFill/>
              <a:prstDash val="solid"/>
              <a:miter/>
            </a:ln>
          </p:spPr>
        </p:sp>
      </p:grpSp>
      <p:grpSp>
        <p:nvGrpSpPr>
          <p:cNvPr id="38" name="Group 38"/>
          <p:cNvGrpSpPr/>
          <p:nvPr/>
        </p:nvGrpSpPr>
        <p:grpSpPr>
          <a:xfrm>
            <a:off x="13590270" y="7328535"/>
            <a:ext cx="161925" cy="160020"/>
            <a:chOff x="0" y="0"/>
            <a:chExt cx="215900" cy="213360"/>
          </a:xfrm>
        </p:grpSpPr>
        <p:sp>
          <p:nvSpPr>
            <p:cNvPr id="39" name="Freeform 39"/>
            <p:cNvSpPr/>
            <p:nvPr/>
          </p:nvSpPr>
          <p:spPr>
            <a:xfrm>
              <a:off x="50800" y="48260"/>
              <a:ext cx="111760" cy="115570"/>
            </a:xfrm>
            <a:custGeom>
              <a:avLst/>
              <a:gdLst/>
              <a:ahLst/>
              <a:cxnLst/>
              <a:rect l="l" t="t" r="r" b="b"/>
              <a:pathLst>
                <a:path w="111760" h="115570">
                  <a:moveTo>
                    <a:pt x="111760" y="40640"/>
                  </a:moveTo>
                  <a:cubicBezTo>
                    <a:pt x="109220" y="80010"/>
                    <a:pt x="92710" y="101600"/>
                    <a:pt x="80010" y="109220"/>
                  </a:cubicBezTo>
                  <a:cubicBezTo>
                    <a:pt x="72390" y="114300"/>
                    <a:pt x="63500" y="115570"/>
                    <a:pt x="53340" y="114300"/>
                  </a:cubicBezTo>
                  <a:cubicBezTo>
                    <a:pt x="40640" y="111760"/>
                    <a:pt x="16510" y="97790"/>
                    <a:pt x="7620" y="86360"/>
                  </a:cubicBezTo>
                  <a:cubicBezTo>
                    <a:pt x="2540" y="78740"/>
                    <a:pt x="0" y="69850"/>
                    <a:pt x="0" y="60960"/>
                  </a:cubicBezTo>
                  <a:cubicBezTo>
                    <a:pt x="1270" y="46990"/>
                    <a:pt x="10160" y="21590"/>
                    <a:pt x="21590" y="11430"/>
                  </a:cubicBezTo>
                  <a:cubicBezTo>
                    <a:pt x="34290" y="2540"/>
                    <a:pt x="60960" y="0"/>
                    <a:pt x="7366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40" name="Group 40"/>
          <p:cNvGrpSpPr/>
          <p:nvPr/>
        </p:nvGrpSpPr>
        <p:grpSpPr>
          <a:xfrm>
            <a:off x="13570268" y="7405688"/>
            <a:ext cx="256222" cy="213360"/>
            <a:chOff x="0" y="0"/>
            <a:chExt cx="341630" cy="284480"/>
          </a:xfrm>
        </p:grpSpPr>
        <p:sp>
          <p:nvSpPr>
            <p:cNvPr id="41" name="Freeform 41"/>
            <p:cNvSpPr/>
            <p:nvPr/>
          </p:nvSpPr>
          <p:spPr>
            <a:xfrm>
              <a:off x="39370" y="50800"/>
              <a:ext cx="251460" cy="187960"/>
            </a:xfrm>
            <a:custGeom>
              <a:avLst/>
              <a:gdLst/>
              <a:ahLst/>
              <a:cxnLst/>
              <a:rect l="l" t="t" r="r" b="b"/>
              <a:pathLst>
                <a:path w="251460" h="187960">
                  <a:moveTo>
                    <a:pt x="104140" y="0"/>
                  </a:moveTo>
                  <a:cubicBezTo>
                    <a:pt x="251460" y="115570"/>
                    <a:pt x="251460" y="129540"/>
                    <a:pt x="248920" y="142240"/>
                  </a:cubicBezTo>
                  <a:cubicBezTo>
                    <a:pt x="245110" y="153670"/>
                    <a:pt x="237490" y="168910"/>
                    <a:pt x="226060" y="175260"/>
                  </a:cubicBezTo>
                  <a:cubicBezTo>
                    <a:pt x="213360" y="182880"/>
                    <a:pt x="195580" y="185420"/>
                    <a:pt x="173990" y="182880"/>
                  </a:cubicBezTo>
                  <a:cubicBezTo>
                    <a:pt x="133350" y="177800"/>
                    <a:pt x="24130" y="153670"/>
                    <a:pt x="11430" y="120650"/>
                  </a:cubicBezTo>
                  <a:cubicBezTo>
                    <a:pt x="0" y="95250"/>
                    <a:pt x="33020" y="30480"/>
                    <a:pt x="60960" y="19050"/>
                  </a:cubicBezTo>
                  <a:cubicBezTo>
                    <a:pt x="97790" y="5080"/>
                    <a:pt x="195580" y="55880"/>
                    <a:pt x="224790" y="81280"/>
                  </a:cubicBezTo>
                  <a:cubicBezTo>
                    <a:pt x="240030" y="95250"/>
                    <a:pt x="248920" y="113030"/>
                    <a:pt x="250190" y="128270"/>
                  </a:cubicBezTo>
                  <a:cubicBezTo>
                    <a:pt x="251460" y="140970"/>
                    <a:pt x="243840" y="156210"/>
                    <a:pt x="236220" y="166370"/>
                  </a:cubicBezTo>
                  <a:cubicBezTo>
                    <a:pt x="229870" y="173990"/>
                    <a:pt x="223520" y="179070"/>
                    <a:pt x="213360" y="181610"/>
                  </a:cubicBezTo>
                  <a:cubicBezTo>
                    <a:pt x="203200" y="185420"/>
                    <a:pt x="190500" y="187960"/>
                    <a:pt x="173990" y="182880"/>
                  </a:cubicBezTo>
                  <a:cubicBezTo>
                    <a:pt x="140970" y="172720"/>
                    <a:pt x="48260" y="129540"/>
                    <a:pt x="40640" y="96520"/>
                  </a:cubicBezTo>
                  <a:cubicBezTo>
                    <a:pt x="34290" y="67310"/>
                    <a:pt x="104140" y="0"/>
                    <a:pt x="104140" y="0"/>
                  </a:cubicBezTo>
                </a:path>
              </a:pathLst>
            </a:custGeom>
            <a:solidFill>
              <a:srgbClr val="FFFFFF">
                <a:alpha val="51765"/>
              </a:srgbClr>
            </a:solidFill>
            <a:ln cap="sq">
              <a:noFill/>
              <a:prstDash val="solid"/>
              <a:miter/>
            </a:ln>
          </p:spPr>
        </p:sp>
      </p:grpSp>
      <p:grpSp>
        <p:nvGrpSpPr>
          <p:cNvPr id="42" name="Group 42"/>
          <p:cNvGrpSpPr/>
          <p:nvPr/>
        </p:nvGrpSpPr>
        <p:grpSpPr>
          <a:xfrm>
            <a:off x="13558838" y="7382828"/>
            <a:ext cx="269558" cy="261938"/>
            <a:chOff x="0" y="0"/>
            <a:chExt cx="359410" cy="349250"/>
          </a:xfrm>
        </p:grpSpPr>
        <p:sp>
          <p:nvSpPr>
            <p:cNvPr id="43" name="Freeform 43"/>
            <p:cNvSpPr/>
            <p:nvPr/>
          </p:nvSpPr>
          <p:spPr>
            <a:xfrm>
              <a:off x="49530" y="50800"/>
              <a:ext cx="261620" cy="251460"/>
            </a:xfrm>
            <a:custGeom>
              <a:avLst/>
              <a:gdLst/>
              <a:ahLst/>
              <a:cxnLst/>
              <a:rect l="l" t="t" r="r" b="b"/>
              <a:pathLst>
                <a:path w="261620" h="251460">
                  <a:moveTo>
                    <a:pt x="81280" y="0"/>
                  </a:moveTo>
                  <a:cubicBezTo>
                    <a:pt x="260350" y="181610"/>
                    <a:pt x="259080" y="199390"/>
                    <a:pt x="254000" y="213360"/>
                  </a:cubicBezTo>
                  <a:cubicBezTo>
                    <a:pt x="250190" y="226060"/>
                    <a:pt x="237490" y="237490"/>
                    <a:pt x="226060" y="242570"/>
                  </a:cubicBezTo>
                  <a:cubicBezTo>
                    <a:pt x="214630" y="248920"/>
                    <a:pt x="203200" y="251460"/>
                    <a:pt x="186690" y="246380"/>
                  </a:cubicBezTo>
                  <a:cubicBezTo>
                    <a:pt x="148590" y="234950"/>
                    <a:pt x="26670" y="163830"/>
                    <a:pt x="20320" y="123190"/>
                  </a:cubicBezTo>
                  <a:cubicBezTo>
                    <a:pt x="16510" y="92710"/>
                    <a:pt x="60960" y="36830"/>
                    <a:pt x="91440" y="33020"/>
                  </a:cubicBezTo>
                  <a:cubicBezTo>
                    <a:pt x="132080" y="27940"/>
                    <a:pt x="229870" y="127000"/>
                    <a:pt x="250190" y="161290"/>
                  </a:cubicBezTo>
                  <a:cubicBezTo>
                    <a:pt x="259080" y="175260"/>
                    <a:pt x="261620" y="187960"/>
                    <a:pt x="257810" y="200660"/>
                  </a:cubicBezTo>
                  <a:cubicBezTo>
                    <a:pt x="255270" y="214630"/>
                    <a:pt x="241300" y="236220"/>
                    <a:pt x="226060" y="242570"/>
                  </a:cubicBezTo>
                  <a:cubicBezTo>
                    <a:pt x="212090" y="250190"/>
                    <a:pt x="194310" y="250190"/>
                    <a:pt x="173990" y="241300"/>
                  </a:cubicBezTo>
                  <a:cubicBezTo>
                    <a:pt x="129540" y="223520"/>
                    <a:pt x="2540" y="128270"/>
                    <a:pt x="1270" y="83820"/>
                  </a:cubicBezTo>
                  <a:cubicBezTo>
                    <a:pt x="0" y="52070"/>
                    <a:pt x="81280" y="0"/>
                    <a:pt x="81280" y="0"/>
                  </a:cubicBezTo>
                </a:path>
              </a:pathLst>
            </a:custGeom>
            <a:solidFill>
              <a:srgbClr val="FFFFFF">
                <a:alpha val="51765"/>
              </a:srgbClr>
            </a:solidFill>
            <a:ln cap="sq">
              <a:noFill/>
              <a:prstDash val="solid"/>
              <a:miter/>
            </a:ln>
          </p:spPr>
        </p:sp>
      </p:grpSp>
      <p:grpSp>
        <p:nvGrpSpPr>
          <p:cNvPr id="44" name="Group 44"/>
          <p:cNvGrpSpPr/>
          <p:nvPr/>
        </p:nvGrpSpPr>
        <p:grpSpPr>
          <a:xfrm>
            <a:off x="13342620" y="7029450"/>
            <a:ext cx="561975" cy="569595"/>
            <a:chOff x="0" y="0"/>
            <a:chExt cx="749300" cy="759460"/>
          </a:xfrm>
        </p:grpSpPr>
        <p:sp>
          <p:nvSpPr>
            <p:cNvPr id="45" name="Freeform 45"/>
            <p:cNvSpPr/>
            <p:nvPr/>
          </p:nvSpPr>
          <p:spPr>
            <a:xfrm>
              <a:off x="49530" y="48260"/>
              <a:ext cx="655320" cy="660400"/>
            </a:xfrm>
            <a:custGeom>
              <a:avLst/>
              <a:gdLst/>
              <a:ahLst/>
              <a:cxnLst/>
              <a:rect l="l" t="t" r="r" b="b"/>
              <a:pathLst>
                <a:path w="655320" h="660400">
                  <a:moveTo>
                    <a:pt x="424180" y="660400"/>
                  </a:moveTo>
                  <a:cubicBezTo>
                    <a:pt x="144780" y="281940"/>
                    <a:pt x="138430" y="274320"/>
                    <a:pt x="135890" y="260350"/>
                  </a:cubicBezTo>
                  <a:cubicBezTo>
                    <a:pt x="133350" y="247650"/>
                    <a:pt x="132080" y="232410"/>
                    <a:pt x="138430" y="220980"/>
                  </a:cubicBezTo>
                  <a:cubicBezTo>
                    <a:pt x="144780" y="207010"/>
                    <a:pt x="165100" y="191770"/>
                    <a:pt x="180340" y="187960"/>
                  </a:cubicBezTo>
                  <a:cubicBezTo>
                    <a:pt x="193040" y="184150"/>
                    <a:pt x="201930" y="186690"/>
                    <a:pt x="219710" y="195580"/>
                  </a:cubicBezTo>
                  <a:cubicBezTo>
                    <a:pt x="274320" y="222250"/>
                    <a:pt x="462280" y="394970"/>
                    <a:pt x="509270" y="454660"/>
                  </a:cubicBezTo>
                  <a:cubicBezTo>
                    <a:pt x="528320" y="480060"/>
                    <a:pt x="537210" y="497840"/>
                    <a:pt x="541020" y="516890"/>
                  </a:cubicBezTo>
                  <a:cubicBezTo>
                    <a:pt x="544830" y="530860"/>
                    <a:pt x="546100" y="544830"/>
                    <a:pt x="542290" y="557530"/>
                  </a:cubicBezTo>
                  <a:cubicBezTo>
                    <a:pt x="537210" y="568960"/>
                    <a:pt x="527050" y="581660"/>
                    <a:pt x="514350" y="588010"/>
                  </a:cubicBezTo>
                  <a:cubicBezTo>
                    <a:pt x="501650" y="593090"/>
                    <a:pt x="483870" y="593090"/>
                    <a:pt x="462280" y="588010"/>
                  </a:cubicBezTo>
                  <a:cubicBezTo>
                    <a:pt x="419100" y="575310"/>
                    <a:pt x="349250" y="523240"/>
                    <a:pt x="290830" y="483870"/>
                  </a:cubicBezTo>
                  <a:cubicBezTo>
                    <a:pt x="226060" y="440690"/>
                    <a:pt x="125730" y="369570"/>
                    <a:pt x="93980" y="335280"/>
                  </a:cubicBezTo>
                  <a:cubicBezTo>
                    <a:pt x="81280" y="321310"/>
                    <a:pt x="76200" y="312420"/>
                    <a:pt x="73660" y="300990"/>
                  </a:cubicBezTo>
                  <a:cubicBezTo>
                    <a:pt x="71120" y="292100"/>
                    <a:pt x="71120" y="283210"/>
                    <a:pt x="74930" y="273050"/>
                  </a:cubicBezTo>
                  <a:cubicBezTo>
                    <a:pt x="81280" y="260350"/>
                    <a:pt x="97790" y="241300"/>
                    <a:pt x="113030" y="236220"/>
                  </a:cubicBezTo>
                  <a:cubicBezTo>
                    <a:pt x="124460" y="231140"/>
                    <a:pt x="134620" y="231140"/>
                    <a:pt x="152400" y="238760"/>
                  </a:cubicBezTo>
                  <a:cubicBezTo>
                    <a:pt x="215900" y="261620"/>
                    <a:pt x="473710" y="464820"/>
                    <a:pt x="519430" y="525780"/>
                  </a:cubicBezTo>
                  <a:cubicBezTo>
                    <a:pt x="534670" y="547370"/>
                    <a:pt x="538480" y="561340"/>
                    <a:pt x="538480" y="575310"/>
                  </a:cubicBezTo>
                  <a:cubicBezTo>
                    <a:pt x="537210" y="589280"/>
                    <a:pt x="529590" y="603250"/>
                    <a:pt x="519430" y="612140"/>
                  </a:cubicBezTo>
                  <a:cubicBezTo>
                    <a:pt x="510540" y="619760"/>
                    <a:pt x="494030" y="626110"/>
                    <a:pt x="481330" y="626110"/>
                  </a:cubicBezTo>
                  <a:cubicBezTo>
                    <a:pt x="468630" y="626110"/>
                    <a:pt x="459740" y="622300"/>
                    <a:pt x="443230" y="612140"/>
                  </a:cubicBezTo>
                  <a:cubicBezTo>
                    <a:pt x="407670" y="589280"/>
                    <a:pt x="336550" y="514350"/>
                    <a:pt x="284480" y="457200"/>
                  </a:cubicBezTo>
                  <a:cubicBezTo>
                    <a:pt x="226060" y="393700"/>
                    <a:pt x="138430" y="288290"/>
                    <a:pt x="115570" y="245110"/>
                  </a:cubicBezTo>
                  <a:cubicBezTo>
                    <a:pt x="105410" y="228600"/>
                    <a:pt x="100330" y="219710"/>
                    <a:pt x="102870" y="207010"/>
                  </a:cubicBezTo>
                  <a:cubicBezTo>
                    <a:pt x="104140" y="191770"/>
                    <a:pt x="118110" y="168910"/>
                    <a:pt x="129540" y="160020"/>
                  </a:cubicBezTo>
                  <a:cubicBezTo>
                    <a:pt x="137160" y="153670"/>
                    <a:pt x="144780" y="152400"/>
                    <a:pt x="154940" y="152400"/>
                  </a:cubicBezTo>
                  <a:cubicBezTo>
                    <a:pt x="166370" y="151130"/>
                    <a:pt x="175260" y="153670"/>
                    <a:pt x="194310" y="163830"/>
                  </a:cubicBezTo>
                  <a:cubicBezTo>
                    <a:pt x="260350" y="200660"/>
                    <a:pt x="548640" y="453390"/>
                    <a:pt x="595630" y="528320"/>
                  </a:cubicBezTo>
                  <a:cubicBezTo>
                    <a:pt x="612140" y="553720"/>
                    <a:pt x="613410" y="572770"/>
                    <a:pt x="613410" y="589280"/>
                  </a:cubicBezTo>
                  <a:cubicBezTo>
                    <a:pt x="613410" y="599440"/>
                    <a:pt x="609600" y="607060"/>
                    <a:pt x="603250" y="614680"/>
                  </a:cubicBezTo>
                  <a:cubicBezTo>
                    <a:pt x="596900" y="623570"/>
                    <a:pt x="582930" y="635000"/>
                    <a:pt x="570230" y="637540"/>
                  </a:cubicBezTo>
                  <a:cubicBezTo>
                    <a:pt x="558800" y="641350"/>
                    <a:pt x="546100" y="638810"/>
                    <a:pt x="530860" y="633730"/>
                  </a:cubicBezTo>
                  <a:cubicBezTo>
                    <a:pt x="504190" y="623570"/>
                    <a:pt x="477520" y="598170"/>
                    <a:pt x="438150" y="563880"/>
                  </a:cubicBezTo>
                  <a:cubicBezTo>
                    <a:pt x="359410" y="496570"/>
                    <a:pt x="137160" y="289560"/>
                    <a:pt x="97790" y="231140"/>
                  </a:cubicBezTo>
                  <a:cubicBezTo>
                    <a:pt x="86360" y="214630"/>
                    <a:pt x="81280" y="207010"/>
                    <a:pt x="81280" y="194310"/>
                  </a:cubicBezTo>
                  <a:cubicBezTo>
                    <a:pt x="81280" y="179070"/>
                    <a:pt x="91440" y="154940"/>
                    <a:pt x="104140" y="146050"/>
                  </a:cubicBezTo>
                  <a:cubicBezTo>
                    <a:pt x="115570" y="135890"/>
                    <a:pt x="137160" y="133350"/>
                    <a:pt x="156210" y="137160"/>
                  </a:cubicBezTo>
                  <a:cubicBezTo>
                    <a:pt x="181610" y="142240"/>
                    <a:pt x="205740" y="161290"/>
                    <a:pt x="241300" y="189230"/>
                  </a:cubicBezTo>
                  <a:cubicBezTo>
                    <a:pt x="313690" y="246380"/>
                    <a:pt x="504190" y="440690"/>
                    <a:pt x="539750" y="495300"/>
                  </a:cubicBezTo>
                  <a:cubicBezTo>
                    <a:pt x="551180" y="511810"/>
                    <a:pt x="556260" y="519430"/>
                    <a:pt x="556260" y="533400"/>
                  </a:cubicBezTo>
                  <a:cubicBezTo>
                    <a:pt x="554990" y="547370"/>
                    <a:pt x="544830" y="571500"/>
                    <a:pt x="533400" y="580390"/>
                  </a:cubicBezTo>
                  <a:cubicBezTo>
                    <a:pt x="523240" y="589280"/>
                    <a:pt x="506730" y="593090"/>
                    <a:pt x="494030" y="591820"/>
                  </a:cubicBezTo>
                  <a:cubicBezTo>
                    <a:pt x="481330" y="590550"/>
                    <a:pt x="472440" y="584200"/>
                    <a:pt x="457200" y="574040"/>
                  </a:cubicBezTo>
                  <a:cubicBezTo>
                    <a:pt x="425450" y="552450"/>
                    <a:pt x="373380" y="497840"/>
                    <a:pt x="325120" y="447040"/>
                  </a:cubicBezTo>
                  <a:cubicBezTo>
                    <a:pt x="260350" y="378460"/>
                    <a:pt x="144780" y="251460"/>
                    <a:pt x="107950" y="196850"/>
                  </a:cubicBezTo>
                  <a:cubicBezTo>
                    <a:pt x="91440" y="173990"/>
                    <a:pt x="82550" y="160020"/>
                    <a:pt x="78740" y="142240"/>
                  </a:cubicBezTo>
                  <a:cubicBezTo>
                    <a:pt x="77470" y="128270"/>
                    <a:pt x="78740" y="114300"/>
                    <a:pt x="85090" y="102870"/>
                  </a:cubicBezTo>
                  <a:cubicBezTo>
                    <a:pt x="93980" y="90170"/>
                    <a:pt x="115570" y="76200"/>
                    <a:pt x="130810" y="73660"/>
                  </a:cubicBezTo>
                  <a:cubicBezTo>
                    <a:pt x="143510" y="72390"/>
                    <a:pt x="151130" y="74930"/>
                    <a:pt x="168910" y="85090"/>
                  </a:cubicBezTo>
                  <a:cubicBezTo>
                    <a:pt x="234950" y="121920"/>
                    <a:pt x="529590" y="379730"/>
                    <a:pt x="565150" y="443230"/>
                  </a:cubicBezTo>
                  <a:cubicBezTo>
                    <a:pt x="575310" y="461010"/>
                    <a:pt x="575310" y="471170"/>
                    <a:pt x="574040" y="483870"/>
                  </a:cubicBezTo>
                  <a:cubicBezTo>
                    <a:pt x="571500" y="495300"/>
                    <a:pt x="562610" y="510540"/>
                    <a:pt x="553720" y="518160"/>
                  </a:cubicBezTo>
                  <a:cubicBezTo>
                    <a:pt x="543560" y="525780"/>
                    <a:pt x="527050" y="532130"/>
                    <a:pt x="514350" y="530860"/>
                  </a:cubicBezTo>
                  <a:cubicBezTo>
                    <a:pt x="501650" y="530860"/>
                    <a:pt x="494030" y="525780"/>
                    <a:pt x="477520" y="515620"/>
                  </a:cubicBezTo>
                  <a:cubicBezTo>
                    <a:pt x="422910" y="480060"/>
                    <a:pt x="210820" y="289560"/>
                    <a:pt x="172720" y="229870"/>
                  </a:cubicBezTo>
                  <a:cubicBezTo>
                    <a:pt x="158750" y="208280"/>
                    <a:pt x="153670" y="194310"/>
                    <a:pt x="156210" y="179070"/>
                  </a:cubicBezTo>
                  <a:cubicBezTo>
                    <a:pt x="157480" y="166370"/>
                    <a:pt x="166370" y="152400"/>
                    <a:pt x="176530" y="144780"/>
                  </a:cubicBezTo>
                  <a:cubicBezTo>
                    <a:pt x="186690" y="137160"/>
                    <a:pt x="201930" y="130810"/>
                    <a:pt x="214630" y="132080"/>
                  </a:cubicBezTo>
                  <a:cubicBezTo>
                    <a:pt x="227330" y="132080"/>
                    <a:pt x="236220" y="135890"/>
                    <a:pt x="251460" y="147320"/>
                  </a:cubicBezTo>
                  <a:cubicBezTo>
                    <a:pt x="303530" y="185420"/>
                    <a:pt x="496570" y="414020"/>
                    <a:pt x="523240" y="462280"/>
                  </a:cubicBezTo>
                  <a:cubicBezTo>
                    <a:pt x="529590" y="474980"/>
                    <a:pt x="530860" y="478790"/>
                    <a:pt x="530860" y="488950"/>
                  </a:cubicBezTo>
                  <a:cubicBezTo>
                    <a:pt x="530860" y="500380"/>
                    <a:pt x="525780" y="516890"/>
                    <a:pt x="518160" y="527050"/>
                  </a:cubicBezTo>
                  <a:cubicBezTo>
                    <a:pt x="510540" y="537210"/>
                    <a:pt x="495300" y="544830"/>
                    <a:pt x="482600" y="547370"/>
                  </a:cubicBezTo>
                  <a:cubicBezTo>
                    <a:pt x="469900" y="549910"/>
                    <a:pt x="461010" y="548640"/>
                    <a:pt x="443230" y="539750"/>
                  </a:cubicBezTo>
                  <a:cubicBezTo>
                    <a:pt x="377190" y="506730"/>
                    <a:pt x="95250" y="250190"/>
                    <a:pt x="49530" y="186690"/>
                  </a:cubicBezTo>
                  <a:cubicBezTo>
                    <a:pt x="35560" y="167640"/>
                    <a:pt x="30480" y="157480"/>
                    <a:pt x="30480" y="143510"/>
                  </a:cubicBezTo>
                  <a:cubicBezTo>
                    <a:pt x="29210" y="129540"/>
                    <a:pt x="31750" y="114300"/>
                    <a:pt x="40640" y="104140"/>
                  </a:cubicBezTo>
                  <a:cubicBezTo>
                    <a:pt x="49530" y="92710"/>
                    <a:pt x="72390" y="81280"/>
                    <a:pt x="87630" y="80010"/>
                  </a:cubicBezTo>
                  <a:cubicBezTo>
                    <a:pt x="100330" y="80010"/>
                    <a:pt x="107950" y="83820"/>
                    <a:pt x="125730" y="95250"/>
                  </a:cubicBezTo>
                  <a:cubicBezTo>
                    <a:pt x="180340" y="132080"/>
                    <a:pt x="394970" y="346710"/>
                    <a:pt x="424180" y="403860"/>
                  </a:cubicBezTo>
                  <a:cubicBezTo>
                    <a:pt x="433070" y="421640"/>
                    <a:pt x="433070" y="431800"/>
                    <a:pt x="430530" y="444500"/>
                  </a:cubicBezTo>
                  <a:cubicBezTo>
                    <a:pt x="427990" y="457200"/>
                    <a:pt x="417830" y="471170"/>
                    <a:pt x="408940" y="478790"/>
                  </a:cubicBezTo>
                  <a:cubicBezTo>
                    <a:pt x="401320" y="485140"/>
                    <a:pt x="393700" y="487680"/>
                    <a:pt x="383540" y="488950"/>
                  </a:cubicBezTo>
                  <a:cubicBezTo>
                    <a:pt x="372110" y="490220"/>
                    <a:pt x="360680" y="490220"/>
                    <a:pt x="344170" y="481330"/>
                  </a:cubicBezTo>
                  <a:cubicBezTo>
                    <a:pt x="294640" y="454660"/>
                    <a:pt x="130810" y="285750"/>
                    <a:pt x="99060" y="229870"/>
                  </a:cubicBezTo>
                  <a:cubicBezTo>
                    <a:pt x="87630" y="208280"/>
                    <a:pt x="83820" y="193040"/>
                    <a:pt x="87630" y="176530"/>
                  </a:cubicBezTo>
                  <a:cubicBezTo>
                    <a:pt x="90170" y="161290"/>
                    <a:pt x="106680" y="142240"/>
                    <a:pt x="120650" y="135890"/>
                  </a:cubicBezTo>
                  <a:cubicBezTo>
                    <a:pt x="134620" y="129540"/>
                    <a:pt x="151130" y="128270"/>
                    <a:pt x="173990" y="139700"/>
                  </a:cubicBezTo>
                  <a:cubicBezTo>
                    <a:pt x="236220" y="170180"/>
                    <a:pt x="430530" y="414020"/>
                    <a:pt x="463550" y="472440"/>
                  </a:cubicBezTo>
                  <a:cubicBezTo>
                    <a:pt x="473710" y="490220"/>
                    <a:pt x="476250" y="499110"/>
                    <a:pt x="476250" y="511810"/>
                  </a:cubicBezTo>
                  <a:cubicBezTo>
                    <a:pt x="476250" y="524510"/>
                    <a:pt x="468630" y="539750"/>
                    <a:pt x="459740" y="548640"/>
                  </a:cubicBezTo>
                  <a:cubicBezTo>
                    <a:pt x="450850" y="557530"/>
                    <a:pt x="435610" y="565150"/>
                    <a:pt x="422910" y="565150"/>
                  </a:cubicBezTo>
                  <a:cubicBezTo>
                    <a:pt x="410210" y="566420"/>
                    <a:pt x="401320" y="563880"/>
                    <a:pt x="384810" y="553720"/>
                  </a:cubicBezTo>
                  <a:cubicBezTo>
                    <a:pt x="331470" y="521970"/>
                    <a:pt x="167640" y="336550"/>
                    <a:pt x="109220" y="262890"/>
                  </a:cubicBezTo>
                  <a:cubicBezTo>
                    <a:pt x="77470" y="223520"/>
                    <a:pt x="48260" y="187960"/>
                    <a:pt x="43180" y="165100"/>
                  </a:cubicBezTo>
                  <a:cubicBezTo>
                    <a:pt x="41910" y="153670"/>
                    <a:pt x="44450" y="147320"/>
                    <a:pt x="49530" y="138430"/>
                  </a:cubicBezTo>
                  <a:cubicBezTo>
                    <a:pt x="55880" y="128270"/>
                    <a:pt x="67310" y="115570"/>
                    <a:pt x="80010" y="111760"/>
                  </a:cubicBezTo>
                  <a:cubicBezTo>
                    <a:pt x="93980" y="106680"/>
                    <a:pt x="109220" y="105410"/>
                    <a:pt x="132080" y="116840"/>
                  </a:cubicBezTo>
                  <a:cubicBezTo>
                    <a:pt x="207010" y="154940"/>
                    <a:pt x="477520" y="488950"/>
                    <a:pt x="518160" y="557530"/>
                  </a:cubicBezTo>
                  <a:cubicBezTo>
                    <a:pt x="528320" y="575310"/>
                    <a:pt x="532130" y="582930"/>
                    <a:pt x="530860" y="595630"/>
                  </a:cubicBezTo>
                  <a:cubicBezTo>
                    <a:pt x="530860" y="608330"/>
                    <a:pt x="524510" y="623570"/>
                    <a:pt x="515620" y="633730"/>
                  </a:cubicBezTo>
                  <a:cubicBezTo>
                    <a:pt x="506730" y="642620"/>
                    <a:pt x="491490" y="650240"/>
                    <a:pt x="480060" y="651510"/>
                  </a:cubicBezTo>
                  <a:cubicBezTo>
                    <a:pt x="467360" y="652780"/>
                    <a:pt x="458470" y="651510"/>
                    <a:pt x="440690" y="640080"/>
                  </a:cubicBezTo>
                  <a:cubicBezTo>
                    <a:pt x="370840" y="596900"/>
                    <a:pt x="57150" y="228600"/>
                    <a:pt x="15240" y="156210"/>
                  </a:cubicBezTo>
                  <a:cubicBezTo>
                    <a:pt x="3810" y="137160"/>
                    <a:pt x="1270" y="129540"/>
                    <a:pt x="1270" y="118110"/>
                  </a:cubicBezTo>
                  <a:cubicBezTo>
                    <a:pt x="1270" y="107950"/>
                    <a:pt x="2540" y="99060"/>
                    <a:pt x="7620" y="91440"/>
                  </a:cubicBezTo>
                  <a:cubicBezTo>
                    <a:pt x="16510" y="80010"/>
                    <a:pt x="38100" y="64770"/>
                    <a:pt x="52070" y="62230"/>
                  </a:cubicBezTo>
                  <a:cubicBezTo>
                    <a:pt x="66040" y="59690"/>
                    <a:pt x="76200" y="64770"/>
                    <a:pt x="91440" y="72390"/>
                  </a:cubicBezTo>
                  <a:cubicBezTo>
                    <a:pt x="119380" y="85090"/>
                    <a:pt x="153670" y="113030"/>
                    <a:pt x="196850" y="147320"/>
                  </a:cubicBezTo>
                  <a:cubicBezTo>
                    <a:pt x="273050" y="209550"/>
                    <a:pt x="464820" y="375920"/>
                    <a:pt x="504190" y="427990"/>
                  </a:cubicBezTo>
                  <a:cubicBezTo>
                    <a:pt x="516890" y="443230"/>
                    <a:pt x="521970" y="450850"/>
                    <a:pt x="521970" y="463550"/>
                  </a:cubicBezTo>
                  <a:cubicBezTo>
                    <a:pt x="523240" y="476250"/>
                    <a:pt x="519430" y="492760"/>
                    <a:pt x="511810" y="502920"/>
                  </a:cubicBezTo>
                  <a:cubicBezTo>
                    <a:pt x="504190" y="513080"/>
                    <a:pt x="490220" y="521970"/>
                    <a:pt x="478790" y="524510"/>
                  </a:cubicBezTo>
                  <a:cubicBezTo>
                    <a:pt x="466090" y="528320"/>
                    <a:pt x="455930" y="528320"/>
                    <a:pt x="438150" y="519430"/>
                  </a:cubicBezTo>
                  <a:cubicBezTo>
                    <a:pt x="378460" y="491490"/>
                    <a:pt x="146050" y="273050"/>
                    <a:pt x="104140" y="219710"/>
                  </a:cubicBezTo>
                  <a:cubicBezTo>
                    <a:pt x="92710" y="203200"/>
                    <a:pt x="87630" y="195580"/>
                    <a:pt x="86360" y="182880"/>
                  </a:cubicBezTo>
                  <a:cubicBezTo>
                    <a:pt x="85090" y="170180"/>
                    <a:pt x="91440" y="153670"/>
                    <a:pt x="97790" y="143510"/>
                  </a:cubicBezTo>
                  <a:cubicBezTo>
                    <a:pt x="102870" y="135890"/>
                    <a:pt x="109220" y="129540"/>
                    <a:pt x="118110" y="125730"/>
                  </a:cubicBezTo>
                  <a:cubicBezTo>
                    <a:pt x="129540" y="121920"/>
                    <a:pt x="140970" y="119380"/>
                    <a:pt x="158750" y="121920"/>
                  </a:cubicBezTo>
                  <a:cubicBezTo>
                    <a:pt x="196850" y="128270"/>
                    <a:pt x="273050" y="167640"/>
                    <a:pt x="332740" y="203200"/>
                  </a:cubicBezTo>
                  <a:cubicBezTo>
                    <a:pt x="406400" y="245110"/>
                    <a:pt x="537210" y="327660"/>
                    <a:pt x="561340" y="368300"/>
                  </a:cubicBezTo>
                  <a:cubicBezTo>
                    <a:pt x="570230" y="383540"/>
                    <a:pt x="568960" y="396240"/>
                    <a:pt x="566420" y="408940"/>
                  </a:cubicBezTo>
                  <a:cubicBezTo>
                    <a:pt x="562610" y="421640"/>
                    <a:pt x="553720" y="434340"/>
                    <a:pt x="543560" y="441960"/>
                  </a:cubicBezTo>
                  <a:cubicBezTo>
                    <a:pt x="532130" y="449580"/>
                    <a:pt x="515620" y="452120"/>
                    <a:pt x="504190" y="452120"/>
                  </a:cubicBezTo>
                  <a:cubicBezTo>
                    <a:pt x="494030" y="450850"/>
                    <a:pt x="490220" y="449580"/>
                    <a:pt x="477520" y="441960"/>
                  </a:cubicBezTo>
                  <a:cubicBezTo>
                    <a:pt x="426720" y="408940"/>
                    <a:pt x="171450" y="167640"/>
                    <a:pt x="130810" y="101600"/>
                  </a:cubicBezTo>
                  <a:cubicBezTo>
                    <a:pt x="116840" y="78740"/>
                    <a:pt x="113030" y="66040"/>
                    <a:pt x="114300" y="50800"/>
                  </a:cubicBezTo>
                  <a:cubicBezTo>
                    <a:pt x="116840" y="38100"/>
                    <a:pt x="125730" y="24130"/>
                    <a:pt x="135890" y="16510"/>
                  </a:cubicBezTo>
                  <a:cubicBezTo>
                    <a:pt x="146050" y="7620"/>
                    <a:pt x="161290" y="2540"/>
                    <a:pt x="173990" y="3810"/>
                  </a:cubicBezTo>
                  <a:cubicBezTo>
                    <a:pt x="186690" y="3810"/>
                    <a:pt x="194310" y="8890"/>
                    <a:pt x="210820" y="20320"/>
                  </a:cubicBezTo>
                  <a:cubicBezTo>
                    <a:pt x="273050" y="62230"/>
                    <a:pt x="560070" y="321310"/>
                    <a:pt x="586740" y="386080"/>
                  </a:cubicBezTo>
                  <a:cubicBezTo>
                    <a:pt x="593090" y="403860"/>
                    <a:pt x="588010" y="415290"/>
                    <a:pt x="584200" y="426720"/>
                  </a:cubicBezTo>
                  <a:cubicBezTo>
                    <a:pt x="581660" y="435610"/>
                    <a:pt x="576580" y="443230"/>
                    <a:pt x="568960" y="448310"/>
                  </a:cubicBezTo>
                  <a:cubicBezTo>
                    <a:pt x="558800" y="455930"/>
                    <a:pt x="542290" y="462280"/>
                    <a:pt x="529590" y="462280"/>
                  </a:cubicBezTo>
                  <a:cubicBezTo>
                    <a:pt x="516890" y="461010"/>
                    <a:pt x="510540" y="457200"/>
                    <a:pt x="492760" y="445770"/>
                  </a:cubicBezTo>
                  <a:cubicBezTo>
                    <a:pt x="431800" y="406400"/>
                    <a:pt x="166370" y="166370"/>
                    <a:pt x="123190" y="99060"/>
                  </a:cubicBezTo>
                  <a:cubicBezTo>
                    <a:pt x="110490" y="77470"/>
                    <a:pt x="105410" y="63500"/>
                    <a:pt x="107950" y="48260"/>
                  </a:cubicBezTo>
                  <a:cubicBezTo>
                    <a:pt x="110490" y="33020"/>
                    <a:pt x="127000" y="12700"/>
                    <a:pt x="140970" y="6350"/>
                  </a:cubicBezTo>
                  <a:cubicBezTo>
                    <a:pt x="152400" y="0"/>
                    <a:pt x="170180" y="1270"/>
                    <a:pt x="181610" y="3810"/>
                  </a:cubicBezTo>
                  <a:cubicBezTo>
                    <a:pt x="190500" y="6350"/>
                    <a:pt x="193040" y="8890"/>
                    <a:pt x="204470" y="17780"/>
                  </a:cubicBezTo>
                  <a:cubicBezTo>
                    <a:pt x="261620" y="63500"/>
                    <a:pt x="621030" y="400050"/>
                    <a:pt x="647700" y="473710"/>
                  </a:cubicBezTo>
                  <a:cubicBezTo>
                    <a:pt x="655320" y="492760"/>
                    <a:pt x="651510" y="502920"/>
                    <a:pt x="645160" y="514350"/>
                  </a:cubicBezTo>
                  <a:cubicBezTo>
                    <a:pt x="638810" y="527050"/>
                    <a:pt x="622300" y="543560"/>
                    <a:pt x="603250" y="547370"/>
                  </a:cubicBezTo>
                  <a:cubicBezTo>
                    <a:pt x="576580" y="551180"/>
                    <a:pt x="537210" y="534670"/>
                    <a:pt x="492760" y="510540"/>
                  </a:cubicBezTo>
                  <a:cubicBezTo>
                    <a:pt x="405130" y="464820"/>
                    <a:pt x="177800" y="285750"/>
                    <a:pt x="142240" y="241300"/>
                  </a:cubicBezTo>
                  <a:cubicBezTo>
                    <a:pt x="133350" y="229870"/>
                    <a:pt x="132080" y="226060"/>
                    <a:pt x="130810" y="215900"/>
                  </a:cubicBezTo>
                  <a:cubicBezTo>
                    <a:pt x="128270" y="204470"/>
                    <a:pt x="130810" y="186690"/>
                    <a:pt x="137160" y="176530"/>
                  </a:cubicBezTo>
                  <a:cubicBezTo>
                    <a:pt x="143510" y="165100"/>
                    <a:pt x="158750" y="154940"/>
                    <a:pt x="168910" y="151130"/>
                  </a:cubicBezTo>
                  <a:cubicBezTo>
                    <a:pt x="177800" y="147320"/>
                    <a:pt x="187960" y="147320"/>
                    <a:pt x="196850" y="148590"/>
                  </a:cubicBezTo>
                  <a:cubicBezTo>
                    <a:pt x="204470" y="151130"/>
                    <a:pt x="210820" y="152400"/>
                    <a:pt x="220980" y="160020"/>
                  </a:cubicBezTo>
                  <a:cubicBezTo>
                    <a:pt x="248920" y="180340"/>
                    <a:pt x="346710" y="262890"/>
                    <a:pt x="344170" y="300990"/>
                  </a:cubicBezTo>
                  <a:cubicBezTo>
                    <a:pt x="341630" y="330200"/>
                    <a:pt x="287020" y="377190"/>
                    <a:pt x="256540" y="374650"/>
                  </a:cubicBezTo>
                  <a:cubicBezTo>
                    <a:pt x="215900" y="370840"/>
                    <a:pt x="138430" y="255270"/>
                    <a:pt x="130810" y="215900"/>
                  </a:cubicBezTo>
                  <a:cubicBezTo>
                    <a:pt x="127000" y="195580"/>
                    <a:pt x="134620" y="176530"/>
                    <a:pt x="146050" y="165100"/>
                  </a:cubicBezTo>
                  <a:cubicBezTo>
                    <a:pt x="156210" y="153670"/>
                    <a:pt x="173990" y="144780"/>
                    <a:pt x="196850" y="148590"/>
                  </a:cubicBezTo>
                  <a:cubicBezTo>
                    <a:pt x="261620" y="160020"/>
                    <a:pt x="455930" y="356870"/>
                    <a:pt x="537210" y="405130"/>
                  </a:cubicBezTo>
                  <a:cubicBezTo>
                    <a:pt x="577850" y="429260"/>
                    <a:pt x="617220" y="435610"/>
                    <a:pt x="633730" y="450850"/>
                  </a:cubicBezTo>
                  <a:cubicBezTo>
                    <a:pt x="642620" y="458470"/>
                    <a:pt x="646430" y="464820"/>
                    <a:pt x="647700" y="473710"/>
                  </a:cubicBezTo>
                  <a:cubicBezTo>
                    <a:pt x="651510" y="485140"/>
                    <a:pt x="651510" y="502920"/>
                    <a:pt x="645160" y="514350"/>
                  </a:cubicBezTo>
                  <a:cubicBezTo>
                    <a:pt x="640080" y="525780"/>
                    <a:pt x="628650" y="537210"/>
                    <a:pt x="617220" y="542290"/>
                  </a:cubicBezTo>
                  <a:cubicBezTo>
                    <a:pt x="605790" y="547370"/>
                    <a:pt x="588010" y="547370"/>
                    <a:pt x="576580" y="544830"/>
                  </a:cubicBezTo>
                  <a:cubicBezTo>
                    <a:pt x="567690" y="542290"/>
                    <a:pt x="565150" y="539750"/>
                    <a:pt x="553720" y="530860"/>
                  </a:cubicBezTo>
                  <a:cubicBezTo>
                    <a:pt x="496570" y="486410"/>
                    <a:pt x="151130" y="167640"/>
                    <a:pt x="115570" y="87630"/>
                  </a:cubicBezTo>
                  <a:cubicBezTo>
                    <a:pt x="105410" y="64770"/>
                    <a:pt x="105410" y="49530"/>
                    <a:pt x="111760" y="35560"/>
                  </a:cubicBezTo>
                  <a:cubicBezTo>
                    <a:pt x="118110" y="20320"/>
                    <a:pt x="138430" y="5080"/>
                    <a:pt x="153670" y="2540"/>
                  </a:cubicBezTo>
                  <a:cubicBezTo>
                    <a:pt x="170180" y="0"/>
                    <a:pt x="182880" y="5080"/>
                    <a:pt x="204470" y="17780"/>
                  </a:cubicBezTo>
                  <a:cubicBezTo>
                    <a:pt x="275590" y="59690"/>
                    <a:pt x="544830" y="311150"/>
                    <a:pt x="580390" y="373380"/>
                  </a:cubicBezTo>
                  <a:cubicBezTo>
                    <a:pt x="590550" y="391160"/>
                    <a:pt x="590550" y="401320"/>
                    <a:pt x="588010" y="414020"/>
                  </a:cubicBezTo>
                  <a:cubicBezTo>
                    <a:pt x="586740" y="425450"/>
                    <a:pt x="577850" y="440690"/>
                    <a:pt x="568960" y="448310"/>
                  </a:cubicBezTo>
                  <a:cubicBezTo>
                    <a:pt x="558800" y="457200"/>
                    <a:pt x="542290" y="462280"/>
                    <a:pt x="529590" y="462280"/>
                  </a:cubicBezTo>
                  <a:cubicBezTo>
                    <a:pt x="516890" y="461010"/>
                    <a:pt x="510540" y="457200"/>
                    <a:pt x="492760" y="445770"/>
                  </a:cubicBezTo>
                  <a:cubicBezTo>
                    <a:pt x="431800" y="406400"/>
                    <a:pt x="172720" y="160020"/>
                    <a:pt x="130810" y="101600"/>
                  </a:cubicBezTo>
                  <a:cubicBezTo>
                    <a:pt x="119380" y="85090"/>
                    <a:pt x="114300" y="77470"/>
                    <a:pt x="114300" y="64770"/>
                  </a:cubicBezTo>
                  <a:cubicBezTo>
                    <a:pt x="113030" y="52070"/>
                    <a:pt x="118110" y="35560"/>
                    <a:pt x="125730" y="25400"/>
                  </a:cubicBezTo>
                  <a:cubicBezTo>
                    <a:pt x="133350" y="15240"/>
                    <a:pt x="147320" y="6350"/>
                    <a:pt x="160020" y="5080"/>
                  </a:cubicBezTo>
                  <a:cubicBezTo>
                    <a:pt x="175260" y="2540"/>
                    <a:pt x="189230" y="6350"/>
                    <a:pt x="210820" y="20320"/>
                  </a:cubicBezTo>
                  <a:cubicBezTo>
                    <a:pt x="279400" y="60960"/>
                    <a:pt x="532130" y="316230"/>
                    <a:pt x="561340" y="368300"/>
                  </a:cubicBezTo>
                  <a:cubicBezTo>
                    <a:pt x="568960" y="381000"/>
                    <a:pt x="568960" y="386080"/>
                    <a:pt x="567690" y="394970"/>
                  </a:cubicBezTo>
                  <a:cubicBezTo>
                    <a:pt x="567690" y="406400"/>
                    <a:pt x="561340" y="422910"/>
                    <a:pt x="553720" y="433070"/>
                  </a:cubicBezTo>
                  <a:cubicBezTo>
                    <a:pt x="544830" y="441960"/>
                    <a:pt x="528320" y="449580"/>
                    <a:pt x="516890" y="452120"/>
                  </a:cubicBezTo>
                  <a:cubicBezTo>
                    <a:pt x="508000" y="453390"/>
                    <a:pt x="502920" y="453390"/>
                    <a:pt x="490220" y="448310"/>
                  </a:cubicBezTo>
                  <a:cubicBezTo>
                    <a:pt x="440690" y="429260"/>
                    <a:pt x="238760" y="250190"/>
                    <a:pt x="170180" y="224790"/>
                  </a:cubicBezTo>
                  <a:cubicBezTo>
                    <a:pt x="140970" y="214630"/>
                    <a:pt x="118110" y="228600"/>
                    <a:pt x="104140" y="219710"/>
                  </a:cubicBezTo>
                  <a:cubicBezTo>
                    <a:pt x="93980" y="212090"/>
                    <a:pt x="87630" y="195580"/>
                    <a:pt x="86360" y="182880"/>
                  </a:cubicBezTo>
                  <a:cubicBezTo>
                    <a:pt x="85090" y="170180"/>
                    <a:pt x="90170" y="153670"/>
                    <a:pt x="97790" y="143510"/>
                  </a:cubicBezTo>
                  <a:cubicBezTo>
                    <a:pt x="105410" y="133350"/>
                    <a:pt x="119380" y="124460"/>
                    <a:pt x="130810" y="121920"/>
                  </a:cubicBezTo>
                  <a:cubicBezTo>
                    <a:pt x="143510" y="119380"/>
                    <a:pt x="153670" y="119380"/>
                    <a:pt x="171450" y="127000"/>
                  </a:cubicBezTo>
                  <a:cubicBezTo>
                    <a:pt x="231140" y="156210"/>
                    <a:pt x="463550" y="373380"/>
                    <a:pt x="504190" y="427990"/>
                  </a:cubicBezTo>
                  <a:cubicBezTo>
                    <a:pt x="516890" y="443230"/>
                    <a:pt x="521970" y="450850"/>
                    <a:pt x="521970" y="463550"/>
                  </a:cubicBezTo>
                  <a:cubicBezTo>
                    <a:pt x="523240" y="476250"/>
                    <a:pt x="519430" y="492760"/>
                    <a:pt x="511810" y="502920"/>
                  </a:cubicBezTo>
                  <a:cubicBezTo>
                    <a:pt x="504190" y="513080"/>
                    <a:pt x="490220" y="521970"/>
                    <a:pt x="478790" y="524510"/>
                  </a:cubicBezTo>
                  <a:cubicBezTo>
                    <a:pt x="466090" y="528320"/>
                    <a:pt x="455930" y="528320"/>
                    <a:pt x="438150" y="519430"/>
                  </a:cubicBezTo>
                  <a:cubicBezTo>
                    <a:pt x="381000" y="492760"/>
                    <a:pt x="209550" y="304800"/>
                    <a:pt x="129540" y="240030"/>
                  </a:cubicBezTo>
                  <a:cubicBezTo>
                    <a:pt x="83820" y="201930"/>
                    <a:pt x="33020" y="181610"/>
                    <a:pt x="15240" y="156210"/>
                  </a:cubicBezTo>
                  <a:cubicBezTo>
                    <a:pt x="5080" y="142240"/>
                    <a:pt x="0" y="130810"/>
                    <a:pt x="1270" y="118110"/>
                  </a:cubicBezTo>
                  <a:cubicBezTo>
                    <a:pt x="2540" y="102870"/>
                    <a:pt x="15240" y="80010"/>
                    <a:pt x="26670" y="71120"/>
                  </a:cubicBezTo>
                  <a:cubicBezTo>
                    <a:pt x="36830" y="63500"/>
                    <a:pt x="53340" y="60960"/>
                    <a:pt x="66040" y="62230"/>
                  </a:cubicBezTo>
                  <a:cubicBezTo>
                    <a:pt x="78740" y="63500"/>
                    <a:pt x="85090" y="68580"/>
                    <a:pt x="101600" y="81280"/>
                  </a:cubicBezTo>
                  <a:cubicBezTo>
                    <a:pt x="167640" y="134620"/>
                    <a:pt x="476250" y="485140"/>
                    <a:pt x="518160" y="557530"/>
                  </a:cubicBezTo>
                  <a:cubicBezTo>
                    <a:pt x="528320" y="575310"/>
                    <a:pt x="532130" y="582930"/>
                    <a:pt x="530860" y="595630"/>
                  </a:cubicBezTo>
                  <a:cubicBezTo>
                    <a:pt x="530860" y="608330"/>
                    <a:pt x="524510" y="623570"/>
                    <a:pt x="515620" y="633730"/>
                  </a:cubicBezTo>
                  <a:cubicBezTo>
                    <a:pt x="506730" y="642620"/>
                    <a:pt x="491490" y="650240"/>
                    <a:pt x="480060" y="651510"/>
                  </a:cubicBezTo>
                  <a:cubicBezTo>
                    <a:pt x="467360" y="652780"/>
                    <a:pt x="457200" y="651510"/>
                    <a:pt x="440690" y="640080"/>
                  </a:cubicBezTo>
                  <a:cubicBezTo>
                    <a:pt x="374650" y="599440"/>
                    <a:pt x="100330" y="270510"/>
                    <a:pt x="58420" y="203200"/>
                  </a:cubicBezTo>
                  <a:cubicBezTo>
                    <a:pt x="48260" y="185420"/>
                    <a:pt x="43180" y="179070"/>
                    <a:pt x="43180" y="165100"/>
                  </a:cubicBezTo>
                  <a:cubicBezTo>
                    <a:pt x="44450" y="149860"/>
                    <a:pt x="55880" y="127000"/>
                    <a:pt x="67310" y="118110"/>
                  </a:cubicBezTo>
                  <a:cubicBezTo>
                    <a:pt x="77470" y="109220"/>
                    <a:pt x="95250" y="106680"/>
                    <a:pt x="106680" y="106680"/>
                  </a:cubicBezTo>
                  <a:cubicBezTo>
                    <a:pt x="115570" y="107950"/>
                    <a:pt x="120650" y="107950"/>
                    <a:pt x="132080" y="116840"/>
                  </a:cubicBezTo>
                  <a:cubicBezTo>
                    <a:pt x="182880" y="149860"/>
                    <a:pt x="427990" y="411480"/>
                    <a:pt x="463550" y="472440"/>
                  </a:cubicBezTo>
                  <a:cubicBezTo>
                    <a:pt x="473710" y="490220"/>
                    <a:pt x="476250" y="499110"/>
                    <a:pt x="476250" y="511810"/>
                  </a:cubicBezTo>
                  <a:cubicBezTo>
                    <a:pt x="476250" y="524510"/>
                    <a:pt x="468630" y="539750"/>
                    <a:pt x="459740" y="548640"/>
                  </a:cubicBezTo>
                  <a:cubicBezTo>
                    <a:pt x="450850" y="557530"/>
                    <a:pt x="435610" y="565150"/>
                    <a:pt x="422910" y="565150"/>
                  </a:cubicBezTo>
                  <a:cubicBezTo>
                    <a:pt x="410210" y="566420"/>
                    <a:pt x="401320" y="565150"/>
                    <a:pt x="384810" y="553720"/>
                  </a:cubicBezTo>
                  <a:cubicBezTo>
                    <a:pt x="330200" y="519430"/>
                    <a:pt x="137160" y="292100"/>
                    <a:pt x="102870" y="228600"/>
                  </a:cubicBezTo>
                  <a:cubicBezTo>
                    <a:pt x="90170" y="205740"/>
                    <a:pt x="83820" y="193040"/>
                    <a:pt x="87630" y="176530"/>
                  </a:cubicBezTo>
                  <a:cubicBezTo>
                    <a:pt x="90170" y="161290"/>
                    <a:pt x="106680" y="142240"/>
                    <a:pt x="120650" y="135890"/>
                  </a:cubicBezTo>
                  <a:cubicBezTo>
                    <a:pt x="134620" y="129540"/>
                    <a:pt x="152400" y="129540"/>
                    <a:pt x="173990" y="139700"/>
                  </a:cubicBezTo>
                  <a:cubicBezTo>
                    <a:pt x="229870" y="166370"/>
                    <a:pt x="397510" y="351790"/>
                    <a:pt x="424180" y="403860"/>
                  </a:cubicBezTo>
                  <a:cubicBezTo>
                    <a:pt x="433070" y="421640"/>
                    <a:pt x="433070" y="431800"/>
                    <a:pt x="430530" y="444500"/>
                  </a:cubicBezTo>
                  <a:cubicBezTo>
                    <a:pt x="427990" y="457200"/>
                    <a:pt x="419100" y="471170"/>
                    <a:pt x="408940" y="478790"/>
                  </a:cubicBezTo>
                  <a:cubicBezTo>
                    <a:pt x="398780" y="486410"/>
                    <a:pt x="382270" y="490220"/>
                    <a:pt x="369570" y="490220"/>
                  </a:cubicBezTo>
                  <a:cubicBezTo>
                    <a:pt x="360680" y="490220"/>
                    <a:pt x="355600" y="488950"/>
                    <a:pt x="344170" y="481330"/>
                  </a:cubicBezTo>
                  <a:cubicBezTo>
                    <a:pt x="295910" y="450850"/>
                    <a:pt x="69850" y="217170"/>
                    <a:pt x="39370" y="168910"/>
                  </a:cubicBezTo>
                  <a:cubicBezTo>
                    <a:pt x="31750" y="157480"/>
                    <a:pt x="30480" y="152400"/>
                    <a:pt x="30480" y="143510"/>
                  </a:cubicBezTo>
                  <a:cubicBezTo>
                    <a:pt x="29210" y="132080"/>
                    <a:pt x="31750" y="114300"/>
                    <a:pt x="40640" y="104140"/>
                  </a:cubicBezTo>
                  <a:cubicBezTo>
                    <a:pt x="49530" y="92710"/>
                    <a:pt x="72390" y="81280"/>
                    <a:pt x="87630" y="80010"/>
                  </a:cubicBezTo>
                  <a:cubicBezTo>
                    <a:pt x="100330" y="80010"/>
                    <a:pt x="107950" y="83820"/>
                    <a:pt x="125730" y="95250"/>
                  </a:cubicBezTo>
                  <a:cubicBezTo>
                    <a:pt x="189230" y="134620"/>
                    <a:pt x="471170" y="389890"/>
                    <a:pt x="514350" y="450850"/>
                  </a:cubicBezTo>
                  <a:cubicBezTo>
                    <a:pt x="527050" y="468630"/>
                    <a:pt x="530860" y="476250"/>
                    <a:pt x="530860" y="488950"/>
                  </a:cubicBezTo>
                  <a:cubicBezTo>
                    <a:pt x="530860" y="501650"/>
                    <a:pt x="525780" y="516890"/>
                    <a:pt x="518160" y="527050"/>
                  </a:cubicBezTo>
                  <a:cubicBezTo>
                    <a:pt x="510540" y="537210"/>
                    <a:pt x="495300" y="544830"/>
                    <a:pt x="482600" y="547370"/>
                  </a:cubicBezTo>
                  <a:cubicBezTo>
                    <a:pt x="469900" y="549910"/>
                    <a:pt x="459740" y="548640"/>
                    <a:pt x="443230" y="539750"/>
                  </a:cubicBezTo>
                  <a:cubicBezTo>
                    <a:pt x="388620" y="508000"/>
                    <a:pt x="191770" y="276860"/>
                    <a:pt x="163830" y="219710"/>
                  </a:cubicBezTo>
                  <a:cubicBezTo>
                    <a:pt x="154940" y="201930"/>
                    <a:pt x="153670" y="191770"/>
                    <a:pt x="156210" y="179070"/>
                  </a:cubicBezTo>
                  <a:cubicBezTo>
                    <a:pt x="157480" y="167640"/>
                    <a:pt x="166370" y="152400"/>
                    <a:pt x="176530" y="144780"/>
                  </a:cubicBezTo>
                  <a:cubicBezTo>
                    <a:pt x="186690" y="137160"/>
                    <a:pt x="201930" y="130810"/>
                    <a:pt x="214630" y="132080"/>
                  </a:cubicBezTo>
                  <a:cubicBezTo>
                    <a:pt x="227330" y="132080"/>
                    <a:pt x="234950" y="137160"/>
                    <a:pt x="251460" y="147320"/>
                  </a:cubicBezTo>
                  <a:cubicBezTo>
                    <a:pt x="307340" y="184150"/>
                    <a:pt x="534670" y="387350"/>
                    <a:pt x="565150" y="443230"/>
                  </a:cubicBezTo>
                  <a:cubicBezTo>
                    <a:pt x="575310" y="461010"/>
                    <a:pt x="575310" y="471170"/>
                    <a:pt x="574040" y="483870"/>
                  </a:cubicBezTo>
                  <a:cubicBezTo>
                    <a:pt x="572770" y="492760"/>
                    <a:pt x="568960" y="501650"/>
                    <a:pt x="562610" y="508000"/>
                  </a:cubicBezTo>
                  <a:cubicBezTo>
                    <a:pt x="554990" y="516890"/>
                    <a:pt x="541020" y="527050"/>
                    <a:pt x="528320" y="529590"/>
                  </a:cubicBezTo>
                  <a:cubicBezTo>
                    <a:pt x="515620" y="532130"/>
                    <a:pt x="506730" y="532130"/>
                    <a:pt x="488950" y="523240"/>
                  </a:cubicBezTo>
                  <a:cubicBezTo>
                    <a:pt x="421640" y="491490"/>
                    <a:pt x="132080" y="229870"/>
                    <a:pt x="91440" y="167640"/>
                  </a:cubicBezTo>
                  <a:cubicBezTo>
                    <a:pt x="80010" y="149860"/>
                    <a:pt x="78740" y="140970"/>
                    <a:pt x="77470" y="129540"/>
                  </a:cubicBezTo>
                  <a:cubicBezTo>
                    <a:pt x="77470" y="119380"/>
                    <a:pt x="80010" y="110490"/>
                    <a:pt x="85090" y="102870"/>
                  </a:cubicBezTo>
                  <a:cubicBezTo>
                    <a:pt x="93980" y="91440"/>
                    <a:pt x="115570" y="76200"/>
                    <a:pt x="130810" y="73660"/>
                  </a:cubicBezTo>
                  <a:cubicBezTo>
                    <a:pt x="143510" y="72390"/>
                    <a:pt x="152400" y="74930"/>
                    <a:pt x="168910" y="85090"/>
                  </a:cubicBezTo>
                  <a:cubicBezTo>
                    <a:pt x="218440" y="116840"/>
                    <a:pt x="337820" y="293370"/>
                    <a:pt x="407670" y="367030"/>
                  </a:cubicBezTo>
                  <a:cubicBezTo>
                    <a:pt x="455930" y="420370"/>
                    <a:pt x="518160" y="463550"/>
                    <a:pt x="539750" y="495300"/>
                  </a:cubicBezTo>
                  <a:cubicBezTo>
                    <a:pt x="549910" y="510540"/>
                    <a:pt x="554990" y="520700"/>
                    <a:pt x="556260" y="533400"/>
                  </a:cubicBezTo>
                  <a:cubicBezTo>
                    <a:pt x="556260" y="544830"/>
                    <a:pt x="552450" y="561340"/>
                    <a:pt x="543560" y="571500"/>
                  </a:cubicBezTo>
                  <a:cubicBezTo>
                    <a:pt x="532130" y="581660"/>
                    <a:pt x="509270" y="591820"/>
                    <a:pt x="494030" y="591820"/>
                  </a:cubicBezTo>
                  <a:cubicBezTo>
                    <a:pt x="481330" y="591820"/>
                    <a:pt x="473710" y="586740"/>
                    <a:pt x="457200" y="574040"/>
                  </a:cubicBezTo>
                  <a:cubicBezTo>
                    <a:pt x="406400" y="537210"/>
                    <a:pt x="247650" y="345440"/>
                    <a:pt x="179070" y="284480"/>
                  </a:cubicBezTo>
                  <a:cubicBezTo>
                    <a:pt x="142240" y="254000"/>
                    <a:pt x="101600" y="243840"/>
                    <a:pt x="88900" y="219710"/>
                  </a:cubicBezTo>
                  <a:cubicBezTo>
                    <a:pt x="80010" y="203200"/>
                    <a:pt x="80010" y="181610"/>
                    <a:pt x="86360" y="167640"/>
                  </a:cubicBezTo>
                  <a:cubicBezTo>
                    <a:pt x="92710" y="152400"/>
                    <a:pt x="113030" y="137160"/>
                    <a:pt x="128270" y="134620"/>
                  </a:cubicBezTo>
                  <a:cubicBezTo>
                    <a:pt x="144780" y="132080"/>
                    <a:pt x="158750" y="138430"/>
                    <a:pt x="179070" y="151130"/>
                  </a:cubicBezTo>
                  <a:cubicBezTo>
                    <a:pt x="227330" y="181610"/>
                    <a:pt x="312420" y="293370"/>
                    <a:pt x="383540" y="360680"/>
                  </a:cubicBezTo>
                  <a:cubicBezTo>
                    <a:pt x="453390" y="426720"/>
                    <a:pt x="576580" y="506730"/>
                    <a:pt x="603250" y="549910"/>
                  </a:cubicBezTo>
                  <a:cubicBezTo>
                    <a:pt x="613410" y="565150"/>
                    <a:pt x="614680" y="576580"/>
                    <a:pt x="613410" y="589280"/>
                  </a:cubicBezTo>
                  <a:cubicBezTo>
                    <a:pt x="612140" y="601980"/>
                    <a:pt x="604520" y="617220"/>
                    <a:pt x="594360" y="624840"/>
                  </a:cubicBezTo>
                  <a:cubicBezTo>
                    <a:pt x="585470" y="633730"/>
                    <a:pt x="570230" y="640080"/>
                    <a:pt x="557530" y="640080"/>
                  </a:cubicBezTo>
                  <a:cubicBezTo>
                    <a:pt x="544830" y="640080"/>
                    <a:pt x="525780" y="633730"/>
                    <a:pt x="519430" y="626110"/>
                  </a:cubicBezTo>
                  <a:cubicBezTo>
                    <a:pt x="513080" y="618490"/>
                    <a:pt x="519430" y="610870"/>
                    <a:pt x="511810" y="599440"/>
                  </a:cubicBezTo>
                  <a:cubicBezTo>
                    <a:pt x="478790" y="544830"/>
                    <a:pt x="156210" y="307340"/>
                    <a:pt x="115570" y="245110"/>
                  </a:cubicBezTo>
                  <a:cubicBezTo>
                    <a:pt x="104140" y="227330"/>
                    <a:pt x="100330" y="219710"/>
                    <a:pt x="102870" y="207010"/>
                  </a:cubicBezTo>
                  <a:cubicBezTo>
                    <a:pt x="104140" y="191770"/>
                    <a:pt x="116840" y="168910"/>
                    <a:pt x="129540" y="160020"/>
                  </a:cubicBezTo>
                  <a:cubicBezTo>
                    <a:pt x="139700" y="152400"/>
                    <a:pt x="156210" y="149860"/>
                    <a:pt x="168910" y="152400"/>
                  </a:cubicBezTo>
                  <a:cubicBezTo>
                    <a:pt x="181610" y="154940"/>
                    <a:pt x="189230" y="160020"/>
                    <a:pt x="203200" y="172720"/>
                  </a:cubicBezTo>
                  <a:cubicBezTo>
                    <a:pt x="241300" y="204470"/>
                    <a:pt x="312420" y="317500"/>
                    <a:pt x="368300" y="379730"/>
                  </a:cubicBezTo>
                  <a:cubicBezTo>
                    <a:pt x="420370" y="438150"/>
                    <a:pt x="506730" y="499110"/>
                    <a:pt x="528320" y="535940"/>
                  </a:cubicBezTo>
                  <a:cubicBezTo>
                    <a:pt x="537210" y="552450"/>
                    <a:pt x="541020" y="562610"/>
                    <a:pt x="538480" y="575310"/>
                  </a:cubicBezTo>
                  <a:cubicBezTo>
                    <a:pt x="535940" y="590550"/>
                    <a:pt x="521970" y="612140"/>
                    <a:pt x="508000" y="619760"/>
                  </a:cubicBezTo>
                  <a:cubicBezTo>
                    <a:pt x="494030" y="627380"/>
                    <a:pt x="478790" y="627380"/>
                    <a:pt x="454660" y="619760"/>
                  </a:cubicBezTo>
                  <a:cubicBezTo>
                    <a:pt x="386080" y="595630"/>
                    <a:pt x="139700" y="387350"/>
                    <a:pt x="93980" y="335280"/>
                  </a:cubicBezTo>
                  <a:cubicBezTo>
                    <a:pt x="81280" y="320040"/>
                    <a:pt x="76200" y="313690"/>
                    <a:pt x="73660" y="300990"/>
                  </a:cubicBezTo>
                  <a:cubicBezTo>
                    <a:pt x="71120" y="288290"/>
                    <a:pt x="73660" y="271780"/>
                    <a:pt x="80010" y="261620"/>
                  </a:cubicBezTo>
                  <a:cubicBezTo>
                    <a:pt x="87630" y="250190"/>
                    <a:pt x="100330" y="240030"/>
                    <a:pt x="113030" y="236220"/>
                  </a:cubicBezTo>
                  <a:cubicBezTo>
                    <a:pt x="124460" y="232410"/>
                    <a:pt x="133350" y="231140"/>
                    <a:pt x="152400" y="238760"/>
                  </a:cubicBezTo>
                  <a:cubicBezTo>
                    <a:pt x="217170" y="260350"/>
                    <a:pt x="497840" y="449580"/>
                    <a:pt x="534670" y="504190"/>
                  </a:cubicBezTo>
                  <a:cubicBezTo>
                    <a:pt x="546100" y="520700"/>
                    <a:pt x="546100" y="530860"/>
                    <a:pt x="544830" y="543560"/>
                  </a:cubicBezTo>
                  <a:cubicBezTo>
                    <a:pt x="543560" y="556260"/>
                    <a:pt x="535940" y="571500"/>
                    <a:pt x="525780" y="579120"/>
                  </a:cubicBezTo>
                  <a:cubicBezTo>
                    <a:pt x="516890" y="588010"/>
                    <a:pt x="500380" y="594360"/>
                    <a:pt x="488950" y="594360"/>
                  </a:cubicBezTo>
                  <a:cubicBezTo>
                    <a:pt x="476250" y="594360"/>
                    <a:pt x="459740" y="588010"/>
                    <a:pt x="450850" y="580390"/>
                  </a:cubicBezTo>
                  <a:cubicBezTo>
                    <a:pt x="440690" y="570230"/>
                    <a:pt x="444500" y="554990"/>
                    <a:pt x="430530" y="537210"/>
                  </a:cubicBezTo>
                  <a:cubicBezTo>
                    <a:pt x="392430" y="483870"/>
                    <a:pt x="170180" y="317500"/>
                    <a:pt x="140970" y="273050"/>
                  </a:cubicBezTo>
                  <a:cubicBezTo>
                    <a:pt x="134620" y="261620"/>
                    <a:pt x="133350" y="256540"/>
                    <a:pt x="133350" y="247650"/>
                  </a:cubicBezTo>
                  <a:cubicBezTo>
                    <a:pt x="133350" y="236220"/>
                    <a:pt x="137160" y="218440"/>
                    <a:pt x="146050" y="208280"/>
                  </a:cubicBezTo>
                  <a:cubicBezTo>
                    <a:pt x="153670" y="199390"/>
                    <a:pt x="167640" y="189230"/>
                    <a:pt x="180340" y="187960"/>
                  </a:cubicBezTo>
                  <a:cubicBezTo>
                    <a:pt x="195580" y="185420"/>
                    <a:pt x="210820" y="189230"/>
                    <a:pt x="231140" y="203200"/>
                  </a:cubicBezTo>
                  <a:cubicBezTo>
                    <a:pt x="293370" y="247650"/>
                    <a:pt x="528320" y="516890"/>
                    <a:pt x="516890" y="590550"/>
                  </a:cubicBezTo>
                  <a:cubicBezTo>
                    <a:pt x="511810" y="627380"/>
                    <a:pt x="424180" y="660400"/>
                    <a:pt x="424180" y="660400"/>
                  </a:cubicBezTo>
                </a:path>
              </a:pathLst>
            </a:custGeom>
            <a:solidFill>
              <a:srgbClr val="FFFFFF">
                <a:alpha val="51765"/>
              </a:srgbClr>
            </a:solidFill>
            <a:ln cap="sq">
              <a:noFill/>
              <a:prstDash val="solid"/>
              <a:miter/>
            </a:ln>
          </p:spPr>
        </p:sp>
      </p:grpSp>
      <p:grpSp>
        <p:nvGrpSpPr>
          <p:cNvPr id="46" name="Group 46"/>
          <p:cNvGrpSpPr/>
          <p:nvPr/>
        </p:nvGrpSpPr>
        <p:grpSpPr>
          <a:xfrm>
            <a:off x="13186410" y="8417243"/>
            <a:ext cx="597218" cy="697230"/>
            <a:chOff x="0" y="0"/>
            <a:chExt cx="796290" cy="929640"/>
          </a:xfrm>
        </p:grpSpPr>
        <p:sp>
          <p:nvSpPr>
            <p:cNvPr id="47" name="Freeform 47"/>
            <p:cNvSpPr/>
            <p:nvPr/>
          </p:nvSpPr>
          <p:spPr>
            <a:xfrm>
              <a:off x="50800" y="50800"/>
              <a:ext cx="693420" cy="833120"/>
            </a:xfrm>
            <a:custGeom>
              <a:avLst/>
              <a:gdLst/>
              <a:ahLst/>
              <a:cxnLst/>
              <a:rect l="l" t="t" r="r" b="b"/>
              <a:pathLst>
                <a:path w="693420" h="833120">
                  <a:moveTo>
                    <a:pt x="0" y="623570"/>
                  </a:moveTo>
                  <a:cubicBezTo>
                    <a:pt x="0" y="623570"/>
                    <a:pt x="0" y="619760"/>
                    <a:pt x="1270" y="617220"/>
                  </a:cubicBezTo>
                  <a:cubicBezTo>
                    <a:pt x="1270" y="614680"/>
                    <a:pt x="1270" y="609600"/>
                    <a:pt x="1270" y="609600"/>
                  </a:cubicBezTo>
                  <a:cubicBezTo>
                    <a:pt x="1270" y="609600"/>
                    <a:pt x="3810" y="607060"/>
                    <a:pt x="3810" y="605790"/>
                  </a:cubicBezTo>
                  <a:cubicBezTo>
                    <a:pt x="3810" y="604520"/>
                    <a:pt x="3810" y="600710"/>
                    <a:pt x="3810" y="600710"/>
                  </a:cubicBezTo>
                  <a:cubicBezTo>
                    <a:pt x="3810" y="600710"/>
                    <a:pt x="3810" y="596900"/>
                    <a:pt x="5080" y="594360"/>
                  </a:cubicBezTo>
                  <a:cubicBezTo>
                    <a:pt x="5080" y="591820"/>
                    <a:pt x="6350" y="588010"/>
                    <a:pt x="6350" y="588010"/>
                  </a:cubicBezTo>
                  <a:cubicBezTo>
                    <a:pt x="6350" y="586740"/>
                    <a:pt x="7620" y="582930"/>
                    <a:pt x="8890" y="581660"/>
                  </a:cubicBezTo>
                  <a:cubicBezTo>
                    <a:pt x="10160" y="579120"/>
                    <a:pt x="11430" y="575310"/>
                    <a:pt x="11430" y="575310"/>
                  </a:cubicBezTo>
                  <a:cubicBezTo>
                    <a:pt x="11430" y="575310"/>
                    <a:pt x="13970" y="571500"/>
                    <a:pt x="15240" y="568960"/>
                  </a:cubicBezTo>
                  <a:cubicBezTo>
                    <a:pt x="17780" y="567690"/>
                    <a:pt x="20320" y="563880"/>
                    <a:pt x="20320" y="563880"/>
                  </a:cubicBezTo>
                  <a:cubicBezTo>
                    <a:pt x="20320" y="563880"/>
                    <a:pt x="104140" y="482600"/>
                    <a:pt x="129540" y="455930"/>
                  </a:cubicBezTo>
                  <a:cubicBezTo>
                    <a:pt x="143510" y="441960"/>
                    <a:pt x="146050" y="438150"/>
                    <a:pt x="161290" y="420370"/>
                  </a:cubicBezTo>
                  <a:cubicBezTo>
                    <a:pt x="201930" y="374650"/>
                    <a:pt x="311150" y="246380"/>
                    <a:pt x="379730" y="175260"/>
                  </a:cubicBezTo>
                  <a:cubicBezTo>
                    <a:pt x="438150" y="115570"/>
                    <a:pt x="528320" y="33020"/>
                    <a:pt x="546100" y="17780"/>
                  </a:cubicBezTo>
                  <a:cubicBezTo>
                    <a:pt x="548640" y="15240"/>
                    <a:pt x="548640" y="15240"/>
                    <a:pt x="551180" y="13970"/>
                  </a:cubicBezTo>
                  <a:cubicBezTo>
                    <a:pt x="552450" y="12700"/>
                    <a:pt x="556260" y="8890"/>
                    <a:pt x="556260" y="8890"/>
                  </a:cubicBezTo>
                  <a:cubicBezTo>
                    <a:pt x="556260" y="8890"/>
                    <a:pt x="560070" y="7620"/>
                    <a:pt x="561340" y="6350"/>
                  </a:cubicBezTo>
                  <a:cubicBezTo>
                    <a:pt x="563880" y="5080"/>
                    <a:pt x="567690" y="2540"/>
                    <a:pt x="567690" y="2540"/>
                  </a:cubicBezTo>
                  <a:cubicBezTo>
                    <a:pt x="567690" y="2540"/>
                    <a:pt x="572770" y="1270"/>
                    <a:pt x="575310" y="1270"/>
                  </a:cubicBezTo>
                  <a:cubicBezTo>
                    <a:pt x="576580" y="1270"/>
                    <a:pt x="581660" y="0"/>
                    <a:pt x="581660" y="0"/>
                  </a:cubicBezTo>
                  <a:cubicBezTo>
                    <a:pt x="581660" y="0"/>
                    <a:pt x="585470" y="0"/>
                    <a:pt x="588010" y="0"/>
                  </a:cubicBezTo>
                  <a:cubicBezTo>
                    <a:pt x="590550" y="0"/>
                    <a:pt x="595630" y="0"/>
                    <a:pt x="595630" y="0"/>
                  </a:cubicBezTo>
                  <a:cubicBezTo>
                    <a:pt x="595630" y="0"/>
                    <a:pt x="599440" y="1270"/>
                    <a:pt x="601980" y="1270"/>
                  </a:cubicBezTo>
                  <a:cubicBezTo>
                    <a:pt x="604520" y="2540"/>
                    <a:pt x="608330" y="2540"/>
                    <a:pt x="608330" y="2540"/>
                  </a:cubicBezTo>
                  <a:cubicBezTo>
                    <a:pt x="608330" y="2540"/>
                    <a:pt x="613410" y="5080"/>
                    <a:pt x="614680" y="6350"/>
                  </a:cubicBezTo>
                  <a:cubicBezTo>
                    <a:pt x="614680" y="6350"/>
                    <a:pt x="615950" y="6350"/>
                    <a:pt x="615950" y="6350"/>
                  </a:cubicBezTo>
                  <a:cubicBezTo>
                    <a:pt x="615950" y="7620"/>
                    <a:pt x="617220" y="6350"/>
                    <a:pt x="617220" y="6350"/>
                  </a:cubicBezTo>
                  <a:cubicBezTo>
                    <a:pt x="617220" y="6350"/>
                    <a:pt x="622300" y="7620"/>
                    <a:pt x="623570" y="8890"/>
                  </a:cubicBezTo>
                  <a:cubicBezTo>
                    <a:pt x="626110" y="8890"/>
                    <a:pt x="631190" y="10160"/>
                    <a:pt x="631190" y="10160"/>
                  </a:cubicBezTo>
                  <a:cubicBezTo>
                    <a:pt x="631190" y="10160"/>
                    <a:pt x="635000" y="12700"/>
                    <a:pt x="636270" y="13970"/>
                  </a:cubicBezTo>
                  <a:cubicBezTo>
                    <a:pt x="638810" y="15240"/>
                    <a:pt x="642620" y="16510"/>
                    <a:pt x="642620" y="16510"/>
                  </a:cubicBezTo>
                  <a:cubicBezTo>
                    <a:pt x="642620" y="17780"/>
                    <a:pt x="646430" y="20320"/>
                    <a:pt x="647700" y="21590"/>
                  </a:cubicBezTo>
                  <a:cubicBezTo>
                    <a:pt x="648970" y="22860"/>
                    <a:pt x="650240" y="24130"/>
                    <a:pt x="651510" y="25400"/>
                  </a:cubicBezTo>
                  <a:cubicBezTo>
                    <a:pt x="652780" y="25400"/>
                    <a:pt x="656590" y="26670"/>
                    <a:pt x="656590" y="26670"/>
                  </a:cubicBezTo>
                  <a:cubicBezTo>
                    <a:pt x="656590" y="26670"/>
                    <a:pt x="660400" y="27940"/>
                    <a:pt x="662940" y="29210"/>
                  </a:cubicBezTo>
                  <a:cubicBezTo>
                    <a:pt x="664210" y="30480"/>
                    <a:pt x="668020" y="31750"/>
                    <a:pt x="668020" y="33020"/>
                  </a:cubicBezTo>
                  <a:cubicBezTo>
                    <a:pt x="669290" y="33020"/>
                    <a:pt x="671830" y="35560"/>
                    <a:pt x="674370" y="36830"/>
                  </a:cubicBezTo>
                  <a:cubicBezTo>
                    <a:pt x="675640" y="38100"/>
                    <a:pt x="679450" y="41910"/>
                    <a:pt x="679450" y="41910"/>
                  </a:cubicBezTo>
                  <a:cubicBezTo>
                    <a:pt x="679450" y="41910"/>
                    <a:pt x="681990" y="45720"/>
                    <a:pt x="683260" y="46990"/>
                  </a:cubicBezTo>
                  <a:cubicBezTo>
                    <a:pt x="684530" y="49530"/>
                    <a:pt x="687070" y="52070"/>
                    <a:pt x="687070" y="52070"/>
                  </a:cubicBezTo>
                  <a:cubicBezTo>
                    <a:pt x="687070" y="53340"/>
                    <a:pt x="688340" y="57150"/>
                    <a:pt x="689610" y="59690"/>
                  </a:cubicBezTo>
                  <a:cubicBezTo>
                    <a:pt x="690880" y="60960"/>
                    <a:pt x="692150" y="66040"/>
                    <a:pt x="692150" y="66040"/>
                  </a:cubicBezTo>
                  <a:cubicBezTo>
                    <a:pt x="692150" y="66040"/>
                    <a:pt x="692150" y="69850"/>
                    <a:pt x="693420" y="72390"/>
                  </a:cubicBezTo>
                  <a:cubicBezTo>
                    <a:pt x="693420" y="74930"/>
                    <a:pt x="693420" y="78740"/>
                    <a:pt x="693420" y="78740"/>
                  </a:cubicBezTo>
                  <a:cubicBezTo>
                    <a:pt x="693420" y="78740"/>
                    <a:pt x="693420" y="83820"/>
                    <a:pt x="693420" y="86360"/>
                  </a:cubicBezTo>
                  <a:cubicBezTo>
                    <a:pt x="692150" y="88900"/>
                    <a:pt x="692150" y="92710"/>
                    <a:pt x="692150" y="92710"/>
                  </a:cubicBezTo>
                  <a:cubicBezTo>
                    <a:pt x="692150" y="92710"/>
                    <a:pt x="690880" y="97790"/>
                    <a:pt x="689610" y="99060"/>
                  </a:cubicBezTo>
                  <a:cubicBezTo>
                    <a:pt x="689610" y="101600"/>
                    <a:pt x="687070" y="105410"/>
                    <a:pt x="687070" y="105410"/>
                  </a:cubicBezTo>
                  <a:cubicBezTo>
                    <a:pt x="687070" y="105410"/>
                    <a:pt x="684530" y="109220"/>
                    <a:pt x="683260" y="111760"/>
                  </a:cubicBezTo>
                  <a:cubicBezTo>
                    <a:pt x="681990" y="113030"/>
                    <a:pt x="679450" y="116840"/>
                    <a:pt x="679450" y="116840"/>
                  </a:cubicBezTo>
                  <a:cubicBezTo>
                    <a:pt x="679450" y="116840"/>
                    <a:pt x="661670" y="137160"/>
                    <a:pt x="650240" y="151130"/>
                  </a:cubicBezTo>
                  <a:cubicBezTo>
                    <a:pt x="633730" y="170180"/>
                    <a:pt x="612140" y="194310"/>
                    <a:pt x="586740" y="223520"/>
                  </a:cubicBezTo>
                  <a:cubicBezTo>
                    <a:pt x="548640" y="266700"/>
                    <a:pt x="495300" y="327660"/>
                    <a:pt x="447040" y="384810"/>
                  </a:cubicBezTo>
                  <a:cubicBezTo>
                    <a:pt x="396240" y="448310"/>
                    <a:pt x="334010" y="525780"/>
                    <a:pt x="289560" y="585470"/>
                  </a:cubicBezTo>
                  <a:cubicBezTo>
                    <a:pt x="255270" y="631190"/>
                    <a:pt x="228600" y="670560"/>
                    <a:pt x="203200" y="712470"/>
                  </a:cubicBezTo>
                  <a:cubicBezTo>
                    <a:pt x="177800" y="750570"/>
                    <a:pt x="163830" y="819150"/>
                    <a:pt x="134620" y="826770"/>
                  </a:cubicBezTo>
                  <a:cubicBezTo>
                    <a:pt x="107950" y="833120"/>
                    <a:pt x="41910" y="791210"/>
                    <a:pt x="36830" y="768350"/>
                  </a:cubicBezTo>
                  <a:cubicBezTo>
                    <a:pt x="31750" y="750570"/>
                    <a:pt x="72390" y="716280"/>
                    <a:pt x="71120" y="711200"/>
                  </a:cubicBezTo>
                  <a:cubicBezTo>
                    <a:pt x="69850" y="709930"/>
                    <a:pt x="68580" y="709930"/>
                    <a:pt x="67310" y="708660"/>
                  </a:cubicBezTo>
                  <a:cubicBezTo>
                    <a:pt x="64770" y="708660"/>
                    <a:pt x="60960" y="706120"/>
                    <a:pt x="60960" y="706120"/>
                  </a:cubicBezTo>
                  <a:cubicBezTo>
                    <a:pt x="60960" y="706120"/>
                    <a:pt x="57150" y="703580"/>
                    <a:pt x="54610" y="702310"/>
                  </a:cubicBezTo>
                  <a:cubicBezTo>
                    <a:pt x="53340" y="701040"/>
                    <a:pt x="49530" y="698500"/>
                    <a:pt x="49530" y="698500"/>
                  </a:cubicBezTo>
                  <a:cubicBezTo>
                    <a:pt x="49530" y="698500"/>
                    <a:pt x="46990" y="694690"/>
                    <a:pt x="45720" y="692150"/>
                  </a:cubicBezTo>
                  <a:cubicBezTo>
                    <a:pt x="43180" y="690880"/>
                    <a:pt x="40640" y="687070"/>
                    <a:pt x="40640" y="687070"/>
                  </a:cubicBezTo>
                  <a:cubicBezTo>
                    <a:pt x="40640" y="687070"/>
                    <a:pt x="38100" y="681990"/>
                    <a:pt x="38100" y="680720"/>
                  </a:cubicBezTo>
                  <a:cubicBezTo>
                    <a:pt x="36830" y="679450"/>
                    <a:pt x="33020" y="679450"/>
                    <a:pt x="33020" y="679450"/>
                  </a:cubicBezTo>
                  <a:cubicBezTo>
                    <a:pt x="33020" y="679450"/>
                    <a:pt x="29210" y="676910"/>
                    <a:pt x="27940" y="675640"/>
                  </a:cubicBezTo>
                  <a:cubicBezTo>
                    <a:pt x="25400" y="674370"/>
                    <a:pt x="21590" y="671830"/>
                    <a:pt x="21590" y="671830"/>
                  </a:cubicBezTo>
                  <a:cubicBezTo>
                    <a:pt x="21590" y="671830"/>
                    <a:pt x="17780" y="669290"/>
                    <a:pt x="16510" y="666750"/>
                  </a:cubicBezTo>
                  <a:cubicBezTo>
                    <a:pt x="15240" y="665480"/>
                    <a:pt x="11430" y="662940"/>
                    <a:pt x="11430" y="661670"/>
                  </a:cubicBezTo>
                  <a:cubicBezTo>
                    <a:pt x="11430" y="661670"/>
                    <a:pt x="8890" y="657860"/>
                    <a:pt x="7620" y="656590"/>
                  </a:cubicBezTo>
                  <a:cubicBezTo>
                    <a:pt x="6350" y="654050"/>
                    <a:pt x="5080" y="650240"/>
                    <a:pt x="5080" y="650240"/>
                  </a:cubicBezTo>
                  <a:cubicBezTo>
                    <a:pt x="5080" y="650240"/>
                    <a:pt x="2540" y="646430"/>
                    <a:pt x="2540" y="643890"/>
                  </a:cubicBezTo>
                  <a:cubicBezTo>
                    <a:pt x="1270" y="641350"/>
                    <a:pt x="0" y="637540"/>
                    <a:pt x="0" y="637540"/>
                  </a:cubicBezTo>
                  <a:cubicBezTo>
                    <a:pt x="0" y="637540"/>
                    <a:pt x="0" y="632460"/>
                    <a:pt x="0" y="629920"/>
                  </a:cubicBezTo>
                  <a:cubicBezTo>
                    <a:pt x="0" y="628650"/>
                    <a:pt x="0" y="623570"/>
                    <a:pt x="0" y="623570"/>
                  </a:cubicBezTo>
                </a:path>
              </a:pathLst>
            </a:custGeom>
            <a:solidFill>
              <a:srgbClr val="FFFFFF">
                <a:alpha val="51765"/>
              </a:srgbClr>
            </a:solidFill>
            <a:ln cap="sq">
              <a:noFill/>
              <a:prstDash val="solid"/>
              <a:miter/>
            </a:ln>
          </p:spPr>
        </p:sp>
      </p:grpSp>
      <p:grpSp>
        <p:nvGrpSpPr>
          <p:cNvPr id="48" name="Group 48"/>
          <p:cNvGrpSpPr/>
          <p:nvPr/>
        </p:nvGrpSpPr>
        <p:grpSpPr>
          <a:xfrm>
            <a:off x="12613957" y="8313420"/>
            <a:ext cx="355282" cy="380047"/>
            <a:chOff x="0" y="0"/>
            <a:chExt cx="473710" cy="506730"/>
          </a:xfrm>
        </p:grpSpPr>
        <p:sp>
          <p:nvSpPr>
            <p:cNvPr id="49" name="Freeform 49"/>
            <p:cNvSpPr/>
            <p:nvPr/>
          </p:nvSpPr>
          <p:spPr>
            <a:xfrm>
              <a:off x="48260" y="48260"/>
              <a:ext cx="374650" cy="415290"/>
            </a:xfrm>
            <a:custGeom>
              <a:avLst/>
              <a:gdLst/>
              <a:ahLst/>
              <a:cxnLst/>
              <a:rect l="l" t="t" r="r" b="b"/>
              <a:pathLst>
                <a:path w="374650" h="415290">
                  <a:moveTo>
                    <a:pt x="127000" y="40640"/>
                  </a:moveTo>
                  <a:cubicBezTo>
                    <a:pt x="269240" y="312420"/>
                    <a:pt x="298450" y="359410"/>
                    <a:pt x="287020" y="382270"/>
                  </a:cubicBezTo>
                  <a:cubicBezTo>
                    <a:pt x="276860" y="401320"/>
                    <a:pt x="234950" y="415290"/>
                    <a:pt x="204470" y="407670"/>
                  </a:cubicBezTo>
                  <a:cubicBezTo>
                    <a:pt x="149860" y="393700"/>
                    <a:pt x="30480" y="252730"/>
                    <a:pt x="8890" y="209550"/>
                  </a:cubicBezTo>
                  <a:cubicBezTo>
                    <a:pt x="0" y="193040"/>
                    <a:pt x="1270" y="180340"/>
                    <a:pt x="3810" y="168910"/>
                  </a:cubicBezTo>
                  <a:cubicBezTo>
                    <a:pt x="5080" y="160020"/>
                    <a:pt x="8890" y="151130"/>
                    <a:pt x="16510" y="144780"/>
                  </a:cubicBezTo>
                  <a:cubicBezTo>
                    <a:pt x="24130" y="135890"/>
                    <a:pt x="40640" y="128270"/>
                    <a:pt x="52070" y="125730"/>
                  </a:cubicBezTo>
                  <a:cubicBezTo>
                    <a:pt x="60960" y="124460"/>
                    <a:pt x="66040" y="124460"/>
                    <a:pt x="78740" y="128270"/>
                  </a:cubicBezTo>
                  <a:cubicBezTo>
                    <a:pt x="124460" y="143510"/>
                    <a:pt x="318770" y="240030"/>
                    <a:pt x="355600" y="283210"/>
                  </a:cubicBezTo>
                  <a:cubicBezTo>
                    <a:pt x="370840" y="300990"/>
                    <a:pt x="374650" y="318770"/>
                    <a:pt x="374650" y="332740"/>
                  </a:cubicBezTo>
                  <a:cubicBezTo>
                    <a:pt x="373380" y="346710"/>
                    <a:pt x="364490" y="360680"/>
                    <a:pt x="354330" y="368300"/>
                  </a:cubicBezTo>
                  <a:cubicBezTo>
                    <a:pt x="345440" y="377190"/>
                    <a:pt x="327660" y="382270"/>
                    <a:pt x="316230" y="382270"/>
                  </a:cubicBezTo>
                  <a:cubicBezTo>
                    <a:pt x="307340" y="383540"/>
                    <a:pt x="298450" y="382270"/>
                    <a:pt x="289560" y="375920"/>
                  </a:cubicBezTo>
                  <a:cubicBezTo>
                    <a:pt x="278130" y="367030"/>
                    <a:pt x="274320" y="345440"/>
                    <a:pt x="257810" y="325120"/>
                  </a:cubicBezTo>
                  <a:cubicBezTo>
                    <a:pt x="222250" y="281940"/>
                    <a:pt x="111760" y="198120"/>
                    <a:pt x="77470" y="149860"/>
                  </a:cubicBezTo>
                  <a:cubicBezTo>
                    <a:pt x="58420" y="121920"/>
                    <a:pt x="46990" y="97790"/>
                    <a:pt x="43180" y="76200"/>
                  </a:cubicBezTo>
                  <a:cubicBezTo>
                    <a:pt x="40640" y="60960"/>
                    <a:pt x="39370" y="46990"/>
                    <a:pt x="45720" y="35560"/>
                  </a:cubicBezTo>
                  <a:cubicBezTo>
                    <a:pt x="53340" y="21590"/>
                    <a:pt x="72390" y="5080"/>
                    <a:pt x="87630" y="2540"/>
                  </a:cubicBezTo>
                  <a:cubicBezTo>
                    <a:pt x="102870" y="0"/>
                    <a:pt x="138430" y="17780"/>
                    <a:pt x="138430" y="19050"/>
                  </a:cubicBezTo>
                  <a:cubicBezTo>
                    <a:pt x="138430" y="20320"/>
                    <a:pt x="76200" y="0"/>
                    <a:pt x="69850" y="8890"/>
                  </a:cubicBezTo>
                  <a:cubicBezTo>
                    <a:pt x="60960" y="21590"/>
                    <a:pt x="134620" y="96520"/>
                    <a:pt x="125730" y="109220"/>
                  </a:cubicBezTo>
                  <a:cubicBezTo>
                    <a:pt x="119380" y="118110"/>
                    <a:pt x="71120" y="110490"/>
                    <a:pt x="57150" y="99060"/>
                  </a:cubicBezTo>
                  <a:cubicBezTo>
                    <a:pt x="46990" y="91440"/>
                    <a:pt x="41910" y="73660"/>
                    <a:pt x="40640" y="62230"/>
                  </a:cubicBezTo>
                  <a:cubicBezTo>
                    <a:pt x="39370" y="53340"/>
                    <a:pt x="41910" y="44450"/>
                    <a:pt x="45720" y="35560"/>
                  </a:cubicBezTo>
                  <a:cubicBezTo>
                    <a:pt x="50800" y="25400"/>
                    <a:pt x="62230" y="11430"/>
                    <a:pt x="74930" y="6350"/>
                  </a:cubicBezTo>
                  <a:cubicBezTo>
                    <a:pt x="88900" y="1270"/>
                    <a:pt x="114300" y="1270"/>
                    <a:pt x="128270" y="10160"/>
                  </a:cubicBezTo>
                  <a:cubicBezTo>
                    <a:pt x="143510" y="20320"/>
                    <a:pt x="140970" y="44450"/>
                    <a:pt x="158750" y="69850"/>
                  </a:cubicBezTo>
                  <a:cubicBezTo>
                    <a:pt x="195580" y="121920"/>
                    <a:pt x="340360" y="247650"/>
                    <a:pt x="364490" y="293370"/>
                  </a:cubicBezTo>
                  <a:cubicBezTo>
                    <a:pt x="373380" y="311150"/>
                    <a:pt x="374650" y="321310"/>
                    <a:pt x="374650" y="332740"/>
                  </a:cubicBezTo>
                  <a:cubicBezTo>
                    <a:pt x="373380" y="342900"/>
                    <a:pt x="369570" y="351790"/>
                    <a:pt x="364490" y="358140"/>
                  </a:cubicBezTo>
                  <a:cubicBezTo>
                    <a:pt x="356870" y="368300"/>
                    <a:pt x="342900" y="378460"/>
                    <a:pt x="330200" y="381000"/>
                  </a:cubicBezTo>
                  <a:cubicBezTo>
                    <a:pt x="317500" y="383540"/>
                    <a:pt x="308610" y="382270"/>
                    <a:pt x="289560" y="375920"/>
                  </a:cubicBezTo>
                  <a:cubicBezTo>
                    <a:pt x="237490" y="356870"/>
                    <a:pt x="35560" y="245110"/>
                    <a:pt x="8890" y="209550"/>
                  </a:cubicBezTo>
                  <a:cubicBezTo>
                    <a:pt x="1270" y="198120"/>
                    <a:pt x="1270" y="191770"/>
                    <a:pt x="2540" y="182880"/>
                  </a:cubicBezTo>
                  <a:cubicBezTo>
                    <a:pt x="2540" y="171450"/>
                    <a:pt x="8890" y="153670"/>
                    <a:pt x="16510" y="144780"/>
                  </a:cubicBezTo>
                  <a:cubicBezTo>
                    <a:pt x="21590" y="137160"/>
                    <a:pt x="29210" y="132080"/>
                    <a:pt x="38100" y="129540"/>
                  </a:cubicBezTo>
                  <a:cubicBezTo>
                    <a:pt x="49530" y="125730"/>
                    <a:pt x="62230" y="121920"/>
                    <a:pt x="78740" y="128270"/>
                  </a:cubicBezTo>
                  <a:cubicBezTo>
                    <a:pt x="121920" y="146050"/>
                    <a:pt x="280670" y="293370"/>
                    <a:pt x="269240" y="321310"/>
                  </a:cubicBezTo>
                  <a:cubicBezTo>
                    <a:pt x="262890" y="339090"/>
                    <a:pt x="182880" y="344170"/>
                    <a:pt x="153670" y="328930"/>
                  </a:cubicBezTo>
                  <a:cubicBezTo>
                    <a:pt x="124460" y="312420"/>
                    <a:pt x="113030" y="264160"/>
                    <a:pt x="92710" y="227330"/>
                  </a:cubicBezTo>
                  <a:cubicBezTo>
                    <a:pt x="68580" y="186690"/>
                    <a:pt x="12700" y="124460"/>
                    <a:pt x="24130" y="92710"/>
                  </a:cubicBezTo>
                  <a:cubicBezTo>
                    <a:pt x="33020" y="64770"/>
                    <a:pt x="127000" y="40640"/>
                    <a:pt x="127000" y="40640"/>
                  </a:cubicBezTo>
                </a:path>
              </a:pathLst>
            </a:custGeom>
            <a:solidFill>
              <a:srgbClr val="FFFFFF">
                <a:alpha val="51765"/>
              </a:srgbClr>
            </a:solidFill>
            <a:ln cap="sq">
              <a:noFill/>
              <a:prstDash val="solid"/>
              <a:miter/>
            </a:ln>
          </p:spPr>
        </p:sp>
      </p:grpSp>
      <p:grpSp>
        <p:nvGrpSpPr>
          <p:cNvPr id="50" name="Group 50"/>
          <p:cNvGrpSpPr/>
          <p:nvPr/>
        </p:nvGrpSpPr>
        <p:grpSpPr>
          <a:xfrm>
            <a:off x="12613957" y="8300085"/>
            <a:ext cx="448628" cy="356235"/>
            <a:chOff x="0" y="0"/>
            <a:chExt cx="598170" cy="474980"/>
          </a:xfrm>
        </p:grpSpPr>
        <p:sp>
          <p:nvSpPr>
            <p:cNvPr id="51" name="Freeform 51"/>
            <p:cNvSpPr/>
            <p:nvPr/>
          </p:nvSpPr>
          <p:spPr>
            <a:xfrm>
              <a:off x="46990" y="43180"/>
              <a:ext cx="501650" cy="381000"/>
            </a:xfrm>
            <a:custGeom>
              <a:avLst/>
              <a:gdLst/>
              <a:ahLst/>
              <a:cxnLst/>
              <a:rect l="l" t="t" r="r" b="b"/>
              <a:pathLst>
                <a:path w="501650" h="381000">
                  <a:moveTo>
                    <a:pt x="261620" y="96520"/>
                  </a:moveTo>
                  <a:cubicBezTo>
                    <a:pt x="499110" y="304800"/>
                    <a:pt x="501650" y="314960"/>
                    <a:pt x="500380" y="327660"/>
                  </a:cubicBezTo>
                  <a:cubicBezTo>
                    <a:pt x="499110" y="340360"/>
                    <a:pt x="491490" y="355600"/>
                    <a:pt x="482600" y="364490"/>
                  </a:cubicBezTo>
                  <a:cubicBezTo>
                    <a:pt x="473710" y="373380"/>
                    <a:pt x="457200" y="379730"/>
                    <a:pt x="444500" y="379730"/>
                  </a:cubicBezTo>
                  <a:cubicBezTo>
                    <a:pt x="435610" y="381000"/>
                    <a:pt x="431800" y="379730"/>
                    <a:pt x="417830" y="374650"/>
                  </a:cubicBezTo>
                  <a:cubicBezTo>
                    <a:pt x="374650" y="359410"/>
                    <a:pt x="184150" y="271780"/>
                    <a:pt x="144780" y="237490"/>
                  </a:cubicBezTo>
                  <a:cubicBezTo>
                    <a:pt x="130810" y="224790"/>
                    <a:pt x="124460" y="215900"/>
                    <a:pt x="121920" y="203200"/>
                  </a:cubicBezTo>
                  <a:cubicBezTo>
                    <a:pt x="119380" y="191770"/>
                    <a:pt x="121920" y="173990"/>
                    <a:pt x="128270" y="163830"/>
                  </a:cubicBezTo>
                  <a:cubicBezTo>
                    <a:pt x="133350" y="152400"/>
                    <a:pt x="146050" y="140970"/>
                    <a:pt x="158750" y="137160"/>
                  </a:cubicBezTo>
                  <a:cubicBezTo>
                    <a:pt x="170180" y="133350"/>
                    <a:pt x="181610" y="132080"/>
                    <a:pt x="199390" y="137160"/>
                  </a:cubicBezTo>
                  <a:cubicBezTo>
                    <a:pt x="242570" y="149860"/>
                    <a:pt x="384810" y="236220"/>
                    <a:pt x="408940" y="265430"/>
                  </a:cubicBezTo>
                  <a:cubicBezTo>
                    <a:pt x="416560" y="275590"/>
                    <a:pt x="416560" y="281940"/>
                    <a:pt x="416560" y="292100"/>
                  </a:cubicBezTo>
                  <a:cubicBezTo>
                    <a:pt x="416560" y="303530"/>
                    <a:pt x="412750" y="321310"/>
                    <a:pt x="405130" y="330200"/>
                  </a:cubicBezTo>
                  <a:cubicBezTo>
                    <a:pt x="396240" y="340360"/>
                    <a:pt x="381000" y="349250"/>
                    <a:pt x="369570" y="351790"/>
                  </a:cubicBezTo>
                  <a:cubicBezTo>
                    <a:pt x="360680" y="354330"/>
                    <a:pt x="355600" y="354330"/>
                    <a:pt x="342900" y="349250"/>
                  </a:cubicBezTo>
                  <a:cubicBezTo>
                    <a:pt x="290830" y="330200"/>
                    <a:pt x="12700" y="163830"/>
                    <a:pt x="3810" y="96520"/>
                  </a:cubicBezTo>
                  <a:cubicBezTo>
                    <a:pt x="0" y="62230"/>
                    <a:pt x="40640" y="12700"/>
                    <a:pt x="76200" y="7620"/>
                  </a:cubicBezTo>
                  <a:cubicBezTo>
                    <a:pt x="142240" y="0"/>
                    <a:pt x="363220" y="214630"/>
                    <a:pt x="400050" y="255270"/>
                  </a:cubicBezTo>
                  <a:cubicBezTo>
                    <a:pt x="410210" y="265430"/>
                    <a:pt x="412750" y="269240"/>
                    <a:pt x="414020" y="278130"/>
                  </a:cubicBezTo>
                  <a:cubicBezTo>
                    <a:pt x="416560" y="292100"/>
                    <a:pt x="414020" y="318770"/>
                    <a:pt x="405130" y="330200"/>
                  </a:cubicBezTo>
                  <a:cubicBezTo>
                    <a:pt x="394970" y="342900"/>
                    <a:pt x="378460" y="353060"/>
                    <a:pt x="355600" y="351790"/>
                  </a:cubicBezTo>
                  <a:cubicBezTo>
                    <a:pt x="308610" y="350520"/>
                    <a:pt x="163830" y="262890"/>
                    <a:pt x="134620" y="227330"/>
                  </a:cubicBezTo>
                  <a:cubicBezTo>
                    <a:pt x="123190" y="214630"/>
                    <a:pt x="120650" y="201930"/>
                    <a:pt x="120650" y="189230"/>
                  </a:cubicBezTo>
                  <a:cubicBezTo>
                    <a:pt x="120650" y="177800"/>
                    <a:pt x="128270" y="161290"/>
                    <a:pt x="135890" y="152400"/>
                  </a:cubicBezTo>
                  <a:cubicBezTo>
                    <a:pt x="142240" y="144780"/>
                    <a:pt x="149860" y="139700"/>
                    <a:pt x="158750" y="137160"/>
                  </a:cubicBezTo>
                  <a:cubicBezTo>
                    <a:pt x="170180" y="133350"/>
                    <a:pt x="180340" y="133350"/>
                    <a:pt x="199390" y="137160"/>
                  </a:cubicBezTo>
                  <a:cubicBezTo>
                    <a:pt x="251460" y="151130"/>
                    <a:pt x="444500" y="248920"/>
                    <a:pt x="480060" y="279400"/>
                  </a:cubicBezTo>
                  <a:cubicBezTo>
                    <a:pt x="490220" y="288290"/>
                    <a:pt x="492760" y="292100"/>
                    <a:pt x="495300" y="300990"/>
                  </a:cubicBezTo>
                  <a:cubicBezTo>
                    <a:pt x="499110" y="312420"/>
                    <a:pt x="501650" y="330200"/>
                    <a:pt x="497840" y="341630"/>
                  </a:cubicBezTo>
                  <a:cubicBezTo>
                    <a:pt x="492760" y="353060"/>
                    <a:pt x="481330" y="367030"/>
                    <a:pt x="471170" y="373380"/>
                  </a:cubicBezTo>
                  <a:cubicBezTo>
                    <a:pt x="463550" y="378460"/>
                    <a:pt x="454660" y="381000"/>
                    <a:pt x="444500" y="379730"/>
                  </a:cubicBezTo>
                  <a:cubicBezTo>
                    <a:pt x="433070" y="379730"/>
                    <a:pt x="422910" y="375920"/>
                    <a:pt x="406400" y="367030"/>
                  </a:cubicBezTo>
                  <a:cubicBezTo>
                    <a:pt x="361950" y="341630"/>
                    <a:pt x="193040" y="237490"/>
                    <a:pt x="187960" y="185420"/>
                  </a:cubicBezTo>
                  <a:cubicBezTo>
                    <a:pt x="184150" y="152400"/>
                    <a:pt x="261620" y="96520"/>
                    <a:pt x="261620" y="96520"/>
                  </a:cubicBezTo>
                </a:path>
              </a:pathLst>
            </a:custGeom>
            <a:solidFill>
              <a:srgbClr val="FFFFFF">
                <a:alpha val="51765"/>
              </a:srgbClr>
            </a:solidFill>
            <a:ln cap="sq">
              <a:noFill/>
              <a:prstDash val="solid"/>
              <a:miter/>
            </a:ln>
          </p:spPr>
        </p:sp>
      </p:grpSp>
      <p:grpSp>
        <p:nvGrpSpPr>
          <p:cNvPr id="52" name="Group 52"/>
          <p:cNvGrpSpPr/>
          <p:nvPr/>
        </p:nvGrpSpPr>
        <p:grpSpPr>
          <a:xfrm>
            <a:off x="12611100" y="8311515"/>
            <a:ext cx="500062" cy="422910"/>
            <a:chOff x="0" y="0"/>
            <a:chExt cx="666750" cy="563880"/>
          </a:xfrm>
        </p:grpSpPr>
        <p:sp>
          <p:nvSpPr>
            <p:cNvPr id="53" name="Freeform 53"/>
            <p:cNvSpPr/>
            <p:nvPr/>
          </p:nvSpPr>
          <p:spPr>
            <a:xfrm>
              <a:off x="48260" y="45720"/>
              <a:ext cx="566420" cy="467360"/>
            </a:xfrm>
            <a:custGeom>
              <a:avLst/>
              <a:gdLst/>
              <a:ahLst/>
              <a:cxnLst/>
              <a:rect l="l" t="t" r="r" b="b"/>
              <a:pathLst>
                <a:path w="566420" h="467360">
                  <a:moveTo>
                    <a:pt x="139700" y="82550"/>
                  </a:moveTo>
                  <a:cubicBezTo>
                    <a:pt x="500380" y="323850"/>
                    <a:pt x="535940" y="347980"/>
                    <a:pt x="552450" y="372110"/>
                  </a:cubicBezTo>
                  <a:cubicBezTo>
                    <a:pt x="561340" y="386080"/>
                    <a:pt x="566420" y="397510"/>
                    <a:pt x="566420" y="410210"/>
                  </a:cubicBezTo>
                  <a:cubicBezTo>
                    <a:pt x="566420" y="422910"/>
                    <a:pt x="561340" y="438150"/>
                    <a:pt x="552450" y="448310"/>
                  </a:cubicBezTo>
                  <a:cubicBezTo>
                    <a:pt x="541020" y="458470"/>
                    <a:pt x="521970" y="467360"/>
                    <a:pt x="502920" y="466090"/>
                  </a:cubicBezTo>
                  <a:cubicBezTo>
                    <a:pt x="476250" y="466090"/>
                    <a:pt x="447040" y="447040"/>
                    <a:pt x="406400" y="422910"/>
                  </a:cubicBezTo>
                  <a:cubicBezTo>
                    <a:pt x="320040" y="374650"/>
                    <a:pt x="69850" y="200660"/>
                    <a:pt x="25400" y="160020"/>
                  </a:cubicBezTo>
                  <a:cubicBezTo>
                    <a:pt x="15240" y="151130"/>
                    <a:pt x="11430" y="148590"/>
                    <a:pt x="7620" y="139700"/>
                  </a:cubicBezTo>
                  <a:cubicBezTo>
                    <a:pt x="3810" y="128270"/>
                    <a:pt x="0" y="111760"/>
                    <a:pt x="3810" y="99060"/>
                  </a:cubicBezTo>
                  <a:cubicBezTo>
                    <a:pt x="8890" y="85090"/>
                    <a:pt x="21590" y="66040"/>
                    <a:pt x="40640" y="59690"/>
                  </a:cubicBezTo>
                  <a:cubicBezTo>
                    <a:pt x="77470" y="49530"/>
                    <a:pt x="170180" y="85090"/>
                    <a:pt x="234950" y="107950"/>
                  </a:cubicBezTo>
                  <a:cubicBezTo>
                    <a:pt x="303530" y="133350"/>
                    <a:pt x="408940" y="179070"/>
                    <a:pt x="440690" y="209550"/>
                  </a:cubicBezTo>
                  <a:cubicBezTo>
                    <a:pt x="454660" y="220980"/>
                    <a:pt x="459740" y="231140"/>
                    <a:pt x="461010" y="243840"/>
                  </a:cubicBezTo>
                  <a:cubicBezTo>
                    <a:pt x="462280" y="259080"/>
                    <a:pt x="453390" y="283210"/>
                    <a:pt x="443230" y="294640"/>
                  </a:cubicBezTo>
                  <a:cubicBezTo>
                    <a:pt x="434340" y="304800"/>
                    <a:pt x="417830" y="308610"/>
                    <a:pt x="406400" y="309880"/>
                  </a:cubicBezTo>
                  <a:cubicBezTo>
                    <a:pt x="396240" y="311150"/>
                    <a:pt x="392430" y="311150"/>
                    <a:pt x="379730" y="304800"/>
                  </a:cubicBezTo>
                  <a:cubicBezTo>
                    <a:pt x="337820" y="284480"/>
                    <a:pt x="137160" y="151130"/>
                    <a:pt x="132080" y="93980"/>
                  </a:cubicBezTo>
                  <a:cubicBezTo>
                    <a:pt x="129540" y="59690"/>
                    <a:pt x="171450" y="7620"/>
                    <a:pt x="204470" y="5080"/>
                  </a:cubicBezTo>
                  <a:cubicBezTo>
                    <a:pt x="260350" y="0"/>
                    <a:pt x="421640" y="172720"/>
                    <a:pt x="450850" y="219710"/>
                  </a:cubicBezTo>
                  <a:cubicBezTo>
                    <a:pt x="461010" y="234950"/>
                    <a:pt x="462280" y="245110"/>
                    <a:pt x="461010" y="257810"/>
                  </a:cubicBezTo>
                  <a:cubicBezTo>
                    <a:pt x="459740" y="270510"/>
                    <a:pt x="453390" y="285750"/>
                    <a:pt x="443230" y="294640"/>
                  </a:cubicBezTo>
                  <a:cubicBezTo>
                    <a:pt x="431800" y="304800"/>
                    <a:pt x="415290" y="311150"/>
                    <a:pt x="392430" y="308610"/>
                  </a:cubicBezTo>
                  <a:cubicBezTo>
                    <a:pt x="346710" y="304800"/>
                    <a:pt x="256540" y="240030"/>
                    <a:pt x="190500" y="213360"/>
                  </a:cubicBezTo>
                  <a:cubicBezTo>
                    <a:pt x="130810" y="189230"/>
                    <a:pt x="40640" y="176530"/>
                    <a:pt x="15240" y="151130"/>
                  </a:cubicBezTo>
                  <a:cubicBezTo>
                    <a:pt x="3810" y="139700"/>
                    <a:pt x="1270" y="125730"/>
                    <a:pt x="2540" y="113030"/>
                  </a:cubicBezTo>
                  <a:cubicBezTo>
                    <a:pt x="2540" y="100330"/>
                    <a:pt x="8890" y="83820"/>
                    <a:pt x="17780" y="74930"/>
                  </a:cubicBezTo>
                  <a:cubicBezTo>
                    <a:pt x="26670" y="66040"/>
                    <a:pt x="40640" y="58420"/>
                    <a:pt x="53340" y="57150"/>
                  </a:cubicBezTo>
                  <a:cubicBezTo>
                    <a:pt x="66040" y="55880"/>
                    <a:pt x="74930" y="59690"/>
                    <a:pt x="92710" y="67310"/>
                  </a:cubicBezTo>
                  <a:cubicBezTo>
                    <a:pt x="153670" y="96520"/>
                    <a:pt x="375920" y="273050"/>
                    <a:pt x="455930" y="320040"/>
                  </a:cubicBezTo>
                  <a:cubicBezTo>
                    <a:pt x="494030" y="342900"/>
                    <a:pt x="523240" y="344170"/>
                    <a:pt x="542290" y="363220"/>
                  </a:cubicBezTo>
                  <a:cubicBezTo>
                    <a:pt x="554990" y="375920"/>
                    <a:pt x="566420" y="393700"/>
                    <a:pt x="566420" y="410210"/>
                  </a:cubicBezTo>
                  <a:cubicBezTo>
                    <a:pt x="566420" y="425450"/>
                    <a:pt x="553720" y="447040"/>
                    <a:pt x="542290" y="457200"/>
                  </a:cubicBezTo>
                  <a:cubicBezTo>
                    <a:pt x="532130" y="464820"/>
                    <a:pt x="514350" y="467360"/>
                    <a:pt x="502920" y="466090"/>
                  </a:cubicBezTo>
                  <a:cubicBezTo>
                    <a:pt x="492760" y="466090"/>
                    <a:pt x="482600" y="463550"/>
                    <a:pt x="477520" y="457200"/>
                  </a:cubicBezTo>
                  <a:cubicBezTo>
                    <a:pt x="468630" y="447040"/>
                    <a:pt x="476250" y="420370"/>
                    <a:pt x="464820" y="408940"/>
                  </a:cubicBezTo>
                  <a:cubicBezTo>
                    <a:pt x="452120" y="394970"/>
                    <a:pt x="425450" y="401320"/>
                    <a:pt x="394970" y="386080"/>
                  </a:cubicBezTo>
                  <a:cubicBezTo>
                    <a:pt x="325120" y="354330"/>
                    <a:pt x="92710" y="242570"/>
                    <a:pt x="78740" y="180340"/>
                  </a:cubicBezTo>
                  <a:cubicBezTo>
                    <a:pt x="71120" y="146050"/>
                    <a:pt x="139700" y="82550"/>
                    <a:pt x="139700" y="82550"/>
                  </a:cubicBezTo>
                </a:path>
              </a:pathLst>
            </a:custGeom>
            <a:solidFill>
              <a:srgbClr val="FFFFFF">
                <a:alpha val="51765"/>
              </a:srgbClr>
            </a:solidFill>
            <a:ln cap="sq">
              <a:noFill/>
              <a:prstDash val="solid"/>
              <a:miter/>
            </a:ln>
          </p:spPr>
        </p:sp>
      </p:grpSp>
      <p:grpSp>
        <p:nvGrpSpPr>
          <p:cNvPr id="54" name="Group 54"/>
          <p:cNvGrpSpPr/>
          <p:nvPr/>
        </p:nvGrpSpPr>
        <p:grpSpPr>
          <a:xfrm>
            <a:off x="13584555" y="7428547"/>
            <a:ext cx="161925" cy="156210"/>
            <a:chOff x="0" y="0"/>
            <a:chExt cx="215900" cy="208280"/>
          </a:xfrm>
        </p:grpSpPr>
        <p:sp>
          <p:nvSpPr>
            <p:cNvPr id="55" name="Freeform 55"/>
            <p:cNvSpPr/>
            <p:nvPr/>
          </p:nvSpPr>
          <p:spPr>
            <a:xfrm>
              <a:off x="50800" y="48260"/>
              <a:ext cx="111760" cy="115570"/>
            </a:xfrm>
            <a:custGeom>
              <a:avLst/>
              <a:gdLst/>
              <a:ahLst/>
              <a:cxnLst/>
              <a:rect l="l" t="t" r="r" b="b"/>
              <a:pathLst>
                <a:path w="111760" h="115570">
                  <a:moveTo>
                    <a:pt x="111760" y="39370"/>
                  </a:moveTo>
                  <a:cubicBezTo>
                    <a:pt x="109220" y="80010"/>
                    <a:pt x="95250" y="102870"/>
                    <a:pt x="81280" y="109220"/>
                  </a:cubicBezTo>
                  <a:cubicBezTo>
                    <a:pt x="66040" y="115570"/>
                    <a:pt x="40640" y="111760"/>
                    <a:pt x="27940" y="105410"/>
                  </a:cubicBezTo>
                  <a:cubicBezTo>
                    <a:pt x="19050" y="101600"/>
                    <a:pt x="12700" y="93980"/>
                    <a:pt x="8890" y="86360"/>
                  </a:cubicBezTo>
                  <a:cubicBezTo>
                    <a:pt x="3810" y="78740"/>
                    <a:pt x="0" y="69850"/>
                    <a:pt x="0" y="59690"/>
                  </a:cubicBezTo>
                  <a:cubicBezTo>
                    <a:pt x="1270" y="45720"/>
                    <a:pt x="10160" y="21590"/>
                    <a:pt x="21590" y="11430"/>
                  </a:cubicBezTo>
                  <a:cubicBezTo>
                    <a:pt x="34290" y="2540"/>
                    <a:pt x="60960" y="0"/>
                    <a:pt x="7493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56" name="Group 56"/>
          <p:cNvGrpSpPr/>
          <p:nvPr/>
        </p:nvGrpSpPr>
        <p:grpSpPr>
          <a:xfrm>
            <a:off x="13140690" y="7845743"/>
            <a:ext cx="236220" cy="243840"/>
            <a:chOff x="0" y="0"/>
            <a:chExt cx="314960" cy="325120"/>
          </a:xfrm>
        </p:grpSpPr>
        <p:sp>
          <p:nvSpPr>
            <p:cNvPr id="57" name="Freeform 57"/>
            <p:cNvSpPr/>
            <p:nvPr/>
          </p:nvSpPr>
          <p:spPr>
            <a:xfrm>
              <a:off x="50800" y="48260"/>
              <a:ext cx="215900" cy="227330"/>
            </a:xfrm>
            <a:custGeom>
              <a:avLst/>
              <a:gdLst/>
              <a:ahLst/>
              <a:cxnLst/>
              <a:rect l="l" t="t" r="r" b="b"/>
              <a:pathLst>
                <a:path w="215900" h="227330">
                  <a:moveTo>
                    <a:pt x="0" y="151130"/>
                  </a:moveTo>
                  <a:cubicBezTo>
                    <a:pt x="156210" y="0"/>
                    <a:pt x="209550" y="46990"/>
                    <a:pt x="212090" y="76200"/>
                  </a:cubicBezTo>
                  <a:cubicBezTo>
                    <a:pt x="215900" y="116840"/>
                    <a:pt x="127000" y="222250"/>
                    <a:pt x="87630" y="224790"/>
                  </a:cubicBezTo>
                  <a:cubicBezTo>
                    <a:pt x="57150" y="227330"/>
                    <a:pt x="0" y="151130"/>
                    <a:pt x="0" y="151130"/>
                  </a:cubicBezTo>
                </a:path>
              </a:pathLst>
            </a:custGeom>
            <a:solidFill>
              <a:srgbClr val="FFFFFF">
                <a:alpha val="51765"/>
              </a:srgbClr>
            </a:solidFill>
            <a:ln cap="sq">
              <a:noFill/>
              <a:prstDash val="solid"/>
              <a:miter/>
            </a:ln>
          </p:spPr>
        </p:sp>
      </p:grpSp>
      <p:grpSp>
        <p:nvGrpSpPr>
          <p:cNvPr id="58" name="Group 58"/>
          <p:cNvGrpSpPr/>
          <p:nvPr/>
        </p:nvGrpSpPr>
        <p:grpSpPr>
          <a:xfrm>
            <a:off x="13186410" y="7849553"/>
            <a:ext cx="217170" cy="219075"/>
            <a:chOff x="0" y="0"/>
            <a:chExt cx="289560" cy="292100"/>
          </a:xfrm>
        </p:grpSpPr>
        <p:sp>
          <p:nvSpPr>
            <p:cNvPr id="59" name="Freeform 59"/>
            <p:cNvSpPr/>
            <p:nvPr/>
          </p:nvSpPr>
          <p:spPr>
            <a:xfrm>
              <a:off x="50800" y="50800"/>
              <a:ext cx="187960" cy="191770"/>
            </a:xfrm>
            <a:custGeom>
              <a:avLst/>
              <a:gdLst/>
              <a:ahLst/>
              <a:cxnLst/>
              <a:rect l="l" t="t" r="r" b="b"/>
              <a:pathLst>
                <a:path w="187960" h="191770">
                  <a:moveTo>
                    <a:pt x="0" y="111760"/>
                  </a:moveTo>
                  <a:cubicBezTo>
                    <a:pt x="132080" y="0"/>
                    <a:pt x="185420" y="49530"/>
                    <a:pt x="186690" y="78740"/>
                  </a:cubicBezTo>
                  <a:cubicBezTo>
                    <a:pt x="187960" y="111760"/>
                    <a:pt x="116840" y="189230"/>
                    <a:pt x="83820" y="190500"/>
                  </a:cubicBezTo>
                  <a:cubicBezTo>
                    <a:pt x="54610" y="191770"/>
                    <a:pt x="0" y="111760"/>
                    <a:pt x="0" y="111760"/>
                  </a:cubicBezTo>
                </a:path>
              </a:pathLst>
            </a:custGeom>
            <a:solidFill>
              <a:srgbClr val="FFFFFF">
                <a:alpha val="51765"/>
              </a:srgbClr>
            </a:solidFill>
            <a:ln cap="sq">
              <a:noFill/>
              <a:prstDash val="solid"/>
              <a:miter/>
            </a:ln>
          </p:spPr>
        </p:sp>
      </p:grpSp>
      <p:grpSp>
        <p:nvGrpSpPr>
          <p:cNvPr id="60" name="Group 60"/>
          <p:cNvGrpSpPr/>
          <p:nvPr/>
        </p:nvGrpSpPr>
        <p:grpSpPr>
          <a:xfrm>
            <a:off x="13113068" y="7735253"/>
            <a:ext cx="307658" cy="326708"/>
            <a:chOff x="0" y="0"/>
            <a:chExt cx="410210" cy="435610"/>
          </a:xfrm>
        </p:grpSpPr>
        <p:sp>
          <p:nvSpPr>
            <p:cNvPr id="61" name="Freeform 61"/>
            <p:cNvSpPr/>
            <p:nvPr/>
          </p:nvSpPr>
          <p:spPr>
            <a:xfrm>
              <a:off x="50800" y="48260"/>
              <a:ext cx="312420" cy="339090"/>
            </a:xfrm>
            <a:custGeom>
              <a:avLst/>
              <a:gdLst/>
              <a:ahLst/>
              <a:cxnLst/>
              <a:rect l="l" t="t" r="r" b="b"/>
              <a:pathLst>
                <a:path w="312420" h="339090">
                  <a:moveTo>
                    <a:pt x="0" y="260350"/>
                  </a:moveTo>
                  <a:cubicBezTo>
                    <a:pt x="255270" y="0"/>
                    <a:pt x="306070" y="41910"/>
                    <a:pt x="308610" y="76200"/>
                  </a:cubicBezTo>
                  <a:cubicBezTo>
                    <a:pt x="312420" y="135890"/>
                    <a:pt x="146050" y="331470"/>
                    <a:pt x="87630" y="335280"/>
                  </a:cubicBezTo>
                  <a:cubicBezTo>
                    <a:pt x="53340" y="339090"/>
                    <a:pt x="0" y="260350"/>
                    <a:pt x="0" y="260350"/>
                  </a:cubicBezTo>
                </a:path>
              </a:pathLst>
            </a:custGeom>
            <a:solidFill>
              <a:srgbClr val="FFFFFF">
                <a:alpha val="51765"/>
              </a:srgbClr>
            </a:solidFill>
            <a:ln cap="sq">
              <a:noFill/>
              <a:prstDash val="solid"/>
              <a:miter/>
            </a:ln>
          </p:spPr>
        </p:sp>
      </p:grpSp>
      <p:grpSp>
        <p:nvGrpSpPr>
          <p:cNvPr id="62" name="Group 62"/>
          <p:cNvGrpSpPr/>
          <p:nvPr/>
        </p:nvGrpSpPr>
        <p:grpSpPr>
          <a:xfrm>
            <a:off x="13158788" y="7647622"/>
            <a:ext cx="227647" cy="425768"/>
            <a:chOff x="0" y="0"/>
            <a:chExt cx="303530" cy="567690"/>
          </a:xfrm>
        </p:grpSpPr>
        <p:sp>
          <p:nvSpPr>
            <p:cNvPr id="63" name="Freeform 63"/>
            <p:cNvSpPr/>
            <p:nvPr/>
          </p:nvSpPr>
          <p:spPr>
            <a:xfrm>
              <a:off x="50800" y="31750"/>
              <a:ext cx="240030" cy="506730"/>
            </a:xfrm>
            <a:custGeom>
              <a:avLst/>
              <a:gdLst/>
              <a:ahLst/>
              <a:cxnLst/>
              <a:rect l="l" t="t" r="r" b="b"/>
              <a:pathLst>
                <a:path w="240030" h="506730">
                  <a:moveTo>
                    <a:pt x="0" y="466090"/>
                  </a:moveTo>
                  <a:cubicBezTo>
                    <a:pt x="119380" y="0"/>
                    <a:pt x="180340" y="13970"/>
                    <a:pt x="200660" y="44450"/>
                  </a:cubicBezTo>
                  <a:cubicBezTo>
                    <a:pt x="240030" y="105410"/>
                    <a:pt x="172720" y="444500"/>
                    <a:pt x="113030" y="485140"/>
                  </a:cubicBezTo>
                  <a:cubicBezTo>
                    <a:pt x="83820" y="506730"/>
                    <a:pt x="0" y="466090"/>
                    <a:pt x="0" y="466090"/>
                  </a:cubicBezTo>
                </a:path>
              </a:pathLst>
            </a:custGeom>
            <a:solidFill>
              <a:srgbClr val="FFFFFF">
                <a:alpha val="51765"/>
              </a:srgbClr>
            </a:solidFill>
            <a:ln cap="sq">
              <a:noFill/>
              <a:prstDash val="solid"/>
              <a:miter/>
            </a:ln>
          </p:spPr>
        </p:sp>
      </p:grpSp>
      <p:grpSp>
        <p:nvGrpSpPr>
          <p:cNvPr id="64" name="Group 64"/>
          <p:cNvGrpSpPr/>
          <p:nvPr/>
        </p:nvGrpSpPr>
        <p:grpSpPr>
          <a:xfrm>
            <a:off x="13154977" y="7840028"/>
            <a:ext cx="233362" cy="288608"/>
            <a:chOff x="0" y="0"/>
            <a:chExt cx="311150" cy="384810"/>
          </a:xfrm>
        </p:grpSpPr>
        <p:sp>
          <p:nvSpPr>
            <p:cNvPr id="65" name="Freeform 65"/>
            <p:cNvSpPr/>
            <p:nvPr/>
          </p:nvSpPr>
          <p:spPr>
            <a:xfrm>
              <a:off x="33020" y="50800"/>
              <a:ext cx="215900" cy="293370"/>
            </a:xfrm>
            <a:custGeom>
              <a:avLst/>
              <a:gdLst/>
              <a:ahLst/>
              <a:cxnLst/>
              <a:rect l="l" t="t" r="r" b="b"/>
              <a:pathLst>
                <a:path w="215900" h="293370">
                  <a:moveTo>
                    <a:pt x="124460" y="0"/>
                  </a:moveTo>
                  <a:cubicBezTo>
                    <a:pt x="215900" y="266700"/>
                    <a:pt x="152400" y="293370"/>
                    <a:pt x="123190" y="281940"/>
                  </a:cubicBezTo>
                  <a:cubicBezTo>
                    <a:pt x="77470" y="264160"/>
                    <a:pt x="0" y="91440"/>
                    <a:pt x="17780" y="45720"/>
                  </a:cubicBezTo>
                  <a:cubicBezTo>
                    <a:pt x="30480" y="15240"/>
                    <a:pt x="124460" y="0"/>
                    <a:pt x="124460" y="0"/>
                  </a:cubicBezTo>
                </a:path>
              </a:pathLst>
            </a:custGeom>
            <a:solidFill>
              <a:srgbClr val="FFFFFF">
                <a:alpha val="51765"/>
              </a:srgbClr>
            </a:solidFill>
            <a:ln cap="sq">
              <a:noFill/>
              <a:prstDash val="solid"/>
              <a:miter/>
            </a:ln>
          </p:spPr>
        </p:sp>
      </p:grpSp>
      <p:grpSp>
        <p:nvGrpSpPr>
          <p:cNvPr id="66" name="Group 66"/>
          <p:cNvGrpSpPr/>
          <p:nvPr/>
        </p:nvGrpSpPr>
        <p:grpSpPr>
          <a:xfrm>
            <a:off x="13235940" y="7749540"/>
            <a:ext cx="217170" cy="360045"/>
            <a:chOff x="0" y="0"/>
            <a:chExt cx="289560" cy="480060"/>
          </a:xfrm>
        </p:grpSpPr>
        <p:sp>
          <p:nvSpPr>
            <p:cNvPr id="67" name="Freeform 67"/>
            <p:cNvSpPr/>
            <p:nvPr/>
          </p:nvSpPr>
          <p:spPr>
            <a:xfrm>
              <a:off x="16510" y="43180"/>
              <a:ext cx="201930" cy="403860"/>
            </a:xfrm>
            <a:custGeom>
              <a:avLst/>
              <a:gdLst/>
              <a:ahLst/>
              <a:cxnLst/>
              <a:rect l="l" t="t" r="r" b="b"/>
              <a:pathLst>
                <a:path w="201930" h="403860">
                  <a:moveTo>
                    <a:pt x="147320" y="7620"/>
                  </a:moveTo>
                  <a:cubicBezTo>
                    <a:pt x="201930" y="389890"/>
                    <a:pt x="138430" y="403860"/>
                    <a:pt x="109220" y="384810"/>
                  </a:cubicBezTo>
                  <a:cubicBezTo>
                    <a:pt x="57150" y="351790"/>
                    <a:pt x="0" y="80010"/>
                    <a:pt x="34290" y="29210"/>
                  </a:cubicBezTo>
                  <a:cubicBezTo>
                    <a:pt x="53340" y="0"/>
                    <a:pt x="147320" y="7620"/>
                    <a:pt x="147320" y="7620"/>
                  </a:cubicBezTo>
                </a:path>
              </a:pathLst>
            </a:custGeom>
            <a:solidFill>
              <a:srgbClr val="FFFFFF">
                <a:alpha val="51765"/>
              </a:srgbClr>
            </a:solidFill>
            <a:ln cap="sq">
              <a:noFill/>
              <a:prstDash val="solid"/>
              <a:miter/>
            </a:ln>
          </p:spPr>
        </p:sp>
      </p:grpSp>
      <p:grpSp>
        <p:nvGrpSpPr>
          <p:cNvPr id="68" name="Group 68"/>
          <p:cNvGrpSpPr/>
          <p:nvPr/>
        </p:nvGrpSpPr>
        <p:grpSpPr>
          <a:xfrm>
            <a:off x="13231177" y="7773353"/>
            <a:ext cx="193358" cy="220980"/>
            <a:chOff x="0" y="0"/>
            <a:chExt cx="257810" cy="294640"/>
          </a:xfrm>
        </p:grpSpPr>
        <p:sp>
          <p:nvSpPr>
            <p:cNvPr id="69" name="Freeform 69"/>
            <p:cNvSpPr/>
            <p:nvPr/>
          </p:nvSpPr>
          <p:spPr>
            <a:xfrm>
              <a:off x="33020" y="50800"/>
              <a:ext cx="158750" cy="208280"/>
            </a:xfrm>
            <a:custGeom>
              <a:avLst/>
              <a:gdLst/>
              <a:ahLst/>
              <a:cxnLst/>
              <a:rect l="l" t="t" r="r" b="b"/>
              <a:pathLst>
                <a:path w="158750" h="208280">
                  <a:moveTo>
                    <a:pt x="128270" y="0"/>
                  </a:moveTo>
                  <a:cubicBezTo>
                    <a:pt x="158750" y="189230"/>
                    <a:pt x="88900" y="208280"/>
                    <a:pt x="62230" y="193040"/>
                  </a:cubicBezTo>
                  <a:cubicBezTo>
                    <a:pt x="31750" y="175260"/>
                    <a:pt x="0" y="62230"/>
                    <a:pt x="17780" y="30480"/>
                  </a:cubicBezTo>
                  <a:cubicBezTo>
                    <a:pt x="31750" y="5080"/>
                    <a:pt x="128270" y="0"/>
                    <a:pt x="128270" y="0"/>
                  </a:cubicBezTo>
                </a:path>
              </a:pathLst>
            </a:custGeom>
            <a:solidFill>
              <a:srgbClr val="FFFFFF">
                <a:alpha val="51765"/>
              </a:srgbClr>
            </a:solidFill>
            <a:ln cap="sq">
              <a:noFill/>
              <a:prstDash val="solid"/>
              <a:miter/>
            </a:ln>
          </p:spPr>
        </p:sp>
      </p:grpSp>
      <p:grpSp>
        <p:nvGrpSpPr>
          <p:cNvPr id="70" name="Group 70"/>
          <p:cNvGrpSpPr/>
          <p:nvPr/>
        </p:nvGrpSpPr>
        <p:grpSpPr>
          <a:xfrm>
            <a:off x="13275945" y="7847647"/>
            <a:ext cx="251460" cy="356235"/>
            <a:chOff x="0" y="0"/>
            <a:chExt cx="335280" cy="474980"/>
          </a:xfrm>
        </p:grpSpPr>
        <p:sp>
          <p:nvSpPr>
            <p:cNvPr id="71" name="Freeform 71"/>
            <p:cNvSpPr/>
            <p:nvPr/>
          </p:nvSpPr>
          <p:spPr>
            <a:xfrm>
              <a:off x="26670" y="50800"/>
              <a:ext cx="243840" cy="387350"/>
            </a:xfrm>
            <a:custGeom>
              <a:avLst/>
              <a:gdLst/>
              <a:ahLst/>
              <a:cxnLst/>
              <a:rect l="l" t="t" r="r" b="b"/>
              <a:pathLst>
                <a:path w="243840" h="387350">
                  <a:moveTo>
                    <a:pt x="132080" y="0"/>
                  </a:moveTo>
                  <a:cubicBezTo>
                    <a:pt x="243840" y="363220"/>
                    <a:pt x="182880" y="387350"/>
                    <a:pt x="151130" y="372110"/>
                  </a:cubicBezTo>
                  <a:cubicBezTo>
                    <a:pt x="96520" y="347980"/>
                    <a:pt x="0" y="96520"/>
                    <a:pt x="24130" y="40640"/>
                  </a:cubicBezTo>
                  <a:cubicBezTo>
                    <a:pt x="39370" y="8890"/>
                    <a:pt x="132080" y="0"/>
                    <a:pt x="132080" y="0"/>
                  </a:cubicBezTo>
                </a:path>
              </a:pathLst>
            </a:custGeom>
            <a:solidFill>
              <a:srgbClr val="FFFFFF">
                <a:alpha val="51765"/>
              </a:srgbClr>
            </a:solidFill>
            <a:ln cap="sq">
              <a:noFill/>
              <a:prstDash val="solid"/>
              <a:miter/>
            </a:ln>
          </p:spPr>
        </p:sp>
      </p:grpSp>
      <p:grpSp>
        <p:nvGrpSpPr>
          <p:cNvPr id="72" name="Group 72"/>
          <p:cNvGrpSpPr/>
          <p:nvPr/>
        </p:nvGrpSpPr>
        <p:grpSpPr>
          <a:xfrm>
            <a:off x="13219748" y="7904797"/>
            <a:ext cx="192405" cy="207645"/>
            <a:chOff x="0" y="0"/>
            <a:chExt cx="256540" cy="276860"/>
          </a:xfrm>
        </p:grpSpPr>
        <p:sp>
          <p:nvSpPr>
            <p:cNvPr id="73" name="Freeform 73"/>
            <p:cNvSpPr/>
            <p:nvPr/>
          </p:nvSpPr>
          <p:spPr>
            <a:xfrm>
              <a:off x="36830" y="50800"/>
              <a:ext cx="156210" cy="187960"/>
            </a:xfrm>
            <a:custGeom>
              <a:avLst/>
              <a:gdLst/>
              <a:ahLst/>
              <a:cxnLst/>
              <a:rect l="l" t="t" r="r" b="b"/>
              <a:pathLst>
                <a:path w="156210" h="187960">
                  <a:moveTo>
                    <a:pt x="124460" y="0"/>
                  </a:moveTo>
                  <a:cubicBezTo>
                    <a:pt x="156210" y="166370"/>
                    <a:pt x="85090" y="187960"/>
                    <a:pt x="59690" y="175260"/>
                  </a:cubicBezTo>
                  <a:cubicBezTo>
                    <a:pt x="30480" y="160020"/>
                    <a:pt x="0" y="63500"/>
                    <a:pt x="13970" y="35560"/>
                  </a:cubicBezTo>
                  <a:cubicBezTo>
                    <a:pt x="27940" y="10160"/>
                    <a:pt x="124460" y="0"/>
                    <a:pt x="124460" y="0"/>
                  </a:cubicBezTo>
                </a:path>
              </a:pathLst>
            </a:custGeom>
            <a:solidFill>
              <a:srgbClr val="FFFFFF">
                <a:alpha val="51765"/>
              </a:srgbClr>
            </a:solidFill>
            <a:ln cap="sq">
              <a:noFill/>
              <a:prstDash val="solid"/>
              <a:miter/>
            </a:ln>
          </p:spPr>
        </p:sp>
      </p:grpSp>
      <p:grpSp>
        <p:nvGrpSpPr>
          <p:cNvPr id="74" name="Group 74"/>
          <p:cNvGrpSpPr/>
          <p:nvPr/>
        </p:nvGrpSpPr>
        <p:grpSpPr>
          <a:xfrm>
            <a:off x="13596938" y="7455218"/>
            <a:ext cx="165735" cy="164783"/>
            <a:chOff x="0" y="0"/>
            <a:chExt cx="220980" cy="219710"/>
          </a:xfrm>
        </p:grpSpPr>
        <p:sp>
          <p:nvSpPr>
            <p:cNvPr id="75" name="Freeform 75"/>
            <p:cNvSpPr/>
            <p:nvPr/>
          </p:nvSpPr>
          <p:spPr>
            <a:xfrm>
              <a:off x="50800" y="50800"/>
              <a:ext cx="118110" cy="118110"/>
            </a:xfrm>
            <a:custGeom>
              <a:avLst/>
              <a:gdLst/>
              <a:ahLst/>
              <a:cxnLst/>
              <a:rect l="l" t="t" r="r" b="b"/>
              <a:pathLst>
                <a:path w="118110" h="118110">
                  <a:moveTo>
                    <a:pt x="81280" y="0"/>
                  </a:moveTo>
                  <a:cubicBezTo>
                    <a:pt x="118110" y="58420"/>
                    <a:pt x="59690" y="118110"/>
                    <a:pt x="36830" y="118110"/>
                  </a:cubicBezTo>
                  <a:cubicBezTo>
                    <a:pt x="22860" y="118110"/>
                    <a:pt x="0" y="96520"/>
                    <a:pt x="0" y="82550"/>
                  </a:cubicBezTo>
                  <a:cubicBezTo>
                    <a:pt x="0" y="59690"/>
                    <a:pt x="81280" y="0"/>
                    <a:pt x="81280" y="0"/>
                  </a:cubicBezTo>
                </a:path>
              </a:pathLst>
            </a:custGeom>
            <a:solidFill>
              <a:srgbClr val="FFFFFF">
                <a:alpha val="51765"/>
              </a:srgbClr>
            </a:solidFill>
            <a:ln cap="sq">
              <a:noFill/>
              <a:prstDash val="solid"/>
              <a:miter/>
            </a:ln>
          </p:spPr>
        </p:sp>
      </p:grpSp>
      <p:grpSp>
        <p:nvGrpSpPr>
          <p:cNvPr id="76" name="Group 76"/>
          <p:cNvGrpSpPr/>
          <p:nvPr/>
        </p:nvGrpSpPr>
        <p:grpSpPr>
          <a:xfrm>
            <a:off x="13612177" y="7417118"/>
            <a:ext cx="161925" cy="156210"/>
            <a:chOff x="0" y="0"/>
            <a:chExt cx="215900" cy="208280"/>
          </a:xfrm>
        </p:grpSpPr>
        <p:sp>
          <p:nvSpPr>
            <p:cNvPr id="77" name="Freeform 77"/>
            <p:cNvSpPr/>
            <p:nvPr/>
          </p:nvSpPr>
          <p:spPr>
            <a:xfrm>
              <a:off x="50800" y="48260"/>
              <a:ext cx="111760" cy="115570"/>
            </a:xfrm>
            <a:custGeom>
              <a:avLst/>
              <a:gdLst/>
              <a:ahLst/>
              <a:cxnLst/>
              <a:rect l="l" t="t" r="r" b="b"/>
              <a:pathLst>
                <a:path w="111760" h="115570">
                  <a:moveTo>
                    <a:pt x="111760" y="40640"/>
                  </a:moveTo>
                  <a:cubicBezTo>
                    <a:pt x="109220" y="80010"/>
                    <a:pt x="95250" y="102870"/>
                    <a:pt x="81280" y="109220"/>
                  </a:cubicBezTo>
                  <a:cubicBezTo>
                    <a:pt x="66040" y="115570"/>
                    <a:pt x="40640" y="111760"/>
                    <a:pt x="27940" y="105410"/>
                  </a:cubicBezTo>
                  <a:cubicBezTo>
                    <a:pt x="19050" y="101600"/>
                    <a:pt x="12700" y="93980"/>
                    <a:pt x="8890" y="86360"/>
                  </a:cubicBezTo>
                  <a:cubicBezTo>
                    <a:pt x="3810" y="78740"/>
                    <a:pt x="0" y="69850"/>
                    <a:pt x="0" y="60960"/>
                  </a:cubicBezTo>
                  <a:cubicBezTo>
                    <a:pt x="1270" y="46990"/>
                    <a:pt x="10160" y="21590"/>
                    <a:pt x="22860" y="12700"/>
                  </a:cubicBezTo>
                  <a:cubicBezTo>
                    <a:pt x="34290" y="2540"/>
                    <a:pt x="60960" y="0"/>
                    <a:pt x="7493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78" name="Group 78"/>
          <p:cNvGrpSpPr/>
          <p:nvPr/>
        </p:nvGrpSpPr>
        <p:grpSpPr>
          <a:xfrm>
            <a:off x="12848272" y="7672388"/>
            <a:ext cx="220980" cy="213360"/>
            <a:chOff x="0" y="0"/>
            <a:chExt cx="294640" cy="284480"/>
          </a:xfrm>
        </p:grpSpPr>
        <p:sp>
          <p:nvSpPr>
            <p:cNvPr id="79" name="Freeform 79"/>
            <p:cNvSpPr/>
            <p:nvPr/>
          </p:nvSpPr>
          <p:spPr>
            <a:xfrm>
              <a:off x="45720" y="50800"/>
              <a:ext cx="203200" cy="187960"/>
            </a:xfrm>
            <a:custGeom>
              <a:avLst/>
              <a:gdLst/>
              <a:ahLst/>
              <a:cxnLst/>
              <a:rect l="l" t="t" r="r" b="b"/>
              <a:pathLst>
                <a:path w="203200" h="187960">
                  <a:moveTo>
                    <a:pt x="72390" y="0"/>
                  </a:moveTo>
                  <a:cubicBezTo>
                    <a:pt x="203200" y="116840"/>
                    <a:pt x="160020" y="176530"/>
                    <a:pt x="132080" y="181610"/>
                  </a:cubicBezTo>
                  <a:cubicBezTo>
                    <a:pt x="99060" y="187960"/>
                    <a:pt x="11430" y="127000"/>
                    <a:pt x="5080" y="93980"/>
                  </a:cubicBezTo>
                  <a:cubicBezTo>
                    <a:pt x="0" y="66040"/>
                    <a:pt x="72390" y="0"/>
                    <a:pt x="72390" y="0"/>
                  </a:cubicBezTo>
                </a:path>
              </a:pathLst>
            </a:custGeom>
            <a:solidFill>
              <a:srgbClr val="FFFFFF">
                <a:alpha val="51765"/>
              </a:srgbClr>
            </a:solidFill>
            <a:ln cap="sq">
              <a:noFill/>
              <a:prstDash val="solid"/>
              <a:miter/>
            </a:ln>
          </p:spPr>
        </p:sp>
      </p:grpSp>
      <p:grpSp>
        <p:nvGrpSpPr>
          <p:cNvPr id="80" name="Group 80"/>
          <p:cNvGrpSpPr/>
          <p:nvPr/>
        </p:nvGrpSpPr>
        <p:grpSpPr>
          <a:xfrm>
            <a:off x="12802552" y="7623810"/>
            <a:ext cx="425768" cy="351472"/>
            <a:chOff x="0" y="0"/>
            <a:chExt cx="567690" cy="468630"/>
          </a:xfrm>
        </p:grpSpPr>
        <p:sp>
          <p:nvSpPr>
            <p:cNvPr id="81" name="Freeform 81"/>
            <p:cNvSpPr/>
            <p:nvPr/>
          </p:nvSpPr>
          <p:spPr>
            <a:xfrm>
              <a:off x="45720" y="50800"/>
              <a:ext cx="478790" cy="381000"/>
            </a:xfrm>
            <a:custGeom>
              <a:avLst/>
              <a:gdLst/>
              <a:ahLst/>
              <a:cxnLst/>
              <a:rect l="l" t="t" r="r" b="b"/>
              <a:pathLst>
                <a:path w="478790" h="381000">
                  <a:moveTo>
                    <a:pt x="76200" y="0"/>
                  </a:moveTo>
                  <a:cubicBezTo>
                    <a:pt x="269240" y="144780"/>
                    <a:pt x="458470" y="214630"/>
                    <a:pt x="471170" y="270510"/>
                  </a:cubicBezTo>
                  <a:cubicBezTo>
                    <a:pt x="478790" y="303530"/>
                    <a:pt x="444500" y="359410"/>
                    <a:pt x="408940" y="367030"/>
                  </a:cubicBezTo>
                  <a:cubicBezTo>
                    <a:pt x="336550" y="381000"/>
                    <a:pt x="16510" y="162560"/>
                    <a:pt x="5080" y="91440"/>
                  </a:cubicBezTo>
                  <a:cubicBezTo>
                    <a:pt x="0" y="55880"/>
                    <a:pt x="76200" y="0"/>
                    <a:pt x="76200" y="0"/>
                  </a:cubicBezTo>
                </a:path>
              </a:pathLst>
            </a:custGeom>
            <a:solidFill>
              <a:srgbClr val="FFFFFF">
                <a:alpha val="51765"/>
              </a:srgbClr>
            </a:solidFill>
            <a:ln cap="sq">
              <a:noFill/>
              <a:prstDash val="solid"/>
              <a:miter/>
            </a:ln>
          </p:spPr>
        </p:sp>
      </p:grpSp>
      <p:grpSp>
        <p:nvGrpSpPr>
          <p:cNvPr id="82" name="Group 82"/>
          <p:cNvGrpSpPr/>
          <p:nvPr/>
        </p:nvGrpSpPr>
        <p:grpSpPr>
          <a:xfrm>
            <a:off x="12857798" y="7646670"/>
            <a:ext cx="401955" cy="338138"/>
            <a:chOff x="0" y="0"/>
            <a:chExt cx="535940" cy="450850"/>
          </a:xfrm>
        </p:grpSpPr>
        <p:sp>
          <p:nvSpPr>
            <p:cNvPr id="83" name="Freeform 83"/>
            <p:cNvSpPr/>
            <p:nvPr/>
          </p:nvSpPr>
          <p:spPr>
            <a:xfrm>
              <a:off x="45720" y="50800"/>
              <a:ext cx="439420" cy="355600"/>
            </a:xfrm>
            <a:custGeom>
              <a:avLst/>
              <a:gdLst/>
              <a:ahLst/>
              <a:cxnLst/>
              <a:rect l="l" t="t" r="r" b="b"/>
              <a:pathLst>
                <a:path w="439420" h="355600">
                  <a:moveTo>
                    <a:pt x="77470" y="0"/>
                  </a:moveTo>
                  <a:cubicBezTo>
                    <a:pt x="364490" y="208280"/>
                    <a:pt x="378460" y="218440"/>
                    <a:pt x="384810" y="233680"/>
                  </a:cubicBezTo>
                  <a:cubicBezTo>
                    <a:pt x="391160" y="246380"/>
                    <a:pt x="392430" y="261620"/>
                    <a:pt x="389890" y="274320"/>
                  </a:cubicBezTo>
                  <a:cubicBezTo>
                    <a:pt x="387350" y="285750"/>
                    <a:pt x="378460" y="300990"/>
                    <a:pt x="367030" y="307340"/>
                  </a:cubicBezTo>
                  <a:cubicBezTo>
                    <a:pt x="354330" y="314960"/>
                    <a:pt x="334010" y="316230"/>
                    <a:pt x="313690" y="313690"/>
                  </a:cubicBezTo>
                  <a:cubicBezTo>
                    <a:pt x="285750" y="309880"/>
                    <a:pt x="254000" y="295910"/>
                    <a:pt x="218440" y="278130"/>
                  </a:cubicBezTo>
                  <a:cubicBezTo>
                    <a:pt x="168910" y="255270"/>
                    <a:pt x="76200" y="204470"/>
                    <a:pt x="46990" y="176530"/>
                  </a:cubicBezTo>
                  <a:cubicBezTo>
                    <a:pt x="33020" y="165100"/>
                    <a:pt x="26670" y="156210"/>
                    <a:pt x="22860" y="143510"/>
                  </a:cubicBezTo>
                  <a:cubicBezTo>
                    <a:pt x="20320" y="132080"/>
                    <a:pt x="22860" y="114300"/>
                    <a:pt x="26670" y="104140"/>
                  </a:cubicBezTo>
                  <a:cubicBezTo>
                    <a:pt x="30480" y="95250"/>
                    <a:pt x="36830" y="87630"/>
                    <a:pt x="44450" y="82550"/>
                  </a:cubicBezTo>
                  <a:cubicBezTo>
                    <a:pt x="54610" y="76200"/>
                    <a:pt x="66040" y="71120"/>
                    <a:pt x="83820" y="72390"/>
                  </a:cubicBezTo>
                  <a:cubicBezTo>
                    <a:pt x="140970" y="78740"/>
                    <a:pt x="360680" y="199390"/>
                    <a:pt x="407670" y="234950"/>
                  </a:cubicBezTo>
                  <a:cubicBezTo>
                    <a:pt x="424180" y="247650"/>
                    <a:pt x="430530" y="254000"/>
                    <a:pt x="435610" y="265430"/>
                  </a:cubicBezTo>
                  <a:cubicBezTo>
                    <a:pt x="439420" y="276860"/>
                    <a:pt x="438150" y="294640"/>
                    <a:pt x="435610" y="306070"/>
                  </a:cubicBezTo>
                  <a:cubicBezTo>
                    <a:pt x="433070" y="314960"/>
                    <a:pt x="426720" y="322580"/>
                    <a:pt x="420370" y="328930"/>
                  </a:cubicBezTo>
                  <a:cubicBezTo>
                    <a:pt x="412750" y="334010"/>
                    <a:pt x="405130" y="339090"/>
                    <a:pt x="396240" y="341630"/>
                  </a:cubicBezTo>
                  <a:cubicBezTo>
                    <a:pt x="384810" y="342900"/>
                    <a:pt x="373380" y="342900"/>
                    <a:pt x="355600" y="336550"/>
                  </a:cubicBezTo>
                  <a:cubicBezTo>
                    <a:pt x="307340" y="320040"/>
                    <a:pt x="146050" y="233680"/>
                    <a:pt x="115570" y="190500"/>
                  </a:cubicBezTo>
                  <a:cubicBezTo>
                    <a:pt x="101600" y="172720"/>
                    <a:pt x="99060" y="154940"/>
                    <a:pt x="102870" y="139700"/>
                  </a:cubicBezTo>
                  <a:cubicBezTo>
                    <a:pt x="106680" y="124460"/>
                    <a:pt x="124460" y="105410"/>
                    <a:pt x="138430" y="100330"/>
                  </a:cubicBezTo>
                  <a:cubicBezTo>
                    <a:pt x="153670" y="93980"/>
                    <a:pt x="172720" y="95250"/>
                    <a:pt x="191770" y="106680"/>
                  </a:cubicBezTo>
                  <a:cubicBezTo>
                    <a:pt x="228600" y="129540"/>
                    <a:pt x="320040" y="245110"/>
                    <a:pt x="311150" y="287020"/>
                  </a:cubicBezTo>
                  <a:cubicBezTo>
                    <a:pt x="304800" y="317500"/>
                    <a:pt x="245110" y="355600"/>
                    <a:pt x="214630" y="347980"/>
                  </a:cubicBezTo>
                  <a:cubicBezTo>
                    <a:pt x="173990" y="339090"/>
                    <a:pt x="109220" y="209550"/>
                    <a:pt x="102870" y="166370"/>
                  </a:cubicBezTo>
                  <a:cubicBezTo>
                    <a:pt x="99060" y="144780"/>
                    <a:pt x="106680" y="127000"/>
                    <a:pt x="115570" y="115570"/>
                  </a:cubicBezTo>
                  <a:cubicBezTo>
                    <a:pt x="124460" y="105410"/>
                    <a:pt x="138430" y="97790"/>
                    <a:pt x="152400" y="96520"/>
                  </a:cubicBezTo>
                  <a:cubicBezTo>
                    <a:pt x="171450" y="95250"/>
                    <a:pt x="191770" y="102870"/>
                    <a:pt x="219710" y="114300"/>
                  </a:cubicBezTo>
                  <a:cubicBezTo>
                    <a:pt x="269240" y="137160"/>
                    <a:pt x="388620" y="209550"/>
                    <a:pt x="419100" y="242570"/>
                  </a:cubicBezTo>
                  <a:cubicBezTo>
                    <a:pt x="431800" y="256540"/>
                    <a:pt x="438150" y="265430"/>
                    <a:pt x="438150" y="279400"/>
                  </a:cubicBezTo>
                  <a:cubicBezTo>
                    <a:pt x="439420" y="293370"/>
                    <a:pt x="429260" y="318770"/>
                    <a:pt x="420370" y="328930"/>
                  </a:cubicBezTo>
                  <a:cubicBezTo>
                    <a:pt x="412750" y="336550"/>
                    <a:pt x="405130" y="339090"/>
                    <a:pt x="396240" y="341630"/>
                  </a:cubicBezTo>
                  <a:cubicBezTo>
                    <a:pt x="384810" y="342900"/>
                    <a:pt x="374650" y="342900"/>
                    <a:pt x="355600" y="336550"/>
                  </a:cubicBezTo>
                  <a:cubicBezTo>
                    <a:pt x="298450" y="318770"/>
                    <a:pt x="71120" y="203200"/>
                    <a:pt x="35560" y="167640"/>
                  </a:cubicBezTo>
                  <a:cubicBezTo>
                    <a:pt x="26670" y="158750"/>
                    <a:pt x="24130" y="153670"/>
                    <a:pt x="22860" y="143510"/>
                  </a:cubicBezTo>
                  <a:cubicBezTo>
                    <a:pt x="20320" y="132080"/>
                    <a:pt x="21590" y="114300"/>
                    <a:pt x="26670" y="104140"/>
                  </a:cubicBezTo>
                  <a:cubicBezTo>
                    <a:pt x="33020" y="92710"/>
                    <a:pt x="45720" y="81280"/>
                    <a:pt x="57150" y="76200"/>
                  </a:cubicBezTo>
                  <a:cubicBezTo>
                    <a:pt x="68580" y="71120"/>
                    <a:pt x="80010" y="71120"/>
                    <a:pt x="97790" y="76200"/>
                  </a:cubicBezTo>
                  <a:cubicBezTo>
                    <a:pt x="134620" y="85090"/>
                    <a:pt x="208280" y="147320"/>
                    <a:pt x="257810" y="171450"/>
                  </a:cubicBezTo>
                  <a:cubicBezTo>
                    <a:pt x="297180" y="190500"/>
                    <a:pt x="346710" y="199390"/>
                    <a:pt x="367030" y="213360"/>
                  </a:cubicBezTo>
                  <a:cubicBezTo>
                    <a:pt x="377190" y="219710"/>
                    <a:pt x="381000" y="224790"/>
                    <a:pt x="384810" y="233680"/>
                  </a:cubicBezTo>
                  <a:cubicBezTo>
                    <a:pt x="389890" y="243840"/>
                    <a:pt x="393700" y="261620"/>
                    <a:pt x="389890" y="274320"/>
                  </a:cubicBezTo>
                  <a:cubicBezTo>
                    <a:pt x="384810" y="288290"/>
                    <a:pt x="368300" y="307340"/>
                    <a:pt x="354330" y="313690"/>
                  </a:cubicBezTo>
                  <a:cubicBezTo>
                    <a:pt x="342900" y="318770"/>
                    <a:pt x="332740" y="318770"/>
                    <a:pt x="313690" y="313690"/>
                  </a:cubicBezTo>
                  <a:cubicBezTo>
                    <a:pt x="257810" y="294640"/>
                    <a:pt x="12700" y="151130"/>
                    <a:pt x="5080" y="90170"/>
                  </a:cubicBezTo>
                  <a:cubicBezTo>
                    <a:pt x="0" y="55880"/>
                    <a:pt x="77470" y="0"/>
                    <a:pt x="77470" y="0"/>
                  </a:cubicBezTo>
                </a:path>
              </a:pathLst>
            </a:custGeom>
            <a:solidFill>
              <a:srgbClr val="FFFFFF">
                <a:alpha val="51765"/>
              </a:srgbClr>
            </a:solidFill>
            <a:ln cap="sq">
              <a:noFill/>
              <a:prstDash val="solid"/>
              <a:miter/>
            </a:ln>
          </p:spPr>
        </p:sp>
      </p:grpSp>
      <p:grpSp>
        <p:nvGrpSpPr>
          <p:cNvPr id="84" name="Group 84"/>
          <p:cNvGrpSpPr/>
          <p:nvPr/>
        </p:nvGrpSpPr>
        <p:grpSpPr>
          <a:xfrm>
            <a:off x="13607415" y="7456170"/>
            <a:ext cx="161925" cy="156210"/>
            <a:chOff x="0" y="0"/>
            <a:chExt cx="215900" cy="208280"/>
          </a:xfrm>
        </p:grpSpPr>
        <p:sp>
          <p:nvSpPr>
            <p:cNvPr id="85" name="Freeform 85"/>
            <p:cNvSpPr/>
            <p:nvPr/>
          </p:nvSpPr>
          <p:spPr>
            <a:xfrm>
              <a:off x="49530" y="48260"/>
              <a:ext cx="111760" cy="115570"/>
            </a:xfrm>
            <a:custGeom>
              <a:avLst/>
              <a:gdLst/>
              <a:ahLst/>
              <a:cxnLst/>
              <a:rect l="l" t="t" r="r" b="b"/>
              <a:pathLst>
                <a:path w="111760" h="115570">
                  <a:moveTo>
                    <a:pt x="111760" y="39370"/>
                  </a:moveTo>
                  <a:cubicBezTo>
                    <a:pt x="109220" y="80010"/>
                    <a:pt x="95250" y="102870"/>
                    <a:pt x="81280" y="109220"/>
                  </a:cubicBezTo>
                  <a:cubicBezTo>
                    <a:pt x="67310" y="115570"/>
                    <a:pt x="40640" y="111760"/>
                    <a:pt x="27940" y="105410"/>
                  </a:cubicBezTo>
                  <a:cubicBezTo>
                    <a:pt x="19050" y="101600"/>
                    <a:pt x="13970" y="93980"/>
                    <a:pt x="8890" y="86360"/>
                  </a:cubicBezTo>
                  <a:cubicBezTo>
                    <a:pt x="3810" y="78740"/>
                    <a:pt x="0" y="69850"/>
                    <a:pt x="1270" y="59690"/>
                  </a:cubicBezTo>
                  <a:cubicBezTo>
                    <a:pt x="1270" y="46990"/>
                    <a:pt x="10160" y="21590"/>
                    <a:pt x="22860" y="11430"/>
                  </a:cubicBezTo>
                  <a:cubicBezTo>
                    <a:pt x="34290" y="2540"/>
                    <a:pt x="60960" y="0"/>
                    <a:pt x="74930" y="2540"/>
                  </a:cubicBezTo>
                  <a:cubicBezTo>
                    <a:pt x="85090" y="3810"/>
                    <a:pt x="97790" y="16510"/>
                    <a:pt x="97790" y="16510"/>
                  </a:cubicBezTo>
                </a:path>
              </a:pathLst>
            </a:custGeom>
            <a:solidFill>
              <a:srgbClr val="FFFFFF">
                <a:alpha val="51765"/>
              </a:srgbClr>
            </a:solidFill>
            <a:ln cap="sq">
              <a:noFill/>
              <a:prstDash val="solid"/>
              <a:miter/>
            </a:ln>
          </p:spPr>
        </p:sp>
      </p:grpSp>
      <p:grpSp>
        <p:nvGrpSpPr>
          <p:cNvPr id="86" name="Group 86"/>
          <p:cNvGrpSpPr/>
          <p:nvPr/>
        </p:nvGrpSpPr>
        <p:grpSpPr>
          <a:xfrm>
            <a:off x="16704945" y="5517832"/>
            <a:ext cx="373380" cy="350520"/>
            <a:chOff x="0" y="0"/>
            <a:chExt cx="497840" cy="467360"/>
          </a:xfrm>
        </p:grpSpPr>
        <p:sp>
          <p:nvSpPr>
            <p:cNvPr id="87" name="Freeform 87"/>
            <p:cNvSpPr/>
            <p:nvPr/>
          </p:nvSpPr>
          <p:spPr>
            <a:xfrm>
              <a:off x="46990" y="50800"/>
              <a:ext cx="401320" cy="369570"/>
            </a:xfrm>
            <a:custGeom>
              <a:avLst/>
              <a:gdLst/>
              <a:ahLst/>
              <a:cxnLst/>
              <a:rect l="l" t="t" r="r" b="b"/>
              <a:pathLst>
                <a:path w="401320" h="369570">
                  <a:moveTo>
                    <a:pt x="73660" y="0"/>
                  </a:moveTo>
                  <a:cubicBezTo>
                    <a:pt x="391160" y="267970"/>
                    <a:pt x="393700" y="275590"/>
                    <a:pt x="397510" y="288290"/>
                  </a:cubicBezTo>
                  <a:cubicBezTo>
                    <a:pt x="400050" y="300990"/>
                    <a:pt x="401320" y="317500"/>
                    <a:pt x="396240" y="328930"/>
                  </a:cubicBezTo>
                  <a:cubicBezTo>
                    <a:pt x="392430" y="340360"/>
                    <a:pt x="381000" y="353060"/>
                    <a:pt x="369570" y="359410"/>
                  </a:cubicBezTo>
                  <a:cubicBezTo>
                    <a:pt x="358140" y="364490"/>
                    <a:pt x="345440" y="369570"/>
                    <a:pt x="328930" y="363220"/>
                  </a:cubicBezTo>
                  <a:cubicBezTo>
                    <a:pt x="290830" y="349250"/>
                    <a:pt x="163830" y="231140"/>
                    <a:pt x="166370" y="185420"/>
                  </a:cubicBezTo>
                  <a:cubicBezTo>
                    <a:pt x="168910" y="153670"/>
                    <a:pt x="223520" y="109220"/>
                    <a:pt x="254000" y="111760"/>
                  </a:cubicBezTo>
                  <a:cubicBezTo>
                    <a:pt x="295910" y="115570"/>
                    <a:pt x="372110" y="238760"/>
                    <a:pt x="391160" y="275590"/>
                  </a:cubicBezTo>
                  <a:cubicBezTo>
                    <a:pt x="398780" y="292100"/>
                    <a:pt x="401320" y="302260"/>
                    <a:pt x="400050" y="314960"/>
                  </a:cubicBezTo>
                  <a:cubicBezTo>
                    <a:pt x="398780" y="327660"/>
                    <a:pt x="391160" y="342900"/>
                    <a:pt x="381000" y="350520"/>
                  </a:cubicBezTo>
                  <a:cubicBezTo>
                    <a:pt x="372110" y="359410"/>
                    <a:pt x="354330" y="364490"/>
                    <a:pt x="342900" y="365760"/>
                  </a:cubicBezTo>
                  <a:cubicBezTo>
                    <a:pt x="334010" y="365760"/>
                    <a:pt x="327660" y="364490"/>
                    <a:pt x="316230" y="358140"/>
                  </a:cubicBezTo>
                  <a:cubicBezTo>
                    <a:pt x="281940" y="340360"/>
                    <a:pt x="194310" y="240030"/>
                    <a:pt x="138430" y="193040"/>
                  </a:cubicBezTo>
                  <a:cubicBezTo>
                    <a:pt x="91440" y="153670"/>
                    <a:pt x="8890" y="128270"/>
                    <a:pt x="3810" y="92710"/>
                  </a:cubicBezTo>
                  <a:cubicBezTo>
                    <a:pt x="0" y="63500"/>
                    <a:pt x="73660" y="0"/>
                    <a:pt x="73660" y="0"/>
                  </a:cubicBezTo>
                </a:path>
              </a:pathLst>
            </a:custGeom>
            <a:solidFill>
              <a:srgbClr val="FFFFFF">
                <a:alpha val="51765"/>
              </a:srgbClr>
            </a:solidFill>
            <a:ln cap="sq">
              <a:noFill/>
              <a:prstDash val="solid"/>
              <a:miter/>
            </a:ln>
          </p:spPr>
        </p:sp>
      </p:grpSp>
      <p:grpSp>
        <p:nvGrpSpPr>
          <p:cNvPr id="88" name="Group 88"/>
          <p:cNvGrpSpPr/>
          <p:nvPr/>
        </p:nvGrpSpPr>
        <p:grpSpPr>
          <a:xfrm>
            <a:off x="16722090" y="5521642"/>
            <a:ext cx="430530" cy="298132"/>
            <a:chOff x="0" y="0"/>
            <a:chExt cx="574040" cy="397510"/>
          </a:xfrm>
        </p:grpSpPr>
        <p:sp>
          <p:nvSpPr>
            <p:cNvPr id="89" name="Freeform 89"/>
            <p:cNvSpPr/>
            <p:nvPr/>
          </p:nvSpPr>
          <p:spPr>
            <a:xfrm>
              <a:off x="38100" y="50800"/>
              <a:ext cx="486410" cy="297180"/>
            </a:xfrm>
            <a:custGeom>
              <a:avLst/>
              <a:gdLst/>
              <a:ahLst/>
              <a:cxnLst/>
              <a:rect l="l" t="t" r="r" b="b"/>
              <a:pathLst>
                <a:path w="486410" h="297180">
                  <a:moveTo>
                    <a:pt x="59690" y="0"/>
                  </a:moveTo>
                  <a:cubicBezTo>
                    <a:pt x="472440" y="191770"/>
                    <a:pt x="481330" y="203200"/>
                    <a:pt x="483870" y="219710"/>
                  </a:cubicBezTo>
                  <a:cubicBezTo>
                    <a:pt x="486410" y="234950"/>
                    <a:pt x="478790" y="259080"/>
                    <a:pt x="467360" y="269240"/>
                  </a:cubicBezTo>
                  <a:cubicBezTo>
                    <a:pt x="455930" y="280670"/>
                    <a:pt x="438150" y="285750"/>
                    <a:pt x="415290" y="284480"/>
                  </a:cubicBezTo>
                  <a:cubicBezTo>
                    <a:pt x="367030" y="280670"/>
                    <a:pt x="252730" y="219710"/>
                    <a:pt x="191770" y="186690"/>
                  </a:cubicBezTo>
                  <a:cubicBezTo>
                    <a:pt x="147320" y="161290"/>
                    <a:pt x="99060" y="132080"/>
                    <a:pt x="78740" y="110490"/>
                  </a:cubicBezTo>
                  <a:cubicBezTo>
                    <a:pt x="68580" y="99060"/>
                    <a:pt x="63500" y="91440"/>
                    <a:pt x="60960" y="78740"/>
                  </a:cubicBezTo>
                  <a:cubicBezTo>
                    <a:pt x="58420" y="63500"/>
                    <a:pt x="60960" y="39370"/>
                    <a:pt x="71120" y="26670"/>
                  </a:cubicBezTo>
                  <a:cubicBezTo>
                    <a:pt x="80010" y="13970"/>
                    <a:pt x="100330" y="3810"/>
                    <a:pt x="119380" y="5080"/>
                  </a:cubicBezTo>
                  <a:cubicBezTo>
                    <a:pt x="146050" y="5080"/>
                    <a:pt x="177800" y="29210"/>
                    <a:pt x="214630" y="50800"/>
                  </a:cubicBezTo>
                  <a:cubicBezTo>
                    <a:pt x="270510" y="83820"/>
                    <a:pt x="384810" y="158750"/>
                    <a:pt x="417830" y="191770"/>
                  </a:cubicBezTo>
                  <a:cubicBezTo>
                    <a:pt x="430530" y="205740"/>
                    <a:pt x="436880" y="214630"/>
                    <a:pt x="439420" y="226060"/>
                  </a:cubicBezTo>
                  <a:cubicBezTo>
                    <a:pt x="443230" y="234950"/>
                    <a:pt x="443230" y="243840"/>
                    <a:pt x="439420" y="252730"/>
                  </a:cubicBezTo>
                  <a:cubicBezTo>
                    <a:pt x="435610" y="264160"/>
                    <a:pt x="426720" y="279400"/>
                    <a:pt x="416560" y="285750"/>
                  </a:cubicBezTo>
                  <a:cubicBezTo>
                    <a:pt x="406400" y="293370"/>
                    <a:pt x="396240" y="295910"/>
                    <a:pt x="377190" y="295910"/>
                  </a:cubicBezTo>
                  <a:cubicBezTo>
                    <a:pt x="323850" y="292100"/>
                    <a:pt x="107950" y="236220"/>
                    <a:pt x="85090" y="185420"/>
                  </a:cubicBezTo>
                  <a:cubicBezTo>
                    <a:pt x="71120" y="154940"/>
                    <a:pt x="95250" y="92710"/>
                    <a:pt x="125730" y="78740"/>
                  </a:cubicBezTo>
                  <a:cubicBezTo>
                    <a:pt x="176530" y="55880"/>
                    <a:pt x="379730" y="165100"/>
                    <a:pt x="417830" y="191770"/>
                  </a:cubicBezTo>
                  <a:cubicBezTo>
                    <a:pt x="427990" y="199390"/>
                    <a:pt x="431800" y="204470"/>
                    <a:pt x="435610" y="212090"/>
                  </a:cubicBezTo>
                  <a:cubicBezTo>
                    <a:pt x="439420" y="223520"/>
                    <a:pt x="443230" y="241300"/>
                    <a:pt x="439420" y="252730"/>
                  </a:cubicBezTo>
                  <a:cubicBezTo>
                    <a:pt x="436880" y="265430"/>
                    <a:pt x="427990" y="279400"/>
                    <a:pt x="416560" y="285750"/>
                  </a:cubicBezTo>
                  <a:cubicBezTo>
                    <a:pt x="403860" y="293370"/>
                    <a:pt x="387350" y="297180"/>
                    <a:pt x="363220" y="292100"/>
                  </a:cubicBezTo>
                  <a:cubicBezTo>
                    <a:pt x="304800" y="278130"/>
                    <a:pt x="111760" y="144780"/>
                    <a:pt x="76200" y="101600"/>
                  </a:cubicBezTo>
                  <a:cubicBezTo>
                    <a:pt x="63500" y="87630"/>
                    <a:pt x="59690" y="77470"/>
                    <a:pt x="58420" y="64770"/>
                  </a:cubicBezTo>
                  <a:cubicBezTo>
                    <a:pt x="58420" y="52070"/>
                    <a:pt x="64770" y="35560"/>
                    <a:pt x="71120" y="26670"/>
                  </a:cubicBezTo>
                  <a:cubicBezTo>
                    <a:pt x="76200" y="19050"/>
                    <a:pt x="83820" y="12700"/>
                    <a:pt x="92710" y="10160"/>
                  </a:cubicBezTo>
                  <a:cubicBezTo>
                    <a:pt x="102870" y="5080"/>
                    <a:pt x="121920" y="2540"/>
                    <a:pt x="133350" y="6350"/>
                  </a:cubicBezTo>
                  <a:cubicBezTo>
                    <a:pt x="143510" y="12700"/>
                    <a:pt x="143510" y="27940"/>
                    <a:pt x="157480" y="40640"/>
                  </a:cubicBezTo>
                  <a:cubicBezTo>
                    <a:pt x="191770" y="71120"/>
                    <a:pt x="312420" y="140970"/>
                    <a:pt x="370840" y="162560"/>
                  </a:cubicBezTo>
                  <a:cubicBezTo>
                    <a:pt x="406400" y="176530"/>
                    <a:pt x="445770" y="170180"/>
                    <a:pt x="463550" y="184150"/>
                  </a:cubicBezTo>
                  <a:cubicBezTo>
                    <a:pt x="476250" y="193040"/>
                    <a:pt x="481330" y="207010"/>
                    <a:pt x="483870" y="219710"/>
                  </a:cubicBezTo>
                  <a:cubicBezTo>
                    <a:pt x="486410" y="231140"/>
                    <a:pt x="481330" y="248920"/>
                    <a:pt x="474980" y="259080"/>
                  </a:cubicBezTo>
                  <a:cubicBezTo>
                    <a:pt x="471170" y="266700"/>
                    <a:pt x="464820" y="273050"/>
                    <a:pt x="455930" y="278130"/>
                  </a:cubicBezTo>
                  <a:cubicBezTo>
                    <a:pt x="445770" y="283210"/>
                    <a:pt x="435610" y="287020"/>
                    <a:pt x="415290" y="284480"/>
                  </a:cubicBezTo>
                  <a:cubicBezTo>
                    <a:pt x="350520" y="275590"/>
                    <a:pt x="38100" y="171450"/>
                    <a:pt x="12700" y="105410"/>
                  </a:cubicBezTo>
                  <a:cubicBezTo>
                    <a:pt x="0" y="72390"/>
                    <a:pt x="59690" y="0"/>
                    <a:pt x="59690" y="0"/>
                  </a:cubicBezTo>
                </a:path>
              </a:pathLst>
            </a:custGeom>
            <a:solidFill>
              <a:srgbClr val="FFFFFF">
                <a:alpha val="51765"/>
              </a:srgbClr>
            </a:solidFill>
            <a:ln cap="sq">
              <a:noFill/>
              <a:prstDash val="solid"/>
              <a:miter/>
            </a:ln>
          </p:spPr>
        </p:sp>
      </p:grpSp>
      <p:grpSp>
        <p:nvGrpSpPr>
          <p:cNvPr id="90" name="Group 90"/>
          <p:cNvGrpSpPr/>
          <p:nvPr/>
        </p:nvGrpSpPr>
        <p:grpSpPr>
          <a:xfrm>
            <a:off x="16703993" y="5424488"/>
            <a:ext cx="568643" cy="484822"/>
            <a:chOff x="0" y="0"/>
            <a:chExt cx="758190" cy="646430"/>
          </a:xfrm>
        </p:grpSpPr>
        <p:sp>
          <p:nvSpPr>
            <p:cNvPr id="91" name="Freeform 91"/>
            <p:cNvSpPr/>
            <p:nvPr/>
          </p:nvSpPr>
          <p:spPr>
            <a:xfrm>
              <a:off x="49530" y="40640"/>
              <a:ext cx="660400" cy="556260"/>
            </a:xfrm>
            <a:custGeom>
              <a:avLst/>
              <a:gdLst/>
              <a:ahLst/>
              <a:cxnLst/>
              <a:rect l="l" t="t" r="r" b="b"/>
              <a:pathLst>
                <a:path w="660400" h="556260">
                  <a:moveTo>
                    <a:pt x="60960" y="185420"/>
                  </a:moveTo>
                  <a:cubicBezTo>
                    <a:pt x="645160" y="462280"/>
                    <a:pt x="652780" y="473710"/>
                    <a:pt x="656590" y="487680"/>
                  </a:cubicBezTo>
                  <a:cubicBezTo>
                    <a:pt x="660400" y="500380"/>
                    <a:pt x="656590" y="516890"/>
                    <a:pt x="648970" y="527050"/>
                  </a:cubicBezTo>
                  <a:cubicBezTo>
                    <a:pt x="642620" y="538480"/>
                    <a:pt x="628650" y="548640"/>
                    <a:pt x="617220" y="552450"/>
                  </a:cubicBezTo>
                  <a:cubicBezTo>
                    <a:pt x="608330" y="556260"/>
                    <a:pt x="603250" y="556260"/>
                    <a:pt x="590550" y="553720"/>
                  </a:cubicBezTo>
                  <a:cubicBezTo>
                    <a:pt x="548640" y="546100"/>
                    <a:pt x="429260" y="496570"/>
                    <a:pt x="346710" y="450850"/>
                  </a:cubicBezTo>
                  <a:cubicBezTo>
                    <a:pt x="250190" y="396240"/>
                    <a:pt x="100330" y="281940"/>
                    <a:pt x="49530" y="236220"/>
                  </a:cubicBezTo>
                  <a:cubicBezTo>
                    <a:pt x="29210" y="218440"/>
                    <a:pt x="20320" y="208280"/>
                    <a:pt x="12700" y="194310"/>
                  </a:cubicBezTo>
                  <a:cubicBezTo>
                    <a:pt x="5080" y="181610"/>
                    <a:pt x="0" y="167640"/>
                    <a:pt x="1270" y="154940"/>
                  </a:cubicBezTo>
                  <a:cubicBezTo>
                    <a:pt x="1270" y="142240"/>
                    <a:pt x="7620" y="127000"/>
                    <a:pt x="17780" y="118110"/>
                  </a:cubicBezTo>
                  <a:cubicBezTo>
                    <a:pt x="29210" y="107950"/>
                    <a:pt x="46990" y="102870"/>
                    <a:pt x="68580" y="102870"/>
                  </a:cubicBezTo>
                  <a:cubicBezTo>
                    <a:pt x="109220" y="102870"/>
                    <a:pt x="175260" y="133350"/>
                    <a:pt x="240030" y="156210"/>
                  </a:cubicBezTo>
                  <a:cubicBezTo>
                    <a:pt x="325120" y="186690"/>
                    <a:pt x="488950" y="246380"/>
                    <a:pt x="534670" y="276860"/>
                  </a:cubicBezTo>
                  <a:cubicBezTo>
                    <a:pt x="551180" y="287020"/>
                    <a:pt x="558800" y="293370"/>
                    <a:pt x="562610" y="304800"/>
                  </a:cubicBezTo>
                  <a:cubicBezTo>
                    <a:pt x="567690" y="318770"/>
                    <a:pt x="566420" y="345440"/>
                    <a:pt x="558800" y="358140"/>
                  </a:cubicBezTo>
                  <a:cubicBezTo>
                    <a:pt x="552450" y="369570"/>
                    <a:pt x="538480" y="379730"/>
                    <a:pt x="527050" y="383540"/>
                  </a:cubicBezTo>
                  <a:cubicBezTo>
                    <a:pt x="514350" y="386080"/>
                    <a:pt x="505460" y="387350"/>
                    <a:pt x="486410" y="379730"/>
                  </a:cubicBezTo>
                  <a:cubicBezTo>
                    <a:pt x="422910" y="356870"/>
                    <a:pt x="127000" y="172720"/>
                    <a:pt x="116840" y="100330"/>
                  </a:cubicBezTo>
                  <a:cubicBezTo>
                    <a:pt x="111760" y="64770"/>
                    <a:pt x="151130" y="15240"/>
                    <a:pt x="186690" y="10160"/>
                  </a:cubicBezTo>
                  <a:cubicBezTo>
                    <a:pt x="257810" y="0"/>
                    <a:pt x="500380" y="232410"/>
                    <a:pt x="546100" y="283210"/>
                  </a:cubicBezTo>
                  <a:cubicBezTo>
                    <a:pt x="560070" y="298450"/>
                    <a:pt x="565150" y="304800"/>
                    <a:pt x="566420" y="318770"/>
                  </a:cubicBezTo>
                  <a:cubicBezTo>
                    <a:pt x="568960" y="334010"/>
                    <a:pt x="560070" y="358140"/>
                    <a:pt x="549910" y="369570"/>
                  </a:cubicBezTo>
                  <a:cubicBezTo>
                    <a:pt x="542290" y="378460"/>
                    <a:pt x="525780" y="383540"/>
                    <a:pt x="513080" y="384810"/>
                  </a:cubicBezTo>
                  <a:cubicBezTo>
                    <a:pt x="501650" y="386080"/>
                    <a:pt x="496570" y="383540"/>
                    <a:pt x="477520" y="378460"/>
                  </a:cubicBezTo>
                  <a:cubicBezTo>
                    <a:pt x="410210" y="359410"/>
                    <a:pt x="57150" y="242570"/>
                    <a:pt x="12700" y="194310"/>
                  </a:cubicBezTo>
                  <a:cubicBezTo>
                    <a:pt x="0" y="180340"/>
                    <a:pt x="0" y="167640"/>
                    <a:pt x="1270" y="154940"/>
                  </a:cubicBezTo>
                  <a:cubicBezTo>
                    <a:pt x="1270" y="142240"/>
                    <a:pt x="10160" y="127000"/>
                    <a:pt x="17780" y="118110"/>
                  </a:cubicBezTo>
                  <a:cubicBezTo>
                    <a:pt x="24130" y="111760"/>
                    <a:pt x="31750" y="106680"/>
                    <a:pt x="41910" y="104140"/>
                  </a:cubicBezTo>
                  <a:cubicBezTo>
                    <a:pt x="53340" y="101600"/>
                    <a:pt x="66040" y="100330"/>
                    <a:pt x="81280" y="106680"/>
                  </a:cubicBezTo>
                  <a:cubicBezTo>
                    <a:pt x="114300" y="120650"/>
                    <a:pt x="163830" y="182880"/>
                    <a:pt x="213360" y="219710"/>
                  </a:cubicBezTo>
                  <a:cubicBezTo>
                    <a:pt x="267970" y="262890"/>
                    <a:pt x="336550" y="311150"/>
                    <a:pt x="397510" y="347980"/>
                  </a:cubicBezTo>
                  <a:cubicBezTo>
                    <a:pt x="454660" y="382270"/>
                    <a:pt x="521970" y="419100"/>
                    <a:pt x="567690" y="435610"/>
                  </a:cubicBezTo>
                  <a:cubicBezTo>
                    <a:pt x="594360" y="445770"/>
                    <a:pt x="621030" y="441960"/>
                    <a:pt x="636270" y="453390"/>
                  </a:cubicBezTo>
                  <a:cubicBezTo>
                    <a:pt x="647700" y="461010"/>
                    <a:pt x="654050" y="474980"/>
                    <a:pt x="656590" y="487680"/>
                  </a:cubicBezTo>
                  <a:cubicBezTo>
                    <a:pt x="659130" y="500380"/>
                    <a:pt x="656590" y="516890"/>
                    <a:pt x="648970" y="527050"/>
                  </a:cubicBezTo>
                  <a:cubicBezTo>
                    <a:pt x="642620" y="538480"/>
                    <a:pt x="629920" y="548640"/>
                    <a:pt x="617220" y="552450"/>
                  </a:cubicBezTo>
                  <a:cubicBezTo>
                    <a:pt x="605790" y="556260"/>
                    <a:pt x="596900" y="554990"/>
                    <a:pt x="576580" y="549910"/>
                  </a:cubicBezTo>
                  <a:cubicBezTo>
                    <a:pt x="496570" y="529590"/>
                    <a:pt x="44450" y="373380"/>
                    <a:pt x="13970" y="290830"/>
                  </a:cubicBezTo>
                  <a:cubicBezTo>
                    <a:pt x="0" y="255270"/>
                    <a:pt x="60960" y="185420"/>
                    <a:pt x="60960" y="185420"/>
                  </a:cubicBezTo>
                </a:path>
              </a:pathLst>
            </a:custGeom>
            <a:solidFill>
              <a:srgbClr val="FFFFFF">
                <a:alpha val="51765"/>
              </a:srgbClr>
            </a:solidFill>
            <a:ln cap="sq">
              <a:noFill/>
              <a:prstDash val="solid"/>
              <a:miter/>
            </a:ln>
          </p:spPr>
        </p:sp>
      </p:grpSp>
      <p:grpSp>
        <p:nvGrpSpPr>
          <p:cNvPr id="92" name="Group 92"/>
          <p:cNvGrpSpPr/>
          <p:nvPr/>
        </p:nvGrpSpPr>
        <p:grpSpPr>
          <a:xfrm>
            <a:off x="17531715" y="6274118"/>
            <a:ext cx="210503" cy="222885"/>
            <a:chOff x="0" y="0"/>
            <a:chExt cx="280670" cy="297180"/>
          </a:xfrm>
        </p:grpSpPr>
        <p:sp>
          <p:nvSpPr>
            <p:cNvPr id="93" name="Freeform 93"/>
            <p:cNvSpPr/>
            <p:nvPr/>
          </p:nvSpPr>
          <p:spPr>
            <a:xfrm>
              <a:off x="41910" y="43180"/>
              <a:ext cx="187960" cy="209550"/>
            </a:xfrm>
            <a:custGeom>
              <a:avLst/>
              <a:gdLst/>
              <a:ahLst/>
              <a:cxnLst/>
              <a:rect l="l" t="t" r="r" b="b"/>
              <a:pathLst>
                <a:path w="187960" h="209550">
                  <a:moveTo>
                    <a:pt x="187960" y="66040"/>
                  </a:moveTo>
                  <a:cubicBezTo>
                    <a:pt x="80010" y="209550"/>
                    <a:pt x="16510" y="172720"/>
                    <a:pt x="8890" y="144780"/>
                  </a:cubicBezTo>
                  <a:cubicBezTo>
                    <a:pt x="0" y="111760"/>
                    <a:pt x="54610" y="16510"/>
                    <a:pt x="87630" y="7620"/>
                  </a:cubicBezTo>
                  <a:cubicBezTo>
                    <a:pt x="116840" y="0"/>
                    <a:pt x="187960" y="66040"/>
                    <a:pt x="187960" y="66040"/>
                  </a:cubicBezTo>
                </a:path>
              </a:pathLst>
            </a:custGeom>
            <a:solidFill>
              <a:srgbClr val="FFFFFF">
                <a:alpha val="51765"/>
              </a:srgbClr>
            </a:solidFill>
            <a:ln cap="sq">
              <a:noFill/>
              <a:prstDash val="solid"/>
              <a:miter/>
            </a:ln>
          </p:spPr>
        </p:sp>
      </p:grpSp>
      <p:grpSp>
        <p:nvGrpSpPr>
          <p:cNvPr id="94" name="Group 94"/>
          <p:cNvGrpSpPr/>
          <p:nvPr/>
        </p:nvGrpSpPr>
        <p:grpSpPr>
          <a:xfrm>
            <a:off x="17439323" y="6304597"/>
            <a:ext cx="310515" cy="289560"/>
            <a:chOff x="0" y="0"/>
            <a:chExt cx="414020" cy="386080"/>
          </a:xfrm>
        </p:grpSpPr>
        <p:sp>
          <p:nvSpPr>
            <p:cNvPr id="95" name="Freeform 95"/>
            <p:cNvSpPr/>
            <p:nvPr/>
          </p:nvSpPr>
          <p:spPr>
            <a:xfrm>
              <a:off x="48260" y="45720"/>
              <a:ext cx="313690" cy="285750"/>
            </a:xfrm>
            <a:custGeom>
              <a:avLst/>
              <a:gdLst/>
              <a:ahLst/>
              <a:cxnLst/>
              <a:rect l="l" t="t" r="r" b="b"/>
              <a:pathLst>
                <a:path w="313690" h="285750">
                  <a:moveTo>
                    <a:pt x="313690" y="95250"/>
                  </a:moveTo>
                  <a:cubicBezTo>
                    <a:pt x="41910" y="285750"/>
                    <a:pt x="0" y="233680"/>
                    <a:pt x="2540" y="200660"/>
                  </a:cubicBezTo>
                  <a:cubicBezTo>
                    <a:pt x="8890" y="144780"/>
                    <a:pt x="186690" y="0"/>
                    <a:pt x="241300" y="5080"/>
                  </a:cubicBezTo>
                  <a:cubicBezTo>
                    <a:pt x="275590" y="8890"/>
                    <a:pt x="313690" y="95250"/>
                    <a:pt x="313690" y="95250"/>
                  </a:cubicBezTo>
                </a:path>
              </a:pathLst>
            </a:custGeom>
            <a:solidFill>
              <a:srgbClr val="FFFFFF">
                <a:alpha val="51765"/>
              </a:srgbClr>
            </a:solidFill>
            <a:ln cap="sq">
              <a:noFill/>
              <a:prstDash val="solid"/>
              <a:miter/>
            </a:ln>
          </p:spPr>
        </p:sp>
      </p:grpSp>
      <p:grpSp>
        <p:nvGrpSpPr>
          <p:cNvPr id="96" name="Group 96"/>
          <p:cNvGrpSpPr/>
          <p:nvPr/>
        </p:nvGrpSpPr>
        <p:grpSpPr>
          <a:xfrm>
            <a:off x="17628870" y="6260782"/>
            <a:ext cx="101917" cy="162878"/>
            <a:chOff x="0" y="0"/>
            <a:chExt cx="135890" cy="217170"/>
          </a:xfrm>
        </p:grpSpPr>
        <p:sp>
          <p:nvSpPr>
            <p:cNvPr id="97" name="Freeform 97"/>
            <p:cNvSpPr/>
            <p:nvPr/>
          </p:nvSpPr>
          <p:spPr>
            <a:xfrm>
              <a:off x="36830" y="44450"/>
              <a:ext cx="62230" cy="121920"/>
            </a:xfrm>
            <a:custGeom>
              <a:avLst/>
              <a:gdLst/>
              <a:ahLst/>
              <a:cxnLst/>
              <a:rect l="l" t="t" r="r" b="b"/>
              <a:pathLst>
                <a:path w="62230" h="121920">
                  <a:moveTo>
                    <a:pt x="48260" y="121920"/>
                  </a:moveTo>
                  <a:cubicBezTo>
                    <a:pt x="0" y="107950"/>
                    <a:pt x="0" y="21590"/>
                    <a:pt x="13970" y="7620"/>
                  </a:cubicBezTo>
                  <a:cubicBezTo>
                    <a:pt x="21590" y="0"/>
                    <a:pt x="40640" y="0"/>
                    <a:pt x="48260" y="6350"/>
                  </a:cubicBezTo>
                  <a:cubicBezTo>
                    <a:pt x="62230" y="19050"/>
                    <a:pt x="48260" y="121920"/>
                    <a:pt x="48260" y="121920"/>
                  </a:cubicBezTo>
                </a:path>
              </a:pathLst>
            </a:custGeom>
            <a:solidFill>
              <a:srgbClr val="FFFFFF">
                <a:alpha val="51765"/>
              </a:srgbClr>
            </a:solidFill>
            <a:ln cap="sq">
              <a:noFill/>
              <a:prstDash val="solid"/>
              <a:miter/>
            </a:ln>
          </p:spPr>
        </p:sp>
      </p:grpSp>
      <p:grpSp>
        <p:nvGrpSpPr>
          <p:cNvPr id="98" name="Group 98"/>
          <p:cNvGrpSpPr/>
          <p:nvPr/>
        </p:nvGrpSpPr>
        <p:grpSpPr>
          <a:xfrm>
            <a:off x="16574452" y="5413058"/>
            <a:ext cx="498157" cy="442912"/>
            <a:chOff x="0" y="0"/>
            <a:chExt cx="664210" cy="590550"/>
          </a:xfrm>
        </p:grpSpPr>
        <p:sp>
          <p:nvSpPr>
            <p:cNvPr id="99" name="Freeform 99"/>
            <p:cNvSpPr/>
            <p:nvPr/>
          </p:nvSpPr>
          <p:spPr>
            <a:xfrm>
              <a:off x="45720" y="50800"/>
              <a:ext cx="568960" cy="492760"/>
            </a:xfrm>
            <a:custGeom>
              <a:avLst/>
              <a:gdLst/>
              <a:ahLst/>
              <a:cxnLst/>
              <a:rect l="l" t="t" r="r" b="b"/>
              <a:pathLst>
                <a:path w="568960" h="492760">
                  <a:moveTo>
                    <a:pt x="73660" y="0"/>
                  </a:moveTo>
                  <a:cubicBezTo>
                    <a:pt x="365760" y="222250"/>
                    <a:pt x="562610" y="337820"/>
                    <a:pt x="566420" y="401320"/>
                  </a:cubicBezTo>
                  <a:cubicBezTo>
                    <a:pt x="568960" y="435610"/>
                    <a:pt x="527050" y="485140"/>
                    <a:pt x="492760" y="487680"/>
                  </a:cubicBezTo>
                  <a:cubicBezTo>
                    <a:pt x="429260" y="492760"/>
                    <a:pt x="297180" y="312420"/>
                    <a:pt x="208280" y="242570"/>
                  </a:cubicBezTo>
                  <a:cubicBezTo>
                    <a:pt x="135890" y="184150"/>
                    <a:pt x="11430" y="139700"/>
                    <a:pt x="5080" y="92710"/>
                  </a:cubicBezTo>
                  <a:cubicBezTo>
                    <a:pt x="0" y="59690"/>
                    <a:pt x="73660" y="0"/>
                    <a:pt x="73660" y="0"/>
                  </a:cubicBezTo>
                </a:path>
              </a:pathLst>
            </a:custGeom>
            <a:solidFill>
              <a:srgbClr val="FFFFFF">
                <a:alpha val="51765"/>
              </a:srgbClr>
            </a:solidFill>
            <a:ln cap="sq">
              <a:noFill/>
              <a:prstDash val="solid"/>
              <a:miter/>
            </a:ln>
          </p:spPr>
        </p:sp>
      </p:grpSp>
      <p:grpSp>
        <p:nvGrpSpPr>
          <p:cNvPr id="100" name="Group 100"/>
          <p:cNvGrpSpPr/>
          <p:nvPr/>
        </p:nvGrpSpPr>
        <p:grpSpPr>
          <a:xfrm>
            <a:off x="16645890" y="5596890"/>
            <a:ext cx="437197" cy="436245"/>
            <a:chOff x="0" y="0"/>
            <a:chExt cx="582930" cy="581660"/>
          </a:xfrm>
        </p:grpSpPr>
        <p:sp>
          <p:nvSpPr>
            <p:cNvPr id="101" name="Freeform 101"/>
            <p:cNvSpPr/>
            <p:nvPr/>
          </p:nvSpPr>
          <p:spPr>
            <a:xfrm>
              <a:off x="50800" y="50800"/>
              <a:ext cx="481330" cy="478790"/>
            </a:xfrm>
            <a:custGeom>
              <a:avLst/>
              <a:gdLst/>
              <a:ahLst/>
              <a:cxnLst/>
              <a:rect l="l" t="t" r="r" b="b"/>
              <a:pathLst>
                <a:path w="481330" h="478790">
                  <a:moveTo>
                    <a:pt x="82550" y="0"/>
                  </a:moveTo>
                  <a:cubicBezTo>
                    <a:pt x="481330" y="435610"/>
                    <a:pt x="436880" y="478790"/>
                    <a:pt x="400050" y="478790"/>
                  </a:cubicBezTo>
                  <a:cubicBezTo>
                    <a:pt x="317500" y="478790"/>
                    <a:pt x="0" y="163830"/>
                    <a:pt x="0" y="81280"/>
                  </a:cubicBezTo>
                  <a:cubicBezTo>
                    <a:pt x="0" y="43180"/>
                    <a:pt x="82550" y="0"/>
                    <a:pt x="82550" y="0"/>
                  </a:cubicBezTo>
                </a:path>
              </a:pathLst>
            </a:custGeom>
            <a:solidFill>
              <a:srgbClr val="FFFFFF">
                <a:alpha val="51765"/>
              </a:srgbClr>
            </a:solidFill>
            <a:ln cap="sq">
              <a:noFill/>
              <a:prstDash val="solid"/>
              <a:miter/>
            </a:ln>
          </p:spPr>
        </p:sp>
      </p:grpSp>
      <p:grpSp>
        <p:nvGrpSpPr>
          <p:cNvPr id="102" name="Group 102"/>
          <p:cNvGrpSpPr/>
          <p:nvPr/>
        </p:nvGrpSpPr>
        <p:grpSpPr>
          <a:xfrm>
            <a:off x="16685895" y="5670232"/>
            <a:ext cx="331470" cy="203835"/>
            <a:chOff x="0" y="0"/>
            <a:chExt cx="441960" cy="271780"/>
          </a:xfrm>
        </p:grpSpPr>
        <p:sp>
          <p:nvSpPr>
            <p:cNvPr id="103" name="Freeform 103"/>
            <p:cNvSpPr/>
            <p:nvPr/>
          </p:nvSpPr>
          <p:spPr>
            <a:xfrm>
              <a:off x="31750" y="50800"/>
              <a:ext cx="378460" cy="201930"/>
            </a:xfrm>
            <a:custGeom>
              <a:avLst/>
              <a:gdLst/>
              <a:ahLst/>
              <a:cxnLst/>
              <a:rect l="l" t="t" r="r" b="b"/>
              <a:pathLst>
                <a:path w="378460" h="201930">
                  <a:moveTo>
                    <a:pt x="40640" y="0"/>
                  </a:moveTo>
                  <a:cubicBezTo>
                    <a:pt x="378460" y="83820"/>
                    <a:pt x="367030" y="149860"/>
                    <a:pt x="339090" y="168910"/>
                  </a:cubicBezTo>
                  <a:cubicBezTo>
                    <a:pt x="293370" y="201930"/>
                    <a:pt x="52070" y="160020"/>
                    <a:pt x="19050" y="113030"/>
                  </a:cubicBezTo>
                  <a:cubicBezTo>
                    <a:pt x="0" y="85090"/>
                    <a:pt x="40640" y="0"/>
                    <a:pt x="40640" y="0"/>
                  </a:cubicBezTo>
                </a:path>
              </a:pathLst>
            </a:custGeom>
            <a:solidFill>
              <a:srgbClr val="FFFFFF">
                <a:alpha val="51765"/>
              </a:srgbClr>
            </a:solidFill>
            <a:ln cap="sq">
              <a:noFill/>
              <a:prstDash val="solid"/>
              <a:miter/>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059054"/>
            <a:ext cx="18288000" cy="5171617"/>
          </a:xfrm>
          <a:prstGeom prst="rect">
            <a:avLst/>
          </a:prstGeom>
        </p:spPr>
        <p:txBody>
          <a:bodyPr lIns="0" tIns="0" rIns="0" bIns="0" rtlCol="0" anchor="t">
            <a:spAutoFit/>
          </a:bodyPr>
          <a:lstStyle/>
          <a:p>
            <a:pPr marL="342900" indent="-342900">
              <a:lnSpc>
                <a:spcPts val="5087"/>
              </a:lnSpc>
              <a:buFont typeface="Arial" panose="020B0604020202020204" pitchFamily="34" charset="0"/>
              <a:buChar char="•"/>
            </a:pPr>
            <a:endParaRPr dirty="0"/>
          </a:p>
          <a:p>
            <a:pPr marL="1135207" lvl="1" indent="-742950">
              <a:lnSpc>
                <a:spcPts val="5087"/>
              </a:lnSpc>
              <a:buFont typeface="Arial" panose="020B0604020202020204" pitchFamily="34" charset="0"/>
              <a:buChar char="•"/>
            </a:pPr>
            <a:r>
              <a:rPr lang="en-US" sz="3633" b="1" u="sng" dirty="0">
                <a:latin typeface="Times New Roman Bold"/>
                <a:ea typeface="Times New Roman Bold"/>
                <a:cs typeface="Times New Roman Bold"/>
                <a:sym typeface="Times New Roman Bold"/>
              </a:rPr>
              <a:t>Showcase Creative Content</a:t>
            </a:r>
            <a:r>
              <a:rPr lang="en-US" sz="3633" b="1" dirty="0">
                <a:solidFill>
                  <a:srgbClr val="000000"/>
                </a:solidFill>
                <a:latin typeface="Times New Roman Bold"/>
                <a:ea typeface="Times New Roman Bold"/>
                <a:cs typeface="Times New Roman Bold"/>
                <a:sym typeface="Times New Roman Bold"/>
              </a:rPr>
              <a:t>: </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primary objective of </a:t>
            </a:r>
            <a:r>
              <a:rPr lang="en-US" sz="3633"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to provide a platform for showcasing trending and creative blogs.</a:t>
            </a:r>
          </a:p>
          <a:p>
            <a:pPr marL="1135207" lvl="1" indent="-742950">
              <a:lnSpc>
                <a:spcPts val="5087"/>
              </a:lnSpc>
              <a:buFont typeface="Arial" panose="020B0604020202020204" pitchFamily="34" charset="0"/>
              <a:buChar char="•"/>
            </a:pPr>
            <a:r>
              <a:rPr lang="en-US" sz="3633" b="1" u="sng" dirty="0">
                <a:latin typeface="Times New Roman Bold"/>
                <a:ea typeface="Times New Roman Bold"/>
                <a:cs typeface="Times New Roman Bold"/>
                <a:sym typeface="Times New Roman Bold"/>
              </a:rPr>
              <a:t>Create a User-Friendly Experience</a:t>
            </a:r>
            <a:r>
              <a:rPr lang="en-US" sz="3633" b="1" dirty="0">
                <a:solidFill>
                  <a:srgbClr val="000000"/>
                </a:solidFill>
                <a:latin typeface="Times New Roman Bold"/>
                <a:ea typeface="Times New Roman Bold"/>
                <a:cs typeface="Times New Roman Bold"/>
                <a:sym typeface="Times New Roman Bold"/>
              </a:rPr>
              <a:t>: </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design emphasizes a clean layout and responsive interface.  </a:t>
            </a:r>
          </a:p>
          <a:p>
            <a:pPr marL="1135207" lvl="1" indent="-742950">
              <a:lnSpc>
                <a:spcPts val="5087"/>
              </a:lnSpc>
              <a:buFont typeface="Arial" panose="020B0604020202020204" pitchFamily="34" charset="0"/>
              <a:buChar char="•"/>
            </a:pPr>
            <a:r>
              <a:rPr lang="en-US" sz="3633" b="1" dirty="0">
                <a:latin typeface="Times New Roman Bold"/>
                <a:ea typeface="Times New Roman Bold"/>
                <a:cs typeface="Times New Roman Bold"/>
                <a:sym typeface="Times New Roman Bold"/>
              </a:rPr>
              <a:t> </a:t>
            </a:r>
            <a:r>
              <a:rPr lang="en-US" sz="3633" b="1" u="sng" dirty="0">
                <a:latin typeface="Times New Roman Bold"/>
                <a:ea typeface="Times New Roman Bold"/>
                <a:cs typeface="Times New Roman Bold"/>
                <a:sym typeface="Times New Roman Bold"/>
              </a:rPr>
              <a:t>Facilitate Connection</a:t>
            </a:r>
            <a:r>
              <a:rPr lang="en-US" sz="3633"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33"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designed to be a place where users can express their thoughts and connect with others who share similar interests.</a:t>
            </a:r>
          </a:p>
          <a:p>
            <a:pPr marL="742950" lvl="0" indent="-742950">
              <a:lnSpc>
                <a:spcPts val="5087"/>
              </a:lnSpc>
              <a:spcBef>
                <a:spcPct val="0"/>
              </a:spcBef>
              <a:buFont typeface="Arial" panose="020B0604020202020204" pitchFamily="34" charset="0"/>
              <a:buChar char="•"/>
            </a:pPr>
            <a:endParaRPr lang="en-US" sz="3633" b="1" dirty="0">
              <a:solidFill>
                <a:srgbClr val="000000"/>
              </a:solidFill>
              <a:latin typeface="Times New Roman Bold"/>
              <a:ea typeface="Times New Roman Bold"/>
              <a:cs typeface="Times New Roman Bold"/>
              <a:sym typeface="Times New Roman Bold"/>
            </a:endParaRPr>
          </a:p>
        </p:txBody>
      </p:sp>
      <p:sp>
        <p:nvSpPr>
          <p:cNvPr id="3" name="TextBox 3"/>
          <p:cNvSpPr txBox="1"/>
          <p:nvPr/>
        </p:nvSpPr>
        <p:spPr>
          <a:xfrm>
            <a:off x="4419600" y="571500"/>
            <a:ext cx="8339138" cy="1222707"/>
          </a:xfrm>
          <a:prstGeom prst="rect">
            <a:avLst/>
          </a:prstGeom>
        </p:spPr>
        <p:txBody>
          <a:bodyPr wrap="square" lIns="0" tIns="0" rIns="0" bIns="0" rtlCol="0" anchor="t">
            <a:spAutoFit/>
          </a:bodyPr>
          <a:lstStyle/>
          <a:p>
            <a:pPr marL="0" lvl="0" indent="0" algn="ctr">
              <a:lnSpc>
                <a:spcPts val="10360"/>
              </a:lnSpc>
              <a:spcBef>
                <a:spcPct val="0"/>
              </a:spcBef>
            </a:pPr>
            <a:r>
              <a:rPr lang="en-US" sz="7400" b="1" u="sng" dirty="0">
                <a:solidFill>
                  <a:srgbClr val="000000"/>
                </a:solidFill>
                <a:latin typeface="Times New Roman Bold"/>
                <a:ea typeface="Times New Roman Bold"/>
                <a:cs typeface="Times New Roman Bold"/>
                <a:sym typeface="Times New Roman Bold"/>
              </a:rPr>
              <a:t>Training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76600" y="800100"/>
            <a:ext cx="10174764" cy="965970"/>
          </a:xfrm>
          <a:prstGeom prst="rect">
            <a:avLst/>
          </a:prstGeom>
        </p:spPr>
        <p:txBody>
          <a:bodyPr lIns="0" tIns="0" rIns="0" bIns="0" rtlCol="0" anchor="t">
            <a:spAutoFit/>
          </a:bodyPr>
          <a:lstStyle/>
          <a:p>
            <a:pPr marL="0" lvl="0" indent="0" algn="ctr">
              <a:lnSpc>
                <a:spcPts val="8201"/>
              </a:lnSpc>
            </a:pPr>
            <a:r>
              <a:rPr lang="en-US" sz="5900" b="1" u="sng" spc="200" dirty="0">
                <a:solidFill>
                  <a:srgbClr val="000000"/>
                </a:solidFill>
                <a:latin typeface="Times New Roman Bold"/>
                <a:ea typeface="Times New Roman Bold"/>
                <a:cs typeface="Times New Roman Bold"/>
                <a:sym typeface="Times New Roman Bold"/>
              </a:rPr>
              <a:t>TECHSTACK AND TOOLS</a:t>
            </a:r>
          </a:p>
        </p:txBody>
      </p:sp>
      <p:sp>
        <p:nvSpPr>
          <p:cNvPr id="3" name="TextBox 3"/>
          <p:cNvSpPr txBox="1"/>
          <p:nvPr/>
        </p:nvSpPr>
        <p:spPr>
          <a:xfrm>
            <a:off x="1028700" y="2907601"/>
            <a:ext cx="15525445" cy="5838080"/>
          </a:xfrm>
          <a:prstGeom prst="rect">
            <a:avLst/>
          </a:prstGeom>
        </p:spPr>
        <p:txBody>
          <a:bodyPr lIns="0" tIns="0" rIns="0" bIns="0" rtlCol="0" anchor="t">
            <a:spAutoFit/>
          </a:bodyPr>
          <a:lstStyle/>
          <a:p>
            <a:pPr marL="780794" lvl="1" indent="-390397">
              <a:lnSpc>
                <a:spcPts val="5063"/>
              </a:lnSpc>
              <a:buFont typeface="Arial"/>
              <a:buChar char="•"/>
            </a:pPr>
            <a:r>
              <a:rPr lang="en-US" sz="3616" b="1" u="sng" dirty="0">
                <a:latin typeface="Times New Roman Bold"/>
                <a:ea typeface="Times New Roman Bold"/>
                <a:cs typeface="Times New Roman Bold"/>
                <a:sym typeface="Times New Roman Bold"/>
              </a:rPr>
              <a:t>Frontend Tech</a:t>
            </a:r>
            <a:r>
              <a:rPr lang="en-US" sz="3616"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16"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3616"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Vanilla JavaScript for modals, Next.js</a:t>
            </a:r>
          </a:p>
          <a:p>
            <a:pPr>
              <a:lnSpc>
                <a:spcPts val="5063"/>
              </a:lnSpc>
            </a:pPr>
            <a:endParaRPr lang="en-US" sz="3616" b="1"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dirty="0">
                <a:latin typeface="Times New Roman Bold"/>
                <a:ea typeface="Times New Roman Bold"/>
                <a:cs typeface="Times New Roman Bold"/>
                <a:sym typeface="Times New Roman Bold"/>
              </a:rPr>
              <a:t>Design Features</a:t>
            </a:r>
            <a:r>
              <a:rPr lang="en-US" sz="3616" b="1" dirty="0">
                <a:solidFill>
                  <a:srgbClr val="000000"/>
                </a:solidFill>
                <a:latin typeface="Times New Roman Bold"/>
                <a:ea typeface="Times New Roman Bold"/>
                <a:cs typeface="Times New Roman Bold"/>
                <a:sym typeface="Times New Roman Bold"/>
              </a:rPr>
              <a:t>: </a:t>
            </a:r>
            <a:r>
              <a:rPr lang="en-US" sz="3616"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Responsive layout, grid system, hover/modals</a:t>
            </a:r>
          </a:p>
          <a:p>
            <a:pPr>
              <a:lnSpc>
                <a:spcPts val="5063"/>
              </a:lnSpc>
            </a:pPr>
            <a:endParaRPr lang="en-US" sz="3616" b="1"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Backend Tech</a:t>
            </a:r>
            <a:r>
              <a:rPr lang="en-US" sz="3616" b="1" u="none" strike="noStrike" dirty="0">
                <a:solidFill>
                  <a:srgbClr val="000000"/>
                </a:solidFill>
                <a:latin typeface="Times New Roman Bold"/>
                <a:ea typeface="Times New Roman Bold"/>
                <a:cs typeface="Times New Roman Bold"/>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Node.js, Express.js</a:t>
            </a:r>
          </a:p>
          <a:p>
            <a:pPr>
              <a:lnSpc>
                <a:spcPts val="5063"/>
              </a:lnSpc>
            </a:pPr>
            <a:endParaRPr lang="en-US" sz="3616" b="1" u="none" strike="noStrike"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Deployment Platform</a:t>
            </a:r>
            <a:r>
              <a:rPr lang="en-US" sz="3616" b="1" u="none" strike="noStrike" dirty="0">
                <a:solidFill>
                  <a:srgbClr val="000000"/>
                </a:solidFill>
                <a:latin typeface="Times New Roman Bold"/>
                <a:ea typeface="Times New Roman Bold"/>
                <a:cs typeface="Times New Roman Bold"/>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Versal—automatic Git ↔ deployment, Render</a:t>
            </a:r>
          </a:p>
          <a:p>
            <a:pPr>
              <a:lnSpc>
                <a:spcPts val="5063"/>
              </a:lnSpc>
            </a:pPr>
            <a:endParaRPr lang="en-US" sz="3616" b="1" u="none" strike="noStrike"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API Testing</a:t>
            </a:r>
            <a:r>
              <a:rPr lang="en-US" sz="3616" b="1"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POSTMAN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99415" y="3402637"/>
            <a:ext cx="17817126" cy="4080028"/>
          </a:xfrm>
          <a:prstGeom prst="rect">
            <a:avLst/>
          </a:prstGeom>
        </p:spPr>
        <p:txBody>
          <a:bodyPr lIns="0" tIns="0" rIns="0" bIns="0" rtlCol="0" anchor="t">
            <a:spAutoFit/>
          </a:bodyPr>
          <a:lstStyle/>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Responsive</a:t>
            </a:r>
            <a:r>
              <a:rPr lang="en-US" sz="3267" b="1" u="sng" strike="noStrike" dirty="0">
                <a:solidFill>
                  <a:srgbClr val="1800AD"/>
                </a:solidFill>
                <a:latin typeface="Times New Roman Bold"/>
                <a:ea typeface="Times New Roman Bold"/>
                <a:cs typeface="Times New Roman Bold"/>
                <a:sym typeface="Times New Roman Bold"/>
              </a:rPr>
              <a:t> </a:t>
            </a:r>
            <a:r>
              <a:rPr lang="en-US" sz="3267" b="1" u="sng" strike="noStrike" dirty="0">
                <a:latin typeface="Times New Roman Bold"/>
                <a:ea typeface="Times New Roman Bold"/>
                <a:cs typeface="Times New Roman Bold"/>
                <a:sym typeface="Times New Roman Bold"/>
              </a:rPr>
              <a:t>Design</a:t>
            </a:r>
            <a:r>
              <a:rPr lang="en-US" sz="3267" b="1" strike="noStrike" dirty="0">
                <a:latin typeface="Times New Roman Bold"/>
                <a:ea typeface="Times New Roman Bold"/>
                <a:cs typeface="Times New Roman Bold"/>
                <a:sym typeface="Times New Roman Bold"/>
              </a:rPr>
              <a:t>:</a:t>
            </a:r>
            <a:r>
              <a:rPr lang="en-US" sz="3267" b="1" strike="noStrike" dirty="0">
                <a:solidFill>
                  <a:srgbClr val="1800AD"/>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Implemented a responsive layout and grid system to ensure the site works on any device</a:t>
            </a:r>
            <a:endParaRPr lang="en-US" sz="3267" u="sng"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Backend and Database Integration</a:t>
            </a:r>
            <a:r>
              <a:rPr lang="en-US" sz="3267" b="1" u="none" strike="noStrike" dirty="0">
                <a:solidFill>
                  <a:srgbClr val="000000"/>
                </a:solidFill>
                <a:latin typeface="Times New Roman Bold"/>
                <a:ea typeface="Times New Roman Bold"/>
                <a:cs typeface="Times New Roman Bold"/>
                <a:sym typeface="Times New Roman Bold"/>
              </a:rPr>
              <a:t>:</a:t>
            </a:r>
            <a:r>
              <a:rPr lang="en-US" sz="3267" u="none" strike="noStrike" dirty="0">
                <a:solidFill>
                  <a:srgbClr val="000000"/>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Learned to use Node.js and Express.js for the backend and connected it to a MongoDB database. </a:t>
            </a: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Secure Credential Management</a:t>
            </a:r>
            <a:r>
              <a:rPr lang="en-US" sz="3267" b="1" u="none" strike="noStrike" dirty="0">
                <a:solidFill>
                  <a:srgbClr val="000000"/>
                </a:solidFill>
                <a:latin typeface="Times New Roman Bold"/>
                <a:ea typeface="Times New Roman Bold"/>
                <a:cs typeface="Times New Roman Bold"/>
                <a:sym typeface="Times New Roman Bold"/>
              </a:rPr>
              <a:t>:</a:t>
            </a:r>
            <a:r>
              <a:rPr lang="en-US" sz="3267" u="none" strike="noStrike" dirty="0">
                <a:solidFill>
                  <a:srgbClr val="000000"/>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Used a</a:t>
            </a:r>
            <a:r>
              <a:rPr lang="en-US" sz="3267" u="none" strike="noStrike" dirty="0">
                <a:solidFill>
                  <a:srgbClr val="FF3131"/>
                </a:solidFill>
                <a:latin typeface="Times New Roman" panose="02020603050405020304" pitchFamily="18" charset="0"/>
                <a:ea typeface="Times New Roman Bold"/>
                <a:cs typeface="Times New Roman" panose="02020603050405020304" pitchFamily="18" charset="0"/>
                <a:sym typeface="Times New Roman Bold"/>
              </a:rPr>
              <a:t> </a:t>
            </a:r>
            <a:r>
              <a:rPr lang="en-US" sz="3267" b="1" u="none" strike="noStrike" dirty="0">
                <a:latin typeface="Times New Roman" panose="02020603050405020304" pitchFamily="18" charset="0"/>
                <a:ea typeface="Times New Roman Bold"/>
                <a:cs typeface="Times New Roman" panose="02020603050405020304" pitchFamily="18" charset="0"/>
                <a:sym typeface="Times New Roman Bold"/>
              </a:rPr>
              <a:t>.env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file to securely store sensitive information like API </a:t>
            </a:r>
            <a:r>
              <a:rPr lang="en-US" sz="3267" u="none" strike="noStrike" dirty="0">
                <a:latin typeface="Times New Roman" panose="02020603050405020304" pitchFamily="18" charset="0"/>
                <a:ea typeface="Times New Roman Bold"/>
                <a:cs typeface="Times New Roman" panose="02020603050405020304" pitchFamily="18" charset="0"/>
                <a:sym typeface="Times New Roman Bold"/>
              </a:rPr>
              <a:t>keys and database URLs.  </a:t>
            </a: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User Authentication</a:t>
            </a:r>
            <a:r>
              <a:rPr lang="en-US" sz="3267" b="1" u="none" strike="noStrike" dirty="0">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Set up user authentication, including </a:t>
            </a:r>
            <a:r>
              <a:rPr lang="en-US" sz="3267" b="1"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JWT </a:t>
            </a:r>
            <a:r>
              <a:rPr lang="en-US" sz="3267" b="1" u="none" strike="noStrike" dirty="0">
                <a:latin typeface="Times New Roman" panose="02020603050405020304" pitchFamily="18" charset="0"/>
                <a:ea typeface="Times New Roman Bold"/>
                <a:cs typeface="Times New Roman" panose="02020603050405020304" pitchFamily="18" charset="0"/>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personalize user experiences.</a:t>
            </a:r>
          </a:p>
        </p:txBody>
      </p:sp>
      <p:sp>
        <p:nvSpPr>
          <p:cNvPr id="3" name="TextBox 3"/>
          <p:cNvSpPr txBox="1"/>
          <p:nvPr/>
        </p:nvSpPr>
        <p:spPr>
          <a:xfrm>
            <a:off x="5837237" y="685800"/>
            <a:ext cx="6613525" cy="1447512"/>
          </a:xfrm>
          <a:prstGeom prst="rect">
            <a:avLst/>
          </a:prstGeom>
        </p:spPr>
        <p:txBody>
          <a:bodyPr lIns="0" tIns="0" rIns="0" bIns="0" rtlCol="0" anchor="t">
            <a:spAutoFit/>
          </a:bodyPr>
          <a:lstStyle/>
          <a:p>
            <a:pPr marL="0" lvl="0" indent="0" algn="ctr">
              <a:lnSpc>
                <a:spcPts val="12319"/>
              </a:lnSpc>
              <a:spcBef>
                <a:spcPct val="0"/>
              </a:spcBef>
            </a:pPr>
            <a:r>
              <a:rPr lang="en-US" sz="8799" b="1" u="sng" dirty="0">
                <a:solidFill>
                  <a:srgbClr val="000000"/>
                </a:solidFill>
                <a:latin typeface="Times New Roman Bold"/>
                <a:ea typeface="Times New Roman Bold"/>
                <a:cs typeface="Times New Roman Bold"/>
                <a:sym typeface="Times New Roman Bold"/>
              </a:rPr>
              <a:t>Key Learning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18338" y="16510"/>
            <a:ext cx="11851323" cy="1444563"/>
          </a:xfrm>
          <a:prstGeom prst="rect">
            <a:avLst/>
          </a:prstGeom>
        </p:spPr>
        <p:txBody>
          <a:bodyPr lIns="0" tIns="0" rIns="0" bIns="0" rtlCol="0" anchor="t">
            <a:spAutoFit/>
          </a:bodyPr>
          <a:lstStyle/>
          <a:p>
            <a:pPr marL="0" lvl="0" indent="0" algn="ctr">
              <a:lnSpc>
                <a:spcPts val="12319"/>
              </a:lnSpc>
              <a:spcBef>
                <a:spcPct val="0"/>
              </a:spcBef>
            </a:pPr>
            <a:r>
              <a:rPr lang="en-US" sz="8700" b="1" u="sng" dirty="0">
                <a:solidFill>
                  <a:srgbClr val="000000"/>
                </a:solidFill>
                <a:latin typeface="Times New Roman Bold"/>
                <a:ea typeface="Times New Roman Bold"/>
                <a:cs typeface="Times New Roman Bold"/>
                <a:sym typeface="Times New Roman Bold"/>
              </a:rPr>
              <a:t>Methodology/Approach1</a:t>
            </a:r>
          </a:p>
        </p:txBody>
      </p:sp>
      <p:sp>
        <p:nvSpPr>
          <p:cNvPr id="3" name="TextBox 3"/>
          <p:cNvSpPr txBox="1"/>
          <p:nvPr/>
        </p:nvSpPr>
        <p:spPr>
          <a:xfrm>
            <a:off x="-7374" y="3771900"/>
            <a:ext cx="17413430" cy="4128502"/>
          </a:xfrm>
          <a:prstGeom prst="rect">
            <a:avLst/>
          </a:prstGeom>
        </p:spPr>
        <p:txBody>
          <a:bodyPr lIns="0" tIns="0" rIns="0" bIns="0" rtlCol="0" anchor="t">
            <a:spAutoFit/>
          </a:bodyPr>
          <a:lstStyle/>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frontend was built using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Next.js.  </a:t>
            </a:r>
          </a:p>
          <a:p>
            <a:pPr marL="1014731" lvl="1" indent="-507365">
              <a:lnSpc>
                <a:spcPts val="6580"/>
              </a:lnSpc>
              <a:buFont typeface="Arial"/>
              <a:buChar char="•"/>
            </a:pPr>
            <a:r>
              <a:rPr lang="en-US" sz="36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was used to design a clean and responsive layout with a grid system. </a:t>
            </a:r>
          </a:p>
          <a:p>
            <a:pPr marL="1014731" lvl="1" indent="-507365">
              <a:lnSpc>
                <a:spcPts val="6580"/>
              </a:lnSpc>
              <a:buFont typeface="Arial"/>
              <a:buChar char="•"/>
            </a:pP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Vanilla JavaScript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was used for interactive elements like modals.</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site features a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responsive design</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which makes it mobile-friendly and accessible on any device.  </a:t>
            </a:r>
          </a:p>
        </p:txBody>
      </p:sp>
      <p:sp>
        <p:nvSpPr>
          <p:cNvPr id="4" name="TextBox 4"/>
          <p:cNvSpPr txBox="1"/>
          <p:nvPr/>
        </p:nvSpPr>
        <p:spPr>
          <a:xfrm>
            <a:off x="827765" y="2400300"/>
            <a:ext cx="8350647" cy="975588"/>
          </a:xfrm>
          <a:prstGeom prst="rect">
            <a:avLst/>
          </a:prstGeom>
        </p:spPr>
        <p:txBody>
          <a:bodyPr wrap="square" lIns="0" tIns="0" rIns="0" bIns="0" rtlCol="0" anchor="t">
            <a:spAutoFit/>
          </a:bodyPr>
          <a:lstStyle/>
          <a:p>
            <a:pPr marL="0" lvl="0" indent="0">
              <a:lnSpc>
                <a:spcPts val="8260"/>
              </a:lnSpc>
              <a:spcBef>
                <a:spcPct val="0"/>
              </a:spcBef>
            </a:pPr>
            <a:r>
              <a:rPr lang="en-US" sz="5900" b="1" u="sng" dirty="0">
                <a:latin typeface="Times New Roman Bold"/>
                <a:ea typeface="Times New Roman Bold"/>
                <a:cs typeface="Times New Roman Bold"/>
                <a:sym typeface="Times New Roman Bold"/>
              </a:rPr>
              <a:t>Frontend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18338" y="16510"/>
            <a:ext cx="11851323" cy="1444563"/>
          </a:xfrm>
          <a:prstGeom prst="rect">
            <a:avLst/>
          </a:prstGeom>
        </p:spPr>
        <p:txBody>
          <a:bodyPr lIns="0" tIns="0" rIns="0" bIns="0" rtlCol="0" anchor="t">
            <a:spAutoFit/>
          </a:bodyPr>
          <a:lstStyle/>
          <a:p>
            <a:pPr marL="0" lvl="0" indent="0" algn="ctr">
              <a:lnSpc>
                <a:spcPts val="12319"/>
              </a:lnSpc>
              <a:spcBef>
                <a:spcPct val="0"/>
              </a:spcBef>
            </a:pPr>
            <a:r>
              <a:rPr lang="en-US" sz="8700" b="1" u="sng" dirty="0">
                <a:solidFill>
                  <a:srgbClr val="000000"/>
                </a:solidFill>
                <a:latin typeface="Times New Roman Bold"/>
                <a:ea typeface="Times New Roman Bold"/>
                <a:cs typeface="Times New Roman Bold"/>
                <a:sym typeface="Times New Roman Bold"/>
              </a:rPr>
              <a:t>Methodology/Approach2</a:t>
            </a:r>
          </a:p>
        </p:txBody>
      </p:sp>
      <p:sp>
        <p:nvSpPr>
          <p:cNvPr id="3" name="TextBox 3"/>
          <p:cNvSpPr txBox="1"/>
          <p:nvPr/>
        </p:nvSpPr>
        <p:spPr>
          <a:xfrm>
            <a:off x="-1" y="3757930"/>
            <a:ext cx="18288000" cy="4204970"/>
          </a:xfrm>
          <a:prstGeom prst="rect">
            <a:avLst/>
          </a:prstGeom>
        </p:spPr>
        <p:txBody>
          <a:bodyPr lIns="0" tIns="0" rIns="0" bIns="0" rtlCol="0" anchor="t">
            <a:spAutoFit/>
          </a:bodyPr>
          <a:lstStyle/>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backend server was created using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Node.js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and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Express.js</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server runs on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Port 5000(in local)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and is deployed on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Render</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MongoDB database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was used to store all the dynamic content, including user and blog post data. </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frontend connects to the backend using the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fetch()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method.  </a:t>
            </a:r>
          </a:p>
        </p:txBody>
      </p:sp>
      <p:sp>
        <p:nvSpPr>
          <p:cNvPr id="4" name="TextBox 4"/>
          <p:cNvSpPr txBox="1"/>
          <p:nvPr/>
        </p:nvSpPr>
        <p:spPr>
          <a:xfrm>
            <a:off x="152400" y="2324100"/>
            <a:ext cx="8164751" cy="975588"/>
          </a:xfrm>
          <a:prstGeom prst="rect">
            <a:avLst/>
          </a:prstGeom>
        </p:spPr>
        <p:txBody>
          <a:bodyPr wrap="square" lIns="0" tIns="0" rIns="0" bIns="0" rtlCol="0" anchor="t">
            <a:spAutoFit/>
          </a:bodyPr>
          <a:lstStyle/>
          <a:p>
            <a:pPr marL="0" lvl="0" indent="0" algn="ctr">
              <a:lnSpc>
                <a:spcPts val="8260"/>
              </a:lnSpc>
              <a:spcBef>
                <a:spcPct val="0"/>
              </a:spcBef>
            </a:pPr>
            <a:r>
              <a:rPr lang="en-US" sz="5900" b="1" u="sng" dirty="0">
                <a:latin typeface="Times New Roman Bold"/>
                <a:ea typeface="Times New Roman Bold"/>
                <a:cs typeface="Times New Roman Bold"/>
                <a:sym typeface="Times New Roman Bold"/>
              </a:rPr>
              <a:t>Backend and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79796" y="224273"/>
            <a:ext cx="14527004" cy="2951577"/>
          </a:xfrm>
          <a:prstGeom prst="rect">
            <a:avLst/>
          </a:prstGeom>
        </p:spPr>
        <p:txBody>
          <a:bodyPr wrap="square" lIns="0" tIns="0" rIns="0" bIns="0" rtlCol="0" anchor="t">
            <a:spAutoFit/>
          </a:bodyPr>
          <a:lstStyle/>
          <a:p>
            <a:pPr algn="ctr">
              <a:lnSpc>
                <a:spcPts val="12040"/>
              </a:lnSpc>
            </a:pPr>
            <a:r>
              <a:rPr lang="en-US" sz="8600" b="1" u="sng" dirty="0">
                <a:solidFill>
                  <a:srgbClr val="27070A"/>
                </a:solidFill>
                <a:latin typeface="Times New Roman Bold"/>
                <a:ea typeface="Times New Roman Bold"/>
                <a:cs typeface="Times New Roman Bold"/>
                <a:sym typeface="Times New Roman Bold"/>
              </a:rPr>
              <a:t>Project Objectives </a:t>
            </a:r>
          </a:p>
          <a:p>
            <a:pPr marL="0" lvl="0" indent="0" algn="ctr">
              <a:lnSpc>
                <a:spcPts val="12040"/>
              </a:lnSpc>
              <a:spcBef>
                <a:spcPct val="0"/>
              </a:spcBef>
            </a:pPr>
            <a:endParaRPr lang="en-US" sz="8600" b="1" u="sng" dirty="0">
              <a:solidFill>
                <a:srgbClr val="27070A"/>
              </a:solidFill>
              <a:latin typeface="Times New Roman Bold"/>
              <a:ea typeface="Times New Roman Bold"/>
              <a:cs typeface="Times New Roman Bold"/>
              <a:sym typeface="Times New Roman Bold"/>
            </a:endParaRPr>
          </a:p>
        </p:txBody>
      </p:sp>
      <p:sp>
        <p:nvSpPr>
          <p:cNvPr id="3" name="TextBox 3"/>
          <p:cNvSpPr txBox="1"/>
          <p:nvPr/>
        </p:nvSpPr>
        <p:spPr>
          <a:xfrm>
            <a:off x="401645" y="2290168"/>
            <a:ext cx="5286415" cy="988284"/>
          </a:xfrm>
          <a:prstGeom prst="rect">
            <a:avLst/>
          </a:prstGeom>
        </p:spPr>
        <p:txBody>
          <a:bodyPr wrap="square" lIns="0" tIns="0" rIns="0" bIns="0" rtlCol="0" anchor="t">
            <a:spAutoFit/>
          </a:bodyPr>
          <a:lstStyle/>
          <a:p>
            <a:pPr marL="0" lvl="0" indent="0" algn="ctr">
              <a:lnSpc>
                <a:spcPts val="8400"/>
              </a:lnSpc>
              <a:spcBef>
                <a:spcPct val="0"/>
              </a:spcBef>
            </a:pPr>
            <a:r>
              <a:rPr lang="en-US" sz="6000" b="1" u="sng" dirty="0">
                <a:solidFill>
                  <a:srgbClr val="000000"/>
                </a:solidFill>
                <a:latin typeface="Times New Roman Bold"/>
                <a:ea typeface="Times New Roman Bold"/>
                <a:cs typeface="Times New Roman Bold"/>
                <a:sym typeface="Times New Roman Bold"/>
              </a:rPr>
              <a:t>Core features</a:t>
            </a:r>
            <a:r>
              <a:rPr lang="en-US" sz="6000" b="1" dirty="0">
                <a:solidFill>
                  <a:srgbClr val="000000"/>
                </a:solidFill>
                <a:latin typeface="Times New Roman"/>
                <a:ea typeface="Times New Roman"/>
                <a:cs typeface="Times New Roman"/>
                <a:sym typeface="Times New Roman"/>
              </a:rPr>
              <a:t>:</a:t>
            </a:r>
          </a:p>
        </p:txBody>
      </p:sp>
      <p:sp>
        <p:nvSpPr>
          <p:cNvPr id="4" name="TextBox 4"/>
          <p:cNvSpPr txBox="1"/>
          <p:nvPr/>
        </p:nvSpPr>
        <p:spPr>
          <a:xfrm>
            <a:off x="304800" y="3695700"/>
            <a:ext cx="17411923" cy="5145639"/>
          </a:xfrm>
          <a:prstGeom prst="rect">
            <a:avLst/>
          </a:prstGeom>
        </p:spPr>
        <p:txBody>
          <a:bodyPr lIns="0" tIns="0" rIns="0" bIns="0" rtlCol="0" anchor="t">
            <a:spAutoFit/>
          </a:bodyPr>
          <a:lstStyle/>
          <a:p>
            <a:pPr>
              <a:lnSpc>
                <a:spcPts val="4480"/>
              </a:lnSpc>
            </a:pPr>
            <a:endParaRPr dirty="0"/>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Landing Page</a:t>
            </a:r>
            <a:r>
              <a:rPr lang="en-US" sz="3200" b="1" dirty="0">
                <a:latin typeface="Times New Roman Bold"/>
                <a:ea typeface="Times New Roman Bold"/>
                <a:cs typeface="Times New Roman Bold"/>
                <a:sym typeface="Times New Roman Bold"/>
              </a:rPr>
              <a:t>:</a:t>
            </a:r>
            <a:r>
              <a:rPr lang="en-US" sz="3200" b="1" dirty="0">
                <a:latin typeface="Times New Roman" panose="02020603050405020304" pitchFamily="18" charset="0"/>
                <a:ea typeface="Times New Roman Bold"/>
                <a:cs typeface="Times New Roman" panose="02020603050405020304" pitchFamily="18" charset="0"/>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welcoming page that includes a header, a hero section, and a display of trending and latest blogs.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Trending Blogs Section</a:t>
            </a:r>
            <a:r>
              <a:rPr lang="en-US" sz="3200" b="1" dirty="0">
                <a:solidFill>
                  <a:srgbClr val="000000"/>
                </a:solidFill>
                <a:latin typeface="Times New Roman Bold"/>
                <a:ea typeface="Times New Roman Bold"/>
                <a:cs typeface="Times New Roman Bold"/>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Displays blog posts with images, titles, and a short description, and allows users to view the full content in a modal view.</a:t>
            </a:r>
            <a:r>
              <a:rPr lang="en-US" sz="3200" dirty="0">
                <a:solidFill>
                  <a:srgbClr val="000000"/>
                </a:solidFill>
                <a:latin typeface="Times New Roman Bold"/>
                <a:ea typeface="Times New Roman Bold"/>
                <a:cs typeface="Times New Roman Bold"/>
                <a:sym typeface="Times New Roman Bold"/>
              </a:rPr>
              <a:t>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User Engagement</a:t>
            </a:r>
            <a:r>
              <a:rPr lang="en-US" sz="3200" b="1" dirty="0">
                <a:latin typeface="Times New Roman Bold" panose="02020803070505020304" pitchFamily="18" charset="0"/>
                <a:ea typeface="Times New Roman Bold"/>
                <a:cs typeface="Times New Roman Bold" panose="02020803070505020304" pitchFamily="18" charset="0"/>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Encourages users to "Join </a:t>
            </a:r>
            <a:r>
              <a:rPr lang="en-US" sz="32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by highlighting the benefits of expressing themselves freely, connecting with other readers, and accessing a personalized dashboard.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User Communication</a:t>
            </a:r>
            <a:r>
              <a:rPr lang="en-US" sz="3200" b="1" dirty="0">
                <a:latin typeface="Times New Roman Bold"/>
                <a:ea typeface="Times New Roman Bold"/>
                <a:cs typeface="Times New Roman Bold"/>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dedicated contact page allows users to send feedback, report issues, or make other inquiries.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1324</Words>
  <Application>Microsoft Office PowerPoint</Application>
  <PresentationFormat>Custom</PresentationFormat>
  <Paragraphs>157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Canva Sans</vt:lpstr>
      <vt:lpstr>Calibri</vt:lpstr>
      <vt:lpstr>Canva Sans Bold</vt:lpstr>
      <vt:lpstr>Times New Roman Bold</vt:lpstr>
      <vt:lpstr>Calibri Light</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chandresh soni</cp:lastModifiedBy>
  <cp:revision>12</cp:revision>
  <dcterms:created xsi:type="dcterms:W3CDTF">2006-08-16T00:00:00Z</dcterms:created>
  <dcterms:modified xsi:type="dcterms:W3CDTF">2025-10-16T06:45:37Z</dcterms:modified>
  <dc:identifier>DAGvUrXDQx0</dc:identifier>
</cp:coreProperties>
</file>