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D9A89-BE23-43F7-87D0-CF55119B74C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CC63D-EA47-4954-885B-DB59E85D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8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CC63D-EA47-4954-885B-DB59E85D540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939B1AF-865F-4000-9A34-38E031DC44BF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1A7A6EF-57CB-4061-90A8-BCC7F5F82D4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492480" cy="1944216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CSA1579-CLOUD COMPUTING &amp;BIGDATA ANALYTICS FOR HEALTHCARE INDUSTRIES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564904"/>
            <a:ext cx="8096944" cy="115212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a real-time analytics dashboard for a social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media platform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415122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SUBMITTED BY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K.CHANDU SREE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192211720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dashboard will assist social media managers, marketers, and data analysts in making informed decisions based on up-to-date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customizable charts, graphs, and tables for a tailored analytics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experience.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real-time data streaming and processing tools like Apache Kafka or AWS Kinesis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up-to-date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analytics.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Facilitates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data-driven decision-making processes, leading to more effective marketing campaigns and resource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allocation.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Continuous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improvement and updates based on user feedback and technological advancements to ensure the dashboard remains cutting-edge.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2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Materials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Collection 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Integration: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Identify and integrate data sources from the social media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platform.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Storage 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Processing: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 up data processing frameworks (e.g., Apache Kafka, Apache Spark) for real-time stream processing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Dashboard Design 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Development: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Customize dashboards to display key metrics such as engagement rates, user demographics, and content performance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Real-time Data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Visualization: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charts, graphs, and tables effectively to visualize trends and patterns in user behavior and content performance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Performance Monitoring and Optimization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caching strategies and data aggregation techniques to optimize query performance.</a:t>
            </a:r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</a:rPr>
              <a:t>The real-time analytics dashboard for the social media platform successfully integrated various data 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streams.</a:t>
            </a:r>
          </a:p>
          <a:p>
            <a:pPr>
              <a:buFont typeface="Wingdings" pitchFamily="2" charset="2"/>
              <a:buChar char="q"/>
            </a:pPr>
            <a:endParaRPr lang="en-IN" sz="20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</a:rPr>
              <a:t>implementation of the real-time analytics dashboard demonstrated significant improvements in the platform's ability to monitor and respond to user activity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 quantitative results or success stories demonstrating the impact of the dashboard on business outcomes.</a:t>
            </a:r>
            <a:endParaRPr lang="en-IN" sz="2000" b="1" dirty="0" smtClean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</a:rPr>
              <a:t>By employing Apache Kafka, the system efficiently handled high-throughput data </a:t>
            </a:r>
            <a:r>
              <a:rPr lang="en-IN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streams.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6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</a:rPr>
              <a:t>In conclusion, the real-time analytics dashboard not only met the functional requirements but also provided valuable insights into user </a:t>
            </a:r>
            <a:r>
              <a:rPr lang="en-IN" sz="2000" dirty="0" err="1">
                <a:solidFill>
                  <a:srgbClr val="000000"/>
                </a:solidFill>
                <a:latin typeface="Times New Roman"/>
                <a:ea typeface="Times New Roman"/>
              </a:rPr>
              <a:t>behavior</a:t>
            </a: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</a:rPr>
              <a:t> and content performance on the 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social </a:t>
            </a: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</a:rPr>
              <a:t>media platform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</a:rPr>
              <a:t>The successful deployment of this tool highlights the importance of integrating robust data processing frameworks and user-friendly visualization tools in building effective real-time analytics solutions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A real-time analytics dashboard empowers businesses to make informed decisions quickly by providing up-to-the-minute data on user engagement, trends, and feedback.</a:t>
            </a:r>
            <a:r>
              <a:rPr lang="en-IN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By monitoring real-time data, social media platforms can identify and respond to trending topics, user concerns, and viral content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promptly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8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118</TotalTime>
  <Words>392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CSA1579-CLOUD COMPUTING &amp;BIGDATA ANALYTICS FOR HEALTHCARE INDUSTRIES</vt:lpstr>
      <vt:lpstr>Introduction</vt:lpstr>
      <vt:lpstr>Materials and Methods</vt:lpstr>
      <vt:lpstr>Results and 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CSA1579-CLOUD COMPUTING &amp;BIGDATA ANALYTICS FOR HEALTHCARE INDUSTRIES</dc:title>
  <dc:creator>HP</dc:creator>
  <cp:lastModifiedBy>HP</cp:lastModifiedBy>
  <cp:revision>11</cp:revision>
  <dcterms:created xsi:type="dcterms:W3CDTF">2024-06-17T03:06:08Z</dcterms:created>
  <dcterms:modified xsi:type="dcterms:W3CDTF">2024-06-17T07:32:37Z</dcterms:modified>
</cp:coreProperties>
</file>