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24"/>
  </p:notesMasterIdLst>
  <p:sldIdLst>
    <p:sldId id="293" r:id="rId2"/>
    <p:sldId id="304" r:id="rId3"/>
    <p:sldId id="294" r:id="rId4"/>
    <p:sldId id="295" r:id="rId5"/>
    <p:sldId id="296" r:id="rId6"/>
    <p:sldId id="262" r:id="rId7"/>
    <p:sldId id="263" r:id="rId8"/>
    <p:sldId id="265" r:id="rId9"/>
    <p:sldId id="297" r:id="rId10"/>
    <p:sldId id="266" r:id="rId11"/>
    <p:sldId id="298" r:id="rId12"/>
    <p:sldId id="267" r:id="rId13"/>
    <p:sldId id="268" r:id="rId14"/>
    <p:sldId id="299" r:id="rId15"/>
    <p:sldId id="269" r:id="rId16"/>
    <p:sldId id="300" r:id="rId17"/>
    <p:sldId id="270" r:id="rId18"/>
    <p:sldId id="271" r:id="rId19"/>
    <p:sldId id="274" r:id="rId20"/>
    <p:sldId id="275" r:id="rId21"/>
    <p:sldId id="302" r:id="rId22"/>
    <p:sldId id="30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1" d="100"/>
          <a:sy n="81"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33.svg"/></Relationships>
</file>

<file path=ppt/diagrams/_rels/data8.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3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B5806A-B0ED-4705-A4C9-FCAFABBC7F1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EE1318FD-64B3-4A30-8C3C-E2E68F0E3E27}">
      <dgm:prSet/>
      <dgm:spPr/>
      <dgm:t>
        <a:bodyPr/>
        <a:lstStyle/>
        <a:p>
          <a:r>
            <a:rPr lang="en-US"/>
            <a:t>Background on Cloud Computing and Data Security Limitations</a:t>
          </a:r>
        </a:p>
      </dgm:t>
    </dgm:pt>
    <dgm:pt modelId="{A6498013-F543-40E8-AB3C-586D42F286AA}" type="parTrans" cxnId="{30C7B051-4828-44CF-950E-11C5514897CC}">
      <dgm:prSet/>
      <dgm:spPr/>
      <dgm:t>
        <a:bodyPr/>
        <a:lstStyle/>
        <a:p>
          <a:endParaRPr lang="en-US"/>
        </a:p>
      </dgm:t>
    </dgm:pt>
    <dgm:pt modelId="{500EC8B3-4B93-4C2B-B6CB-BAD429C41410}" type="sibTrans" cxnId="{30C7B051-4828-44CF-950E-11C5514897CC}">
      <dgm:prSet/>
      <dgm:spPr/>
      <dgm:t>
        <a:bodyPr/>
        <a:lstStyle/>
        <a:p>
          <a:endParaRPr lang="en-US"/>
        </a:p>
      </dgm:t>
    </dgm:pt>
    <dgm:pt modelId="{CE7526FC-43AE-4F8D-8C4C-F32FDAAC0596}">
      <dgm:prSet/>
      <dgm:spPr/>
      <dgm:t>
        <a:bodyPr/>
        <a:lstStyle/>
        <a:p>
          <a:r>
            <a:rPr lang="en-US"/>
            <a:t>Cloud computing has transformed the way organizations store, process, and access data.</a:t>
          </a:r>
        </a:p>
      </dgm:t>
    </dgm:pt>
    <dgm:pt modelId="{DE2309EA-A11F-42AD-A892-F7796C236619}" type="parTrans" cxnId="{567CB803-0761-4D77-B9D1-B832649AB177}">
      <dgm:prSet/>
      <dgm:spPr/>
      <dgm:t>
        <a:bodyPr/>
        <a:lstStyle/>
        <a:p>
          <a:endParaRPr lang="en-US"/>
        </a:p>
      </dgm:t>
    </dgm:pt>
    <dgm:pt modelId="{BC17C9D5-41D0-40CA-BFF2-38E4C0A8E966}" type="sibTrans" cxnId="{567CB803-0761-4D77-B9D1-B832649AB177}">
      <dgm:prSet/>
      <dgm:spPr/>
      <dgm:t>
        <a:bodyPr/>
        <a:lstStyle/>
        <a:p>
          <a:endParaRPr lang="en-US"/>
        </a:p>
      </dgm:t>
    </dgm:pt>
    <dgm:pt modelId="{8DBD5D0C-298A-41B5-8AEB-54771D95CD6B}">
      <dgm:prSet/>
      <dgm:spPr/>
      <dgm:t>
        <a:bodyPr/>
        <a:lstStyle/>
        <a:p>
          <a:r>
            <a:rPr lang="en-US"/>
            <a:t>However, traditional cloud storage models have inherent security vulnerabilities, including data breaches and unauthorized access.</a:t>
          </a:r>
        </a:p>
      </dgm:t>
    </dgm:pt>
    <dgm:pt modelId="{AEA4B226-429D-4C24-B2BB-C638F7CC690E}" type="parTrans" cxnId="{44B9D8FF-CC62-42F0-9BC8-AE380684606A}">
      <dgm:prSet/>
      <dgm:spPr/>
      <dgm:t>
        <a:bodyPr/>
        <a:lstStyle/>
        <a:p>
          <a:endParaRPr lang="en-US"/>
        </a:p>
      </dgm:t>
    </dgm:pt>
    <dgm:pt modelId="{F799C0B4-A8AC-405E-A11B-50F53464E132}" type="sibTrans" cxnId="{44B9D8FF-CC62-42F0-9BC8-AE380684606A}">
      <dgm:prSet/>
      <dgm:spPr/>
      <dgm:t>
        <a:bodyPr/>
        <a:lstStyle/>
        <a:p>
          <a:endParaRPr lang="en-US"/>
        </a:p>
      </dgm:t>
    </dgm:pt>
    <dgm:pt modelId="{A99E52DD-17AA-4A86-8686-12EB4AE86B30}">
      <dgm:prSet/>
      <dgm:spPr/>
      <dgm:t>
        <a:bodyPr/>
        <a:lstStyle/>
        <a:p>
          <a:r>
            <a:rPr lang="en-US"/>
            <a:t>Introduction to Blockchain Technology and Core Features</a:t>
          </a:r>
        </a:p>
      </dgm:t>
    </dgm:pt>
    <dgm:pt modelId="{AA7A277D-945A-4445-9AAB-2313E332C4C9}" type="parTrans" cxnId="{1A100DB7-B3BA-43C2-8E60-BC86604ADBE3}">
      <dgm:prSet/>
      <dgm:spPr/>
      <dgm:t>
        <a:bodyPr/>
        <a:lstStyle/>
        <a:p>
          <a:endParaRPr lang="en-US"/>
        </a:p>
      </dgm:t>
    </dgm:pt>
    <dgm:pt modelId="{B4F00B1F-EFD5-4CE9-82B5-90B2F6019B8A}" type="sibTrans" cxnId="{1A100DB7-B3BA-43C2-8E60-BC86604ADBE3}">
      <dgm:prSet/>
      <dgm:spPr/>
      <dgm:t>
        <a:bodyPr/>
        <a:lstStyle/>
        <a:p>
          <a:endParaRPr lang="en-US"/>
        </a:p>
      </dgm:t>
    </dgm:pt>
    <dgm:pt modelId="{2A2E0143-B085-4E89-9B8B-C7B3D239C833}">
      <dgm:prSet/>
      <dgm:spPr/>
      <dgm:t>
        <a:bodyPr/>
        <a:lstStyle/>
        <a:p>
          <a:r>
            <a:rPr lang="en-US"/>
            <a:t>Blockchain technology offers a decentralized and secure approach to data management.</a:t>
          </a:r>
        </a:p>
      </dgm:t>
    </dgm:pt>
    <dgm:pt modelId="{BC2B1080-CC1F-4746-B3B6-93EFD951F8E9}" type="parTrans" cxnId="{DDB8C7DC-0C00-4B3B-8752-6EF87A3D22A2}">
      <dgm:prSet/>
      <dgm:spPr/>
      <dgm:t>
        <a:bodyPr/>
        <a:lstStyle/>
        <a:p>
          <a:endParaRPr lang="en-US"/>
        </a:p>
      </dgm:t>
    </dgm:pt>
    <dgm:pt modelId="{439149D2-C2BE-4883-A0D0-9BCB27365A7D}" type="sibTrans" cxnId="{DDB8C7DC-0C00-4B3B-8752-6EF87A3D22A2}">
      <dgm:prSet/>
      <dgm:spPr/>
      <dgm:t>
        <a:bodyPr/>
        <a:lstStyle/>
        <a:p>
          <a:endParaRPr lang="en-US"/>
        </a:p>
      </dgm:t>
    </dgm:pt>
    <dgm:pt modelId="{3014F759-DC41-4AAA-879E-9E4DF3AA8224}">
      <dgm:prSet/>
      <dgm:spPr/>
      <dgm:t>
        <a:bodyPr/>
        <a:lstStyle/>
        <a:p>
          <a:r>
            <a:rPr lang="en-US"/>
            <a:t>Core features include decentralization, immutability, and transparency, which address the limitations of centralized cloud storage.</a:t>
          </a:r>
        </a:p>
      </dgm:t>
    </dgm:pt>
    <dgm:pt modelId="{8D88EEFE-B0A3-48B1-9F29-620A22D29AE5}" type="parTrans" cxnId="{9C19EA0C-0808-45A8-9BDC-88B5DA43B877}">
      <dgm:prSet/>
      <dgm:spPr/>
      <dgm:t>
        <a:bodyPr/>
        <a:lstStyle/>
        <a:p>
          <a:endParaRPr lang="en-US"/>
        </a:p>
      </dgm:t>
    </dgm:pt>
    <dgm:pt modelId="{49A0370E-28D2-4638-8C10-66392CE5C86D}" type="sibTrans" cxnId="{9C19EA0C-0808-45A8-9BDC-88B5DA43B877}">
      <dgm:prSet/>
      <dgm:spPr/>
      <dgm:t>
        <a:bodyPr/>
        <a:lstStyle/>
        <a:p>
          <a:endParaRPr lang="en-US"/>
        </a:p>
      </dgm:t>
    </dgm:pt>
    <dgm:pt modelId="{68FEB4AB-9C2D-4A24-AB96-3464E5DBB700}" type="pres">
      <dgm:prSet presAssocID="{B3B5806A-B0ED-4705-A4C9-FCAFABBC7F1A}" presName="Name0" presStyleCnt="0">
        <dgm:presLayoutVars>
          <dgm:dir/>
          <dgm:animLvl val="lvl"/>
          <dgm:resizeHandles val="exact"/>
        </dgm:presLayoutVars>
      </dgm:prSet>
      <dgm:spPr/>
    </dgm:pt>
    <dgm:pt modelId="{77E9D21E-A9D0-4ECF-9DEC-7CBCF0D7B932}" type="pres">
      <dgm:prSet presAssocID="{EE1318FD-64B3-4A30-8C3C-E2E68F0E3E27}" presName="linNode" presStyleCnt="0"/>
      <dgm:spPr/>
    </dgm:pt>
    <dgm:pt modelId="{75EEEBF5-64D4-424B-B663-1C5E83FD6827}" type="pres">
      <dgm:prSet presAssocID="{EE1318FD-64B3-4A30-8C3C-E2E68F0E3E27}" presName="parentText" presStyleLbl="node1" presStyleIdx="0" presStyleCnt="2">
        <dgm:presLayoutVars>
          <dgm:chMax val="1"/>
          <dgm:bulletEnabled val="1"/>
        </dgm:presLayoutVars>
      </dgm:prSet>
      <dgm:spPr/>
    </dgm:pt>
    <dgm:pt modelId="{480FA774-BD7C-421D-A64B-A504A932429E}" type="pres">
      <dgm:prSet presAssocID="{EE1318FD-64B3-4A30-8C3C-E2E68F0E3E27}" presName="descendantText" presStyleLbl="alignAccFollowNode1" presStyleIdx="0" presStyleCnt="2">
        <dgm:presLayoutVars>
          <dgm:bulletEnabled val="1"/>
        </dgm:presLayoutVars>
      </dgm:prSet>
      <dgm:spPr/>
    </dgm:pt>
    <dgm:pt modelId="{0B32ABC6-2E62-4632-901D-6B2C1DA3719E}" type="pres">
      <dgm:prSet presAssocID="{500EC8B3-4B93-4C2B-B6CB-BAD429C41410}" presName="sp" presStyleCnt="0"/>
      <dgm:spPr/>
    </dgm:pt>
    <dgm:pt modelId="{0575F0D7-9EDC-415B-9FDF-AEADB000D17E}" type="pres">
      <dgm:prSet presAssocID="{A99E52DD-17AA-4A86-8686-12EB4AE86B30}" presName="linNode" presStyleCnt="0"/>
      <dgm:spPr/>
    </dgm:pt>
    <dgm:pt modelId="{B1829A92-04F6-48A5-82E6-BD68DA0A3655}" type="pres">
      <dgm:prSet presAssocID="{A99E52DD-17AA-4A86-8686-12EB4AE86B30}" presName="parentText" presStyleLbl="node1" presStyleIdx="1" presStyleCnt="2">
        <dgm:presLayoutVars>
          <dgm:chMax val="1"/>
          <dgm:bulletEnabled val="1"/>
        </dgm:presLayoutVars>
      </dgm:prSet>
      <dgm:spPr/>
    </dgm:pt>
    <dgm:pt modelId="{1653F0B4-0BB0-4B8C-8FFB-FD1534A3DDB7}" type="pres">
      <dgm:prSet presAssocID="{A99E52DD-17AA-4A86-8686-12EB4AE86B30}" presName="descendantText" presStyleLbl="alignAccFollowNode1" presStyleIdx="1" presStyleCnt="2">
        <dgm:presLayoutVars>
          <dgm:bulletEnabled val="1"/>
        </dgm:presLayoutVars>
      </dgm:prSet>
      <dgm:spPr/>
    </dgm:pt>
  </dgm:ptLst>
  <dgm:cxnLst>
    <dgm:cxn modelId="{567CB803-0761-4D77-B9D1-B832649AB177}" srcId="{EE1318FD-64B3-4A30-8C3C-E2E68F0E3E27}" destId="{CE7526FC-43AE-4F8D-8C4C-F32FDAAC0596}" srcOrd="0" destOrd="0" parTransId="{DE2309EA-A11F-42AD-A892-F7796C236619}" sibTransId="{BC17C9D5-41D0-40CA-BFF2-38E4C0A8E966}"/>
    <dgm:cxn modelId="{9C19EA0C-0808-45A8-9BDC-88B5DA43B877}" srcId="{A99E52DD-17AA-4A86-8686-12EB4AE86B30}" destId="{3014F759-DC41-4AAA-879E-9E4DF3AA8224}" srcOrd="1" destOrd="0" parTransId="{8D88EEFE-B0A3-48B1-9F29-620A22D29AE5}" sibTransId="{49A0370E-28D2-4638-8C10-66392CE5C86D}"/>
    <dgm:cxn modelId="{EF92CD1A-1E8F-4876-B6FF-35338DA7D2E0}" type="presOf" srcId="{EE1318FD-64B3-4A30-8C3C-E2E68F0E3E27}" destId="{75EEEBF5-64D4-424B-B663-1C5E83FD6827}" srcOrd="0" destOrd="0" presId="urn:microsoft.com/office/officeart/2005/8/layout/vList5"/>
    <dgm:cxn modelId="{0CDE9967-F41F-4C0B-94E3-58FD9EBF5709}" type="presOf" srcId="{3014F759-DC41-4AAA-879E-9E4DF3AA8224}" destId="{1653F0B4-0BB0-4B8C-8FFB-FD1534A3DDB7}" srcOrd="0" destOrd="1" presId="urn:microsoft.com/office/officeart/2005/8/layout/vList5"/>
    <dgm:cxn modelId="{14B9964B-AE48-4324-8FD9-DA93F861D580}" type="presOf" srcId="{B3B5806A-B0ED-4705-A4C9-FCAFABBC7F1A}" destId="{68FEB4AB-9C2D-4A24-AB96-3464E5DBB700}" srcOrd="0" destOrd="0" presId="urn:microsoft.com/office/officeart/2005/8/layout/vList5"/>
    <dgm:cxn modelId="{3694976F-EEE0-4DE9-8BCC-990505E14D52}" type="presOf" srcId="{2A2E0143-B085-4E89-9B8B-C7B3D239C833}" destId="{1653F0B4-0BB0-4B8C-8FFB-FD1534A3DDB7}" srcOrd="0" destOrd="0" presId="urn:microsoft.com/office/officeart/2005/8/layout/vList5"/>
    <dgm:cxn modelId="{30C7B051-4828-44CF-950E-11C5514897CC}" srcId="{B3B5806A-B0ED-4705-A4C9-FCAFABBC7F1A}" destId="{EE1318FD-64B3-4A30-8C3C-E2E68F0E3E27}" srcOrd="0" destOrd="0" parTransId="{A6498013-F543-40E8-AB3C-586D42F286AA}" sibTransId="{500EC8B3-4B93-4C2B-B6CB-BAD429C41410}"/>
    <dgm:cxn modelId="{F0D18059-EA22-468E-9DAE-20FB4DDE9D57}" type="presOf" srcId="{CE7526FC-43AE-4F8D-8C4C-F32FDAAC0596}" destId="{480FA774-BD7C-421D-A64B-A504A932429E}" srcOrd="0" destOrd="0" presId="urn:microsoft.com/office/officeart/2005/8/layout/vList5"/>
    <dgm:cxn modelId="{9E7EC580-0A18-42BF-A526-4C8C842DDD57}" type="presOf" srcId="{8DBD5D0C-298A-41B5-8AEB-54771D95CD6B}" destId="{480FA774-BD7C-421D-A64B-A504A932429E}" srcOrd="0" destOrd="1" presId="urn:microsoft.com/office/officeart/2005/8/layout/vList5"/>
    <dgm:cxn modelId="{BB3CD2AF-8EA3-4680-81F9-42533CD22827}" type="presOf" srcId="{A99E52DD-17AA-4A86-8686-12EB4AE86B30}" destId="{B1829A92-04F6-48A5-82E6-BD68DA0A3655}" srcOrd="0" destOrd="0" presId="urn:microsoft.com/office/officeart/2005/8/layout/vList5"/>
    <dgm:cxn modelId="{1A100DB7-B3BA-43C2-8E60-BC86604ADBE3}" srcId="{B3B5806A-B0ED-4705-A4C9-FCAFABBC7F1A}" destId="{A99E52DD-17AA-4A86-8686-12EB4AE86B30}" srcOrd="1" destOrd="0" parTransId="{AA7A277D-945A-4445-9AAB-2313E332C4C9}" sibTransId="{B4F00B1F-EFD5-4CE9-82B5-90B2F6019B8A}"/>
    <dgm:cxn modelId="{DDB8C7DC-0C00-4B3B-8752-6EF87A3D22A2}" srcId="{A99E52DD-17AA-4A86-8686-12EB4AE86B30}" destId="{2A2E0143-B085-4E89-9B8B-C7B3D239C833}" srcOrd="0" destOrd="0" parTransId="{BC2B1080-CC1F-4746-B3B6-93EFD951F8E9}" sibTransId="{439149D2-C2BE-4883-A0D0-9BCB27365A7D}"/>
    <dgm:cxn modelId="{44B9D8FF-CC62-42F0-9BC8-AE380684606A}" srcId="{EE1318FD-64B3-4A30-8C3C-E2E68F0E3E27}" destId="{8DBD5D0C-298A-41B5-8AEB-54771D95CD6B}" srcOrd="1" destOrd="0" parTransId="{AEA4B226-429D-4C24-B2BB-C638F7CC690E}" sibTransId="{F799C0B4-A8AC-405E-A11B-50F53464E132}"/>
    <dgm:cxn modelId="{86C516A1-DF00-447E-8F56-4815D6B87BF8}" type="presParOf" srcId="{68FEB4AB-9C2D-4A24-AB96-3464E5DBB700}" destId="{77E9D21E-A9D0-4ECF-9DEC-7CBCF0D7B932}" srcOrd="0" destOrd="0" presId="urn:microsoft.com/office/officeart/2005/8/layout/vList5"/>
    <dgm:cxn modelId="{C6832A18-4CCD-4FDE-BAA5-1F95213CA9B9}" type="presParOf" srcId="{77E9D21E-A9D0-4ECF-9DEC-7CBCF0D7B932}" destId="{75EEEBF5-64D4-424B-B663-1C5E83FD6827}" srcOrd="0" destOrd="0" presId="urn:microsoft.com/office/officeart/2005/8/layout/vList5"/>
    <dgm:cxn modelId="{8A327D71-18E5-474A-8C1C-751AFF333E7B}" type="presParOf" srcId="{77E9D21E-A9D0-4ECF-9DEC-7CBCF0D7B932}" destId="{480FA774-BD7C-421D-A64B-A504A932429E}" srcOrd="1" destOrd="0" presId="urn:microsoft.com/office/officeart/2005/8/layout/vList5"/>
    <dgm:cxn modelId="{726364B7-E973-46D1-BBB2-86C7C5766F74}" type="presParOf" srcId="{68FEB4AB-9C2D-4A24-AB96-3464E5DBB700}" destId="{0B32ABC6-2E62-4632-901D-6B2C1DA3719E}" srcOrd="1" destOrd="0" presId="urn:microsoft.com/office/officeart/2005/8/layout/vList5"/>
    <dgm:cxn modelId="{E3AAC9CE-0FDF-403B-B32A-3B19A3EFC367}" type="presParOf" srcId="{68FEB4AB-9C2D-4A24-AB96-3464E5DBB700}" destId="{0575F0D7-9EDC-415B-9FDF-AEADB000D17E}" srcOrd="2" destOrd="0" presId="urn:microsoft.com/office/officeart/2005/8/layout/vList5"/>
    <dgm:cxn modelId="{D90EEC3B-1B6B-42A3-A172-74D42F548780}" type="presParOf" srcId="{0575F0D7-9EDC-415B-9FDF-AEADB000D17E}" destId="{B1829A92-04F6-48A5-82E6-BD68DA0A3655}" srcOrd="0" destOrd="0" presId="urn:microsoft.com/office/officeart/2005/8/layout/vList5"/>
    <dgm:cxn modelId="{8FC9F78D-3DBD-463A-9419-1202A31A7389}" type="presParOf" srcId="{0575F0D7-9EDC-415B-9FDF-AEADB000D17E}" destId="{1653F0B4-0BB0-4B8C-8FFB-FD1534A3DDB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15D169-7959-493D-A92F-1F09D98B732C}"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B92C7032-007A-4BDC-9EE8-8AA894587158}">
      <dgm:prSet/>
      <dgm:spPr/>
      <dgm:t>
        <a:bodyPr/>
        <a:lstStyle/>
        <a:p>
          <a:pPr>
            <a:lnSpc>
              <a:spcPct val="100000"/>
            </a:lnSpc>
          </a:pPr>
          <a:r>
            <a:rPr lang="en-US" b="1"/>
            <a:t>Existing Research on Blockchain-Based Secure Data Sharing</a:t>
          </a:r>
          <a:endParaRPr lang="en-US"/>
        </a:p>
      </dgm:t>
    </dgm:pt>
    <dgm:pt modelId="{4AA4BFCA-1B50-4DB1-97BD-6F0E201F58F0}" type="parTrans" cxnId="{FD2A0B45-9C0A-4098-8F88-6678F0FB4794}">
      <dgm:prSet/>
      <dgm:spPr/>
      <dgm:t>
        <a:bodyPr/>
        <a:lstStyle/>
        <a:p>
          <a:endParaRPr lang="en-US"/>
        </a:p>
      </dgm:t>
    </dgm:pt>
    <dgm:pt modelId="{1200A83A-0150-48AC-B3BA-0A6D89767EE4}" type="sibTrans" cxnId="{FD2A0B45-9C0A-4098-8F88-6678F0FB4794}">
      <dgm:prSet/>
      <dgm:spPr/>
      <dgm:t>
        <a:bodyPr/>
        <a:lstStyle/>
        <a:p>
          <a:endParaRPr lang="en-US"/>
        </a:p>
      </dgm:t>
    </dgm:pt>
    <dgm:pt modelId="{E61C1266-C268-459A-848F-5144E5673D95}">
      <dgm:prSet/>
      <dgm:spPr/>
      <dgm:t>
        <a:bodyPr/>
        <a:lstStyle/>
        <a:p>
          <a:pPr>
            <a:lnSpc>
              <a:spcPct val="100000"/>
            </a:lnSpc>
          </a:pPr>
          <a:r>
            <a:rPr lang="en-US"/>
            <a:t>Numerous studies have explored the use of blockchain technology for secure data sharing in various domains.</a:t>
          </a:r>
        </a:p>
      </dgm:t>
    </dgm:pt>
    <dgm:pt modelId="{5AC4AE3D-2F9D-48AB-B02C-248A833C0DB8}" type="parTrans" cxnId="{0FB50810-676B-42E0-A7FD-106F6AC25C6E}">
      <dgm:prSet/>
      <dgm:spPr/>
      <dgm:t>
        <a:bodyPr/>
        <a:lstStyle/>
        <a:p>
          <a:endParaRPr lang="en-US"/>
        </a:p>
      </dgm:t>
    </dgm:pt>
    <dgm:pt modelId="{231B1817-92AD-4E03-8117-8F2946DBE61A}" type="sibTrans" cxnId="{0FB50810-676B-42E0-A7FD-106F6AC25C6E}">
      <dgm:prSet/>
      <dgm:spPr/>
      <dgm:t>
        <a:bodyPr/>
        <a:lstStyle/>
        <a:p>
          <a:endParaRPr lang="en-US"/>
        </a:p>
      </dgm:t>
    </dgm:pt>
    <dgm:pt modelId="{D1974222-0D8A-4767-8C7D-3420766C7B88}">
      <dgm:prSet/>
      <dgm:spPr/>
      <dgm:t>
        <a:bodyPr/>
        <a:lstStyle/>
        <a:p>
          <a:pPr>
            <a:lnSpc>
              <a:spcPct val="100000"/>
            </a:lnSpc>
          </a:pPr>
          <a:r>
            <a:rPr lang="en-US"/>
            <a:t>Research highlights the potential of blockchain in enhancing data security, transparency, and auditability in cloud environments.</a:t>
          </a:r>
        </a:p>
      </dgm:t>
    </dgm:pt>
    <dgm:pt modelId="{25288619-44EC-49D2-BA9C-0E38474D60B9}" type="parTrans" cxnId="{C7706415-AF92-4EB4-978F-2E7456CA5B09}">
      <dgm:prSet/>
      <dgm:spPr/>
      <dgm:t>
        <a:bodyPr/>
        <a:lstStyle/>
        <a:p>
          <a:endParaRPr lang="en-US"/>
        </a:p>
      </dgm:t>
    </dgm:pt>
    <dgm:pt modelId="{D6F12388-2E5A-4C15-B85B-CD1DA33159C8}" type="sibTrans" cxnId="{C7706415-AF92-4EB4-978F-2E7456CA5B09}">
      <dgm:prSet/>
      <dgm:spPr/>
      <dgm:t>
        <a:bodyPr/>
        <a:lstStyle/>
        <a:p>
          <a:endParaRPr lang="en-US"/>
        </a:p>
      </dgm:t>
    </dgm:pt>
    <dgm:pt modelId="{7FA6C5F7-BB9F-4BB3-9C8E-3491BC4F335B}">
      <dgm:prSet/>
      <dgm:spPr/>
      <dgm:t>
        <a:bodyPr/>
        <a:lstStyle/>
        <a:p>
          <a:pPr>
            <a:lnSpc>
              <a:spcPct val="100000"/>
            </a:lnSpc>
          </a:pPr>
          <a:r>
            <a:rPr lang="en-US" b="1"/>
            <a:t>Applications of Blockchain in Secure Data Sharing</a:t>
          </a:r>
          <a:endParaRPr lang="en-US"/>
        </a:p>
      </dgm:t>
    </dgm:pt>
    <dgm:pt modelId="{C2EC6CF9-23F2-4E90-B17B-FCCEB7A8F614}" type="parTrans" cxnId="{FA5612C1-5106-4F92-B7CE-6AB8430F9080}">
      <dgm:prSet/>
      <dgm:spPr/>
      <dgm:t>
        <a:bodyPr/>
        <a:lstStyle/>
        <a:p>
          <a:endParaRPr lang="en-US"/>
        </a:p>
      </dgm:t>
    </dgm:pt>
    <dgm:pt modelId="{5799C74A-2664-4C42-B682-5AF269C281A3}" type="sibTrans" cxnId="{FA5612C1-5106-4F92-B7CE-6AB8430F9080}">
      <dgm:prSet/>
      <dgm:spPr/>
      <dgm:t>
        <a:bodyPr/>
        <a:lstStyle/>
        <a:p>
          <a:endParaRPr lang="en-US"/>
        </a:p>
      </dgm:t>
    </dgm:pt>
    <dgm:pt modelId="{40D748CB-F4B2-40C8-9B01-9B0BA726189D}">
      <dgm:prSet/>
      <dgm:spPr/>
      <dgm:t>
        <a:bodyPr/>
        <a:lstStyle/>
        <a:p>
          <a:pPr>
            <a:lnSpc>
              <a:spcPct val="100000"/>
            </a:lnSpc>
          </a:pPr>
          <a:r>
            <a:rPr lang="en-US"/>
            <a:t>Blockchain finds applications in diverse sectors such as healthcare, finance, supply chain management, and more.</a:t>
          </a:r>
        </a:p>
      </dgm:t>
    </dgm:pt>
    <dgm:pt modelId="{6AF2E660-A580-4C1C-9490-B8A3B09D3CEF}" type="parTrans" cxnId="{B08012CF-4D1B-43EF-8263-DB188E4A4648}">
      <dgm:prSet/>
      <dgm:spPr/>
      <dgm:t>
        <a:bodyPr/>
        <a:lstStyle/>
        <a:p>
          <a:endParaRPr lang="en-US"/>
        </a:p>
      </dgm:t>
    </dgm:pt>
    <dgm:pt modelId="{1B5DEEB5-1AFA-4434-8410-667AFEC7CAAB}" type="sibTrans" cxnId="{B08012CF-4D1B-43EF-8263-DB188E4A4648}">
      <dgm:prSet/>
      <dgm:spPr/>
      <dgm:t>
        <a:bodyPr/>
        <a:lstStyle/>
        <a:p>
          <a:endParaRPr lang="en-US"/>
        </a:p>
      </dgm:t>
    </dgm:pt>
    <dgm:pt modelId="{0F65740F-1DA8-422D-A6A6-5578397A96BB}">
      <dgm:prSet/>
      <dgm:spPr/>
      <dgm:t>
        <a:bodyPr/>
        <a:lstStyle/>
        <a:p>
          <a:pPr>
            <a:lnSpc>
              <a:spcPct val="100000"/>
            </a:lnSpc>
          </a:pPr>
          <a:r>
            <a:rPr lang="en-US"/>
            <a:t>Examples include secure health data exchange, transparent financial transactions, and traceable supply chain management.</a:t>
          </a:r>
        </a:p>
      </dgm:t>
    </dgm:pt>
    <dgm:pt modelId="{85A23A74-B36D-4E6A-AE47-C1EEE6281394}" type="parTrans" cxnId="{0E39906C-4136-4AF6-A674-FC2F56A8338B}">
      <dgm:prSet/>
      <dgm:spPr/>
      <dgm:t>
        <a:bodyPr/>
        <a:lstStyle/>
        <a:p>
          <a:endParaRPr lang="en-US"/>
        </a:p>
      </dgm:t>
    </dgm:pt>
    <dgm:pt modelId="{43DB1D5C-FE75-4259-B39B-EE3BFF345FC2}" type="sibTrans" cxnId="{0E39906C-4136-4AF6-A674-FC2F56A8338B}">
      <dgm:prSet/>
      <dgm:spPr/>
      <dgm:t>
        <a:bodyPr/>
        <a:lstStyle/>
        <a:p>
          <a:endParaRPr lang="en-US"/>
        </a:p>
      </dgm:t>
    </dgm:pt>
    <dgm:pt modelId="{270D5BFA-ADF2-478D-9E14-357781EE1B08}" type="pres">
      <dgm:prSet presAssocID="{6815D169-7959-493D-A92F-1F09D98B732C}" presName="root" presStyleCnt="0">
        <dgm:presLayoutVars>
          <dgm:dir/>
          <dgm:resizeHandles val="exact"/>
        </dgm:presLayoutVars>
      </dgm:prSet>
      <dgm:spPr/>
    </dgm:pt>
    <dgm:pt modelId="{2C5DB5FE-AE2B-46D9-9EE4-F3369009769D}" type="pres">
      <dgm:prSet presAssocID="{B92C7032-007A-4BDC-9EE8-8AA894587158}" presName="compNode" presStyleCnt="0"/>
      <dgm:spPr/>
    </dgm:pt>
    <dgm:pt modelId="{DBCC675E-EF86-46F7-ACC1-67D12D3B72DC}" type="pres">
      <dgm:prSet presAssocID="{B92C7032-007A-4BDC-9EE8-8AA894587158}" presName="bgRect" presStyleLbl="bgShp" presStyleIdx="0" presStyleCnt="2"/>
      <dgm:spPr/>
    </dgm:pt>
    <dgm:pt modelId="{2BA862AB-B99C-40C2-8D7D-AB8FCA5FABEA}" type="pres">
      <dgm:prSet presAssocID="{B92C7032-007A-4BDC-9EE8-8AA8945871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8E0FC611-5C69-481F-AFA9-073E9509D1AF}" type="pres">
      <dgm:prSet presAssocID="{B92C7032-007A-4BDC-9EE8-8AA894587158}" presName="spaceRect" presStyleCnt="0"/>
      <dgm:spPr/>
    </dgm:pt>
    <dgm:pt modelId="{05F84738-750B-4CF4-AA9E-ADBFE473088F}" type="pres">
      <dgm:prSet presAssocID="{B92C7032-007A-4BDC-9EE8-8AA894587158}" presName="parTx" presStyleLbl="revTx" presStyleIdx="0" presStyleCnt="4">
        <dgm:presLayoutVars>
          <dgm:chMax val="0"/>
          <dgm:chPref val="0"/>
        </dgm:presLayoutVars>
      </dgm:prSet>
      <dgm:spPr/>
    </dgm:pt>
    <dgm:pt modelId="{81C3F0C3-D8DA-4BBB-8B3E-B0CA8BB07C89}" type="pres">
      <dgm:prSet presAssocID="{B92C7032-007A-4BDC-9EE8-8AA894587158}" presName="desTx" presStyleLbl="revTx" presStyleIdx="1" presStyleCnt="4">
        <dgm:presLayoutVars/>
      </dgm:prSet>
      <dgm:spPr/>
    </dgm:pt>
    <dgm:pt modelId="{ADE69432-758D-4CFF-9DB6-F97DE2257012}" type="pres">
      <dgm:prSet presAssocID="{1200A83A-0150-48AC-B3BA-0A6D89767EE4}" presName="sibTrans" presStyleCnt="0"/>
      <dgm:spPr/>
    </dgm:pt>
    <dgm:pt modelId="{DC17277F-C892-478E-A4D4-311060AE3216}" type="pres">
      <dgm:prSet presAssocID="{7FA6C5F7-BB9F-4BB3-9C8E-3491BC4F335B}" presName="compNode" presStyleCnt="0"/>
      <dgm:spPr/>
    </dgm:pt>
    <dgm:pt modelId="{CF98B170-F227-4A73-A973-5ABA229BC922}" type="pres">
      <dgm:prSet presAssocID="{7FA6C5F7-BB9F-4BB3-9C8E-3491BC4F335B}" presName="bgRect" presStyleLbl="bgShp" presStyleIdx="1" presStyleCnt="2"/>
      <dgm:spPr/>
    </dgm:pt>
    <dgm:pt modelId="{1F0B2D55-9FF9-4613-BA61-93F0B2B48EFC}" type="pres">
      <dgm:prSet presAssocID="{7FA6C5F7-BB9F-4BB3-9C8E-3491BC4F33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9D6A2160-5448-4D3E-9749-04537F112403}" type="pres">
      <dgm:prSet presAssocID="{7FA6C5F7-BB9F-4BB3-9C8E-3491BC4F335B}" presName="spaceRect" presStyleCnt="0"/>
      <dgm:spPr/>
    </dgm:pt>
    <dgm:pt modelId="{5F235169-39D2-4779-8350-F401425218E6}" type="pres">
      <dgm:prSet presAssocID="{7FA6C5F7-BB9F-4BB3-9C8E-3491BC4F335B}" presName="parTx" presStyleLbl="revTx" presStyleIdx="2" presStyleCnt="4">
        <dgm:presLayoutVars>
          <dgm:chMax val="0"/>
          <dgm:chPref val="0"/>
        </dgm:presLayoutVars>
      </dgm:prSet>
      <dgm:spPr/>
    </dgm:pt>
    <dgm:pt modelId="{47602244-FEB5-45A2-80DB-A24D0CCCB39B}" type="pres">
      <dgm:prSet presAssocID="{7FA6C5F7-BB9F-4BB3-9C8E-3491BC4F335B}" presName="desTx" presStyleLbl="revTx" presStyleIdx="3" presStyleCnt="4">
        <dgm:presLayoutVars/>
      </dgm:prSet>
      <dgm:spPr/>
    </dgm:pt>
  </dgm:ptLst>
  <dgm:cxnLst>
    <dgm:cxn modelId="{0FB50810-676B-42E0-A7FD-106F6AC25C6E}" srcId="{B92C7032-007A-4BDC-9EE8-8AA894587158}" destId="{E61C1266-C268-459A-848F-5144E5673D95}" srcOrd="0" destOrd="0" parTransId="{5AC4AE3D-2F9D-48AB-B02C-248A833C0DB8}" sibTransId="{231B1817-92AD-4E03-8117-8F2946DBE61A}"/>
    <dgm:cxn modelId="{2ECA6312-BCAD-4608-862C-C65E92D93C4A}" type="presOf" srcId="{6815D169-7959-493D-A92F-1F09D98B732C}" destId="{270D5BFA-ADF2-478D-9E14-357781EE1B08}" srcOrd="0" destOrd="0" presId="urn:microsoft.com/office/officeart/2018/2/layout/IconVerticalSolidList"/>
    <dgm:cxn modelId="{C7706415-AF92-4EB4-978F-2E7456CA5B09}" srcId="{B92C7032-007A-4BDC-9EE8-8AA894587158}" destId="{D1974222-0D8A-4767-8C7D-3420766C7B88}" srcOrd="1" destOrd="0" parTransId="{25288619-44EC-49D2-BA9C-0E38474D60B9}" sibTransId="{D6F12388-2E5A-4C15-B85B-CD1DA33159C8}"/>
    <dgm:cxn modelId="{DCE90431-C9A7-4A0E-A39D-07B03D788B0F}" type="presOf" srcId="{40D748CB-F4B2-40C8-9B01-9B0BA726189D}" destId="{47602244-FEB5-45A2-80DB-A24D0CCCB39B}" srcOrd="0" destOrd="0" presId="urn:microsoft.com/office/officeart/2018/2/layout/IconVerticalSolidList"/>
    <dgm:cxn modelId="{FD2A0B45-9C0A-4098-8F88-6678F0FB4794}" srcId="{6815D169-7959-493D-A92F-1F09D98B732C}" destId="{B92C7032-007A-4BDC-9EE8-8AA894587158}" srcOrd="0" destOrd="0" parTransId="{4AA4BFCA-1B50-4DB1-97BD-6F0E201F58F0}" sibTransId="{1200A83A-0150-48AC-B3BA-0A6D89767EE4}"/>
    <dgm:cxn modelId="{8410926A-4F54-46EA-9725-289969BE8F1B}" type="presOf" srcId="{0F65740F-1DA8-422D-A6A6-5578397A96BB}" destId="{47602244-FEB5-45A2-80DB-A24D0CCCB39B}" srcOrd="0" destOrd="1" presId="urn:microsoft.com/office/officeart/2018/2/layout/IconVerticalSolidList"/>
    <dgm:cxn modelId="{0E39906C-4136-4AF6-A674-FC2F56A8338B}" srcId="{7FA6C5F7-BB9F-4BB3-9C8E-3491BC4F335B}" destId="{0F65740F-1DA8-422D-A6A6-5578397A96BB}" srcOrd="1" destOrd="0" parTransId="{85A23A74-B36D-4E6A-AE47-C1EEE6281394}" sibTransId="{43DB1D5C-FE75-4259-B39B-EE3BFF345FC2}"/>
    <dgm:cxn modelId="{AAA40D75-91BC-46A7-AE76-7FD3275D2B60}" type="presOf" srcId="{B92C7032-007A-4BDC-9EE8-8AA894587158}" destId="{05F84738-750B-4CF4-AA9E-ADBFE473088F}" srcOrd="0" destOrd="0" presId="urn:microsoft.com/office/officeart/2018/2/layout/IconVerticalSolidList"/>
    <dgm:cxn modelId="{C0476E57-87BF-4342-8F5D-E5823378AC61}" type="presOf" srcId="{7FA6C5F7-BB9F-4BB3-9C8E-3491BC4F335B}" destId="{5F235169-39D2-4779-8350-F401425218E6}" srcOrd="0" destOrd="0" presId="urn:microsoft.com/office/officeart/2018/2/layout/IconVerticalSolidList"/>
    <dgm:cxn modelId="{8F6C32A0-23C7-45BC-80FD-748726AAB17D}" type="presOf" srcId="{E61C1266-C268-459A-848F-5144E5673D95}" destId="{81C3F0C3-D8DA-4BBB-8B3E-B0CA8BB07C89}" srcOrd="0" destOrd="0" presId="urn:microsoft.com/office/officeart/2018/2/layout/IconVerticalSolidList"/>
    <dgm:cxn modelId="{78BF37B5-8502-4AF6-A0C1-4A4A34516AAD}" type="presOf" srcId="{D1974222-0D8A-4767-8C7D-3420766C7B88}" destId="{81C3F0C3-D8DA-4BBB-8B3E-B0CA8BB07C89}" srcOrd="0" destOrd="1" presId="urn:microsoft.com/office/officeart/2018/2/layout/IconVerticalSolidList"/>
    <dgm:cxn modelId="{FA5612C1-5106-4F92-B7CE-6AB8430F9080}" srcId="{6815D169-7959-493D-A92F-1F09D98B732C}" destId="{7FA6C5F7-BB9F-4BB3-9C8E-3491BC4F335B}" srcOrd="1" destOrd="0" parTransId="{C2EC6CF9-23F2-4E90-B17B-FCCEB7A8F614}" sibTransId="{5799C74A-2664-4C42-B682-5AF269C281A3}"/>
    <dgm:cxn modelId="{B08012CF-4D1B-43EF-8263-DB188E4A4648}" srcId="{7FA6C5F7-BB9F-4BB3-9C8E-3491BC4F335B}" destId="{40D748CB-F4B2-40C8-9B01-9B0BA726189D}" srcOrd="0" destOrd="0" parTransId="{6AF2E660-A580-4C1C-9490-B8A3B09D3CEF}" sibTransId="{1B5DEEB5-1AFA-4434-8410-667AFEC7CAAB}"/>
    <dgm:cxn modelId="{85E79BBA-525E-4308-A342-AA6EFA6F8592}" type="presParOf" srcId="{270D5BFA-ADF2-478D-9E14-357781EE1B08}" destId="{2C5DB5FE-AE2B-46D9-9EE4-F3369009769D}" srcOrd="0" destOrd="0" presId="urn:microsoft.com/office/officeart/2018/2/layout/IconVerticalSolidList"/>
    <dgm:cxn modelId="{FA08A096-C9AF-4971-B3C3-060BB8019F95}" type="presParOf" srcId="{2C5DB5FE-AE2B-46D9-9EE4-F3369009769D}" destId="{DBCC675E-EF86-46F7-ACC1-67D12D3B72DC}" srcOrd="0" destOrd="0" presId="urn:microsoft.com/office/officeart/2018/2/layout/IconVerticalSolidList"/>
    <dgm:cxn modelId="{FFD096B9-0BF1-4756-8FCA-307C064E46B5}" type="presParOf" srcId="{2C5DB5FE-AE2B-46D9-9EE4-F3369009769D}" destId="{2BA862AB-B99C-40C2-8D7D-AB8FCA5FABEA}" srcOrd="1" destOrd="0" presId="urn:microsoft.com/office/officeart/2018/2/layout/IconVerticalSolidList"/>
    <dgm:cxn modelId="{0E23068E-BCD2-4DA8-88A5-2F39684E108D}" type="presParOf" srcId="{2C5DB5FE-AE2B-46D9-9EE4-F3369009769D}" destId="{8E0FC611-5C69-481F-AFA9-073E9509D1AF}" srcOrd="2" destOrd="0" presId="urn:microsoft.com/office/officeart/2018/2/layout/IconVerticalSolidList"/>
    <dgm:cxn modelId="{CE5D1D40-A755-4E8A-BA9D-BA16F259029A}" type="presParOf" srcId="{2C5DB5FE-AE2B-46D9-9EE4-F3369009769D}" destId="{05F84738-750B-4CF4-AA9E-ADBFE473088F}" srcOrd="3" destOrd="0" presId="urn:microsoft.com/office/officeart/2018/2/layout/IconVerticalSolidList"/>
    <dgm:cxn modelId="{9DBA7BE8-2634-49D1-A7DC-339CD7830F7D}" type="presParOf" srcId="{2C5DB5FE-AE2B-46D9-9EE4-F3369009769D}" destId="{81C3F0C3-D8DA-4BBB-8B3E-B0CA8BB07C89}" srcOrd="4" destOrd="0" presId="urn:microsoft.com/office/officeart/2018/2/layout/IconVerticalSolidList"/>
    <dgm:cxn modelId="{EFDAAE66-3C2D-4930-94EA-41FD5A66ED34}" type="presParOf" srcId="{270D5BFA-ADF2-478D-9E14-357781EE1B08}" destId="{ADE69432-758D-4CFF-9DB6-F97DE2257012}" srcOrd="1" destOrd="0" presId="urn:microsoft.com/office/officeart/2018/2/layout/IconVerticalSolidList"/>
    <dgm:cxn modelId="{17879A1C-60BC-414D-A805-14696FB9D674}" type="presParOf" srcId="{270D5BFA-ADF2-478D-9E14-357781EE1B08}" destId="{DC17277F-C892-478E-A4D4-311060AE3216}" srcOrd="2" destOrd="0" presId="urn:microsoft.com/office/officeart/2018/2/layout/IconVerticalSolidList"/>
    <dgm:cxn modelId="{DE35CDDD-9156-41C4-8F98-53C1426B496F}" type="presParOf" srcId="{DC17277F-C892-478E-A4D4-311060AE3216}" destId="{CF98B170-F227-4A73-A973-5ABA229BC922}" srcOrd="0" destOrd="0" presId="urn:microsoft.com/office/officeart/2018/2/layout/IconVerticalSolidList"/>
    <dgm:cxn modelId="{7FA21764-54B3-43AC-A2D1-E451E7BC128A}" type="presParOf" srcId="{DC17277F-C892-478E-A4D4-311060AE3216}" destId="{1F0B2D55-9FF9-4613-BA61-93F0B2B48EFC}" srcOrd="1" destOrd="0" presId="urn:microsoft.com/office/officeart/2018/2/layout/IconVerticalSolidList"/>
    <dgm:cxn modelId="{61C7834B-7A1B-474F-8527-3AC1CDAD859A}" type="presParOf" srcId="{DC17277F-C892-478E-A4D4-311060AE3216}" destId="{9D6A2160-5448-4D3E-9749-04537F112403}" srcOrd="2" destOrd="0" presId="urn:microsoft.com/office/officeart/2018/2/layout/IconVerticalSolidList"/>
    <dgm:cxn modelId="{74969F09-52F8-4C7B-82B6-C99C4B316246}" type="presParOf" srcId="{DC17277F-C892-478E-A4D4-311060AE3216}" destId="{5F235169-39D2-4779-8350-F401425218E6}" srcOrd="3" destOrd="0" presId="urn:microsoft.com/office/officeart/2018/2/layout/IconVerticalSolidList"/>
    <dgm:cxn modelId="{4A09DEBB-C0C2-45F6-B541-82ECA6710E6C}" type="presParOf" srcId="{DC17277F-C892-478E-A4D4-311060AE3216}" destId="{47602244-FEB5-45A2-80DB-A24D0CCCB39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DC0707-A6E7-41B9-973B-8CF02DD16CD5}"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25095594-60AF-480A-9581-373C296945CD}">
      <dgm:prSet/>
      <dgm:spPr/>
      <dgm:t>
        <a:bodyPr/>
        <a:lstStyle/>
        <a:p>
          <a:r>
            <a:rPr lang="en-US" b="1"/>
            <a:t>Key Mechanisms of Blockchain for Secure Data Sharing</a:t>
          </a:r>
          <a:endParaRPr lang="en-US"/>
        </a:p>
      </dgm:t>
    </dgm:pt>
    <dgm:pt modelId="{3263FDA4-9369-4D54-8BA4-250501F75EF6}" type="parTrans" cxnId="{3F040D63-63F9-4AF7-BD80-E66A2C2B0016}">
      <dgm:prSet/>
      <dgm:spPr/>
      <dgm:t>
        <a:bodyPr/>
        <a:lstStyle/>
        <a:p>
          <a:endParaRPr lang="en-US"/>
        </a:p>
      </dgm:t>
    </dgm:pt>
    <dgm:pt modelId="{58B0A3B1-7EF2-48AD-91E2-0740E1DA41E3}" type="sibTrans" cxnId="{3F040D63-63F9-4AF7-BD80-E66A2C2B0016}">
      <dgm:prSet phldrT="01" phldr="0"/>
      <dgm:spPr/>
      <dgm:t>
        <a:bodyPr/>
        <a:lstStyle/>
        <a:p>
          <a:r>
            <a:rPr lang="en-US" dirty="0"/>
            <a:t>01</a:t>
          </a:r>
        </a:p>
      </dgm:t>
    </dgm:pt>
    <dgm:pt modelId="{5F88D807-CEC6-42E4-8C26-542BE6F6F8D5}">
      <dgm:prSet/>
      <dgm:spPr/>
      <dgm:t>
        <a:bodyPr/>
        <a:lstStyle/>
        <a:p>
          <a:r>
            <a:rPr lang="en-US" b="1"/>
            <a:t>Access Control and Permissions:</a:t>
          </a:r>
          <a:r>
            <a:rPr lang="en-US"/>
            <a:t> Govern data access and ensure only authorized parties can interact with shared data.</a:t>
          </a:r>
        </a:p>
      </dgm:t>
    </dgm:pt>
    <dgm:pt modelId="{5116556A-E7E8-4E69-B994-2B724BC923AA}" type="parTrans" cxnId="{E8DD532D-F24D-4F84-A6FE-94224A80B8E4}">
      <dgm:prSet/>
      <dgm:spPr/>
      <dgm:t>
        <a:bodyPr/>
        <a:lstStyle/>
        <a:p>
          <a:endParaRPr lang="en-US"/>
        </a:p>
      </dgm:t>
    </dgm:pt>
    <dgm:pt modelId="{A1F8A8A1-FCA5-4B7A-B48F-E2EA4289C7D9}" type="sibTrans" cxnId="{E8DD532D-F24D-4F84-A6FE-94224A80B8E4}">
      <dgm:prSet phldrT="02" phldr="0"/>
      <dgm:spPr/>
      <dgm:t>
        <a:bodyPr/>
        <a:lstStyle/>
        <a:p>
          <a:r>
            <a:rPr lang="en-US"/>
            <a:t>02</a:t>
          </a:r>
          <a:endParaRPr lang="en-US" dirty="0"/>
        </a:p>
      </dgm:t>
    </dgm:pt>
    <dgm:pt modelId="{63E6840C-0210-45A9-B96E-6F3A9A1D97A6}">
      <dgm:prSet/>
      <dgm:spPr/>
      <dgm:t>
        <a:bodyPr/>
        <a:lstStyle/>
        <a:p>
          <a:r>
            <a:rPr lang="en-US" b="1"/>
            <a:t>Data Encryption and Tamper-Proof Storage:</a:t>
          </a:r>
          <a:r>
            <a:rPr lang="en-US"/>
            <a:t> Encrypt data and store it in an immutable ledger, preventing unauthorized alterations.</a:t>
          </a:r>
        </a:p>
      </dgm:t>
    </dgm:pt>
    <dgm:pt modelId="{BC951B41-8538-44D2-BE7E-DF8F43CB2B1F}" type="parTrans" cxnId="{C30754DE-EE6C-44B4-A23B-CA7E8AB5A212}">
      <dgm:prSet/>
      <dgm:spPr/>
      <dgm:t>
        <a:bodyPr/>
        <a:lstStyle/>
        <a:p>
          <a:endParaRPr lang="en-US"/>
        </a:p>
      </dgm:t>
    </dgm:pt>
    <dgm:pt modelId="{C36C4897-8B72-4644-A7C2-E5D1D8092B1E}" type="sibTrans" cxnId="{C30754DE-EE6C-44B4-A23B-CA7E8AB5A212}">
      <dgm:prSet phldrT="03" phldr="0"/>
      <dgm:spPr/>
      <dgm:t>
        <a:bodyPr/>
        <a:lstStyle/>
        <a:p>
          <a:r>
            <a:rPr lang="en-US"/>
            <a:t>03</a:t>
          </a:r>
        </a:p>
      </dgm:t>
    </dgm:pt>
    <dgm:pt modelId="{7BA3C125-6558-47D2-9F3A-D307D327FA8A}">
      <dgm:prSet/>
      <dgm:spPr/>
      <dgm:t>
        <a:bodyPr/>
        <a:lstStyle/>
        <a:p>
          <a:r>
            <a:rPr lang="en-US" b="1"/>
            <a:t>Auditability and Transparency:</a:t>
          </a:r>
          <a:r>
            <a:rPr lang="en-US"/>
            <a:t> Maintain a transparent record of data interactions, facilitating auditing and ensuring accountability.</a:t>
          </a:r>
        </a:p>
      </dgm:t>
    </dgm:pt>
    <dgm:pt modelId="{C90FB2E7-5BBC-4D0C-A28F-1D42564518E8}" type="parTrans" cxnId="{44254914-DEB6-45DC-8FDC-B05B032B0283}">
      <dgm:prSet/>
      <dgm:spPr/>
      <dgm:t>
        <a:bodyPr/>
        <a:lstStyle/>
        <a:p>
          <a:endParaRPr lang="en-US"/>
        </a:p>
      </dgm:t>
    </dgm:pt>
    <dgm:pt modelId="{93B29710-2B7D-4F17-8344-74E480681A5D}" type="sibTrans" cxnId="{44254914-DEB6-45DC-8FDC-B05B032B0283}">
      <dgm:prSet phldrT="04" phldr="0"/>
      <dgm:spPr/>
      <dgm:t>
        <a:bodyPr/>
        <a:lstStyle/>
        <a:p>
          <a:r>
            <a:rPr lang="en-US"/>
            <a:t>04</a:t>
          </a:r>
        </a:p>
      </dgm:t>
    </dgm:pt>
    <dgm:pt modelId="{742D911A-1A3B-47B5-A1C3-A8F742100BDB}" type="pres">
      <dgm:prSet presAssocID="{50DC0707-A6E7-41B9-973B-8CF02DD16CD5}" presName="Name0" presStyleCnt="0">
        <dgm:presLayoutVars>
          <dgm:animLvl val="lvl"/>
          <dgm:resizeHandles val="exact"/>
        </dgm:presLayoutVars>
      </dgm:prSet>
      <dgm:spPr/>
    </dgm:pt>
    <dgm:pt modelId="{EDC0124C-8C3D-4EFD-94FB-5C5EB1F4DFB2}" type="pres">
      <dgm:prSet presAssocID="{25095594-60AF-480A-9581-373C296945CD}" presName="compositeNode" presStyleCnt="0">
        <dgm:presLayoutVars>
          <dgm:bulletEnabled val="1"/>
        </dgm:presLayoutVars>
      </dgm:prSet>
      <dgm:spPr/>
    </dgm:pt>
    <dgm:pt modelId="{8A9BA711-BFD8-4A82-AF8E-9E211BC9BE3F}" type="pres">
      <dgm:prSet presAssocID="{25095594-60AF-480A-9581-373C296945CD}" presName="bgRect" presStyleLbl="alignNode1" presStyleIdx="0" presStyleCnt="4"/>
      <dgm:spPr/>
    </dgm:pt>
    <dgm:pt modelId="{CB9F889B-E7A9-43DA-BC93-43EF00E886FE}" type="pres">
      <dgm:prSet presAssocID="{58B0A3B1-7EF2-48AD-91E2-0740E1DA41E3}" presName="sibTransNodeRect" presStyleLbl="alignNode1" presStyleIdx="0" presStyleCnt="4">
        <dgm:presLayoutVars>
          <dgm:chMax val="0"/>
          <dgm:bulletEnabled val="1"/>
        </dgm:presLayoutVars>
      </dgm:prSet>
      <dgm:spPr/>
    </dgm:pt>
    <dgm:pt modelId="{44D63769-0BFC-4911-83E9-39CB312AEC6B}" type="pres">
      <dgm:prSet presAssocID="{25095594-60AF-480A-9581-373C296945CD}" presName="nodeRect" presStyleLbl="alignNode1" presStyleIdx="0" presStyleCnt="4">
        <dgm:presLayoutVars>
          <dgm:bulletEnabled val="1"/>
        </dgm:presLayoutVars>
      </dgm:prSet>
      <dgm:spPr/>
    </dgm:pt>
    <dgm:pt modelId="{A62CB7E1-7BA1-4D87-AB40-4DB55CBF3085}" type="pres">
      <dgm:prSet presAssocID="{58B0A3B1-7EF2-48AD-91E2-0740E1DA41E3}" presName="sibTrans" presStyleCnt="0"/>
      <dgm:spPr/>
    </dgm:pt>
    <dgm:pt modelId="{26DA63C9-F68E-48AC-9DE0-1C690ABFC2BC}" type="pres">
      <dgm:prSet presAssocID="{5F88D807-CEC6-42E4-8C26-542BE6F6F8D5}" presName="compositeNode" presStyleCnt="0">
        <dgm:presLayoutVars>
          <dgm:bulletEnabled val="1"/>
        </dgm:presLayoutVars>
      </dgm:prSet>
      <dgm:spPr/>
    </dgm:pt>
    <dgm:pt modelId="{1046E4BB-AB6C-40C1-AA92-6F91679CC148}" type="pres">
      <dgm:prSet presAssocID="{5F88D807-CEC6-42E4-8C26-542BE6F6F8D5}" presName="bgRect" presStyleLbl="alignNode1" presStyleIdx="1" presStyleCnt="4"/>
      <dgm:spPr/>
    </dgm:pt>
    <dgm:pt modelId="{327CC36B-E9FE-4AE3-8125-A950D7A01B9D}" type="pres">
      <dgm:prSet presAssocID="{A1F8A8A1-FCA5-4B7A-B48F-E2EA4289C7D9}" presName="sibTransNodeRect" presStyleLbl="alignNode1" presStyleIdx="1" presStyleCnt="4">
        <dgm:presLayoutVars>
          <dgm:chMax val="0"/>
          <dgm:bulletEnabled val="1"/>
        </dgm:presLayoutVars>
      </dgm:prSet>
      <dgm:spPr/>
    </dgm:pt>
    <dgm:pt modelId="{91AA8A6A-7486-49E9-9CA9-F7091F410EF4}" type="pres">
      <dgm:prSet presAssocID="{5F88D807-CEC6-42E4-8C26-542BE6F6F8D5}" presName="nodeRect" presStyleLbl="alignNode1" presStyleIdx="1" presStyleCnt="4">
        <dgm:presLayoutVars>
          <dgm:bulletEnabled val="1"/>
        </dgm:presLayoutVars>
      </dgm:prSet>
      <dgm:spPr/>
    </dgm:pt>
    <dgm:pt modelId="{A4813094-F077-46D6-A339-A031EA203863}" type="pres">
      <dgm:prSet presAssocID="{A1F8A8A1-FCA5-4B7A-B48F-E2EA4289C7D9}" presName="sibTrans" presStyleCnt="0"/>
      <dgm:spPr/>
    </dgm:pt>
    <dgm:pt modelId="{BF99FB54-4AC3-44C2-B48B-52A023D64576}" type="pres">
      <dgm:prSet presAssocID="{63E6840C-0210-45A9-B96E-6F3A9A1D97A6}" presName="compositeNode" presStyleCnt="0">
        <dgm:presLayoutVars>
          <dgm:bulletEnabled val="1"/>
        </dgm:presLayoutVars>
      </dgm:prSet>
      <dgm:spPr/>
    </dgm:pt>
    <dgm:pt modelId="{B9EB77C5-B2E4-4F15-A374-CACA79B9AB9B}" type="pres">
      <dgm:prSet presAssocID="{63E6840C-0210-45A9-B96E-6F3A9A1D97A6}" presName="bgRect" presStyleLbl="alignNode1" presStyleIdx="2" presStyleCnt="4"/>
      <dgm:spPr/>
    </dgm:pt>
    <dgm:pt modelId="{B8F0CA5B-A148-4DF8-87AD-B461BFC71BE4}" type="pres">
      <dgm:prSet presAssocID="{C36C4897-8B72-4644-A7C2-E5D1D8092B1E}" presName="sibTransNodeRect" presStyleLbl="alignNode1" presStyleIdx="2" presStyleCnt="4">
        <dgm:presLayoutVars>
          <dgm:chMax val="0"/>
          <dgm:bulletEnabled val="1"/>
        </dgm:presLayoutVars>
      </dgm:prSet>
      <dgm:spPr/>
    </dgm:pt>
    <dgm:pt modelId="{ABC841C6-4DFC-4DD5-A8A1-DABF10CD53B6}" type="pres">
      <dgm:prSet presAssocID="{63E6840C-0210-45A9-B96E-6F3A9A1D97A6}" presName="nodeRect" presStyleLbl="alignNode1" presStyleIdx="2" presStyleCnt="4">
        <dgm:presLayoutVars>
          <dgm:bulletEnabled val="1"/>
        </dgm:presLayoutVars>
      </dgm:prSet>
      <dgm:spPr/>
    </dgm:pt>
    <dgm:pt modelId="{DE28E956-87FB-4B2D-931E-E87C52D7A883}" type="pres">
      <dgm:prSet presAssocID="{C36C4897-8B72-4644-A7C2-E5D1D8092B1E}" presName="sibTrans" presStyleCnt="0"/>
      <dgm:spPr/>
    </dgm:pt>
    <dgm:pt modelId="{312A0CD0-AF2C-4D8C-A730-55A811D67E54}" type="pres">
      <dgm:prSet presAssocID="{7BA3C125-6558-47D2-9F3A-D307D327FA8A}" presName="compositeNode" presStyleCnt="0">
        <dgm:presLayoutVars>
          <dgm:bulletEnabled val="1"/>
        </dgm:presLayoutVars>
      </dgm:prSet>
      <dgm:spPr/>
    </dgm:pt>
    <dgm:pt modelId="{3CE0EB08-4188-4D3F-B49B-CC2C46DE1718}" type="pres">
      <dgm:prSet presAssocID="{7BA3C125-6558-47D2-9F3A-D307D327FA8A}" presName="bgRect" presStyleLbl="alignNode1" presStyleIdx="3" presStyleCnt="4"/>
      <dgm:spPr/>
    </dgm:pt>
    <dgm:pt modelId="{2FFF0C66-BF52-42C0-8D30-FD8FA4BBCFD5}" type="pres">
      <dgm:prSet presAssocID="{93B29710-2B7D-4F17-8344-74E480681A5D}" presName="sibTransNodeRect" presStyleLbl="alignNode1" presStyleIdx="3" presStyleCnt="4">
        <dgm:presLayoutVars>
          <dgm:chMax val="0"/>
          <dgm:bulletEnabled val="1"/>
        </dgm:presLayoutVars>
      </dgm:prSet>
      <dgm:spPr/>
    </dgm:pt>
    <dgm:pt modelId="{2C4CF87D-A566-4171-A741-942724FCEEA1}" type="pres">
      <dgm:prSet presAssocID="{7BA3C125-6558-47D2-9F3A-D307D327FA8A}" presName="nodeRect" presStyleLbl="alignNode1" presStyleIdx="3" presStyleCnt="4">
        <dgm:presLayoutVars>
          <dgm:bulletEnabled val="1"/>
        </dgm:presLayoutVars>
      </dgm:prSet>
      <dgm:spPr/>
    </dgm:pt>
  </dgm:ptLst>
  <dgm:cxnLst>
    <dgm:cxn modelId="{78A0FE10-5D6D-4E20-B43F-CB46B6244DF4}" type="presOf" srcId="{7BA3C125-6558-47D2-9F3A-D307D327FA8A}" destId="{2C4CF87D-A566-4171-A741-942724FCEEA1}" srcOrd="1" destOrd="0" presId="urn:microsoft.com/office/officeart/2016/7/layout/LinearBlockProcessNumbered"/>
    <dgm:cxn modelId="{44254914-DEB6-45DC-8FDC-B05B032B0283}" srcId="{50DC0707-A6E7-41B9-973B-8CF02DD16CD5}" destId="{7BA3C125-6558-47D2-9F3A-D307D327FA8A}" srcOrd="3" destOrd="0" parTransId="{C90FB2E7-5BBC-4D0C-A28F-1D42564518E8}" sibTransId="{93B29710-2B7D-4F17-8344-74E480681A5D}"/>
    <dgm:cxn modelId="{E8DD532D-F24D-4F84-A6FE-94224A80B8E4}" srcId="{50DC0707-A6E7-41B9-973B-8CF02DD16CD5}" destId="{5F88D807-CEC6-42E4-8C26-542BE6F6F8D5}" srcOrd="1" destOrd="0" parTransId="{5116556A-E7E8-4E69-B994-2B724BC923AA}" sibTransId="{A1F8A8A1-FCA5-4B7A-B48F-E2EA4289C7D9}"/>
    <dgm:cxn modelId="{CDA73A32-E115-4618-B967-E2BEF595F0DF}" type="presOf" srcId="{5F88D807-CEC6-42E4-8C26-542BE6F6F8D5}" destId="{91AA8A6A-7486-49E9-9CA9-F7091F410EF4}" srcOrd="1" destOrd="0" presId="urn:microsoft.com/office/officeart/2016/7/layout/LinearBlockProcessNumbered"/>
    <dgm:cxn modelId="{B260EB39-6409-401E-87A3-C50B5606394F}" type="presOf" srcId="{25095594-60AF-480A-9581-373C296945CD}" destId="{44D63769-0BFC-4911-83E9-39CB312AEC6B}" srcOrd="1" destOrd="0" presId="urn:microsoft.com/office/officeart/2016/7/layout/LinearBlockProcessNumbered"/>
    <dgm:cxn modelId="{E24A9160-5624-4B38-AF22-E700CA4B5F89}" type="presOf" srcId="{C36C4897-8B72-4644-A7C2-E5D1D8092B1E}" destId="{B8F0CA5B-A148-4DF8-87AD-B461BFC71BE4}" srcOrd="0" destOrd="0" presId="urn:microsoft.com/office/officeart/2016/7/layout/LinearBlockProcessNumbered"/>
    <dgm:cxn modelId="{3F040D63-63F9-4AF7-BD80-E66A2C2B0016}" srcId="{50DC0707-A6E7-41B9-973B-8CF02DD16CD5}" destId="{25095594-60AF-480A-9581-373C296945CD}" srcOrd="0" destOrd="0" parTransId="{3263FDA4-9369-4D54-8BA4-250501F75EF6}" sibTransId="{58B0A3B1-7EF2-48AD-91E2-0740E1DA41E3}"/>
    <dgm:cxn modelId="{99C9636A-2080-411F-9437-404607421228}" type="presOf" srcId="{93B29710-2B7D-4F17-8344-74E480681A5D}" destId="{2FFF0C66-BF52-42C0-8D30-FD8FA4BBCFD5}" srcOrd="0" destOrd="0" presId="urn:microsoft.com/office/officeart/2016/7/layout/LinearBlockProcessNumbered"/>
    <dgm:cxn modelId="{F15A696A-27A7-4279-8940-14A1912C654A}" type="presOf" srcId="{50DC0707-A6E7-41B9-973B-8CF02DD16CD5}" destId="{742D911A-1A3B-47B5-A1C3-A8F742100BDB}" srcOrd="0" destOrd="0" presId="urn:microsoft.com/office/officeart/2016/7/layout/LinearBlockProcessNumbered"/>
    <dgm:cxn modelId="{6C16E14C-0938-457F-BBF2-8442AEFB7B24}" type="presOf" srcId="{7BA3C125-6558-47D2-9F3A-D307D327FA8A}" destId="{3CE0EB08-4188-4D3F-B49B-CC2C46DE1718}" srcOrd="0" destOrd="0" presId="urn:microsoft.com/office/officeart/2016/7/layout/LinearBlockProcessNumbered"/>
    <dgm:cxn modelId="{6CE12D76-D19E-4ADA-AD98-C4867B9757FF}" type="presOf" srcId="{5F88D807-CEC6-42E4-8C26-542BE6F6F8D5}" destId="{1046E4BB-AB6C-40C1-AA92-6F91679CC148}" srcOrd="0" destOrd="0" presId="urn:microsoft.com/office/officeart/2016/7/layout/LinearBlockProcessNumbered"/>
    <dgm:cxn modelId="{E7894188-AA70-4A43-A3B1-77E6DC10CEDD}" type="presOf" srcId="{63E6840C-0210-45A9-B96E-6F3A9A1D97A6}" destId="{ABC841C6-4DFC-4DD5-A8A1-DABF10CD53B6}" srcOrd="1" destOrd="0" presId="urn:microsoft.com/office/officeart/2016/7/layout/LinearBlockProcessNumbered"/>
    <dgm:cxn modelId="{D6A82A8C-FFDA-40E3-9A5B-DB8848B8BFB8}" type="presOf" srcId="{A1F8A8A1-FCA5-4B7A-B48F-E2EA4289C7D9}" destId="{327CC36B-E9FE-4AE3-8125-A950D7A01B9D}" srcOrd="0" destOrd="0" presId="urn:microsoft.com/office/officeart/2016/7/layout/LinearBlockProcessNumbered"/>
    <dgm:cxn modelId="{371318A9-E234-4B2D-836C-9F9C89996E9C}" type="presOf" srcId="{58B0A3B1-7EF2-48AD-91E2-0740E1DA41E3}" destId="{CB9F889B-E7A9-43DA-BC93-43EF00E886FE}" srcOrd="0" destOrd="0" presId="urn:microsoft.com/office/officeart/2016/7/layout/LinearBlockProcessNumbered"/>
    <dgm:cxn modelId="{C30754DE-EE6C-44B4-A23B-CA7E8AB5A212}" srcId="{50DC0707-A6E7-41B9-973B-8CF02DD16CD5}" destId="{63E6840C-0210-45A9-B96E-6F3A9A1D97A6}" srcOrd="2" destOrd="0" parTransId="{BC951B41-8538-44D2-BE7E-DF8F43CB2B1F}" sibTransId="{C36C4897-8B72-4644-A7C2-E5D1D8092B1E}"/>
    <dgm:cxn modelId="{A52923E2-4820-4799-969B-10F67A018784}" type="presOf" srcId="{25095594-60AF-480A-9581-373C296945CD}" destId="{8A9BA711-BFD8-4A82-AF8E-9E211BC9BE3F}" srcOrd="0" destOrd="0" presId="urn:microsoft.com/office/officeart/2016/7/layout/LinearBlockProcessNumbered"/>
    <dgm:cxn modelId="{268428FD-B52C-4389-A88E-8ED783C3D8A9}" type="presOf" srcId="{63E6840C-0210-45A9-B96E-6F3A9A1D97A6}" destId="{B9EB77C5-B2E4-4F15-A374-CACA79B9AB9B}" srcOrd="0" destOrd="0" presId="urn:microsoft.com/office/officeart/2016/7/layout/LinearBlockProcessNumbered"/>
    <dgm:cxn modelId="{595D963B-B662-46CA-8E75-0446A302F5AA}" type="presParOf" srcId="{742D911A-1A3B-47B5-A1C3-A8F742100BDB}" destId="{EDC0124C-8C3D-4EFD-94FB-5C5EB1F4DFB2}" srcOrd="0" destOrd="0" presId="urn:microsoft.com/office/officeart/2016/7/layout/LinearBlockProcessNumbered"/>
    <dgm:cxn modelId="{6D10A387-4DE3-4DA3-BFA0-F308C4DB378A}" type="presParOf" srcId="{EDC0124C-8C3D-4EFD-94FB-5C5EB1F4DFB2}" destId="{8A9BA711-BFD8-4A82-AF8E-9E211BC9BE3F}" srcOrd="0" destOrd="0" presId="urn:microsoft.com/office/officeart/2016/7/layout/LinearBlockProcessNumbered"/>
    <dgm:cxn modelId="{EDC8B631-4FEE-4F2A-ACC9-FEB75566ADDD}" type="presParOf" srcId="{EDC0124C-8C3D-4EFD-94FB-5C5EB1F4DFB2}" destId="{CB9F889B-E7A9-43DA-BC93-43EF00E886FE}" srcOrd="1" destOrd="0" presId="urn:microsoft.com/office/officeart/2016/7/layout/LinearBlockProcessNumbered"/>
    <dgm:cxn modelId="{409349EF-A102-457F-B090-1F376674AE8C}" type="presParOf" srcId="{EDC0124C-8C3D-4EFD-94FB-5C5EB1F4DFB2}" destId="{44D63769-0BFC-4911-83E9-39CB312AEC6B}" srcOrd="2" destOrd="0" presId="urn:microsoft.com/office/officeart/2016/7/layout/LinearBlockProcessNumbered"/>
    <dgm:cxn modelId="{66F5A996-8D25-452D-A11C-D18414178C5F}" type="presParOf" srcId="{742D911A-1A3B-47B5-A1C3-A8F742100BDB}" destId="{A62CB7E1-7BA1-4D87-AB40-4DB55CBF3085}" srcOrd="1" destOrd="0" presId="urn:microsoft.com/office/officeart/2016/7/layout/LinearBlockProcessNumbered"/>
    <dgm:cxn modelId="{DC3F3E5F-254F-49D3-8793-85C3E090A2A2}" type="presParOf" srcId="{742D911A-1A3B-47B5-A1C3-A8F742100BDB}" destId="{26DA63C9-F68E-48AC-9DE0-1C690ABFC2BC}" srcOrd="2" destOrd="0" presId="urn:microsoft.com/office/officeart/2016/7/layout/LinearBlockProcessNumbered"/>
    <dgm:cxn modelId="{79E61650-DA93-45BC-8959-12989C187A5C}" type="presParOf" srcId="{26DA63C9-F68E-48AC-9DE0-1C690ABFC2BC}" destId="{1046E4BB-AB6C-40C1-AA92-6F91679CC148}" srcOrd="0" destOrd="0" presId="urn:microsoft.com/office/officeart/2016/7/layout/LinearBlockProcessNumbered"/>
    <dgm:cxn modelId="{EAC32CA2-F703-4694-A1B6-685CCF0C6D68}" type="presParOf" srcId="{26DA63C9-F68E-48AC-9DE0-1C690ABFC2BC}" destId="{327CC36B-E9FE-4AE3-8125-A950D7A01B9D}" srcOrd="1" destOrd="0" presId="urn:microsoft.com/office/officeart/2016/7/layout/LinearBlockProcessNumbered"/>
    <dgm:cxn modelId="{B22A9903-CBDA-4466-BC3C-2111BA364F9A}" type="presParOf" srcId="{26DA63C9-F68E-48AC-9DE0-1C690ABFC2BC}" destId="{91AA8A6A-7486-49E9-9CA9-F7091F410EF4}" srcOrd="2" destOrd="0" presId="urn:microsoft.com/office/officeart/2016/7/layout/LinearBlockProcessNumbered"/>
    <dgm:cxn modelId="{50045B69-0FE7-4DD6-934C-A451E4B43390}" type="presParOf" srcId="{742D911A-1A3B-47B5-A1C3-A8F742100BDB}" destId="{A4813094-F077-46D6-A339-A031EA203863}" srcOrd="3" destOrd="0" presId="urn:microsoft.com/office/officeart/2016/7/layout/LinearBlockProcessNumbered"/>
    <dgm:cxn modelId="{F7ECDD02-C851-4B57-9DBF-EC8D07BF2C0F}" type="presParOf" srcId="{742D911A-1A3B-47B5-A1C3-A8F742100BDB}" destId="{BF99FB54-4AC3-44C2-B48B-52A023D64576}" srcOrd="4" destOrd="0" presId="urn:microsoft.com/office/officeart/2016/7/layout/LinearBlockProcessNumbered"/>
    <dgm:cxn modelId="{B795C229-72F8-428C-B41E-4185B12AD918}" type="presParOf" srcId="{BF99FB54-4AC3-44C2-B48B-52A023D64576}" destId="{B9EB77C5-B2E4-4F15-A374-CACA79B9AB9B}" srcOrd="0" destOrd="0" presId="urn:microsoft.com/office/officeart/2016/7/layout/LinearBlockProcessNumbered"/>
    <dgm:cxn modelId="{BA78DDCD-50F9-4756-A485-B3AB699A6B3B}" type="presParOf" srcId="{BF99FB54-4AC3-44C2-B48B-52A023D64576}" destId="{B8F0CA5B-A148-4DF8-87AD-B461BFC71BE4}" srcOrd="1" destOrd="0" presId="urn:microsoft.com/office/officeart/2016/7/layout/LinearBlockProcessNumbered"/>
    <dgm:cxn modelId="{48C94FA9-96B6-46E7-ABB4-DA58E4C74C86}" type="presParOf" srcId="{BF99FB54-4AC3-44C2-B48B-52A023D64576}" destId="{ABC841C6-4DFC-4DD5-A8A1-DABF10CD53B6}" srcOrd="2" destOrd="0" presId="urn:microsoft.com/office/officeart/2016/7/layout/LinearBlockProcessNumbered"/>
    <dgm:cxn modelId="{983A2535-2332-4229-92B0-188491385390}" type="presParOf" srcId="{742D911A-1A3B-47B5-A1C3-A8F742100BDB}" destId="{DE28E956-87FB-4B2D-931E-E87C52D7A883}" srcOrd="5" destOrd="0" presId="urn:microsoft.com/office/officeart/2016/7/layout/LinearBlockProcessNumbered"/>
    <dgm:cxn modelId="{E44FA317-098F-4E9A-A2B7-40E4C833329A}" type="presParOf" srcId="{742D911A-1A3B-47B5-A1C3-A8F742100BDB}" destId="{312A0CD0-AF2C-4D8C-A730-55A811D67E54}" srcOrd="6" destOrd="0" presId="urn:microsoft.com/office/officeart/2016/7/layout/LinearBlockProcessNumbered"/>
    <dgm:cxn modelId="{CC175B7F-E209-41F9-B7D7-BC34AEAD1346}" type="presParOf" srcId="{312A0CD0-AF2C-4D8C-A730-55A811D67E54}" destId="{3CE0EB08-4188-4D3F-B49B-CC2C46DE1718}" srcOrd="0" destOrd="0" presId="urn:microsoft.com/office/officeart/2016/7/layout/LinearBlockProcessNumbered"/>
    <dgm:cxn modelId="{A47E6B20-F1D5-4395-81E7-107C20C122A2}" type="presParOf" srcId="{312A0CD0-AF2C-4D8C-A730-55A811D67E54}" destId="{2FFF0C66-BF52-42C0-8D30-FD8FA4BBCFD5}" srcOrd="1" destOrd="0" presId="urn:microsoft.com/office/officeart/2016/7/layout/LinearBlockProcessNumbered"/>
    <dgm:cxn modelId="{709107C6-7FE2-4A8B-9A01-38B7BC95C32C}" type="presParOf" srcId="{312A0CD0-AF2C-4D8C-A730-55A811D67E54}" destId="{2C4CF87D-A566-4171-A741-942724FCEEA1}"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BF594A-B6FD-431B-806F-415864345655}" type="doc">
      <dgm:prSet loTypeId="urn:microsoft.com/office/officeart/2018/5/layout/IconCircleLabelList" loCatId="icon" qsTypeId="urn:microsoft.com/office/officeart/2005/8/quickstyle/simple1" qsCatId="simple" csTypeId="urn:microsoft.com/office/officeart/2018/5/colors/Iconchunking_coloredtext_accent2_2" csCatId="accent2" phldr="1"/>
      <dgm:spPr/>
      <dgm:t>
        <a:bodyPr/>
        <a:lstStyle/>
        <a:p>
          <a:endParaRPr lang="en-US"/>
        </a:p>
      </dgm:t>
    </dgm:pt>
    <dgm:pt modelId="{CF322959-9FC4-42C2-84E8-7FAF08175B3B}">
      <dgm:prSet custT="1"/>
      <dgm:spPr/>
      <dgm:t>
        <a:bodyPr/>
        <a:lstStyle/>
        <a:p>
          <a:pPr>
            <a:defRPr cap="all"/>
          </a:pPr>
          <a:r>
            <a:rPr lang="en-US" sz="1200" b="1" dirty="0"/>
            <a:t>Potential Benefits of Using Blockchain</a:t>
          </a:r>
          <a:endParaRPr lang="en-US" sz="1200" dirty="0"/>
        </a:p>
      </dgm:t>
    </dgm:pt>
    <dgm:pt modelId="{35ADEBC0-6984-48EC-B0D2-2C1BF7D150BE}" type="parTrans" cxnId="{7921922A-4ED5-48F1-A6F5-043C6BFB62FE}">
      <dgm:prSet/>
      <dgm:spPr/>
      <dgm:t>
        <a:bodyPr/>
        <a:lstStyle/>
        <a:p>
          <a:endParaRPr lang="en-US"/>
        </a:p>
      </dgm:t>
    </dgm:pt>
    <dgm:pt modelId="{3677A7BE-3150-4FA9-87EA-ADC416627E8C}" type="sibTrans" cxnId="{7921922A-4ED5-48F1-A6F5-043C6BFB62FE}">
      <dgm:prSet/>
      <dgm:spPr/>
      <dgm:t>
        <a:bodyPr/>
        <a:lstStyle/>
        <a:p>
          <a:endParaRPr lang="en-US"/>
        </a:p>
      </dgm:t>
    </dgm:pt>
    <dgm:pt modelId="{1DE186C5-3C09-4A73-9DA6-95AC034B140F}">
      <dgm:prSet/>
      <dgm:spPr/>
      <dgm:t>
        <a:bodyPr/>
        <a:lstStyle/>
        <a:p>
          <a:pPr>
            <a:defRPr cap="all"/>
          </a:pPr>
          <a:r>
            <a:rPr lang="en-US" b="1" dirty="0"/>
            <a:t>Enhanced Security and Privacy</a:t>
          </a:r>
          <a:r>
            <a:rPr lang="en-US" dirty="0"/>
            <a:t>: Decentralized architecture and cryptographic principles bolster data security and privacy.</a:t>
          </a:r>
        </a:p>
      </dgm:t>
    </dgm:pt>
    <dgm:pt modelId="{9FB8456C-8CAE-400F-8DEB-F44C15FA96D1}" type="parTrans" cxnId="{F446BA31-325B-4146-B075-7EBE7A851974}">
      <dgm:prSet/>
      <dgm:spPr/>
      <dgm:t>
        <a:bodyPr/>
        <a:lstStyle/>
        <a:p>
          <a:endParaRPr lang="en-US"/>
        </a:p>
      </dgm:t>
    </dgm:pt>
    <dgm:pt modelId="{B4FFCAF8-EB0F-4AB3-9B85-E206245F7D99}" type="sibTrans" cxnId="{F446BA31-325B-4146-B075-7EBE7A851974}">
      <dgm:prSet/>
      <dgm:spPr/>
      <dgm:t>
        <a:bodyPr/>
        <a:lstStyle/>
        <a:p>
          <a:endParaRPr lang="en-US"/>
        </a:p>
      </dgm:t>
    </dgm:pt>
    <dgm:pt modelId="{47CCF5D7-1665-484F-A15B-5DDA48CA3BCF}">
      <dgm:prSet/>
      <dgm:spPr/>
      <dgm:t>
        <a:bodyPr/>
        <a:lstStyle/>
        <a:p>
          <a:pPr>
            <a:defRPr cap="all"/>
          </a:pPr>
          <a:r>
            <a:rPr lang="en-US" b="1"/>
            <a:t>Increased Trust and Transparency: </a:t>
          </a:r>
          <a:r>
            <a:rPr lang="en-US"/>
            <a:t>Immutable ledger and transparent record of transactions foster trust among participants.</a:t>
          </a:r>
        </a:p>
      </dgm:t>
    </dgm:pt>
    <dgm:pt modelId="{7350442D-A690-4ACF-8D0E-942F133DBA45}" type="parTrans" cxnId="{E742869D-7C22-48A7-BF1A-9B39AA119A38}">
      <dgm:prSet/>
      <dgm:spPr/>
      <dgm:t>
        <a:bodyPr/>
        <a:lstStyle/>
        <a:p>
          <a:endParaRPr lang="en-US"/>
        </a:p>
      </dgm:t>
    </dgm:pt>
    <dgm:pt modelId="{40581183-0179-4ABF-B844-4084DBE53316}" type="sibTrans" cxnId="{E742869D-7C22-48A7-BF1A-9B39AA119A38}">
      <dgm:prSet/>
      <dgm:spPr/>
      <dgm:t>
        <a:bodyPr/>
        <a:lstStyle/>
        <a:p>
          <a:endParaRPr lang="en-US"/>
        </a:p>
      </dgm:t>
    </dgm:pt>
    <dgm:pt modelId="{100E638F-A3D2-4FA5-8E56-D161B8B0B288}">
      <dgm:prSet/>
      <dgm:spPr/>
      <dgm:t>
        <a:bodyPr/>
        <a:lstStyle/>
        <a:p>
          <a:pPr>
            <a:defRPr cap="all"/>
          </a:pPr>
          <a:r>
            <a:rPr lang="en-US" b="1"/>
            <a:t>Improved Data Traceability and Accountability: </a:t>
          </a:r>
          <a:r>
            <a:rPr lang="en-US"/>
            <a:t>Traceability of data interactions enhances accountability and enables better tracking of data provenance.</a:t>
          </a:r>
        </a:p>
      </dgm:t>
    </dgm:pt>
    <dgm:pt modelId="{5BC4C8A3-8840-4844-BE10-9DB6D087E3A4}" type="parTrans" cxnId="{0A01AF9A-EE63-43BC-B28D-BB2F37964036}">
      <dgm:prSet/>
      <dgm:spPr/>
      <dgm:t>
        <a:bodyPr/>
        <a:lstStyle/>
        <a:p>
          <a:endParaRPr lang="en-US"/>
        </a:p>
      </dgm:t>
    </dgm:pt>
    <dgm:pt modelId="{53C56933-DF5A-4F2C-8797-757D87607D3A}" type="sibTrans" cxnId="{0A01AF9A-EE63-43BC-B28D-BB2F37964036}">
      <dgm:prSet/>
      <dgm:spPr/>
      <dgm:t>
        <a:bodyPr/>
        <a:lstStyle/>
        <a:p>
          <a:endParaRPr lang="en-US"/>
        </a:p>
      </dgm:t>
    </dgm:pt>
    <dgm:pt modelId="{44DF8CD2-1EA5-4027-AD77-5423CA673380}" type="pres">
      <dgm:prSet presAssocID="{5BBF594A-B6FD-431B-806F-415864345655}" presName="root" presStyleCnt="0">
        <dgm:presLayoutVars>
          <dgm:dir/>
          <dgm:resizeHandles val="exact"/>
        </dgm:presLayoutVars>
      </dgm:prSet>
      <dgm:spPr/>
    </dgm:pt>
    <dgm:pt modelId="{984E762E-582C-4541-870A-D85DF64CFBD5}" type="pres">
      <dgm:prSet presAssocID="{CF322959-9FC4-42C2-84E8-7FAF08175B3B}" presName="compNode" presStyleCnt="0"/>
      <dgm:spPr/>
    </dgm:pt>
    <dgm:pt modelId="{FB015D27-36E4-4076-813E-F4D6456B13E4}" type="pres">
      <dgm:prSet presAssocID="{CF322959-9FC4-42C2-84E8-7FAF08175B3B}" presName="iconBgRect" presStyleLbl="bgShp" presStyleIdx="0" presStyleCnt="4"/>
      <dgm:spPr/>
    </dgm:pt>
    <dgm:pt modelId="{CE827356-FEFE-43F7-A127-F0CB78361BE9}" type="pres">
      <dgm:prSet presAssocID="{CF322959-9FC4-42C2-84E8-7FAF08175B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3985BBDD-8FB9-4F69-AD61-2B0B783BC84B}" type="pres">
      <dgm:prSet presAssocID="{CF322959-9FC4-42C2-84E8-7FAF08175B3B}" presName="spaceRect" presStyleCnt="0"/>
      <dgm:spPr/>
    </dgm:pt>
    <dgm:pt modelId="{4DD919D9-F11A-4363-AF1E-2A6A93919CAC}" type="pres">
      <dgm:prSet presAssocID="{CF322959-9FC4-42C2-84E8-7FAF08175B3B}" presName="textRect" presStyleLbl="revTx" presStyleIdx="0" presStyleCnt="4">
        <dgm:presLayoutVars>
          <dgm:chMax val="1"/>
          <dgm:chPref val="1"/>
        </dgm:presLayoutVars>
      </dgm:prSet>
      <dgm:spPr/>
    </dgm:pt>
    <dgm:pt modelId="{49D99553-359D-4BC2-BDBC-1912DD196AF1}" type="pres">
      <dgm:prSet presAssocID="{3677A7BE-3150-4FA9-87EA-ADC416627E8C}" presName="sibTrans" presStyleCnt="0"/>
      <dgm:spPr/>
    </dgm:pt>
    <dgm:pt modelId="{54A3E5DE-E4B8-4BAB-9C16-20B904129819}" type="pres">
      <dgm:prSet presAssocID="{1DE186C5-3C09-4A73-9DA6-95AC034B140F}" presName="compNode" presStyleCnt="0"/>
      <dgm:spPr/>
    </dgm:pt>
    <dgm:pt modelId="{9BFEE376-CF65-4AD3-BE18-EDC54E53AE85}" type="pres">
      <dgm:prSet presAssocID="{1DE186C5-3C09-4A73-9DA6-95AC034B140F}" presName="iconBgRect" presStyleLbl="bgShp" presStyleIdx="1" presStyleCnt="4"/>
      <dgm:spPr/>
    </dgm:pt>
    <dgm:pt modelId="{35DE8B0C-DA33-4329-8C05-134E9029DAF8}" type="pres">
      <dgm:prSet presAssocID="{1DE186C5-3C09-4A73-9DA6-95AC034B140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E29C4D99-0CEE-4446-B8B2-7895840BD681}" type="pres">
      <dgm:prSet presAssocID="{1DE186C5-3C09-4A73-9DA6-95AC034B140F}" presName="spaceRect" presStyleCnt="0"/>
      <dgm:spPr/>
    </dgm:pt>
    <dgm:pt modelId="{DB8AC822-644A-4DDA-B7F0-9D82E5158F30}" type="pres">
      <dgm:prSet presAssocID="{1DE186C5-3C09-4A73-9DA6-95AC034B140F}" presName="textRect" presStyleLbl="revTx" presStyleIdx="1" presStyleCnt="4">
        <dgm:presLayoutVars>
          <dgm:chMax val="1"/>
          <dgm:chPref val="1"/>
        </dgm:presLayoutVars>
      </dgm:prSet>
      <dgm:spPr/>
    </dgm:pt>
    <dgm:pt modelId="{69325DC2-9520-4BAC-88E5-F9046706CB71}" type="pres">
      <dgm:prSet presAssocID="{B4FFCAF8-EB0F-4AB3-9B85-E206245F7D99}" presName="sibTrans" presStyleCnt="0"/>
      <dgm:spPr/>
    </dgm:pt>
    <dgm:pt modelId="{67C16F76-EBE6-4573-8F20-26CD6C82A1CA}" type="pres">
      <dgm:prSet presAssocID="{47CCF5D7-1665-484F-A15B-5DDA48CA3BCF}" presName="compNode" presStyleCnt="0"/>
      <dgm:spPr/>
    </dgm:pt>
    <dgm:pt modelId="{7301D2D2-2A2A-405A-BEC7-F13CDA6BCA11}" type="pres">
      <dgm:prSet presAssocID="{47CCF5D7-1665-484F-A15B-5DDA48CA3BCF}" presName="iconBgRect" presStyleLbl="bgShp" presStyleIdx="2" presStyleCnt="4"/>
      <dgm:spPr/>
    </dgm:pt>
    <dgm:pt modelId="{57375CD2-C567-438C-B948-1DB180183B45}" type="pres">
      <dgm:prSet presAssocID="{47CCF5D7-1665-484F-A15B-5DDA48CA3B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8A511597-51ED-43EB-83EF-CC6D42DD2CEB}" type="pres">
      <dgm:prSet presAssocID="{47CCF5D7-1665-484F-A15B-5DDA48CA3BCF}" presName="spaceRect" presStyleCnt="0"/>
      <dgm:spPr/>
    </dgm:pt>
    <dgm:pt modelId="{DCAF2903-D3E1-43B9-9A8F-1321BBDFD374}" type="pres">
      <dgm:prSet presAssocID="{47CCF5D7-1665-484F-A15B-5DDA48CA3BCF}" presName="textRect" presStyleLbl="revTx" presStyleIdx="2" presStyleCnt="4">
        <dgm:presLayoutVars>
          <dgm:chMax val="1"/>
          <dgm:chPref val="1"/>
        </dgm:presLayoutVars>
      </dgm:prSet>
      <dgm:spPr/>
    </dgm:pt>
    <dgm:pt modelId="{D86BCBE3-2FEC-42D4-9A16-EE4DA2BEFFFC}" type="pres">
      <dgm:prSet presAssocID="{40581183-0179-4ABF-B844-4084DBE53316}" presName="sibTrans" presStyleCnt="0"/>
      <dgm:spPr/>
    </dgm:pt>
    <dgm:pt modelId="{B6E4279C-AA9E-4C0B-9054-8BF353E8AD47}" type="pres">
      <dgm:prSet presAssocID="{100E638F-A3D2-4FA5-8E56-D161B8B0B288}" presName="compNode" presStyleCnt="0"/>
      <dgm:spPr/>
    </dgm:pt>
    <dgm:pt modelId="{8DDBE475-DD1A-4500-8CA8-BE5756B0E071}" type="pres">
      <dgm:prSet presAssocID="{100E638F-A3D2-4FA5-8E56-D161B8B0B288}" presName="iconBgRect" presStyleLbl="bgShp" presStyleIdx="3" presStyleCnt="4"/>
      <dgm:spPr/>
    </dgm:pt>
    <dgm:pt modelId="{FA41098B-9836-47BF-B1D1-48106D8978C2}" type="pres">
      <dgm:prSet presAssocID="{100E638F-A3D2-4FA5-8E56-D161B8B0B2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3E7E2596-DE9F-45D8-B9C7-97706F1270DB}" type="pres">
      <dgm:prSet presAssocID="{100E638F-A3D2-4FA5-8E56-D161B8B0B288}" presName="spaceRect" presStyleCnt="0"/>
      <dgm:spPr/>
    </dgm:pt>
    <dgm:pt modelId="{6FB30CCA-B252-4CB1-8EEF-B8028AACEF39}" type="pres">
      <dgm:prSet presAssocID="{100E638F-A3D2-4FA5-8E56-D161B8B0B288}" presName="textRect" presStyleLbl="revTx" presStyleIdx="3" presStyleCnt="4">
        <dgm:presLayoutVars>
          <dgm:chMax val="1"/>
          <dgm:chPref val="1"/>
        </dgm:presLayoutVars>
      </dgm:prSet>
      <dgm:spPr/>
    </dgm:pt>
  </dgm:ptLst>
  <dgm:cxnLst>
    <dgm:cxn modelId="{2CD6B913-041F-4EBF-8B8E-D4CFDD22C6D5}" type="presOf" srcId="{1DE186C5-3C09-4A73-9DA6-95AC034B140F}" destId="{DB8AC822-644A-4DDA-B7F0-9D82E5158F30}" srcOrd="0" destOrd="0" presId="urn:microsoft.com/office/officeart/2018/5/layout/IconCircleLabelList"/>
    <dgm:cxn modelId="{7921922A-4ED5-48F1-A6F5-043C6BFB62FE}" srcId="{5BBF594A-B6FD-431B-806F-415864345655}" destId="{CF322959-9FC4-42C2-84E8-7FAF08175B3B}" srcOrd="0" destOrd="0" parTransId="{35ADEBC0-6984-48EC-B0D2-2C1BF7D150BE}" sibTransId="{3677A7BE-3150-4FA9-87EA-ADC416627E8C}"/>
    <dgm:cxn modelId="{F446BA31-325B-4146-B075-7EBE7A851974}" srcId="{5BBF594A-B6FD-431B-806F-415864345655}" destId="{1DE186C5-3C09-4A73-9DA6-95AC034B140F}" srcOrd="1" destOrd="0" parTransId="{9FB8456C-8CAE-400F-8DEB-F44C15FA96D1}" sibTransId="{B4FFCAF8-EB0F-4AB3-9B85-E206245F7D99}"/>
    <dgm:cxn modelId="{F4F1EB6E-6757-467D-A399-F6FE5BE3DCDD}" type="presOf" srcId="{100E638F-A3D2-4FA5-8E56-D161B8B0B288}" destId="{6FB30CCA-B252-4CB1-8EEF-B8028AACEF39}" srcOrd="0" destOrd="0" presId="urn:microsoft.com/office/officeart/2018/5/layout/IconCircleLabelList"/>
    <dgm:cxn modelId="{3AC8C150-ECB5-40EB-ABAC-14CC1BDACAAB}" type="presOf" srcId="{CF322959-9FC4-42C2-84E8-7FAF08175B3B}" destId="{4DD919D9-F11A-4363-AF1E-2A6A93919CAC}" srcOrd="0" destOrd="0" presId="urn:microsoft.com/office/officeart/2018/5/layout/IconCircleLabelList"/>
    <dgm:cxn modelId="{4F615D97-603F-48BF-A44A-06ACF2DE9950}" type="presOf" srcId="{5BBF594A-B6FD-431B-806F-415864345655}" destId="{44DF8CD2-1EA5-4027-AD77-5423CA673380}" srcOrd="0" destOrd="0" presId="urn:microsoft.com/office/officeart/2018/5/layout/IconCircleLabelList"/>
    <dgm:cxn modelId="{0A01AF9A-EE63-43BC-B28D-BB2F37964036}" srcId="{5BBF594A-B6FD-431B-806F-415864345655}" destId="{100E638F-A3D2-4FA5-8E56-D161B8B0B288}" srcOrd="3" destOrd="0" parTransId="{5BC4C8A3-8840-4844-BE10-9DB6D087E3A4}" sibTransId="{53C56933-DF5A-4F2C-8797-757D87607D3A}"/>
    <dgm:cxn modelId="{E742869D-7C22-48A7-BF1A-9B39AA119A38}" srcId="{5BBF594A-B6FD-431B-806F-415864345655}" destId="{47CCF5D7-1665-484F-A15B-5DDA48CA3BCF}" srcOrd="2" destOrd="0" parTransId="{7350442D-A690-4ACF-8D0E-942F133DBA45}" sibTransId="{40581183-0179-4ABF-B844-4084DBE53316}"/>
    <dgm:cxn modelId="{A4E402DA-AD5A-4C4D-80B2-3A58D8BA76B9}" type="presOf" srcId="{47CCF5D7-1665-484F-A15B-5DDA48CA3BCF}" destId="{DCAF2903-D3E1-43B9-9A8F-1321BBDFD374}" srcOrd="0" destOrd="0" presId="urn:microsoft.com/office/officeart/2018/5/layout/IconCircleLabelList"/>
    <dgm:cxn modelId="{0B2C7011-7A40-4CFC-ABD7-628FAD0D24CE}" type="presParOf" srcId="{44DF8CD2-1EA5-4027-AD77-5423CA673380}" destId="{984E762E-582C-4541-870A-D85DF64CFBD5}" srcOrd="0" destOrd="0" presId="urn:microsoft.com/office/officeart/2018/5/layout/IconCircleLabelList"/>
    <dgm:cxn modelId="{F883F404-5F5B-4375-AF6E-008B1FBE9A1F}" type="presParOf" srcId="{984E762E-582C-4541-870A-D85DF64CFBD5}" destId="{FB015D27-36E4-4076-813E-F4D6456B13E4}" srcOrd="0" destOrd="0" presId="urn:microsoft.com/office/officeart/2018/5/layout/IconCircleLabelList"/>
    <dgm:cxn modelId="{F893F570-2AFC-4719-989D-63D6D45C9365}" type="presParOf" srcId="{984E762E-582C-4541-870A-D85DF64CFBD5}" destId="{CE827356-FEFE-43F7-A127-F0CB78361BE9}" srcOrd="1" destOrd="0" presId="urn:microsoft.com/office/officeart/2018/5/layout/IconCircleLabelList"/>
    <dgm:cxn modelId="{F1E330DE-CD72-4BA2-9984-54CF72879D35}" type="presParOf" srcId="{984E762E-582C-4541-870A-D85DF64CFBD5}" destId="{3985BBDD-8FB9-4F69-AD61-2B0B783BC84B}" srcOrd="2" destOrd="0" presId="urn:microsoft.com/office/officeart/2018/5/layout/IconCircleLabelList"/>
    <dgm:cxn modelId="{334232F3-D92C-444A-9A03-6C4FD84A5DDF}" type="presParOf" srcId="{984E762E-582C-4541-870A-D85DF64CFBD5}" destId="{4DD919D9-F11A-4363-AF1E-2A6A93919CAC}" srcOrd="3" destOrd="0" presId="urn:microsoft.com/office/officeart/2018/5/layout/IconCircleLabelList"/>
    <dgm:cxn modelId="{BC12316C-1398-4207-94F9-7CC82D861346}" type="presParOf" srcId="{44DF8CD2-1EA5-4027-AD77-5423CA673380}" destId="{49D99553-359D-4BC2-BDBC-1912DD196AF1}" srcOrd="1" destOrd="0" presId="urn:microsoft.com/office/officeart/2018/5/layout/IconCircleLabelList"/>
    <dgm:cxn modelId="{6871D851-331B-4241-B837-97681BCA2466}" type="presParOf" srcId="{44DF8CD2-1EA5-4027-AD77-5423CA673380}" destId="{54A3E5DE-E4B8-4BAB-9C16-20B904129819}" srcOrd="2" destOrd="0" presId="urn:microsoft.com/office/officeart/2018/5/layout/IconCircleLabelList"/>
    <dgm:cxn modelId="{2CD743E5-E71C-46F9-AF8A-A23B9367523F}" type="presParOf" srcId="{54A3E5DE-E4B8-4BAB-9C16-20B904129819}" destId="{9BFEE376-CF65-4AD3-BE18-EDC54E53AE85}" srcOrd="0" destOrd="0" presId="urn:microsoft.com/office/officeart/2018/5/layout/IconCircleLabelList"/>
    <dgm:cxn modelId="{F6183A5D-C237-4402-BA81-90727866C556}" type="presParOf" srcId="{54A3E5DE-E4B8-4BAB-9C16-20B904129819}" destId="{35DE8B0C-DA33-4329-8C05-134E9029DAF8}" srcOrd="1" destOrd="0" presId="urn:microsoft.com/office/officeart/2018/5/layout/IconCircleLabelList"/>
    <dgm:cxn modelId="{CA7CAB00-BC13-4C4C-A707-294B3E7B5D88}" type="presParOf" srcId="{54A3E5DE-E4B8-4BAB-9C16-20B904129819}" destId="{E29C4D99-0CEE-4446-B8B2-7895840BD681}" srcOrd="2" destOrd="0" presId="urn:microsoft.com/office/officeart/2018/5/layout/IconCircleLabelList"/>
    <dgm:cxn modelId="{DFF83573-ACD2-4502-9BFC-3A3175703ECB}" type="presParOf" srcId="{54A3E5DE-E4B8-4BAB-9C16-20B904129819}" destId="{DB8AC822-644A-4DDA-B7F0-9D82E5158F30}" srcOrd="3" destOrd="0" presId="urn:microsoft.com/office/officeart/2018/5/layout/IconCircleLabelList"/>
    <dgm:cxn modelId="{7D5D5483-E967-4A20-8645-F4DB727FDD0C}" type="presParOf" srcId="{44DF8CD2-1EA5-4027-AD77-5423CA673380}" destId="{69325DC2-9520-4BAC-88E5-F9046706CB71}" srcOrd="3" destOrd="0" presId="urn:microsoft.com/office/officeart/2018/5/layout/IconCircleLabelList"/>
    <dgm:cxn modelId="{32C7F075-EB85-4553-AE09-B5D2962CF308}" type="presParOf" srcId="{44DF8CD2-1EA5-4027-AD77-5423CA673380}" destId="{67C16F76-EBE6-4573-8F20-26CD6C82A1CA}" srcOrd="4" destOrd="0" presId="urn:microsoft.com/office/officeart/2018/5/layout/IconCircleLabelList"/>
    <dgm:cxn modelId="{6EDDFA4E-3F7B-45CB-A7D2-F41D39FAC21A}" type="presParOf" srcId="{67C16F76-EBE6-4573-8F20-26CD6C82A1CA}" destId="{7301D2D2-2A2A-405A-BEC7-F13CDA6BCA11}" srcOrd="0" destOrd="0" presId="urn:microsoft.com/office/officeart/2018/5/layout/IconCircleLabelList"/>
    <dgm:cxn modelId="{01C992A2-164E-46D8-BF3B-05D27D37EA48}" type="presParOf" srcId="{67C16F76-EBE6-4573-8F20-26CD6C82A1CA}" destId="{57375CD2-C567-438C-B948-1DB180183B45}" srcOrd="1" destOrd="0" presId="urn:microsoft.com/office/officeart/2018/5/layout/IconCircleLabelList"/>
    <dgm:cxn modelId="{DB7A57F8-3FDE-447B-BFD8-98753A7BBE9E}" type="presParOf" srcId="{67C16F76-EBE6-4573-8F20-26CD6C82A1CA}" destId="{8A511597-51ED-43EB-83EF-CC6D42DD2CEB}" srcOrd="2" destOrd="0" presId="urn:microsoft.com/office/officeart/2018/5/layout/IconCircleLabelList"/>
    <dgm:cxn modelId="{01CA83E7-ABA2-4531-8FAE-E371B32425AA}" type="presParOf" srcId="{67C16F76-EBE6-4573-8F20-26CD6C82A1CA}" destId="{DCAF2903-D3E1-43B9-9A8F-1321BBDFD374}" srcOrd="3" destOrd="0" presId="urn:microsoft.com/office/officeart/2018/5/layout/IconCircleLabelList"/>
    <dgm:cxn modelId="{5AF9B4AB-A446-42D4-AE2B-CE5584681814}" type="presParOf" srcId="{44DF8CD2-1EA5-4027-AD77-5423CA673380}" destId="{D86BCBE3-2FEC-42D4-9A16-EE4DA2BEFFFC}" srcOrd="5" destOrd="0" presId="urn:microsoft.com/office/officeart/2018/5/layout/IconCircleLabelList"/>
    <dgm:cxn modelId="{9414F453-DABC-4F5A-8C72-FF95AB63FB24}" type="presParOf" srcId="{44DF8CD2-1EA5-4027-AD77-5423CA673380}" destId="{B6E4279C-AA9E-4C0B-9054-8BF353E8AD47}" srcOrd="6" destOrd="0" presId="urn:microsoft.com/office/officeart/2018/5/layout/IconCircleLabelList"/>
    <dgm:cxn modelId="{162A878A-9F89-4028-9AFD-16428400A965}" type="presParOf" srcId="{B6E4279C-AA9E-4C0B-9054-8BF353E8AD47}" destId="{8DDBE475-DD1A-4500-8CA8-BE5756B0E071}" srcOrd="0" destOrd="0" presId="urn:microsoft.com/office/officeart/2018/5/layout/IconCircleLabelList"/>
    <dgm:cxn modelId="{B007C53E-E39D-4E44-8C85-DEA2BE73A3B8}" type="presParOf" srcId="{B6E4279C-AA9E-4C0B-9054-8BF353E8AD47}" destId="{FA41098B-9836-47BF-B1D1-48106D8978C2}" srcOrd="1" destOrd="0" presId="urn:microsoft.com/office/officeart/2018/5/layout/IconCircleLabelList"/>
    <dgm:cxn modelId="{5E3926AE-9634-42D4-B26A-CB2BCC095B9A}" type="presParOf" srcId="{B6E4279C-AA9E-4C0B-9054-8BF353E8AD47}" destId="{3E7E2596-DE9F-45D8-B9C7-97706F1270DB}" srcOrd="2" destOrd="0" presId="urn:microsoft.com/office/officeart/2018/5/layout/IconCircleLabelList"/>
    <dgm:cxn modelId="{8FF43D4F-94C7-42AA-AC22-ABAA45100283}" type="presParOf" srcId="{B6E4279C-AA9E-4C0B-9054-8BF353E8AD47}" destId="{6FB30CCA-B252-4CB1-8EEF-B8028AACEF3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AC5508-2BC4-4460-A51B-EE102E29AEC0}" type="doc">
      <dgm:prSet loTypeId="urn:microsoft.com/office/officeart/2008/layout/LinedList" loCatId="list" qsTypeId="urn:microsoft.com/office/officeart/2005/8/quickstyle/simple4" qsCatId="simple" csTypeId="urn:microsoft.com/office/officeart/2005/8/colors/accent3_2" csCatId="accent3"/>
      <dgm:spPr/>
      <dgm:t>
        <a:bodyPr/>
        <a:lstStyle/>
        <a:p>
          <a:endParaRPr lang="en-US"/>
        </a:p>
      </dgm:t>
    </dgm:pt>
    <dgm:pt modelId="{34A319C5-90DD-4908-B62F-074C26C4C758}">
      <dgm:prSet/>
      <dgm:spPr/>
      <dgm:t>
        <a:bodyPr/>
        <a:lstStyle/>
        <a:p>
          <a:r>
            <a:rPr lang="en-US" b="1"/>
            <a:t>Scalability and Performance Limitations of Blockchain Technology</a:t>
          </a:r>
          <a:endParaRPr lang="en-US"/>
        </a:p>
      </dgm:t>
    </dgm:pt>
    <dgm:pt modelId="{38CBE756-54C7-49F5-89D6-798035EB49D9}" type="parTrans" cxnId="{F2E35586-DF11-499F-9547-EFB37ABED69D}">
      <dgm:prSet/>
      <dgm:spPr/>
      <dgm:t>
        <a:bodyPr/>
        <a:lstStyle/>
        <a:p>
          <a:endParaRPr lang="en-US"/>
        </a:p>
      </dgm:t>
    </dgm:pt>
    <dgm:pt modelId="{3AF56B4B-7DDC-4EF6-B404-DB9FAF05C2A5}" type="sibTrans" cxnId="{F2E35586-DF11-499F-9547-EFB37ABED69D}">
      <dgm:prSet/>
      <dgm:spPr/>
      <dgm:t>
        <a:bodyPr/>
        <a:lstStyle/>
        <a:p>
          <a:endParaRPr lang="en-US"/>
        </a:p>
      </dgm:t>
    </dgm:pt>
    <dgm:pt modelId="{BFFA9F37-2DCD-410A-91D0-DAF8C9F494BE}">
      <dgm:prSet/>
      <dgm:spPr/>
      <dgm:t>
        <a:bodyPr/>
        <a:lstStyle/>
        <a:p>
          <a:r>
            <a:rPr lang="en-US"/>
            <a:t>Addressing the challenges associated with scaling blockchain networks to accommodate growing data volumes and transaction throughput.</a:t>
          </a:r>
        </a:p>
      </dgm:t>
    </dgm:pt>
    <dgm:pt modelId="{7B77D26F-2D82-4B17-934A-E9BFB2B0BCD1}" type="parTrans" cxnId="{548B50E5-9E17-43A8-9372-2CC24E729B07}">
      <dgm:prSet/>
      <dgm:spPr/>
      <dgm:t>
        <a:bodyPr/>
        <a:lstStyle/>
        <a:p>
          <a:endParaRPr lang="en-US"/>
        </a:p>
      </dgm:t>
    </dgm:pt>
    <dgm:pt modelId="{666368EB-E423-4ECE-8F03-1105A617CC28}" type="sibTrans" cxnId="{548B50E5-9E17-43A8-9372-2CC24E729B07}">
      <dgm:prSet/>
      <dgm:spPr/>
      <dgm:t>
        <a:bodyPr/>
        <a:lstStyle/>
        <a:p>
          <a:endParaRPr lang="en-US"/>
        </a:p>
      </dgm:t>
    </dgm:pt>
    <dgm:pt modelId="{6686D67B-3FCC-4637-9CA5-4044C0DF07D4}">
      <dgm:prSet/>
      <dgm:spPr/>
      <dgm:t>
        <a:bodyPr/>
        <a:lstStyle/>
        <a:p>
          <a:r>
            <a:rPr lang="en-US" b="1"/>
            <a:t>Regulatory and Legal Considerations of Blockchain-Based Data Sharing</a:t>
          </a:r>
          <a:endParaRPr lang="en-US"/>
        </a:p>
      </dgm:t>
    </dgm:pt>
    <dgm:pt modelId="{D8083CC5-B368-4FEB-99FF-F31BCC9714CD}" type="parTrans" cxnId="{D7B23F4B-36A2-4583-91CE-094293463591}">
      <dgm:prSet/>
      <dgm:spPr/>
      <dgm:t>
        <a:bodyPr/>
        <a:lstStyle/>
        <a:p>
          <a:endParaRPr lang="en-US"/>
        </a:p>
      </dgm:t>
    </dgm:pt>
    <dgm:pt modelId="{592BFF9B-1A3B-4AA8-A064-E2890DA0BEF6}" type="sibTrans" cxnId="{D7B23F4B-36A2-4583-91CE-094293463591}">
      <dgm:prSet/>
      <dgm:spPr/>
      <dgm:t>
        <a:bodyPr/>
        <a:lstStyle/>
        <a:p>
          <a:endParaRPr lang="en-US"/>
        </a:p>
      </dgm:t>
    </dgm:pt>
    <dgm:pt modelId="{4C48471C-CF98-431D-846D-C282CA158BCD}">
      <dgm:prSet/>
      <dgm:spPr/>
      <dgm:t>
        <a:bodyPr/>
        <a:lstStyle/>
        <a:p>
          <a:r>
            <a:rPr lang="en-US"/>
            <a:t>Ensuring compliance with existing regulations such as GDPR, CCPA, and industry-specific laws when implementing blockchain solutions for data sharing.</a:t>
          </a:r>
        </a:p>
      </dgm:t>
    </dgm:pt>
    <dgm:pt modelId="{FFD23C2A-DCC0-40A7-BC93-207F2F441C3D}" type="parTrans" cxnId="{0F2B571A-1DEA-498A-B91D-27195D269ADC}">
      <dgm:prSet/>
      <dgm:spPr/>
      <dgm:t>
        <a:bodyPr/>
        <a:lstStyle/>
        <a:p>
          <a:endParaRPr lang="en-US"/>
        </a:p>
      </dgm:t>
    </dgm:pt>
    <dgm:pt modelId="{D9E5578E-633C-4FD8-9E9F-985BEA657F1B}" type="sibTrans" cxnId="{0F2B571A-1DEA-498A-B91D-27195D269ADC}">
      <dgm:prSet/>
      <dgm:spPr/>
      <dgm:t>
        <a:bodyPr/>
        <a:lstStyle/>
        <a:p>
          <a:endParaRPr lang="en-US"/>
        </a:p>
      </dgm:t>
    </dgm:pt>
    <dgm:pt modelId="{54FCC76F-2EC5-4D15-A77C-AFE41F5A2021}">
      <dgm:prSet/>
      <dgm:spPr/>
      <dgm:t>
        <a:bodyPr/>
        <a:lstStyle/>
        <a:p>
          <a:r>
            <a:rPr lang="en-US" b="1"/>
            <a:t>Integration Challenges with Existing Cloud Infrastructure</a:t>
          </a:r>
          <a:endParaRPr lang="en-US"/>
        </a:p>
      </dgm:t>
    </dgm:pt>
    <dgm:pt modelId="{0AADC4B9-6194-4B4F-B282-3BEA39A9BA2E}" type="parTrans" cxnId="{479D79FA-08D1-45CE-872D-E5010C7970FD}">
      <dgm:prSet/>
      <dgm:spPr/>
      <dgm:t>
        <a:bodyPr/>
        <a:lstStyle/>
        <a:p>
          <a:endParaRPr lang="en-US"/>
        </a:p>
      </dgm:t>
    </dgm:pt>
    <dgm:pt modelId="{3D17E2F7-AF50-41A5-96C0-5FF3EEA91254}" type="sibTrans" cxnId="{479D79FA-08D1-45CE-872D-E5010C7970FD}">
      <dgm:prSet/>
      <dgm:spPr/>
      <dgm:t>
        <a:bodyPr/>
        <a:lstStyle/>
        <a:p>
          <a:endParaRPr lang="en-US"/>
        </a:p>
      </dgm:t>
    </dgm:pt>
    <dgm:pt modelId="{A574EC8A-871A-403C-BFAE-401BC5EF1B01}">
      <dgm:prSet/>
      <dgm:spPr/>
      <dgm:t>
        <a:bodyPr/>
        <a:lstStyle/>
        <a:p>
          <a:r>
            <a:rPr lang="en-US"/>
            <a:t>Overcoming complexities in integrating blockchain technology with traditional cloud infrastructure, including data storage and processing systems.</a:t>
          </a:r>
        </a:p>
      </dgm:t>
    </dgm:pt>
    <dgm:pt modelId="{7A527A46-1BFE-48F8-880B-31E4724587C3}" type="parTrans" cxnId="{B08AECAB-AAD3-4AF4-B3BC-256D3A03DF78}">
      <dgm:prSet/>
      <dgm:spPr/>
      <dgm:t>
        <a:bodyPr/>
        <a:lstStyle/>
        <a:p>
          <a:endParaRPr lang="en-US"/>
        </a:p>
      </dgm:t>
    </dgm:pt>
    <dgm:pt modelId="{F5A2C042-F64D-4588-BE6C-58FBA1F6AA3C}" type="sibTrans" cxnId="{B08AECAB-AAD3-4AF4-B3BC-256D3A03DF78}">
      <dgm:prSet/>
      <dgm:spPr/>
      <dgm:t>
        <a:bodyPr/>
        <a:lstStyle/>
        <a:p>
          <a:endParaRPr lang="en-US"/>
        </a:p>
      </dgm:t>
    </dgm:pt>
    <dgm:pt modelId="{5827939F-0AB1-4E47-AE51-B72469558E3B}" type="pres">
      <dgm:prSet presAssocID="{12AC5508-2BC4-4460-A51B-EE102E29AEC0}" presName="vert0" presStyleCnt="0">
        <dgm:presLayoutVars>
          <dgm:dir/>
          <dgm:animOne val="branch"/>
          <dgm:animLvl val="lvl"/>
        </dgm:presLayoutVars>
      </dgm:prSet>
      <dgm:spPr/>
    </dgm:pt>
    <dgm:pt modelId="{EEC05A85-5F63-43BC-B313-BCF15D8F29E2}" type="pres">
      <dgm:prSet presAssocID="{34A319C5-90DD-4908-B62F-074C26C4C758}" presName="thickLine" presStyleLbl="alignNode1" presStyleIdx="0" presStyleCnt="6"/>
      <dgm:spPr/>
    </dgm:pt>
    <dgm:pt modelId="{D08F8C48-7E2E-4389-BF5E-FBBA630C9F93}" type="pres">
      <dgm:prSet presAssocID="{34A319C5-90DD-4908-B62F-074C26C4C758}" presName="horz1" presStyleCnt="0"/>
      <dgm:spPr/>
    </dgm:pt>
    <dgm:pt modelId="{6773D04F-976E-4BEB-AAB2-EE362E735DF6}" type="pres">
      <dgm:prSet presAssocID="{34A319C5-90DD-4908-B62F-074C26C4C758}" presName="tx1" presStyleLbl="revTx" presStyleIdx="0" presStyleCnt="6"/>
      <dgm:spPr/>
    </dgm:pt>
    <dgm:pt modelId="{6992C913-545A-4512-B915-1E7984321BE3}" type="pres">
      <dgm:prSet presAssocID="{34A319C5-90DD-4908-B62F-074C26C4C758}" presName="vert1" presStyleCnt="0"/>
      <dgm:spPr/>
    </dgm:pt>
    <dgm:pt modelId="{90766972-006A-4CAA-A232-7389F68A05E8}" type="pres">
      <dgm:prSet presAssocID="{BFFA9F37-2DCD-410A-91D0-DAF8C9F494BE}" presName="thickLine" presStyleLbl="alignNode1" presStyleIdx="1" presStyleCnt="6"/>
      <dgm:spPr/>
    </dgm:pt>
    <dgm:pt modelId="{1D200158-65FF-43B7-A404-A55E2E01CD8F}" type="pres">
      <dgm:prSet presAssocID="{BFFA9F37-2DCD-410A-91D0-DAF8C9F494BE}" presName="horz1" presStyleCnt="0"/>
      <dgm:spPr/>
    </dgm:pt>
    <dgm:pt modelId="{14722180-BC79-49BC-886B-41BE83929F0F}" type="pres">
      <dgm:prSet presAssocID="{BFFA9F37-2DCD-410A-91D0-DAF8C9F494BE}" presName="tx1" presStyleLbl="revTx" presStyleIdx="1" presStyleCnt="6"/>
      <dgm:spPr/>
    </dgm:pt>
    <dgm:pt modelId="{EE0C61A3-C8A2-41E2-BD46-B0FC302467AB}" type="pres">
      <dgm:prSet presAssocID="{BFFA9F37-2DCD-410A-91D0-DAF8C9F494BE}" presName="vert1" presStyleCnt="0"/>
      <dgm:spPr/>
    </dgm:pt>
    <dgm:pt modelId="{F772D627-CEB5-464F-AF75-E83313C323D0}" type="pres">
      <dgm:prSet presAssocID="{6686D67B-3FCC-4637-9CA5-4044C0DF07D4}" presName="thickLine" presStyleLbl="alignNode1" presStyleIdx="2" presStyleCnt="6"/>
      <dgm:spPr/>
    </dgm:pt>
    <dgm:pt modelId="{2568C3F1-7D8F-456A-AD5A-FA574F9AE766}" type="pres">
      <dgm:prSet presAssocID="{6686D67B-3FCC-4637-9CA5-4044C0DF07D4}" presName="horz1" presStyleCnt="0"/>
      <dgm:spPr/>
    </dgm:pt>
    <dgm:pt modelId="{73DB4FF0-B5C2-4715-AADA-EC7027110737}" type="pres">
      <dgm:prSet presAssocID="{6686D67B-3FCC-4637-9CA5-4044C0DF07D4}" presName="tx1" presStyleLbl="revTx" presStyleIdx="2" presStyleCnt="6"/>
      <dgm:spPr/>
    </dgm:pt>
    <dgm:pt modelId="{4CFB0132-9C63-482F-AD53-C76C46CBA450}" type="pres">
      <dgm:prSet presAssocID="{6686D67B-3FCC-4637-9CA5-4044C0DF07D4}" presName="vert1" presStyleCnt="0"/>
      <dgm:spPr/>
    </dgm:pt>
    <dgm:pt modelId="{600067DC-AC82-4FD8-974C-1FED183C97FB}" type="pres">
      <dgm:prSet presAssocID="{4C48471C-CF98-431D-846D-C282CA158BCD}" presName="thickLine" presStyleLbl="alignNode1" presStyleIdx="3" presStyleCnt="6"/>
      <dgm:spPr/>
    </dgm:pt>
    <dgm:pt modelId="{220B877E-DAF5-4119-900C-D16BE00F7F95}" type="pres">
      <dgm:prSet presAssocID="{4C48471C-CF98-431D-846D-C282CA158BCD}" presName="horz1" presStyleCnt="0"/>
      <dgm:spPr/>
    </dgm:pt>
    <dgm:pt modelId="{6974466D-BA1C-4E93-86C1-83139DD86777}" type="pres">
      <dgm:prSet presAssocID="{4C48471C-CF98-431D-846D-C282CA158BCD}" presName="tx1" presStyleLbl="revTx" presStyleIdx="3" presStyleCnt="6"/>
      <dgm:spPr/>
    </dgm:pt>
    <dgm:pt modelId="{675BA610-BE77-4E4E-8CA4-F1A0AE2131E7}" type="pres">
      <dgm:prSet presAssocID="{4C48471C-CF98-431D-846D-C282CA158BCD}" presName="vert1" presStyleCnt="0"/>
      <dgm:spPr/>
    </dgm:pt>
    <dgm:pt modelId="{7C4DA27C-480B-4149-94F9-62668F41040B}" type="pres">
      <dgm:prSet presAssocID="{54FCC76F-2EC5-4D15-A77C-AFE41F5A2021}" presName="thickLine" presStyleLbl="alignNode1" presStyleIdx="4" presStyleCnt="6"/>
      <dgm:spPr/>
    </dgm:pt>
    <dgm:pt modelId="{A71C1186-6924-4979-B9E4-4B7D7F43B7B2}" type="pres">
      <dgm:prSet presAssocID="{54FCC76F-2EC5-4D15-A77C-AFE41F5A2021}" presName="horz1" presStyleCnt="0"/>
      <dgm:spPr/>
    </dgm:pt>
    <dgm:pt modelId="{E7BBE1C3-5B37-4C27-8375-713000E6EC0D}" type="pres">
      <dgm:prSet presAssocID="{54FCC76F-2EC5-4D15-A77C-AFE41F5A2021}" presName="tx1" presStyleLbl="revTx" presStyleIdx="4" presStyleCnt="6"/>
      <dgm:spPr/>
    </dgm:pt>
    <dgm:pt modelId="{9429CE0A-17E4-483B-8CAE-CB50E2EDAA25}" type="pres">
      <dgm:prSet presAssocID="{54FCC76F-2EC5-4D15-A77C-AFE41F5A2021}" presName="vert1" presStyleCnt="0"/>
      <dgm:spPr/>
    </dgm:pt>
    <dgm:pt modelId="{4C111FC4-EFC5-44D0-91AA-AD5623E7BA24}" type="pres">
      <dgm:prSet presAssocID="{A574EC8A-871A-403C-BFAE-401BC5EF1B01}" presName="thickLine" presStyleLbl="alignNode1" presStyleIdx="5" presStyleCnt="6"/>
      <dgm:spPr/>
    </dgm:pt>
    <dgm:pt modelId="{908589BF-0096-449D-9CC5-E70D70CDED55}" type="pres">
      <dgm:prSet presAssocID="{A574EC8A-871A-403C-BFAE-401BC5EF1B01}" presName="horz1" presStyleCnt="0"/>
      <dgm:spPr/>
    </dgm:pt>
    <dgm:pt modelId="{DE9073B3-3690-4397-ADC9-492651CF1661}" type="pres">
      <dgm:prSet presAssocID="{A574EC8A-871A-403C-BFAE-401BC5EF1B01}" presName="tx1" presStyleLbl="revTx" presStyleIdx="5" presStyleCnt="6"/>
      <dgm:spPr/>
    </dgm:pt>
    <dgm:pt modelId="{D9602840-2FF5-4A9B-A351-A0C5612BEFF9}" type="pres">
      <dgm:prSet presAssocID="{A574EC8A-871A-403C-BFAE-401BC5EF1B01}" presName="vert1" presStyleCnt="0"/>
      <dgm:spPr/>
    </dgm:pt>
  </dgm:ptLst>
  <dgm:cxnLst>
    <dgm:cxn modelId="{ACB62C1A-F484-433E-9CA4-C5C7D352C173}" type="presOf" srcId="{54FCC76F-2EC5-4D15-A77C-AFE41F5A2021}" destId="{E7BBE1C3-5B37-4C27-8375-713000E6EC0D}" srcOrd="0" destOrd="0" presId="urn:microsoft.com/office/officeart/2008/layout/LinedList"/>
    <dgm:cxn modelId="{0F2B571A-1DEA-498A-B91D-27195D269ADC}" srcId="{12AC5508-2BC4-4460-A51B-EE102E29AEC0}" destId="{4C48471C-CF98-431D-846D-C282CA158BCD}" srcOrd="3" destOrd="0" parTransId="{FFD23C2A-DCC0-40A7-BC93-207F2F441C3D}" sibTransId="{D9E5578E-633C-4FD8-9E9F-985BEA657F1B}"/>
    <dgm:cxn modelId="{3EF6552A-3F58-438B-9D34-22478C5CADF6}" type="presOf" srcId="{34A319C5-90DD-4908-B62F-074C26C4C758}" destId="{6773D04F-976E-4BEB-AAB2-EE362E735DF6}" srcOrd="0" destOrd="0" presId="urn:microsoft.com/office/officeart/2008/layout/LinedList"/>
    <dgm:cxn modelId="{62383C3B-F262-4438-A8A9-4B84A4E21204}" type="presOf" srcId="{4C48471C-CF98-431D-846D-C282CA158BCD}" destId="{6974466D-BA1C-4E93-86C1-83139DD86777}" srcOrd="0" destOrd="0" presId="urn:microsoft.com/office/officeart/2008/layout/LinedList"/>
    <dgm:cxn modelId="{D7B23F4B-36A2-4583-91CE-094293463591}" srcId="{12AC5508-2BC4-4460-A51B-EE102E29AEC0}" destId="{6686D67B-3FCC-4637-9CA5-4044C0DF07D4}" srcOrd="2" destOrd="0" parTransId="{D8083CC5-B368-4FEB-99FF-F31BCC9714CD}" sibTransId="{592BFF9B-1A3B-4AA8-A064-E2890DA0BEF6}"/>
    <dgm:cxn modelId="{9E91826D-CE49-4D8F-ACDF-9056CA83DD70}" type="presOf" srcId="{6686D67B-3FCC-4637-9CA5-4044C0DF07D4}" destId="{73DB4FF0-B5C2-4715-AADA-EC7027110737}" srcOrd="0" destOrd="0" presId="urn:microsoft.com/office/officeart/2008/layout/LinedList"/>
    <dgm:cxn modelId="{F2E35586-DF11-499F-9547-EFB37ABED69D}" srcId="{12AC5508-2BC4-4460-A51B-EE102E29AEC0}" destId="{34A319C5-90DD-4908-B62F-074C26C4C758}" srcOrd="0" destOrd="0" parTransId="{38CBE756-54C7-49F5-89D6-798035EB49D9}" sibTransId="{3AF56B4B-7DDC-4EF6-B404-DB9FAF05C2A5}"/>
    <dgm:cxn modelId="{EEDECAA6-DFC3-444A-A439-E7D1180A4A67}" type="presOf" srcId="{12AC5508-2BC4-4460-A51B-EE102E29AEC0}" destId="{5827939F-0AB1-4E47-AE51-B72469558E3B}" srcOrd="0" destOrd="0" presId="urn:microsoft.com/office/officeart/2008/layout/LinedList"/>
    <dgm:cxn modelId="{B08AECAB-AAD3-4AF4-B3BC-256D3A03DF78}" srcId="{12AC5508-2BC4-4460-A51B-EE102E29AEC0}" destId="{A574EC8A-871A-403C-BFAE-401BC5EF1B01}" srcOrd="5" destOrd="0" parTransId="{7A527A46-1BFE-48F8-880B-31E4724587C3}" sibTransId="{F5A2C042-F64D-4588-BE6C-58FBA1F6AA3C}"/>
    <dgm:cxn modelId="{DF6F97BF-0928-4A07-BFBC-AF798974D2DC}" type="presOf" srcId="{BFFA9F37-2DCD-410A-91D0-DAF8C9F494BE}" destId="{14722180-BC79-49BC-886B-41BE83929F0F}" srcOrd="0" destOrd="0" presId="urn:microsoft.com/office/officeart/2008/layout/LinedList"/>
    <dgm:cxn modelId="{348C3ED4-B489-4875-B7AB-3D6EF9A6FA2C}" type="presOf" srcId="{A574EC8A-871A-403C-BFAE-401BC5EF1B01}" destId="{DE9073B3-3690-4397-ADC9-492651CF1661}" srcOrd="0" destOrd="0" presId="urn:microsoft.com/office/officeart/2008/layout/LinedList"/>
    <dgm:cxn modelId="{548B50E5-9E17-43A8-9372-2CC24E729B07}" srcId="{12AC5508-2BC4-4460-A51B-EE102E29AEC0}" destId="{BFFA9F37-2DCD-410A-91D0-DAF8C9F494BE}" srcOrd="1" destOrd="0" parTransId="{7B77D26F-2D82-4B17-934A-E9BFB2B0BCD1}" sibTransId="{666368EB-E423-4ECE-8F03-1105A617CC28}"/>
    <dgm:cxn modelId="{479D79FA-08D1-45CE-872D-E5010C7970FD}" srcId="{12AC5508-2BC4-4460-A51B-EE102E29AEC0}" destId="{54FCC76F-2EC5-4D15-A77C-AFE41F5A2021}" srcOrd="4" destOrd="0" parTransId="{0AADC4B9-6194-4B4F-B282-3BEA39A9BA2E}" sibTransId="{3D17E2F7-AF50-41A5-96C0-5FF3EEA91254}"/>
    <dgm:cxn modelId="{4B425790-3E6D-4C46-8D9D-33BEDF084A6A}" type="presParOf" srcId="{5827939F-0AB1-4E47-AE51-B72469558E3B}" destId="{EEC05A85-5F63-43BC-B313-BCF15D8F29E2}" srcOrd="0" destOrd="0" presId="urn:microsoft.com/office/officeart/2008/layout/LinedList"/>
    <dgm:cxn modelId="{CB06187F-6548-49A1-A75F-74BAE49837FD}" type="presParOf" srcId="{5827939F-0AB1-4E47-AE51-B72469558E3B}" destId="{D08F8C48-7E2E-4389-BF5E-FBBA630C9F93}" srcOrd="1" destOrd="0" presId="urn:microsoft.com/office/officeart/2008/layout/LinedList"/>
    <dgm:cxn modelId="{64F9B1D6-5D88-4F54-8BAA-DED3C9D6069F}" type="presParOf" srcId="{D08F8C48-7E2E-4389-BF5E-FBBA630C9F93}" destId="{6773D04F-976E-4BEB-AAB2-EE362E735DF6}" srcOrd="0" destOrd="0" presId="urn:microsoft.com/office/officeart/2008/layout/LinedList"/>
    <dgm:cxn modelId="{2129E8DA-276F-4B6D-B943-7BCF0A495070}" type="presParOf" srcId="{D08F8C48-7E2E-4389-BF5E-FBBA630C9F93}" destId="{6992C913-545A-4512-B915-1E7984321BE3}" srcOrd="1" destOrd="0" presId="urn:microsoft.com/office/officeart/2008/layout/LinedList"/>
    <dgm:cxn modelId="{8B75FE3C-E647-45C6-9101-6F113E3E9241}" type="presParOf" srcId="{5827939F-0AB1-4E47-AE51-B72469558E3B}" destId="{90766972-006A-4CAA-A232-7389F68A05E8}" srcOrd="2" destOrd="0" presId="urn:microsoft.com/office/officeart/2008/layout/LinedList"/>
    <dgm:cxn modelId="{300C9E40-7EE6-4529-AAAC-1295A479CA41}" type="presParOf" srcId="{5827939F-0AB1-4E47-AE51-B72469558E3B}" destId="{1D200158-65FF-43B7-A404-A55E2E01CD8F}" srcOrd="3" destOrd="0" presId="urn:microsoft.com/office/officeart/2008/layout/LinedList"/>
    <dgm:cxn modelId="{344B4920-F490-4711-B911-50715933AFF6}" type="presParOf" srcId="{1D200158-65FF-43B7-A404-A55E2E01CD8F}" destId="{14722180-BC79-49BC-886B-41BE83929F0F}" srcOrd="0" destOrd="0" presId="urn:microsoft.com/office/officeart/2008/layout/LinedList"/>
    <dgm:cxn modelId="{246B699B-A5B0-43B2-B04C-5F781CBAA649}" type="presParOf" srcId="{1D200158-65FF-43B7-A404-A55E2E01CD8F}" destId="{EE0C61A3-C8A2-41E2-BD46-B0FC302467AB}" srcOrd="1" destOrd="0" presId="urn:microsoft.com/office/officeart/2008/layout/LinedList"/>
    <dgm:cxn modelId="{776D3DFC-DE5E-4DD9-8EFE-1B232533A694}" type="presParOf" srcId="{5827939F-0AB1-4E47-AE51-B72469558E3B}" destId="{F772D627-CEB5-464F-AF75-E83313C323D0}" srcOrd="4" destOrd="0" presId="urn:microsoft.com/office/officeart/2008/layout/LinedList"/>
    <dgm:cxn modelId="{C6D7F932-3C77-4A14-BB8D-810E32E825E3}" type="presParOf" srcId="{5827939F-0AB1-4E47-AE51-B72469558E3B}" destId="{2568C3F1-7D8F-456A-AD5A-FA574F9AE766}" srcOrd="5" destOrd="0" presId="urn:microsoft.com/office/officeart/2008/layout/LinedList"/>
    <dgm:cxn modelId="{B0A51391-D3AA-4994-BE7F-B9411CAD3537}" type="presParOf" srcId="{2568C3F1-7D8F-456A-AD5A-FA574F9AE766}" destId="{73DB4FF0-B5C2-4715-AADA-EC7027110737}" srcOrd="0" destOrd="0" presId="urn:microsoft.com/office/officeart/2008/layout/LinedList"/>
    <dgm:cxn modelId="{21B94201-15DE-4BC4-8BDA-477F99D4181F}" type="presParOf" srcId="{2568C3F1-7D8F-456A-AD5A-FA574F9AE766}" destId="{4CFB0132-9C63-482F-AD53-C76C46CBA450}" srcOrd="1" destOrd="0" presId="urn:microsoft.com/office/officeart/2008/layout/LinedList"/>
    <dgm:cxn modelId="{049490B4-E6D3-498D-8829-8354DB0DAB89}" type="presParOf" srcId="{5827939F-0AB1-4E47-AE51-B72469558E3B}" destId="{600067DC-AC82-4FD8-974C-1FED183C97FB}" srcOrd="6" destOrd="0" presId="urn:microsoft.com/office/officeart/2008/layout/LinedList"/>
    <dgm:cxn modelId="{FAD366EF-B15A-4DF8-B6E9-34FD33D48516}" type="presParOf" srcId="{5827939F-0AB1-4E47-AE51-B72469558E3B}" destId="{220B877E-DAF5-4119-900C-D16BE00F7F95}" srcOrd="7" destOrd="0" presId="urn:microsoft.com/office/officeart/2008/layout/LinedList"/>
    <dgm:cxn modelId="{3FDA1B42-B2B6-427B-AF4D-460B40990CDB}" type="presParOf" srcId="{220B877E-DAF5-4119-900C-D16BE00F7F95}" destId="{6974466D-BA1C-4E93-86C1-83139DD86777}" srcOrd="0" destOrd="0" presId="urn:microsoft.com/office/officeart/2008/layout/LinedList"/>
    <dgm:cxn modelId="{40CE55CA-0B7D-492D-8D61-DAB1F365EACC}" type="presParOf" srcId="{220B877E-DAF5-4119-900C-D16BE00F7F95}" destId="{675BA610-BE77-4E4E-8CA4-F1A0AE2131E7}" srcOrd="1" destOrd="0" presId="urn:microsoft.com/office/officeart/2008/layout/LinedList"/>
    <dgm:cxn modelId="{B4FD0F56-75FA-45BC-9A75-85F7EA23557B}" type="presParOf" srcId="{5827939F-0AB1-4E47-AE51-B72469558E3B}" destId="{7C4DA27C-480B-4149-94F9-62668F41040B}" srcOrd="8" destOrd="0" presId="urn:microsoft.com/office/officeart/2008/layout/LinedList"/>
    <dgm:cxn modelId="{984FF041-7EAD-4ED9-84FB-DD9BE5A9632A}" type="presParOf" srcId="{5827939F-0AB1-4E47-AE51-B72469558E3B}" destId="{A71C1186-6924-4979-B9E4-4B7D7F43B7B2}" srcOrd="9" destOrd="0" presId="urn:microsoft.com/office/officeart/2008/layout/LinedList"/>
    <dgm:cxn modelId="{C94B083F-099F-4826-9395-5F7D676E63F3}" type="presParOf" srcId="{A71C1186-6924-4979-B9E4-4B7D7F43B7B2}" destId="{E7BBE1C3-5B37-4C27-8375-713000E6EC0D}" srcOrd="0" destOrd="0" presId="urn:microsoft.com/office/officeart/2008/layout/LinedList"/>
    <dgm:cxn modelId="{203EBF3C-36FC-47DC-A9AB-A43C60AC6328}" type="presParOf" srcId="{A71C1186-6924-4979-B9E4-4B7D7F43B7B2}" destId="{9429CE0A-17E4-483B-8CAE-CB50E2EDAA25}" srcOrd="1" destOrd="0" presId="urn:microsoft.com/office/officeart/2008/layout/LinedList"/>
    <dgm:cxn modelId="{D8B654B7-8D61-496A-B26E-C2904AF4D4A8}" type="presParOf" srcId="{5827939F-0AB1-4E47-AE51-B72469558E3B}" destId="{4C111FC4-EFC5-44D0-91AA-AD5623E7BA24}" srcOrd="10" destOrd="0" presId="urn:microsoft.com/office/officeart/2008/layout/LinedList"/>
    <dgm:cxn modelId="{E10FC092-4232-4F34-9542-475C7503F52B}" type="presParOf" srcId="{5827939F-0AB1-4E47-AE51-B72469558E3B}" destId="{908589BF-0096-449D-9CC5-E70D70CDED55}" srcOrd="11" destOrd="0" presId="urn:microsoft.com/office/officeart/2008/layout/LinedList"/>
    <dgm:cxn modelId="{A6E92E9B-DD03-421E-BAB3-0B3BD24C50B6}" type="presParOf" srcId="{908589BF-0096-449D-9CC5-E70D70CDED55}" destId="{DE9073B3-3690-4397-ADC9-492651CF1661}" srcOrd="0" destOrd="0" presId="urn:microsoft.com/office/officeart/2008/layout/LinedList"/>
    <dgm:cxn modelId="{8F631927-5B5B-414D-BE17-EEB1531D39E4}" type="presParOf" srcId="{908589BF-0096-449D-9CC5-E70D70CDED55}" destId="{D9602840-2FF5-4A9B-A351-A0C5612BEFF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1E534E-7485-4BA5-AC73-441C7DC5190C}" type="doc">
      <dgm:prSet loTypeId="urn:microsoft.com/office/officeart/2016/7/layout/ChevronBlockProcess" loCatId="process" qsTypeId="urn:microsoft.com/office/officeart/2005/8/quickstyle/simple5" qsCatId="simple" csTypeId="urn:microsoft.com/office/officeart/2005/8/colors/colorful2" csCatId="colorful"/>
      <dgm:spPr/>
      <dgm:t>
        <a:bodyPr/>
        <a:lstStyle/>
        <a:p>
          <a:endParaRPr lang="en-US"/>
        </a:p>
      </dgm:t>
    </dgm:pt>
    <dgm:pt modelId="{97B8274A-F477-4A62-BAAE-91B63E20E0D2}">
      <dgm:prSet/>
      <dgm:spPr/>
      <dgm:t>
        <a:bodyPr/>
        <a:lstStyle/>
        <a:p>
          <a:r>
            <a:rPr lang="en-US" b="1"/>
            <a:t>Drivers for Adoption</a:t>
          </a:r>
          <a:endParaRPr lang="en-US"/>
        </a:p>
      </dgm:t>
    </dgm:pt>
    <dgm:pt modelId="{5952DC25-D508-4DB1-B387-47F1137BA2E5}" type="parTrans" cxnId="{D1873CFB-0E06-4F07-AC80-56E52BC66318}">
      <dgm:prSet/>
      <dgm:spPr/>
      <dgm:t>
        <a:bodyPr/>
        <a:lstStyle/>
        <a:p>
          <a:endParaRPr lang="en-US"/>
        </a:p>
      </dgm:t>
    </dgm:pt>
    <dgm:pt modelId="{4D334669-4807-4030-AC3E-9C1FE78FF1ED}" type="sibTrans" cxnId="{D1873CFB-0E06-4F07-AC80-56E52BC66318}">
      <dgm:prSet/>
      <dgm:spPr/>
      <dgm:t>
        <a:bodyPr/>
        <a:lstStyle/>
        <a:p>
          <a:endParaRPr lang="en-US"/>
        </a:p>
      </dgm:t>
    </dgm:pt>
    <dgm:pt modelId="{8F490E97-3519-4B79-A316-B882D2419725}">
      <dgm:prSet/>
      <dgm:spPr/>
      <dgm:t>
        <a:bodyPr/>
        <a:lstStyle/>
        <a:p>
          <a:r>
            <a:rPr lang="en-US"/>
            <a:t>Highlighting the factors driving the adoption of blockchain technology for secure data sharing, including concerns over data security in cloud environments, regulatory compliance requirements, and increasing industry interest.</a:t>
          </a:r>
        </a:p>
      </dgm:t>
    </dgm:pt>
    <dgm:pt modelId="{898EB29D-10CA-4D13-8E59-5C3FE1BF7A54}" type="parTrans" cxnId="{6AB770D1-3A75-4B22-8AEE-9C7EFF88A126}">
      <dgm:prSet/>
      <dgm:spPr/>
      <dgm:t>
        <a:bodyPr/>
        <a:lstStyle/>
        <a:p>
          <a:endParaRPr lang="en-US"/>
        </a:p>
      </dgm:t>
    </dgm:pt>
    <dgm:pt modelId="{143EF702-B075-4A3F-B1DC-C5AA89F6825A}" type="sibTrans" cxnId="{6AB770D1-3A75-4B22-8AEE-9C7EFF88A126}">
      <dgm:prSet/>
      <dgm:spPr/>
      <dgm:t>
        <a:bodyPr/>
        <a:lstStyle/>
        <a:p>
          <a:endParaRPr lang="en-US"/>
        </a:p>
      </dgm:t>
    </dgm:pt>
    <dgm:pt modelId="{F020FFE3-F360-4DC3-90E0-73311E7275B2}">
      <dgm:prSet/>
      <dgm:spPr/>
      <dgm:t>
        <a:bodyPr/>
        <a:lstStyle/>
        <a:p>
          <a:r>
            <a:rPr lang="en-US" b="1"/>
            <a:t>Data Security Concerns in Cloud Environments</a:t>
          </a:r>
          <a:endParaRPr lang="en-US"/>
        </a:p>
      </dgm:t>
    </dgm:pt>
    <dgm:pt modelId="{BA9167B3-4D26-49FA-9EE5-40F26C80B528}" type="parTrans" cxnId="{B50655E7-5E3F-481A-9830-2917911EF43B}">
      <dgm:prSet/>
      <dgm:spPr/>
      <dgm:t>
        <a:bodyPr/>
        <a:lstStyle/>
        <a:p>
          <a:endParaRPr lang="en-US"/>
        </a:p>
      </dgm:t>
    </dgm:pt>
    <dgm:pt modelId="{B2B2ABBB-A218-4FEB-B09D-66DF2C23D41F}" type="sibTrans" cxnId="{B50655E7-5E3F-481A-9830-2917911EF43B}">
      <dgm:prSet/>
      <dgm:spPr/>
      <dgm:t>
        <a:bodyPr/>
        <a:lstStyle/>
        <a:p>
          <a:endParaRPr lang="en-US"/>
        </a:p>
      </dgm:t>
    </dgm:pt>
    <dgm:pt modelId="{D8E57AC9-8F05-47B9-A01B-939028827C28}">
      <dgm:prSet/>
      <dgm:spPr/>
      <dgm:t>
        <a:bodyPr/>
        <a:lstStyle/>
        <a:p>
          <a:r>
            <a:rPr lang="en-US"/>
            <a:t>Discussing the escalating data security concerns in cloud computing and how blockchain offers solutions to mitigate these risks through decentralization, encryption, and transparency.</a:t>
          </a:r>
        </a:p>
      </dgm:t>
    </dgm:pt>
    <dgm:pt modelId="{E32E2241-3C7F-4694-BF5C-F9A6DF44189B}" type="parTrans" cxnId="{B28800BE-E475-462F-A092-2A8AA567163F}">
      <dgm:prSet/>
      <dgm:spPr/>
      <dgm:t>
        <a:bodyPr/>
        <a:lstStyle/>
        <a:p>
          <a:endParaRPr lang="en-US"/>
        </a:p>
      </dgm:t>
    </dgm:pt>
    <dgm:pt modelId="{B74D717A-FED9-4A3F-AD6A-0C417262E667}" type="sibTrans" cxnId="{B28800BE-E475-462F-A092-2A8AA567163F}">
      <dgm:prSet/>
      <dgm:spPr/>
      <dgm:t>
        <a:bodyPr/>
        <a:lstStyle/>
        <a:p>
          <a:endParaRPr lang="en-US"/>
        </a:p>
      </dgm:t>
    </dgm:pt>
    <dgm:pt modelId="{E085FCA8-A507-438E-9C49-18256385FB07}" type="pres">
      <dgm:prSet presAssocID="{E61E534E-7485-4BA5-AC73-441C7DC5190C}" presName="Name0" presStyleCnt="0">
        <dgm:presLayoutVars>
          <dgm:dir/>
          <dgm:animLvl val="lvl"/>
          <dgm:resizeHandles val="exact"/>
        </dgm:presLayoutVars>
      </dgm:prSet>
      <dgm:spPr/>
    </dgm:pt>
    <dgm:pt modelId="{66F81797-0EEA-4E7F-978F-DF15C17EFDB0}" type="pres">
      <dgm:prSet presAssocID="{97B8274A-F477-4A62-BAAE-91B63E20E0D2}" presName="composite" presStyleCnt="0"/>
      <dgm:spPr/>
    </dgm:pt>
    <dgm:pt modelId="{81552247-88C3-404E-8226-61E9DF341D2A}" type="pres">
      <dgm:prSet presAssocID="{97B8274A-F477-4A62-BAAE-91B63E20E0D2}" presName="parTx" presStyleLbl="alignNode1" presStyleIdx="0" presStyleCnt="2">
        <dgm:presLayoutVars>
          <dgm:chMax val="0"/>
          <dgm:chPref val="0"/>
        </dgm:presLayoutVars>
      </dgm:prSet>
      <dgm:spPr/>
    </dgm:pt>
    <dgm:pt modelId="{D5A2BDAB-47C3-4938-A94A-E326E0148162}" type="pres">
      <dgm:prSet presAssocID="{97B8274A-F477-4A62-BAAE-91B63E20E0D2}" presName="desTx" presStyleLbl="alignAccFollowNode1" presStyleIdx="0" presStyleCnt="2">
        <dgm:presLayoutVars/>
      </dgm:prSet>
      <dgm:spPr/>
    </dgm:pt>
    <dgm:pt modelId="{81AF845D-CA08-4647-ABF5-4AD5707EBAC3}" type="pres">
      <dgm:prSet presAssocID="{4D334669-4807-4030-AC3E-9C1FE78FF1ED}" presName="space" presStyleCnt="0"/>
      <dgm:spPr/>
    </dgm:pt>
    <dgm:pt modelId="{5FD5B390-8985-4F40-889F-98C8B82DFE02}" type="pres">
      <dgm:prSet presAssocID="{F020FFE3-F360-4DC3-90E0-73311E7275B2}" presName="composite" presStyleCnt="0"/>
      <dgm:spPr/>
    </dgm:pt>
    <dgm:pt modelId="{59DE6DAC-2EE9-49AC-9286-39BE323E3DF6}" type="pres">
      <dgm:prSet presAssocID="{F020FFE3-F360-4DC3-90E0-73311E7275B2}" presName="parTx" presStyleLbl="alignNode1" presStyleIdx="1" presStyleCnt="2">
        <dgm:presLayoutVars>
          <dgm:chMax val="0"/>
          <dgm:chPref val="0"/>
        </dgm:presLayoutVars>
      </dgm:prSet>
      <dgm:spPr/>
    </dgm:pt>
    <dgm:pt modelId="{6001F073-722D-4307-B27F-D2D1F9FC6CBB}" type="pres">
      <dgm:prSet presAssocID="{F020FFE3-F360-4DC3-90E0-73311E7275B2}" presName="desTx" presStyleLbl="alignAccFollowNode1" presStyleIdx="1" presStyleCnt="2">
        <dgm:presLayoutVars/>
      </dgm:prSet>
      <dgm:spPr/>
    </dgm:pt>
  </dgm:ptLst>
  <dgm:cxnLst>
    <dgm:cxn modelId="{CD29EE13-9F33-4520-8DCD-63399D8677A2}" type="presOf" srcId="{F020FFE3-F360-4DC3-90E0-73311E7275B2}" destId="{59DE6DAC-2EE9-49AC-9286-39BE323E3DF6}" srcOrd="0" destOrd="0" presId="urn:microsoft.com/office/officeart/2016/7/layout/ChevronBlockProcess"/>
    <dgm:cxn modelId="{20AA9015-6A33-4CA4-8EF3-FC9675528A7E}" type="presOf" srcId="{8F490E97-3519-4B79-A316-B882D2419725}" destId="{D5A2BDAB-47C3-4938-A94A-E326E0148162}" srcOrd="0" destOrd="0" presId="urn:microsoft.com/office/officeart/2016/7/layout/ChevronBlockProcess"/>
    <dgm:cxn modelId="{135A3C2D-9FBD-46F6-A561-FDAD099A30AA}" type="presOf" srcId="{E61E534E-7485-4BA5-AC73-441C7DC5190C}" destId="{E085FCA8-A507-438E-9C49-18256385FB07}" srcOrd="0" destOrd="0" presId="urn:microsoft.com/office/officeart/2016/7/layout/ChevronBlockProcess"/>
    <dgm:cxn modelId="{FA720BAA-C1D6-4E08-B0A8-FB284EB5B093}" type="presOf" srcId="{D8E57AC9-8F05-47B9-A01B-939028827C28}" destId="{6001F073-722D-4307-B27F-D2D1F9FC6CBB}" srcOrd="0" destOrd="0" presId="urn:microsoft.com/office/officeart/2016/7/layout/ChevronBlockProcess"/>
    <dgm:cxn modelId="{B28800BE-E475-462F-A092-2A8AA567163F}" srcId="{F020FFE3-F360-4DC3-90E0-73311E7275B2}" destId="{D8E57AC9-8F05-47B9-A01B-939028827C28}" srcOrd="0" destOrd="0" parTransId="{E32E2241-3C7F-4694-BF5C-F9A6DF44189B}" sibTransId="{B74D717A-FED9-4A3F-AD6A-0C417262E667}"/>
    <dgm:cxn modelId="{6AB770D1-3A75-4B22-8AEE-9C7EFF88A126}" srcId="{97B8274A-F477-4A62-BAAE-91B63E20E0D2}" destId="{8F490E97-3519-4B79-A316-B882D2419725}" srcOrd="0" destOrd="0" parTransId="{898EB29D-10CA-4D13-8E59-5C3FE1BF7A54}" sibTransId="{143EF702-B075-4A3F-B1DC-C5AA89F6825A}"/>
    <dgm:cxn modelId="{A01B17E7-0F4A-4DC6-8EAD-D33237E3126F}" type="presOf" srcId="{97B8274A-F477-4A62-BAAE-91B63E20E0D2}" destId="{81552247-88C3-404E-8226-61E9DF341D2A}" srcOrd="0" destOrd="0" presId="urn:microsoft.com/office/officeart/2016/7/layout/ChevronBlockProcess"/>
    <dgm:cxn modelId="{B50655E7-5E3F-481A-9830-2917911EF43B}" srcId="{E61E534E-7485-4BA5-AC73-441C7DC5190C}" destId="{F020FFE3-F360-4DC3-90E0-73311E7275B2}" srcOrd="1" destOrd="0" parTransId="{BA9167B3-4D26-49FA-9EE5-40F26C80B528}" sibTransId="{B2B2ABBB-A218-4FEB-B09D-66DF2C23D41F}"/>
    <dgm:cxn modelId="{D1873CFB-0E06-4F07-AC80-56E52BC66318}" srcId="{E61E534E-7485-4BA5-AC73-441C7DC5190C}" destId="{97B8274A-F477-4A62-BAAE-91B63E20E0D2}" srcOrd="0" destOrd="0" parTransId="{5952DC25-D508-4DB1-B387-47F1137BA2E5}" sibTransId="{4D334669-4807-4030-AC3E-9C1FE78FF1ED}"/>
    <dgm:cxn modelId="{1BCC8594-4370-46DB-BF82-A7CDCC33BA79}" type="presParOf" srcId="{E085FCA8-A507-438E-9C49-18256385FB07}" destId="{66F81797-0EEA-4E7F-978F-DF15C17EFDB0}" srcOrd="0" destOrd="0" presId="urn:microsoft.com/office/officeart/2016/7/layout/ChevronBlockProcess"/>
    <dgm:cxn modelId="{B1FCE7DE-7F19-40C0-998F-2C3D4ABDEB27}" type="presParOf" srcId="{66F81797-0EEA-4E7F-978F-DF15C17EFDB0}" destId="{81552247-88C3-404E-8226-61E9DF341D2A}" srcOrd="0" destOrd="0" presId="urn:microsoft.com/office/officeart/2016/7/layout/ChevronBlockProcess"/>
    <dgm:cxn modelId="{33CCAEEF-793F-48F3-9DAE-6C2C13AE1A92}" type="presParOf" srcId="{66F81797-0EEA-4E7F-978F-DF15C17EFDB0}" destId="{D5A2BDAB-47C3-4938-A94A-E326E0148162}" srcOrd="1" destOrd="0" presId="urn:microsoft.com/office/officeart/2016/7/layout/ChevronBlockProcess"/>
    <dgm:cxn modelId="{8B35090C-3F77-451B-8349-74789DCFE9A2}" type="presParOf" srcId="{E085FCA8-A507-438E-9C49-18256385FB07}" destId="{81AF845D-CA08-4647-ABF5-4AD5707EBAC3}" srcOrd="1" destOrd="0" presId="urn:microsoft.com/office/officeart/2016/7/layout/ChevronBlockProcess"/>
    <dgm:cxn modelId="{D019C7F4-D5D0-4880-94D9-7AC2F6ABE749}" type="presParOf" srcId="{E085FCA8-A507-438E-9C49-18256385FB07}" destId="{5FD5B390-8985-4F40-889F-98C8B82DFE02}" srcOrd="2" destOrd="0" presId="urn:microsoft.com/office/officeart/2016/7/layout/ChevronBlockProcess"/>
    <dgm:cxn modelId="{EC9BA760-E99B-4FAF-BC66-EB9AAC53FC63}" type="presParOf" srcId="{5FD5B390-8985-4F40-889F-98C8B82DFE02}" destId="{59DE6DAC-2EE9-49AC-9286-39BE323E3DF6}" srcOrd="0" destOrd="0" presId="urn:microsoft.com/office/officeart/2016/7/layout/ChevronBlockProcess"/>
    <dgm:cxn modelId="{8C3113AA-5914-41CD-9EAE-F093C7C1C84D}" type="presParOf" srcId="{5FD5B390-8985-4F40-889F-98C8B82DFE02}" destId="{6001F073-722D-4307-B27F-D2D1F9FC6CBB}"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ED0709-DFF1-4986-B68F-A7EDF5975939}"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51D6E5D-8245-412F-93AF-1D9C19AE890F}">
      <dgm:prSet/>
      <dgm:spPr/>
      <dgm:t>
        <a:bodyPr/>
        <a:lstStyle/>
        <a:p>
          <a:pPr>
            <a:lnSpc>
              <a:spcPct val="100000"/>
            </a:lnSpc>
            <a:defRPr b="1"/>
          </a:pPr>
          <a:r>
            <a:rPr lang="en-US" b="1"/>
            <a:t>Regulatory Compliance and Privacy Mandates</a:t>
          </a:r>
          <a:endParaRPr lang="en-US"/>
        </a:p>
      </dgm:t>
    </dgm:pt>
    <dgm:pt modelId="{CCF2F541-7E9D-4EBB-8BB9-45ED1A4D4E58}" type="parTrans" cxnId="{F0824389-9C4A-4BF1-9073-5678967D32D9}">
      <dgm:prSet/>
      <dgm:spPr/>
      <dgm:t>
        <a:bodyPr/>
        <a:lstStyle/>
        <a:p>
          <a:endParaRPr lang="en-US"/>
        </a:p>
      </dgm:t>
    </dgm:pt>
    <dgm:pt modelId="{ECEC7838-BDED-479F-805F-86895C3EBA2A}" type="sibTrans" cxnId="{F0824389-9C4A-4BF1-9073-5678967D32D9}">
      <dgm:prSet/>
      <dgm:spPr/>
      <dgm:t>
        <a:bodyPr/>
        <a:lstStyle/>
        <a:p>
          <a:endParaRPr lang="en-US"/>
        </a:p>
      </dgm:t>
    </dgm:pt>
    <dgm:pt modelId="{219E330F-8EAB-41F4-AFD5-A47DD264780E}">
      <dgm:prSet/>
      <dgm:spPr/>
      <dgm:t>
        <a:bodyPr/>
        <a:lstStyle/>
        <a:p>
          <a:pPr>
            <a:lnSpc>
              <a:spcPct val="100000"/>
            </a:lnSpc>
          </a:pPr>
          <a:r>
            <a:rPr lang="en-US"/>
            <a:t>Exploring the role of blockchain in helping organizations adhere to stringent data privacy regulations such as GDPR and CCPA, ensuring compliance and maintaining data integrity.</a:t>
          </a:r>
        </a:p>
      </dgm:t>
    </dgm:pt>
    <dgm:pt modelId="{148A1E9D-FC5A-45C0-B5A3-48308AFFFD58}" type="parTrans" cxnId="{64EE4C18-911A-485A-BF8B-9DDD3C99F767}">
      <dgm:prSet/>
      <dgm:spPr/>
      <dgm:t>
        <a:bodyPr/>
        <a:lstStyle/>
        <a:p>
          <a:endParaRPr lang="en-US"/>
        </a:p>
      </dgm:t>
    </dgm:pt>
    <dgm:pt modelId="{5BC07429-5C96-45E4-9E97-DEAE4D24E85B}" type="sibTrans" cxnId="{64EE4C18-911A-485A-BF8B-9DDD3C99F767}">
      <dgm:prSet/>
      <dgm:spPr/>
      <dgm:t>
        <a:bodyPr/>
        <a:lstStyle/>
        <a:p>
          <a:endParaRPr lang="en-US"/>
        </a:p>
      </dgm:t>
    </dgm:pt>
    <dgm:pt modelId="{E1463E27-5189-4D8B-B912-2EA848FFB899}">
      <dgm:prSet/>
      <dgm:spPr/>
      <dgm:t>
        <a:bodyPr/>
        <a:lstStyle/>
        <a:p>
          <a:pPr>
            <a:lnSpc>
              <a:spcPct val="100000"/>
            </a:lnSpc>
            <a:defRPr b="1"/>
          </a:pPr>
          <a:r>
            <a:rPr lang="en-US" b="1"/>
            <a:t>Industry Interest in Secure Data Sharing</a:t>
          </a:r>
          <a:endParaRPr lang="en-US"/>
        </a:p>
      </dgm:t>
    </dgm:pt>
    <dgm:pt modelId="{ED37D27F-6135-4C3C-ABC3-540EF553EF86}" type="parTrans" cxnId="{F9467A65-2F54-4E32-9EE4-B8D328484775}">
      <dgm:prSet/>
      <dgm:spPr/>
      <dgm:t>
        <a:bodyPr/>
        <a:lstStyle/>
        <a:p>
          <a:endParaRPr lang="en-US"/>
        </a:p>
      </dgm:t>
    </dgm:pt>
    <dgm:pt modelId="{C1239DC1-9FA7-4D24-A0DB-4DEBB343A0F2}" type="sibTrans" cxnId="{F9467A65-2F54-4E32-9EE4-B8D328484775}">
      <dgm:prSet/>
      <dgm:spPr/>
      <dgm:t>
        <a:bodyPr/>
        <a:lstStyle/>
        <a:p>
          <a:endParaRPr lang="en-US"/>
        </a:p>
      </dgm:t>
    </dgm:pt>
    <dgm:pt modelId="{36100AC1-7579-42FC-A7CB-42967598FC69}">
      <dgm:prSet/>
      <dgm:spPr/>
      <dgm:t>
        <a:bodyPr/>
        <a:lstStyle/>
        <a:p>
          <a:pPr>
            <a:lnSpc>
              <a:spcPct val="100000"/>
            </a:lnSpc>
          </a:pPr>
          <a:r>
            <a:rPr lang="en-US"/>
            <a:t>Analyzing the growing interest across industries in adopting blockchain for secure data sharing, driven by the need for innovation, collaboration, and operational efficiency.</a:t>
          </a:r>
        </a:p>
      </dgm:t>
    </dgm:pt>
    <dgm:pt modelId="{C342BE9C-F20B-4CBA-A0CD-6484816219EA}" type="parTrans" cxnId="{2CB3F7BD-932D-4B1B-BAF9-8226FFBF2F6B}">
      <dgm:prSet/>
      <dgm:spPr/>
      <dgm:t>
        <a:bodyPr/>
        <a:lstStyle/>
        <a:p>
          <a:endParaRPr lang="en-US"/>
        </a:p>
      </dgm:t>
    </dgm:pt>
    <dgm:pt modelId="{A7A2A165-AA51-4E83-B9D0-8084DF43F079}" type="sibTrans" cxnId="{2CB3F7BD-932D-4B1B-BAF9-8226FFBF2F6B}">
      <dgm:prSet/>
      <dgm:spPr/>
      <dgm:t>
        <a:bodyPr/>
        <a:lstStyle/>
        <a:p>
          <a:endParaRPr lang="en-US"/>
        </a:p>
      </dgm:t>
    </dgm:pt>
    <dgm:pt modelId="{9BC69777-5104-46D8-8D05-18144262BD6C}" type="pres">
      <dgm:prSet presAssocID="{CDED0709-DFF1-4986-B68F-A7EDF5975939}" presName="root" presStyleCnt="0">
        <dgm:presLayoutVars>
          <dgm:dir/>
          <dgm:resizeHandles val="exact"/>
        </dgm:presLayoutVars>
      </dgm:prSet>
      <dgm:spPr/>
    </dgm:pt>
    <dgm:pt modelId="{EB162368-520C-4DBA-B8E2-E117A0A8B1AA}" type="pres">
      <dgm:prSet presAssocID="{151D6E5D-8245-412F-93AF-1D9C19AE890F}" presName="compNode" presStyleCnt="0"/>
      <dgm:spPr/>
    </dgm:pt>
    <dgm:pt modelId="{5B787123-5DBA-4BE4-B727-B88DB3F29E37}" type="pres">
      <dgm:prSet presAssocID="{151D6E5D-8245-412F-93AF-1D9C19AE89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E7A7EED2-D834-4647-8648-A7C580A366D7}" type="pres">
      <dgm:prSet presAssocID="{151D6E5D-8245-412F-93AF-1D9C19AE890F}" presName="iconSpace" presStyleCnt="0"/>
      <dgm:spPr/>
    </dgm:pt>
    <dgm:pt modelId="{EE973979-ADBA-430C-A851-A16C0A8D7043}" type="pres">
      <dgm:prSet presAssocID="{151D6E5D-8245-412F-93AF-1D9C19AE890F}" presName="parTx" presStyleLbl="revTx" presStyleIdx="0" presStyleCnt="4">
        <dgm:presLayoutVars>
          <dgm:chMax val="0"/>
          <dgm:chPref val="0"/>
        </dgm:presLayoutVars>
      </dgm:prSet>
      <dgm:spPr/>
    </dgm:pt>
    <dgm:pt modelId="{6AEE068D-5816-4D2C-AB82-3799F531FCAE}" type="pres">
      <dgm:prSet presAssocID="{151D6E5D-8245-412F-93AF-1D9C19AE890F}" presName="txSpace" presStyleCnt="0"/>
      <dgm:spPr/>
    </dgm:pt>
    <dgm:pt modelId="{3FC1099E-05D7-449F-9E00-95DC341420F2}" type="pres">
      <dgm:prSet presAssocID="{151D6E5D-8245-412F-93AF-1D9C19AE890F}" presName="desTx" presStyleLbl="revTx" presStyleIdx="1" presStyleCnt="4">
        <dgm:presLayoutVars/>
      </dgm:prSet>
      <dgm:spPr/>
    </dgm:pt>
    <dgm:pt modelId="{3C3FA14D-3047-4E80-95BC-B7467AA51838}" type="pres">
      <dgm:prSet presAssocID="{ECEC7838-BDED-479F-805F-86895C3EBA2A}" presName="sibTrans" presStyleCnt="0"/>
      <dgm:spPr/>
    </dgm:pt>
    <dgm:pt modelId="{34F1ADAE-765B-45DE-ACA2-C30E81109BE0}" type="pres">
      <dgm:prSet presAssocID="{E1463E27-5189-4D8B-B912-2EA848FFB899}" presName="compNode" presStyleCnt="0"/>
      <dgm:spPr/>
    </dgm:pt>
    <dgm:pt modelId="{749B1A58-38B5-4C9B-997A-846B9FAD80DD}" type="pres">
      <dgm:prSet presAssocID="{E1463E27-5189-4D8B-B912-2EA848FFB89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D22057A-6233-4CD6-9D64-9B791E11DB35}" type="pres">
      <dgm:prSet presAssocID="{E1463E27-5189-4D8B-B912-2EA848FFB899}" presName="iconSpace" presStyleCnt="0"/>
      <dgm:spPr/>
    </dgm:pt>
    <dgm:pt modelId="{70D463D5-1857-4B82-B990-10ACCC813FEC}" type="pres">
      <dgm:prSet presAssocID="{E1463E27-5189-4D8B-B912-2EA848FFB899}" presName="parTx" presStyleLbl="revTx" presStyleIdx="2" presStyleCnt="4">
        <dgm:presLayoutVars>
          <dgm:chMax val="0"/>
          <dgm:chPref val="0"/>
        </dgm:presLayoutVars>
      </dgm:prSet>
      <dgm:spPr/>
    </dgm:pt>
    <dgm:pt modelId="{47FCCB62-9139-490D-9372-B7F95725219D}" type="pres">
      <dgm:prSet presAssocID="{E1463E27-5189-4D8B-B912-2EA848FFB899}" presName="txSpace" presStyleCnt="0"/>
      <dgm:spPr/>
    </dgm:pt>
    <dgm:pt modelId="{248D4B69-F454-4AFB-AB4D-BAF7E716F1A4}" type="pres">
      <dgm:prSet presAssocID="{E1463E27-5189-4D8B-B912-2EA848FFB899}" presName="desTx" presStyleLbl="revTx" presStyleIdx="3" presStyleCnt="4">
        <dgm:presLayoutVars/>
      </dgm:prSet>
      <dgm:spPr/>
    </dgm:pt>
  </dgm:ptLst>
  <dgm:cxnLst>
    <dgm:cxn modelId="{E0D26D02-A0FC-4FB4-8588-3DB364E75E22}" type="presOf" srcId="{CDED0709-DFF1-4986-B68F-A7EDF5975939}" destId="{9BC69777-5104-46D8-8D05-18144262BD6C}" srcOrd="0" destOrd="0" presId="urn:microsoft.com/office/officeart/2018/5/layout/CenteredIconLabelDescriptionList"/>
    <dgm:cxn modelId="{64EE4C18-911A-485A-BF8B-9DDD3C99F767}" srcId="{151D6E5D-8245-412F-93AF-1D9C19AE890F}" destId="{219E330F-8EAB-41F4-AFD5-A47DD264780E}" srcOrd="0" destOrd="0" parTransId="{148A1E9D-FC5A-45C0-B5A3-48308AFFFD58}" sibTransId="{5BC07429-5C96-45E4-9E97-DEAE4D24E85B}"/>
    <dgm:cxn modelId="{F9467A65-2F54-4E32-9EE4-B8D328484775}" srcId="{CDED0709-DFF1-4986-B68F-A7EDF5975939}" destId="{E1463E27-5189-4D8B-B912-2EA848FFB899}" srcOrd="1" destOrd="0" parTransId="{ED37D27F-6135-4C3C-ABC3-540EF553EF86}" sibTransId="{C1239DC1-9FA7-4D24-A0DB-4DEBB343A0F2}"/>
    <dgm:cxn modelId="{F0824389-9C4A-4BF1-9073-5678967D32D9}" srcId="{CDED0709-DFF1-4986-B68F-A7EDF5975939}" destId="{151D6E5D-8245-412F-93AF-1D9C19AE890F}" srcOrd="0" destOrd="0" parTransId="{CCF2F541-7E9D-4EBB-8BB9-45ED1A4D4E58}" sibTransId="{ECEC7838-BDED-479F-805F-86895C3EBA2A}"/>
    <dgm:cxn modelId="{617CF995-43B3-44EB-9F0B-492FEE3A80AD}" type="presOf" srcId="{151D6E5D-8245-412F-93AF-1D9C19AE890F}" destId="{EE973979-ADBA-430C-A851-A16C0A8D7043}" srcOrd="0" destOrd="0" presId="urn:microsoft.com/office/officeart/2018/5/layout/CenteredIconLabelDescriptionList"/>
    <dgm:cxn modelId="{2CB3F7BD-932D-4B1B-BAF9-8226FFBF2F6B}" srcId="{E1463E27-5189-4D8B-B912-2EA848FFB899}" destId="{36100AC1-7579-42FC-A7CB-42967598FC69}" srcOrd="0" destOrd="0" parTransId="{C342BE9C-F20B-4CBA-A0CD-6484816219EA}" sibTransId="{A7A2A165-AA51-4E83-B9D0-8084DF43F079}"/>
    <dgm:cxn modelId="{2E9A7AD5-7F02-4BBD-9A32-323BD554CD5E}" type="presOf" srcId="{E1463E27-5189-4D8B-B912-2EA848FFB899}" destId="{70D463D5-1857-4B82-B990-10ACCC813FEC}" srcOrd="0" destOrd="0" presId="urn:microsoft.com/office/officeart/2018/5/layout/CenteredIconLabelDescriptionList"/>
    <dgm:cxn modelId="{6FD933E0-7AE0-4C5F-9C46-DBAF000F1A5C}" type="presOf" srcId="{36100AC1-7579-42FC-A7CB-42967598FC69}" destId="{248D4B69-F454-4AFB-AB4D-BAF7E716F1A4}" srcOrd="0" destOrd="0" presId="urn:microsoft.com/office/officeart/2018/5/layout/CenteredIconLabelDescriptionList"/>
    <dgm:cxn modelId="{3D21B8E2-1901-4568-9BBA-CF8A9965112E}" type="presOf" srcId="{219E330F-8EAB-41F4-AFD5-A47DD264780E}" destId="{3FC1099E-05D7-449F-9E00-95DC341420F2}" srcOrd="0" destOrd="0" presId="urn:microsoft.com/office/officeart/2018/5/layout/CenteredIconLabelDescriptionList"/>
    <dgm:cxn modelId="{15DE8CA4-28A5-4F8C-B7A1-DD727FB21827}" type="presParOf" srcId="{9BC69777-5104-46D8-8D05-18144262BD6C}" destId="{EB162368-520C-4DBA-B8E2-E117A0A8B1AA}" srcOrd="0" destOrd="0" presId="urn:microsoft.com/office/officeart/2018/5/layout/CenteredIconLabelDescriptionList"/>
    <dgm:cxn modelId="{17F49A52-974A-4DEE-A878-9530CE777581}" type="presParOf" srcId="{EB162368-520C-4DBA-B8E2-E117A0A8B1AA}" destId="{5B787123-5DBA-4BE4-B727-B88DB3F29E37}" srcOrd="0" destOrd="0" presId="urn:microsoft.com/office/officeart/2018/5/layout/CenteredIconLabelDescriptionList"/>
    <dgm:cxn modelId="{8D581445-E6D4-4138-8825-748A1069B4F5}" type="presParOf" srcId="{EB162368-520C-4DBA-B8E2-E117A0A8B1AA}" destId="{E7A7EED2-D834-4647-8648-A7C580A366D7}" srcOrd="1" destOrd="0" presId="urn:microsoft.com/office/officeart/2018/5/layout/CenteredIconLabelDescriptionList"/>
    <dgm:cxn modelId="{6727B9A5-C415-43C0-BAD2-1DE6960AB02F}" type="presParOf" srcId="{EB162368-520C-4DBA-B8E2-E117A0A8B1AA}" destId="{EE973979-ADBA-430C-A851-A16C0A8D7043}" srcOrd="2" destOrd="0" presId="urn:microsoft.com/office/officeart/2018/5/layout/CenteredIconLabelDescriptionList"/>
    <dgm:cxn modelId="{094E8AB2-50EA-4A78-92A9-61A2D72A9DC8}" type="presParOf" srcId="{EB162368-520C-4DBA-B8E2-E117A0A8B1AA}" destId="{6AEE068D-5816-4D2C-AB82-3799F531FCAE}" srcOrd="3" destOrd="0" presId="urn:microsoft.com/office/officeart/2018/5/layout/CenteredIconLabelDescriptionList"/>
    <dgm:cxn modelId="{3767D3EF-3B92-4B27-BF06-36772CCC9E06}" type="presParOf" srcId="{EB162368-520C-4DBA-B8E2-E117A0A8B1AA}" destId="{3FC1099E-05D7-449F-9E00-95DC341420F2}" srcOrd="4" destOrd="0" presId="urn:microsoft.com/office/officeart/2018/5/layout/CenteredIconLabelDescriptionList"/>
    <dgm:cxn modelId="{BDD42C0C-BC9F-4344-A1F6-331249EC4BC9}" type="presParOf" srcId="{9BC69777-5104-46D8-8D05-18144262BD6C}" destId="{3C3FA14D-3047-4E80-95BC-B7467AA51838}" srcOrd="1" destOrd="0" presId="urn:microsoft.com/office/officeart/2018/5/layout/CenteredIconLabelDescriptionList"/>
    <dgm:cxn modelId="{59D719AF-063D-4C30-B1C6-50970903A959}" type="presParOf" srcId="{9BC69777-5104-46D8-8D05-18144262BD6C}" destId="{34F1ADAE-765B-45DE-ACA2-C30E81109BE0}" srcOrd="2" destOrd="0" presId="urn:microsoft.com/office/officeart/2018/5/layout/CenteredIconLabelDescriptionList"/>
    <dgm:cxn modelId="{15313374-7915-41C1-8F53-A425D5DA9A53}" type="presParOf" srcId="{34F1ADAE-765B-45DE-ACA2-C30E81109BE0}" destId="{749B1A58-38B5-4C9B-997A-846B9FAD80DD}" srcOrd="0" destOrd="0" presId="urn:microsoft.com/office/officeart/2018/5/layout/CenteredIconLabelDescriptionList"/>
    <dgm:cxn modelId="{36D34A14-11C1-4006-AEA0-FA6451B47E72}" type="presParOf" srcId="{34F1ADAE-765B-45DE-ACA2-C30E81109BE0}" destId="{2D22057A-6233-4CD6-9D64-9B791E11DB35}" srcOrd="1" destOrd="0" presId="urn:microsoft.com/office/officeart/2018/5/layout/CenteredIconLabelDescriptionList"/>
    <dgm:cxn modelId="{7CCA5ABB-D2EA-42AF-B4BB-409338B7B8ED}" type="presParOf" srcId="{34F1ADAE-765B-45DE-ACA2-C30E81109BE0}" destId="{70D463D5-1857-4B82-B990-10ACCC813FEC}" srcOrd="2" destOrd="0" presId="urn:microsoft.com/office/officeart/2018/5/layout/CenteredIconLabelDescriptionList"/>
    <dgm:cxn modelId="{09347C29-C2DB-4809-975E-4BAE2D75EB43}" type="presParOf" srcId="{34F1ADAE-765B-45DE-ACA2-C30E81109BE0}" destId="{47FCCB62-9139-490D-9372-B7F95725219D}" srcOrd="3" destOrd="0" presId="urn:microsoft.com/office/officeart/2018/5/layout/CenteredIconLabelDescriptionList"/>
    <dgm:cxn modelId="{911B0BBD-2066-4210-A070-D448E6C9D7A8}" type="presParOf" srcId="{34F1ADAE-765B-45DE-ACA2-C30E81109BE0}" destId="{248D4B69-F454-4AFB-AB4D-BAF7E716F1A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CA4EB2-8687-4FAE-BED6-26E25DA80E4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E0E0F51F-BA2C-4773-8477-19D6D98295ED}">
      <dgm:prSet/>
      <dgm:spPr/>
      <dgm:t>
        <a:bodyPr/>
        <a:lstStyle/>
        <a:p>
          <a:r>
            <a:rPr lang="en-US" b="1" dirty="0"/>
            <a:t>Current Industry Trends</a:t>
          </a:r>
          <a:endParaRPr lang="en-US" dirty="0"/>
        </a:p>
      </dgm:t>
    </dgm:pt>
    <dgm:pt modelId="{7F0F156F-8410-463C-938F-5CF87309687E}" type="parTrans" cxnId="{D3C53300-0B3E-4585-9DE3-17A58A9281BA}">
      <dgm:prSet/>
      <dgm:spPr/>
      <dgm:t>
        <a:bodyPr/>
        <a:lstStyle/>
        <a:p>
          <a:endParaRPr lang="en-US"/>
        </a:p>
      </dgm:t>
    </dgm:pt>
    <dgm:pt modelId="{ADD1BB7F-4A3C-4702-A250-DFAFA65A46DF}" type="sibTrans" cxnId="{D3C53300-0B3E-4585-9DE3-17A58A9281BA}">
      <dgm:prSet/>
      <dgm:spPr/>
      <dgm:t>
        <a:bodyPr/>
        <a:lstStyle/>
        <a:p>
          <a:endParaRPr lang="en-US"/>
        </a:p>
      </dgm:t>
    </dgm:pt>
    <dgm:pt modelId="{760286E7-19EC-42B0-89B0-283F951175F8}">
      <dgm:prSet/>
      <dgm:spPr/>
      <dgm:t>
        <a:bodyPr/>
        <a:lstStyle/>
        <a:p>
          <a:r>
            <a:rPr lang="en-US" dirty="0"/>
            <a:t>Providing insights into the current trends in industries such as healthcare, finance, supply chain management, and education, where blockchain is being increasingly utilized for secure data sharing.</a:t>
          </a:r>
        </a:p>
      </dgm:t>
    </dgm:pt>
    <dgm:pt modelId="{7070C53C-5206-4C7C-A2CF-9BAF90CD2087}" type="parTrans" cxnId="{0E7BE668-A615-48E1-B83B-0333E332F7D4}">
      <dgm:prSet/>
      <dgm:spPr/>
      <dgm:t>
        <a:bodyPr/>
        <a:lstStyle/>
        <a:p>
          <a:endParaRPr lang="en-US"/>
        </a:p>
      </dgm:t>
    </dgm:pt>
    <dgm:pt modelId="{B662E572-1796-4F3B-9AA0-E2A027104355}" type="sibTrans" cxnId="{0E7BE668-A615-48E1-B83B-0333E332F7D4}">
      <dgm:prSet/>
      <dgm:spPr/>
      <dgm:t>
        <a:bodyPr/>
        <a:lstStyle/>
        <a:p>
          <a:endParaRPr lang="en-US"/>
        </a:p>
      </dgm:t>
    </dgm:pt>
    <dgm:pt modelId="{681C7BCF-4D7E-4251-9329-8ACFB5A5C987}">
      <dgm:prSet/>
      <dgm:spPr/>
      <dgm:t>
        <a:bodyPr/>
        <a:lstStyle/>
        <a:p>
          <a:r>
            <a:rPr lang="en-US" b="1" dirty="0"/>
            <a:t>Case Studies of Successful Implementations</a:t>
          </a:r>
          <a:endParaRPr lang="en-US" dirty="0"/>
        </a:p>
      </dgm:t>
    </dgm:pt>
    <dgm:pt modelId="{4E1AB85C-5790-476F-AEE7-C5E3509F301D}" type="parTrans" cxnId="{23F11E44-8591-46B2-BFFD-EB40CE829D9C}">
      <dgm:prSet/>
      <dgm:spPr/>
      <dgm:t>
        <a:bodyPr/>
        <a:lstStyle/>
        <a:p>
          <a:endParaRPr lang="en-US"/>
        </a:p>
      </dgm:t>
    </dgm:pt>
    <dgm:pt modelId="{7DA2CE4F-192A-4C3A-A951-6EF3127BC594}" type="sibTrans" cxnId="{23F11E44-8591-46B2-BFFD-EB40CE829D9C}">
      <dgm:prSet/>
      <dgm:spPr/>
      <dgm:t>
        <a:bodyPr/>
        <a:lstStyle/>
        <a:p>
          <a:endParaRPr lang="en-US"/>
        </a:p>
      </dgm:t>
    </dgm:pt>
    <dgm:pt modelId="{B927692C-DBD4-4B74-9E9A-26EAA35EC655}">
      <dgm:prSet/>
      <dgm:spPr/>
      <dgm:t>
        <a:bodyPr/>
        <a:lstStyle/>
        <a:p>
          <a:r>
            <a:rPr lang="en-US" dirty="0"/>
            <a:t>Showcasing real-world examples of successful implementations of blockchain technology for secure data sharing, demonstrating its effectiveness in various sectors through case studies and use cases.</a:t>
          </a:r>
        </a:p>
      </dgm:t>
    </dgm:pt>
    <dgm:pt modelId="{F923637D-9396-492A-A1EF-587029437BA7}" type="parTrans" cxnId="{637A8318-8C1C-48E4-A159-79627CD014CD}">
      <dgm:prSet/>
      <dgm:spPr/>
      <dgm:t>
        <a:bodyPr/>
        <a:lstStyle/>
        <a:p>
          <a:endParaRPr lang="en-US"/>
        </a:p>
      </dgm:t>
    </dgm:pt>
    <dgm:pt modelId="{62AEBF07-2994-463B-A7F0-5F023547B8C6}" type="sibTrans" cxnId="{637A8318-8C1C-48E4-A159-79627CD014CD}">
      <dgm:prSet/>
      <dgm:spPr/>
      <dgm:t>
        <a:bodyPr/>
        <a:lstStyle/>
        <a:p>
          <a:endParaRPr lang="en-US"/>
        </a:p>
      </dgm:t>
    </dgm:pt>
    <dgm:pt modelId="{1F366F6C-6669-484C-9D2A-75A0EEB9A91F}" type="pres">
      <dgm:prSet presAssocID="{2ACA4EB2-8687-4FAE-BED6-26E25DA80E4A}" presName="root" presStyleCnt="0">
        <dgm:presLayoutVars>
          <dgm:dir/>
          <dgm:resizeHandles val="exact"/>
        </dgm:presLayoutVars>
      </dgm:prSet>
      <dgm:spPr/>
    </dgm:pt>
    <dgm:pt modelId="{D86EFB15-38BE-45B4-A351-72BF28DF273E}" type="pres">
      <dgm:prSet presAssocID="{E0E0F51F-BA2C-4773-8477-19D6D98295ED}" presName="compNode" presStyleCnt="0"/>
      <dgm:spPr/>
    </dgm:pt>
    <dgm:pt modelId="{0E37D959-FFF6-4597-ADC6-7CD3C19B192F}" type="pres">
      <dgm:prSet presAssocID="{E0E0F51F-BA2C-4773-8477-19D6D98295ED}" presName="iconRect" presStyleLbl="node1" presStyleIdx="0" presStyleCnt="4" custLinFactX="94300" custLinFactNeighborX="100000" custLinFactNeighborY="-190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544C9352-E104-4290-8ECA-3E90A5C09A9F}" type="pres">
      <dgm:prSet presAssocID="{E0E0F51F-BA2C-4773-8477-19D6D98295ED}" presName="spaceRect" presStyleCnt="0"/>
      <dgm:spPr/>
    </dgm:pt>
    <dgm:pt modelId="{A240FA45-C56D-4A9B-B8DE-A9A94B34ADA7}" type="pres">
      <dgm:prSet presAssocID="{E0E0F51F-BA2C-4773-8477-19D6D98295ED}" presName="textRect" presStyleLbl="revTx" presStyleIdx="0" presStyleCnt="4" custLinFactNeighborX="63433" custLinFactNeighborY="-1101">
        <dgm:presLayoutVars>
          <dgm:chMax val="1"/>
          <dgm:chPref val="1"/>
        </dgm:presLayoutVars>
      </dgm:prSet>
      <dgm:spPr/>
    </dgm:pt>
    <dgm:pt modelId="{00EC83CA-9918-46C7-8577-664A8273C0E7}" type="pres">
      <dgm:prSet presAssocID="{ADD1BB7F-4A3C-4702-A250-DFAFA65A46DF}" presName="sibTrans" presStyleCnt="0"/>
      <dgm:spPr/>
    </dgm:pt>
    <dgm:pt modelId="{016CAABE-8A7A-4296-985E-D52925CA2784}" type="pres">
      <dgm:prSet presAssocID="{760286E7-19EC-42B0-89B0-283F951175F8}" presName="compNode" presStyleCnt="0"/>
      <dgm:spPr/>
    </dgm:pt>
    <dgm:pt modelId="{C6F011EF-22B5-4799-BA2A-6EDC58B71D34}" type="pres">
      <dgm:prSet presAssocID="{760286E7-19EC-42B0-89B0-283F951175F8}" presName="iconRect" presStyleLbl="node1" presStyleIdx="1" presStyleCnt="4" custLinFactX="-52392" custLinFactNeighborX="-100000" custLinFactNeighborY="-190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C181EB0A-9B36-4275-9B20-F9CB90F9BD74}" type="pres">
      <dgm:prSet presAssocID="{760286E7-19EC-42B0-89B0-283F951175F8}" presName="spaceRect" presStyleCnt="0"/>
      <dgm:spPr/>
    </dgm:pt>
    <dgm:pt modelId="{CE78D7A7-0E09-4564-995E-9861F17AFE56}" type="pres">
      <dgm:prSet presAssocID="{760286E7-19EC-42B0-89B0-283F951175F8}" presName="textRect" presStyleLbl="revTx" presStyleIdx="1" presStyleCnt="4" custScaleX="107060" custScaleY="118331" custLinFactNeighborX="-54432" custLinFactNeighborY="47359">
        <dgm:presLayoutVars>
          <dgm:chMax val="1"/>
          <dgm:chPref val="1"/>
        </dgm:presLayoutVars>
      </dgm:prSet>
      <dgm:spPr/>
    </dgm:pt>
    <dgm:pt modelId="{C8E973D5-494D-465E-A18A-06A72B87B190}" type="pres">
      <dgm:prSet presAssocID="{B662E572-1796-4F3B-9AA0-E2A027104355}" presName="sibTrans" presStyleCnt="0"/>
      <dgm:spPr/>
    </dgm:pt>
    <dgm:pt modelId="{BAE26F73-80E4-4EFC-BC1B-32C0E7A141C3}" type="pres">
      <dgm:prSet presAssocID="{681C7BCF-4D7E-4251-9329-8ACFB5A5C987}" presName="compNode" presStyleCnt="0"/>
      <dgm:spPr/>
    </dgm:pt>
    <dgm:pt modelId="{E1240937-53C6-403E-AC0B-135502139505}" type="pres">
      <dgm:prSet presAssocID="{681C7BCF-4D7E-4251-9329-8ACFB5A5C987}" presName="iconRect" presStyleLbl="node1" presStyleIdx="2" presStyleCnt="4" custLinFactNeighborX="-54290" custLinFactNeighborY="-388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F725E47-E91F-4195-87CF-5B18368528D2}" type="pres">
      <dgm:prSet presAssocID="{681C7BCF-4D7E-4251-9329-8ACFB5A5C987}" presName="spaceRect" presStyleCnt="0"/>
      <dgm:spPr/>
    </dgm:pt>
    <dgm:pt modelId="{76BE0984-BEF0-4B19-A54B-48D1F77680A0}" type="pres">
      <dgm:prSet presAssocID="{681C7BCF-4D7E-4251-9329-8ACFB5A5C987}" presName="textRect" presStyleLbl="revTx" presStyleIdx="2" presStyleCnt="4" custLinFactNeighborX="7714" custLinFactNeighborY="-2202">
        <dgm:presLayoutVars>
          <dgm:chMax val="1"/>
          <dgm:chPref val="1"/>
        </dgm:presLayoutVars>
      </dgm:prSet>
      <dgm:spPr/>
    </dgm:pt>
    <dgm:pt modelId="{B1F4E686-0928-4BBE-ACFB-5B33E3DF2AA4}" type="pres">
      <dgm:prSet presAssocID="{7DA2CE4F-192A-4C3A-A951-6EF3127BC594}" presName="sibTrans" presStyleCnt="0"/>
      <dgm:spPr/>
    </dgm:pt>
    <dgm:pt modelId="{D32EC3FB-949A-4F1D-BC1C-CA61978513B9}" type="pres">
      <dgm:prSet presAssocID="{B927692C-DBD4-4B74-9E9A-26EAA35EC655}" presName="compNode" presStyleCnt="0"/>
      <dgm:spPr/>
    </dgm:pt>
    <dgm:pt modelId="{EC07C7A6-6059-40FB-8C6F-439806A95D63}" type="pres">
      <dgm:prSet presAssocID="{B927692C-DBD4-4B74-9E9A-26EAA35EC655}" presName="iconRect" presStyleLbl="node1" presStyleIdx="3" presStyleCnt="4" custLinFactX="-100000" custLinFactNeighborX="-102218" custLinFactNeighborY="-576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25F1B487-9D1C-496A-B589-9000D3F4AC90}" type="pres">
      <dgm:prSet presAssocID="{B927692C-DBD4-4B74-9E9A-26EAA35EC655}" presName="spaceRect" presStyleCnt="0"/>
      <dgm:spPr/>
    </dgm:pt>
    <dgm:pt modelId="{F58E3723-468D-4055-9889-34C90F0067D6}" type="pres">
      <dgm:prSet presAssocID="{B927692C-DBD4-4B74-9E9A-26EAA35EC655}" presName="textRect" presStyleLbl="revTx" presStyleIdx="3" presStyleCnt="4" custLinFactX="-9722" custLinFactNeighborX="-100000" custLinFactNeighborY="41851">
        <dgm:presLayoutVars>
          <dgm:chMax val="1"/>
          <dgm:chPref val="1"/>
        </dgm:presLayoutVars>
      </dgm:prSet>
      <dgm:spPr/>
    </dgm:pt>
  </dgm:ptLst>
  <dgm:cxnLst>
    <dgm:cxn modelId="{D3C53300-0B3E-4585-9DE3-17A58A9281BA}" srcId="{2ACA4EB2-8687-4FAE-BED6-26E25DA80E4A}" destId="{E0E0F51F-BA2C-4773-8477-19D6D98295ED}" srcOrd="0" destOrd="0" parTransId="{7F0F156F-8410-463C-938F-5CF87309687E}" sibTransId="{ADD1BB7F-4A3C-4702-A250-DFAFA65A46DF}"/>
    <dgm:cxn modelId="{637A8318-8C1C-48E4-A159-79627CD014CD}" srcId="{2ACA4EB2-8687-4FAE-BED6-26E25DA80E4A}" destId="{B927692C-DBD4-4B74-9E9A-26EAA35EC655}" srcOrd="3" destOrd="0" parTransId="{F923637D-9396-492A-A1EF-587029437BA7}" sibTransId="{62AEBF07-2994-463B-A7F0-5F023547B8C6}"/>
    <dgm:cxn modelId="{23F11E44-8591-46B2-BFFD-EB40CE829D9C}" srcId="{2ACA4EB2-8687-4FAE-BED6-26E25DA80E4A}" destId="{681C7BCF-4D7E-4251-9329-8ACFB5A5C987}" srcOrd="2" destOrd="0" parTransId="{4E1AB85C-5790-476F-AEE7-C5E3509F301D}" sibTransId="{7DA2CE4F-192A-4C3A-A951-6EF3127BC594}"/>
    <dgm:cxn modelId="{0E7BE668-A615-48E1-B83B-0333E332F7D4}" srcId="{2ACA4EB2-8687-4FAE-BED6-26E25DA80E4A}" destId="{760286E7-19EC-42B0-89B0-283F951175F8}" srcOrd="1" destOrd="0" parTransId="{7070C53C-5206-4C7C-A2CF-9BAF90CD2087}" sibTransId="{B662E572-1796-4F3B-9AA0-E2A027104355}"/>
    <dgm:cxn modelId="{0AE2BA81-8145-446D-A372-500BE2E952C3}" type="presOf" srcId="{760286E7-19EC-42B0-89B0-283F951175F8}" destId="{CE78D7A7-0E09-4564-995E-9861F17AFE56}" srcOrd="0" destOrd="0" presId="urn:microsoft.com/office/officeart/2018/2/layout/IconLabelList"/>
    <dgm:cxn modelId="{96ADB196-8290-42B4-B1BE-F871758E403C}" type="presOf" srcId="{681C7BCF-4D7E-4251-9329-8ACFB5A5C987}" destId="{76BE0984-BEF0-4B19-A54B-48D1F77680A0}" srcOrd="0" destOrd="0" presId="urn:microsoft.com/office/officeart/2018/2/layout/IconLabelList"/>
    <dgm:cxn modelId="{61432D99-547A-4592-A9DA-345F1066F5FC}" type="presOf" srcId="{B927692C-DBD4-4B74-9E9A-26EAA35EC655}" destId="{F58E3723-468D-4055-9889-34C90F0067D6}" srcOrd="0" destOrd="0" presId="urn:microsoft.com/office/officeart/2018/2/layout/IconLabelList"/>
    <dgm:cxn modelId="{12B2B5D6-8348-40D1-86BB-C59ECAA703F8}" type="presOf" srcId="{2ACA4EB2-8687-4FAE-BED6-26E25DA80E4A}" destId="{1F366F6C-6669-484C-9D2A-75A0EEB9A91F}" srcOrd="0" destOrd="0" presId="urn:microsoft.com/office/officeart/2018/2/layout/IconLabelList"/>
    <dgm:cxn modelId="{12BE00DE-A49D-4A0E-A4A1-73CA192EADC7}" type="presOf" srcId="{E0E0F51F-BA2C-4773-8477-19D6D98295ED}" destId="{A240FA45-C56D-4A9B-B8DE-A9A94B34ADA7}" srcOrd="0" destOrd="0" presId="urn:microsoft.com/office/officeart/2018/2/layout/IconLabelList"/>
    <dgm:cxn modelId="{34E9C543-29FC-493E-B4C2-A9AF3290D9FF}" type="presParOf" srcId="{1F366F6C-6669-484C-9D2A-75A0EEB9A91F}" destId="{D86EFB15-38BE-45B4-A351-72BF28DF273E}" srcOrd="0" destOrd="0" presId="urn:microsoft.com/office/officeart/2018/2/layout/IconLabelList"/>
    <dgm:cxn modelId="{040EE5E9-5FEC-49DE-9E0E-7ED82E232EB8}" type="presParOf" srcId="{D86EFB15-38BE-45B4-A351-72BF28DF273E}" destId="{0E37D959-FFF6-4597-ADC6-7CD3C19B192F}" srcOrd="0" destOrd="0" presId="urn:microsoft.com/office/officeart/2018/2/layout/IconLabelList"/>
    <dgm:cxn modelId="{6DF0748B-1C9F-48C5-A14C-109C86C0891C}" type="presParOf" srcId="{D86EFB15-38BE-45B4-A351-72BF28DF273E}" destId="{544C9352-E104-4290-8ECA-3E90A5C09A9F}" srcOrd="1" destOrd="0" presId="urn:microsoft.com/office/officeart/2018/2/layout/IconLabelList"/>
    <dgm:cxn modelId="{B9D9B25E-7B94-43DA-B3DB-5DEDD787007A}" type="presParOf" srcId="{D86EFB15-38BE-45B4-A351-72BF28DF273E}" destId="{A240FA45-C56D-4A9B-B8DE-A9A94B34ADA7}" srcOrd="2" destOrd="0" presId="urn:microsoft.com/office/officeart/2018/2/layout/IconLabelList"/>
    <dgm:cxn modelId="{0719F49E-6A63-478B-A663-9B9E3E5D0824}" type="presParOf" srcId="{1F366F6C-6669-484C-9D2A-75A0EEB9A91F}" destId="{00EC83CA-9918-46C7-8577-664A8273C0E7}" srcOrd="1" destOrd="0" presId="urn:microsoft.com/office/officeart/2018/2/layout/IconLabelList"/>
    <dgm:cxn modelId="{03008F03-7DCB-4CB3-9C47-F0F2F864A4E0}" type="presParOf" srcId="{1F366F6C-6669-484C-9D2A-75A0EEB9A91F}" destId="{016CAABE-8A7A-4296-985E-D52925CA2784}" srcOrd="2" destOrd="0" presId="urn:microsoft.com/office/officeart/2018/2/layout/IconLabelList"/>
    <dgm:cxn modelId="{DD7731A7-C8A1-47CB-8C8B-B705674B7EA9}" type="presParOf" srcId="{016CAABE-8A7A-4296-985E-D52925CA2784}" destId="{C6F011EF-22B5-4799-BA2A-6EDC58B71D34}" srcOrd="0" destOrd="0" presId="urn:microsoft.com/office/officeart/2018/2/layout/IconLabelList"/>
    <dgm:cxn modelId="{3C3F6468-1D19-4041-941C-243B945FBC14}" type="presParOf" srcId="{016CAABE-8A7A-4296-985E-D52925CA2784}" destId="{C181EB0A-9B36-4275-9B20-F9CB90F9BD74}" srcOrd="1" destOrd="0" presId="urn:microsoft.com/office/officeart/2018/2/layout/IconLabelList"/>
    <dgm:cxn modelId="{242277A6-9370-441F-B547-B5F85228605B}" type="presParOf" srcId="{016CAABE-8A7A-4296-985E-D52925CA2784}" destId="{CE78D7A7-0E09-4564-995E-9861F17AFE56}" srcOrd="2" destOrd="0" presId="urn:microsoft.com/office/officeart/2018/2/layout/IconLabelList"/>
    <dgm:cxn modelId="{5AE07C5F-A81A-4347-A532-E29625F17B6D}" type="presParOf" srcId="{1F366F6C-6669-484C-9D2A-75A0EEB9A91F}" destId="{C8E973D5-494D-465E-A18A-06A72B87B190}" srcOrd="3" destOrd="0" presId="urn:microsoft.com/office/officeart/2018/2/layout/IconLabelList"/>
    <dgm:cxn modelId="{2D8DF937-5CF3-48F6-AA6B-1B125340AE81}" type="presParOf" srcId="{1F366F6C-6669-484C-9D2A-75A0EEB9A91F}" destId="{BAE26F73-80E4-4EFC-BC1B-32C0E7A141C3}" srcOrd="4" destOrd="0" presId="urn:microsoft.com/office/officeart/2018/2/layout/IconLabelList"/>
    <dgm:cxn modelId="{5B79812D-DF41-40E9-8E59-26E2B222E19D}" type="presParOf" srcId="{BAE26F73-80E4-4EFC-BC1B-32C0E7A141C3}" destId="{E1240937-53C6-403E-AC0B-135502139505}" srcOrd="0" destOrd="0" presId="urn:microsoft.com/office/officeart/2018/2/layout/IconLabelList"/>
    <dgm:cxn modelId="{B7B0C090-E1FB-4738-B71F-D0FE0F651DAC}" type="presParOf" srcId="{BAE26F73-80E4-4EFC-BC1B-32C0E7A141C3}" destId="{FF725E47-E91F-4195-87CF-5B18368528D2}" srcOrd="1" destOrd="0" presId="urn:microsoft.com/office/officeart/2018/2/layout/IconLabelList"/>
    <dgm:cxn modelId="{DF65E821-8813-4F87-9179-2DF590408AEC}" type="presParOf" srcId="{BAE26F73-80E4-4EFC-BC1B-32C0E7A141C3}" destId="{76BE0984-BEF0-4B19-A54B-48D1F77680A0}" srcOrd="2" destOrd="0" presId="urn:microsoft.com/office/officeart/2018/2/layout/IconLabelList"/>
    <dgm:cxn modelId="{C8701DE7-1AC8-4643-A1F2-012C0CD95D45}" type="presParOf" srcId="{1F366F6C-6669-484C-9D2A-75A0EEB9A91F}" destId="{B1F4E686-0928-4BBE-ACFB-5B33E3DF2AA4}" srcOrd="5" destOrd="0" presId="urn:microsoft.com/office/officeart/2018/2/layout/IconLabelList"/>
    <dgm:cxn modelId="{DC6249A2-B304-407A-9F3F-9CD71B6DDDE5}" type="presParOf" srcId="{1F366F6C-6669-484C-9D2A-75A0EEB9A91F}" destId="{D32EC3FB-949A-4F1D-BC1C-CA61978513B9}" srcOrd="6" destOrd="0" presId="urn:microsoft.com/office/officeart/2018/2/layout/IconLabelList"/>
    <dgm:cxn modelId="{AE46305A-F6E3-4A24-8739-2D36EFD029CD}" type="presParOf" srcId="{D32EC3FB-949A-4F1D-BC1C-CA61978513B9}" destId="{EC07C7A6-6059-40FB-8C6F-439806A95D63}" srcOrd="0" destOrd="0" presId="urn:microsoft.com/office/officeart/2018/2/layout/IconLabelList"/>
    <dgm:cxn modelId="{2C2D1520-DAC9-4629-AB98-87E9846CFE7C}" type="presParOf" srcId="{D32EC3FB-949A-4F1D-BC1C-CA61978513B9}" destId="{25F1B487-9D1C-496A-B589-9000D3F4AC90}" srcOrd="1" destOrd="0" presId="urn:microsoft.com/office/officeart/2018/2/layout/IconLabelList"/>
    <dgm:cxn modelId="{E07AC6F1-4B29-4A49-A408-8786E3465CE0}" type="presParOf" srcId="{D32EC3FB-949A-4F1D-BC1C-CA61978513B9}" destId="{F58E3723-468D-4055-9889-34C90F0067D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DF7B66-83B7-497A-8928-D6A5851BB3B7}"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008FA8C-4E96-44B9-ADC3-97112CF882C8}">
      <dgm:prSet/>
      <dgm:spPr/>
      <dgm:t>
        <a:bodyPr/>
        <a:lstStyle/>
        <a:p>
          <a:pPr>
            <a:defRPr b="1"/>
          </a:pPr>
          <a:r>
            <a:rPr lang="en-US" b="1"/>
            <a:t>Summary of Findings and Key Takeaways</a:t>
          </a:r>
          <a:endParaRPr lang="en-US"/>
        </a:p>
      </dgm:t>
    </dgm:pt>
    <dgm:pt modelId="{C67FE155-87B8-4DF3-9DD3-A7BAFFDE6930}" type="parTrans" cxnId="{0BD6BCB4-C1F0-4EE7-AF12-0F6203F6DE4E}">
      <dgm:prSet/>
      <dgm:spPr/>
      <dgm:t>
        <a:bodyPr/>
        <a:lstStyle/>
        <a:p>
          <a:endParaRPr lang="en-US"/>
        </a:p>
      </dgm:t>
    </dgm:pt>
    <dgm:pt modelId="{190A6E88-33EC-4BF7-8E57-1BD090445D52}" type="sibTrans" cxnId="{0BD6BCB4-C1F0-4EE7-AF12-0F6203F6DE4E}">
      <dgm:prSet/>
      <dgm:spPr/>
      <dgm:t>
        <a:bodyPr/>
        <a:lstStyle/>
        <a:p>
          <a:endParaRPr lang="en-US"/>
        </a:p>
      </dgm:t>
    </dgm:pt>
    <dgm:pt modelId="{451C1B3F-CAE1-412A-8C64-4333AB15782C}">
      <dgm:prSet/>
      <dgm:spPr/>
      <dgm:t>
        <a:bodyPr/>
        <a:lstStyle/>
        <a:p>
          <a:r>
            <a:rPr lang="en-US"/>
            <a:t>Summarizing the key findings and insights obtained throughout the study, including the potential of blockchain technology for secure data sharing in cloud environments, the challenges faced, and the opportunities identified.</a:t>
          </a:r>
        </a:p>
      </dgm:t>
    </dgm:pt>
    <dgm:pt modelId="{74CEF8E3-288D-4E3D-8682-28E12A3F577D}" type="parTrans" cxnId="{2B06EF98-2BAF-4DAB-87C7-C758F7EE87FC}">
      <dgm:prSet/>
      <dgm:spPr/>
      <dgm:t>
        <a:bodyPr/>
        <a:lstStyle/>
        <a:p>
          <a:endParaRPr lang="en-US"/>
        </a:p>
      </dgm:t>
    </dgm:pt>
    <dgm:pt modelId="{3B49CCDD-64F3-4202-AE25-0C813774757B}" type="sibTrans" cxnId="{2B06EF98-2BAF-4DAB-87C7-C758F7EE87FC}">
      <dgm:prSet/>
      <dgm:spPr/>
      <dgm:t>
        <a:bodyPr/>
        <a:lstStyle/>
        <a:p>
          <a:endParaRPr lang="en-US"/>
        </a:p>
      </dgm:t>
    </dgm:pt>
    <dgm:pt modelId="{C2F6B3AF-5101-4BFE-9B88-171421D79F19}">
      <dgm:prSet/>
      <dgm:spPr/>
      <dgm:t>
        <a:bodyPr/>
        <a:lstStyle/>
        <a:p>
          <a:pPr>
            <a:defRPr b="1"/>
          </a:pPr>
          <a:r>
            <a:rPr lang="en-US" b="1"/>
            <a:t>Reiteration of the Project's Value Proposition</a:t>
          </a:r>
          <a:endParaRPr lang="en-US"/>
        </a:p>
      </dgm:t>
    </dgm:pt>
    <dgm:pt modelId="{DE7A41F9-C8E3-4357-9C77-EC541FA1E771}" type="parTrans" cxnId="{72E218F3-5951-4F7E-8260-20CC357E58AD}">
      <dgm:prSet/>
      <dgm:spPr/>
      <dgm:t>
        <a:bodyPr/>
        <a:lstStyle/>
        <a:p>
          <a:endParaRPr lang="en-US"/>
        </a:p>
      </dgm:t>
    </dgm:pt>
    <dgm:pt modelId="{F8897B48-67D8-4A7A-814B-F6E97C6F9291}" type="sibTrans" cxnId="{72E218F3-5951-4F7E-8260-20CC357E58AD}">
      <dgm:prSet/>
      <dgm:spPr/>
      <dgm:t>
        <a:bodyPr/>
        <a:lstStyle/>
        <a:p>
          <a:endParaRPr lang="en-US"/>
        </a:p>
      </dgm:t>
    </dgm:pt>
    <dgm:pt modelId="{D85AA162-463E-49F9-998A-CC19AEA4FB8B}">
      <dgm:prSet/>
      <dgm:spPr/>
      <dgm:t>
        <a:bodyPr/>
        <a:lstStyle/>
        <a:p>
          <a:r>
            <a:rPr lang="en-US"/>
            <a:t>Reinforcing the value proposition of the project, emphasizing its contribution to enhancing data security, ensuring regulatory compliance, and fostering industry interest in secure data sharing through blockchain technology.</a:t>
          </a:r>
        </a:p>
      </dgm:t>
    </dgm:pt>
    <dgm:pt modelId="{53066A0E-B235-440F-AA9F-776A17BE4E79}" type="parTrans" cxnId="{A768D64C-4EF1-4E0E-8B96-4FC6D557A6E2}">
      <dgm:prSet/>
      <dgm:spPr/>
      <dgm:t>
        <a:bodyPr/>
        <a:lstStyle/>
        <a:p>
          <a:endParaRPr lang="en-US"/>
        </a:p>
      </dgm:t>
    </dgm:pt>
    <dgm:pt modelId="{257B0111-D9D1-4C73-AAD8-C2C473FE2A4C}" type="sibTrans" cxnId="{A768D64C-4EF1-4E0E-8B96-4FC6D557A6E2}">
      <dgm:prSet/>
      <dgm:spPr/>
      <dgm:t>
        <a:bodyPr/>
        <a:lstStyle/>
        <a:p>
          <a:endParaRPr lang="en-US"/>
        </a:p>
      </dgm:t>
    </dgm:pt>
    <dgm:pt modelId="{17DA7BCE-C000-4A87-9FBB-CC36C8CECF0C}" type="pres">
      <dgm:prSet presAssocID="{4EDF7B66-83B7-497A-8928-D6A5851BB3B7}" presName="root" presStyleCnt="0">
        <dgm:presLayoutVars>
          <dgm:dir/>
          <dgm:resizeHandles val="exact"/>
        </dgm:presLayoutVars>
      </dgm:prSet>
      <dgm:spPr/>
    </dgm:pt>
    <dgm:pt modelId="{7DAAA259-CC34-4595-AC26-333524155C52}" type="pres">
      <dgm:prSet presAssocID="{7008FA8C-4E96-44B9-ADC3-97112CF882C8}" presName="compNode" presStyleCnt="0"/>
      <dgm:spPr/>
    </dgm:pt>
    <dgm:pt modelId="{0A161123-9921-4FDD-BE2D-04A1491272F5}" type="pres">
      <dgm:prSet presAssocID="{7008FA8C-4E96-44B9-ADC3-97112CF882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35168DC3-5310-4856-A5BF-C6C4DFFEE263}" type="pres">
      <dgm:prSet presAssocID="{7008FA8C-4E96-44B9-ADC3-97112CF882C8}" presName="iconSpace" presStyleCnt="0"/>
      <dgm:spPr/>
    </dgm:pt>
    <dgm:pt modelId="{AE0240DF-2E02-43AA-9091-A7A05CD22347}" type="pres">
      <dgm:prSet presAssocID="{7008FA8C-4E96-44B9-ADC3-97112CF882C8}" presName="parTx" presStyleLbl="revTx" presStyleIdx="0" presStyleCnt="4">
        <dgm:presLayoutVars>
          <dgm:chMax val="0"/>
          <dgm:chPref val="0"/>
        </dgm:presLayoutVars>
      </dgm:prSet>
      <dgm:spPr/>
    </dgm:pt>
    <dgm:pt modelId="{CA38E534-8A6D-4C45-A96E-C5A7CB9723BA}" type="pres">
      <dgm:prSet presAssocID="{7008FA8C-4E96-44B9-ADC3-97112CF882C8}" presName="txSpace" presStyleCnt="0"/>
      <dgm:spPr/>
    </dgm:pt>
    <dgm:pt modelId="{7489DE1C-7522-4E01-B0A9-01CA200D98DA}" type="pres">
      <dgm:prSet presAssocID="{7008FA8C-4E96-44B9-ADC3-97112CF882C8}" presName="desTx" presStyleLbl="revTx" presStyleIdx="1" presStyleCnt="4">
        <dgm:presLayoutVars/>
      </dgm:prSet>
      <dgm:spPr/>
    </dgm:pt>
    <dgm:pt modelId="{DF06B16F-9C12-4E10-BB92-B5EBE863F61B}" type="pres">
      <dgm:prSet presAssocID="{190A6E88-33EC-4BF7-8E57-1BD090445D52}" presName="sibTrans" presStyleCnt="0"/>
      <dgm:spPr/>
    </dgm:pt>
    <dgm:pt modelId="{8081D5A3-A911-4DC7-8DFE-ADE142BA7B67}" type="pres">
      <dgm:prSet presAssocID="{C2F6B3AF-5101-4BFE-9B88-171421D79F19}" presName="compNode" presStyleCnt="0"/>
      <dgm:spPr/>
    </dgm:pt>
    <dgm:pt modelId="{3242A617-4DBE-4522-BA91-C9197EE2D8C7}" type="pres">
      <dgm:prSet presAssocID="{C2F6B3AF-5101-4BFE-9B88-171421D79F1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12CE9AFF-F92C-4BDE-AE34-9242ABD129C1}" type="pres">
      <dgm:prSet presAssocID="{C2F6B3AF-5101-4BFE-9B88-171421D79F19}" presName="iconSpace" presStyleCnt="0"/>
      <dgm:spPr/>
    </dgm:pt>
    <dgm:pt modelId="{0BCCC594-E2D2-4B78-846F-DF7456086E3F}" type="pres">
      <dgm:prSet presAssocID="{C2F6B3AF-5101-4BFE-9B88-171421D79F19}" presName="parTx" presStyleLbl="revTx" presStyleIdx="2" presStyleCnt="4">
        <dgm:presLayoutVars>
          <dgm:chMax val="0"/>
          <dgm:chPref val="0"/>
        </dgm:presLayoutVars>
      </dgm:prSet>
      <dgm:spPr/>
    </dgm:pt>
    <dgm:pt modelId="{7CC0F410-2567-4E57-AC30-5B3701B20FB2}" type="pres">
      <dgm:prSet presAssocID="{C2F6B3AF-5101-4BFE-9B88-171421D79F19}" presName="txSpace" presStyleCnt="0"/>
      <dgm:spPr/>
    </dgm:pt>
    <dgm:pt modelId="{DA70C6BC-D279-4A94-AF38-8A895D7C9F31}" type="pres">
      <dgm:prSet presAssocID="{C2F6B3AF-5101-4BFE-9B88-171421D79F19}" presName="desTx" presStyleLbl="revTx" presStyleIdx="3" presStyleCnt="4">
        <dgm:presLayoutVars/>
      </dgm:prSet>
      <dgm:spPr/>
    </dgm:pt>
  </dgm:ptLst>
  <dgm:cxnLst>
    <dgm:cxn modelId="{38F9C404-A6CB-4D42-A8F5-C728BEFA30BD}" type="presOf" srcId="{D85AA162-463E-49F9-998A-CC19AEA4FB8B}" destId="{DA70C6BC-D279-4A94-AF38-8A895D7C9F31}" srcOrd="0" destOrd="0" presId="urn:microsoft.com/office/officeart/2018/2/layout/IconLabelDescriptionList"/>
    <dgm:cxn modelId="{7904B235-43D8-40EE-990F-7E97E3D75173}" type="presOf" srcId="{7008FA8C-4E96-44B9-ADC3-97112CF882C8}" destId="{AE0240DF-2E02-43AA-9091-A7A05CD22347}" srcOrd="0" destOrd="0" presId="urn:microsoft.com/office/officeart/2018/2/layout/IconLabelDescriptionList"/>
    <dgm:cxn modelId="{A768D64C-4EF1-4E0E-8B96-4FC6D557A6E2}" srcId="{C2F6B3AF-5101-4BFE-9B88-171421D79F19}" destId="{D85AA162-463E-49F9-998A-CC19AEA4FB8B}" srcOrd="0" destOrd="0" parTransId="{53066A0E-B235-440F-AA9F-776A17BE4E79}" sibTransId="{257B0111-D9D1-4C73-AAD8-C2C473FE2A4C}"/>
    <dgm:cxn modelId="{B5F73196-6FCB-4F4D-ABA2-7402032DF552}" type="presOf" srcId="{4EDF7B66-83B7-497A-8928-D6A5851BB3B7}" destId="{17DA7BCE-C000-4A87-9FBB-CC36C8CECF0C}" srcOrd="0" destOrd="0" presId="urn:microsoft.com/office/officeart/2018/2/layout/IconLabelDescriptionList"/>
    <dgm:cxn modelId="{2B06EF98-2BAF-4DAB-87C7-C758F7EE87FC}" srcId="{7008FA8C-4E96-44B9-ADC3-97112CF882C8}" destId="{451C1B3F-CAE1-412A-8C64-4333AB15782C}" srcOrd="0" destOrd="0" parTransId="{74CEF8E3-288D-4E3D-8682-28E12A3F577D}" sibTransId="{3B49CCDD-64F3-4202-AE25-0C813774757B}"/>
    <dgm:cxn modelId="{0BD6BCB4-C1F0-4EE7-AF12-0F6203F6DE4E}" srcId="{4EDF7B66-83B7-497A-8928-D6A5851BB3B7}" destId="{7008FA8C-4E96-44B9-ADC3-97112CF882C8}" srcOrd="0" destOrd="0" parTransId="{C67FE155-87B8-4DF3-9DD3-A7BAFFDE6930}" sibTransId="{190A6E88-33EC-4BF7-8E57-1BD090445D52}"/>
    <dgm:cxn modelId="{605334D8-3052-4366-82FA-D83031DB0E07}" type="presOf" srcId="{451C1B3F-CAE1-412A-8C64-4333AB15782C}" destId="{7489DE1C-7522-4E01-B0A9-01CA200D98DA}" srcOrd="0" destOrd="0" presId="urn:microsoft.com/office/officeart/2018/2/layout/IconLabelDescriptionList"/>
    <dgm:cxn modelId="{B7944AEA-53CD-47AC-9CB2-81D644181CD7}" type="presOf" srcId="{C2F6B3AF-5101-4BFE-9B88-171421D79F19}" destId="{0BCCC594-E2D2-4B78-846F-DF7456086E3F}" srcOrd="0" destOrd="0" presId="urn:microsoft.com/office/officeart/2018/2/layout/IconLabelDescriptionList"/>
    <dgm:cxn modelId="{72E218F3-5951-4F7E-8260-20CC357E58AD}" srcId="{4EDF7B66-83B7-497A-8928-D6A5851BB3B7}" destId="{C2F6B3AF-5101-4BFE-9B88-171421D79F19}" srcOrd="1" destOrd="0" parTransId="{DE7A41F9-C8E3-4357-9C77-EC541FA1E771}" sibTransId="{F8897B48-67D8-4A7A-814B-F6E97C6F9291}"/>
    <dgm:cxn modelId="{FC0B1B7B-1A6A-4A38-AAD7-ED3F915A424B}" type="presParOf" srcId="{17DA7BCE-C000-4A87-9FBB-CC36C8CECF0C}" destId="{7DAAA259-CC34-4595-AC26-333524155C52}" srcOrd="0" destOrd="0" presId="urn:microsoft.com/office/officeart/2018/2/layout/IconLabelDescriptionList"/>
    <dgm:cxn modelId="{3C528B34-51F8-4DAE-A921-9615CEFA47BF}" type="presParOf" srcId="{7DAAA259-CC34-4595-AC26-333524155C52}" destId="{0A161123-9921-4FDD-BE2D-04A1491272F5}" srcOrd="0" destOrd="0" presId="urn:microsoft.com/office/officeart/2018/2/layout/IconLabelDescriptionList"/>
    <dgm:cxn modelId="{5994B40B-FDE1-400E-B535-C0363A57FD9F}" type="presParOf" srcId="{7DAAA259-CC34-4595-AC26-333524155C52}" destId="{35168DC3-5310-4856-A5BF-C6C4DFFEE263}" srcOrd="1" destOrd="0" presId="urn:microsoft.com/office/officeart/2018/2/layout/IconLabelDescriptionList"/>
    <dgm:cxn modelId="{B0E9631D-A1C5-4CBD-9BC4-C7D1AF2AEE7B}" type="presParOf" srcId="{7DAAA259-CC34-4595-AC26-333524155C52}" destId="{AE0240DF-2E02-43AA-9091-A7A05CD22347}" srcOrd="2" destOrd="0" presId="urn:microsoft.com/office/officeart/2018/2/layout/IconLabelDescriptionList"/>
    <dgm:cxn modelId="{B1E840D8-7FEC-4754-AFC7-7D4669FCE354}" type="presParOf" srcId="{7DAAA259-CC34-4595-AC26-333524155C52}" destId="{CA38E534-8A6D-4C45-A96E-C5A7CB9723BA}" srcOrd="3" destOrd="0" presId="urn:microsoft.com/office/officeart/2018/2/layout/IconLabelDescriptionList"/>
    <dgm:cxn modelId="{C6337076-C8CF-4081-BA4A-B3449ED5E705}" type="presParOf" srcId="{7DAAA259-CC34-4595-AC26-333524155C52}" destId="{7489DE1C-7522-4E01-B0A9-01CA200D98DA}" srcOrd="4" destOrd="0" presId="urn:microsoft.com/office/officeart/2018/2/layout/IconLabelDescriptionList"/>
    <dgm:cxn modelId="{89CC7B03-3598-4077-A8BF-50F780692EB2}" type="presParOf" srcId="{17DA7BCE-C000-4A87-9FBB-CC36C8CECF0C}" destId="{DF06B16F-9C12-4E10-BB92-B5EBE863F61B}" srcOrd="1" destOrd="0" presId="urn:microsoft.com/office/officeart/2018/2/layout/IconLabelDescriptionList"/>
    <dgm:cxn modelId="{9A220268-5765-441F-974E-D235CAF98176}" type="presParOf" srcId="{17DA7BCE-C000-4A87-9FBB-CC36C8CECF0C}" destId="{8081D5A3-A911-4DC7-8DFE-ADE142BA7B67}" srcOrd="2" destOrd="0" presId="urn:microsoft.com/office/officeart/2018/2/layout/IconLabelDescriptionList"/>
    <dgm:cxn modelId="{F2881701-7A8A-4D76-8B33-8B4AC574BF38}" type="presParOf" srcId="{8081D5A3-A911-4DC7-8DFE-ADE142BA7B67}" destId="{3242A617-4DBE-4522-BA91-C9197EE2D8C7}" srcOrd="0" destOrd="0" presId="urn:microsoft.com/office/officeart/2018/2/layout/IconLabelDescriptionList"/>
    <dgm:cxn modelId="{03A3A350-2E0B-4847-A853-D36A3791CC10}" type="presParOf" srcId="{8081D5A3-A911-4DC7-8DFE-ADE142BA7B67}" destId="{12CE9AFF-F92C-4BDE-AE34-9242ABD129C1}" srcOrd="1" destOrd="0" presId="urn:microsoft.com/office/officeart/2018/2/layout/IconLabelDescriptionList"/>
    <dgm:cxn modelId="{F9057914-F8E6-4A42-97AC-727E2C002793}" type="presParOf" srcId="{8081D5A3-A911-4DC7-8DFE-ADE142BA7B67}" destId="{0BCCC594-E2D2-4B78-846F-DF7456086E3F}" srcOrd="2" destOrd="0" presId="urn:microsoft.com/office/officeart/2018/2/layout/IconLabelDescriptionList"/>
    <dgm:cxn modelId="{F7092FBE-D855-459D-AA3A-5198DED50F6F}" type="presParOf" srcId="{8081D5A3-A911-4DC7-8DFE-ADE142BA7B67}" destId="{7CC0F410-2567-4E57-AC30-5B3701B20FB2}" srcOrd="3" destOrd="0" presId="urn:microsoft.com/office/officeart/2018/2/layout/IconLabelDescriptionList"/>
    <dgm:cxn modelId="{81BC79FD-437D-44E8-8D3E-FEFDFBA776ED}" type="presParOf" srcId="{8081D5A3-A911-4DC7-8DFE-ADE142BA7B67}" destId="{DA70C6BC-D279-4A94-AF38-8A895D7C9F3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FA774-BD7C-421D-A64B-A504A932429E}">
      <dsp:nvSpPr>
        <dsp:cNvPr id="0" name=""/>
        <dsp:cNvSpPr/>
      </dsp:nvSpPr>
      <dsp:spPr>
        <a:xfrm rot="5400000">
          <a:off x="4094242" y="-1324086"/>
          <a:ext cx="1546212" cy="458103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Cloud computing has transformed the way organizations store, process, and access data.</a:t>
          </a:r>
        </a:p>
        <a:p>
          <a:pPr marL="171450" lvl="1" indent="-171450" algn="l" defTabSz="755650">
            <a:lnSpc>
              <a:spcPct val="90000"/>
            </a:lnSpc>
            <a:spcBef>
              <a:spcPct val="0"/>
            </a:spcBef>
            <a:spcAft>
              <a:spcPct val="15000"/>
            </a:spcAft>
            <a:buChar char="•"/>
          </a:pPr>
          <a:r>
            <a:rPr lang="en-US" sz="1700" kern="1200"/>
            <a:t>However, traditional cloud storage models have inherent security vulnerabilities, including data breaches and unauthorized access.</a:t>
          </a:r>
        </a:p>
      </dsp:txBody>
      <dsp:txXfrm rot="-5400000">
        <a:off x="2576831" y="268805"/>
        <a:ext cx="4505554" cy="1395252"/>
      </dsp:txXfrm>
    </dsp:sp>
    <dsp:sp modelId="{75EEEBF5-64D4-424B-B663-1C5E83FD6827}">
      <dsp:nvSpPr>
        <dsp:cNvPr id="0" name=""/>
        <dsp:cNvSpPr/>
      </dsp:nvSpPr>
      <dsp:spPr>
        <a:xfrm>
          <a:off x="0" y="48"/>
          <a:ext cx="2576831" cy="193276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Background on Cloud Computing and Data Security Limitations</a:t>
          </a:r>
        </a:p>
      </dsp:txBody>
      <dsp:txXfrm>
        <a:off x="94350" y="94398"/>
        <a:ext cx="2388131" cy="1744065"/>
      </dsp:txXfrm>
    </dsp:sp>
    <dsp:sp modelId="{1653F0B4-0BB0-4B8C-8FFB-FD1534A3DDB7}">
      <dsp:nvSpPr>
        <dsp:cNvPr id="0" name=""/>
        <dsp:cNvSpPr/>
      </dsp:nvSpPr>
      <dsp:spPr>
        <a:xfrm rot="5400000">
          <a:off x="4094242" y="705317"/>
          <a:ext cx="1546212" cy="458103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Blockchain technology offers a decentralized and secure approach to data management.</a:t>
          </a:r>
        </a:p>
        <a:p>
          <a:pPr marL="171450" lvl="1" indent="-171450" algn="l" defTabSz="755650">
            <a:lnSpc>
              <a:spcPct val="90000"/>
            </a:lnSpc>
            <a:spcBef>
              <a:spcPct val="0"/>
            </a:spcBef>
            <a:spcAft>
              <a:spcPct val="15000"/>
            </a:spcAft>
            <a:buChar char="•"/>
          </a:pPr>
          <a:r>
            <a:rPr lang="en-US" sz="1700" kern="1200"/>
            <a:t>Core features include decentralization, immutability, and transparency, which address the limitations of centralized cloud storage.</a:t>
          </a:r>
        </a:p>
      </dsp:txBody>
      <dsp:txXfrm rot="-5400000">
        <a:off x="2576831" y="2298208"/>
        <a:ext cx="4505554" cy="1395252"/>
      </dsp:txXfrm>
    </dsp:sp>
    <dsp:sp modelId="{B1829A92-04F6-48A5-82E6-BD68DA0A3655}">
      <dsp:nvSpPr>
        <dsp:cNvPr id="0" name=""/>
        <dsp:cNvSpPr/>
      </dsp:nvSpPr>
      <dsp:spPr>
        <a:xfrm>
          <a:off x="0" y="2029452"/>
          <a:ext cx="2576831" cy="193276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Introduction to Blockchain Technology and Core Features</a:t>
          </a:r>
        </a:p>
      </dsp:txBody>
      <dsp:txXfrm>
        <a:off x="94350" y="2123802"/>
        <a:ext cx="2388131" cy="1744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C675E-EF86-46F7-ACC1-67D12D3B72DC}">
      <dsp:nvSpPr>
        <dsp:cNvPr id="0" name=""/>
        <dsp:cNvSpPr/>
      </dsp:nvSpPr>
      <dsp:spPr>
        <a:xfrm>
          <a:off x="0" y="597713"/>
          <a:ext cx="11029950" cy="1103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A862AB-B99C-40C2-8D7D-AB8FCA5FABEA}">
      <dsp:nvSpPr>
        <dsp:cNvPr id="0" name=""/>
        <dsp:cNvSpPr/>
      </dsp:nvSpPr>
      <dsp:spPr>
        <a:xfrm>
          <a:off x="333800" y="845994"/>
          <a:ext cx="606909" cy="606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F84738-750B-4CF4-AA9E-ADBFE473088F}">
      <dsp:nvSpPr>
        <dsp:cNvPr id="0" name=""/>
        <dsp:cNvSpPr/>
      </dsp:nvSpPr>
      <dsp:spPr>
        <a:xfrm>
          <a:off x="1274509" y="597713"/>
          <a:ext cx="4963477"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1066800">
            <a:lnSpc>
              <a:spcPct val="100000"/>
            </a:lnSpc>
            <a:spcBef>
              <a:spcPct val="0"/>
            </a:spcBef>
            <a:spcAft>
              <a:spcPct val="35000"/>
            </a:spcAft>
            <a:buNone/>
          </a:pPr>
          <a:r>
            <a:rPr lang="en-US" sz="2400" b="1" kern="1200"/>
            <a:t>Existing Research on Blockchain-Based Secure Data Sharing</a:t>
          </a:r>
          <a:endParaRPr lang="en-US" sz="2400" kern="1200"/>
        </a:p>
      </dsp:txBody>
      <dsp:txXfrm>
        <a:off x="1274509" y="597713"/>
        <a:ext cx="4963477" cy="1103471"/>
      </dsp:txXfrm>
    </dsp:sp>
    <dsp:sp modelId="{81C3F0C3-D8DA-4BBB-8B3E-B0CA8BB07C89}">
      <dsp:nvSpPr>
        <dsp:cNvPr id="0" name=""/>
        <dsp:cNvSpPr/>
      </dsp:nvSpPr>
      <dsp:spPr>
        <a:xfrm>
          <a:off x="6237986" y="597713"/>
          <a:ext cx="4791963"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577850">
            <a:lnSpc>
              <a:spcPct val="100000"/>
            </a:lnSpc>
            <a:spcBef>
              <a:spcPct val="0"/>
            </a:spcBef>
            <a:spcAft>
              <a:spcPct val="35000"/>
            </a:spcAft>
            <a:buNone/>
          </a:pPr>
          <a:r>
            <a:rPr lang="en-US" sz="1300" kern="1200"/>
            <a:t>Numerous studies have explored the use of blockchain technology for secure data sharing in various domains.</a:t>
          </a:r>
        </a:p>
        <a:p>
          <a:pPr marL="0" lvl="0" indent="0" algn="l" defTabSz="577850">
            <a:lnSpc>
              <a:spcPct val="100000"/>
            </a:lnSpc>
            <a:spcBef>
              <a:spcPct val="0"/>
            </a:spcBef>
            <a:spcAft>
              <a:spcPct val="35000"/>
            </a:spcAft>
            <a:buNone/>
          </a:pPr>
          <a:r>
            <a:rPr lang="en-US" sz="1300" kern="1200"/>
            <a:t>Research highlights the potential of blockchain in enhancing data security, transparency, and auditability in cloud environments.</a:t>
          </a:r>
        </a:p>
      </dsp:txBody>
      <dsp:txXfrm>
        <a:off x="6237986" y="597713"/>
        <a:ext cx="4791963" cy="1103471"/>
      </dsp:txXfrm>
    </dsp:sp>
    <dsp:sp modelId="{CF98B170-F227-4A73-A973-5ABA229BC922}">
      <dsp:nvSpPr>
        <dsp:cNvPr id="0" name=""/>
        <dsp:cNvSpPr/>
      </dsp:nvSpPr>
      <dsp:spPr>
        <a:xfrm>
          <a:off x="0" y="1977052"/>
          <a:ext cx="11029950" cy="1103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0B2D55-9FF9-4613-BA61-93F0B2B48EFC}">
      <dsp:nvSpPr>
        <dsp:cNvPr id="0" name=""/>
        <dsp:cNvSpPr/>
      </dsp:nvSpPr>
      <dsp:spPr>
        <a:xfrm>
          <a:off x="333800" y="2225333"/>
          <a:ext cx="606909" cy="606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235169-39D2-4779-8350-F401425218E6}">
      <dsp:nvSpPr>
        <dsp:cNvPr id="0" name=""/>
        <dsp:cNvSpPr/>
      </dsp:nvSpPr>
      <dsp:spPr>
        <a:xfrm>
          <a:off x="1274509" y="1977052"/>
          <a:ext cx="4963477"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1066800">
            <a:lnSpc>
              <a:spcPct val="100000"/>
            </a:lnSpc>
            <a:spcBef>
              <a:spcPct val="0"/>
            </a:spcBef>
            <a:spcAft>
              <a:spcPct val="35000"/>
            </a:spcAft>
            <a:buNone/>
          </a:pPr>
          <a:r>
            <a:rPr lang="en-US" sz="2400" b="1" kern="1200"/>
            <a:t>Applications of Blockchain in Secure Data Sharing</a:t>
          </a:r>
          <a:endParaRPr lang="en-US" sz="2400" kern="1200"/>
        </a:p>
      </dsp:txBody>
      <dsp:txXfrm>
        <a:off x="1274509" y="1977052"/>
        <a:ext cx="4963477" cy="1103471"/>
      </dsp:txXfrm>
    </dsp:sp>
    <dsp:sp modelId="{47602244-FEB5-45A2-80DB-A24D0CCCB39B}">
      <dsp:nvSpPr>
        <dsp:cNvPr id="0" name=""/>
        <dsp:cNvSpPr/>
      </dsp:nvSpPr>
      <dsp:spPr>
        <a:xfrm>
          <a:off x="6237986" y="1977052"/>
          <a:ext cx="4791963"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577850">
            <a:lnSpc>
              <a:spcPct val="100000"/>
            </a:lnSpc>
            <a:spcBef>
              <a:spcPct val="0"/>
            </a:spcBef>
            <a:spcAft>
              <a:spcPct val="35000"/>
            </a:spcAft>
            <a:buNone/>
          </a:pPr>
          <a:r>
            <a:rPr lang="en-US" sz="1300" kern="1200"/>
            <a:t>Blockchain finds applications in diverse sectors such as healthcare, finance, supply chain management, and more.</a:t>
          </a:r>
        </a:p>
        <a:p>
          <a:pPr marL="0" lvl="0" indent="0" algn="l" defTabSz="577850">
            <a:lnSpc>
              <a:spcPct val="100000"/>
            </a:lnSpc>
            <a:spcBef>
              <a:spcPct val="0"/>
            </a:spcBef>
            <a:spcAft>
              <a:spcPct val="35000"/>
            </a:spcAft>
            <a:buNone/>
          </a:pPr>
          <a:r>
            <a:rPr lang="en-US" sz="1300" kern="1200"/>
            <a:t>Examples include secure health data exchange, transparent financial transactions, and traceable supply chain management.</a:t>
          </a:r>
        </a:p>
      </dsp:txBody>
      <dsp:txXfrm>
        <a:off x="6237986" y="1977052"/>
        <a:ext cx="4791963" cy="11034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BA711-BFD8-4A82-AF8E-9E211BC9BE3F}">
      <dsp:nvSpPr>
        <dsp:cNvPr id="0" name=""/>
        <dsp:cNvSpPr/>
      </dsp:nvSpPr>
      <dsp:spPr>
        <a:xfrm>
          <a:off x="202" y="245685"/>
          <a:ext cx="2444055" cy="2932866"/>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418" tIns="0" rIns="241418" bIns="330200" numCol="1" spcCol="1270" anchor="t" anchorCtr="0">
          <a:noAutofit/>
        </a:bodyPr>
        <a:lstStyle/>
        <a:p>
          <a:pPr marL="0" lvl="0" indent="0" algn="l" defTabSz="666750">
            <a:lnSpc>
              <a:spcPct val="90000"/>
            </a:lnSpc>
            <a:spcBef>
              <a:spcPct val="0"/>
            </a:spcBef>
            <a:spcAft>
              <a:spcPct val="35000"/>
            </a:spcAft>
            <a:buNone/>
          </a:pPr>
          <a:r>
            <a:rPr lang="en-US" sz="1500" b="1" kern="1200"/>
            <a:t>Key Mechanisms of Blockchain for Secure Data Sharing</a:t>
          </a:r>
          <a:endParaRPr lang="en-US" sz="1500" kern="1200"/>
        </a:p>
      </dsp:txBody>
      <dsp:txXfrm>
        <a:off x="202" y="1418831"/>
        <a:ext cx="2444055" cy="1759719"/>
      </dsp:txXfrm>
    </dsp:sp>
    <dsp:sp modelId="{CB9F889B-E7A9-43DA-BC93-43EF00E886FE}">
      <dsp:nvSpPr>
        <dsp:cNvPr id="0" name=""/>
        <dsp:cNvSpPr/>
      </dsp:nvSpPr>
      <dsp:spPr>
        <a:xfrm>
          <a:off x="202" y="245685"/>
          <a:ext cx="2444055" cy="1173146"/>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418" tIns="165100" rIns="241418" bIns="165100" numCol="1" spcCol="1270" anchor="ctr" anchorCtr="0">
          <a:noAutofit/>
        </a:bodyPr>
        <a:lstStyle/>
        <a:p>
          <a:pPr marL="0" lvl="0" indent="0" algn="l" defTabSz="2800350">
            <a:lnSpc>
              <a:spcPct val="90000"/>
            </a:lnSpc>
            <a:spcBef>
              <a:spcPct val="0"/>
            </a:spcBef>
            <a:spcAft>
              <a:spcPct val="35000"/>
            </a:spcAft>
            <a:buNone/>
          </a:pPr>
          <a:r>
            <a:rPr lang="en-US" sz="6300" kern="1200" dirty="0"/>
            <a:t>01</a:t>
          </a:r>
        </a:p>
      </dsp:txBody>
      <dsp:txXfrm>
        <a:off x="202" y="245685"/>
        <a:ext cx="2444055" cy="1173146"/>
      </dsp:txXfrm>
    </dsp:sp>
    <dsp:sp modelId="{1046E4BB-AB6C-40C1-AA92-6F91679CC148}">
      <dsp:nvSpPr>
        <dsp:cNvPr id="0" name=""/>
        <dsp:cNvSpPr/>
      </dsp:nvSpPr>
      <dsp:spPr>
        <a:xfrm>
          <a:off x="2639782" y="245685"/>
          <a:ext cx="2444055" cy="2932866"/>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418" tIns="0" rIns="241418" bIns="330200" numCol="1" spcCol="1270" anchor="t" anchorCtr="0">
          <a:noAutofit/>
        </a:bodyPr>
        <a:lstStyle/>
        <a:p>
          <a:pPr marL="0" lvl="0" indent="0" algn="l" defTabSz="666750">
            <a:lnSpc>
              <a:spcPct val="90000"/>
            </a:lnSpc>
            <a:spcBef>
              <a:spcPct val="0"/>
            </a:spcBef>
            <a:spcAft>
              <a:spcPct val="35000"/>
            </a:spcAft>
            <a:buNone/>
          </a:pPr>
          <a:r>
            <a:rPr lang="en-US" sz="1500" b="1" kern="1200"/>
            <a:t>Access Control and Permissions:</a:t>
          </a:r>
          <a:r>
            <a:rPr lang="en-US" sz="1500" kern="1200"/>
            <a:t> Govern data access and ensure only authorized parties can interact with shared data.</a:t>
          </a:r>
        </a:p>
      </dsp:txBody>
      <dsp:txXfrm>
        <a:off x="2639782" y="1418831"/>
        <a:ext cx="2444055" cy="1759719"/>
      </dsp:txXfrm>
    </dsp:sp>
    <dsp:sp modelId="{327CC36B-E9FE-4AE3-8125-A950D7A01B9D}">
      <dsp:nvSpPr>
        <dsp:cNvPr id="0" name=""/>
        <dsp:cNvSpPr/>
      </dsp:nvSpPr>
      <dsp:spPr>
        <a:xfrm>
          <a:off x="2639782" y="245685"/>
          <a:ext cx="2444055" cy="1173146"/>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418" tIns="165100" rIns="241418" bIns="165100" numCol="1" spcCol="1270" anchor="ctr" anchorCtr="0">
          <a:noAutofit/>
        </a:bodyPr>
        <a:lstStyle/>
        <a:p>
          <a:pPr marL="0" lvl="0" indent="0" algn="l" defTabSz="2800350">
            <a:lnSpc>
              <a:spcPct val="90000"/>
            </a:lnSpc>
            <a:spcBef>
              <a:spcPct val="0"/>
            </a:spcBef>
            <a:spcAft>
              <a:spcPct val="35000"/>
            </a:spcAft>
            <a:buNone/>
          </a:pPr>
          <a:r>
            <a:rPr lang="en-US" sz="6300" kern="1200"/>
            <a:t>02</a:t>
          </a:r>
          <a:endParaRPr lang="en-US" sz="6300" kern="1200" dirty="0"/>
        </a:p>
      </dsp:txBody>
      <dsp:txXfrm>
        <a:off x="2639782" y="245685"/>
        <a:ext cx="2444055" cy="1173146"/>
      </dsp:txXfrm>
    </dsp:sp>
    <dsp:sp modelId="{B9EB77C5-B2E4-4F15-A374-CACA79B9AB9B}">
      <dsp:nvSpPr>
        <dsp:cNvPr id="0" name=""/>
        <dsp:cNvSpPr/>
      </dsp:nvSpPr>
      <dsp:spPr>
        <a:xfrm>
          <a:off x="5279362" y="245685"/>
          <a:ext cx="2444055" cy="2932866"/>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418" tIns="0" rIns="241418" bIns="330200" numCol="1" spcCol="1270" anchor="t" anchorCtr="0">
          <a:noAutofit/>
        </a:bodyPr>
        <a:lstStyle/>
        <a:p>
          <a:pPr marL="0" lvl="0" indent="0" algn="l" defTabSz="666750">
            <a:lnSpc>
              <a:spcPct val="90000"/>
            </a:lnSpc>
            <a:spcBef>
              <a:spcPct val="0"/>
            </a:spcBef>
            <a:spcAft>
              <a:spcPct val="35000"/>
            </a:spcAft>
            <a:buNone/>
          </a:pPr>
          <a:r>
            <a:rPr lang="en-US" sz="1500" b="1" kern="1200"/>
            <a:t>Data Encryption and Tamper-Proof Storage:</a:t>
          </a:r>
          <a:r>
            <a:rPr lang="en-US" sz="1500" kern="1200"/>
            <a:t> Encrypt data and store it in an immutable ledger, preventing unauthorized alterations.</a:t>
          </a:r>
        </a:p>
      </dsp:txBody>
      <dsp:txXfrm>
        <a:off x="5279362" y="1418831"/>
        <a:ext cx="2444055" cy="1759719"/>
      </dsp:txXfrm>
    </dsp:sp>
    <dsp:sp modelId="{B8F0CA5B-A148-4DF8-87AD-B461BFC71BE4}">
      <dsp:nvSpPr>
        <dsp:cNvPr id="0" name=""/>
        <dsp:cNvSpPr/>
      </dsp:nvSpPr>
      <dsp:spPr>
        <a:xfrm>
          <a:off x="5279362" y="245685"/>
          <a:ext cx="2444055" cy="1173146"/>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418" tIns="165100" rIns="241418" bIns="165100" numCol="1" spcCol="1270" anchor="ctr" anchorCtr="0">
          <a:noAutofit/>
        </a:bodyPr>
        <a:lstStyle/>
        <a:p>
          <a:pPr marL="0" lvl="0" indent="0" algn="l" defTabSz="2800350">
            <a:lnSpc>
              <a:spcPct val="90000"/>
            </a:lnSpc>
            <a:spcBef>
              <a:spcPct val="0"/>
            </a:spcBef>
            <a:spcAft>
              <a:spcPct val="35000"/>
            </a:spcAft>
            <a:buNone/>
          </a:pPr>
          <a:r>
            <a:rPr lang="en-US" sz="6300" kern="1200"/>
            <a:t>03</a:t>
          </a:r>
        </a:p>
      </dsp:txBody>
      <dsp:txXfrm>
        <a:off x="5279362" y="245685"/>
        <a:ext cx="2444055" cy="1173146"/>
      </dsp:txXfrm>
    </dsp:sp>
    <dsp:sp modelId="{3CE0EB08-4188-4D3F-B49B-CC2C46DE1718}">
      <dsp:nvSpPr>
        <dsp:cNvPr id="0" name=""/>
        <dsp:cNvSpPr/>
      </dsp:nvSpPr>
      <dsp:spPr>
        <a:xfrm>
          <a:off x="7918942" y="245685"/>
          <a:ext cx="2444055" cy="2932866"/>
        </a:xfrm>
        <a:prstGeom prst="rect">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418" tIns="0" rIns="241418" bIns="330200" numCol="1" spcCol="1270" anchor="t" anchorCtr="0">
          <a:noAutofit/>
        </a:bodyPr>
        <a:lstStyle/>
        <a:p>
          <a:pPr marL="0" lvl="0" indent="0" algn="l" defTabSz="666750">
            <a:lnSpc>
              <a:spcPct val="90000"/>
            </a:lnSpc>
            <a:spcBef>
              <a:spcPct val="0"/>
            </a:spcBef>
            <a:spcAft>
              <a:spcPct val="35000"/>
            </a:spcAft>
            <a:buNone/>
          </a:pPr>
          <a:r>
            <a:rPr lang="en-US" sz="1500" b="1" kern="1200"/>
            <a:t>Auditability and Transparency:</a:t>
          </a:r>
          <a:r>
            <a:rPr lang="en-US" sz="1500" kern="1200"/>
            <a:t> Maintain a transparent record of data interactions, facilitating auditing and ensuring accountability.</a:t>
          </a:r>
        </a:p>
      </dsp:txBody>
      <dsp:txXfrm>
        <a:off x="7918942" y="1418831"/>
        <a:ext cx="2444055" cy="1759719"/>
      </dsp:txXfrm>
    </dsp:sp>
    <dsp:sp modelId="{2FFF0C66-BF52-42C0-8D30-FD8FA4BBCFD5}">
      <dsp:nvSpPr>
        <dsp:cNvPr id="0" name=""/>
        <dsp:cNvSpPr/>
      </dsp:nvSpPr>
      <dsp:spPr>
        <a:xfrm>
          <a:off x="7918942" y="245685"/>
          <a:ext cx="2444055" cy="1173146"/>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418" tIns="165100" rIns="241418" bIns="165100" numCol="1" spcCol="1270" anchor="ctr" anchorCtr="0">
          <a:noAutofit/>
        </a:bodyPr>
        <a:lstStyle/>
        <a:p>
          <a:pPr marL="0" lvl="0" indent="0" algn="l" defTabSz="2800350">
            <a:lnSpc>
              <a:spcPct val="90000"/>
            </a:lnSpc>
            <a:spcBef>
              <a:spcPct val="0"/>
            </a:spcBef>
            <a:spcAft>
              <a:spcPct val="35000"/>
            </a:spcAft>
            <a:buNone/>
          </a:pPr>
          <a:r>
            <a:rPr lang="en-US" sz="6300" kern="1200"/>
            <a:t>04</a:t>
          </a:r>
        </a:p>
      </dsp:txBody>
      <dsp:txXfrm>
        <a:off x="7918942" y="245685"/>
        <a:ext cx="2444055" cy="11731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15D27-36E4-4076-813E-F4D6456B13E4}">
      <dsp:nvSpPr>
        <dsp:cNvPr id="0" name=""/>
        <dsp:cNvSpPr/>
      </dsp:nvSpPr>
      <dsp:spPr>
        <a:xfrm>
          <a:off x="554880" y="522216"/>
          <a:ext cx="1445171" cy="14451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27356-FEFE-43F7-A127-F0CB78361BE9}">
      <dsp:nvSpPr>
        <dsp:cNvPr id="0" name=""/>
        <dsp:cNvSpPr/>
      </dsp:nvSpPr>
      <dsp:spPr>
        <a:xfrm>
          <a:off x="862867" y="830204"/>
          <a:ext cx="829196" cy="8291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D919D9-F11A-4363-AF1E-2A6A93919CAC}">
      <dsp:nvSpPr>
        <dsp:cNvPr id="0" name=""/>
        <dsp:cNvSpPr/>
      </dsp:nvSpPr>
      <dsp:spPr>
        <a:xfrm>
          <a:off x="92899" y="2417523"/>
          <a:ext cx="2369132" cy="102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dirty="0"/>
            <a:t>Potential Benefits of Using Blockchain</a:t>
          </a:r>
          <a:endParaRPr lang="en-US" sz="1200" kern="1200" dirty="0"/>
        </a:p>
      </dsp:txBody>
      <dsp:txXfrm>
        <a:off x="92899" y="2417523"/>
        <a:ext cx="2369132" cy="1021464"/>
      </dsp:txXfrm>
    </dsp:sp>
    <dsp:sp modelId="{9BFEE376-CF65-4AD3-BE18-EDC54E53AE85}">
      <dsp:nvSpPr>
        <dsp:cNvPr id="0" name=""/>
        <dsp:cNvSpPr/>
      </dsp:nvSpPr>
      <dsp:spPr>
        <a:xfrm>
          <a:off x="3338611" y="522216"/>
          <a:ext cx="1445171" cy="14451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E8B0C-DA33-4329-8C05-134E9029DAF8}">
      <dsp:nvSpPr>
        <dsp:cNvPr id="0" name=""/>
        <dsp:cNvSpPr/>
      </dsp:nvSpPr>
      <dsp:spPr>
        <a:xfrm>
          <a:off x="3646598" y="830204"/>
          <a:ext cx="829196" cy="8291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8AC822-644A-4DDA-B7F0-9D82E5158F30}">
      <dsp:nvSpPr>
        <dsp:cNvPr id="0" name=""/>
        <dsp:cNvSpPr/>
      </dsp:nvSpPr>
      <dsp:spPr>
        <a:xfrm>
          <a:off x="2876630" y="2417523"/>
          <a:ext cx="2369132" cy="102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Enhanced Security and Privacy</a:t>
          </a:r>
          <a:r>
            <a:rPr lang="en-US" sz="1100" kern="1200" dirty="0"/>
            <a:t>: Decentralized architecture and cryptographic principles bolster data security and privacy.</a:t>
          </a:r>
        </a:p>
      </dsp:txBody>
      <dsp:txXfrm>
        <a:off x="2876630" y="2417523"/>
        <a:ext cx="2369132" cy="1021464"/>
      </dsp:txXfrm>
    </dsp:sp>
    <dsp:sp modelId="{7301D2D2-2A2A-405A-BEC7-F13CDA6BCA11}">
      <dsp:nvSpPr>
        <dsp:cNvPr id="0" name=""/>
        <dsp:cNvSpPr/>
      </dsp:nvSpPr>
      <dsp:spPr>
        <a:xfrm>
          <a:off x="6122342" y="522216"/>
          <a:ext cx="1445171" cy="14451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375CD2-C567-438C-B948-1DB180183B45}">
      <dsp:nvSpPr>
        <dsp:cNvPr id="0" name=""/>
        <dsp:cNvSpPr/>
      </dsp:nvSpPr>
      <dsp:spPr>
        <a:xfrm>
          <a:off x="6430329" y="830204"/>
          <a:ext cx="829196" cy="8291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AF2903-D3E1-43B9-9A8F-1321BBDFD374}">
      <dsp:nvSpPr>
        <dsp:cNvPr id="0" name=""/>
        <dsp:cNvSpPr/>
      </dsp:nvSpPr>
      <dsp:spPr>
        <a:xfrm>
          <a:off x="5660361" y="2417523"/>
          <a:ext cx="2369132" cy="102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Increased Trust and Transparency: </a:t>
          </a:r>
          <a:r>
            <a:rPr lang="en-US" sz="1100" kern="1200"/>
            <a:t>Immutable ledger and transparent record of transactions foster trust among participants.</a:t>
          </a:r>
        </a:p>
      </dsp:txBody>
      <dsp:txXfrm>
        <a:off x="5660361" y="2417523"/>
        <a:ext cx="2369132" cy="1021464"/>
      </dsp:txXfrm>
    </dsp:sp>
    <dsp:sp modelId="{8DDBE475-DD1A-4500-8CA8-BE5756B0E071}">
      <dsp:nvSpPr>
        <dsp:cNvPr id="0" name=""/>
        <dsp:cNvSpPr/>
      </dsp:nvSpPr>
      <dsp:spPr>
        <a:xfrm>
          <a:off x="8906073" y="522216"/>
          <a:ext cx="1445171" cy="14451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41098B-9836-47BF-B1D1-48106D8978C2}">
      <dsp:nvSpPr>
        <dsp:cNvPr id="0" name=""/>
        <dsp:cNvSpPr/>
      </dsp:nvSpPr>
      <dsp:spPr>
        <a:xfrm>
          <a:off x="9214060" y="830204"/>
          <a:ext cx="829196" cy="8291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B30CCA-B252-4CB1-8EEF-B8028AACEF39}">
      <dsp:nvSpPr>
        <dsp:cNvPr id="0" name=""/>
        <dsp:cNvSpPr/>
      </dsp:nvSpPr>
      <dsp:spPr>
        <a:xfrm>
          <a:off x="8444092" y="2417523"/>
          <a:ext cx="2369132" cy="102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Improved Data Traceability and Accountability: </a:t>
          </a:r>
          <a:r>
            <a:rPr lang="en-US" sz="1100" kern="1200"/>
            <a:t>Traceability of data interactions enhances accountability and enables better tracking of data provenance.</a:t>
          </a:r>
        </a:p>
      </dsp:txBody>
      <dsp:txXfrm>
        <a:off x="8444092" y="2417523"/>
        <a:ext cx="2369132" cy="1021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05A85-5F63-43BC-B313-BCF15D8F29E2}">
      <dsp:nvSpPr>
        <dsp:cNvPr id="0" name=""/>
        <dsp:cNvSpPr/>
      </dsp:nvSpPr>
      <dsp:spPr>
        <a:xfrm>
          <a:off x="0" y="1796"/>
          <a:ext cx="11029615"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773D04F-976E-4BEB-AAB2-EE362E735DF6}">
      <dsp:nvSpPr>
        <dsp:cNvPr id="0" name=""/>
        <dsp:cNvSpPr/>
      </dsp:nvSpPr>
      <dsp:spPr>
        <a:xfrm>
          <a:off x="0" y="1796"/>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Scalability and Performance Limitations of Blockchain Technology</a:t>
          </a:r>
          <a:endParaRPr lang="en-US" sz="1700" kern="1200"/>
        </a:p>
      </dsp:txBody>
      <dsp:txXfrm>
        <a:off x="0" y="1796"/>
        <a:ext cx="11029615" cy="612451"/>
      </dsp:txXfrm>
    </dsp:sp>
    <dsp:sp modelId="{90766972-006A-4CAA-A232-7389F68A05E8}">
      <dsp:nvSpPr>
        <dsp:cNvPr id="0" name=""/>
        <dsp:cNvSpPr/>
      </dsp:nvSpPr>
      <dsp:spPr>
        <a:xfrm>
          <a:off x="0" y="614247"/>
          <a:ext cx="11029615"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4722180-BC79-49BC-886B-41BE83929F0F}">
      <dsp:nvSpPr>
        <dsp:cNvPr id="0" name=""/>
        <dsp:cNvSpPr/>
      </dsp:nvSpPr>
      <dsp:spPr>
        <a:xfrm>
          <a:off x="0" y="614247"/>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Addressing the challenges associated with scaling blockchain networks to accommodate growing data volumes and transaction throughput.</a:t>
          </a:r>
        </a:p>
      </dsp:txBody>
      <dsp:txXfrm>
        <a:off x="0" y="614247"/>
        <a:ext cx="11029615" cy="612451"/>
      </dsp:txXfrm>
    </dsp:sp>
    <dsp:sp modelId="{F772D627-CEB5-464F-AF75-E83313C323D0}">
      <dsp:nvSpPr>
        <dsp:cNvPr id="0" name=""/>
        <dsp:cNvSpPr/>
      </dsp:nvSpPr>
      <dsp:spPr>
        <a:xfrm>
          <a:off x="0" y="1226699"/>
          <a:ext cx="11029615"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73DB4FF0-B5C2-4715-AADA-EC7027110737}">
      <dsp:nvSpPr>
        <dsp:cNvPr id="0" name=""/>
        <dsp:cNvSpPr/>
      </dsp:nvSpPr>
      <dsp:spPr>
        <a:xfrm>
          <a:off x="0" y="1226699"/>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Regulatory and Legal Considerations of Blockchain-Based Data Sharing</a:t>
          </a:r>
          <a:endParaRPr lang="en-US" sz="1700" kern="1200"/>
        </a:p>
      </dsp:txBody>
      <dsp:txXfrm>
        <a:off x="0" y="1226699"/>
        <a:ext cx="11029615" cy="612451"/>
      </dsp:txXfrm>
    </dsp:sp>
    <dsp:sp modelId="{600067DC-AC82-4FD8-974C-1FED183C97FB}">
      <dsp:nvSpPr>
        <dsp:cNvPr id="0" name=""/>
        <dsp:cNvSpPr/>
      </dsp:nvSpPr>
      <dsp:spPr>
        <a:xfrm>
          <a:off x="0" y="1839151"/>
          <a:ext cx="11029615"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974466D-BA1C-4E93-86C1-83139DD86777}">
      <dsp:nvSpPr>
        <dsp:cNvPr id="0" name=""/>
        <dsp:cNvSpPr/>
      </dsp:nvSpPr>
      <dsp:spPr>
        <a:xfrm>
          <a:off x="0" y="1839151"/>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Ensuring compliance with existing regulations such as GDPR, CCPA, and industry-specific laws when implementing blockchain solutions for data sharing.</a:t>
          </a:r>
        </a:p>
      </dsp:txBody>
      <dsp:txXfrm>
        <a:off x="0" y="1839151"/>
        <a:ext cx="11029615" cy="612451"/>
      </dsp:txXfrm>
    </dsp:sp>
    <dsp:sp modelId="{7C4DA27C-480B-4149-94F9-62668F41040B}">
      <dsp:nvSpPr>
        <dsp:cNvPr id="0" name=""/>
        <dsp:cNvSpPr/>
      </dsp:nvSpPr>
      <dsp:spPr>
        <a:xfrm>
          <a:off x="0" y="2451603"/>
          <a:ext cx="11029615"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E7BBE1C3-5B37-4C27-8375-713000E6EC0D}">
      <dsp:nvSpPr>
        <dsp:cNvPr id="0" name=""/>
        <dsp:cNvSpPr/>
      </dsp:nvSpPr>
      <dsp:spPr>
        <a:xfrm>
          <a:off x="0" y="2451603"/>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Integration Challenges with Existing Cloud Infrastructure</a:t>
          </a:r>
          <a:endParaRPr lang="en-US" sz="1700" kern="1200"/>
        </a:p>
      </dsp:txBody>
      <dsp:txXfrm>
        <a:off x="0" y="2451603"/>
        <a:ext cx="11029615" cy="612451"/>
      </dsp:txXfrm>
    </dsp:sp>
    <dsp:sp modelId="{4C111FC4-EFC5-44D0-91AA-AD5623E7BA24}">
      <dsp:nvSpPr>
        <dsp:cNvPr id="0" name=""/>
        <dsp:cNvSpPr/>
      </dsp:nvSpPr>
      <dsp:spPr>
        <a:xfrm>
          <a:off x="0" y="3064055"/>
          <a:ext cx="11029615"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DE9073B3-3690-4397-ADC9-492651CF1661}">
      <dsp:nvSpPr>
        <dsp:cNvPr id="0" name=""/>
        <dsp:cNvSpPr/>
      </dsp:nvSpPr>
      <dsp:spPr>
        <a:xfrm>
          <a:off x="0" y="3064055"/>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Overcoming complexities in integrating blockchain technology with traditional cloud infrastructure, including data storage and processing systems.</a:t>
          </a:r>
        </a:p>
      </dsp:txBody>
      <dsp:txXfrm>
        <a:off x="0" y="3064055"/>
        <a:ext cx="11029615" cy="6124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52247-88C3-404E-8226-61E9DF341D2A}">
      <dsp:nvSpPr>
        <dsp:cNvPr id="0" name=""/>
        <dsp:cNvSpPr/>
      </dsp:nvSpPr>
      <dsp:spPr>
        <a:xfrm>
          <a:off x="11411" y="119499"/>
          <a:ext cx="5530943" cy="1659282"/>
        </a:xfrm>
        <a:prstGeom prst="chevron">
          <a:avLst>
            <a:gd name="adj" fmla="val 3000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204875" tIns="204875" rIns="204875" bIns="204875" numCol="1" spcCol="1270" anchor="ctr" anchorCtr="0">
          <a:noAutofit/>
        </a:bodyPr>
        <a:lstStyle/>
        <a:p>
          <a:pPr marL="0" lvl="0" indent="0" algn="ctr" defTabSz="1244600">
            <a:lnSpc>
              <a:spcPct val="90000"/>
            </a:lnSpc>
            <a:spcBef>
              <a:spcPct val="0"/>
            </a:spcBef>
            <a:spcAft>
              <a:spcPct val="35000"/>
            </a:spcAft>
            <a:buNone/>
          </a:pPr>
          <a:r>
            <a:rPr lang="en-US" sz="2800" b="1" kern="1200"/>
            <a:t>Drivers for Adoption</a:t>
          </a:r>
          <a:endParaRPr lang="en-US" sz="2800" kern="1200"/>
        </a:p>
      </dsp:txBody>
      <dsp:txXfrm>
        <a:off x="509196" y="119499"/>
        <a:ext cx="4535373" cy="1659282"/>
      </dsp:txXfrm>
    </dsp:sp>
    <dsp:sp modelId="{D5A2BDAB-47C3-4938-A94A-E326E0148162}">
      <dsp:nvSpPr>
        <dsp:cNvPr id="0" name=""/>
        <dsp:cNvSpPr/>
      </dsp:nvSpPr>
      <dsp:spPr>
        <a:xfrm>
          <a:off x="11411" y="1778782"/>
          <a:ext cx="5033158" cy="1780021"/>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397731" tIns="397731" rIns="397731" bIns="795463" numCol="1" spcCol="1270" anchor="t" anchorCtr="0">
          <a:noAutofit/>
        </a:bodyPr>
        <a:lstStyle/>
        <a:p>
          <a:pPr marL="0" lvl="0" indent="0" algn="l" defTabSz="488950">
            <a:lnSpc>
              <a:spcPct val="90000"/>
            </a:lnSpc>
            <a:spcBef>
              <a:spcPct val="0"/>
            </a:spcBef>
            <a:spcAft>
              <a:spcPct val="35000"/>
            </a:spcAft>
            <a:buNone/>
          </a:pPr>
          <a:r>
            <a:rPr lang="en-US" sz="1100" kern="1200"/>
            <a:t>Highlighting the factors driving the adoption of blockchain technology for secure data sharing, including concerns over data security in cloud environments, regulatory compliance requirements, and increasing industry interest.</a:t>
          </a:r>
        </a:p>
      </dsp:txBody>
      <dsp:txXfrm>
        <a:off x="11411" y="1778782"/>
        <a:ext cx="5033158" cy="1780021"/>
      </dsp:txXfrm>
    </dsp:sp>
    <dsp:sp modelId="{59DE6DAC-2EE9-49AC-9286-39BE323E3DF6}">
      <dsp:nvSpPr>
        <dsp:cNvPr id="0" name=""/>
        <dsp:cNvSpPr/>
      </dsp:nvSpPr>
      <dsp:spPr>
        <a:xfrm>
          <a:off x="5487260" y="119499"/>
          <a:ext cx="5530943" cy="1659282"/>
        </a:xfrm>
        <a:prstGeom prst="chevron">
          <a:avLst>
            <a:gd name="adj" fmla="val 30000"/>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w="12700" cap="rnd" cmpd="sng" algn="ctr">
          <a:solidFill>
            <a:schemeClr val="accent2">
              <a:hueOff val="1191735"/>
              <a:satOff val="6913"/>
              <a:lumOff val="6864"/>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204875" tIns="204875" rIns="204875" bIns="204875" numCol="1" spcCol="1270" anchor="ctr" anchorCtr="0">
          <a:noAutofit/>
        </a:bodyPr>
        <a:lstStyle/>
        <a:p>
          <a:pPr marL="0" lvl="0" indent="0" algn="ctr" defTabSz="1244600">
            <a:lnSpc>
              <a:spcPct val="90000"/>
            </a:lnSpc>
            <a:spcBef>
              <a:spcPct val="0"/>
            </a:spcBef>
            <a:spcAft>
              <a:spcPct val="35000"/>
            </a:spcAft>
            <a:buNone/>
          </a:pPr>
          <a:r>
            <a:rPr lang="en-US" sz="2800" b="1" kern="1200"/>
            <a:t>Data Security Concerns in Cloud Environments</a:t>
          </a:r>
          <a:endParaRPr lang="en-US" sz="2800" kern="1200"/>
        </a:p>
      </dsp:txBody>
      <dsp:txXfrm>
        <a:off x="5985045" y="119499"/>
        <a:ext cx="4535373" cy="1659282"/>
      </dsp:txXfrm>
    </dsp:sp>
    <dsp:sp modelId="{6001F073-722D-4307-B27F-D2D1F9FC6CBB}">
      <dsp:nvSpPr>
        <dsp:cNvPr id="0" name=""/>
        <dsp:cNvSpPr/>
      </dsp:nvSpPr>
      <dsp:spPr>
        <a:xfrm>
          <a:off x="5487260" y="1778782"/>
          <a:ext cx="5033158" cy="1780021"/>
        </a:xfrm>
        <a:prstGeom prst="rect">
          <a:avLst/>
        </a:prstGeom>
        <a:solidFill>
          <a:schemeClr val="accent2">
            <a:tint val="40000"/>
            <a:alpha val="90000"/>
            <a:hueOff val="1044789"/>
            <a:satOff val="13446"/>
            <a:lumOff val="1751"/>
            <a:alphaOff val="0"/>
          </a:schemeClr>
        </a:solidFill>
        <a:ln w="12700" cap="rnd" cmpd="sng" algn="ctr">
          <a:solidFill>
            <a:schemeClr val="accent2">
              <a:tint val="40000"/>
              <a:alpha val="90000"/>
              <a:hueOff val="1044789"/>
              <a:satOff val="13446"/>
              <a:lumOff val="1751"/>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397731" tIns="397731" rIns="397731" bIns="795463" numCol="1" spcCol="1270" anchor="t" anchorCtr="0">
          <a:noAutofit/>
        </a:bodyPr>
        <a:lstStyle/>
        <a:p>
          <a:pPr marL="0" lvl="0" indent="0" algn="l" defTabSz="488950">
            <a:lnSpc>
              <a:spcPct val="90000"/>
            </a:lnSpc>
            <a:spcBef>
              <a:spcPct val="0"/>
            </a:spcBef>
            <a:spcAft>
              <a:spcPct val="35000"/>
            </a:spcAft>
            <a:buNone/>
          </a:pPr>
          <a:r>
            <a:rPr lang="en-US" sz="1100" kern="1200"/>
            <a:t>Discussing the escalating data security concerns in cloud computing and how blockchain offers solutions to mitigate these risks through decentralization, encryption, and transparency.</a:t>
          </a:r>
        </a:p>
      </dsp:txBody>
      <dsp:txXfrm>
        <a:off x="5487260" y="1778782"/>
        <a:ext cx="5033158" cy="17800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87123-5DBA-4BE4-B727-B88DB3F29E37}">
      <dsp:nvSpPr>
        <dsp:cNvPr id="0" name=""/>
        <dsp:cNvSpPr/>
      </dsp:nvSpPr>
      <dsp:spPr>
        <a:xfrm>
          <a:off x="2159062" y="28857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973979-ADBA-430C-A851-A16C0A8D7043}">
      <dsp:nvSpPr>
        <dsp:cNvPr id="0" name=""/>
        <dsp:cNvSpPr/>
      </dsp:nvSpPr>
      <dsp:spPr>
        <a:xfrm>
          <a:off x="755062" y="194609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b="1" kern="1200"/>
            <a:t>Regulatory Compliance and Privacy Mandates</a:t>
          </a:r>
          <a:endParaRPr lang="en-US" sz="2200" kern="1200"/>
        </a:p>
      </dsp:txBody>
      <dsp:txXfrm>
        <a:off x="755062" y="1946093"/>
        <a:ext cx="4320000" cy="648000"/>
      </dsp:txXfrm>
    </dsp:sp>
    <dsp:sp modelId="{3FC1099E-05D7-449F-9E00-95DC341420F2}">
      <dsp:nvSpPr>
        <dsp:cNvPr id="0" name=""/>
        <dsp:cNvSpPr/>
      </dsp:nvSpPr>
      <dsp:spPr>
        <a:xfrm>
          <a:off x="755062" y="2661774"/>
          <a:ext cx="4320000" cy="1010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Exploring the role of blockchain in helping organizations adhere to stringent data privacy regulations such as GDPR and CCPA, ensuring compliance and maintaining data integrity.</a:t>
          </a:r>
        </a:p>
      </dsp:txBody>
      <dsp:txXfrm>
        <a:off x="755062" y="2661774"/>
        <a:ext cx="4320000" cy="1010850"/>
      </dsp:txXfrm>
    </dsp:sp>
    <dsp:sp modelId="{749B1A58-38B5-4C9B-997A-846B9FAD80DD}">
      <dsp:nvSpPr>
        <dsp:cNvPr id="0" name=""/>
        <dsp:cNvSpPr/>
      </dsp:nvSpPr>
      <dsp:spPr>
        <a:xfrm>
          <a:off x="7235062" y="28857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D463D5-1857-4B82-B990-10ACCC813FEC}">
      <dsp:nvSpPr>
        <dsp:cNvPr id="0" name=""/>
        <dsp:cNvSpPr/>
      </dsp:nvSpPr>
      <dsp:spPr>
        <a:xfrm>
          <a:off x="5831062" y="194609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b="1" kern="1200"/>
            <a:t>Industry Interest in Secure Data Sharing</a:t>
          </a:r>
          <a:endParaRPr lang="en-US" sz="2200" kern="1200"/>
        </a:p>
      </dsp:txBody>
      <dsp:txXfrm>
        <a:off x="5831062" y="1946093"/>
        <a:ext cx="4320000" cy="648000"/>
      </dsp:txXfrm>
    </dsp:sp>
    <dsp:sp modelId="{248D4B69-F454-4AFB-AB4D-BAF7E716F1A4}">
      <dsp:nvSpPr>
        <dsp:cNvPr id="0" name=""/>
        <dsp:cNvSpPr/>
      </dsp:nvSpPr>
      <dsp:spPr>
        <a:xfrm>
          <a:off x="5831062" y="2661774"/>
          <a:ext cx="4320000" cy="1010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Analyzing the growing interest across industries in adopting blockchain for secure data sharing, driven by the need for innovation, collaboration, and operational efficiency.</a:t>
          </a:r>
        </a:p>
      </dsp:txBody>
      <dsp:txXfrm>
        <a:off x="5831062" y="2661774"/>
        <a:ext cx="4320000" cy="10108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7D959-FFF6-4597-ADC6-7CD3C19B192F}">
      <dsp:nvSpPr>
        <dsp:cNvPr id="0" name=""/>
        <dsp:cNvSpPr/>
      </dsp:nvSpPr>
      <dsp:spPr>
        <a:xfrm>
          <a:off x="2732231" y="816941"/>
          <a:ext cx="1066109" cy="1066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40FA45-C56D-4A9B-B8DE-A9A94B34ADA7}">
      <dsp:nvSpPr>
        <dsp:cNvPr id="0" name=""/>
        <dsp:cNvSpPr/>
      </dsp:nvSpPr>
      <dsp:spPr>
        <a:xfrm>
          <a:off x="1512081" y="2236793"/>
          <a:ext cx="2369132"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Current Industry Trends</a:t>
          </a:r>
          <a:endParaRPr lang="en-US" sz="1100" kern="1200" dirty="0"/>
        </a:p>
      </dsp:txBody>
      <dsp:txXfrm>
        <a:off x="1512081" y="2236793"/>
        <a:ext cx="2369132" cy="877500"/>
      </dsp:txXfrm>
    </dsp:sp>
    <dsp:sp modelId="{C6F011EF-22B5-4799-BA2A-6EDC58B71D34}">
      <dsp:nvSpPr>
        <dsp:cNvPr id="0" name=""/>
        <dsp:cNvSpPr/>
      </dsp:nvSpPr>
      <dsp:spPr>
        <a:xfrm>
          <a:off x="1903476" y="776727"/>
          <a:ext cx="1066109" cy="1066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78D7A7-0E09-4564-995E-9861F17AFE56}">
      <dsp:nvSpPr>
        <dsp:cNvPr id="0" name=""/>
        <dsp:cNvSpPr/>
      </dsp:nvSpPr>
      <dsp:spPr>
        <a:xfrm>
          <a:off x="1503433" y="2541388"/>
          <a:ext cx="2536393" cy="1038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Providing insights into the current trends in industries such as healthcare, finance, supply chain management, and education, where blockchain is being increasingly utilized for secure data sharing.</a:t>
          </a:r>
        </a:p>
      </dsp:txBody>
      <dsp:txXfrm>
        <a:off x="1503433" y="2541388"/>
        <a:ext cx="2536393" cy="1038354"/>
      </dsp:txXfrm>
    </dsp:sp>
    <dsp:sp modelId="{E1240937-53C6-403E-AC0B-135502139505}">
      <dsp:nvSpPr>
        <dsp:cNvPr id="0" name=""/>
        <dsp:cNvSpPr/>
      </dsp:nvSpPr>
      <dsp:spPr>
        <a:xfrm>
          <a:off x="5816712" y="795789"/>
          <a:ext cx="1066109" cy="1066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BE0984-BEF0-4B19-A54B-48D1F77680A0}">
      <dsp:nvSpPr>
        <dsp:cNvPr id="0" name=""/>
        <dsp:cNvSpPr/>
      </dsp:nvSpPr>
      <dsp:spPr>
        <a:xfrm>
          <a:off x="5926746" y="2227131"/>
          <a:ext cx="2369132"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Case Studies of Successful Implementations</a:t>
          </a:r>
          <a:endParaRPr lang="en-US" sz="1100" kern="1200" dirty="0"/>
        </a:p>
      </dsp:txBody>
      <dsp:txXfrm>
        <a:off x="5926746" y="2227131"/>
        <a:ext cx="2369132" cy="877500"/>
      </dsp:txXfrm>
    </dsp:sp>
    <dsp:sp modelId="{EC07C7A6-6059-40FB-8C6F-439806A95D63}">
      <dsp:nvSpPr>
        <dsp:cNvPr id="0" name=""/>
        <dsp:cNvSpPr/>
      </dsp:nvSpPr>
      <dsp:spPr>
        <a:xfrm>
          <a:off x="7023368" y="775842"/>
          <a:ext cx="1066109" cy="1066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8E3723-468D-4055-9889-34C90F0067D6}">
      <dsp:nvSpPr>
        <dsp:cNvPr id="0" name=""/>
        <dsp:cNvSpPr/>
      </dsp:nvSpPr>
      <dsp:spPr>
        <a:xfrm>
          <a:off x="5928263" y="2613696"/>
          <a:ext cx="2369132"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Showcasing real-world examples of successful implementations of blockchain technology for secure data sharing, demonstrating its effectiveness in various sectors through case studies and use cases.</a:t>
          </a:r>
        </a:p>
      </dsp:txBody>
      <dsp:txXfrm>
        <a:off x="5928263" y="2613696"/>
        <a:ext cx="2369132" cy="877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61123-9921-4FDD-BE2D-04A1491272F5}">
      <dsp:nvSpPr>
        <dsp:cNvPr id="0" name=""/>
        <dsp:cNvSpPr/>
      </dsp:nvSpPr>
      <dsp:spPr>
        <a:xfrm>
          <a:off x="755062" y="22330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0240DF-2E02-43AA-9091-A7A05CD22347}">
      <dsp:nvSpPr>
        <dsp:cNvPr id="0" name=""/>
        <dsp:cNvSpPr/>
      </dsp:nvSpPr>
      <dsp:spPr>
        <a:xfrm>
          <a:off x="755062" y="188642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a:t>Summary of Findings and Key Takeaways</a:t>
          </a:r>
          <a:endParaRPr lang="en-US" sz="2400" kern="1200"/>
        </a:p>
      </dsp:txBody>
      <dsp:txXfrm>
        <a:off x="755062" y="1886429"/>
        <a:ext cx="4320000" cy="648000"/>
      </dsp:txXfrm>
    </dsp:sp>
    <dsp:sp modelId="{7489DE1C-7522-4E01-B0A9-01CA200D98DA}">
      <dsp:nvSpPr>
        <dsp:cNvPr id="0" name=""/>
        <dsp:cNvSpPr/>
      </dsp:nvSpPr>
      <dsp:spPr>
        <a:xfrm>
          <a:off x="755062" y="2604721"/>
          <a:ext cx="4320000" cy="113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Summarizing the key findings and insights obtained throughout the study, including the potential of blockchain technology for secure data sharing in cloud environments, the challenges faced, and the opportunities identified.</a:t>
          </a:r>
        </a:p>
      </dsp:txBody>
      <dsp:txXfrm>
        <a:off x="755062" y="2604721"/>
        <a:ext cx="4320000" cy="1133182"/>
      </dsp:txXfrm>
    </dsp:sp>
    <dsp:sp modelId="{3242A617-4DBE-4522-BA91-C9197EE2D8C7}">
      <dsp:nvSpPr>
        <dsp:cNvPr id="0" name=""/>
        <dsp:cNvSpPr/>
      </dsp:nvSpPr>
      <dsp:spPr>
        <a:xfrm>
          <a:off x="5831062" y="22330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CCC594-E2D2-4B78-846F-DF7456086E3F}">
      <dsp:nvSpPr>
        <dsp:cNvPr id="0" name=""/>
        <dsp:cNvSpPr/>
      </dsp:nvSpPr>
      <dsp:spPr>
        <a:xfrm>
          <a:off x="5831062" y="188642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a:t>Reiteration of the Project's Value Proposition</a:t>
          </a:r>
          <a:endParaRPr lang="en-US" sz="2400" kern="1200"/>
        </a:p>
      </dsp:txBody>
      <dsp:txXfrm>
        <a:off x="5831062" y="1886429"/>
        <a:ext cx="4320000" cy="648000"/>
      </dsp:txXfrm>
    </dsp:sp>
    <dsp:sp modelId="{DA70C6BC-D279-4A94-AF38-8A895D7C9F31}">
      <dsp:nvSpPr>
        <dsp:cNvPr id="0" name=""/>
        <dsp:cNvSpPr/>
      </dsp:nvSpPr>
      <dsp:spPr>
        <a:xfrm>
          <a:off x="5831062" y="2604721"/>
          <a:ext cx="4320000" cy="113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Reinforcing the value proposition of the project, emphasizing its contribution to enhancing data security, ensuring regulatory compliance, and fostering industry interest in secure data sharing through blockchain technology.</a:t>
          </a:r>
        </a:p>
      </dsp:txBody>
      <dsp:txXfrm>
        <a:off x="5831062" y="2604721"/>
        <a:ext cx="4320000" cy="113318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D546F-AA08-40C3-8A5D-D951C2FF4E61}" type="datetimeFigureOut">
              <a:rPr lang="en-IN" smtClean="0"/>
              <a:t>30-11-2024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301A3-35D8-4EF4-800A-C2710349C544}" type="slidenum">
              <a:rPr lang="en-IN" smtClean="0"/>
              <a:t>‹#›</a:t>
            </a:fld>
            <a:endParaRPr lang="en-IN"/>
          </a:p>
        </p:txBody>
      </p:sp>
    </p:spTree>
    <p:extLst>
      <p:ext uri="{BB962C8B-B14F-4D97-AF65-F5344CB8AC3E}">
        <p14:creationId xmlns:p14="http://schemas.microsoft.com/office/powerpoint/2010/main" val="3082666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9301A3-35D8-4EF4-800A-C2710349C544}" type="slidenum">
              <a:rPr lang="en-IN" smtClean="0"/>
              <a:t>13</a:t>
            </a:fld>
            <a:endParaRPr lang="en-IN"/>
          </a:p>
        </p:txBody>
      </p:sp>
    </p:spTree>
    <p:extLst>
      <p:ext uri="{BB962C8B-B14F-4D97-AF65-F5344CB8AC3E}">
        <p14:creationId xmlns:p14="http://schemas.microsoft.com/office/powerpoint/2010/main" val="3888148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01F6B4B-6CB7-45B1-9450-E8B5F751021D}" type="datetimeFigureOut">
              <a:rPr lang="en-IN" smtClean="0"/>
              <a:t>30-11-2024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EB6DB3-CB62-40C2-A3BE-C82E81042D59}" type="slidenum">
              <a:rPr lang="en-IN" smtClean="0"/>
              <a:t>‹#›</a:t>
            </a:fld>
            <a:endParaRPr lang="en-IN"/>
          </a:p>
        </p:txBody>
      </p:sp>
    </p:spTree>
    <p:extLst>
      <p:ext uri="{BB962C8B-B14F-4D97-AF65-F5344CB8AC3E}">
        <p14:creationId xmlns:p14="http://schemas.microsoft.com/office/powerpoint/2010/main" val="289661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F6B4B-6CB7-45B1-9450-E8B5F751021D}"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2842884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01F6B4B-6CB7-45B1-9450-E8B5F751021D}" type="datetimeFigureOut">
              <a:rPr lang="en-IN" smtClean="0"/>
              <a:t>30-11-2024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EB6DB3-CB62-40C2-A3BE-C82E81042D59}" type="slidenum">
              <a:rPr lang="en-IN" smtClean="0"/>
              <a:t>‹#›</a:t>
            </a:fld>
            <a:endParaRPr lang="en-IN"/>
          </a:p>
        </p:txBody>
      </p:sp>
    </p:spTree>
    <p:extLst>
      <p:ext uri="{BB962C8B-B14F-4D97-AF65-F5344CB8AC3E}">
        <p14:creationId xmlns:p14="http://schemas.microsoft.com/office/powerpoint/2010/main" val="1915174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F6B4B-6CB7-45B1-9450-E8B5F751021D}"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222092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F6B4B-6CB7-45B1-9450-E8B5F751021D}"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392957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01F6B4B-6CB7-45B1-9450-E8B5F751021D}" type="datetimeFigureOut">
              <a:rPr lang="en-IN" smtClean="0"/>
              <a:t>30-11-2024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EB6DB3-CB62-40C2-A3BE-C82E81042D59}" type="slidenum">
              <a:rPr lang="en-IN" smtClean="0"/>
              <a:t>‹#›</a:t>
            </a:fld>
            <a:endParaRPr lang="en-IN"/>
          </a:p>
        </p:txBody>
      </p:sp>
    </p:spTree>
    <p:extLst>
      <p:ext uri="{BB962C8B-B14F-4D97-AF65-F5344CB8AC3E}">
        <p14:creationId xmlns:p14="http://schemas.microsoft.com/office/powerpoint/2010/main" val="43600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1F6B4B-6CB7-45B1-9450-E8B5F751021D}"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266183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1F6B4B-6CB7-45B1-9450-E8B5F751021D}" type="datetimeFigureOut">
              <a:rPr lang="en-IN" smtClean="0"/>
              <a:t>30-11-2024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318608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1F6B4B-6CB7-45B1-9450-E8B5F751021D}" type="datetimeFigureOut">
              <a:rPr lang="en-IN" smtClean="0"/>
              <a:t>30-11-2024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34099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F6B4B-6CB7-45B1-9450-E8B5F751021D}" type="datetimeFigureOut">
              <a:rPr lang="en-IN" smtClean="0"/>
              <a:t>30-11-2024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285964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01F6B4B-6CB7-45B1-9450-E8B5F751021D}" type="datetimeFigureOut">
              <a:rPr lang="en-IN" smtClean="0"/>
              <a:t>30-11-2024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EB6DB3-CB62-40C2-A3BE-C82E81042D59}" type="slidenum">
              <a:rPr lang="en-IN" smtClean="0"/>
              <a:t>‹#›</a:t>
            </a:fld>
            <a:endParaRPr lang="en-IN"/>
          </a:p>
        </p:txBody>
      </p:sp>
    </p:spTree>
    <p:extLst>
      <p:ext uri="{BB962C8B-B14F-4D97-AF65-F5344CB8AC3E}">
        <p14:creationId xmlns:p14="http://schemas.microsoft.com/office/powerpoint/2010/main" val="172321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F6B4B-6CB7-45B1-9450-E8B5F751021D}"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77460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01F6B4B-6CB7-45B1-9450-E8B5F751021D}" type="datetimeFigureOut">
              <a:rPr lang="en-IN" smtClean="0"/>
              <a:t>30-11-2024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EB6DB3-CB62-40C2-A3BE-C82E81042D59}"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543778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8.jpeg"/><Relationship Id="rId7" Type="http://schemas.openxmlformats.org/officeDocument/2006/relationships/diagramColors" Target="../diagrams/colors5.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0.jpeg"/><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8">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30">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Rectangle 32">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35" name="Rectangle 34">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3D pattern of ring shapes connected by lines">
            <a:extLst>
              <a:ext uri="{FF2B5EF4-FFF2-40B4-BE49-F238E27FC236}">
                <a16:creationId xmlns:a16="http://schemas.microsoft.com/office/drawing/2014/main" id="{1290C710-39B9-37D9-2BC5-F56587517F21}"/>
              </a:ext>
            </a:extLst>
          </p:cNvPr>
          <p:cNvPicPr>
            <a:picLocks noChangeAspect="1"/>
          </p:cNvPicPr>
          <p:nvPr/>
        </p:nvPicPr>
        <p:blipFill>
          <a:blip r:embed="rId2">
            <a:grayscl/>
          </a:blip>
          <a:srcRect r="9091" b="9091"/>
          <a:stretch/>
        </p:blipFill>
        <p:spPr>
          <a:xfrm>
            <a:off x="-2500" y="-1767"/>
            <a:ext cx="12191980" cy="6857990"/>
          </a:xfrm>
          <a:prstGeom prst="rect">
            <a:avLst/>
          </a:prstGeom>
        </p:spPr>
      </p:pic>
      <p:grpSp>
        <p:nvGrpSpPr>
          <p:cNvPr id="37" name="Group 36">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38" name="Rectangle 37">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Rectangle 38">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p:cNvSpPr>
            <a:spLocks noGrp="1"/>
          </p:cNvSpPr>
          <p:nvPr>
            <p:ph type="title"/>
          </p:nvPr>
        </p:nvSpPr>
        <p:spPr>
          <a:xfrm>
            <a:off x="584200" y="-1767"/>
            <a:ext cx="3211097" cy="4756647"/>
          </a:xfrm>
        </p:spPr>
        <p:txBody>
          <a:bodyPr vert="horz" lIns="91440" tIns="45720" rIns="91440" bIns="45720" rtlCol="0" anchor="b">
            <a:normAutofit/>
          </a:bodyPr>
          <a:lstStyle/>
          <a:p>
            <a:pPr>
              <a:lnSpc>
                <a:spcPct val="90000"/>
              </a:lnSpc>
            </a:pPr>
            <a:r>
              <a:rPr lang="en-US" sz="2500" dirty="0">
                <a:solidFill>
                  <a:srgbClr val="FFFFFF"/>
                </a:solidFill>
              </a:rPr>
              <a:t>Leveraging Blockchain Technology for Secure Data Sharing in Cloud Environments</a:t>
            </a:r>
            <a:br>
              <a:rPr lang="en-US" sz="2500" dirty="0">
                <a:solidFill>
                  <a:srgbClr val="FFFFFF"/>
                </a:solidFill>
              </a:rPr>
            </a:br>
            <a:endParaRPr lang="en-US" sz="2500" dirty="0">
              <a:solidFill>
                <a:srgbClr val="FFFFFF"/>
              </a:solidFill>
            </a:endParaRPr>
          </a:p>
        </p:txBody>
      </p:sp>
    </p:spTree>
    <p:extLst>
      <p:ext uri="{BB962C8B-B14F-4D97-AF65-F5344CB8AC3E}">
        <p14:creationId xmlns:p14="http://schemas.microsoft.com/office/powerpoint/2010/main" val="119894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Blockchain for Secure Data </a:t>
            </a:r>
            <a:r>
              <a:rPr lang="en-US" dirty="0"/>
              <a:t>Sharing</a:t>
            </a:r>
            <a:endParaRPr lang="en-IN" dirty="0"/>
          </a:p>
        </p:txBody>
      </p:sp>
      <p:graphicFrame>
        <p:nvGraphicFramePr>
          <p:cNvPr id="31" name="Content Placeholder 2">
            <a:extLst>
              <a:ext uri="{FF2B5EF4-FFF2-40B4-BE49-F238E27FC236}">
                <a16:creationId xmlns:a16="http://schemas.microsoft.com/office/drawing/2014/main" id="{A4A4A56F-3B6B-2E5B-2515-7F9A28418E1A}"/>
              </a:ext>
            </a:extLst>
          </p:cNvPr>
          <p:cNvGraphicFramePr>
            <a:graphicFrameLocks noGrp="1"/>
          </p:cNvGraphicFramePr>
          <p:nvPr>
            <p:ph sz="quarter" idx="13"/>
            <p:extLst>
              <p:ext uri="{D42A27DB-BD31-4B8C-83A1-F6EECF244321}">
                <p14:modId xmlns:p14="http://schemas.microsoft.com/office/powerpoint/2010/main" val="823462380"/>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72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lnSpcReduction="10000"/>
          </a:bodyPr>
          <a:lstStyle/>
          <a:p>
            <a:pPr algn="ctr">
              <a:lnSpc>
                <a:spcPct val="90000"/>
              </a:lnSpc>
              <a:spcBef>
                <a:spcPct val="0"/>
              </a:spcBef>
              <a:spcAft>
                <a:spcPts val="600"/>
              </a:spcAft>
            </a:pPr>
            <a:r>
              <a:rPr lang="en-US" sz="2400" b="1" kern="1200">
                <a:solidFill>
                  <a:srgbClr val="FFFFFF"/>
                </a:solidFill>
                <a:latin typeface="+mj-lt"/>
                <a:ea typeface="+mj-ea"/>
                <a:cs typeface="+mj-cs"/>
              </a:rPr>
              <a:t>Mechanism of Blockchain for Secure Data Sharing</a:t>
            </a:r>
          </a:p>
        </p:txBody>
      </p:sp>
      <p:pic>
        <p:nvPicPr>
          <p:cNvPr id="4" name="Picture 3"/>
          <p:cNvPicPr>
            <a:picLocks noChangeAspect="1"/>
          </p:cNvPicPr>
          <p:nvPr/>
        </p:nvPicPr>
        <p:blipFill>
          <a:blip r:embed="rId2"/>
          <a:stretch>
            <a:fillRect/>
          </a:stretch>
        </p:blipFill>
        <p:spPr>
          <a:xfrm>
            <a:off x="4038600" y="965347"/>
            <a:ext cx="7188199" cy="4923917"/>
          </a:xfrm>
          <a:prstGeom prst="rect">
            <a:avLst/>
          </a:prstGeom>
        </p:spPr>
      </p:pic>
    </p:spTree>
    <p:extLst>
      <p:ext uri="{BB962C8B-B14F-4D97-AF65-F5344CB8AC3E}">
        <p14:creationId xmlns:p14="http://schemas.microsoft.com/office/powerpoint/2010/main" val="118616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21" name="Content Placeholder 2">
            <a:extLst>
              <a:ext uri="{FF2B5EF4-FFF2-40B4-BE49-F238E27FC236}">
                <a16:creationId xmlns:a16="http://schemas.microsoft.com/office/drawing/2014/main" id="{277868DE-532F-615F-07B4-1485B3F76BD0}"/>
              </a:ext>
            </a:extLst>
          </p:cNvPr>
          <p:cNvGraphicFramePr>
            <a:graphicFrameLocks noGrp="1"/>
          </p:cNvGraphicFramePr>
          <p:nvPr>
            <p:ph sz="quarter" idx="13"/>
            <p:extLst>
              <p:ext uri="{D42A27DB-BD31-4B8C-83A1-F6EECF244321}">
                <p14:modId xmlns:p14="http://schemas.microsoft.com/office/powerpoint/2010/main" val="1469085284"/>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40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A97CA5D-BCDD-4F61-B77F-34068368B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network&#10;&#10;Description automatically generated">
            <a:extLst>
              <a:ext uri="{FF2B5EF4-FFF2-40B4-BE49-F238E27FC236}">
                <a16:creationId xmlns:a16="http://schemas.microsoft.com/office/drawing/2014/main" id="{9A0DBC64-A806-1961-9DC1-E3A3F3B2ACD9}"/>
              </a:ext>
            </a:extLst>
          </p:cNvPr>
          <p:cNvPicPr>
            <a:picLocks noChangeAspect="1"/>
          </p:cNvPicPr>
          <p:nvPr/>
        </p:nvPicPr>
        <p:blipFill>
          <a:blip r:embed="rId3">
            <a:duotone>
              <a:schemeClr val="bg2">
                <a:shade val="45000"/>
                <a:satMod val="135000"/>
              </a:schemeClr>
              <a:prstClr val="white"/>
            </a:duotone>
            <a:alphaModFix amt="35000"/>
          </a:blip>
          <a:srcRect l="5170" r="3274" b="-1"/>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B80117C-7F39-43C5-86D0-1B3E99AB5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p:cNvSpPr>
            <a:spLocks noGrp="1"/>
          </p:cNvSpPr>
          <p:nvPr>
            <p:ph type="title"/>
          </p:nvPr>
        </p:nvSpPr>
        <p:spPr>
          <a:xfrm>
            <a:off x="581192" y="702156"/>
            <a:ext cx="11029616" cy="1013800"/>
          </a:xfrm>
        </p:spPr>
        <p:txBody>
          <a:bodyPr>
            <a:normAutofit/>
          </a:bodyPr>
          <a:lstStyle/>
          <a:p>
            <a:r>
              <a:rPr lang="en-IN" b="1">
                <a:solidFill>
                  <a:srgbClr val="FFFFFF"/>
                </a:solidFill>
                <a:latin typeface="Times New Roman" panose="02020603050405020304" pitchFamily="18" charset="0"/>
                <a:cs typeface="Times New Roman" panose="02020603050405020304" pitchFamily="18" charset="0"/>
              </a:rPr>
              <a:t>Challenges and Limitations</a:t>
            </a:r>
            <a:endParaRPr lang="en-IN">
              <a:solidFill>
                <a:srgbClr val="FFFFFF"/>
              </a:solidFill>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22A9BB93-2DF4-4EFD-94C3-A0CC895CD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6" name="Rectangle 15">
              <a:extLst>
                <a:ext uri="{FF2B5EF4-FFF2-40B4-BE49-F238E27FC236}">
                  <a16:creationId xmlns:a16="http://schemas.microsoft.com/office/drawing/2014/main" id="{50B3C702-83B2-4274-BF5A-C42475E28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5B7BEE93-7680-4E07-8B35-53D4D53F2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5626784A-218C-4257-AC79-DD5BC6EF9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graphicFrame>
        <p:nvGraphicFramePr>
          <p:cNvPr id="5" name="Content Placeholder 2">
            <a:extLst>
              <a:ext uri="{FF2B5EF4-FFF2-40B4-BE49-F238E27FC236}">
                <a16:creationId xmlns:a16="http://schemas.microsoft.com/office/drawing/2014/main" id="{3D614ED3-BEBC-0276-E463-97F43F653EBF}"/>
              </a:ext>
            </a:extLst>
          </p:cNvPr>
          <p:cNvGraphicFramePr>
            <a:graphicFrameLocks noGrp="1"/>
          </p:cNvGraphicFramePr>
          <p:nvPr>
            <p:ph sz="quarter" idx="13"/>
            <p:extLst>
              <p:ext uri="{D42A27DB-BD31-4B8C-83A1-F6EECF244321}">
                <p14:modId xmlns:p14="http://schemas.microsoft.com/office/powerpoint/2010/main" val="714534052"/>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095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640080" y="2043883"/>
            <a:ext cx="2905760" cy="2771957"/>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b="1" kern="1200" dirty="0">
                <a:solidFill>
                  <a:srgbClr val="FFFFFF"/>
                </a:solidFill>
                <a:latin typeface="+mj-lt"/>
                <a:ea typeface="+mj-ea"/>
                <a:cs typeface="+mj-cs"/>
              </a:rPr>
              <a:t>Architecture of Blockchain in Cloud Environment</a:t>
            </a:r>
          </a:p>
        </p:txBody>
      </p:sp>
      <p:pic>
        <p:nvPicPr>
          <p:cNvPr id="4" name="Picture 3"/>
          <p:cNvPicPr>
            <a:picLocks noChangeAspect="1"/>
          </p:cNvPicPr>
          <p:nvPr/>
        </p:nvPicPr>
        <p:blipFill>
          <a:blip r:embed="rId2"/>
          <a:stretch>
            <a:fillRect/>
          </a:stretch>
        </p:blipFill>
        <p:spPr>
          <a:xfrm>
            <a:off x="4531450" y="961812"/>
            <a:ext cx="6202498" cy="4930987"/>
          </a:xfrm>
          <a:prstGeom prst="rect">
            <a:avLst/>
          </a:prstGeom>
        </p:spPr>
      </p:pic>
    </p:spTree>
    <p:extLst>
      <p:ext uri="{BB962C8B-B14F-4D97-AF65-F5344CB8AC3E}">
        <p14:creationId xmlns:p14="http://schemas.microsoft.com/office/powerpoint/2010/main" val="309089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A97CA5D-BCDD-4F61-B77F-34068368B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76FDAC7-6303-BC57-8668-A05F9F7A9013}"/>
              </a:ext>
            </a:extLst>
          </p:cNvPr>
          <p:cNvPicPr>
            <a:picLocks noChangeAspect="1"/>
          </p:cNvPicPr>
          <p:nvPr/>
        </p:nvPicPr>
        <p:blipFill>
          <a:blip r:embed="rId2">
            <a:duotone>
              <a:schemeClr val="bg2">
                <a:shade val="45000"/>
                <a:satMod val="135000"/>
              </a:schemeClr>
              <a:prstClr val="white"/>
            </a:duotone>
            <a:alphaModFix amt="35000"/>
          </a:blip>
          <a:srcRect b="12791"/>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B80117C-7F39-43C5-86D0-1B3E99AB5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p:cNvSpPr>
            <a:spLocks noGrp="1"/>
          </p:cNvSpPr>
          <p:nvPr>
            <p:ph type="title"/>
          </p:nvPr>
        </p:nvSpPr>
        <p:spPr>
          <a:xfrm>
            <a:off x="581192" y="702156"/>
            <a:ext cx="11029616" cy="1013800"/>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Market Potential of Blockchain in Secure Data Sharing</a:t>
            </a:r>
            <a:endParaRPr lang="en-IN" dirty="0">
              <a:solidFill>
                <a:srgbClr val="FFFFFF"/>
              </a:solidFill>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22A9BB93-2DF4-4EFD-94C3-A0CC895CD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6" name="Rectangle 15">
              <a:extLst>
                <a:ext uri="{FF2B5EF4-FFF2-40B4-BE49-F238E27FC236}">
                  <a16:creationId xmlns:a16="http://schemas.microsoft.com/office/drawing/2014/main" id="{50B3C702-83B2-4274-BF5A-C42475E28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5B7BEE93-7680-4E07-8B35-53D4D53F2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5626784A-218C-4257-AC79-DD5BC6EF9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graphicFrame>
        <p:nvGraphicFramePr>
          <p:cNvPr id="5" name="Content Placeholder 2">
            <a:extLst>
              <a:ext uri="{FF2B5EF4-FFF2-40B4-BE49-F238E27FC236}">
                <a16:creationId xmlns:a16="http://schemas.microsoft.com/office/drawing/2014/main" id="{E7CD6011-24AD-1A14-6F19-114F686282D2}"/>
              </a:ext>
            </a:extLst>
          </p:cNvPr>
          <p:cNvGraphicFramePr>
            <a:graphicFrameLocks noGrp="1"/>
          </p:cNvGraphicFramePr>
          <p:nvPr>
            <p:ph sz="quarter" idx="13"/>
            <p:extLst>
              <p:ext uri="{D42A27DB-BD31-4B8C-83A1-F6EECF244321}">
                <p14:modId xmlns:p14="http://schemas.microsoft.com/office/powerpoint/2010/main" val="1077103434"/>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873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a:solidFill>
                  <a:srgbClr val="FFFFFF"/>
                </a:solidFill>
                <a:latin typeface="+mj-lt"/>
                <a:ea typeface="+mj-ea"/>
                <a:cs typeface="+mj-cs"/>
              </a:rPr>
              <a:t>Drivers for Adoption</a:t>
            </a:r>
          </a:p>
        </p:txBody>
      </p:sp>
      <p:pic>
        <p:nvPicPr>
          <p:cNvPr id="4" name="Picture 3"/>
          <p:cNvPicPr>
            <a:picLocks noChangeAspect="1"/>
          </p:cNvPicPr>
          <p:nvPr/>
        </p:nvPicPr>
        <p:blipFill>
          <a:blip r:embed="rId2"/>
          <a:stretch>
            <a:fillRect/>
          </a:stretch>
        </p:blipFill>
        <p:spPr>
          <a:xfrm>
            <a:off x="4038600" y="1351713"/>
            <a:ext cx="7188199" cy="4151185"/>
          </a:xfrm>
          <a:prstGeom prst="rect">
            <a:avLst/>
          </a:prstGeom>
        </p:spPr>
      </p:pic>
    </p:spTree>
    <p:extLst>
      <p:ext uri="{BB962C8B-B14F-4D97-AF65-F5344CB8AC3E}">
        <p14:creationId xmlns:p14="http://schemas.microsoft.com/office/powerpoint/2010/main" val="164723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FD6F62A0-8D3C-583C-3CE8-2D0158D8A2A0}"/>
              </a:ext>
            </a:extLst>
          </p:cNvPr>
          <p:cNvGraphicFramePr>
            <a:graphicFrameLocks noGrp="1"/>
          </p:cNvGraphicFramePr>
          <p:nvPr>
            <p:ph sz="quarter" idx="13"/>
            <p:extLst>
              <p:ext uri="{D42A27DB-BD31-4B8C-83A1-F6EECF244321}">
                <p14:modId xmlns:p14="http://schemas.microsoft.com/office/powerpoint/2010/main" val="3711511777"/>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874E3E4C-F24E-7316-7478-424A5D79BF90}"/>
              </a:ext>
            </a:extLst>
          </p:cNvPr>
          <p:cNvGraphicFramePr>
            <a:graphicFrameLocks noGrp="1"/>
          </p:cNvGraphicFramePr>
          <p:nvPr>
            <p:ph sz="quarter" idx="13"/>
            <p:extLst>
              <p:ext uri="{D42A27DB-BD31-4B8C-83A1-F6EECF244321}">
                <p14:modId xmlns:p14="http://schemas.microsoft.com/office/powerpoint/2010/main" val="3366695877"/>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18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p:cNvSpPr>
            <a:spLocks noGrp="1"/>
          </p:cNvSpPr>
          <p:nvPr>
            <p:ph type="title"/>
          </p:nvPr>
        </p:nvSpPr>
        <p:spPr>
          <a:xfrm>
            <a:off x="581192" y="5264487"/>
            <a:ext cx="11029616" cy="718870"/>
          </a:xfrm>
        </p:spPr>
        <p:txBody>
          <a:bodyPr>
            <a:normAutofit/>
          </a:bodyPr>
          <a:lstStyle/>
          <a:p>
            <a:r>
              <a:rPr lang="en-IN" b="1">
                <a:solidFill>
                  <a:srgbClr val="FFFEFF"/>
                </a:solidFill>
                <a:latin typeface="Times New Roman" panose="02020603050405020304" pitchFamily="18" charset="0"/>
                <a:cs typeface="Times New Roman" panose="02020603050405020304" pitchFamily="18" charset="0"/>
              </a:rPr>
              <a:t>Conclusion</a:t>
            </a:r>
            <a:endParaRPr lang="en-IN">
              <a:solidFill>
                <a:srgbClr val="FFFEFF"/>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5CD8AACA-D3FA-6C2E-A799-5CCBFCD65349}"/>
              </a:ext>
            </a:extLst>
          </p:cNvPr>
          <p:cNvGraphicFramePr>
            <a:graphicFrameLocks noGrp="1"/>
          </p:cNvGraphicFramePr>
          <p:nvPr>
            <p:ph sz="quarter" idx="13"/>
            <p:extLst>
              <p:ext uri="{D42A27DB-BD31-4B8C-83A1-F6EECF244321}">
                <p14:modId xmlns:p14="http://schemas.microsoft.com/office/powerpoint/2010/main" val="349096607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080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8AF9B1-7D64-4564-969F-CB2B27ED9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and red cube illustration">
            <a:extLst>
              <a:ext uri="{FF2B5EF4-FFF2-40B4-BE49-F238E27FC236}">
                <a16:creationId xmlns:a16="http://schemas.microsoft.com/office/drawing/2014/main" id="{8253BDC3-A9FB-402E-E79B-CAB2F4B619EE}"/>
              </a:ext>
            </a:extLst>
          </p:cNvPr>
          <p:cNvPicPr>
            <a:picLocks noChangeAspect="1"/>
          </p:cNvPicPr>
          <p:nvPr/>
        </p:nvPicPr>
        <p:blipFill>
          <a:blip r:embed="rId2"/>
          <a:srcRect r="9091" b="14773"/>
          <a:stretch/>
        </p:blipFill>
        <p:spPr>
          <a:xfrm>
            <a:off x="20" y="10"/>
            <a:ext cx="12191980" cy="6857990"/>
          </a:xfrm>
          <a:prstGeom prst="rect">
            <a:avLst/>
          </a:prstGeom>
        </p:spPr>
      </p:pic>
      <p:grpSp>
        <p:nvGrpSpPr>
          <p:cNvPr id="12" name="Group 11">
            <a:extLst>
              <a:ext uri="{FF2B5EF4-FFF2-40B4-BE49-F238E27FC236}">
                <a16:creationId xmlns:a16="http://schemas.microsoft.com/office/drawing/2014/main" id="{8D854759-2D3E-4B54-A780-D84D49E80F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3" name="Rectangle 12">
              <a:extLst>
                <a:ext uri="{FF2B5EF4-FFF2-40B4-BE49-F238E27FC236}">
                  <a16:creationId xmlns:a16="http://schemas.microsoft.com/office/drawing/2014/main" id="{459856EA-FC8A-44D1-BC3D-2B8EDD0C8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C1038B56-933B-44DD-AF10-63436FCCF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A1D053F4-BC72-38B8-A867-95EC9236BE97}"/>
              </a:ext>
            </a:extLst>
          </p:cNvPr>
          <p:cNvSpPr>
            <a:spLocks noGrp="1"/>
          </p:cNvSpPr>
          <p:nvPr>
            <p:ph type="title"/>
          </p:nvPr>
        </p:nvSpPr>
        <p:spPr>
          <a:xfrm>
            <a:off x="584200" y="1006956"/>
            <a:ext cx="3412067" cy="1372177"/>
          </a:xfrm>
        </p:spPr>
        <p:txBody>
          <a:bodyPr anchor="ctr">
            <a:normAutofit/>
          </a:bodyPr>
          <a:lstStyle/>
          <a:p>
            <a:r>
              <a:rPr lang="en-US" b="1">
                <a:solidFill>
                  <a:srgbClr val="FFFFFF"/>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58E1C300-6BD1-F1A3-DFE4-2BBD8EA91C9C}"/>
              </a:ext>
            </a:extLst>
          </p:cNvPr>
          <p:cNvSpPr>
            <a:spLocks noGrp="1"/>
          </p:cNvSpPr>
          <p:nvPr>
            <p:ph sz="quarter" idx="13"/>
          </p:nvPr>
        </p:nvSpPr>
        <p:spPr>
          <a:xfrm>
            <a:off x="581193" y="2438399"/>
            <a:ext cx="3415074" cy="3564467"/>
          </a:xfrm>
        </p:spPr>
        <p:txBody>
          <a:bodyPr>
            <a:normAutofit/>
          </a:bodyPr>
          <a:lstStyle/>
          <a:p>
            <a:pPr>
              <a:lnSpc>
                <a:spcPct val="90000"/>
              </a:lnSpc>
            </a:pPr>
            <a:r>
              <a:rPr lang="en-US">
                <a:solidFill>
                  <a:srgbClr val="FFFFFF"/>
                </a:solidFill>
                <a:latin typeface="Times New Roman" panose="02020603050405020304" pitchFamily="18" charset="0"/>
                <a:cs typeface="Times New Roman" panose="02020603050405020304" pitchFamily="18" charset="0"/>
              </a:rPr>
              <a:t>INTRODUCTION</a:t>
            </a:r>
          </a:p>
          <a:p>
            <a:pPr>
              <a:lnSpc>
                <a:spcPct val="90000"/>
              </a:lnSpc>
            </a:pPr>
            <a:r>
              <a:rPr lang="en-US">
                <a:solidFill>
                  <a:srgbClr val="FFFFFF"/>
                </a:solidFill>
                <a:latin typeface="Times New Roman" panose="02020603050405020304" pitchFamily="18" charset="0"/>
                <a:cs typeface="Times New Roman" panose="02020603050405020304" pitchFamily="18" charset="0"/>
              </a:rPr>
              <a:t>LITERATURE REVIEW</a:t>
            </a:r>
          </a:p>
          <a:p>
            <a:pPr>
              <a:lnSpc>
                <a:spcPct val="90000"/>
              </a:lnSpc>
            </a:pPr>
            <a:r>
              <a:rPr lang="en-US">
                <a:solidFill>
                  <a:srgbClr val="FFFFFF"/>
                </a:solidFill>
                <a:latin typeface="Times New Roman" panose="02020603050405020304" pitchFamily="18" charset="0"/>
                <a:cs typeface="Times New Roman" panose="02020603050405020304" pitchFamily="18" charset="0"/>
              </a:rPr>
              <a:t>BLOCKCHAIN FOR DATA SHARING</a:t>
            </a:r>
          </a:p>
          <a:p>
            <a:pPr>
              <a:lnSpc>
                <a:spcPct val="90000"/>
              </a:lnSpc>
            </a:pPr>
            <a:r>
              <a:rPr lang="en-US">
                <a:solidFill>
                  <a:srgbClr val="FFFFFF"/>
                </a:solidFill>
                <a:latin typeface="Times New Roman" panose="02020603050405020304" pitchFamily="18" charset="0"/>
                <a:cs typeface="Times New Roman" panose="02020603050405020304" pitchFamily="18" charset="0"/>
              </a:rPr>
              <a:t>CHALLENGES AND LIMITATIONS</a:t>
            </a:r>
          </a:p>
          <a:p>
            <a:pPr>
              <a:lnSpc>
                <a:spcPct val="90000"/>
              </a:lnSpc>
            </a:pPr>
            <a:r>
              <a:rPr lang="en-US">
                <a:solidFill>
                  <a:srgbClr val="FFFFFF"/>
                </a:solidFill>
                <a:latin typeface="Times New Roman" panose="02020603050405020304" pitchFamily="18" charset="0"/>
                <a:cs typeface="Times New Roman" panose="02020603050405020304" pitchFamily="18" charset="0"/>
              </a:rPr>
              <a:t>MARKET POTENTIAL OF BLOCKCHAIN IN SECURE DATA SHARING</a:t>
            </a:r>
          </a:p>
          <a:p>
            <a:pPr>
              <a:lnSpc>
                <a:spcPct val="90000"/>
              </a:lnSpc>
            </a:pPr>
            <a:r>
              <a:rPr lang="en-US">
                <a:solidFill>
                  <a:srgbClr val="FFFFFF"/>
                </a:solidFill>
                <a:latin typeface="Times New Roman" panose="02020603050405020304" pitchFamily="18" charset="0"/>
                <a:cs typeface="Times New Roman" panose="02020603050405020304" pitchFamily="18" charset="0"/>
              </a:rPr>
              <a:t>CONCLUSION</a:t>
            </a:r>
          </a:p>
          <a:p>
            <a:pPr>
              <a:lnSpc>
                <a:spcPct val="90000"/>
              </a:lnSpc>
            </a:pPr>
            <a:endParaRPr lang="en-US">
              <a:solidFill>
                <a:srgbClr val="FFFFFF"/>
              </a:solidFill>
              <a:latin typeface="Times New Roman" panose="02020603050405020304" pitchFamily="18" charset="0"/>
              <a:cs typeface="Times New Roman" panose="02020603050405020304" pitchFamily="18" charset="0"/>
            </a:endParaRPr>
          </a:p>
          <a:p>
            <a:pPr>
              <a:lnSpc>
                <a:spcPct val="90000"/>
              </a:lnSpc>
            </a:pPr>
            <a:endParaRPr lang="en-US">
              <a:solidFill>
                <a:srgbClr val="FFFFFF"/>
              </a:solidFill>
              <a:latin typeface="Times New Roman" panose="02020603050405020304" pitchFamily="18" charset="0"/>
              <a:cs typeface="Times New Roman" panose="02020603050405020304" pitchFamily="18" charset="0"/>
            </a:endParaRPr>
          </a:p>
          <a:p>
            <a:pPr>
              <a:lnSpc>
                <a:spcPct val="90000"/>
              </a:lnSpc>
            </a:pPr>
            <a:endParaRPr lang="en-US">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481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4087" y="1576874"/>
            <a:ext cx="10363826" cy="4307632"/>
          </a:xfrm>
        </p:spPr>
        <p:txBody>
          <a:bodyPr/>
          <a:lstStyle/>
          <a:p>
            <a:pPr marL="0" indent="0" algn="just">
              <a:buNone/>
            </a:pPr>
            <a:r>
              <a:rPr lang="en-US" sz="2800" b="1" dirty="0">
                <a:latin typeface="Times New Roman" panose="02020603050405020304" pitchFamily="18" charset="0"/>
                <a:cs typeface="Times New Roman" panose="02020603050405020304" pitchFamily="18" charset="0"/>
              </a:rPr>
              <a:t>Recommendations for Future Development and Application</a:t>
            </a:r>
          </a:p>
          <a:p>
            <a:pPr algn="just"/>
            <a:r>
              <a:rPr lang="en-US" sz="2800" cap="none" dirty="0">
                <a:latin typeface="Times New Roman" panose="02020603050405020304" pitchFamily="18" charset="0"/>
                <a:cs typeface="Times New Roman" panose="02020603050405020304" pitchFamily="18" charset="0"/>
              </a:rPr>
              <a:t>Providing recommendations for future development and application of blockchain-based solutions for secure data sharing in cloud environments. This may include suggestions for further research, technology improvements, and collaborative initiatives to address existing challenges and maximize the potential of blockchain in this domain.</a:t>
            </a:r>
          </a:p>
          <a:p>
            <a:pPr algn="just"/>
            <a:endParaRPr lang="en-US" sz="2800" cap="none"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97395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4C86-9063-5199-2A36-10AA4023FDA6}"/>
              </a:ext>
            </a:extLst>
          </p:cNvPr>
          <p:cNvSpPr>
            <a:spLocks noGrp="1"/>
          </p:cNvSpPr>
          <p:nvPr>
            <p:ph type="title"/>
          </p:nvPr>
        </p:nvSpPr>
        <p:spPr>
          <a:xfrm>
            <a:off x="913774" y="86672"/>
            <a:ext cx="10364451" cy="1596177"/>
          </a:xfrm>
        </p:spPr>
        <p:txBody>
          <a:bodyPr/>
          <a:lstStyle/>
          <a:p>
            <a:pPr algn="l"/>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E1E04A5-80BB-070B-877D-F48B4E38F522}"/>
              </a:ext>
            </a:extLst>
          </p:cNvPr>
          <p:cNvSpPr>
            <a:spLocks noGrp="1"/>
          </p:cNvSpPr>
          <p:nvPr>
            <p:ph sz="quarter" idx="13"/>
          </p:nvPr>
        </p:nvSpPr>
        <p:spPr>
          <a:xfrm>
            <a:off x="568334" y="1516122"/>
            <a:ext cx="10810866" cy="6215638"/>
          </a:xfrm>
        </p:spPr>
        <p:txBody>
          <a:bodyPr>
            <a:normAutofit fontScale="62500" lnSpcReduction="20000"/>
          </a:bodyPr>
          <a:lstStyle/>
          <a:p>
            <a:pPr marL="0" indent="0" algn="just">
              <a:lnSpc>
                <a:spcPct val="150000"/>
              </a:lnSpc>
              <a:spcBef>
                <a:spcPts val="0"/>
              </a:spcBef>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3200" b="1" dirty="0">
                <a:solidFill>
                  <a:schemeClr val="tx1"/>
                </a:solidFill>
                <a:latin typeface="Times New Roman" panose="02020603050405020304" pitchFamily="18" charset="0"/>
                <a:cs typeface="Times New Roman" panose="02020603050405020304" pitchFamily="18" charset="0"/>
              </a:rPr>
              <a:t>REFERENCES</a:t>
            </a:r>
            <a:endParaRPr lang="en-US" sz="32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[1] </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Sehgal, N.K., Bhatt, P.C.P. and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Acken</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J.M., 2020. Cloud computing with security. </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Concepts and practices. Second edition. Switzerland: Springer</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[2] </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Sehgal, Naresh Kumar, Pramod Chandra P. Bhatt, and John M.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Acken</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"Cloud computing with security." </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Concepts and practices. Second edition. Switzerland: Springer</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(2020).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[3] </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Gupta, Sourav Sen. "Blockchain." </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IBM </a:t>
            </a:r>
            <a:r>
              <a:rPr lang="en-IN" sz="2000" i="1"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Onlone</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(http://www. IBM. COM)</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(2017).</a:t>
            </a:r>
          </a:p>
          <a:p>
            <a:pPr marL="0" indent="0" algn="just">
              <a:lnSpc>
                <a:spcPct val="150000"/>
              </a:lnSpc>
              <a:spcBef>
                <a:spcPts val="0"/>
              </a:spcBef>
              <a:buNone/>
            </a:pPr>
            <a:r>
              <a:rPr lang="en-IN"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[4]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Uriarte</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Rafael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Brundo</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and Rocco DeNicola. "Blockchain-based decentralized cloud/fog solutions: Challenges, opportunities, and standards." IEEE Communications Standards Magazine 2, no. 3 (2018): 22-28.</a:t>
            </a:r>
          </a:p>
          <a:p>
            <a:pPr marL="0" indent="0" algn="just">
              <a:buNone/>
            </a:pPr>
            <a:r>
              <a:rPr lang="en-IN"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[5]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Botta</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Alessio, Walter De Donato, Valerio Persico, and Antonio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Pescapé</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"Integration of cloud computing and internet of things: a survey." </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Future generation computer systems</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56 (2016): 684-700.</a:t>
            </a:r>
          </a:p>
          <a:p>
            <a:pPr marL="0" indent="0" algn="just">
              <a:buNone/>
            </a:pPr>
            <a:r>
              <a:rPr lang="en-US" sz="2000" dirty="0">
                <a:latin typeface="Times New Roman" panose="02020603050405020304" pitchFamily="18" charset="0"/>
                <a:cs typeface="Times New Roman" panose="02020603050405020304" pitchFamily="18" charset="0"/>
              </a:rPr>
              <a:t> [6] </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Singh, Vineeta, and Vandana Dixit Kaushik. "Navigating the Landscape of Security Threat Analysis in Cloud Computing environments." In </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Security and Risk Analysis for Intelligent Cloud Computing</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pp. 1-25. CRC Press, 2024</a:t>
            </a:r>
            <a:r>
              <a:rPr lang="en-IN" sz="20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t>
            </a:r>
          </a:p>
          <a:p>
            <a:pPr marL="0" indent="0" algn="just">
              <a:buNone/>
            </a:pPr>
            <a:r>
              <a:rPr lang="en-IN"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[7]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Essah</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Richard. "The Role of Cloud Computing Fashionable the Strategic Growth of Business Enterprises in India." Asian Journal of Research in Computer Science 12, no. 1 (2021): 37-48.</a:t>
            </a:r>
          </a:p>
          <a:p>
            <a:pPr marL="0" indent="0" algn="just">
              <a:buNone/>
            </a:pPr>
            <a:r>
              <a:rPr lang="en-IN"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[8] </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Shrivastava, Pranav, Bashir Alam, and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Mansaf</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Alam. "A hybrid lightweight blockchain based encryption scheme for security enhancement in cloud computing." Multimedia Tools and Applications 83, no. 1 (2024): 2683-2702..</a:t>
            </a:r>
          </a:p>
          <a:p>
            <a:pPr marL="0" indent="0" algn="just">
              <a:buNone/>
            </a:pPr>
            <a:r>
              <a:rPr lang="en-IN"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[9] </a:t>
            </a: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Ahmadi, Sina. "Security Implications of Edge Computing in Cloud Networks." </a:t>
            </a:r>
            <a:r>
              <a:rPr lang="en-US" sz="20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Journal of Computer and Communications</a:t>
            </a: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12, no. 02 (2024): 26-46</a:t>
            </a:r>
          </a:p>
          <a:p>
            <a:pPr marL="0" indent="0" algn="just">
              <a:buNone/>
            </a:pP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[10]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Ponnusamy</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Sivakumar, and Pankaj Gupta. "Scalable Data Partitioning Techniques for Distributed Data Processing in Cloud Environments: A Review." </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IEEE Access</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(2024).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1800" dirty="0">
              <a:solidFill>
                <a:srgbClr val="222222"/>
              </a:solidFill>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1800" dirty="0">
              <a:solidFill>
                <a:srgbClr val="222222"/>
              </a:solidFill>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1800" dirty="0">
              <a:solidFill>
                <a:srgbClr val="222222"/>
              </a:solidFill>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06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F88F-A3DB-4D5E-520D-04BBCAB5B1DD}"/>
              </a:ext>
            </a:extLst>
          </p:cNvPr>
          <p:cNvSpPr>
            <a:spLocks noGrp="1"/>
          </p:cNvSpPr>
          <p:nvPr>
            <p:ph type="title"/>
          </p:nvPr>
        </p:nvSpPr>
        <p:spPr>
          <a:xfrm>
            <a:off x="1370975" y="2270036"/>
            <a:ext cx="10364451" cy="1596177"/>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4136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449934" y="702156"/>
            <a:ext cx="7157865" cy="1013800"/>
          </a:xfrm>
        </p:spPr>
        <p:txBody>
          <a:bodyPr>
            <a:normAutofit/>
          </a:bodyPr>
          <a:lstStyle/>
          <a:p>
            <a:r>
              <a:rPr lang="en-IN">
                <a:solidFill>
                  <a:schemeClr val="accent1"/>
                </a:solidFill>
              </a:rPr>
              <a:t>Introduction</a:t>
            </a:r>
          </a:p>
        </p:txBody>
      </p:sp>
      <p:pic>
        <p:nvPicPr>
          <p:cNvPr id="7" name="Picture 6">
            <a:extLst>
              <a:ext uri="{FF2B5EF4-FFF2-40B4-BE49-F238E27FC236}">
                <a16:creationId xmlns:a16="http://schemas.microsoft.com/office/drawing/2014/main" id="{67D2A7DA-6A05-96AF-9438-2BFF03323023}"/>
              </a:ext>
            </a:extLst>
          </p:cNvPr>
          <p:cNvPicPr>
            <a:picLocks noChangeAspect="1"/>
          </p:cNvPicPr>
          <p:nvPr/>
        </p:nvPicPr>
        <p:blipFill>
          <a:blip r:embed="rId2"/>
          <a:srcRect l="15633" r="50478"/>
          <a:stretch/>
        </p:blipFill>
        <p:spPr>
          <a:xfrm>
            <a:off x="20" y="10"/>
            <a:ext cx="4131713" cy="6857989"/>
          </a:xfrm>
          <a:prstGeom prst="rect">
            <a:avLst/>
          </a:prstGeom>
        </p:spPr>
      </p:pic>
      <p:sp>
        <p:nvSpPr>
          <p:cNvPr id="26" name="Rectangle 2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9934" y="457200"/>
            <a:ext cx="7223760" cy="91440"/>
          </a:xfrm>
          <a:prstGeom prst="rect">
            <a:avLst/>
          </a:prstGeom>
          <a:solidFill>
            <a:srgbClr val="84F800"/>
          </a:solidFill>
          <a:ln>
            <a:solidFill>
              <a:srgbClr val="84F800"/>
            </a:solid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28" name="Content Placeholder 4">
            <a:extLst>
              <a:ext uri="{FF2B5EF4-FFF2-40B4-BE49-F238E27FC236}">
                <a16:creationId xmlns:a16="http://schemas.microsoft.com/office/drawing/2014/main" id="{61A2FF01-4E60-4694-7188-4D2282040EBB}"/>
              </a:ext>
            </a:extLst>
          </p:cNvPr>
          <p:cNvGraphicFramePr>
            <a:graphicFrameLocks noGrp="1"/>
          </p:cNvGraphicFramePr>
          <p:nvPr>
            <p:ph sz="quarter" idx="13"/>
          </p:nvPr>
        </p:nvGraphicFramePr>
        <p:xfrm>
          <a:off x="4449934" y="1896533"/>
          <a:ext cx="7157866" cy="39622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413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771440" y="1649195"/>
            <a:ext cx="6834511" cy="3827325"/>
          </a:xfrm>
          <a:prstGeom prst="rect">
            <a:avLst/>
          </a:prstGeom>
          <a:scene3d>
            <a:camera prst="orthographicFront"/>
            <a:lightRig rig="threePt" dir="t">
              <a:rot lat="0" lon="0" rev="2700000"/>
            </a:lightRig>
          </a:scene3d>
          <a:sp3d contourW="6350">
            <a:bevelT h="38100"/>
            <a:contourClr>
              <a:srgbClr val="C0C0C0"/>
            </a:contourClr>
          </a:sp3d>
        </p:spPr>
      </p:pic>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extBox 4"/>
          <p:cNvSpPr txBox="1"/>
          <p:nvPr/>
        </p:nvSpPr>
        <p:spPr>
          <a:xfrm>
            <a:off x="8169211" y="1419225"/>
            <a:ext cx="3449191" cy="2009775"/>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3600" cap="all" dirty="0">
                <a:solidFill>
                  <a:srgbClr val="FFFFFF"/>
                </a:solidFill>
                <a:latin typeface="+mj-lt"/>
                <a:ea typeface="+mj-ea"/>
                <a:cs typeface="+mj-cs"/>
              </a:rPr>
              <a:t>Background of Centralized Storage</a:t>
            </a:r>
          </a:p>
        </p:txBody>
      </p:sp>
    </p:spTree>
    <p:extLst>
      <p:ext uri="{BB962C8B-B14F-4D97-AF65-F5344CB8AC3E}">
        <p14:creationId xmlns:p14="http://schemas.microsoft.com/office/powerpoint/2010/main" val="141285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2500"/>
          </a:bodyPr>
          <a:lstStyle/>
          <a:p>
            <a:pPr algn="ctr">
              <a:lnSpc>
                <a:spcPct val="90000"/>
              </a:lnSpc>
              <a:spcBef>
                <a:spcPct val="0"/>
              </a:spcBef>
              <a:spcAft>
                <a:spcPts val="600"/>
              </a:spcAft>
            </a:pPr>
            <a:r>
              <a:rPr lang="en-US" sz="2400" b="1" kern="1200" cap="all">
                <a:solidFill>
                  <a:srgbClr val="FFFFFF"/>
                </a:solidFill>
                <a:latin typeface="+mj-lt"/>
                <a:ea typeface="+mj-ea"/>
                <a:cs typeface="+mj-cs"/>
              </a:rPr>
              <a:t>Cloud Computing Limitations in Data Security</a:t>
            </a:r>
          </a:p>
        </p:txBody>
      </p:sp>
      <p:pic>
        <p:nvPicPr>
          <p:cNvPr id="4" name="Picture 3"/>
          <p:cNvPicPr>
            <a:picLocks noChangeAspect="1"/>
          </p:cNvPicPr>
          <p:nvPr/>
        </p:nvPicPr>
        <p:blipFill>
          <a:blip r:embed="rId2"/>
          <a:stretch>
            <a:fillRect/>
          </a:stretch>
        </p:blipFill>
        <p:spPr>
          <a:xfrm>
            <a:off x="4046527" y="961812"/>
            <a:ext cx="7172344" cy="4930987"/>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4485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14310F2-3261-4221-8BE1-03BD4833D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loud shaped hard drive with cables">
            <a:extLst>
              <a:ext uri="{FF2B5EF4-FFF2-40B4-BE49-F238E27FC236}">
                <a16:creationId xmlns:a16="http://schemas.microsoft.com/office/drawing/2014/main" id="{0389E791-DCF1-AAAA-BBBA-C18D1CA64093}"/>
              </a:ext>
            </a:extLst>
          </p:cNvPr>
          <p:cNvPicPr>
            <a:picLocks noChangeAspect="1"/>
          </p:cNvPicPr>
          <p:nvPr/>
        </p:nvPicPr>
        <p:blipFill>
          <a:blip r:embed="rId2"/>
          <a:srcRect t="10679" r="9091"/>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8A11065F-8617-40E7-AC2B-F98E48C99F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20" name="Rectangle 19">
              <a:extLst>
                <a:ext uri="{FF2B5EF4-FFF2-40B4-BE49-F238E27FC236}">
                  <a16:creationId xmlns:a16="http://schemas.microsoft.com/office/drawing/2014/main" id="{D58BA2E5-C873-4530-B394-51996F6E2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9D8F77D0-1D04-4C5F-9CBB-0F8353D35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10FFDD02-D586-474F-B2FD-CC429198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5" name="Content Placeholder 4"/>
          <p:cNvSpPr>
            <a:spLocks noGrp="1"/>
          </p:cNvSpPr>
          <p:nvPr>
            <p:ph sz="quarter" idx="13"/>
          </p:nvPr>
        </p:nvSpPr>
        <p:spPr>
          <a:xfrm>
            <a:off x="581595" y="1278466"/>
            <a:ext cx="7129845" cy="4715934"/>
          </a:xfrm>
        </p:spPr>
        <p:txBody>
          <a:bodyPr>
            <a:normAutofit/>
          </a:bodyPr>
          <a:lstStyle/>
          <a:p>
            <a:pPr marL="0" indent="0">
              <a:lnSpc>
                <a:spcPct val="90000"/>
              </a:lnSpc>
              <a:buClr>
                <a:srgbClr val="4B58EB"/>
              </a:buClr>
              <a:buNone/>
            </a:pPr>
            <a:r>
              <a:rPr lang="en-US" b="1" dirty="0">
                <a:solidFill>
                  <a:srgbClr val="FFFFFF"/>
                </a:solidFill>
                <a:latin typeface="Times New Roman" panose="02020603050405020304" pitchFamily="18" charset="0"/>
                <a:cs typeface="Times New Roman" panose="02020603050405020304" pitchFamily="18" charset="0"/>
              </a:rPr>
              <a:t>Problem Statement: Need for Secure Data Sharing in Cloud Environments</a:t>
            </a:r>
            <a:endParaRPr lang="en-US" dirty="0">
              <a:solidFill>
                <a:srgbClr val="FFFFFF"/>
              </a:solidFill>
              <a:latin typeface="Times New Roman" panose="02020603050405020304" pitchFamily="18" charset="0"/>
              <a:cs typeface="Times New Roman" panose="02020603050405020304" pitchFamily="18" charset="0"/>
            </a:endParaRPr>
          </a:p>
          <a:p>
            <a:pPr lvl="1">
              <a:lnSpc>
                <a:spcPct val="90000"/>
              </a:lnSpc>
              <a:buClr>
                <a:srgbClr val="4B58EB"/>
              </a:buClr>
            </a:pPr>
            <a:r>
              <a:rPr lang="en-US" cap="none" dirty="0">
                <a:solidFill>
                  <a:srgbClr val="FFFFFF"/>
                </a:solidFill>
                <a:latin typeface="Times New Roman" panose="02020603050405020304" pitchFamily="18" charset="0"/>
                <a:cs typeface="Times New Roman" panose="02020603050405020304" pitchFamily="18" charset="0"/>
              </a:rPr>
              <a:t>The increasing reliance on cloud computing necessitates robust data security measures.</a:t>
            </a:r>
          </a:p>
          <a:p>
            <a:pPr lvl="1">
              <a:lnSpc>
                <a:spcPct val="90000"/>
              </a:lnSpc>
              <a:buClr>
                <a:srgbClr val="4B58EB"/>
              </a:buClr>
            </a:pPr>
            <a:r>
              <a:rPr lang="en-US" cap="none" dirty="0">
                <a:solidFill>
                  <a:srgbClr val="FFFFFF"/>
                </a:solidFill>
                <a:latin typeface="Times New Roman" panose="02020603050405020304" pitchFamily="18" charset="0"/>
                <a:cs typeface="Times New Roman" panose="02020603050405020304" pitchFamily="18" charset="0"/>
              </a:rPr>
              <a:t>Organizations face challenges in ensuring secure data sharing, especially in multi-party collaboration scenarios.</a:t>
            </a:r>
          </a:p>
          <a:p>
            <a:pPr marL="0" indent="0">
              <a:lnSpc>
                <a:spcPct val="90000"/>
              </a:lnSpc>
              <a:buClr>
                <a:srgbClr val="4B58EB"/>
              </a:buClr>
              <a:buNone/>
            </a:pPr>
            <a:r>
              <a:rPr lang="en-US" b="1" dirty="0">
                <a:solidFill>
                  <a:srgbClr val="FFFFFF"/>
                </a:solidFill>
                <a:latin typeface="Times New Roman" panose="02020603050405020304" pitchFamily="18" charset="0"/>
                <a:cs typeface="Times New Roman" panose="02020603050405020304" pitchFamily="18" charset="0"/>
              </a:rPr>
              <a:t>Project Objectives: Analyzing the Potential of Blockchain for Secure Data Sharing</a:t>
            </a:r>
          </a:p>
          <a:p>
            <a:pPr lvl="1">
              <a:lnSpc>
                <a:spcPct val="90000"/>
              </a:lnSpc>
              <a:buClr>
                <a:srgbClr val="4B58EB"/>
              </a:buClr>
            </a:pPr>
            <a:r>
              <a:rPr lang="en-US" cap="none" dirty="0">
                <a:solidFill>
                  <a:srgbClr val="FFFFFF"/>
                </a:solidFill>
                <a:latin typeface="Times New Roman" panose="02020603050405020304" pitchFamily="18" charset="0"/>
                <a:cs typeface="Times New Roman" panose="02020603050405020304" pitchFamily="18" charset="0"/>
              </a:rPr>
              <a:t>The primary objective of this project is to explore how blockchain technology can enhance data security in cloud environments.</a:t>
            </a:r>
          </a:p>
          <a:p>
            <a:pPr lvl="1">
              <a:lnSpc>
                <a:spcPct val="90000"/>
              </a:lnSpc>
              <a:buClr>
                <a:srgbClr val="4B58EB"/>
              </a:buClr>
            </a:pPr>
            <a:r>
              <a:rPr lang="en-US" cap="none" dirty="0">
                <a:solidFill>
                  <a:srgbClr val="FFFFFF"/>
                </a:solidFill>
                <a:latin typeface="Times New Roman" panose="02020603050405020304" pitchFamily="18" charset="0"/>
                <a:cs typeface="Times New Roman" panose="02020603050405020304" pitchFamily="18" charset="0"/>
              </a:rPr>
              <a:t>We aim to analyze the potential benefits, challenges, and applications of blockchain for secure data sharing.</a:t>
            </a:r>
          </a:p>
          <a:p>
            <a:pPr>
              <a:lnSpc>
                <a:spcPct val="90000"/>
              </a:lnSpc>
              <a:buClr>
                <a:srgbClr val="4B58EB"/>
              </a:buClr>
            </a:pPr>
            <a:endParaRPr lang="en-IN" dirty="0">
              <a:solidFill>
                <a:srgbClr val="FFFFFF"/>
              </a:solidFill>
            </a:endParaRPr>
          </a:p>
        </p:txBody>
      </p:sp>
    </p:spTree>
    <p:extLst>
      <p:ext uri="{BB962C8B-B14F-4D97-AF65-F5344CB8AC3E}">
        <p14:creationId xmlns:p14="http://schemas.microsoft.com/office/powerpoint/2010/main" val="211807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54A425D-9851-4FBF-A508-E4CBEF4B1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E0C0675-A7D1-41EA-A144-F8DA77B97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8444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44">
            <a:extLst>
              <a:ext uri="{FF2B5EF4-FFF2-40B4-BE49-F238E27FC236}">
                <a16:creationId xmlns:a16="http://schemas.microsoft.com/office/drawing/2014/main" id="{4A92AB83-2601-4041-BF0F-F4F0F5C7D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8444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46">
            <a:extLst>
              <a:ext uri="{FF2B5EF4-FFF2-40B4-BE49-F238E27FC236}">
                <a16:creationId xmlns:a16="http://schemas.microsoft.com/office/drawing/2014/main" id="{8862AB49-2F5E-4C38-82CC-F653510B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8088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Rectangle 48">
            <a:extLst>
              <a:ext uri="{FF2B5EF4-FFF2-40B4-BE49-F238E27FC236}">
                <a16:creationId xmlns:a16="http://schemas.microsoft.com/office/drawing/2014/main" id="{DE6F8AD6-7C47-45FC-875C-65D6B1E55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57866"/>
            <a:ext cx="11309338" cy="16566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p:cNvSpPr>
            <a:spLocks noGrp="1"/>
          </p:cNvSpPr>
          <p:nvPr>
            <p:ph type="title"/>
          </p:nvPr>
        </p:nvSpPr>
        <p:spPr>
          <a:xfrm>
            <a:off x="581192" y="4845617"/>
            <a:ext cx="11029616" cy="1013800"/>
          </a:xfrm>
        </p:spPr>
        <p:txBody>
          <a:bodyPr>
            <a:normAutofit/>
          </a:bodyPr>
          <a:lstStyle/>
          <a:p>
            <a:r>
              <a:rPr lang="en-IN" b="1">
                <a:solidFill>
                  <a:srgbClr val="FFFEFF"/>
                </a:solidFill>
                <a:latin typeface="Times New Roman" panose="02020603050405020304" pitchFamily="18" charset="0"/>
                <a:cs typeface="Times New Roman" panose="02020603050405020304" pitchFamily="18" charset="0"/>
              </a:rPr>
              <a:t>Literature Review</a:t>
            </a:r>
            <a:endParaRPr lang="en-IN">
              <a:solidFill>
                <a:srgbClr val="FFFEFF"/>
              </a:solidFill>
              <a:latin typeface="Times New Roman" panose="02020603050405020304" pitchFamily="18" charset="0"/>
              <a:cs typeface="Times New Roman" panose="02020603050405020304" pitchFamily="18" charset="0"/>
            </a:endParaRPr>
          </a:p>
        </p:txBody>
      </p:sp>
      <p:graphicFrame>
        <p:nvGraphicFramePr>
          <p:cNvPr id="36" name="Content Placeholder 2">
            <a:extLst>
              <a:ext uri="{FF2B5EF4-FFF2-40B4-BE49-F238E27FC236}">
                <a16:creationId xmlns:a16="http://schemas.microsoft.com/office/drawing/2014/main" id="{870948E1-9834-47D7-A12E-163BB64149F2}"/>
              </a:ext>
            </a:extLst>
          </p:cNvPr>
          <p:cNvGraphicFramePr>
            <a:graphicFrameLocks noGrp="1"/>
          </p:cNvGraphicFramePr>
          <p:nvPr>
            <p:ph sz="quarter" idx="13"/>
            <p:extLst>
              <p:ext uri="{D42A27DB-BD31-4B8C-83A1-F6EECF244321}">
                <p14:modId xmlns:p14="http://schemas.microsoft.com/office/powerpoint/2010/main" val="2540773313"/>
              </p:ext>
            </p:extLst>
          </p:nvPr>
        </p:nvGraphicFramePr>
        <p:xfrm>
          <a:off x="581025" y="728488"/>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559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14310F2-3261-4221-8BE1-03BD4833D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F14C4E42-6D10-7EC9-22CD-346DF492A0C9}"/>
              </a:ext>
            </a:extLst>
          </p:cNvPr>
          <p:cNvPicPr>
            <a:picLocks noChangeAspect="1"/>
          </p:cNvPicPr>
          <p:nvPr/>
        </p:nvPicPr>
        <p:blipFill>
          <a:blip r:embed="rId2"/>
          <a:srcRect t="15909" r="9091" b="15909"/>
          <a:stretch/>
        </p:blipFill>
        <p:spPr>
          <a:xfrm>
            <a:off x="20" y="10"/>
            <a:ext cx="12191980" cy="6857990"/>
          </a:xfrm>
          <a:prstGeom prst="rect">
            <a:avLst/>
          </a:prstGeom>
        </p:spPr>
      </p:pic>
      <p:grpSp>
        <p:nvGrpSpPr>
          <p:cNvPr id="12" name="Group 11">
            <a:extLst>
              <a:ext uri="{FF2B5EF4-FFF2-40B4-BE49-F238E27FC236}">
                <a16:creationId xmlns:a16="http://schemas.microsoft.com/office/drawing/2014/main" id="{8A11065F-8617-40E7-AC2B-F98E48C99F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3" name="Rectangle 12">
              <a:extLst>
                <a:ext uri="{FF2B5EF4-FFF2-40B4-BE49-F238E27FC236}">
                  <a16:creationId xmlns:a16="http://schemas.microsoft.com/office/drawing/2014/main" id="{D58BA2E5-C873-4530-B394-51996F6E2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9D8F77D0-1D04-4C5F-9CBB-0F8353D35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10FFDD02-D586-474F-B2FD-CC429198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Content Placeholder 2"/>
          <p:cNvSpPr>
            <a:spLocks noGrp="1"/>
          </p:cNvSpPr>
          <p:nvPr>
            <p:ph sz="quarter" idx="13"/>
          </p:nvPr>
        </p:nvSpPr>
        <p:spPr>
          <a:xfrm>
            <a:off x="581192" y="1310641"/>
            <a:ext cx="6764488" cy="5699748"/>
          </a:xfrm>
        </p:spPr>
        <p:txBody>
          <a:bodyPr>
            <a:normAutofit/>
          </a:bodyPr>
          <a:lstStyle/>
          <a:p>
            <a:pPr marL="0" indent="0">
              <a:buNone/>
            </a:pPr>
            <a:r>
              <a:rPr lang="en-US" b="1" dirty="0">
                <a:solidFill>
                  <a:srgbClr val="FFFFFF"/>
                </a:solidFill>
                <a:latin typeface="Times New Roman" panose="02020603050405020304" pitchFamily="18" charset="0"/>
                <a:cs typeface="Times New Roman" panose="02020603050405020304" pitchFamily="18" charset="0"/>
              </a:rPr>
              <a:t>Analysis of Strengths and Weaknesses of Existing Approaches</a:t>
            </a:r>
          </a:p>
          <a:p>
            <a:r>
              <a:rPr lang="en-US" cap="none" dirty="0">
                <a:solidFill>
                  <a:srgbClr val="FFFFFF"/>
                </a:solidFill>
                <a:latin typeface="Times New Roman" panose="02020603050405020304" pitchFamily="18" charset="0"/>
                <a:cs typeface="Times New Roman" panose="02020603050405020304" pitchFamily="18" charset="0"/>
              </a:rPr>
              <a:t>Current approaches to blockchain-based secure data sharing exhibit strengths such as enhanced security, transparency, and resilience.</a:t>
            </a:r>
          </a:p>
          <a:p>
            <a:r>
              <a:rPr lang="en-US" cap="none" dirty="0">
                <a:solidFill>
                  <a:srgbClr val="FFFFFF"/>
                </a:solidFill>
                <a:latin typeface="Times New Roman" panose="02020603050405020304" pitchFamily="18" charset="0"/>
                <a:cs typeface="Times New Roman" panose="02020603050405020304" pitchFamily="18" charset="0"/>
              </a:rPr>
              <a:t>However, challenges like scalability, integration complexity, and regulatory compliance pose limitations to widespread adoption.</a:t>
            </a:r>
          </a:p>
          <a:p>
            <a:endParaRPr lang="en-US" cap="none" dirty="0">
              <a:solidFill>
                <a:srgbClr val="FFFFFF"/>
              </a:solidFill>
              <a:latin typeface="Times New Roman" panose="02020603050405020304" pitchFamily="18" charset="0"/>
              <a:cs typeface="Times New Roman" panose="02020603050405020304" pitchFamily="18" charset="0"/>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IN" dirty="0">
              <a:solidFill>
                <a:srgbClr val="FFFFFF"/>
              </a:solidFill>
            </a:endParaRPr>
          </a:p>
        </p:txBody>
      </p:sp>
    </p:spTree>
    <p:extLst>
      <p:ext uri="{BB962C8B-B14F-4D97-AF65-F5344CB8AC3E}">
        <p14:creationId xmlns:p14="http://schemas.microsoft.com/office/powerpoint/2010/main" val="33489422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9495" y="620476"/>
            <a:ext cx="696250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Blockchain of Healthcare</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468496-E8F6-3487-6A84-3E763CC8C648}"/>
              </a:ext>
            </a:extLst>
          </p:cNvPr>
          <p:cNvPicPr>
            <a:picLocks noChangeAspect="1"/>
          </p:cNvPicPr>
          <p:nvPr/>
        </p:nvPicPr>
        <p:blipFill>
          <a:blip r:embed="rId2"/>
          <a:stretch>
            <a:fillRect/>
          </a:stretch>
        </p:blipFill>
        <p:spPr>
          <a:xfrm>
            <a:off x="2310054" y="919034"/>
            <a:ext cx="8069357" cy="5445591"/>
          </a:xfrm>
          <a:prstGeom prst="rect">
            <a:avLst/>
          </a:prstGeom>
        </p:spPr>
      </p:pic>
      <p:pic>
        <p:nvPicPr>
          <p:cNvPr id="5" name="Picture 4">
            <a:extLst>
              <a:ext uri="{FF2B5EF4-FFF2-40B4-BE49-F238E27FC236}">
                <a16:creationId xmlns:a16="http://schemas.microsoft.com/office/drawing/2014/main" id="{8A29B414-408F-9D7D-5D26-F40B05E0B470}"/>
              </a:ext>
            </a:extLst>
          </p:cNvPr>
          <p:cNvPicPr>
            <a:picLocks noChangeAspect="1"/>
          </p:cNvPicPr>
          <p:nvPr/>
        </p:nvPicPr>
        <p:blipFill>
          <a:blip r:embed="rId3"/>
          <a:stretch>
            <a:fillRect/>
          </a:stretch>
        </p:blipFill>
        <p:spPr>
          <a:xfrm>
            <a:off x="5317468" y="1198144"/>
            <a:ext cx="2054530" cy="1018120"/>
          </a:xfrm>
          <a:prstGeom prst="rect">
            <a:avLst/>
          </a:prstGeom>
        </p:spPr>
      </p:pic>
      <p:pic>
        <p:nvPicPr>
          <p:cNvPr id="7" name="Picture 6">
            <a:extLst>
              <a:ext uri="{FF2B5EF4-FFF2-40B4-BE49-F238E27FC236}">
                <a16:creationId xmlns:a16="http://schemas.microsoft.com/office/drawing/2014/main" id="{654AB868-B308-7063-F57B-1789CAF11264}"/>
              </a:ext>
            </a:extLst>
          </p:cNvPr>
          <p:cNvPicPr>
            <a:picLocks noChangeAspect="1"/>
          </p:cNvPicPr>
          <p:nvPr/>
        </p:nvPicPr>
        <p:blipFill>
          <a:blip r:embed="rId4"/>
          <a:stretch>
            <a:fillRect/>
          </a:stretch>
        </p:blipFill>
        <p:spPr>
          <a:xfrm>
            <a:off x="2771660" y="3134149"/>
            <a:ext cx="1707028" cy="841321"/>
          </a:xfrm>
          <a:prstGeom prst="rect">
            <a:avLst/>
          </a:prstGeom>
        </p:spPr>
      </p:pic>
      <p:pic>
        <p:nvPicPr>
          <p:cNvPr id="8" name="Picture 7">
            <a:extLst>
              <a:ext uri="{FF2B5EF4-FFF2-40B4-BE49-F238E27FC236}">
                <a16:creationId xmlns:a16="http://schemas.microsoft.com/office/drawing/2014/main" id="{1B137F37-967E-B94B-1E19-46E54A45B203}"/>
              </a:ext>
            </a:extLst>
          </p:cNvPr>
          <p:cNvPicPr>
            <a:picLocks noChangeAspect="1"/>
          </p:cNvPicPr>
          <p:nvPr/>
        </p:nvPicPr>
        <p:blipFill>
          <a:blip r:embed="rId5"/>
          <a:stretch>
            <a:fillRect/>
          </a:stretch>
        </p:blipFill>
        <p:spPr>
          <a:xfrm>
            <a:off x="5566062" y="2995315"/>
            <a:ext cx="1557342" cy="1211267"/>
          </a:xfrm>
          <a:prstGeom prst="rect">
            <a:avLst/>
          </a:prstGeom>
        </p:spPr>
      </p:pic>
      <p:pic>
        <p:nvPicPr>
          <p:cNvPr id="9" name="Picture 8">
            <a:extLst>
              <a:ext uri="{FF2B5EF4-FFF2-40B4-BE49-F238E27FC236}">
                <a16:creationId xmlns:a16="http://schemas.microsoft.com/office/drawing/2014/main" id="{67FCE3A2-DDF8-49C9-29BF-2B2A287AFB03}"/>
              </a:ext>
            </a:extLst>
          </p:cNvPr>
          <p:cNvPicPr>
            <a:picLocks noChangeAspect="1"/>
          </p:cNvPicPr>
          <p:nvPr/>
        </p:nvPicPr>
        <p:blipFill>
          <a:blip r:embed="rId6"/>
          <a:stretch>
            <a:fillRect/>
          </a:stretch>
        </p:blipFill>
        <p:spPr>
          <a:xfrm>
            <a:off x="4036275" y="4967421"/>
            <a:ext cx="1700931" cy="804742"/>
          </a:xfrm>
          <a:prstGeom prst="rect">
            <a:avLst/>
          </a:prstGeom>
        </p:spPr>
      </p:pic>
      <p:pic>
        <p:nvPicPr>
          <p:cNvPr id="10" name="Picture 9">
            <a:extLst>
              <a:ext uri="{FF2B5EF4-FFF2-40B4-BE49-F238E27FC236}">
                <a16:creationId xmlns:a16="http://schemas.microsoft.com/office/drawing/2014/main" id="{D4C64B83-D9C6-2E94-8746-09A2B962D3EE}"/>
              </a:ext>
            </a:extLst>
          </p:cNvPr>
          <p:cNvPicPr>
            <a:picLocks noChangeAspect="1"/>
          </p:cNvPicPr>
          <p:nvPr/>
        </p:nvPicPr>
        <p:blipFill>
          <a:blip r:embed="rId7"/>
          <a:stretch>
            <a:fillRect/>
          </a:stretch>
        </p:blipFill>
        <p:spPr>
          <a:xfrm>
            <a:off x="6900145" y="4921282"/>
            <a:ext cx="1713124" cy="804742"/>
          </a:xfrm>
          <a:prstGeom prst="rect">
            <a:avLst/>
          </a:prstGeom>
        </p:spPr>
      </p:pic>
      <p:pic>
        <p:nvPicPr>
          <p:cNvPr id="11" name="Picture 10">
            <a:extLst>
              <a:ext uri="{FF2B5EF4-FFF2-40B4-BE49-F238E27FC236}">
                <a16:creationId xmlns:a16="http://schemas.microsoft.com/office/drawing/2014/main" id="{4FF9A23B-300D-E665-7443-9E9AFAA1A252}"/>
              </a:ext>
            </a:extLst>
          </p:cNvPr>
          <p:cNvPicPr>
            <a:picLocks noChangeAspect="1"/>
          </p:cNvPicPr>
          <p:nvPr/>
        </p:nvPicPr>
        <p:blipFill>
          <a:blip r:embed="rId8"/>
          <a:stretch>
            <a:fillRect/>
          </a:stretch>
        </p:blipFill>
        <p:spPr>
          <a:xfrm>
            <a:off x="8095747" y="3148113"/>
            <a:ext cx="1956708" cy="841321"/>
          </a:xfrm>
          <a:prstGeom prst="rect">
            <a:avLst/>
          </a:prstGeom>
        </p:spPr>
      </p:pic>
      <p:cxnSp>
        <p:nvCxnSpPr>
          <p:cNvPr id="15" name="Straight Connector 14">
            <a:extLst>
              <a:ext uri="{FF2B5EF4-FFF2-40B4-BE49-F238E27FC236}">
                <a16:creationId xmlns:a16="http://schemas.microsoft.com/office/drawing/2014/main" id="{510F8BCB-6D28-7BF5-8B97-89C3AC592A4B}"/>
              </a:ext>
            </a:extLst>
          </p:cNvPr>
          <p:cNvCxnSpPr>
            <a:stCxn id="8" idx="0"/>
          </p:cNvCxnSpPr>
          <p:nvPr/>
        </p:nvCxnSpPr>
        <p:spPr>
          <a:xfrm flipV="1">
            <a:off x="6344733" y="2099388"/>
            <a:ext cx="0" cy="895927"/>
          </a:xfrm>
          <a:prstGeom prst="line">
            <a:avLst/>
          </a:prstGeom>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34CEBD5-E10D-818B-06E7-F1BC397A2354}"/>
              </a:ext>
            </a:extLst>
          </p:cNvPr>
          <p:cNvCxnSpPr>
            <a:stCxn id="7" idx="3"/>
          </p:cNvCxnSpPr>
          <p:nvPr/>
        </p:nvCxnSpPr>
        <p:spPr>
          <a:xfrm flipV="1">
            <a:off x="4478688" y="3554809"/>
            <a:ext cx="1166332" cy="1"/>
          </a:xfrm>
          <a:prstGeom prst="line">
            <a:avLst/>
          </a:prstGeom>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8E17096-40C8-0B34-4B17-9E08C34AC1B4}"/>
              </a:ext>
            </a:extLst>
          </p:cNvPr>
          <p:cNvCxnSpPr>
            <a:cxnSpLocks/>
            <a:stCxn id="8" idx="3"/>
            <a:endCxn id="11" idx="1"/>
          </p:cNvCxnSpPr>
          <p:nvPr/>
        </p:nvCxnSpPr>
        <p:spPr>
          <a:xfrm flipV="1">
            <a:off x="7123404" y="3568774"/>
            <a:ext cx="972343" cy="3217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B3D92E5-7703-C6E5-6DC7-CD844C1D5AFA}"/>
              </a:ext>
            </a:extLst>
          </p:cNvPr>
          <p:cNvCxnSpPr>
            <a:stCxn id="9" idx="0"/>
          </p:cNvCxnSpPr>
          <p:nvPr/>
        </p:nvCxnSpPr>
        <p:spPr>
          <a:xfrm flipV="1">
            <a:off x="4886741" y="4206582"/>
            <a:ext cx="1383430" cy="760839"/>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2E0BBF2D-9283-9318-2D13-3263CA0F5F81}"/>
              </a:ext>
            </a:extLst>
          </p:cNvPr>
          <p:cNvCxnSpPr>
            <a:endCxn id="10" idx="0"/>
          </p:cNvCxnSpPr>
          <p:nvPr/>
        </p:nvCxnSpPr>
        <p:spPr>
          <a:xfrm>
            <a:off x="6242180" y="4206582"/>
            <a:ext cx="1514527" cy="7147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932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348</TotalTime>
  <Words>1297</Words>
  <Application>Microsoft Office PowerPoint</Application>
  <PresentationFormat>Widescreen</PresentationFormat>
  <Paragraphs>111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Gill Sans MT</vt:lpstr>
      <vt:lpstr>Times New Roman</vt:lpstr>
      <vt:lpstr>Wingdings 2</vt:lpstr>
      <vt:lpstr>Dividend</vt:lpstr>
      <vt:lpstr>Leveraging Blockchain Technology for Secure Data Sharing in Cloud Environments </vt:lpstr>
      <vt:lpstr>Contents</vt:lpstr>
      <vt:lpstr>Introduction</vt:lpstr>
      <vt:lpstr>PowerPoint Presentation</vt:lpstr>
      <vt:lpstr>PowerPoint Presentation</vt:lpstr>
      <vt:lpstr>PowerPoint Presentation</vt:lpstr>
      <vt:lpstr>Literature Review</vt:lpstr>
      <vt:lpstr>PowerPoint Presentation</vt:lpstr>
      <vt:lpstr>PowerPoint Presentation</vt:lpstr>
      <vt:lpstr>Blockchain for Secure Data Sharing</vt:lpstr>
      <vt:lpstr>PowerPoint Presentation</vt:lpstr>
      <vt:lpstr>PowerPoint Presentation</vt:lpstr>
      <vt:lpstr>Challenges and Limitations</vt:lpstr>
      <vt:lpstr>PowerPoint Presentation</vt:lpstr>
      <vt:lpstr>Market Potential of Blockchain in Secure Data Sharing</vt:lpstr>
      <vt:lpstr>PowerPoint Presentation</vt:lpstr>
      <vt:lpstr>PowerPoint Presentation</vt:lpstr>
      <vt:lpstr>PowerPoint Presentation</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RAJA</dc:creator>
  <cp:lastModifiedBy>Chandra Sekhar Kanaparthi</cp:lastModifiedBy>
  <cp:revision>34</cp:revision>
  <dcterms:created xsi:type="dcterms:W3CDTF">2024-03-20T11:10:30Z</dcterms:created>
  <dcterms:modified xsi:type="dcterms:W3CDTF">2024-12-01T00:47:58Z</dcterms:modified>
</cp:coreProperties>
</file>