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comments/comment1.xml" ContentType="application/vnd.openxmlformats-officedocument.presentationml.comments+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28" r:id="rId1"/>
  </p:sldMasterIdLst>
  <p:sldIdLst>
    <p:sldId id="256" r:id="rId2"/>
    <p:sldId id="355" r:id="rId3"/>
    <p:sldId id="349" r:id="rId4"/>
    <p:sldId id="259" r:id="rId5"/>
    <p:sldId id="329" r:id="rId6"/>
    <p:sldId id="261" r:id="rId7"/>
    <p:sldId id="356" r:id="rId8"/>
    <p:sldId id="270" r:id="rId9"/>
    <p:sldId id="358" r:id="rId10"/>
    <p:sldId id="357" r:id="rId11"/>
    <p:sldId id="352" r:id="rId12"/>
    <p:sldId id="264" r:id="rId13"/>
    <p:sldId id="351" r:id="rId14"/>
    <p:sldId id="359" r:id="rId15"/>
    <p:sldId id="361" r:id="rId16"/>
    <p:sldId id="362" r:id="rId17"/>
    <p:sldId id="353" r:id="rId18"/>
    <p:sldId id="354" r:id="rId19"/>
  </p:sldIdLst>
  <p:sldSz cx="18288000" cy="10287000"/>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15672E-3BF9-4ECD-8F5B-306B89993646}">
          <p14:sldIdLst>
            <p14:sldId id="256"/>
            <p14:sldId id="355"/>
            <p14:sldId id="349"/>
            <p14:sldId id="259"/>
            <p14:sldId id="329"/>
            <p14:sldId id="261"/>
            <p14:sldId id="356"/>
            <p14:sldId id="270"/>
            <p14:sldId id="358"/>
            <p14:sldId id="357"/>
            <p14:sldId id="352"/>
            <p14:sldId id="264"/>
            <p14:sldId id="351"/>
            <p14:sldId id="359"/>
            <p14:sldId id="361"/>
            <p14:sldId id="362"/>
            <p14:sldId id="353"/>
            <p14:sldId id="354"/>
          </p14:sldIdLst>
        </p14:section>
      </p14:sectionLst>
    </p:ext>
    <p:ext uri="{EFAFB233-063F-42B5-8137-9DF3F51BA10A}">
      <p15:sldGuideLst xmlns:p15="http://schemas.microsoft.com/office/powerpoint/2012/main">
        <p15:guide id="1" orient="horz" pos="3240">
          <p15:clr>
            <a:srgbClr val="A4A3A4"/>
          </p15:clr>
        </p15:guide>
        <p15:guide id="2" pos="57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gendra B K" initials="NB" lastIdx="2" clrIdx="0">
    <p:extLst>
      <p:ext uri="{19B8F6BF-5375-455C-9EA6-DF929625EA0E}">
        <p15:presenceInfo xmlns:p15="http://schemas.microsoft.com/office/powerpoint/2012/main" userId="57731fd98aa078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986"/>
    <a:srgbClr val="5D806D"/>
    <a:srgbClr val="F5F5F5"/>
    <a:srgbClr val="E65E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FF520E-2D03-45F4-8D46-A021EA8E34CD}" v="1162" dt="2023-12-03T06:31:18.742"/>
    <p1510:client id="{1C166934-A7BB-423B-BB53-9BB8287C496E}" v="8" dt="2023-12-02T12:34:39.424"/>
    <p1510:client id="{3005E2F3-813F-4511-9D70-FC7078EE327B}" v="3615" dt="2023-11-30T19:57:23.047"/>
    <p1510:client id="{C5E7A898-2361-4053-9833-0A4C28CACB4D}" v="1180" dt="2023-12-01T08:14:56.820"/>
    <p1510:client id="{CF4ECC60-7706-43B7-AC9F-CAD1B241D672}" v="540" dt="2023-12-03T16:00:21.2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954" autoAdjust="0"/>
  </p:normalViewPr>
  <p:slideViewPr>
    <p:cSldViewPr>
      <p:cViewPr varScale="1">
        <p:scale>
          <a:sx n="46" d="100"/>
          <a:sy n="46" d="100"/>
        </p:scale>
        <p:origin x="756" y="72"/>
      </p:cViewPr>
      <p:guideLst>
        <p:guide orient="horz" pos="3240"/>
        <p:guide pos="5760"/>
      </p:guideLst>
    </p:cSldViewPr>
  </p:slideViewPr>
  <p:notesTextViewPr>
    <p:cViewPr>
      <p:scale>
        <a:sx n="100" d="100"/>
        <a:sy n="100" d="100"/>
      </p:scale>
      <p:origin x="0" y="0"/>
    </p:cViewPr>
  </p:notesTextViewPr>
  <p:sorterViewPr>
    <p:cViewPr>
      <p:scale>
        <a:sx n="100" d="100"/>
        <a:sy n="100" d="100"/>
      </p:scale>
      <p:origin x="0" y="-231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1-04T16:48:22.235" idx="2">
    <p:pos x="10" y="10"/>
    <p:text>Processor</p:text>
    <p:extLst>
      <p:ext uri="{C676402C-5697-4E1C-873F-D02D1690AC5C}">
        <p15:threadingInfo xmlns:p15="http://schemas.microsoft.com/office/powerpoint/2012/main" timeZoneBias="-330"/>
      </p:ext>
    </p:extLs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18:03:40.214"/>
    </inkml:context>
    <inkml:brush xml:id="br0">
      <inkml:brushProperty name="width" value="0.1" units="cm"/>
      <inkml:brushProperty name="height" value="0.1" units="cm"/>
      <inkml:brushProperty name="color" value="#E71224"/>
    </inkml:brush>
  </inkml:definitions>
  <inkml:trace contextRef="#ctx0" brushRef="#br0">7144 8731 16383 0 0,'0'0'0'0'0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18:03:45.127"/>
    </inkml:context>
    <inkml:brush xml:id="br0">
      <inkml:brushProperty name="width" value="0.1" units="cm"/>
      <inkml:brushProperty name="height" value="0.1" units="cm"/>
      <inkml:brushProperty name="color" value="#E71224"/>
    </inkml:brush>
  </inkml:definitions>
  <inkml:trace contextRef="#ctx0" brushRef="#br0">9922 2170 16383 0 0,'0'0'0'0'0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18:03:45.128"/>
    </inkml:context>
    <inkml:brush xml:id="br0">
      <inkml:brushProperty name="width" value="0.1" units="cm"/>
      <inkml:brushProperty name="height" value="0.1" units="cm"/>
      <inkml:brushProperty name="color" value="#E71224"/>
    </inkml:brush>
  </inkml:definitions>
  <inkml:trace contextRef="#ctx0" brushRef="#br0">9922 2170 16383 0 0,'0'0'0'0'0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18:03:45.129"/>
    </inkml:context>
    <inkml:brush xml:id="br0">
      <inkml:brushProperty name="width" value="0.1" units="cm"/>
      <inkml:brushProperty name="height" value="0.1" units="cm"/>
      <inkml:brushProperty name="color" value="#E71224"/>
    </inkml:brush>
  </inkml:definitions>
  <inkml:trace contextRef="#ctx0" brushRef="#br0">9922 2170 16383 0 0,'0'0'0'0'0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18:03:45.130"/>
    </inkml:context>
    <inkml:brush xml:id="br0">
      <inkml:brushProperty name="width" value="0.1" units="cm"/>
      <inkml:brushProperty name="height" value="0.1" units="cm"/>
      <inkml:brushProperty name="color" value="#E71224"/>
    </inkml:brush>
  </inkml:definitions>
  <inkml:trace contextRef="#ctx0" brushRef="#br0">9922 2170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18:03:40.215"/>
    </inkml:context>
    <inkml:brush xml:id="br0">
      <inkml:brushProperty name="width" value="0.1" units="cm"/>
      <inkml:brushProperty name="height" value="0.1" units="cm"/>
      <inkml:brushProperty name="color" value="#E71224"/>
    </inkml:brush>
  </inkml:definitions>
  <inkml:trace contextRef="#ctx0" brushRef="#br0">7144 8731 16383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18:03:40.216"/>
    </inkml:context>
    <inkml:brush xml:id="br0">
      <inkml:brushProperty name="width" value="0.1" units="cm"/>
      <inkml:brushProperty name="height" value="0.1" units="cm"/>
      <inkml:brushProperty name="color" value="#E71224"/>
    </inkml:brush>
  </inkml:definitions>
  <inkml:trace contextRef="#ctx0" brushRef="#br0">16748 6482 16383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18:03:45.121"/>
    </inkml:context>
    <inkml:brush xml:id="br0">
      <inkml:brushProperty name="width" value="0.1" units="cm"/>
      <inkml:brushProperty name="height" value="0.1" units="cm"/>
      <inkml:brushProperty name="color" value="#E71224"/>
    </inkml:brush>
  </inkml:definitions>
  <inkml:trace contextRef="#ctx0" brushRef="#br0">6403 2223 16383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18:03:45.122"/>
    </inkml:context>
    <inkml:brush xml:id="br0">
      <inkml:brushProperty name="width" value="0.1" units="cm"/>
      <inkml:brushProperty name="height" value="0.1" units="cm"/>
      <inkml:brushProperty name="color" value="#E71224"/>
    </inkml:brush>
  </inkml:definitions>
  <inkml:trace contextRef="#ctx0" brushRef="#br0">9922 2170 16383 0 0,'0'0'0'0'0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18:03:45.123"/>
    </inkml:context>
    <inkml:brush xml:id="br0">
      <inkml:brushProperty name="width" value="0.1" units="cm"/>
      <inkml:brushProperty name="height" value="0.1" units="cm"/>
      <inkml:brushProperty name="color" value="#E71224"/>
    </inkml:brush>
  </inkml:definitions>
  <inkml:trace contextRef="#ctx0" brushRef="#br0">9922 2170 16383 0 0,'0'0'0'0'0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18:03:45.124"/>
    </inkml:context>
    <inkml:brush xml:id="br0">
      <inkml:brushProperty name="width" value="0.1" units="cm"/>
      <inkml:brushProperty name="height" value="0.1" units="cm"/>
      <inkml:brushProperty name="color" value="#E71224"/>
    </inkml:brush>
  </inkml:definitions>
  <inkml:trace contextRef="#ctx0" brushRef="#br0">9922 2170 16383 0 0,'0'0'0'0'0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18:03:45.125"/>
    </inkml:context>
    <inkml:brush xml:id="br0">
      <inkml:brushProperty name="width" value="0.1" units="cm"/>
      <inkml:brushProperty name="height" value="0.1" units="cm"/>
      <inkml:brushProperty name="color" value="#E71224"/>
    </inkml:brush>
  </inkml:definitions>
  <inkml:trace contextRef="#ctx0" brushRef="#br0">9922 2170 16383 0 0,'0'0'0'0'0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30T18:03:45.126"/>
    </inkml:context>
    <inkml:brush xml:id="br0">
      <inkml:brushProperty name="width" value="0.1" units="cm"/>
      <inkml:brushProperty name="height" value="0.1" units="cm"/>
      <inkml:brushProperty name="color" value="#E71224"/>
    </inkml:brush>
  </inkml:definitions>
  <inkml:trace contextRef="#ctx0" brushRef="#br0">9922 2170 16383 0 0,'0'0'0'0'0</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25401" y="0"/>
            <a:ext cx="18346740" cy="1028432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4038598" y="2806697"/>
            <a:ext cx="10223504" cy="2273300"/>
          </a:xfrm>
        </p:spPr>
        <p:txBody>
          <a:bodyPr anchor="b">
            <a:noAutofit/>
          </a:bodyPr>
          <a:lstStyle>
            <a:lvl1pPr algn="ctr">
              <a:defRPr sz="8100">
                <a:effectLst/>
              </a:defRPr>
            </a:lvl1pPr>
          </a:lstStyle>
          <a:p>
            <a:r>
              <a:rPr lang="en-US"/>
              <a:t>Click to edit Master title style</a:t>
            </a:r>
            <a:endParaRPr lang="en-US" dirty="0"/>
          </a:p>
        </p:txBody>
      </p:sp>
      <p:sp>
        <p:nvSpPr>
          <p:cNvPr id="3" name="Subtitle 2"/>
          <p:cNvSpPr>
            <a:spLocks noGrp="1"/>
          </p:cNvSpPr>
          <p:nvPr>
            <p:ph type="subTitle" idx="1"/>
          </p:nvPr>
        </p:nvSpPr>
        <p:spPr>
          <a:xfrm>
            <a:off x="4038598" y="5486396"/>
            <a:ext cx="10223504" cy="1981203"/>
          </a:xfrm>
        </p:spPr>
        <p:txBody>
          <a:bodyPr anchor="t">
            <a:normAutofit/>
          </a:bodyPr>
          <a:lstStyle>
            <a:lvl1pPr marL="0" indent="0" algn="ctr">
              <a:buNone/>
              <a:defRPr sz="3150">
                <a:solidFill>
                  <a:schemeClr val="tx1"/>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11974849" y="7556495"/>
            <a:ext cx="1346201" cy="419100"/>
          </a:xfrm>
        </p:spPr>
        <p:txBody>
          <a:bodyPr/>
          <a:lstStyle/>
          <a:p>
            <a:fld id="{B61BEF0D-F0BB-DE4B-95CE-6DB70DBA9567}" type="datetimeFigureOut">
              <a:rPr lang="en-US" smtClean="0"/>
              <a:pPr/>
              <a:t>1/4/2024</a:t>
            </a:fld>
            <a:endParaRPr lang="en-US" dirty="0"/>
          </a:p>
        </p:txBody>
      </p:sp>
      <p:sp>
        <p:nvSpPr>
          <p:cNvPr id="5" name="Footer Placeholder 4"/>
          <p:cNvSpPr>
            <a:spLocks noGrp="1"/>
          </p:cNvSpPr>
          <p:nvPr>
            <p:ph type="ftr" sz="quarter" idx="11"/>
          </p:nvPr>
        </p:nvSpPr>
        <p:spPr>
          <a:xfrm>
            <a:off x="4038596" y="7556495"/>
            <a:ext cx="7821953" cy="419100"/>
          </a:xfrm>
        </p:spPr>
        <p:txBody>
          <a:bodyPr/>
          <a:lstStyle/>
          <a:p>
            <a:endParaRPr lang="en-US" dirty="0"/>
          </a:p>
        </p:txBody>
      </p:sp>
      <p:sp>
        <p:nvSpPr>
          <p:cNvPr id="6" name="Slide Number Placeholder 5"/>
          <p:cNvSpPr>
            <a:spLocks noGrp="1"/>
          </p:cNvSpPr>
          <p:nvPr>
            <p:ph type="sldNum" sz="quarter" idx="12"/>
          </p:nvPr>
        </p:nvSpPr>
        <p:spPr>
          <a:xfrm>
            <a:off x="13435351" y="7556495"/>
            <a:ext cx="826751" cy="4191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4038599" y="5283197"/>
            <a:ext cx="1022350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6155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3102" y="7223122"/>
            <a:ext cx="14414499" cy="850107"/>
          </a:xfrm>
        </p:spPr>
        <p:txBody>
          <a:bodyPr anchor="b">
            <a:normAutofit/>
          </a:bodyPr>
          <a:lstStyle>
            <a:lvl1pPr algn="ctr">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62141" y="1562099"/>
            <a:ext cx="15158958" cy="5003804"/>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943102" y="8073230"/>
            <a:ext cx="14414499" cy="740568"/>
          </a:xfrm>
        </p:spPr>
        <p:txBody>
          <a:bodyPr>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4655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55802" y="1473198"/>
            <a:ext cx="14389098" cy="4432302"/>
          </a:xfrm>
        </p:spPr>
        <p:txBody>
          <a:bodyPr anchor="ctr">
            <a:normAutofit/>
          </a:bodyPr>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55802" y="6515099"/>
            <a:ext cx="14389098" cy="2298701"/>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2094254" y="62102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5986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9320" y="1473198"/>
            <a:ext cx="13944597" cy="3556002"/>
          </a:xfrm>
        </p:spPr>
        <p:txBody>
          <a:bodyPr anchor="ctr">
            <a:normAutofit/>
          </a:bodyPr>
          <a:lstStyle>
            <a:lvl1pPr algn="ctr">
              <a:defRPr sz="48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512218" y="5029200"/>
            <a:ext cx="13258803" cy="876300"/>
          </a:xfrm>
        </p:spPr>
        <p:txBody>
          <a:bodyPr anchor="ctr">
            <a:normAutofit/>
          </a:bodyPr>
          <a:lstStyle>
            <a:lvl1pPr marL="0" indent="0" algn="r">
              <a:buFontTx/>
              <a:buNone/>
              <a:defRPr sz="30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3102" y="6515099"/>
            <a:ext cx="14414499" cy="2298701"/>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1293020" y="1319942"/>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5" name="TextBox 14"/>
          <p:cNvSpPr txBox="1"/>
          <p:nvPr/>
        </p:nvSpPr>
        <p:spPr>
          <a:xfrm>
            <a:off x="15900401" y="4241805"/>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cxnSp>
        <p:nvCxnSpPr>
          <p:cNvPr id="19" name="Straight Connector 18"/>
          <p:cNvCxnSpPr/>
          <p:nvPr/>
        </p:nvCxnSpPr>
        <p:spPr>
          <a:xfrm>
            <a:off x="2094254" y="62102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2566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3103" y="4962872"/>
            <a:ext cx="14414502" cy="2203200"/>
          </a:xfrm>
        </p:spPr>
        <p:txBody>
          <a:bodyPr anchor="b">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3102" y="7166072"/>
            <a:ext cx="14414502" cy="1290600"/>
          </a:xfrm>
        </p:spPr>
        <p:txBody>
          <a:bodyPr anchor="t">
            <a:normAutofit/>
          </a:bodyPr>
          <a:lstStyle>
            <a:lvl1pPr marL="0" indent="0" algn="l">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5699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2169320" y="1473198"/>
            <a:ext cx="13944597" cy="3365502"/>
          </a:xfrm>
        </p:spPr>
        <p:txBody>
          <a:bodyPr anchor="ctr">
            <a:normAutofit/>
          </a:bodyPr>
          <a:lstStyle>
            <a:lvl1pPr algn="ctr">
              <a:defRPr sz="48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943102" y="5458968"/>
            <a:ext cx="14414502" cy="1330452"/>
          </a:xfrm>
        </p:spPr>
        <p:txBody>
          <a:bodyPr anchor="b">
            <a:normAutofit/>
          </a:bodyPr>
          <a:lstStyle>
            <a:lvl1pPr marL="0" indent="0" algn="l">
              <a:spcBef>
                <a:spcPts val="0"/>
              </a:spcBef>
              <a:buNone/>
              <a:defRPr sz="36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943102" y="6794500"/>
            <a:ext cx="14414502" cy="2019300"/>
          </a:xfrm>
        </p:spPr>
        <p:txBody>
          <a:bodyPr anchor="t">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1293020" y="1319942"/>
            <a:ext cx="914400" cy="877164"/>
          </a:xfrm>
          <a:prstGeom prst="rect">
            <a:avLst/>
          </a:prstGeom>
        </p:spPr>
        <p:txBody>
          <a:bodyPr vert="horz" lIns="137160" tIns="68580" rIns="137160" bIns="68580" rtlCol="0" anchor="ctr">
            <a:noAutofit/>
          </a:bodyPr>
          <a:lstStyle/>
          <a:p>
            <a:pPr lvl="0"/>
            <a:r>
              <a:rPr lang="en-US" sz="12000" dirty="0">
                <a:solidFill>
                  <a:schemeClr val="tx1"/>
                </a:solidFill>
                <a:effectLst/>
              </a:rPr>
              <a:t>“</a:t>
            </a:r>
          </a:p>
        </p:txBody>
      </p:sp>
      <p:sp>
        <p:nvSpPr>
          <p:cNvPr id="13" name="TextBox 12"/>
          <p:cNvSpPr txBox="1"/>
          <p:nvPr/>
        </p:nvSpPr>
        <p:spPr>
          <a:xfrm>
            <a:off x="15900401" y="3898892"/>
            <a:ext cx="914400" cy="877164"/>
          </a:xfrm>
          <a:prstGeom prst="rect">
            <a:avLst/>
          </a:prstGeom>
        </p:spPr>
        <p:txBody>
          <a:bodyPr vert="horz" lIns="137160" tIns="68580" rIns="137160" bIns="68580" rtlCol="0" anchor="ctr">
            <a:noAutofit/>
          </a:bodyPr>
          <a:lstStyle/>
          <a:p>
            <a:pPr lvl="0" algn="r"/>
            <a:r>
              <a:rPr lang="en-US" sz="12000" dirty="0">
                <a:solidFill>
                  <a:schemeClr val="tx1"/>
                </a:solidFill>
                <a:effectLst/>
              </a:rPr>
              <a:t>”</a:t>
            </a:r>
          </a:p>
        </p:txBody>
      </p:sp>
      <p:cxnSp>
        <p:nvCxnSpPr>
          <p:cNvPr id="26" name="Straight Connector 25"/>
          <p:cNvCxnSpPr/>
          <p:nvPr/>
        </p:nvCxnSpPr>
        <p:spPr>
          <a:xfrm>
            <a:off x="2094254" y="5143500"/>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8812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3102" y="1473198"/>
            <a:ext cx="14414499" cy="3365502"/>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943102" y="5445252"/>
            <a:ext cx="14414502" cy="1261872"/>
          </a:xfrm>
        </p:spPr>
        <p:txBody>
          <a:bodyPr anchor="b">
            <a:normAutofit/>
          </a:bodyPr>
          <a:lstStyle>
            <a:lvl1pPr marL="0" indent="0" algn="l">
              <a:spcBef>
                <a:spcPts val="0"/>
              </a:spcBef>
              <a:buNone/>
              <a:defRPr sz="42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943100" y="6705599"/>
            <a:ext cx="14414505" cy="2108201"/>
          </a:xfrm>
        </p:spPr>
        <p:txBody>
          <a:bodyPr anchor="t">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2094254" y="5143500"/>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2831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2094254" y="36321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37031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499035" y="1473197"/>
            <a:ext cx="2836343" cy="734060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943098" y="1473198"/>
            <a:ext cx="11149538" cy="7340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295835" y="1485900"/>
            <a:ext cx="0" cy="73152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7374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with image right">
    <p:spTree>
      <p:nvGrpSpPr>
        <p:cNvPr id="1" name=""/>
        <p:cNvGrpSpPr/>
        <p:nvPr/>
      </p:nvGrpSpPr>
      <p:grpSpPr>
        <a:xfrm>
          <a:off x="0" y="0"/>
          <a:ext cx="0" cy="0"/>
          <a:chOff x="0" y="0"/>
          <a:chExt cx="0" cy="0"/>
        </a:xfrm>
      </p:grpSpPr>
      <p:sp>
        <p:nvSpPr>
          <p:cNvPr id="4" name="Rectangle 3"/>
          <p:cNvSpPr/>
          <p:nvPr userDrawn="1"/>
        </p:nvSpPr>
        <p:spPr>
          <a:xfrm>
            <a:off x="12915900" y="0"/>
            <a:ext cx="5372100"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2" name="Rectangle 11"/>
          <p:cNvSpPr/>
          <p:nvPr userDrawn="1"/>
        </p:nvSpPr>
        <p:spPr>
          <a:xfrm>
            <a:off x="6694277" y="1028705"/>
            <a:ext cx="10679327" cy="82296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 name="Title 1"/>
          <p:cNvSpPr>
            <a:spLocks noGrp="1"/>
          </p:cNvSpPr>
          <p:nvPr>
            <p:ph type="title"/>
          </p:nvPr>
        </p:nvSpPr>
        <p:spPr>
          <a:xfrm>
            <a:off x="1943100" y="1687068"/>
            <a:ext cx="5829300" cy="822960"/>
          </a:xfrm>
        </p:spPr>
        <p:txBody>
          <a:bodyPr/>
          <a:lstStyle>
            <a:lvl1pPr>
              <a:defRPr spc="450" baseline="0"/>
            </a:lvl1pPr>
          </a:lstStyle>
          <a:p>
            <a:r>
              <a:rPr lang="en-US"/>
              <a:t>Click to edit Master title style</a:t>
            </a:r>
            <a:endParaRPr lang="en-US" dirty="0"/>
          </a:p>
        </p:txBody>
      </p:sp>
      <p:sp>
        <p:nvSpPr>
          <p:cNvPr id="3" name="Content Placeholder 2"/>
          <p:cNvSpPr>
            <a:spLocks noGrp="1"/>
          </p:cNvSpPr>
          <p:nvPr>
            <p:ph idx="1"/>
          </p:nvPr>
        </p:nvSpPr>
        <p:spPr>
          <a:xfrm>
            <a:off x="1943100" y="4224528"/>
            <a:ext cx="5404104" cy="5047488"/>
          </a:xfrm>
        </p:spPr>
        <p:txBody>
          <a:bodyPr/>
          <a:lstStyle>
            <a:lvl1pPr marL="0" indent="0">
              <a:lnSpc>
                <a:spcPct val="150000"/>
              </a:lnSpc>
              <a:buNone/>
              <a:defRPr sz="3000" cap="all" spc="0" baseline="0"/>
            </a:lvl1pPr>
            <a:lvl2pPr marL="342900">
              <a:defRPr spc="0" baseline="0"/>
            </a:lvl2pPr>
            <a:lvl3pPr marL="685800">
              <a:defRPr spc="0" baseline="0"/>
            </a:lvl3pPr>
            <a:lvl4pPr marL="1028700">
              <a:defRPr spc="0" baseline="0"/>
            </a:lvl4pPr>
            <a:lvl5pPr marL="17145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p:cNvSpPr txBox="1"/>
          <p:nvPr userDrawn="1"/>
        </p:nvSpPr>
        <p:spPr>
          <a:xfrm>
            <a:off x="962762" y="8321920"/>
            <a:ext cx="184731" cy="507831"/>
          </a:xfrm>
          <a:prstGeom prst="rect">
            <a:avLst/>
          </a:prstGeom>
          <a:noFill/>
        </p:spPr>
        <p:txBody>
          <a:bodyPr wrap="none" rtlCol="0">
            <a:spAutoFit/>
          </a:bodyPr>
          <a:lstStyle/>
          <a:p>
            <a:endParaRPr lang="en-US" sz="2700" dirty="0"/>
          </a:p>
        </p:txBody>
      </p:sp>
      <p:sp>
        <p:nvSpPr>
          <p:cNvPr id="9" name="Slide Number Placeholder 8"/>
          <p:cNvSpPr>
            <a:spLocks noGrp="1"/>
          </p:cNvSpPr>
          <p:nvPr>
            <p:ph type="sldNum" sz="quarter" idx="11"/>
          </p:nvPr>
        </p:nvSpPr>
        <p:spPr/>
        <p:txBody>
          <a:bodyPr/>
          <a:lstStyle/>
          <a:p>
            <a:fld id="{75DF2D63-3FF5-D547-96B9-BE9CCD1ABA58}" type="slidenum">
              <a:rPr lang="en-US" smtClean="0"/>
              <a:pPr/>
              <a:t>‹#›</a:t>
            </a:fld>
            <a:endParaRPr lang="en-US" dirty="0"/>
          </a:p>
        </p:txBody>
      </p:sp>
      <p:sp>
        <p:nvSpPr>
          <p:cNvPr id="10" name="Footer Placeholder 9"/>
          <p:cNvSpPr>
            <a:spLocks noGrp="1"/>
          </p:cNvSpPr>
          <p:nvPr>
            <p:ph type="ftr" sz="quarter" idx="12"/>
          </p:nvPr>
        </p:nvSpPr>
        <p:spPr/>
        <p:txBody>
          <a:bodyPr/>
          <a:lstStyle/>
          <a:p>
            <a:r>
              <a:rPr lang="en-US" dirty="0"/>
              <a:t>presentation title</a:t>
            </a:r>
          </a:p>
        </p:txBody>
      </p:sp>
      <p:sp>
        <p:nvSpPr>
          <p:cNvPr id="7" name="Picture Placeholder 6"/>
          <p:cNvSpPr>
            <a:spLocks noGrp="1"/>
          </p:cNvSpPr>
          <p:nvPr>
            <p:ph type="pic" sz="quarter" idx="13"/>
          </p:nvPr>
        </p:nvSpPr>
        <p:spPr>
          <a:xfrm>
            <a:off x="7420356" y="1783080"/>
            <a:ext cx="9957816" cy="6720840"/>
          </a:xfrm>
          <a:noFill/>
        </p:spPr>
        <p:txBody>
          <a:bodyPr anchor="ctr"/>
          <a:lstStyle>
            <a:lvl1pPr marL="0" indent="0" algn="ctr">
              <a:buNone/>
              <a:defRPr/>
            </a:lvl1pPr>
          </a:lstStyle>
          <a:p>
            <a:r>
              <a:rPr lang="en-US"/>
              <a:t>Click icon to add picture</a:t>
            </a:r>
            <a:endParaRPr lang="en-US" dirty="0"/>
          </a:p>
        </p:txBody>
      </p:sp>
      <p:cxnSp>
        <p:nvCxnSpPr>
          <p:cNvPr id="8" name="Straight Connector 7"/>
          <p:cNvCxnSpPr/>
          <p:nvPr userDrawn="1"/>
        </p:nvCxnSpPr>
        <p:spPr>
          <a:xfrm>
            <a:off x="1943100" y="3086100"/>
            <a:ext cx="61722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66706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12" name="Rectangle 11"/>
          <p:cNvSpPr/>
          <p:nvPr userDrawn="1"/>
        </p:nvSpPr>
        <p:spPr>
          <a:xfrm>
            <a:off x="5367528" y="0"/>
            <a:ext cx="12920472" cy="1028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 name="Title 1"/>
          <p:cNvSpPr>
            <a:spLocks noGrp="1"/>
          </p:cNvSpPr>
          <p:nvPr>
            <p:ph type="title"/>
          </p:nvPr>
        </p:nvSpPr>
        <p:spPr>
          <a:xfrm>
            <a:off x="8174736" y="1687068"/>
            <a:ext cx="8641080" cy="822960"/>
          </a:xfrm>
        </p:spPr>
        <p:txBody>
          <a:bodyPr/>
          <a:lstStyle>
            <a:lvl1pPr>
              <a:defRPr spc="450" baseline="0"/>
            </a:lvl1pPr>
          </a:lstStyle>
          <a:p>
            <a:r>
              <a:rPr lang="en-US"/>
              <a:t>Click to edit Master title style</a:t>
            </a:r>
            <a:endParaRPr lang="en-US" dirty="0"/>
          </a:p>
        </p:txBody>
      </p:sp>
      <p:sp>
        <p:nvSpPr>
          <p:cNvPr id="3" name="Content Placeholder 2"/>
          <p:cNvSpPr>
            <a:spLocks noGrp="1"/>
          </p:cNvSpPr>
          <p:nvPr>
            <p:ph idx="1"/>
          </p:nvPr>
        </p:nvSpPr>
        <p:spPr>
          <a:xfrm>
            <a:off x="8174736" y="4334256"/>
            <a:ext cx="8641080" cy="4978908"/>
          </a:xfrm>
        </p:spPr>
        <p:txBody>
          <a:bodyPr/>
          <a:lstStyle>
            <a:lvl1pPr marL="0" indent="0">
              <a:lnSpc>
                <a:spcPct val="150000"/>
              </a:lnSpc>
              <a:buNone/>
              <a:defRPr sz="3000" cap="none" spc="0" baseline="0"/>
            </a:lvl1pPr>
            <a:lvl2pPr marL="342900">
              <a:defRPr spc="0" baseline="0"/>
            </a:lvl2pPr>
            <a:lvl3pPr marL="685800">
              <a:defRPr spc="0" baseline="0"/>
            </a:lvl3pPr>
            <a:lvl4pPr marL="1028700">
              <a:defRPr spc="0" baseline="0"/>
            </a:lvl4pPr>
            <a:lvl5pPr marL="17145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p:cNvSpPr txBox="1"/>
          <p:nvPr userDrawn="1"/>
        </p:nvSpPr>
        <p:spPr>
          <a:xfrm>
            <a:off x="962762" y="8321920"/>
            <a:ext cx="184731" cy="507831"/>
          </a:xfrm>
          <a:prstGeom prst="rect">
            <a:avLst/>
          </a:prstGeom>
          <a:noFill/>
        </p:spPr>
        <p:txBody>
          <a:bodyPr wrap="none" rtlCol="0">
            <a:spAutoFit/>
          </a:bodyPr>
          <a:lstStyle/>
          <a:p>
            <a:endParaRPr lang="en-US" sz="2700" dirty="0"/>
          </a:p>
        </p:txBody>
      </p:sp>
      <p:sp>
        <p:nvSpPr>
          <p:cNvPr id="9" name="Slide Number Placeholder 8"/>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p:cNvSpPr>
            <a:spLocks noGrp="1"/>
          </p:cNvSpPr>
          <p:nvPr>
            <p:ph type="pic" sz="quarter" idx="13"/>
          </p:nvPr>
        </p:nvSpPr>
        <p:spPr>
          <a:xfrm>
            <a:off x="1947672" y="2743200"/>
            <a:ext cx="4800600" cy="48006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p:cNvCxnSpPr/>
          <p:nvPr userDrawn="1"/>
        </p:nvCxnSpPr>
        <p:spPr>
          <a:xfrm>
            <a:off x="973836" y="4000500"/>
            <a:ext cx="0" cy="46863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8171016" y="3086100"/>
            <a:ext cx="61722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4664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2094254" y="36321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155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22604" y="2628909"/>
            <a:ext cx="12238032" cy="2733771"/>
          </a:xfrm>
        </p:spPr>
        <p:txBody>
          <a:bodyPr anchor="b">
            <a:normAutofit/>
          </a:bodyPr>
          <a:lstStyle>
            <a:lvl1pPr algn="ctr">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3022601" y="5769077"/>
            <a:ext cx="12238035" cy="1431821"/>
          </a:xfrm>
        </p:spPr>
        <p:txBody>
          <a:bodyPr anchor="t">
            <a:normAutofit/>
          </a:bodyPr>
          <a:lstStyle>
            <a:lvl1pPr marL="0" indent="0" algn="ctr">
              <a:buNone/>
              <a:defRPr sz="36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3019085" y="5565878"/>
            <a:ext cx="1224507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2661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2094254" y="36321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7672" y="3840480"/>
            <a:ext cx="7077456" cy="496519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72016" y="3840480"/>
            <a:ext cx="7077456" cy="496519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5845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943100" y="3987800"/>
            <a:ext cx="7077456" cy="864393"/>
          </a:xfrm>
        </p:spPr>
        <p:txBody>
          <a:bodyPr anchor="b">
            <a:noAutofit/>
          </a:bodyPr>
          <a:lstStyle>
            <a:lvl1pPr marL="0" indent="0">
              <a:spcBef>
                <a:spcPts val="1008"/>
              </a:spcBef>
              <a:spcAft>
                <a:spcPts val="900"/>
              </a:spcAft>
              <a:buNone/>
              <a:defRPr sz="42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943100" y="4864894"/>
            <a:ext cx="7077456" cy="394890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71005" y="3987800"/>
            <a:ext cx="7077456" cy="864393"/>
          </a:xfrm>
        </p:spPr>
        <p:txBody>
          <a:bodyPr anchor="b">
            <a:noAutofit/>
          </a:bodyPr>
          <a:lstStyle>
            <a:lvl1pPr marL="0" indent="0">
              <a:spcBef>
                <a:spcPts val="1008"/>
              </a:spcBef>
              <a:spcAft>
                <a:spcPts val="900"/>
              </a:spcAft>
              <a:buNone/>
              <a:defRPr sz="42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71005" y="4864894"/>
            <a:ext cx="7077456" cy="394890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2094254" y="36321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8276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2094254" y="3632199"/>
            <a:ext cx="141109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3953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1609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0717" y="2082801"/>
            <a:ext cx="5577683" cy="2057400"/>
          </a:xfrm>
        </p:spPr>
        <p:txBody>
          <a:bodyPr anchor="b">
            <a:normAutofit/>
          </a:bodyPr>
          <a:lstStyle>
            <a:lvl1pPr algn="ctr">
              <a:defRPr sz="3600" b="0"/>
            </a:lvl1pPr>
          </a:lstStyle>
          <a:p>
            <a:r>
              <a:rPr lang="en-US"/>
              <a:t>Click to edit Master title style</a:t>
            </a:r>
            <a:endParaRPr lang="en-US" dirty="0"/>
          </a:p>
        </p:txBody>
      </p:sp>
      <p:sp>
        <p:nvSpPr>
          <p:cNvPr id="3" name="Content Placeholder 2"/>
          <p:cNvSpPr>
            <a:spLocks noGrp="1"/>
          </p:cNvSpPr>
          <p:nvPr>
            <p:ph idx="1"/>
          </p:nvPr>
        </p:nvSpPr>
        <p:spPr>
          <a:xfrm>
            <a:off x="8128002" y="1473197"/>
            <a:ext cx="8204199" cy="734060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0717" y="4546598"/>
            <a:ext cx="5577683" cy="3657606"/>
          </a:xfrm>
        </p:spPr>
        <p:txBody>
          <a:bodyPr anchor="t">
            <a:normAutofit/>
          </a:bodyPr>
          <a:lstStyle>
            <a:lvl1pPr marL="0" indent="0" algn="ctr">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94254" y="4368800"/>
            <a:ext cx="5271747"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5890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3099" y="2825748"/>
            <a:ext cx="9362724" cy="2057400"/>
          </a:xfrm>
        </p:spPr>
        <p:txBody>
          <a:bodyPr anchor="b">
            <a:normAutofit/>
          </a:bodyPr>
          <a:lstStyle>
            <a:lvl1pPr algn="ctr">
              <a:defRPr sz="42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12142247" y="1562100"/>
            <a:ext cx="4595021" cy="71628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943099" y="4883148"/>
            <a:ext cx="9362724" cy="2743200"/>
          </a:xfrm>
        </p:spPr>
        <p:txBody>
          <a:bodyPr anchor="t">
            <a:normAutofit/>
          </a:bodyPr>
          <a:lstStyle>
            <a:lvl1pPr marL="0" indent="0" algn="ctr">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9415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23604" y="0"/>
            <a:ext cx="18344943" cy="10284321"/>
            <a:chOff x="-15736" y="0"/>
            <a:chExt cx="12229962" cy="6856214"/>
          </a:xfrm>
        </p:grpSpPr>
        <p:pic>
          <p:nvPicPr>
            <p:cNvPr id="8" name="Picture 7" descr="HD-PanelContent.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943103" y="1473199"/>
            <a:ext cx="14401794" cy="1955801"/>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43102" y="3835398"/>
            <a:ext cx="14401794" cy="497840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016252" y="8953500"/>
            <a:ext cx="2400300" cy="419100"/>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B61BEF0D-F0BB-DE4B-95CE-6DB70DBA9567}" type="datetimeFigureOut">
              <a:rPr lang="en-US" smtClean="0"/>
              <a:pPr/>
              <a:t>1/4/2024</a:t>
            </a:fld>
            <a:endParaRPr lang="en-US" dirty="0"/>
          </a:p>
        </p:txBody>
      </p:sp>
      <p:sp>
        <p:nvSpPr>
          <p:cNvPr id="5" name="Footer Placeholder 4"/>
          <p:cNvSpPr>
            <a:spLocks noGrp="1"/>
          </p:cNvSpPr>
          <p:nvPr>
            <p:ph type="ftr" sz="quarter" idx="3"/>
          </p:nvPr>
        </p:nvSpPr>
        <p:spPr>
          <a:xfrm>
            <a:off x="1943102" y="8953500"/>
            <a:ext cx="10958850" cy="419100"/>
          </a:xfrm>
          <a:prstGeom prst="rect">
            <a:avLst/>
          </a:prstGeom>
        </p:spPr>
        <p:txBody>
          <a:bodyPr vert="horz" lIns="91440" tIns="45720" rIns="91440" bIns="45720" rtlCol="0" anchor="ctr"/>
          <a:lstStyle>
            <a:lvl1pPr algn="l">
              <a:defRPr sz="15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5530852" y="8953500"/>
            <a:ext cx="814046" cy="419100"/>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9469893"/>
      </p:ext>
    </p:extLst>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 id="2147484046" r:id="rId18"/>
    <p:sldLayoutId id="2147484047" r:id="rId19"/>
  </p:sldLayoutIdLst>
  <p:txStyles>
    <p:titleStyle>
      <a:lvl1pPr algn="ctr" defTabSz="685800" rtl="0" eaLnBrk="1" latinLnBrk="0" hangingPunct="1">
        <a:spcBef>
          <a:spcPct val="0"/>
        </a:spcBef>
        <a:buNone/>
        <a:defRPr sz="66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accent1"/>
        </a:buClr>
        <a:buSzPct val="115000"/>
        <a:buFont typeface="Arial"/>
        <a:buChar char="•"/>
        <a:defRPr sz="3600" kern="1200" cap="none">
          <a:solidFill>
            <a:schemeClr val="tx1">
              <a:lumMod val="85000"/>
              <a:lumOff val="15000"/>
            </a:schemeClr>
          </a:solidFill>
          <a:effectLst/>
          <a:latin typeface="+mn-lt"/>
          <a:ea typeface="+mn-ea"/>
          <a:cs typeface="+mn-cs"/>
        </a:defRPr>
      </a:lvl1pPr>
      <a:lvl2pPr marL="1114425" indent="-428625" algn="l" defTabSz="685800" rtl="0" eaLnBrk="1" latinLnBrk="0" hangingPunct="1">
        <a:spcBef>
          <a:spcPct val="20000"/>
        </a:spcBef>
        <a:spcAft>
          <a:spcPts val="900"/>
        </a:spcAft>
        <a:buClr>
          <a:schemeClr val="accent1"/>
        </a:buClr>
        <a:buSzPct val="115000"/>
        <a:buFont typeface="Arial"/>
        <a:buChar char="•"/>
        <a:defRPr sz="3000" kern="1200" cap="none">
          <a:solidFill>
            <a:schemeClr val="tx1">
              <a:lumMod val="85000"/>
              <a:lumOff val="15000"/>
            </a:schemeClr>
          </a:solidFill>
          <a:effectLst/>
          <a:latin typeface="+mn-lt"/>
          <a:ea typeface="+mn-ea"/>
          <a:cs typeface="+mn-cs"/>
        </a:defRPr>
      </a:lvl2pPr>
      <a:lvl3pPr marL="1800225" indent="-428625" algn="l" defTabSz="685800" rtl="0" eaLnBrk="1" latinLnBrk="0" hangingPunct="1">
        <a:spcBef>
          <a:spcPct val="20000"/>
        </a:spcBef>
        <a:spcAft>
          <a:spcPts val="900"/>
        </a:spcAft>
        <a:buClr>
          <a:schemeClr val="accent1"/>
        </a:buClr>
        <a:buSzPct val="115000"/>
        <a:buFont typeface="Arial"/>
        <a:buChar char="•"/>
        <a:defRPr sz="2700" kern="1200" cap="none">
          <a:solidFill>
            <a:schemeClr val="tx1">
              <a:lumMod val="85000"/>
              <a:lumOff val="15000"/>
            </a:schemeClr>
          </a:solidFill>
          <a:effectLst/>
          <a:latin typeface="+mn-lt"/>
          <a:ea typeface="+mn-ea"/>
          <a:cs typeface="+mn-cs"/>
        </a:defRPr>
      </a:lvl3pPr>
      <a:lvl4pPr marL="2314575" indent="-257175" algn="l" defTabSz="685800" rtl="0" eaLnBrk="1" latinLnBrk="0" hangingPunct="1">
        <a:spcBef>
          <a:spcPct val="20000"/>
        </a:spcBef>
        <a:spcAft>
          <a:spcPts val="9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4pPr>
      <a:lvl5pPr marL="3000375" indent="-257175"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5pPr>
      <a:lvl6pPr marL="3771900" indent="-342900"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6pPr>
      <a:lvl7pPr marL="4457700" indent="-342900"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7pPr>
      <a:lvl8pPr marL="5143500" indent="-342900"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8pPr>
      <a:lvl9pPr marL="5829300" indent="-342900" algn="l" defTabSz="685800" rtl="0" eaLnBrk="1" latinLnBrk="0" hangingPunct="1">
        <a:spcBef>
          <a:spcPct val="20000"/>
        </a:spcBef>
        <a:spcAft>
          <a:spcPts val="900"/>
        </a:spcAft>
        <a:buClr>
          <a:schemeClr val="accent1"/>
        </a:buClr>
        <a:buSzPct val="115000"/>
        <a:buFont typeface="Arial"/>
        <a:buChar char="•"/>
        <a:defRPr sz="2100" kern="1200" cap="none">
          <a:solidFill>
            <a:schemeClr val="tx1">
              <a:lumMod val="85000"/>
              <a:lumOff val="15000"/>
            </a:schemeClr>
          </a:solidFill>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image" Target="../media/image17.png"/><Relationship Id="rId3" Type="http://schemas.openxmlformats.org/officeDocument/2006/relationships/image" Target="../media/image21.png"/><Relationship Id="rId7" Type="http://schemas.openxmlformats.org/officeDocument/2006/relationships/customXml" Target="../ink/ink8.xml"/><Relationship Id="rId12" Type="http://schemas.openxmlformats.org/officeDocument/2006/relationships/customXml" Target="../ink/ink13.xml"/><Relationship Id="rId2" Type="http://schemas.openxmlformats.org/officeDocument/2006/relationships/customXml" Target="../ink/ink4.xml"/><Relationship Id="rId1" Type="http://schemas.openxmlformats.org/officeDocument/2006/relationships/slideLayout" Target="../slideLayouts/slideLayout7.xml"/><Relationship Id="rId6" Type="http://schemas.openxmlformats.org/officeDocument/2006/relationships/customXml" Target="../ink/ink7.xml"/><Relationship Id="rId11" Type="http://schemas.openxmlformats.org/officeDocument/2006/relationships/customXml" Target="../ink/ink12.xml"/><Relationship Id="rId5" Type="http://schemas.openxmlformats.org/officeDocument/2006/relationships/customXml" Target="../ink/ink6.xml"/><Relationship Id="rId10" Type="http://schemas.openxmlformats.org/officeDocument/2006/relationships/customXml" Target="../ink/ink11.xml"/><Relationship Id="rId4" Type="http://schemas.openxmlformats.org/officeDocument/2006/relationships/customXml" Target="../ink/ink5.xml"/><Relationship Id="rId9" Type="http://schemas.openxmlformats.org/officeDocument/2006/relationships/customXml" Target="../ink/ink10.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21.png"/><Relationship Id="rId7" Type="http://schemas.openxmlformats.org/officeDocument/2006/relationships/image" Target="../media/image10.jpeg"/><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customXml" Target="../ink/ink3.xml"/><Relationship Id="rId4" Type="http://schemas.openxmlformats.org/officeDocument/2006/relationships/customXml" Target="../ink/ink2.xml"/><Relationship Id="rId9"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ustomShape 2"/>
          <p:cNvSpPr/>
          <p:nvPr/>
        </p:nvSpPr>
        <p:spPr>
          <a:xfrm>
            <a:off x="143000" y="0"/>
            <a:ext cx="17761744" cy="9983118"/>
          </a:xfrm>
          <a:prstGeom prst="rect">
            <a:avLst/>
          </a:prstGeom>
          <a:noFill/>
          <a:ln>
            <a:noFill/>
          </a:ln>
        </p:spPr>
        <p:style>
          <a:lnRef idx="0">
            <a:scrgbClr r="0" g="0" b="0"/>
          </a:lnRef>
          <a:fillRef idx="0">
            <a:scrgbClr r="0" g="0" b="0"/>
          </a:fillRef>
          <a:effectRef idx="0">
            <a:scrgbClr r="0" g="0" b="0"/>
          </a:effectRef>
          <a:fontRef idx="minor"/>
        </p:style>
        <p:txBody>
          <a:bodyPr wrap="square" lIns="0" tIns="0" rIns="0" bIns="0" anchor="t">
            <a:spAutoFit/>
          </a:bodyPr>
          <a:lstStyle/>
          <a:p>
            <a:pPr algn="ctr">
              <a:lnSpc>
                <a:spcPts val="4578"/>
              </a:lnSpc>
            </a:pPr>
            <a:r>
              <a:rPr lang="en-US" sz="3600" b="0" strike="noStrike" spc="-1" dirty="0">
                <a:solidFill>
                  <a:srgbClr val="000000"/>
                </a:solidFill>
                <a:latin typeface="Times New Roman"/>
                <a:cs typeface="Times New Roman"/>
              </a:rPr>
              <a:t>VISVESVARAYA TECHNOLOGICAL UNIVERSITY</a:t>
            </a:r>
            <a:r>
              <a:rPr lang="en-US" sz="3600" spc="-1" dirty="0">
                <a:solidFill>
                  <a:srgbClr val="000000"/>
                </a:solidFill>
                <a:latin typeface="Times New Roman"/>
                <a:cs typeface="Times New Roman"/>
              </a:rPr>
              <a:t> </a:t>
            </a:r>
            <a:endParaRPr lang="en-IN" sz="3600" b="0" strike="noStrike" spc="-1" dirty="0">
              <a:latin typeface="Times New Roman"/>
              <a:cs typeface="Times New Roman"/>
            </a:endParaRPr>
          </a:p>
          <a:p>
            <a:pPr algn="ctr">
              <a:lnSpc>
                <a:spcPts val="4578"/>
              </a:lnSpc>
            </a:pPr>
            <a:r>
              <a:rPr lang="en-US" sz="3600" b="0" strike="noStrike" spc="-1" dirty="0">
                <a:solidFill>
                  <a:srgbClr val="000000"/>
                </a:solidFill>
                <a:latin typeface="Times New Roman"/>
                <a:cs typeface="Times New Roman"/>
              </a:rPr>
              <a:t>"JNANA SANGAMA",BELAGAVI-590018</a:t>
            </a:r>
            <a:endParaRPr lang="en-IN" sz="3600" b="0" strike="noStrike" spc="-1" dirty="0">
              <a:latin typeface="Times New Roman"/>
              <a:cs typeface="Times New Roman"/>
            </a:endParaRPr>
          </a:p>
          <a:p>
            <a:pPr algn="ctr">
              <a:lnSpc>
                <a:spcPts val="4578"/>
              </a:lnSpc>
            </a:pPr>
            <a:endParaRPr lang="en-IN" sz="3270" b="0" strike="noStrike" spc="-1" dirty="0">
              <a:latin typeface="Arial"/>
            </a:endParaRPr>
          </a:p>
          <a:p>
            <a:pPr algn="ctr">
              <a:lnSpc>
                <a:spcPts val="4578"/>
              </a:lnSpc>
            </a:pPr>
            <a:endParaRPr lang="en-IN" sz="3270" spc="-1" dirty="0">
              <a:latin typeface="Arial"/>
            </a:endParaRPr>
          </a:p>
          <a:p>
            <a:pPr algn="ctr">
              <a:lnSpc>
                <a:spcPts val="4578"/>
              </a:lnSpc>
            </a:pPr>
            <a:r>
              <a:rPr lang="en-US" sz="3250" spc="-1" dirty="0">
                <a:solidFill>
                  <a:srgbClr val="000000"/>
                </a:solidFill>
                <a:latin typeface="Canva Sans"/>
              </a:rPr>
              <a:t> </a:t>
            </a:r>
            <a:r>
              <a:rPr lang="en-US" sz="3250" b="0" strike="noStrike" spc="-1" dirty="0">
                <a:solidFill>
                  <a:srgbClr val="000000"/>
                </a:solidFill>
                <a:latin typeface="Times New Roman"/>
                <a:cs typeface="Times New Roman"/>
              </a:rPr>
              <a:t>DEPARTMENT OF COMPUTER SCEINCE AND ENGINEERING</a:t>
            </a:r>
            <a:r>
              <a:rPr lang="en-US" sz="3250" spc="-1" dirty="0">
                <a:solidFill>
                  <a:srgbClr val="000000"/>
                </a:solidFill>
                <a:latin typeface="Times New Roman"/>
                <a:cs typeface="Times New Roman"/>
              </a:rPr>
              <a:t> </a:t>
            </a:r>
            <a:endParaRPr lang="en-IN" sz="3250" b="0" strike="noStrike" spc="-1" dirty="0">
              <a:latin typeface="Times New Roman"/>
              <a:cs typeface="Times New Roman"/>
            </a:endParaRPr>
          </a:p>
          <a:p>
            <a:pPr algn="ctr">
              <a:lnSpc>
                <a:spcPts val="4578"/>
              </a:lnSpc>
            </a:pPr>
            <a:r>
              <a:rPr lang="en-US" sz="3250" b="0" strike="noStrike" spc="-1" dirty="0">
                <a:solidFill>
                  <a:srgbClr val="000000"/>
                </a:solidFill>
                <a:latin typeface="Times New Roman"/>
                <a:cs typeface="Times New Roman"/>
              </a:rPr>
              <a:t>PRESENTATION ON</a:t>
            </a:r>
            <a:endParaRPr lang="en-IN" sz="3250" spc="-1" dirty="0">
              <a:solidFill>
                <a:srgbClr val="000000"/>
              </a:solidFill>
              <a:latin typeface="Times New Roman"/>
              <a:cs typeface="Times New Roman"/>
            </a:endParaRPr>
          </a:p>
          <a:p>
            <a:pPr algn="ctr">
              <a:lnSpc>
                <a:spcPts val="4578"/>
              </a:lnSpc>
            </a:pPr>
            <a:r>
              <a:rPr lang="en-US" sz="3600" spc="-1" dirty="0">
                <a:latin typeface="Times New Roman"/>
                <a:cs typeface="Times New Roman"/>
              </a:rPr>
              <a:t>Image Steganography Using Python</a:t>
            </a:r>
            <a:endParaRPr lang="en-US" sz="3600" dirty="0">
              <a:latin typeface="Times New Roman"/>
              <a:cs typeface="Times New Roman"/>
            </a:endParaRPr>
          </a:p>
          <a:p>
            <a:pPr algn="ctr">
              <a:lnSpc>
                <a:spcPts val="4578"/>
              </a:lnSpc>
            </a:pPr>
            <a:r>
              <a:rPr lang="en-US" sz="3250" spc="-1" dirty="0">
                <a:solidFill>
                  <a:srgbClr val="000000"/>
                </a:solidFill>
                <a:latin typeface="Canva Sans"/>
              </a:rPr>
              <a:t>     </a:t>
            </a:r>
            <a:r>
              <a:rPr lang="en-US" sz="3250" b="0" strike="noStrike" spc="-1" dirty="0">
                <a:solidFill>
                  <a:srgbClr val="000000"/>
                </a:solidFill>
                <a:latin typeface="Times New Roman"/>
                <a:cs typeface="Times New Roman"/>
              </a:rPr>
              <a:t>Presented By</a:t>
            </a:r>
            <a:r>
              <a:rPr lang="en-US" sz="3250" spc="-1" dirty="0">
                <a:solidFill>
                  <a:srgbClr val="000000"/>
                </a:solidFill>
                <a:latin typeface="Times New Roman"/>
                <a:cs typeface="Times New Roman"/>
              </a:rPr>
              <a:t> </a:t>
            </a:r>
            <a:endParaRPr lang="en-IN" sz="2150" spc="-1" dirty="0">
              <a:solidFill>
                <a:srgbClr val="FFFFFF"/>
              </a:solidFill>
              <a:latin typeface="Times New Roman"/>
              <a:cs typeface="Times New Roman"/>
            </a:endParaRPr>
          </a:p>
          <a:p>
            <a:pPr algn="ctr">
              <a:lnSpc>
                <a:spcPts val="4578"/>
              </a:lnSpc>
            </a:pPr>
            <a:r>
              <a:rPr lang="en-US" sz="3250" spc="-1" dirty="0">
                <a:solidFill>
                  <a:srgbClr val="000000"/>
                </a:solidFill>
                <a:latin typeface="Times New Roman"/>
                <a:cs typeface="Times New Roman"/>
              </a:rPr>
              <a:t>                                          </a:t>
            </a:r>
            <a:r>
              <a:rPr lang="en-US" sz="3250" b="0" strike="noStrike" spc="-1" dirty="0">
                <a:solidFill>
                  <a:srgbClr val="000000"/>
                </a:solidFill>
                <a:latin typeface="Times New Roman"/>
                <a:cs typeface="Times New Roman"/>
              </a:rPr>
              <a:t> Monika D M</a:t>
            </a:r>
            <a:r>
              <a:rPr lang="en-US" sz="3250" spc="-1" dirty="0">
                <a:solidFill>
                  <a:srgbClr val="000000"/>
                </a:solidFill>
                <a:latin typeface="Times New Roman"/>
                <a:cs typeface="Times New Roman"/>
              </a:rPr>
              <a:t>   </a:t>
            </a:r>
            <a:r>
              <a:rPr lang="en-US" sz="3250" b="0" strike="noStrike" spc="-1" dirty="0">
                <a:solidFill>
                  <a:srgbClr val="000000"/>
                </a:solidFill>
                <a:latin typeface="Times New Roman"/>
                <a:cs typeface="Times New Roman"/>
              </a:rPr>
              <a:t> : 4HG20CS013</a:t>
            </a:r>
            <a:r>
              <a:rPr lang="en-US" sz="3250" spc="-1" dirty="0">
                <a:solidFill>
                  <a:srgbClr val="000000"/>
                </a:solidFill>
                <a:latin typeface="Times New Roman"/>
                <a:cs typeface="Times New Roman"/>
              </a:rPr>
              <a:t>                            </a:t>
            </a:r>
            <a:r>
              <a:rPr lang="en-US" sz="3250" b="0" strike="noStrike" spc="-1" dirty="0">
                <a:solidFill>
                  <a:srgbClr val="000000"/>
                </a:solidFill>
                <a:latin typeface="Times New Roman"/>
                <a:cs typeface="Times New Roman"/>
              </a:rPr>
              <a:t> </a:t>
            </a:r>
            <a:r>
              <a:rPr lang="en-US" sz="3250" spc="-1" dirty="0">
                <a:solidFill>
                  <a:srgbClr val="000000"/>
                </a:solidFill>
                <a:latin typeface="Times New Roman"/>
                <a:cs typeface="Times New Roman"/>
              </a:rPr>
              <a:t>    </a:t>
            </a:r>
            <a:endParaRPr lang="en-IN" sz="2150" spc="-1" dirty="0">
              <a:solidFill>
                <a:srgbClr val="FFFFFF"/>
              </a:solidFill>
              <a:latin typeface="Times New Roman"/>
              <a:cs typeface="Arial"/>
            </a:endParaRPr>
          </a:p>
          <a:p>
            <a:pPr algn="ctr">
              <a:lnSpc>
                <a:spcPts val="4578"/>
              </a:lnSpc>
            </a:pPr>
            <a:r>
              <a:rPr lang="en-US" sz="3250" spc="-1" dirty="0">
                <a:solidFill>
                  <a:srgbClr val="000000"/>
                </a:solidFill>
                <a:latin typeface="Times New Roman"/>
                <a:cs typeface="Times New Roman"/>
              </a:rPr>
              <a:t>                                     </a:t>
            </a:r>
            <a:r>
              <a:rPr lang="en-US" sz="3250" b="0" strike="noStrike" spc="-1" dirty="0">
                <a:solidFill>
                  <a:srgbClr val="000000"/>
                </a:solidFill>
                <a:latin typeface="Times New Roman"/>
                <a:cs typeface="Times New Roman"/>
              </a:rPr>
              <a:t>Chandana S</a:t>
            </a:r>
            <a:r>
              <a:rPr lang="en-US" sz="3250" spc="-1" dirty="0">
                <a:solidFill>
                  <a:srgbClr val="000000"/>
                </a:solidFill>
                <a:latin typeface="Times New Roman"/>
                <a:cs typeface="Times New Roman"/>
              </a:rPr>
              <a:t>      </a:t>
            </a:r>
            <a:r>
              <a:rPr lang="en-US" sz="3250" b="0" strike="noStrike" spc="-1" dirty="0">
                <a:solidFill>
                  <a:srgbClr val="000000"/>
                </a:solidFill>
                <a:latin typeface="Times New Roman"/>
                <a:cs typeface="Times New Roman"/>
              </a:rPr>
              <a:t>: 4HG21CS405</a:t>
            </a:r>
            <a:r>
              <a:rPr lang="en-US" sz="3250" spc="-1" dirty="0">
                <a:solidFill>
                  <a:srgbClr val="000000"/>
                </a:solidFill>
                <a:latin typeface="Times New Roman"/>
                <a:cs typeface="Times New Roman"/>
              </a:rPr>
              <a:t>                   </a:t>
            </a:r>
            <a:r>
              <a:rPr lang="en-US" sz="3250" b="0" strike="noStrike" spc="-1" dirty="0">
                <a:solidFill>
                  <a:srgbClr val="000000"/>
                </a:solidFill>
                <a:latin typeface="Times New Roman"/>
                <a:cs typeface="Times New Roman"/>
              </a:rPr>
              <a:t> </a:t>
            </a:r>
            <a:r>
              <a:rPr lang="en-US" sz="3250" spc="-1" dirty="0">
                <a:solidFill>
                  <a:srgbClr val="000000"/>
                </a:solidFill>
                <a:latin typeface="Times New Roman"/>
                <a:cs typeface="Times New Roman"/>
              </a:rPr>
              <a:t>       </a:t>
            </a:r>
            <a:endParaRPr lang="en-IN" sz="2150" spc="-1" dirty="0">
              <a:solidFill>
                <a:srgbClr val="FFFFFF"/>
              </a:solidFill>
              <a:latin typeface="Times New Roman"/>
              <a:cs typeface="Times New Roman"/>
            </a:endParaRPr>
          </a:p>
          <a:p>
            <a:pPr algn="ctr">
              <a:lnSpc>
                <a:spcPts val="4578"/>
              </a:lnSpc>
            </a:pPr>
            <a:r>
              <a:rPr lang="en-US" sz="3250" spc="-1" dirty="0">
                <a:solidFill>
                  <a:srgbClr val="000000"/>
                </a:solidFill>
                <a:latin typeface="Times New Roman"/>
                <a:cs typeface="Times New Roman"/>
              </a:rPr>
              <a:t>                                                   </a:t>
            </a:r>
            <a:r>
              <a:rPr lang="en-US" sz="3250" b="0" strike="noStrike" spc="-1" dirty="0">
                <a:solidFill>
                  <a:srgbClr val="000000"/>
                </a:solidFill>
                <a:latin typeface="Times New Roman"/>
                <a:cs typeface="Times New Roman"/>
              </a:rPr>
              <a:t>Nagendra B K</a:t>
            </a:r>
            <a:r>
              <a:rPr lang="en-US" sz="3250" spc="-1" dirty="0">
                <a:solidFill>
                  <a:srgbClr val="000000"/>
                </a:solidFill>
                <a:latin typeface="Times New Roman"/>
                <a:cs typeface="Times New Roman"/>
              </a:rPr>
              <a:t>  </a:t>
            </a:r>
            <a:r>
              <a:rPr lang="en-US" sz="3250" b="0" strike="noStrike" spc="-1" dirty="0">
                <a:solidFill>
                  <a:srgbClr val="000000"/>
                </a:solidFill>
                <a:latin typeface="Times New Roman"/>
                <a:cs typeface="Times New Roman"/>
              </a:rPr>
              <a:t>: 4HG21CS417</a:t>
            </a:r>
            <a:r>
              <a:rPr lang="en-US" sz="3250" spc="-1" dirty="0">
                <a:solidFill>
                  <a:srgbClr val="000000"/>
                </a:solidFill>
                <a:latin typeface="Times New Roman"/>
                <a:cs typeface="Times New Roman"/>
              </a:rPr>
              <a:t>                                         </a:t>
            </a:r>
            <a:endParaRPr lang="en-IN" sz="2150" spc="-1" dirty="0">
              <a:solidFill>
                <a:srgbClr val="FFFFFF"/>
              </a:solidFill>
              <a:latin typeface="Times New Roman"/>
              <a:cs typeface="Times New Roman"/>
            </a:endParaRPr>
          </a:p>
          <a:p>
            <a:pPr algn="ctr">
              <a:lnSpc>
                <a:spcPts val="4578"/>
              </a:lnSpc>
            </a:pPr>
            <a:r>
              <a:rPr lang="en-US" sz="3250" spc="-1" dirty="0">
                <a:solidFill>
                  <a:srgbClr val="000000"/>
                </a:solidFill>
                <a:latin typeface="Times New Roman"/>
                <a:cs typeface="Times New Roman"/>
              </a:rPr>
              <a:t>                                 </a:t>
            </a:r>
            <a:r>
              <a:rPr lang="en-US" sz="3250" b="0" strike="noStrike" spc="-1" dirty="0">
                <a:solidFill>
                  <a:srgbClr val="000000"/>
                </a:solidFill>
                <a:latin typeface="Times New Roman"/>
                <a:cs typeface="Times New Roman"/>
              </a:rPr>
              <a:t>Swathi H </a:t>
            </a:r>
            <a:r>
              <a:rPr lang="en-US" sz="3250" spc="-1" dirty="0">
                <a:solidFill>
                  <a:srgbClr val="000000"/>
                </a:solidFill>
                <a:latin typeface="Times New Roman"/>
                <a:cs typeface="Times New Roman"/>
              </a:rPr>
              <a:t>C      : 4HG21CS428</a:t>
            </a:r>
            <a:r>
              <a:rPr lang="en-US" sz="3250" spc="-1" dirty="0">
                <a:solidFill>
                  <a:srgbClr val="000000"/>
                </a:solidFill>
                <a:latin typeface="Canva Sans"/>
              </a:rPr>
              <a:t>                         </a:t>
            </a:r>
            <a:endParaRPr lang="en-IN" sz="2150" spc="-1" dirty="0">
              <a:solidFill>
                <a:srgbClr val="000000"/>
              </a:solidFill>
              <a:latin typeface="Arial"/>
              <a:cs typeface="Arial"/>
            </a:endParaRPr>
          </a:p>
          <a:p>
            <a:pPr algn="ctr">
              <a:lnSpc>
                <a:spcPts val="4578"/>
              </a:lnSpc>
            </a:pPr>
            <a:r>
              <a:rPr lang="en-US" sz="3250" spc="-1" dirty="0">
                <a:solidFill>
                  <a:srgbClr val="000000"/>
                </a:solidFill>
                <a:latin typeface="Canva Sans"/>
              </a:rPr>
              <a:t>     </a:t>
            </a:r>
            <a:r>
              <a:rPr lang="en-US" sz="3250" spc="-1" dirty="0">
                <a:solidFill>
                  <a:srgbClr val="000000"/>
                </a:solidFill>
                <a:latin typeface="Times New Roman"/>
                <a:cs typeface="Times New Roman"/>
              </a:rPr>
              <a:t>Under The Guidance Of                                                        Under The Guidance Of  </a:t>
            </a:r>
            <a:endParaRPr lang="en-IN" sz="2150" spc="-1" dirty="0">
              <a:solidFill>
                <a:srgbClr val="000000"/>
              </a:solidFill>
              <a:latin typeface="Times New Roman"/>
              <a:cs typeface="Times New Roman"/>
            </a:endParaRPr>
          </a:p>
          <a:p>
            <a:pPr algn="ctr">
              <a:lnSpc>
                <a:spcPts val="4578"/>
              </a:lnSpc>
            </a:pPr>
            <a:r>
              <a:rPr lang="en-US" sz="3250" spc="-1" dirty="0">
                <a:solidFill>
                  <a:srgbClr val="000000"/>
                </a:solidFill>
                <a:latin typeface="Times New Roman"/>
                <a:cs typeface="Times New Roman"/>
              </a:rPr>
              <a:t>Dr.K.C.Ravishankar                                                                     Ms. Ayesha </a:t>
            </a:r>
            <a:endParaRPr lang="en-IN" sz="2150" spc="-1" dirty="0">
              <a:solidFill>
                <a:srgbClr val="000000"/>
              </a:solidFill>
              <a:latin typeface="Times New Roman"/>
              <a:cs typeface="Times New Roman"/>
            </a:endParaRPr>
          </a:p>
          <a:p>
            <a:pPr algn="ctr">
              <a:lnSpc>
                <a:spcPts val="4578"/>
              </a:lnSpc>
            </a:pPr>
            <a:r>
              <a:rPr lang="en-US" sz="3250" spc="-1" dirty="0">
                <a:solidFill>
                  <a:srgbClr val="000000"/>
                </a:solidFill>
                <a:latin typeface="Times New Roman"/>
                <a:cs typeface="Times New Roman"/>
              </a:rPr>
              <a:t>               Professor,Dept Of CSE                                                            </a:t>
            </a:r>
            <a:r>
              <a:rPr lang="en-US" sz="3250" spc="-1" dirty="0" err="1">
                <a:solidFill>
                  <a:srgbClr val="000000"/>
                </a:solidFill>
                <a:latin typeface="Times New Roman"/>
                <a:cs typeface="Times New Roman"/>
              </a:rPr>
              <a:t>Faculty,Dept</a:t>
            </a:r>
            <a:r>
              <a:rPr lang="en-US" sz="3250" spc="-1" dirty="0">
                <a:solidFill>
                  <a:srgbClr val="000000"/>
                </a:solidFill>
                <a:latin typeface="Times New Roman"/>
                <a:cs typeface="Times New Roman"/>
              </a:rPr>
              <a:t> Of CSE   </a:t>
            </a:r>
            <a:r>
              <a:rPr lang="en-US" sz="3250" spc="-1" dirty="0">
                <a:solidFill>
                  <a:srgbClr val="000000"/>
                </a:solidFill>
                <a:latin typeface="Canva Sans"/>
              </a:rPr>
              <a:t>   </a:t>
            </a:r>
            <a:r>
              <a:rPr lang="en-US" sz="2150" spc="-1" dirty="0">
                <a:solidFill>
                  <a:srgbClr val="000000"/>
                </a:solidFill>
                <a:latin typeface="Canva Sans"/>
              </a:rPr>
              <a:t>      </a:t>
            </a:r>
            <a:endParaRPr lang="en-IN" sz="3400" spc="-1" dirty="0">
              <a:solidFill>
                <a:srgbClr val="000000"/>
              </a:solidFill>
              <a:latin typeface="Times New Roman"/>
              <a:cs typeface="Times New Roman"/>
            </a:endParaRPr>
          </a:p>
          <a:p>
            <a:pPr algn="ctr">
              <a:lnSpc>
                <a:spcPts val="4578"/>
              </a:lnSpc>
            </a:pPr>
            <a:r>
              <a:rPr lang="en-US" sz="2150" spc="-1" dirty="0">
                <a:solidFill>
                  <a:srgbClr val="000000"/>
                </a:solidFill>
                <a:latin typeface="Canva Sans"/>
              </a:rPr>
              <a:t>  </a:t>
            </a:r>
            <a:r>
              <a:rPr lang="en-US" sz="3400" b="0" strike="noStrike" spc="-1" dirty="0">
                <a:solidFill>
                  <a:srgbClr val="000000"/>
                </a:solidFill>
                <a:latin typeface="Times New Roman"/>
                <a:cs typeface="Times New Roman"/>
              </a:rPr>
              <a:t>Dept Of CSE GOVERNMENT ENGINEERING COLLEGE MOSALEHOSAHALLI,HASSAN-573212</a:t>
            </a:r>
            <a:r>
              <a:rPr lang="en-US" sz="3400" spc="-1" dirty="0">
                <a:solidFill>
                  <a:srgbClr val="000000"/>
                </a:solidFill>
                <a:latin typeface="Times New Roman"/>
                <a:cs typeface="Times New Roman"/>
              </a:rPr>
              <a:t>,   </a:t>
            </a:r>
            <a:r>
              <a:rPr lang="en-US" sz="3400" b="0" strike="noStrike" spc="-1" dirty="0">
                <a:solidFill>
                  <a:srgbClr val="000000"/>
                </a:solidFill>
                <a:latin typeface="Times New Roman"/>
                <a:cs typeface="Times New Roman"/>
              </a:rPr>
              <a:t>2023-2024</a:t>
            </a:r>
            <a:r>
              <a:rPr lang="en-US" sz="3400" spc="-1" dirty="0">
                <a:solidFill>
                  <a:srgbClr val="000000"/>
                </a:solidFill>
                <a:latin typeface="Times New Roman"/>
                <a:cs typeface="Times New Roman"/>
              </a:rPr>
              <a:t> </a:t>
            </a:r>
            <a:endParaRPr lang="en-IN" sz="3400" b="0" strike="noStrike" spc="-1" dirty="0">
              <a:latin typeface="Times New Roman"/>
              <a:cs typeface="Times New Roman"/>
            </a:endParaRPr>
          </a:p>
        </p:txBody>
      </p:sp>
      <p:sp>
        <p:nvSpPr>
          <p:cNvPr id="43" name="CustomShape 3"/>
          <p:cNvSpPr/>
          <p:nvPr/>
        </p:nvSpPr>
        <p:spPr>
          <a:xfrm>
            <a:off x="7775848" y="1183060"/>
            <a:ext cx="1733760" cy="945368"/>
          </a:xfrm>
          <a:custGeom>
            <a:avLst/>
            <a:gdLst/>
            <a:ahLst/>
            <a:cxnLst/>
            <a:rect l="l" t="t" r="r" b="b"/>
            <a:pathLst>
              <a:path w="1734285" h="1608144">
                <a:moveTo>
                  <a:pt x="0" y="0"/>
                </a:moveTo>
                <a:lnTo>
                  <a:pt x="1734285" y="0"/>
                </a:lnTo>
                <a:lnTo>
                  <a:pt x="1734285" y="1608143"/>
                </a:lnTo>
                <a:lnTo>
                  <a:pt x="0" y="1608143"/>
                </a:lnTo>
                <a:lnTo>
                  <a:pt x="0" y="0"/>
                </a:lnTo>
                <a:close/>
              </a:path>
            </a:pathLst>
          </a:custGeom>
          <a:blipFill rotWithShape="0">
            <a:blip r:embed="rId2"/>
            <a:stretch>
              <a:fillRect t="-3919" b="-3919"/>
            </a:stretch>
          </a:blipFill>
          <a:ln>
            <a:noFill/>
          </a:ln>
        </p:spPr>
        <p:style>
          <a:lnRef idx="0">
            <a:scrgbClr r="0" g="0" b="0"/>
          </a:lnRef>
          <a:fillRef idx="0">
            <a:scrgbClr r="0" g="0" b="0"/>
          </a:fillRef>
          <a:effectRef idx="0">
            <a:scrgbClr r="0" g="0" b="0"/>
          </a:effectRef>
          <a:fontRef idx="minor"/>
        </p:style>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87434-CD00-B5F6-6336-B06B402CCC0A}"/>
              </a:ext>
            </a:extLst>
          </p:cNvPr>
          <p:cNvSpPr>
            <a:spLocks noGrp="1"/>
          </p:cNvSpPr>
          <p:nvPr>
            <p:ph type="title"/>
          </p:nvPr>
        </p:nvSpPr>
        <p:spPr>
          <a:xfrm>
            <a:off x="1943103" y="1473199"/>
            <a:ext cx="13465593" cy="861989"/>
          </a:xfrm>
        </p:spPr>
        <p:txBody>
          <a:bodyPr>
            <a:noAutofit/>
          </a:bodyPr>
          <a:lstStyle/>
          <a:p>
            <a:r>
              <a:rPr lang="en-US" sz="7000" dirty="0">
                <a:solidFill>
                  <a:schemeClr val="tx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rPr>
              <a:t>Software Requirements</a:t>
            </a:r>
            <a:endParaRPr lang="en-US" sz="70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2B48387D-7ADB-8115-46F6-17B79A12E20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07096" y="3346988"/>
            <a:ext cx="4469168" cy="4469168"/>
          </a:xfrm>
          <a:prstGeom prst="rect">
            <a:avLst/>
          </a:prstGeom>
          <a:ln>
            <a:noFill/>
          </a:ln>
          <a:effectLst>
            <a:outerShdw blurRad="292100" dist="139700" dir="2700000" algn="tl" rotWithShape="0">
              <a:srgbClr val="333333">
                <a:alpha val="65000"/>
              </a:srgbClr>
            </a:outerShdw>
          </a:effectLst>
        </p:spPr>
      </p:pic>
      <p:pic>
        <p:nvPicPr>
          <p:cNvPr id="10" name="Content Placeholder 9">
            <a:extLst>
              <a:ext uri="{FF2B5EF4-FFF2-40B4-BE49-F238E27FC236}">
                <a16:creationId xmlns:a16="http://schemas.microsoft.com/office/drawing/2014/main" id="{B1B6B176-7A95-E495-6F6B-166464097A9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415942" y="3027063"/>
            <a:ext cx="3749088" cy="281181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8" name="Content Placeholder 6" descr="WhatsApp Image 2023-11-09 at 9.57.42 AM">
            <a:extLst>
              <a:ext uri="{FF2B5EF4-FFF2-40B4-BE49-F238E27FC236}">
                <a16:creationId xmlns:a16="http://schemas.microsoft.com/office/drawing/2014/main" id="{6594186B-481D-2B71-1FAA-BB9466056A72}"/>
              </a:ext>
            </a:extLst>
          </p:cNvPr>
          <p:cNvPicPr>
            <a:picLocks noGrp="1" noChangeAspect="1"/>
          </p:cNvPicPr>
          <p:nvPr/>
        </p:nvPicPr>
        <p:blipFill>
          <a:blip r:embed="rId4"/>
          <a:stretch>
            <a:fillRect/>
          </a:stretch>
        </p:blipFill>
        <p:spPr>
          <a:xfrm>
            <a:off x="4756440" y="4522402"/>
            <a:ext cx="5318738" cy="3624161"/>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12" name="Picture 11">
            <a:extLst>
              <a:ext uri="{FF2B5EF4-FFF2-40B4-BE49-F238E27FC236}">
                <a16:creationId xmlns:a16="http://schemas.microsoft.com/office/drawing/2014/main" id="{7502016B-C966-D771-1A4E-005962D04A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28176" y="5342622"/>
            <a:ext cx="3389048" cy="2376264"/>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14" name="Picture 13">
            <a:extLst>
              <a:ext uri="{FF2B5EF4-FFF2-40B4-BE49-F238E27FC236}">
                <a16:creationId xmlns:a16="http://schemas.microsoft.com/office/drawing/2014/main" id="{808213B5-F46F-6358-C2B6-79124873BB7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252252" y="3194727"/>
            <a:ext cx="3035940" cy="257557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1904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2">
            <a:extLst>
              <a:ext uri="{FF2B5EF4-FFF2-40B4-BE49-F238E27FC236}">
                <a16:creationId xmlns:a16="http://schemas.microsoft.com/office/drawing/2014/main" id="{5642C0D8-3059-1062-FE61-9A6A17A845BB}"/>
              </a:ext>
            </a:extLst>
          </p:cNvPr>
          <p:cNvSpPr/>
          <p:nvPr/>
        </p:nvSpPr>
        <p:spPr>
          <a:xfrm>
            <a:off x="1007096" y="895028"/>
            <a:ext cx="6337800" cy="1185453"/>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9941"/>
              </a:lnSpc>
            </a:pPr>
            <a:r>
              <a:rPr lang="en-US" sz="7200" b="0" strike="noStrike" spc="-1" dirty="0">
                <a:solidFill>
                  <a:srgbClr val="000000"/>
                </a:solidFill>
                <a:latin typeface="Times New Roman"/>
                <a:cs typeface="Times New Roman"/>
              </a:rPr>
              <a:t>Methodology</a:t>
            </a:r>
            <a:endParaRPr lang="en-IN" sz="7200" b="0" strike="noStrike" spc="-1" dirty="0">
              <a:latin typeface="Times New Roman"/>
              <a:cs typeface="Times New Roman"/>
            </a:endParaRPr>
          </a:p>
        </p:txBody>
      </p:sp>
      <p:sp>
        <p:nvSpPr>
          <p:cNvPr id="12" name="CustomShape 3">
            <a:extLst>
              <a:ext uri="{FF2B5EF4-FFF2-40B4-BE49-F238E27FC236}">
                <a16:creationId xmlns:a16="http://schemas.microsoft.com/office/drawing/2014/main" id="{C0F91881-EC9C-A62A-1954-53D577AAD4E1}"/>
              </a:ext>
            </a:extLst>
          </p:cNvPr>
          <p:cNvSpPr/>
          <p:nvPr/>
        </p:nvSpPr>
        <p:spPr>
          <a:xfrm>
            <a:off x="1119046" y="2263180"/>
            <a:ext cx="16049908" cy="6894195"/>
          </a:xfrm>
          <a:prstGeom prst="rect">
            <a:avLst/>
          </a:prstGeom>
          <a:noFill/>
          <a:ln>
            <a:noFill/>
          </a:ln>
        </p:spPr>
        <p:style>
          <a:lnRef idx="0">
            <a:scrgbClr r="0" g="0" b="0"/>
          </a:lnRef>
          <a:fillRef idx="0">
            <a:scrgbClr r="0" g="0" b="0"/>
          </a:fillRef>
          <a:effectRef idx="0">
            <a:scrgbClr r="0" g="0" b="0"/>
          </a:effectRef>
          <a:fontRef idx="minor"/>
        </p:style>
        <p:txBody>
          <a:bodyPr wrap="square" lIns="0" tIns="0" rIns="0" bIns="0" anchor="t">
            <a:spAutoFit/>
          </a:bodyPr>
          <a:lstStyle/>
          <a:p>
            <a:pPr marL="685800" indent="-571500" algn="just">
              <a:buFont typeface="Wingdings" panose="05000000000000000000" pitchFamily="2" charset="2"/>
              <a:buChar char="Ø"/>
            </a:pPr>
            <a:r>
              <a:rPr lang="en-US" sz="2800" b="1" i="0" dirty="0">
                <a:effectLst/>
                <a:latin typeface="Times New Roman" panose="02020603050405020304" pitchFamily="18" charset="0"/>
                <a:cs typeface="Times New Roman" panose="02020603050405020304" pitchFamily="18" charset="0"/>
              </a:rPr>
              <a:t>Define Project Objectives:</a:t>
            </a:r>
          </a:p>
          <a:p>
            <a:pPr algn="just"/>
            <a:r>
              <a:rPr lang="en-IN" sz="2800" dirty="0">
                <a:latin typeface="Times New Roman" panose="02020603050405020304" pitchFamily="18" charset="0"/>
                <a:cs typeface="Times New Roman" panose="02020603050405020304" pitchFamily="18" charset="0"/>
              </a:rPr>
              <a:t>		</a:t>
            </a:r>
            <a:r>
              <a:rPr lang="en-US" sz="2800" i="0" dirty="0">
                <a:effectLst/>
                <a:latin typeface="Times New Roman" panose="02020603050405020304" pitchFamily="18" charset="0"/>
                <a:cs typeface="Times New Roman" panose="02020603050405020304" pitchFamily="18" charset="0"/>
              </a:rPr>
              <a:t>Encoding</a:t>
            </a:r>
            <a:r>
              <a:rPr lang="en-US" sz="2800" b="1" i="0" dirty="0">
                <a:effectLst/>
                <a:latin typeface="Times New Roman" panose="02020603050405020304" pitchFamily="18" charset="0"/>
                <a:cs typeface="Times New Roman" panose="02020603050405020304" pitchFamily="18" charset="0"/>
              </a:rPr>
              <a:t>:</a:t>
            </a:r>
            <a:r>
              <a:rPr lang="en-US" sz="2800" b="0" i="0" dirty="0">
                <a:effectLst/>
                <a:latin typeface="Times New Roman" panose="02020603050405020304" pitchFamily="18" charset="0"/>
                <a:cs typeface="Times New Roman" panose="02020603050405020304" pitchFamily="18" charset="0"/>
              </a:rPr>
              <a:t> Hide a secret message within an image using the LSB algorithm.</a:t>
            </a:r>
          </a:p>
          <a:p>
            <a:pPr algn="just"/>
            <a:r>
              <a:rPr lang="en-US" sz="2800" b="1" i="0" dirty="0">
                <a:effectLst/>
                <a:latin typeface="Times New Roman" panose="02020603050405020304" pitchFamily="18" charset="0"/>
                <a:cs typeface="Times New Roman" panose="02020603050405020304" pitchFamily="18" charset="0"/>
              </a:rPr>
              <a:t>		</a:t>
            </a:r>
            <a:r>
              <a:rPr lang="en-US" sz="2800" i="0" dirty="0">
                <a:effectLst/>
                <a:latin typeface="Times New Roman" panose="02020603050405020304" pitchFamily="18" charset="0"/>
                <a:cs typeface="Times New Roman" panose="02020603050405020304" pitchFamily="18" charset="0"/>
              </a:rPr>
              <a:t>Decoding</a:t>
            </a:r>
            <a:r>
              <a:rPr lang="en-US" sz="2800" b="1" i="0" dirty="0">
                <a:effectLst/>
                <a:latin typeface="Times New Roman" panose="02020603050405020304" pitchFamily="18" charset="0"/>
                <a:cs typeface="Times New Roman" panose="02020603050405020304" pitchFamily="18" charset="0"/>
              </a:rPr>
              <a:t>:</a:t>
            </a:r>
            <a:r>
              <a:rPr lang="en-US" sz="2800" b="0" i="0" dirty="0">
                <a:effectLst/>
                <a:latin typeface="Times New Roman" panose="02020603050405020304" pitchFamily="18" charset="0"/>
                <a:cs typeface="Times New Roman" panose="02020603050405020304" pitchFamily="18" charset="0"/>
              </a:rPr>
              <a:t> Retrieve the hidden message from the encoded image.</a:t>
            </a:r>
          </a:p>
          <a:p>
            <a:pPr marL="685800" indent="-571500" algn="just">
              <a:buFont typeface="Wingdings" panose="05000000000000000000" pitchFamily="2" charset="2"/>
              <a:buChar char="Ø"/>
            </a:pPr>
            <a:r>
              <a:rPr lang="en-US" sz="2800" b="1" i="0" dirty="0">
                <a:effectLst/>
                <a:latin typeface="Times New Roman" panose="02020603050405020304" pitchFamily="18" charset="0"/>
                <a:cs typeface="Times New Roman" panose="02020603050405020304" pitchFamily="18" charset="0"/>
              </a:rPr>
              <a:t>Choose Tools and Libraries:</a:t>
            </a:r>
          </a:p>
          <a:p>
            <a:pPr algn="just"/>
            <a:r>
              <a:rPr lang="en-IN" sz="2800" dirty="0">
                <a:latin typeface="Times New Roman" panose="02020603050405020304" pitchFamily="18" charset="0"/>
                <a:cs typeface="Times New Roman" panose="02020603050405020304" pitchFamily="18" charset="0"/>
              </a:rPr>
              <a:t>		</a:t>
            </a:r>
            <a:r>
              <a:rPr lang="en-US" sz="2800" i="0" dirty="0">
                <a:effectLst/>
                <a:latin typeface="Times New Roman" panose="02020603050405020304" pitchFamily="18" charset="0"/>
                <a:cs typeface="Times New Roman" panose="02020603050405020304" pitchFamily="18" charset="0"/>
              </a:rPr>
              <a:t>Programming Language</a:t>
            </a:r>
            <a:r>
              <a:rPr lang="en-US" sz="2800" b="1" i="0" dirty="0">
                <a:effectLst/>
                <a:latin typeface="Times New Roman" panose="02020603050405020304" pitchFamily="18" charset="0"/>
                <a:cs typeface="Times New Roman" panose="02020603050405020304" pitchFamily="18" charset="0"/>
              </a:rPr>
              <a:t>:</a:t>
            </a:r>
            <a:r>
              <a:rPr lang="en-US" sz="2800" b="0" i="0" dirty="0">
                <a:effectLst/>
                <a:latin typeface="Times New Roman" panose="02020603050405020304" pitchFamily="18" charset="0"/>
                <a:cs typeface="Times New Roman" panose="02020603050405020304" pitchFamily="18" charset="0"/>
              </a:rPr>
              <a:t> Python is chosen for its simplicity and the availability of libraries like Pillow 			for image manipulation.</a:t>
            </a:r>
          </a:p>
          <a:p>
            <a:pPr algn="just"/>
            <a:r>
              <a:rPr lang="en-US" sz="2800" b="1" i="0" dirty="0">
                <a:effectLst/>
                <a:latin typeface="Times New Roman" panose="02020603050405020304" pitchFamily="18" charset="0"/>
                <a:cs typeface="Times New Roman" panose="02020603050405020304" pitchFamily="18" charset="0"/>
              </a:rPr>
              <a:t>		</a:t>
            </a:r>
            <a:r>
              <a:rPr lang="en-US" sz="2800" i="0" dirty="0">
                <a:effectLst/>
                <a:latin typeface="Times New Roman" panose="02020603050405020304" pitchFamily="18" charset="0"/>
                <a:cs typeface="Times New Roman" panose="02020603050405020304" pitchFamily="18" charset="0"/>
              </a:rPr>
              <a:t>Image Processing Library</a:t>
            </a:r>
            <a:r>
              <a:rPr lang="en-US" sz="2800" b="1" i="0" dirty="0">
                <a:effectLst/>
                <a:latin typeface="Times New Roman" panose="02020603050405020304" pitchFamily="18" charset="0"/>
                <a:cs typeface="Times New Roman" panose="02020603050405020304" pitchFamily="18" charset="0"/>
              </a:rPr>
              <a:t>:</a:t>
            </a:r>
            <a:r>
              <a:rPr lang="en-US" sz="2800" b="0" i="0" dirty="0">
                <a:effectLst/>
                <a:latin typeface="Times New Roman" panose="02020603050405020304" pitchFamily="18" charset="0"/>
                <a:cs typeface="Times New Roman" panose="02020603050405020304" pitchFamily="18" charset="0"/>
              </a:rPr>
              <a:t> Use Pillow for opening, modifying, and saving images.</a:t>
            </a:r>
          </a:p>
          <a:p>
            <a:pPr marL="685800" indent="-571500" algn="just">
              <a:buFont typeface="Wingdings" panose="05000000000000000000" pitchFamily="2" charset="2"/>
              <a:buChar char="Ø"/>
            </a:pPr>
            <a:r>
              <a:rPr lang="en-US" sz="2800" b="1" i="0" dirty="0">
                <a:effectLst/>
                <a:latin typeface="Times New Roman" panose="02020603050405020304" pitchFamily="18" charset="0"/>
                <a:cs typeface="Times New Roman" panose="02020603050405020304" pitchFamily="18" charset="0"/>
              </a:rPr>
              <a:t>Develop Functions for Encoding and Decoding:</a:t>
            </a:r>
          </a:p>
          <a:p>
            <a:pPr algn="just"/>
            <a:r>
              <a:rPr lang="en-IN" sz="2800" dirty="0">
                <a:latin typeface="Times New Roman" panose="02020603050405020304" pitchFamily="18" charset="0"/>
                <a:cs typeface="Times New Roman" panose="02020603050405020304" pitchFamily="18" charset="0"/>
              </a:rPr>
              <a:t>		</a:t>
            </a:r>
            <a:r>
              <a:rPr lang="en-US" sz="2800" i="0" dirty="0">
                <a:effectLst/>
                <a:latin typeface="Times New Roman" panose="02020603050405020304" pitchFamily="18" charset="0"/>
                <a:cs typeface="Times New Roman" panose="02020603050405020304" pitchFamily="18" charset="0"/>
              </a:rPr>
              <a:t>Input</a:t>
            </a:r>
            <a:r>
              <a:rPr lang="en-US" sz="2800" b="1" i="0" dirty="0">
                <a:effectLst/>
                <a:latin typeface="Times New Roman" panose="02020603050405020304" pitchFamily="18" charset="0"/>
                <a:cs typeface="Times New Roman" panose="02020603050405020304" pitchFamily="18" charset="0"/>
              </a:rPr>
              <a:t>:</a:t>
            </a:r>
            <a:r>
              <a:rPr lang="en-US" sz="2800" b="0" i="0" dirty="0">
                <a:effectLst/>
                <a:latin typeface="Times New Roman" panose="02020603050405020304" pitchFamily="18" charset="0"/>
                <a:cs typeface="Times New Roman" panose="02020603050405020304" pitchFamily="18" charset="0"/>
              </a:rPr>
              <a:t> Image path, secret message.</a:t>
            </a:r>
          </a:p>
          <a:p>
            <a:pPr algn="just"/>
            <a:r>
              <a:rPr lang="en-US" sz="2800" b="1" i="0" dirty="0">
                <a:effectLst/>
                <a:latin typeface="Times New Roman" panose="02020603050405020304" pitchFamily="18" charset="0"/>
                <a:cs typeface="Times New Roman" panose="02020603050405020304" pitchFamily="18" charset="0"/>
              </a:rPr>
              <a:t>		</a:t>
            </a:r>
            <a:r>
              <a:rPr lang="en-US" sz="2800" i="0" dirty="0">
                <a:effectLst/>
                <a:latin typeface="Times New Roman" panose="02020603050405020304" pitchFamily="18" charset="0"/>
                <a:cs typeface="Times New Roman" panose="02020603050405020304" pitchFamily="18" charset="0"/>
              </a:rPr>
              <a:t>Output</a:t>
            </a:r>
            <a:r>
              <a:rPr lang="en-US" sz="2800" b="1" i="0" dirty="0">
                <a:effectLst/>
                <a:latin typeface="Times New Roman" panose="02020603050405020304" pitchFamily="18" charset="0"/>
                <a:cs typeface="Times New Roman" panose="02020603050405020304" pitchFamily="18" charset="0"/>
              </a:rPr>
              <a:t>:</a:t>
            </a:r>
            <a:r>
              <a:rPr lang="en-US" sz="2800" b="0" i="0" dirty="0">
                <a:effectLst/>
                <a:latin typeface="Times New Roman" panose="02020603050405020304" pitchFamily="18" charset="0"/>
                <a:cs typeface="Times New Roman" panose="02020603050405020304" pitchFamily="18" charset="0"/>
              </a:rPr>
              <a:t> Encoded image.</a:t>
            </a:r>
          </a:p>
          <a:p>
            <a:pPr marL="457200" indent="-457200" algn="just">
              <a:buFont typeface="Wingdings" panose="05000000000000000000" pitchFamily="2" charset="2"/>
              <a:buChar char="Ø"/>
            </a:pPr>
            <a:r>
              <a:rPr lang="en-US" sz="2800" b="1" i="0" dirty="0">
                <a:effectLst/>
                <a:latin typeface="Times New Roman" panose="02020603050405020304" pitchFamily="18" charset="0"/>
                <a:cs typeface="Times New Roman" panose="02020603050405020304" pitchFamily="18" charset="0"/>
              </a:rPr>
              <a:t>  Decoding Function:</a:t>
            </a:r>
          </a:p>
          <a:p>
            <a:pPr algn="just"/>
            <a:r>
              <a:rPr lang="en-US" sz="2800" b="1" dirty="0">
                <a:latin typeface="Times New Roman" panose="02020603050405020304" pitchFamily="18" charset="0"/>
                <a:cs typeface="Times New Roman" panose="02020603050405020304" pitchFamily="18" charset="0"/>
              </a:rPr>
              <a:t>		</a:t>
            </a:r>
            <a:r>
              <a:rPr lang="en-US" sz="2800" i="0" dirty="0">
                <a:effectLst/>
                <a:latin typeface="Times New Roman" panose="02020603050405020304" pitchFamily="18" charset="0"/>
                <a:cs typeface="Times New Roman" panose="02020603050405020304" pitchFamily="18" charset="0"/>
              </a:rPr>
              <a:t>Input</a:t>
            </a:r>
            <a:r>
              <a:rPr lang="en-US" sz="2800" b="1" i="0" dirty="0">
                <a:effectLst/>
                <a:latin typeface="Times New Roman" panose="02020603050405020304" pitchFamily="18" charset="0"/>
                <a:cs typeface="Times New Roman" panose="02020603050405020304" pitchFamily="18" charset="0"/>
              </a:rPr>
              <a:t>:</a:t>
            </a:r>
            <a:r>
              <a:rPr lang="en-US" sz="2800" b="0" i="0" dirty="0">
                <a:effectLst/>
                <a:latin typeface="Times New Roman" panose="02020603050405020304" pitchFamily="18" charset="0"/>
                <a:cs typeface="Times New Roman" panose="02020603050405020304" pitchFamily="18" charset="0"/>
              </a:rPr>
              <a:t> Encoded image path</a:t>
            </a:r>
          </a:p>
          <a:p>
            <a:pPr lvl="2" algn="just"/>
            <a:r>
              <a:rPr lang="en-US" sz="2800" i="0" dirty="0">
                <a:effectLst/>
                <a:latin typeface="Times New Roman" panose="02020603050405020304" pitchFamily="18" charset="0"/>
                <a:cs typeface="Times New Roman" panose="02020603050405020304" pitchFamily="18" charset="0"/>
              </a:rPr>
              <a:t>Output</a:t>
            </a:r>
            <a:r>
              <a:rPr lang="en-US" sz="2800" b="1" i="0" dirty="0">
                <a:effectLst/>
                <a:latin typeface="Times New Roman" panose="02020603050405020304" pitchFamily="18" charset="0"/>
                <a:cs typeface="Times New Roman" panose="02020603050405020304" pitchFamily="18" charset="0"/>
              </a:rPr>
              <a:t>:</a:t>
            </a:r>
            <a:r>
              <a:rPr lang="en-US" sz="2800" b="0" i="0" dirty="0">
                <a:effectLst/>
                <a:latin typeface="Times New Roman" panose="02020603050405020304" pitchFamily="18" charset="0"/>
                <a:cs typeface="Times New Roman" panose="02020603050405020304" pitchFamily="18" charset="0"/>
              </a:rPr>
              <a:t> Decoded message</a:t>
            </a:r>
          </a:p>
          <a:p>
            <a:pPr marL="342900" indent="-342900" algn="just">
              <a:buFont typeface="Wingdings" panose="05000000000000000000" pitchFamily="2" charset="2"/>
              <a:buChar char="Ø"/>
            </a:pPr>
            <a:r>
              <a:rPr lang="en-US" sz="2800" b="1" i="0" dirty="0">
                <a:effectLst/>
                <a:latin typeface="Times New Roman" panose="02020603050405020304" pitchFamily="18" charset="0"/>
                <a:cs typeface="Times New Roman" panose="02020603050405020304" pitchFamily="18" charset="0"/>
              </a:rPr>
              <a:t>   Test the Functions:</a:t>
            </a:r>
          </a:p>
          <a:p>
            <a:pPr algn="just"/>
            <a:r>
              <a:rPr lang="en-US" sz="2800" b="0" i="0" dirty="0">
                <a:effectLst/>
                <a:latin typeface="Times New Roman" panose="02020603050405020304" pitchFamily="18" charset="0"/>
                <a:cs typeface="Times New Roman" panose="02020603050405020304" pitchFamily="18" charset="0"/>
              </a:rPr>
              <a:t>		Encode a message into an image.</a:t>
            </a:r>
          </a:p>
          <a:p>
            <a:pPr algn="just"/>
            <a:r>
              <a:rPr lang="en-US" sz="2800" b="0" i="0" dirty="0">
                <a:effectLst/>
                <a:latin typeface="Times New Roman" panose="02020603050405020304" pitchFamily="18" charset="0"/>
                <a:cs typeface="Times New Roman" panose="02020603050405020304" pitchFamily="18" charset="0"/>
              </a:rPr>
              <a:t>		Decode the message from the encoded image.</a:t>
            </a:r>
          </a:p>
        </p:txBody>
      </p:sp>
      <p:sp>
        <p:nvSpPr>
          <p:cNvPr id="14" name="Rectangle 2">
            <a:extLst>
              <a:ext uri="{FF2B5EF4-FFF2-40B4-BE49-F238E27FC236}">
                <a16:creationId xmlns:a16="http://schemas.microsoft.com/office/drawing/2014/main" id="{608192DE-9842-89CB-DC5A-4AF105CB6AEB}"/>
              </a:ext>
            </a:extLst>
          </p:cNvPr>
          <p:cNvSpPr>
            <a:spLocks noChangeArrowheads="1"/>
          </p:cNvSpPr>
          <p:nvPr/>
        </p:nvSpPr>
        <p:spPr bwMode="auto">
          <a:xfrm>
            <a:off x="0" y="0"/>
            <a:ext cx="182880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D1D5DB"/>
                </a:solidFill>
                <a:effectLst/>
                <a:latin typeface="Söhne"/>
              </a:rPr>
              <a:t>Decode the message from the encoded image: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D1D5DB"/>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3">
            <a:extLst>
              <a:ext uri="{FF2B5EF4-FFF2-40B4-BE49-F238E27FC236}">
                <a16:creationId xmlns:a16="http://schemas.microsoft.com/office/drawing/2014/main" id="{4177CD72-DC32-21AC-35D3-9CECE8593FC1}"/>
              </a:ext>
            </a:extLst>
          </p:cNvPr>
          <p:cNvSpPr>
            <a:spLocks noChangeArrowheads="1"/>
          </p:cNvSpPr>
          <p:nvPr/>
        </p:nvSpPr>
        <p:spPr bwMode="auto">
          <a:xfrm>
            <a:off x="152400" y="152400"/>
            <a:ext cx="182880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D1D5DB"/>
                </a:solidFill>
                <a:effectLst/>
                <a:latin typeface="Söhne"/>
              </a:rPr>
              <a:t>Decode the message from the encoded image: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D1D5DB"/>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6968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CustomShape 2"/>
          <p:cNvSpPr/>
          <p:nvPr/>
        </p:nvSpPr>
        <p:spPr>
          <a:xfrm>
            <a:off x="1007096" y="895028"/>
            <a:ext cx="9001000" cy="1168590"/>
          </a:xfrm>
          <a:prstGeom prst="rect">
            <a:avLst/>
          </a:prstGeom>
          <a:noFill/>
          <a:ln>
            <a:noFill/>
          </a:ln>
        </p:spPr>
        <p:style>
          <a:lnRef idx="0">
            <a:scrgbClr r="0" g="0" b="0"/>
          </a:lnRef>
          <a:fillRef idx="0">
            <a:scrgbClr r="0" g="0" b="0"/>
          </a:fillRef>
          <a:effectRef idx="0">
            <a:scrgbClr r="0" g="0" b="0"/>
          </a:effectRef>
          <a:fontRef idx="minor"/>
        </p:style>
        <p:txBody>
          <a:bodyPr wrap="square" lIns="0" tIns="0" rIns="0" bIns="0" anchor="t">
            <a:spAutoFit/>
          </a:bodyPr>
          <a:lstStyle/>
          <a:p>
            <a:pPr algn="ctr">
              <a:lnSpc>
                <a:spcPts val="9941"/>
              </a:lnSpc>
            </a:pPr>
            <a:r>
              <a:rPr lang="en-US" sz="7000" spc="-1" dirty="0">
                <a:solidFill>
                  <a:srgbClr val="000000"/>
                </a:solidFill>
                <a:latin typeface="Times New Roman"/>
                <a:cs typeface="Times New Roman"/>
              </a:rPr>
              <a:t>Use Case Diagram</a:t>
            </a:r>
            <a:endParaRPr lang="en-US" sz="7000" b="0" strike="noStrike" spc="-1" dirty="0">
              <a:solidFill>
                <a:srgbClr val="000000"/>
              </a:solidFill>
              <a:latin typeface="Times New Roman"/>
              <a:cs typeface="Times New Roman"/>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FAAABD4C-860B-DB0F-54BF-121D5B42D780}"/>
                  </a:ext>
                </a:extLst>
              </p14:cNvPr>
              <p14:cNvContentPartPr/>
              <p14:nvPr/>
            </p14:nvContentPartPr>
            <p14:xfrm>
              <a:off x="1632857" y="1306285"/>
              <a:ext cx="23326" cy="23326"/>
            </p14:xfrm>
          </p:contentPart>
        </mc:Choice>
        <mc:Fallback xmlns="">
          <p:pic>
            <p:nvPicPr>
              <p:cNvPr id="2" name="Ink 1">
                <a:extLst>
                  <a:ext uri="{FF2B5EF4-FFF2-40B4-BE49-F238E27FC236}">
                    <a16:creationId xmlns:a16="http://schemas.microsoft.com/office/drawing/2014/main" id="{FAAABD4C-860B-DB0F-54BF-121D5B42D780}"/>
                  </a:ext>
                </a:extLst>
              </p:cNvPr>
              <p:cNvPicPr/>
              <p:nvPr/>
            </p:nvPicPr>
            <p:blipFill>
              <a:blip r:embed="rId3"/>
              <a:stretch>
                <a:fillRect/>
              </a:stretch>
            </p:blipFill>
            <p:spPr>
              <a:xfrm>
                <a:off x="489883" y="163311"/>
                <a:ext cx="2332600" cy="2332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15066CCC-F529-C572-149E-F7F2258426EE}"/>
                  </a:ext>
                </a:extLst>
              </p14:cNvPr>
              <p14:cNvContentPartPr/>
              <p14:nvPr/>
            </p14:nvContentPartPr>
            <p14:xfrm>
              <a:off x="4735285" y="1259632"/>
              <a:ext cx="23326" cy="23326"/>
            </p14:xfrm>
          </p:contentPart>
        </mc:Choice>
        <mc:Fallback xmlns="">
          <p:pic>
            <p:nvPicPr>
              <p:cNvPr id="3" name="Ink 2">
                <a:extLst>
                  <a:ext uri="{FF2B5EF4-FFF2-40B4-BE49-F238E27FC236}">
                    <a16:creationId xmlns:a16="http://schemas.microsoft.com/office/drawing/2014/main" id="{15066CCC-F529-C572-149E-F7F2258426EE}"/>
                  </a:ext>
                </a:extLst>
              </p:cNvPr>
              <p:cNvPicPr/>
              <p:nvPr/>
            </p:nvPicPr>
            <p:blipFill>
              <a:blip r:embed="rId3"/>
              <a:stretch>
                <a:fillRect/>
              </a:stretch>
            </p:blipFill>
            <p:spPr>
              <a:xfrm>
                <a:off x="3592311" y="116658"/>
                <a:ext cx="2332600" cy="233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965CBDCA-4921-7BB3-B51C-2C0359A1B9D6}"/>
                  </a:ext>
                </a:extLst>
              </p14:cNvPr>
              <p14:cNvContentPartPr/>
              <p14:nvPr/>
            </p14:nvContentPartPr>
            <p14:xfrm>
              <a:off x="4735285" y="1259632"/>
              <a:ext cx="23326" cy="23326"/>
            </p14:xfrm>
          </p:contentPart>
        </mc:Choice>
        <mc:Fallback xmlns="">
          <p:pic>
            <p:nvPicPr>
              <p:cNvPr id="4" name="Ink 3">
                <a:extLst>
                  <a:ext uri="{FF2B5EF4-FFF2-40B4-BE49-F238E27FC236}">
                    <a16:creationId xmlns:a16="http://schemas.microsoft.com/office/drawing/2014/main" id="{965CBDCA-4921-7BB3-B51C-2C0359A1B9D6}"/>
                  </a:ext>
                </a:extLst>
              </p:cNvPr>
              <p:cNvPicPr/>
              <p:nvPr/>
            </p:nvPicPr>
            <p:blipFill>
              <a:blip r:embed="rId3"/>
              <a:stretch>
                <a:fillRect/>
              </a:stretch>
            </p:blipFill>
            <p:spPr>
              <a:xfrm>
                <a:off x="3592311" y="116658"/>
                <a:ext cx="2332600" cy="233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860078D0-29DA-57CC-B79E-50CC93EE33DB}"/>
                  </a:ext>
                </a:extLst>
              </p14:cNvPr>
              <p14:cNvContentPartPr/>
              <p14:nvPr/>
            </p14:nvContentPartPr>
            <p14:xfrm>
              <a:off x="4735285" y="1259632"/>
              <a:ext cx="23326" cy="23326"/>
            </p14:xfrm>
          </p:contentPart>
        </mc:Choice>
        <mc:Fallback xmlns="">
          <p:pic>
            <p:nvPicPr>
              <p:cNvPr id="5" name="Ink 4">
                <a:extLst>
                  <a:ext uri="{FF2B5EF4-FFF2-40B4-BE49-F238E27FC236}">
                    <a16:creationId xmlns:a16="http://schemas.microsoft.com/office/drawing/2014/main" id="{860078D0-29DA-57CC-B79E-50CC93EE33DB}"/>
                  </a:ext>
                </a:extLst>
              </p:cNvPr>
              <p:cNvPicPr/>
              <p:nvPr/>
            </p:nvPicPr>
            <p:blipFill>
              <a:blip r:embed="rId3"/>
              <a:stretch>
                <a:fillRect/>
              </a:stretch>
            </p:blipFill>
            <p:spPr>
              <a:xfrm>
                <a:off x="3592311" y="116658"/>
                <a:ext cx="2332600" cy="233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0C52BA1D-CF25-4F70-2025-25FC49A82034}"/>
                  </a:ext>
                </a:extLst>
              </p14:cNvPr>
              <p14:cNvContentPartPr/>
              <p14:nvPr/>
            </p14:nvContentPartPr>
            <p14:xfrm>
              <a:off x="4735285" y="1259632"/>
              <a:ext cx="23326" cy="23326"/>
            </p14:xfrm>
          </p:contentPart>
        </mc:Choice>
        <mc:Fallback xmlns="">
          <p:pic>
            <p:nvPicPr>
              <p:cNvPr id="6" name="Ink 5">
                <a:extLst>
                  <a:ext uri="{FF2B5EF4-FFF2-40B4-BE49-F238E27FC236}">
                    <a16:creationId xmlns:a16="http://schemas.microsoft.com/office/drawing/2014/main" id="{0C52BA1D-CF25-4F70-2025-25FC49A82034}"/>
                  </a:ext>
                </a:extLst>
              </p:cNvPr>
              <p:cNvPicPr/>
              <p:nvPr/>
            </p:nvPicPr>
            <p:blipFill>
              <a:blip r:embed="rId3"/>
              <a:stretch>
                <a:fillRect/>
              </a:stretch>
            </p:blipFill>
            <p:spPr>
              <a:xfrm>
                <a:off x="3592311" y="116658"/>
                <a:ext cx="2332600" cy="233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BE633742-38D2-5E36-6BE9-F1701120C0E5}"/>
                  </a:ext>
                </a:extLst>
              </p14:cNvPr>
              <p14:cNvContentPartPr/>
              <p14:nvPr/>
            </p14:nvContentPartPr>
            <p14:xfrm>
              <a:off x="4735285" y="1259632"/>
              <a:ext cx="23326" cy="23326"/>
            </p14:xfrm>
          </p:contentPart>
        </mc:Choice>
        <mc:Fallback xmlns="">
          <p:pic>
            <p:nvPicPr>
              <p:cNvPr id="7" name="Ink 6">
                <a:extLst>
                  <a:ext uri="{FF2B5EF4-FFF2-40B4-BE49-F238E27FC236}">
                    <a16:creationId xmlns:a16="http://schemas.microsoft.com/office/drawing/2014/main" id="{BE633742-38D2-5E36-6BE9-F1701120C0E5}"/>
                  </a:ext>
                </a:extLst>
              </p:cNvPr>
              <p:cNvPicPr/>
              <p:nvPr/>
            </p:nvPicPr>
            <p:blipFill>
              <a:blip r:embed="rId3"/>
              <a:stretch>
                <a:fillRect/>
              </a:stretch>
            </p:blipFill>
            <p:spPr>
              <a:xfrm>
                <a:off x="3592311" y="116658"/>
                <a:ext cx="2332600" cy="233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CB220475-656E-FD80-6F3C-537C6B89ED30}"/>
                  </a:ext>
                </a:extLst>
              </p14:cNvPr>
              <p14:cNvContentPartPr/>
              <p14:nvPr/>
            </p14:nvContentPartPr>
            <p14:xfrm>
              <a:off x="4735285" y="1259632"/>
              <a:ext cx="23326" cy="23326"/>
            </p14:xfrm>
          </p:contentPart>
        </mc:Choice>
        <mc:Fallback xmlns="">
          <p:pic>
            <p:nvPicPr>
              <p:cNvPr id="8" name="Ink 7">
                <a:extLst>
                  <a:ext uri="{FF2B5EF4-FFF2-40B4-BE49-F238E27FC236}">
                    <a16:creationId xmlns:a16="http://schemas.microsoft.com/office/drawing/2014/main" id="{CB220475-656E-FD80-6F3C-537C6B89ED30}"/>
                  </a:ext>
                </a:extLst>
              </p:cNvPr>
              <p:cNvPicPr/>
              <p:nvPr/>
            </p:nvPicPr>
            <p:blipFill>
              <a:blip r:embed="rId3"/>
              <a:stretch>
                <a:fillRect/>
              </a:stretch>
            </p:blipFill>
            <p:spPr>
              <a:xfrm>
                <a:off x="3592311" y="116658"/>
                <a:ext cx="2332600" cy="233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5C6CFC32-552A-2CBE-4AD8-B4C309C5C324}"/>
                  </a:ext>
                </a:extLst>
              </p14:cNvPr>
              <p14:cNvContentPartPr/>
              <p14:nvPr/>
            </p14:nvContentPartPr>
            <p14:xfrm>
              <a:off x="4735285" y="1259632"/>
              <a:ext cx="23326" cy="23326"/>
            </p14:xfrm>
          </p:contentPart>
        </mc:Choice>
        <mc:Fallback xmlns="">
          <p:pic>
            <p:nvPicPr>
              <p:cNvPr id="9" name="Ink 8">
                <a:extLst>
                  <a:ext uri="{FF2B5EF4-FFF2-40B4-BE49-F238E27FC236}">
                    <a16:creationId xmlns:a16="http://schemas.microsoft.com/office/drawing/2014/main" id="{5C6CFC32-552A-2CBE-4AD8-B4C309C5C324}"/>
                  </a:ext>
                </a:extLst>
              </p:cNvPr>
              <p:cNvPicPr/>
              <p:nvPr/>
            </p:nvPicPr>
            <p:blipFill>
              <a:blip r:embed="rId3"/>
              <a:stretch>
                <a:fillRect/>
              </a:stretch>
            </p:blipFill>
            <p:spPr>
              <a:xfrm>
                <a:off x="3592311" y="116658"/>
                <a:ext cx="2332600" cy="2332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AFEFB3F2-363D-9D5B-DE95-885EA0F96678}"/>
                  </a:ext>
                </a:extLst>
              </p14:cNvPr>
              <p14:cNvContentPartPr/>
              <p14:nvPr/>
            </p14:nvContentPartPr>
            <p14:xfrm>
              <a:off x="4735285" y="1259632"/>
              <a:ext cx="23326" cy="23326"/>
            </p14:xfrm>
          </p:contentPart>
        </mc:Choice>
        <mc:Fallback xmlns="">
          <p:pic>
            <p:nvPicPr>
              <p:cNvPr id="10" name="Ink 9">
                <a:extLst>
                  <a:ext uri="{FF2B5EF4-FFF2-40B4-BE49-F238E27FC236}">
                    <a16:creationId xmlns:a16="http://schemas.microsoft.com/office/drawing/2014/main" id="{AFEFB3F2-363D-9D5B-DE95-885EA0F96678}"/>
                  </a:ext>
                </a:extLst>
              </p:cNvPr>
              <p:cNvPicPr/>
              <p:nvPr/>
            </p:nvPicPr>
            <p:blipFill>
              <a:blip r:embed="rId3"/>
              <a:stretch>
                <a:fillRect/>
              </a:stretch>
            </p:blipFill>
            <p:spPr>
              <a:xfrm>
                <a:off x="3592311" y="116658"/>
                <a:ext cx="2332600" cy="2332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ECE3910E-FC78-66A8-91EA-E8620EDB8D02}"/>
                  </a:ext>
                </a:extLst>
              </p14:cNvPr>
              <p14:cNvContentPartPr/>
              <p14:nvPr/>
            </p14:nvContentPartPr>
            <p14:xfrm>
              <a:off x="4735285" y="1259632"/>
              <a:ext cx="23326" cy="23326"/>
            </p14:xfrm>
          </p:contentPart>
        </mc:Choice>
        <mc:Fallback xmlns="">
          <p:pic>
            <p:nvPicPr>
              <p:cNvPr id="11" name="Ink 10">
                <a:extLst>
                  <a:ext uri="{FF2B5EF4-FFF2-40B4-BE49-F238E27FC236}">
                    <a16:creationId xmlns:a16="http://schemas.microsoft.com/office/drawing/2014/main" id="{ECE3910E-FC78-66A8-91EA-E8620EDB8D02}"/>
                  </a:ext>
                </a:extLst>
              </p:cNvPr>
              <p:cNvPicPr/>
              <p:nvPr/>
            </p:nvPicPr>
            <p:blipFill>
              <a:blip r:embed="rId3"/>
              <a:stretch>
                <a:fillRect/>
              </a:stretch>
            </p:blipFill>
            <p:spPr>
              <a:xfrm>
                <a:off x="3592311" y="116658"/>
                <a:ext cx="2332600" cy="2332600"/>
              </a:xfrm>
              <a:prstGeom prst="rect">
                <a:avLst/>
              </a:prstGeom>
            </p:spPr>
          </p:pic>
        </mc:Fallback>
      </mc:AlternateContent>
      <p:pic>
        <p:nvPicPr>
          <p:cNvPr id="48" name="Picture 47">
            <a:extLst>
              <a:ext uri="{FF2B5EF4-FFF2-40B4-BE49-F238E27FC236}">
                <a16:creationId xmlns:a16="http://schemas.microsoft.com/office/drawing/2014/main" id="{7D330C7E-1FA3-EA4C-4E35-5FEB355FAB1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543600" y="2067647"/>
            <a:ext cx="5904656" cy="705646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2">
            <a:extLst>
              <a:ext uri="{FF2B5EF4-FFF2-40B4-BE49-F238E27FC236}">
                <a16:creationId xmlns:a16="http://schemas.microsoft.com/office/drawing/2014/main" id="{5642C0D8-3059-1062-FE61-9A6A17A845BB}"/>
              </a:ext>
            </a:extLst>
          </p:cNvPr>
          <p:cNvSpPr/>
          <p:nvPr/>
        </p:nvSpPr>
        <p:spPr>
          <a:xfrm>
            <a:off x="1007096" y="895028"/>
            <a:ext cx="6337800" cy="1185453"/>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9941"/>
              </a:lnSpc>
            </a:pPr>
            <a:r>
              <a:rPr lang="en-US" sz="7200" b="0" strike="noStrike" spc="-1" dirty="0">
                <a:solidFill>
                  <a:srgbClr val="000000"/>
                </a:solidFill>
                <a:latin typeface="Times New Roman"/>
                <a:cs typeface="Times New Roman"/>
              </a:rPr>
              <a:t>Implementation</a:t>
            </a:r>
            <a:endParaRPr lang="en-IN" sz="7200" b="0" strike="noStrike" spc="-1" dirty="0">
              <a:latin typeface="Times New Roman"/>
              <a:cs typeface="Times New Roman"/>
            </a:endParaRPr>
          </a:p>
        </p:txBody>
      </p:sp>
      <p:pic>
        <p:nvPicPr>
          <p:cNvPr id="3" name="Picture 2">
            <a:extLst>
              <a:ext uri="{FF2B5EF4-FFF2-40B4-BE49-F238E27FC236}">
                <a16:creationId xmlns:a16="http://schemas.microsoft.com/office/drawing/2014/main" id="{59EE13F0-B642-0367-E880-0B45569644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3778" y="2551212"/>
            <a:ext cx="14121084" cy="230143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5">
            <a:extLst>
              <a:ext uri="{FF2B5EF4-FFF2-40B4-BE49-F238E27FC236}">
                <a16:creationId xmlns:a16="http://schemas.microsoft.com/office/drawing/2014/main" id="{347AC417-17D2-3BF9-7718-66DAB4594C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3778" y="6007596"/>
            <a:ext cx="14400434" cy="27586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9177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3EE4BF-F822-068C-7B0D-B917BB3BBF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120" y="1183060"/>
            <a:ext cx="10009112" cy="19127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EA2000ED-5CED-9BA4-2B37-3A937BCB81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3840" y="3343300"/>
            <a:ext cx="9371083" cy="27663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A33F6146-3552-6D9A-5185-FD5553AB31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9104" y="6285046"/>
            <a:ext cx="9388654" cy="29034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38694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A6142F-7D58-3B49-91DB-EABA12403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112" y="1326010"/>
            <a:ext cx="8878069" cy="30254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39034087-88B6-1654-4398-4D1937B831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9824" y="4783460"/>
            <a:ext cx="9274344" cy="41303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42062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581FCD-73F0-9C7E-B84F-575FACFBD9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160" y="1399084"/>
            <a:ext cx="7948349" cy="28729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a:extLst>
              <a:ext uri="{FF2B5EF4-FFF2-40B4-BE49-F238E27FC236}">
                <a16:creationId xmlns:a16="http://schemas.microsoft.com/office/drawing/2014/main" id="{6D717004-8DA0-AEBF-48E4-2894257BE6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3880" y="5503540"/>
            <a:ext cx="8169348" cy="26824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96260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2">
            <a:extLst>
              <a:ext uri="{FF2B5EF4-FFF2-40B4-BE49-F238E27FC236}">
                <a16:creationId xmlns:a16="http://schemas.microsoft.com/office/drawing/2014/main" id="{5642C0D8-3059-1062-FE61-9A6A17A845BB}"/>
              </a:ext>
            </a:extLst>
          </p:cNvPr>
          <p:cNvSpPr/>
          <p:nvPr/>
        </p:nvSpPr>
        <p:spPr>
          <a:xfrm>
            <a:off x="1007096" y="895028"/>
            <a:ext cx="6337800" cy="1185453"/>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spAutoFit/>
          </a:bodyPr>
          <a:lstStyle/>
          <a:p>
            <a:pPr algn="ctr">
              <a:lnSpc>
                <a:spcPts val="9941"/>
              </a:lnSpc>
            </a:pPr>
            <a:r>
              <a:rPr lang="en-US" sz="7200" b="0" strike="noStrike" spc="-1" dirty="0">
                <a:solidFill>
                  <a:srgbClr val="000000"/>
                </a:solidFill>
                <a:latin typeface="Times New Roman"/>
                <a:cs typeface="Times New Roman"/>
              </a:rPr>
              <a:t>Timeline</a:t>
            </a:r>
            <a:endParaRPr lang="en-IN" sz="7200" b="0" strike="noStrike" spc="-1" dirty="0">
              <a:latin typeface="Times New Roman"/>
              <a:cs typeface="Times New Roman"/>
            </a:endParaRPr>
          </a:p>
        </p:txBody>
      </p:sp>
      <p:sp>
        <p:nvSpPr>
          <p:cNvPr id="3" name="TextBox 2">
            <a:extLst>
              <a:ext uri="{FF2B5EF4-FFF2-40B4-BE49-F238E27FC236}">
                <a16:creationId xmlns:a16="http://schemas.microsoft.com/office/drawing/2014/main" id="{FF098C7A-31AC-B4C6-90E1-40FCC1AD9544}"/>
              </a:ext>
            </a:extLst>
          </p:cNvPr>
          <p:cNvSpPr txBox="1"/>
          <p:nvPr/>
        </p:nvSpPr>
        <p:spPr>
          <a:xfrm>
            <a:off x="2087216" y="2839244"/>
            <a:ext cx="13465496" cy="4278094"/>
          </a:xfrm>
          <a:prstGeom prst="rect">
            <a:avLst/>
          </a:prstGeom>
          <a:noFill/>
        </p:spPr>
        <p:txBody>
          <a:bodyPr wrap="square" anchor="ctr">
            <a:spAutoFit/>
          </a:bodyPr>
          <a:lstStyle/>
          <a:p>
            <a:pPr algn="just"/>
            <a:r>
              <a:rPr lang="en-US" sz="3400" dirty="0">
                <a:solidFill>
                  <a:schemeClr val="tx1"/>
                </a:solidFill>
                <a:latin typeface="Times New Roman"/>
                <a:cs typeface="Times New Roman"/>
              </a:rPr>
              <a:t>Research and understanding  : 05 September  2023 to 25 November 2023</a:t>
            </a:r>
          </a:p>
          <a:p>
            <a:pPr algn="just"/>
            <a:r>
              <a:rPr lang="en-US" sz="3400" dirty="0">
                <a:solidFill>
                  <a:schemeClr val="tx1"/>
                </a:solidFill>
                <a:latin typeface="Times New Roman"/>
                <a:cs typeface="Times New Roman"/>
              </a:rPr>
              <a:t>Choose a library                     : 28 November 2023 to 8 December 2023</a:t>
            </a:r>
          </a:p>
          <a:p>
            <a:pPr algn="just"/>
            <a:r>
              <a:rPr lang="en-US" sz="3400" dirty="0">
                <a:solidFill>
                  <a:schemeClr val="tx1"/>
                </a:solidFill>
                <a:latin typeface="Times New Roman"/>
                <a:cs typeface="Times New Roman"/>
              </a:rPr>
              <a:t>Basic image handling             : 9 December 2023 to 17 December 2023</a:t>
            </a:r>
          </a:p>
          <a:p>
            <a:pPr algn="just"/>
            <a:r>
              <a:rPr lang="en-US" sz="3400" dirty="0">
                <a:solidFill>
                  <a:schemeClr val="tx1"/>
                </a:solidFill>
                <a:latin typeface="Times New Roman"/>
                <a:cs typeface="Times New Roman"/>
              </a:rPr>
              <a:t>Implement steganography </a:t>
            </a:r>
          </a:p>
          <a:p>
            <a:pPr algn="just"/>
            <a:r>
              <a:rPr lang="en-US" sz="3400" dirty="0">
                <a:solidFill>
                  <a:schemeClr val="tx1"/>
                </a:solidFill>
                <a:latin typeface="Times New Roman"/>
                <a:cs typeface="Times New Roman"/>
              </a:rPr>
              <a:t>Technique                               : 19 December 2023 to 15 January 2024</a:t>
            </a:r>
          </a:p>
          <a:p>
            <a:pPr algn="just"/>
            <a:r>
              <a:rPr lang="en-US" sz="3400" dirty="0">
                <a:solidFill>
                  <a:schemeClr val="tx1"/>
                </a:solidFill>
                <a:latin typeface="Times New Roman"/>
                <a:cs typeface="Times New Roman"/>
              </a:rPr>
              <a:t>Testing                                    : 16 January 2024 to 28 February 2024</a:t>
            </a:r>
          </a:p>
          <a:p>
            <a:pPr algn="just"/>
            <a:r>
              <a:rPr lang="en-US" sz="3400" dirty="0">
                <a:solidFill>
                  <a:schemeClr val="tx1"/>
                </a:solidFill>
                <a:latin typeface="Times New Roman"/>
                <a:cs typeface="Times New Roman"/>
              </a:rPr>
              <a:t>Enhancements                         : 1 March 2024 to 15 March 2024</a:t>
            </a:r>
          </a:p>
          <a:p>
            <a:pPr algn="just"/>
            <a:r>
              <a:rPr lang="en-US" sz="3400" dirty="0">
                <a:solidFill>
                  <a:schemeClr val="tx1"/>
                </a:solidFill>
                <a:latin typeface="Times New Roman"/>
                <a:cs typeface="Times New Roman"/>
              </a:rPr>
              <a:t>Documentation and clean up  : 16 March 2024 to 09 April 2024</a:t>
            </a:r>
          </a:p>
        </p:txBody>
      </p:sp>
    </p:spTree>
    <p:extLst>
      <p:ext uri="{BB962C8B-B14F-4D97-AF65-F5344CB8AC3E}">
        <p14:creationId xmlns:p14="http://schemas.microsoft.com/office/powerpoint/2010/main" val="3798873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6E4E8-9788-FC1E-84B1-122A9A02C361}"/>
              </a:ext>
            </a:extLst>
          </p:cNvPr>
          <p:cNvSpPr>
            <a:spLocks noGrp="1"/>
          </p:cNvSpPr>
          <p:nvPr>
            <p:ph type="ctrTitle"/>
          </p:nvPr>
        </p:nvSpPr>
        <p:spPr/>
        <p:txBody>
          <a:bodyPr/>
          <a:lstStyle/>
          <a:p>
            <a:r>
              <a:rPr lang="en-US" dirty="0"/>
              <a:t>THANK</a:t>
            </a:r>
          </a:p>
        </p:txBody>
      </p:sp>
      <p:sp>
        <p:nvSpPr>
          <p:cNvPr id="5" name="Title 1">
            <a:extLst>
              <a:ext uri="{FF2B5EF4-FFF2-40B4-BE49-F238E27FC236}">
                <a16:creationId xmlns:a16="http://schemas.microsoft.com/office/drawing/2014/main" id="{811940FC-F4CA-798B-757E-2E54EFB5D89B}"/>
              </a:ext>
            </a:extLst>
          </p:cNvPr>
          <p:cNvSpPr txBox="1">
            <a:spLocks/>
          </p:cNvSpPr>
          <p:nvPr/>
        </p:nvSpPr>
        <p:spPr>
          <a:xfrm>
            <a:off x="4045519" y="5359524"/>
            <a:ext cx="10223504" cy="2273300"/>
          </a:xfrm>
          <a:prstGeom prst="rect">
            <a:avLst/>
          </a:prstGeom>
          <a:effectLst/>
        </p:spPr>
        <p:txBody>
          <a:bodyPr vert="horz" lIns="91440" tIns="45720" rIns="91440" bIns="45720" rtlCol="0" anchor="b">
            <a:noAutofit/>
          </a:bodyPr>
          <a:lstStyle>
            <a:lvl1pPr algn="ctr" defTabSz="685800" rtl="0" eaLnBrk="1" latinLnBrk="0" hangingPunct="1">
              <a:spcBef>
                <a:spcPct val="0"/>
              </a:spcBef>
              <a:buNone/>
              <a:defRPr sz="81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YOU</a:t>
            </a:r>
          </a:p>
        </p:txBody>
      </p:sp>
    </p:spTree>
    <p:extLst>
      <p:ext uri="{BB962C8B-B14F-4D97-AF65-F5344CB8AC3E}">
        <p14:creationId xmlns:p14="http://schemas.microsoft.com/office/powerpoint/2010/main" val="2167051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A1D06-2ED0-9715-7E37-23C2D603D5F9}"/>
              </a:ext>
            </a:extLst>
          </p:cNvPr>
          <p:cNvSpPr>
            <a:spLocks noGrp="1"/>
          </p:cNvSpPr>
          <p:nvPr>
            <p:ph type="ctrTitle"/>
          </p:nvPr>
        </p:nvSpPr>
        <p:spPr>
          <a:xfrm>
            <a:off x="4032248" y="5503540"/>
            <a:ext cx="10223504" cy="2273300"/>
          </a:xfrm>
        </p:spPr>
        <p:txBody>
          <a:bodyPr/>
          <a:lstStyle/>
          <a:p>
            <a:r>
              <a:rPr lang="en-US" dirty="0">
                <a:latin typeface="Times New Roman" panose="02020603050405020304" pitchFamily="18" charset="0"/>
                <a:cs typeface="Times New Roman" panose="02020603050405020304" pitchFamily="18" charset="0"/>
              </a:rPr>
              <a:t>Image Steganography</a:t>
            </a:r>
          </a:p>
        </p:txBody>
      </p:sp>
      <p:sp>
        <p:nvSpPr>
          <p:cNvPr id="4" name="Title 1">
            <a:extLst>
              <a:ext uri="{FF2B5EF4-FFF2-40B4-BE49-F238E27FC236}">
                <a16:creationId xmlns:a16="http://schemas.microsoft.com/office/drawing/2014/main" id="{B7CAD0E4-78A1-5F1B-408D-6CF17BF5B27A}"/>
              </a:ext>
            </a:extLst>
          </p:cNvPr>
          <p:cNvSpPr txBox="1">
            <a:spLocks/>
          </p:cNvSpPr>
          <p:nvPr/>
        </p:nvSpPr>
        <p:spPr>
          <a:xfrm>
            <a:off x="4190998" y="2959097"/>
            <a:ext cx="10223504" cy="2273300"/>
          </a:xfrm>
          <a:prstGeom prst="rect">
            <a:avLst/>
          </a:prstGeom>
          <a:effectLst/>
        </p:spPr>
        <p:txBody>
          <a:bodyPr vert="horz" lIns="91440" tIns="45720" rIns="91440" bIns="45720" rtlCol="0" anchor="b">
            <a:noAutofit/>
          </a:bodyPr>
          <a:lstStyle>
            <a:lvl1pPr algn="ctr" defTabSz="685800" rtl="0" eaLnBrk="1" latinLnBrk="0" hangingPunct="1">
              <a:spcBef>
                <a:spcPct val="0"/>
              </a:spcBef>
              <a:buNone/>
              <a:defRPr sz="81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Times New Roman" panose="02020603050405020304" pitchFamily="18" charset="0"/>
                <a:cs typeface="Times New Roman" panose="02020603050405020304" pitchFamily="18" charset="0"/>
              </a:rPr>
              <a:t>Welcome To Our Presentation  on</a:t>
            </a:r>
          </a:p>
        </p:txBody>
      </p:sp>
    </p:spTree>
    <p:extLst>
      <p:ext uri="{BB962C8B-B14F-4D97-AF65-F5344CB8AC3E}">
        <p14:creationId xmlns:p14="http://schemas.microsoft.com/office/powerpoint/2010/main" val="1337572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75DF2D63-3FF5-D547-96B9-BE9CCD1ABA58}" type="slidenum">
              <a:rPr lang="en-US" smtClean="0"/>
              <a:pPr/>
              <a:t>3</a:t>
            </a:fld>
            <a:endParaRPr lang="en-US" dirty="0"/>
          </a:p>
        </p:txBody>
      </p:sp>
      <p:sp>
        <p:nvSpPr>
          <p:cNvPr id="17" name="Rectangle 16"/>
          <p:cNvSpPr/>
          <p:nvPr/>
        </p:nvSpPr>
        <p:spPr>
          <a:xfrm>
            <a:off x="8621320" y="6453349"/>
            <a:ext cx="7352472" cy="622743"/>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Clr>
                <a:srgbClr val="C00000"/>
              </a:buClr>
              <a:buSzPct val="107000"/>
            </a:pPr>
            <a:r>
              <a:rPr lang="en-GB" sz="3600" dirty="0">
                <a:solidFill>
                  <a:schemeClr val="tx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rPr>
              <a:t>  Methodology</a:t>
            </a:r>
            <a:endParaRPr lang="en-US" sz="3600" dirty="0">
              <a:solidFill>
                <a:schemeClr val="tx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30" name="Rectangle 29"/>
          <p:cNvSpPr/>
          <p:nvPr/>
        </p:nvSpPr>
        <p:spPr>
          <a:xfrm>
            <a:off x="8585403" y="4523337"/>
            <a:ext cx="7352471" cy="660872"/>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Clr>
                <a:srgbClr val="C00000"/>
              </a:buClr>
              <a:buSzPct val="107000"/>
            </a:pPr>
            <a:r>
              <a:rPr lang="en-US" sz="3600"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a:solidFill>
                  <a:schemeClr val="tx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rPr>
              <a:t>Software Requirements</a:t>
            </a:r>
          </a:p>
        </p:txBody>
      </p:sp>
      <p:sp>
        <p:nvSpPr>
          <p:cNvPr id="32" name="Rectangle 31"/>
          <p:cNvSpPr/>
          <p:nvPr/>
        </p:nvSpPr>
        <p:spPr>
          <a:xfrm>
            <a:off x="8585402" y="3645214"/>
            <a:ext cx="7352472" cy="622743"/>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10845" lvl="1">
              <a:lnSpc>
                <a:spcPts val="5321"/>
              </a:lnSpc>
              <a:buClr>
                <a:srgbClr val="000000"/>
              </a:buClr>
            </a:pPr>
            <a:r>
              <a:rPr lang="en-US" sz="3600" spc="-1" dirty="0">
                <a:solidFill>
                  <a:srgbClr val="000000"/>
                </a:solidFill>
                <a:latin typeface="Times New Roman" panose="02020603050405020304" pitchFamily="18" charset="0"/>
                <a:cs typeface="Times New Roman" panose="02020603050405020304" pitchFamily="18" charset="0"/>
              </a:rPr>
              <a:t>Objectives</a:t>
            </a:r>
            <a:endParaRPr lang="en-IN" sz="3600" spc="-1" dirty="0">
              <a:latin typeface="Times New Roman" panose="02020603050405020304" pitchFamily="18" charset="0"/>
              <a:cs typeface="Times New Roman" panose="02020603050405020304" pitchFamily="18" charset="0"/>
            </a:endParaRPr>
          </a:p>
        </p:txBody>
      </p:sp>
      <p:sp>
        <p:nvSpPr>
          <p:cNvPr id="34" name="Rectangle 33"/>
          <p:cNvSpPr/>
          <p:nvPr/>
        </p:nvSpPr>
        <p:spPr>
          <a:xfrm>
            <a:off x="8621320" y="5484337"/>
            <a:ext cx="7352472" cy="622743"/>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Clr>
                <a:srgbClr val="C00000"/>
              </a:buClr>
              <a:buSzPct val="107000"/>
            </a:pPr>
            <a:r>
              <a:rPr lang="en-US" sz="3600" dirty="0">
                <a:solidFill>
                  <a:schemeClr val="tx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rPr>
              <a:t> Hardware requirements</a:t>
            </a:r>
          </a:p>
        </p:txBody>
      </p:sp>
      <p:sp>
        <p:nvSpPr>
          <p:cNvPr id="36" name="Rectangle 35"/>
          <p:cNvSpPr/>
          <p:nvPr/>
        </p:nvSpPr>
        <p:spPr>
          <a:xfrm>
            <a:off x="8621320" y="7450737"/>
            <a:ext cx="7352472" cy="622743"/>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Clr>
                <a:srgbClr val="C00000"/>
              </a:buClr>
              <a:buSzPct val="107000"/>
            </a:pPr>
            <a:r>
              <a:rPr lang="en-US" sz="3600" dirty="0">
                <a:solidFill>
                  <a:schemeClr val="tx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rPr>
              <a:t>  Conclusion</a:t>
            </a:r>
          </a:p>
        </p:txBody>
      </p:sp>
      <p:sp>
        <p:nvSpPr>
          <p:cNvPr id="38" name="Rectangle 37"/>
          <p:cNvSpPr/>
          <p:nvPr/>
        </p:nvSpPr>
        <p:spPr>
          <a:xfrm>
            <a:off x="8581335" y="2788756"/>
            <a:ext cx="7352472" cy="622743"/>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10845" lvl="1">
              <a:lnSpc>
                <a:spcPts val="5321"/>
              </a:lnSpc>
              <a:buClr>
                <a:srgbClr val="000000"/>
              </a:buClr>
            </a:pPr>
            <a:r>
              <a:rPr lang="en-US" sz="3600" spc="-1" dirty="0">
                <a:solidFill>
                  <a:srgbClr val="000000"/>
                </a:solidFill>
                <a:latin typeface="Times New Roman" panose="02020603050405020304" pitchFamily="18" charset="0"/>
                <a:cs typeface="Times New Roman" panose="02020603050405020304" pitchFamily="18" charset="0"/>
              </a:rPr>
              <a:t>Aim and scope </a:t>
            </a:r>
            <a:endParaRPr lang="en-IN" sz="3600" spc="-1" dirty="0">
              <a:latin typeface="Times New Roman" panose="02020603050405020304" pitchFamily="18" charset="0"/>
              <a:cs typeface="Times New Roman" panose="02020603050405020304" pitchFamily="18" charset="0"/>
            </a:endParaRPr>
          </a:p>
        </p:txBody>
      </p:sp>
      <p:sp>
        <p:nvSpPr>
          <p:cNvPr id="40" name="Rectangle 39"/>
          <p:cNvSpPr/>
          <p:nvPr/>
        </p:nvSpPr>
        <p:spPr>
          <a:xfrm>
            <a:off x="8581335" y="1932298"/>
            <a:ext cx="7352472" cy="622743"/>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Clr>
                <a:srgbClr val="C00000"/>
              </a:buClr>
              <a:buSzPct val="107000"/>
            </a:pPr>
            <a:r>
              <a:rPr lang="en-US" sz="3600" dirty="0">
                <a:solidFill>
                  <a:schemeClr val="bg2">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a:solidFill>
                  <a:schemeClr val="bg2">
                    <a:lumMod val="10000"/>
                  </a:schemeClr>
                </a:solidFill>
                <a:latin typeface="Times New Roman" panose="02020603050405020304" pitchFamily="18" charset="0"/>
                <a:ea typeface="Tahoma" panose="020B0604030504040204" pitchFamily="34" charset="0"/>
                <a:cs typeface="Times New Roman" panose="02020603050405020304" pitchFamily="18" charset="0"/>
              </a:rPr>
              <a:t>Problem </a:t>
            </a:r>
            <a:r>
              <a:rPr lang="en-US" sz="2700" dirty="0">
                <a:solidFill>
                  <a:schemeClr val="bg2">
                    <a:lumMod val="10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sz="3600" dirty="0">
                <a:solidFill>
                  <a:schemeClr val="bg2">
                    <a:lumMod val="10000"/>
                  </a:schemeClr>
                </a:solidFill>
                <a:latin typeface="Times New Roman" panose="02020603050405020304" pitchFamily="18" charset="0"/>
                <a:ea typeface="Tahoma" panose="020B0604030504040204" pitchFamily="34" charset="0"/>
                <a:cs typeface="Times New Roman" panose="02020603050405020304" pitchFamily="18" charset="0"/>
              </a:rPr>
              <a:t>Statement</a:t>
            </a:r>
            <a:r>
              <a:rPr lang="en-US" sz="2700" dirty="0">
                <a:solidFill>
                  <a:schemeClr val="bg2">
                    <a:lumMod val="10000"/>
                  </a:schemeClr>
                </a:solidFill>
                <a:latin typeface="Times New Roman" panose="02020603050405020304" pitchFamily="18" charset="0"/>
                <a:ea typeface="Tahoma" panose="020B0604030504040204" pitchFamily="34" charset="0"/>
                <a:cs typeface="Times New Roman" panose="02020603050405020304" pitchFamily="18" charset="0"/>
              </a:rPr>
              <a:t> </a:t>
            </a:r>
          </a:p>
        </p:txBody>
      </p:sp>
      <p:sp>
        <p:nvSpPr>
          <p:cNvPr id="44" name="Rectangle 43"/>
          <p:cNvSpPr/>
          <p:nvPr/>
        </p:nvSpPr>
        <p:spPr>
          <a:xfrm>
            <a:off x="8585403" y="1143165"/>
            <a:ext cx="7352472" cy="622743"/>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Clr>
                <a:srgbClr val="C00000"/>
              </a:buClr>
              <a:buSzPct val="107000"/>
            </a:pPr>
            <a:r>
              <a:rPr lang="en-US" sz="3600" dirty="0">
                <a:solidFill>
                  <a:schemeClr val="bg2">
                    <a:lumMod val="10000"/>
                  </a:schemeClr>
                </a:solidFill>
                <a:latin typeface="Tahoma" panose="020B0604030504040204" pitchFamily="34" charset="0"/>
                <a:ea typeface="Tahoma" panose="020B0604030504040204" pitchFamily="34" charset="0"/>
                <a:cs typeface="Tahoma" panose="020B0604030504040204" pitchFamily="34" charset="0"/>
              </a:rPr>
              <a:t>  Introduction</a:t>
            </a:r>
          </a:p>
        </p:txBody>
      </p:sp>
      <p:sp>
        <p:nvSpPr>
          <p:cNvPr id="46" name="Rectangle 45"/>
          <p:cNvSpPr/>
          <p:nvPr/>
        </p:nvSpPr>
        <p:spPr>
          <a:xfrm>
            <a:off x="8606512" y="8549832"/>
            <a:ext cx="7352472" cy="622743"/>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Clr>
                <a:srgbClr val="C00000"/>
              </a:buClr>
              <a:buSzPct val="107000"/>
            </a:pPr>
            <a:r>
              <a:rPr lang="en-US" sz="3600" dirty="0">
                <a:solidFill>
                  <a:schemeClr val="bg2">
                    <a:lumMod val="10000"/>
                  </a:schemeClr>
                </a:solidFill>
                <a:latin typeface="Tahoma" panose="020B0604030504040204" pitchFamily="34" charset="0"/>
                <a:ea typeface="Tahoma" panose="020B0604030504040204" pitchFamily="34" charset="0"/>
                <a:cs typeface="Tahoma" panose="020B0604030504040204" pitchFamily="34" charset="0"/>
              </a:rPr>
              <a:t>  </a:t>
            </a:r>
            <a:r>
              <a:rPr lang="en-US" sz="3600" dirty="0">
                <a:solidFill>
                  <a:schemeClr val="bg2">
                    <a:lumMod val="10000"/>
                  </a:schemeClr>
                </a:solidFill>
                <a:latin typeface="Times New Roman" panose="02020603050405020304" pitchFamily="18" charset="0"/>
                <a:ea typeface="Tahoma" panose="020B0604030504040204" pitchFamily="34" charset="0"/>
                <a:cs typeface="Times New Roman" panose="02020603050405020304" pitchFamily="18" charset="0"/>
              </a:rPr>
              <a:t>References </a:t>
            </a:r>
          </a:p>
        </p:txBody>
      </p:sp>
      <p:sp>
        <p:nvSpPr>
          <p:cNvPr id="48" name="Rectangle 47"/>
          <p:cNvSpPr/>
          <p:nvPr/>
        </p:nvSpPr>
        <p:spPr>
          <a:xfrm>
            <a:off x="4723287" y="1602531"/>
            <a:ext cx="1024760" cy="7350969"/>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b="1" dirty="0">
                <a:solidFill>
                  <a:schemeClr val="bg2">
                    <a:lumMod val="10000"/>
                  </a:schemeClr>
                </a:solidFill>
                <a:latin typeface="Times New Roman" panose="02020603050405020304" pitchFamily="18" charset="0"/>
                <a:ea typeface="ADLaM Display" panose="02010000000000000000" pitchFamily="2" charset="0"/>
                <a:cs typeface="Times New Roman" panose="02020603050405020304" pitchFamily="18" charset="0"/>
              </a:rPr>
              <a:t>C</a:t>
            </a:r>
          </a:p>
          <a:p>
            <a:pPr algn="ctr"/>
            <a:r>
              <a:rPr lang="en-US" sz="6000" b="1" dirty="0">
                <a:solidFill>
                  <a:schemeClr val="bg2">
                    <a:lumMod val="10000"/>
                  </a:schemeClr>
                </a:solidFill>
                <a:latin typeface="Times New Roman" panose="02020603050405020304" pitchFamily="18" charset="0"/>
                <a:ea typeface="ADLaM Display" panose="02010000000000000000" pitchFamily="2" charset="0"/>
                <a:cs typeface="Times New Roman" panose="02020603050405020304" pitchFamily="18" charset="0"/>
              </a:rPr>
              <a:t>O</a:t>
            </a:r>
          </a:p>
          <a:p>
            <a:pPr algn="ctr"/>
            <a:r>
              <a:rPr lang="en-US" sz="6000" b="1" dirty="0">
                <a:solidFill>
                  <a:schemeClr val="bg2">
                    <a:lumMod val="10000"/>
                  </a:schemeClr>
                </a:solidFill>
                <a:latin typeface="Times New Roman" panose="02020603050405020304" pitchFamily="18" charset="0"/>
                <a:ea typeface="ADLaM Display" panose="02010000000000000000" pitchFamily="2" charset="0"/>
                <a:cs typeface="Times New Roman" panose="02020603050405020304" pitchFamily="18" charset="0"/>
              </a:rPr>
              <a:t>N</a:t>
            </a:r>
          </a:p>
          <a:p>
            <a:pPr algn="ctr"/>
            <a:r>
              <a:rPr lang="en-US" sz="6000" b="1" dirty="0">
                <a:solidFill>
                  <a:schemeClr val="bg2">
                    <a:lumMod val="10000"/>
                  </a:schemeClr>
                </a:solidFill>
                <a:latin typeface="Times New Roman" panose="02020603050405020304" pitchFamily="18" charset="0"/>
                <a:ea typeface="ADLaM Display" panose="02010000000000000000" pitchFamily="2" charset="0"/>
                <a:cs typeface="Times New Roman" panose="02020603050405020304" pitchFamily="18" charset="0"/>
              </a:rPr>
              <a:t>T</a:t>
            </a:r>
          </a:p>
          <a:p>
            <a:pPr algn="ctr"/>
            <a:r>
              <a:rPr lang="en-US" sz="6000" b="1" dirty="0">
                <a:solidFill>
                  <a:schemeClr val="bg2">
                    <a:lumMod val="10000"/>
                  </a:schemeClr>
                </a:solidFill>
                <a:latin typeface="Times New Roman" panose="02020603050405020304" pitchFamily="18" charset="0"/>
                <a:ea typeface="ADLaM Display" panose="02010000000000000000" pitchFamily="2" charset="0"/>
                <a:cs typeface="Times New Roman" panose="02020603050405020304" pitchFamily="18" charset="0"/>
              </a:rPr>
              <a:t>E</a:t>
            </a:r>
          </a:p>
          <a:p>
            <a:pPr algn="ctr"/>
            <a:r>
              <a:rPr lang="en-US" sz="6000" b="1" dirty="0">
                <a:solidFill>
                  <a:schemeClr val="bg2">
                    <a:lumMod val="10000"/>
                  </a:schemeClr>
                </a:solidFill>
                <a:latin typeface="Times New Roman" panose="02020603050405020304" pitchFamily="18" charset="0"/>
                <a:ea typeface="ADLaM Display" panose="02010000000000000000" pitchFamily="2" charset="0"/>
                <a:cs typeface="Times New Roman" panose="02020603050405020304" pitchFamily="18" charset="0"/>
              </a:rPr>
              <a:t>N</a:t>
            </a:r>
          </a:p>
          <a:p>
            <a:pPr algn="ctr"/>
            <a:r>
              <a:rPr lang="en-US" sz="6000" b="1" dirty="0">
                <a:solidFill>
                  <a:schemeClr val="bg2">
                    <a:lumMod val="10000"/>
                  </a:schemeClr>
                </a:solidFill>
                <a:latin typeface="Times New Roman" panose="02020603050405020304" pitchFamily="18" charset="0"/>
                <a:ea typeface="ADLaM Display" panose="02010000000000000000" pitchFamily="2" charset="0"/>
                <a:cs typeface="Times New Roman" panose="02020603050405020304" pitchFamily="18" charset="0"/>
              </a:rPr>
              <a:t>T</a:t>
            </a:r>
          </a:p>
          <a:p>
            <a:pPr algn="ctr"/>
            <a:r>
              <a:rPr lang="en-US" sz="6000" b="1" dirty="0">
                <a:solidFill>
                  <a:schemeClr val="bg2">
                    <a:lumMod val="10000"/>
                  </a:schemeClr>
                </a:solidFill>
                <a:latin typeface="Times New Roman" panose="02020603050405020304" pitchFamily="18" charset="0"/>
                <a:ea typeface="ADLaM Display" panose="02010000000000000000" pitchFamily="2" charset="0"/>
                <a:cs typeface="Times New Roman" panose="02020603050405020304" pitchFamily="18" charset="0"/>
              </a:rPr>
              <a:t>S</a:t>
            </a:r>
            <a:endParaRPr lang="en-IN" sz="6000" b="1" dirty="0">
              <a:solidFill>
                <a:schemeClr val="bg2">
                  <a:lumMod val="10000"/>
                </a:schemeClr>
              </a:solidFill>
              <a:latin typeface="Times New Roman" panose="02020603050405020304" pitchFamily="18" charset="0"/>
              <a:ea typeface="ADLaM Display" panose="02010000000000000000" pitchFamily="2" charset="0"/>
              <a:cs typeface="Times New Roman" panose="02020603050405020304" pitchFamily="18" charset="0"/>
            </a:endParaRPr>
          </a:p>
        </p:txBody>
      </p:sp>
      <p:cxnSp>
        <p:nvCxnSpPr>
          <p:cNvPr id="50" name="Straight Connector 49"/>
          <p:cNvCxnSpPr/>
          <p:nvPr/>
        </p:nvCxnSpPr>
        <p:spPr>
          <a:xfrm>
            <a:off x="5802599" y="4853773"/>
            <a:ext cx="109731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911536" y="1077624"/>
            <a:ext cx="9617" cy="8040500"/>
          </a:xfrm>
          <a:prstGeom prst="line">
            <a:avLst/>
          </a:prstGeom>
          <a:ln w="571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6928936" y="1478895"/>
            <a:ext cx="1652399"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6928935" y="2243669"/>
            <a:ext cx="1652399"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6954113" y="3085808"/>
            <a:ext cx="1652399"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6899918" y="3956585"/>
            <a:ext cx="1652399"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6899917" y="4853773"/>
            <a:ext cx="1652399"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928935" y="5800652"/>
            <a:ext cx="1652399"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6928935" y="6764720"/>
            <a:ext cx="1652399"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6899917" y="7762108"/>
            <a:ext cx="1652399"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6928934" y="8861203"/>
            <a:ext cx="1652399" cy="0"/>
          </a:xfrm>
          <a:prstGeom prst="straightConnector1">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inVertical)">
                                      <p:cBhvr>
                                        <p:cTn id="12" dur="500"/>
                                        <p:tgtEl>
                                          <p:spTgt spid="17"/>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barn(inVertical)">
                                      <p:cBhvr>
                                        <p:cTn id="15" dur="500"/>
                                        <p:tgtEl>
                                          <p:spTgt spid="30"/>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barn(inVertical)">
                                      <p:cBhvr>
                                        <p:cTn id="18" dur="500"/>
                                        <p:tgtEl>
                                          <p:spTgt spid="32"/>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barn(inVertical)">
                                      <p:cBhvr>
                                        <p:cTn id="21" dur="500"/>
                                        <p:tgtEl>
                                          <p:spTgt spid="34"/>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barn(inVertical)">
                                      <p:cBhvr>
                                        <p:cTn id="24" dur="500"/>
                                        <p:tgtEl>
                                          <p:spTgt spid="36"/>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barn(inVertical)">
                                      <p:cBhvr>
                                        <p:cTn id="27" dur="500"/>
                                        <p:tgtEl>
                                          <p:spTgt spid="38"/>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barn(inVertical)">
                                      <p:cBhvr>
                                        <p:cTn id="30" dur="500"/>
                                        <p:tgtEl>
                                          <p:spTgt spid="4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barn(inVertical)">
                                      <p:cBhvr>
                                        <p:cTn id="38" dur="500"/>
                                        <p:tgtEl>
                                          <p:spTgt spid="46"/>
                                        </p:tgtEl>
                                      </p:cBhvr>
                                    </p:animEffect>
                                  </p:childTnLst>
                                </p:cTn>
                              </p:par>
                              <p:par>
                                <p:cTn id="39" presetID="16" presetClass="entr" presetSubtype="21" fill="hold" nodeType="with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barn(inVertical)">
                                      <p:cBhvr>
                                        <p:cTn id="41" dur="500"/>
                                        <p:tgtEl>
                                          <p:spTgt spid="50"/>
                                        </p:tgtEl>
                                      </p:cBhvr>
                                    </p:animEffect>
                                  </p:childTnLst>
                                </p:cTn>
                              </p:par>
                              <p:par>
                                <p:cTn id="42" presetID="10" presetClass="entr" presetSubtype="0" fill="hold" nodeType="with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fade">
                                      <p:cBhvr>
                                        <p:cTn id="44" dur="500"/>
                                        <p:tgtEl>
                                          <p:spTgt spid="52"/>
                                        </p:tgtEl>
                                      </p:cBhvr>
                                    </p:animEffect>
                                  </p:childTnLst>
                                </p:cTn>
                              </p:par>
                              <p:par>
                                <p:cTn id="45" presetID="16" presetClass="entr" presetSubtype="21" fill="hold" nodeType="with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barn(inVertical)">
                                      <p:cBhvr>
                                        <p:cTn id="47" dur="500"/>
                                        <p:tgtEl>
                                          <p:spTgt spid="56"/>
                                        </p:tgtEl>
                                      </p:cBhvr>
                                    </p:animEffect>
                                  </p:childTnLst>
                                </p:cTn>
                              </p:par>
                              <p:par>
                                <p:cTn id="48" presetID="16" presetClass="entr" presetSubtype="21" fill="hold" nodeType="withEffect">
                                  <p:stCondLst>
                                    <p:cond delay="0"/>
                                  </p:stCondLst>
                                  <p:childTnLst>
                                    <p:set>
                                      <p:cBhvr>
                                        <p:cTn id="49" dur="1" fill="hold">
                                          <p:stCondLst>
                                            <p:cond delay="0"/>
                                          </p:stCondLst>
                                        </p:cTn>
                                        <p:tgtEl>
                                          <p:spTgt spid="57"/>
                                        </p:tgtEl>
                                        <p:attrNameLst>
                                          <p:attrName>style.visibility</p:attrName>
                                        </p:attrNameLst>
                                      </p:cBhvr>
                                      <p:to>
                                        <p:strVal val="visible"/>
                                      </p:to>
                                    </p:set>
                                    <p:animEffect transition="in" filter="barn(inVertical)">
                                      <p:cBhvr>
                                        <p:cTn id="50" dur="500"/>
                                        <p:tgtEl>
                                          <p:spTgt spid="57"/>
                                        </p:tgtEl>
                                      </p:cBhvr>
                                    </p:animEffect>
                                  </p:childTnLst>
                                </p:cTn>
                              </p:par>
                              <p:par>
                                <p:cTn id="51" presetID="16" presetClass="entr" presetSubtype="21" fill="hold" nodeType="withEffect">
                                  <p:stCondLst>
                                    <p:cond delay="0"/>
                                  </p:stCondLst>
                                  <p:childTnLst>
                                    <p:set>
                                      <p:cBhvr>
                                        <p:cTn id="52" dur="1" fill="hold">
                                          <p:stCondLst>
                                            <p:cond delay="0"/>
                                          </p:stCondLst>
                                        </p:cTn>
                                        <p:tgtEl>
                                          <p:spTgt spid="58"/>
                                        </p:tgtEl>
                                        <p:attrNameLst>
                                          <p:attrName>style.visibility</p:attrName>
                                        </p:attrNameLst>
                                      </p:cBhvr>
                                      <p:to>
                                        <p:strVal val="visible"/>
                                      </p:to>
                                    </p:set>
                                    <p:animEffect transition="in" filter="barn(inVertical)">
                                      <p:cBhvr>
                                        <p:cTn id="53" dur="500"/>
                                        <p:tgtEl>
                                          <p:spTgt spid="58"/>
                                        </p:tgtEl>
                                      </p:cBhvr>
                                    </p:animEffect>
                                  </p:childTnLst>
                                </p:cTn>
                              </p:par>
                              <p:par>
                                <p:cTn id="54" presetID="16" presetClass="entr" presetSubtype="21" fill="hold"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barn(inVertical)">
                                      <p:cBhvr>
                                        <p:cTn id="56" dur="500"/>
                                        <p:tgtEl>
                                          <p:spTgt spid="59"/>
                                        </p:tgtEl>
                                      </p:cBhvr>
                                    </p:animEffect>
                                  </p:childTnLst>
                                </p:cTn>
                              </p:par>
                              <p:par>
                                <p:cTn id="57" presetID="16" presetClass="entr" presetSubtype="21" fill="hold"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barn(inVertical)">
                                      <p:cBhvr>
                                        <p:cTn id="59" dur="500"/>
                                        <p:tgtEl>
                                          <p:spTgt spid="60"/>
                                        </p:tgtEl>
                                      </p:cBhvr>
                                    </p:animEffect>
                                  </p:childTnLst>
                                </p:cTn>
                              </p:par>
                              <p:par>
                                <p:cTn id="60" presetID="16" presetClass="entr" presetSubtype="21" fill="hold" nodeType="withEffect">
                                  <p:stCondLst>
                                    <p:cond delay="0"/>
                                  </p:stCondLst>
                                  <p:childTnLst>
                                    <p:set>
                                      <p:cBhvr>
                                        <p:cTn id="61" dur="1" fill="hold">
                                          <p:stCondLst>
                                            <p:cond delay="0"/>
                                          </p:stCondLst>
                                        </p:cTn>
                                        <p:tgtEl>
                                          <p:spTgt spid="61"/>
                                        </p:tgtEl>
                                        <p:attrNameLst>
                                          <p:attrName>style.visibility</p:attrName>
                                        </p:attrNameLst>
                                      </p:cBhvr>
                                      <p:to>
                                        <p:strVal val="visible"/>
                                      </p:to>
                                    </p:set>
                                    <p:animEffect transition="in" filter="barn(inVertical)">
                                      <p:cBhvr>
                                        <p:cTn id="62" dur="500"/>
                                        <p:tgtEl>
                                          <p:spTgt spid="61"/>
                                        </p:tgtEl>
                                      </p:cBhvr>
                                    </p:animEffect>
                                  </p:childTnLst>
                                </p:cTn>
                              </p:par>
                              <p:par>
                                <p:cTn id="63" presetID="16" presetClass="entr" presetSubtype="21" fill="hold" nodeType="withEffect">
                                  <p:stCondLst>
                                    <p:cond delay="0"/>
                                  </p:stCondLst>
                                  <p:childTnLst>
                                    <p:set>
                                      <p:cBhvr>
                                        <p:cTn id="64" dur="1" fill="hold">
                                          <p:stCondLst>
                                            <p:cond delay="0"/>
                                          </p:stCondLst>
                                        </p:cTn>
                                        <p:tgtEl>
                                          <p:spTgt spid="62"/>
                                        </p:tgtEl>
                                        <p:attrNameLst>
                                          <p:attrName>style.visibility</p:attrName>
                                        </p:attrNameLst>
                                      </p:cBhvr>
                                      <p:to>
                                        <p:strVal val="visible"/>
                                      </p:to>
                                    </p:set>
                                    <p:animEffect transition="in" filter="barn(inVertical)">
                                      <p:cBhvr>
                                        <p:cTn id="65" dur="500"/>
                                        <p:tgtEl>
                                          <p:spTgt spid="62"/>
                                        </p:tgtEl>
                                      </p:cBhvr>
                                    </p:animEffect>
                                  </p:childTnLst>
                                </p:cTn>
                              </p:par>
                              <p:par>
                                <p:cTn id="66" presetID="16" presetClass="entr" presetSubtype="21" fill="hold"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barn(inVertical)">
                                      <p:cBhvr>
                                        <p:cTn id="68" dur="500"/>
                                        <p:tgtEl>
                                          <p:spTgt spid="63"/>
                                        </p:tgtEl>
                                      </p:cBhvr>
                                    </p:animEffect>
                                  </p:childTnLst>
                                </p:cTn>
                              </p:par>
                              <p:par>
                                <p:cTn id="69" presetID="16" presetClass="entr" presetSubtype="21" fill="hold" nodeType="withEffect">
                                  <p:stCondLst>
                                    <p:cond delay="0"/>
                                  </p:stCondLst>
                                  <p:childTnLst>
                                    <p:set>
                                      <p:cBhvr>
                                        <p:cTn id="70" dur="1" fill="hold">
                                          <p:stCondLst>
                                            <p:cond delay="0"/>
                                          </p:stCondLst>
                                        </p:cTn>
                                        <p:tgtEl>
                                          <p:spTgt spid="64"/>
                                        </p:tgtEl>
                                        <p:attrNameLst>
                                          <p:attrName>style.visibility</p:attrName>
                                        </p:attrNameLst>
                                      </p:cBhvr>
                                      <p:to>
                                        <p:strVal val="visible"/>
                                      </p:to>
                                    </p:set>
                                    <p:animEffect transition="in" filter="barn(inVertical)">
                                      <p:cBhvr>
                                        <p:cTn id="71" dur="500"/>
                                        <p:tgtEl>
                                          <p:spTgt spid="64"/>
                                        </p:tgtEl>
                                      </p:cBhvr>
                                    </p:animEffect>
                                  </p:childTnLst>
                                </p:cTn>
                              </p:par>
                              <p:par>
                                <p:cTn id="72" presetID="16" presetClass="entr" presetSubtype="21" fill="hold" grpId="0" nodeType="withEffect">
                                  <p:stCondLst>
                                    <p:cond delay="0"/>
                                  </p:stCondLst>
                                  <p:childTnLst>
                                    <p:set>
                                      <p:cBhvr>
                                        <p:cTn id="73" dur="1" fill="hold">
                                          <p:stCondLst>
                                            <p:cond delay="0"/>
                                          </p:stCondLst>
                                        </p:cTn>
                                        <p:tgtEl>
                                          <p:spTgt spid="4"/>
                                        </p:tgtEl>
                                        <p:attrNameLst>
                                          <p:attrName>style.visibility</p:attrName>
                                        </p:attrNameLst>
                                      </p:cBhvr>
                                      <p:to>
                                        <p:strVal val="visible"/>
                                      </p:to>
                                    </p:set>
                                    <p:animEffect transition="in" filter="barn(inVertical)">
                                      <p:cBhvr>
                                        <p:cTn id="7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animBg="1"/>
      <p:bldP spid="30" grpId="0" animBg="1"/>
      <p:bldP spid="32" grpId="0" animBg="1"/>
      <p:bldP spid="34" grpId="0" animBg="1"/>
      <p:bldP spid="36" grpId="0" animBg="1"/>
      <p:bldP spid="38" grpId="0" animBg="1"/>
      <p:bldP spid="40" grpId="0" animBg="1"/>
      <p:bldP spid="44" grpId="0" animBg="1"/>
      <p:bldP spid="46" grpId="0" animBg="1"/>
      <p:bldP spid="4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CustomShape 2"/>
          <p:cNvSpPr/>
          <p:nvPr/>
        </p:nvSpPr>
        <p:spPr>
          <a:xfrm>
            <a:off x="647056" y="1141682"/>
            <a:ext cx="6242040" cy="1152944"/>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ts val="9799"/>
              </a:lnSpc>
            </a:pPr>
            <a:r>
              <a:rPr lang="en-US" sz="7000" b="0" strike="noStrike" spc="-1" dirty="0">
                <a:solidFill>
                  <a:srgbClr val="000000"/>
                </a:solidFill>
                <a:latin typeface="Times New Roman" panose="02020603050405020304" pitchFamily="18" charset="0"/>
                <a:cs typeface="Times New Roman" panose="02020603050405020304" pitchFamily="18" charset="0"/>
              </a:rPr>
              <a:t>Introduction</a:t>
            </a:r>
            <a:endParaRPr lang="en-IN" sz="7000" b="0" strike="noStrike" spc="-1" dirty="0">
              <a:latin typeface="Times New Roman" panose="02020603050405020304" pitchFamily="18" charset="0"/>
              <a:cs typeface="Times New Roman" panose="02020603050405020304" pitchFamily="18" charset="0"/>
            </a:endParaRPr>
          </a:p>
        </p:txBody>
      </p:sp>
      <p:sp>
        <p:nvSpPr>
          <p:cNvPr id="51" name="CustomShape 3"/>
          <p:cNvSpPr/>
          <p:nvPr/>
        </p:nvSpPr>
        <p:spPr>
          <a:xfrm>
            <a:off x="1292043" y="2983260"/>
            <a:ext cx="15703914" cy="5539978"/>
          </a:xfrm>
          <a:prstGeom prst="rect">
            <a:avLst/>
          </a:prstGeom>
          <a:noFill/>
          <a:ln>
            <a:noFill/>
          </a:ln>
        </p:spPr>
        <p:style>
          <a:lnRef idx="0">
            <a:scrgbClr r="0" g="0" b="0"/>
          </a:lnRef>
          <a:fillRef idx="0">
            <a:scrgbClr r="0" g="0" b="0"/>
          </a:fillRef>
          <a:effectRef idx="0">
            <a:scrgbClr r="0" g="0" b="0"/>
          </a:effectRef>
          <a:fontRef idx="minor"/>
        </p:style>
        <p:txBody>
          <a:bodyPr wrap="square" lIns="0" tIns="0" rIns="0" bIns="0" anchor="t">
            <a:spAutoFit/>
          </a:bodyPr>
          <a:lstStyle/>
          <a:p>
            <a:pPr marL="685800" indent="-571500" algn="just">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Image Steganography is the process of hiding information which can be text, image or video inside a cover image.</a:t>
            </a:r>
          </a:p>
          <a:p>
            <a:pPr marL="114300" algn="just"/>
            <a:endParaRPr lang="en-IN" sz="3600" dirty="0">
              <a:latin typeface="Times New Roman" panose="02020603050405020304" pitchFamily="18" charset="0"/>
              <a:cs typeface="Times New Roman" panose="02020603050405020304" pitchFamily="18" charset="0"/>
            </a:endParaRPr>
          </a:p>
          <a:p>
            <a:pPr marL="685800" indent="-571500" algn="just">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 The secret information is hidden in a way that it not visible to the human eyes. The image selected for this purpose is called the cover image and the image obtained after steganography is called the stego image. </a:t>
            </a:r>
          </a:p>
          <a:p>
            <a:pPr marL="114300" algn="just"/>
            <a:endParaRPr lang="en-IN" sz="3600" dirty="0">
              <a:latin typeface="Times New Roman" panose="02020603050405020304" pitchFamily="18" charset="0"/>
              <a:cs typeface="Times New Roman" panose="02020603050405020304" pitchFamily="18" charset="0"/>
            </a:endParaRPr>
          </a:p>
          <a:p>
            <a:pPr marL="685800" indent="-571500" algn="just">
              <a:buFont typeface="Wingdings" panose="05000000000000000000" pitchFamily="2" charset="2"/>
              <a:buChar char="Ø"/>
            </a:pPr>
            <a:r>
              <a:rPr lang="en-US" sz="3600" i="0" dirty="0">
                <a:solidFill>
                  <a:srgbClr val="0F2229"/>
                </a:solidFill>
                <a:effectLst/>
                <a:latin typeface="Times New Roman" panose="02020603050405020304" pitchFamily="18" charset="0"/>
                <a:cs typeface="Times New Roman" panose="02020603050405020304" pitchFamily="18" charset="0"/>
              </a:rPr>
              <a:t>Text encryption using steganography is designed to provide a secure and confidential method of communication</a:t>
            </a:r>
            <a:r>
              <a:rPr lang="en-US" sz="3600" b="0" i="0" dirty="0">
                <a:solidFill>
                  <a:srgbClr val="0F2229"/>
                </a:solidFill>
                <a:effectLst/>
                <a:latin typeface="Times New Roman" panose="02020603050405020304" pitchFamily="18" charset="0"/>
                <a:cs typeface="Times New Roman" panose="02020603050405020304" pitchFamily="18" charset="0"/>
              </a:rPr>
              <a:t>.</a:t>
            </a:r>
            <a:endParaRPr lang="en-US" sz="3600" dirty="0">
              <a:solidFill>
                <a:srgbClr val="0F2229"/>
              </a:solidFill>
              <a:latin typeface="Times New Roman" panose="02020603050405020304" pitchFamily="18" charset="0"/>
              <a:cs typeface="Times New Roman" panose="02020603050405020304" pitchFamily="18" charset="0"/>
            </a:endParaRPr>
          </a:p>
          <a:p>
            <a:pPr marL="685800" indent="-571500" algn="just">
              <a:buFont typeface="Wingdings" panose="05000000000000000000" pitchFamily="2" charset="2"/>
              <a:buChar char="Ø"/>
            </a:pPr>
            <a:endParaRPr lang="en-IN" sz="3600" dirty="0">
              <a:latin typeface="Garamond (Bod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0183" y="1732631"/>
            <a:ext cx="8641080" cy="822960"/>
          </a:xfrm>
        </p:spPr>
        <p:txBody>
          <a:bodyPr anchor="t">
            <a:normAutofit fontScale="90000"/>
          </a:bodyPr>
          <a:lstStyle/>
          <a:p>
            <a:r>
              <a:rPr lang="en-US" sz="5550" dirty="0">
                <a:latin typeface="Times New Roman" panose="02020603050405020304" pitchFamily="18" charset="0"/>
                <a:cs typeface="Times New Roman" panose="02020603050405020304" pitchFamily="18" charset="0"/>
              </a:rPr>
              <a:t>Problem statement</a:t>
            </a:r>
          </a:p>
        </p:txBody>
      </p:sp>
      <p:sp>
        <p:nvSpPr>
          <p:cNvPr id="7" name="Content Placeholder 6"/>
          <p:cNvSpPr>
            <a:spLocks noGrp="1"/>
          </p:cNvSpPr>
          <p:nvPr>
            <p:ph idx="1"/>
          </p:nvPr>
        </p:nvSpPr>
        <p:spPr>
          <a:xfrm>
            <a:off x="8330183" y="3534471"/>
            <a:ext cx="8641080" cy="4978908"/>
          </a:xfrm>
        </p:spPr>
        <p:txBody>
          <a:bodyPr>
            <a:normAutofit fontScale="77500" lnSpcReduction="20000"/>
          </a:bodyPr>
          <a:lstStyle/>
          <a:p>
            <a:pPr algn="just">
              <a:lnSpc>
                <a:spcPts val="5040"/>
              </a:lnSpc>
            </a:pPr>
            <a:r>
              <a:rPr lang="en-US" sz="4200" spc="-1" dirty="0">
                <a:latin typeface="Times New Roman"/>
                <a:ea typeface="+mn-lt"/>
                <a:cs typeface="+mn-lt"/>
              </a:rPr>
              <a:t>Steganography is the practice of hiding secret data within an image, audio, or video file. In image-based steganography, the digital data (pixels) that make up an image are used to hide the intended information. The idea is to encode the data in such a way that it doesn’t appear to be secret just by looking at the image.</a:t>
            </a:r>
            <a:endParaRPr lang="en-US" sz="4200" dirty="0">
              <a:latin typeface="Times New Roman"/>
              <a:cs typeface="Times New Roman"/>
            </a:endParaRPr>
          </a:p>
          <a:p>
            <a:pPr algn="just">
              <a:lnSpc>
                <a:spcPts val="5040"/>
              </a:lnSpc>
            </a:pPr>
            <a:endParaRPr lang="en-IN" sz="4000" spc="-1" dirty="0">
              <a:latin typeface="Arial"/>
              <a:cs typeface="Arial"/>
            </a:endParaRPr>
          </a:p>
        </p:txBody>
      </p:sp>
      <p:sp>
        <p:nvSpPr>
          <p:cNvPr id="4" name="Slide Number Placeholder 3"/>
          <p:cNvSpPr>
            <a:spLocks noGrp="1"/>
          </p:cNvSpPr>
          <p:nvPr>
            <p:ph type="sldNum" sz="quarter" idx="11"/>
          </p:nvPr>
        </p:nvSpPr>
        <p:spPr/>
        <p:txBody>
          <a:bodyPr anchor="ctr">
            <a:normAutofit/>
          </a:bodyPr>
          <a:lstStyle/>
          <a:p>
            <a:pPr>
              <a:spcAft>
                <a:spcPts val="900"/>
              </a:spcAft>
            </a:pPr>
            <a:fld id="{75DF2D63-3FF5-D547-96B9-BE9CCD1ABA58}" type="slidenum">
              <a:rPr lang="en-US" smtClean="0"/>
              <a:pPr>
                <a:spcAft>
                  <a:spcPts val="900"/>
                </a:spcAft>
              </a:pPr>
              <a:t>5</a:t>
            </a:fld>
            <a:endParaRPr lang="en-US"/>
          </a:p>
        </p:txBody>
      </p:sp>
      <p:sp>
        <p:nvSpPr>
          <p:cNvPr id="14" name="Footer Placeholder 4"/>
          <p:cNvSpPr>
            <a:spLocks noGrp="1"/>
          </p:cNvSpPr>
          <p:nvPr>
            <p:ph type="ftr" sz="quarter" idx="12"/>
          </p:nvPr>
        </p:nvSpPr>
        <p:spPr/>
        <p:txBody>
          <a:bodyPr/>
          <a:lstStyle/>
          <a:p>
            <a:pPr>
              <a:spcAft>
                <a:spcPts val="900"/>
              </a:spcAft>
            </a:pPr>
            <a:r>
              <a:rPr lang="en-US"/>
              <a:t>presentation title</a:t>
            </a:r>
          </a:p>
        </p:txBody>
      </p:sp>
      <p:pic>
        <p:nvPicPr>
          <p:cNvPr id="6" name="Picture 5">
            <a:extLst>
              <a:ext uri="{FF2B5EF4-FFF2-40B4-BE49-F238E27FC236}">
                <a16:creationId xmlns:a16="http://schemas.microsoft.com/office/drawing/2014/main" id="{A6D5C8E5-31EA-5490-B80B-6AD07D6F7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160" y="2407196"/>
            <a:ext cx="6048672" cy="575087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1000"/>
                                        <p:tgtEl>
                                          <p:spTgt spid="7">
                                            <p:txEl>
                                              <p:pRg st="0" end="0"/>
                                            </p:txEl>
                                          </p:spTgt>
                                        </p:tgtEl>
                                      </p:cBhvr>
                                    </p:animEffect>
                                    <p:anim calcmode="lin" valueType="num">
                                      <p:cBhvr>
                                        <p:cTn id="1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CustomShape 2"/>
          <p:cNvSpPr/>
          <p:nvPr/>
        </p:nvSpPr>
        <p:spPr>
          <a:xfrm>
            <a:off x="719064" y="1055598"/>
            <a:ext cx="7887960" cy="1152944"/>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ts val="9799"/>
              </a:lnSpc>
            </a:pPr>
            <a:r>
              <a:rPr lang="en-US" sz="7000" b="0" strike="noStrike" spc="-1" dirty="0">
                <a:solidFill>
                  <a:srgbClr val="000000"/>
                </a:solidFill>
                <a:latin typeface="Times New Roman" panose="02020603050405020304" pitchFamily="18" charset="0"/>
                <a:cs typeface="Times New Roman" panose="02020603050405020304" pitchFamily="18" charset="0"/>
              </a:rPr>
              <a:t>Aim and Scope</a:t>
            </a:r>
            <a:endParaRPr lang="en-IN" sz="7000" b="0" strike="noStrike" spc="-1" dirty="0">
              <a:latin typeface="Times New Roman" panose="02020603050405020304" pitchFamily="18" charset="0"/>
              <a:cs typeface="Times New Roman" panose="02020603050405020304" pitchFamily="18" charset="0"/>
            </a:endParaRPr>
          </a:p>
        </p:txBody>
      </p:sp>
      <p:sp>
        <p:nvSpPr>
          <p:cNvPr id="57" name="CustomShape 3"/>
          <p:cNvSpPr/>
          <p:nvPr/>
        </p:nvSpPr>
        <p:spPr>
          <a:xfrm>
            <a:off x="321468" y="2145043"/>
            <a:ext cx="2793960" cy="753796"/>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ts val="6301"/>
              </a:lnSpc>
            </a:pPr>
            <a:r>
              <a:rPr lang="en-US" sz="4500" b="0" strike="noStrike" spc="-1" dirty="0">
                <a:solidFill>
                  <a:srgbClr val="000000"/>
                </a:solidFill>
                <a:latin typeface="Times New Roman" panose="02020603050405020304" pitchFamily="18" charset="0"/>
                <a:cs typeface="Times New Roman" panose="02020603050405020304" pitchFamily="18" charset="0"/>
              </a:rPr>
              <a:t>Aim</a:t>
            </a:r>
            <a:r>
              <a:rPr lang="en-US" sz="4500" b="0" strike="noStrike" spc="-1" dirty="0">
                <a:solidFill>
                  <a:srgbClr val="000000"/>
                </a:solidFill>
                <a:latin typeface="Canva Sans Bold"/>
              </a:rPr>
              <a:t>:</a:t>
            </a:r>
            <a:endParaRPr lang="en-IN" sz="4500" b="0" strike="noStrike" spc="-1" dirty="0">
              <a:latin typeface="Arial"/>
            </a:endParaRPr>
          </a:p>
        </p:txBody>
      </p:sp>
      <p:sp>
        <p:nvSpPr>
          <p:cNvPr id="58" name="CustomShape 4"/>
          <p:cNvSpPr/>
          <p:nvPr/>
        </p:nvSpPr>
        <p:spPr>
          <a:xfrm>
            <a:off x="1366729" y="3235300"/>
            <a:ext cx="15554541" cy="1871474"/>
          </a:xfrm>
          <a:prstGeom prst="rect">
            <a:avLst/>
          </a:prstGeom>
          <a:noFill/>
          <a:ln>
            <a:noFill/>
          </a:ln>
        </p:spPr>
        <p:style>
          <a:lnRef idx="0">
            <a:scrgbClr r="0" g="0" b="0"/>
          </a:lnRef>
          <a:fillRef idx="0">
            <a:scrgbClr r="0" g="0" b="0"/>
          </a:fillRef>
          <a:effectRef idx="0">
            <a:scrgbClr r="0" g="0" b="0"/>
          </a:effectRef>
          <a:fontRef idx="minor"/>
        </p:style>
        <p:txBody>
          <a:bodyPr wrap="square" lIns="0" tIns="0" rIns="0" bIns="0" anchor="t">
            <a:spAutoFit/>
          </a:bodyPr>
          <a:lstStyle/>
          <a:p>
            <a:pPr algn="just">
              <a:lnSpc>
                <a:spcPts val="5040"/>
              </a:lnSpc>
            </a:pPr>
            <a:r>
              <a:rPr lang="en-US" sz="3600" spc="-1" dirty="0">
                <a:latin typeface="Times New Roman"/>
                <a:cs typeface="Times New Roman"/>
              </a:rPr>
              <a:t>The aim of steganography is to avoid drawing suspicion to the existence of a hidden message. This approach of information hiding technique has recently become important in a number of application areas.</a:t>
            </a:r>
            <a:endParaRPr lang="en-US" sz="3600" b="0" strike="noStrike" spc="-1" dirty="0">
              <a:latin typeface="Times New Roman"/>
              <a:cs typeface="Times New Roman"/>
            </a:endParaRPr>
          </a:p>
        </p:txBody>
      </p:sp>
      <p:sp>
        <p:nvSpPr>
          <p:cNvPr id="59" name="CustomShape 5"/>
          <p:cNvSpPr/>
          <p:nvPr/>
        </p:nvSpPr>
        <p:spPr>
          <a:xfrm>
            <a:off x="575048" y="5703401"/>
            <a:ext cx="2926080" cy="799920"/>
          </a:xfrm>
          <a:prstGeom prst="rect">
            <a:avLst/>
          </a:prstGeom>
          <a:noFill/>
          <a:ln>
            <a:noFill/>
          </a:ln>
        </p:spPr>
        <p:style>
          <a:lnRef idx="0">
            <a:scrgbClr r="0" g="0" b="0"/>
          </a:lnRef>
          <a:fillRef idx="0">
            <a:scrgbClr r="0" g="0" b="0"/>
          </a:fillRef>
          <a:effectRef idx="0">
            <a:scrgbClr r="0" g="0" b="0"/>
          </a:effectRef>
          <a:fontRef idx="minor"/>
        </p:style>
        <p:txBody>
          <a:bodyPr lIns="0" tIns="0" rIns="0" bIns="0">
            <a:spAutoFit/>
          </a:bodyPr>
          <a:lstStyle/>
          <a:p>
            <a:pPr algn="ctr">
              <a:lnSpc>
                <a:spcPts val="6301"/>
              </a:lnSpc>
            </a:pPr>
            <a:r>
              <a:rPr lang="en-US" sz="4500" b="0" strike="noStrike" spc="-1" dirty="0">
                <a:solidFill>
                  <a:srgbClr val="000000"/>
                </a:solidFill>
                <a:latin typeface="Canva Sans Bold"/>
              </a:rPr>
              <a:t>Scope:</a:t>
            </a:r>
            <a:endParaRPr lang="en-IN" sz="4500" b="0" strike="noStrike" spc="-1" dirty="0">
              <a:latin typeface="Arial"/>
            </a:endParaRPr>
          </a:p>
        </p:txBody>
      </p:sp>
      <p:sp>
        <p:nvSpPr>
          <p:cNvPr id="60" name="CustomShape 6"/>
          <p:cNvSpPr/>
          <p:nvPr/>
        </p:nvSpPr>
        <p:spPr>
          <a:xfrm>
            <a:off x="1366729" y="6507350"/>
            <a:ext cx="15554541" cy="2493440"/>
          </a:xfrm>
          <a:prstGeom prst="rect">
            <a:avLst/>
          </a:prstGeom>
          <a:noFill/>
          <a:ln>
            <a:noFill/>
          </a:ln>
        </p:spPr>
        <p:style>
          <a:lnRef idx="0">
            <a:scrgbClr r="0" g="0" b="0"/>
          </a:lnRef>
          <a:fillRef idx="0">
            <a:scrgbClr r="0" g="0" b="0"/>
          </a:fillRef>
          <a:effectRef idx="0">
            <a:scrgbClr r="0" g="0" b="0"/>
          </a:effectRef>
          <a:fontRef idx="minor"/>
        </p:style>
        <p:txBody>
          <a:bodyPr wrap="square" lIns="0" tIns="0" rIns="0" bIns="0" anchor="t">
            <a:spAutoFit/>
          </a:bodyPr>
          <a:lstStyle/>
          <a:p>
            <a:pPr algn="just">
              <a:lnSpc>
                <a:spcPts val="5040"/>
              </a:lnSpc>
            </a:pPr>
            <a:r>
              <a:rPr lang="en-US" sz="3600" spc="-1" dirty="0">
                <a:latin typeface="Times New Roman"/>
                <a:cs typeface="Times New Roman"/>
              </a:rPr>
              <a:t>The scope of an image steganography can be quite broad. Some possible areas of exploration are encryption and decryption techniques, image file formats, GUI based applications and real world applications. </a:t>
            </a:r>
            <a:endParaRPr lang="en-US" sz="3600" b="0" strike="noStrike" spc="-1" dirty="0">
              <a:latin typeface="Times New Roman"/>
              <a:cs typeface="Times New Roman"/>
            </a:endParaRPr>
          </a:p>
          <a:p>
            <a:pPr algn="ctr">
              <a:lnSpc>
                <a:spcPts val="4759"/>
              </a:lnSpc>
            </a:pPr>
            <a:endParaRPr lang="en-IN" sz="3600" b="0" strike="noStrike" spc="-1"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stomShape 2"/>
          <p:cNvSpPr/>
          <p:nvPr/>
        </p:nvSpPr>
        <p:spPr>
          <a:xfrm>
            <a:off x="3743400" y="1327076"/>
            <a:ext cx="10513168" cy="1295226"/>
          </a:xfrm>
          <a:prstGeom prst="rect">
            <a:avLst/>
          </a:prstGeom>
          <a:noFill/>
          <a:ln>
            <a:noFill/>
          </a:ln>
        </p:spPr>
        <p:style>
          <a:lnRef idx="0">
            <a:scrgbClr r="0" g="0" b="0"/>
          </a:lnRef>
          <a:fillRef idx="0">
            <a:scrgbClr r="0" g="0" b="0"/>
          </a:fillRef>
          <a:effectRef idx="0">
            <a:scrgbClr r="0" g="0" b="0"/>
          </a:effectRef>
          <a:fontRef idx="minor"/>
        </p:style>
        <p:txBody>
          <a:bodyPr wrap="square" lIns="0" tIns="0" rIns="0" bIns="0" anchor="t">
            <a:spAutoFit/>
          </a:bodyPr>
          <a:lstStyle/>
          <a:p>
            <a:pPr algn="ctr">
              <a:lnSpc>
                <a:spcPts val="9799"/>
              </a:lnSpc>
            </a:pPr>
            <a:r>
              <a:rPr lang="en-US" sz="8800" b="0" strike="noStrike" spc="-1" dirty="0">
                <a:solidFill>
                  <a:srgbClr val="000000"/>
                </a:solidFill>
                <a:latin typeface="Times New Roman" panose="02020603050405020304" pitchFamily="18" charset="0"/>
                <a:cs typeface="Times New Roman" panose="02020603050405020304" pitchFamily="18" charset="0"/>
              </a:rPr>
              <a:t>Objectives</a:t>
            </a:r>
            <a:endParaRPr lang="en-IN" sz="8800" b="0" strike="noStrike" spc="-1"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61D9753E-47B3-652C-0A23-9965530975A7}"/>
              </a:ext>
            </a:extLst>
          </p:cNvPr>
          <p:cNvGraphicFramePr>
            <a:graphicFrameLocks noGrp="1"/>
          </p:cNvGraphicFramePr>
          <p:nvPr>
            <p:extLst>
              <p:ext uri="{D42A27DB-BD31-4B8C-83A1-F6EECF244321}">
                <p14:modId xmlns:p14="http://schemas.microsoft.com/office/powerpoint/2010/main" val="2982357131"/>
              </p:ext>
            </p:extLst>
          </p:nvPr>
        </p:nvGraphicFramePr>
        <p:xfrm>
          <a:off x="3143672" y="3055268"/>
          <a:ext cx="11904984" cy="5669280"/>
        </p:xfrm>
        <a:graphic>
          <a:graphicData uri="http://schemas.openxmlformats.org/drawingml/2006/table">
            <a:tbl>
              <a:tblPr firstRow="1" bandRow="1">
                <a:tableStyleId>{C4B1156A-380E-4F78-BDF5-A606A8083BF9}</a:tableStyleId>
              </a:tblPr>
              <a:tblGrid>
                <a:gridCol w="11904984">
                  <a:extLst>
                    <a:ext uri="{9D8B030D-6E8A-4147-A177-3AD203B41FA5}">
                      <a16:colId xmlns:a16="http://schemas.microsoft.com/office/drawing/2014/main" val="4232846458"/>
                    </a:ext>
                  </a:extLst>
                </a:gridCol>
              </a:tblGrid>
              <a:tr h="79208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800" i="0" dirty="0">
                          <a:effectLst/>
                          <a:latin typeface="Times New Roman" panose="02020603050405020304" pitchFamily="18" charset="0"/>
                          <a:cs typeface="Times New Roman" panose="02020603050405020304" pitchFamily="18" charset="0"/>
                        </a:rPr>
                        <a:t>Implementation of Steganographic Techniques.</a:t>
                      </a:r>
                    </a:p>
                    <a:p>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98794652"/>
                  </a:ext>
                </a:extLst>
              </a:tr>
              <a:tr h="79208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800" b="1" i="0" dirty="0">
                          <a:effectLst/>
                          <a:latin typeface="Times New Roman" panose="02020603050405020304" pitchFamily="18" charset="0"/>
                          <a:cs typeface="Times New Roman" panose="02020603050405020304" pitchFamily="18" charset="0"/>
                        </a:rPr>
                        <a:t>User-Friendly Interface</a:t>
                      </a:r>
                      <a:r>
                        <a:rPr lang="en-US" sz="2800" b="1" dirty="0">
                          <a:latin typeface="Times New Roman" panose="02020603050405020304" pitchFamily="18" charset="0"/>
                          <a:cs typeface="Times New Roman" panose="02020603050405020304" pitchFamily="18" charset="0"/>
                        </a:rPr>
                        <a:t>.</a:t>
                      </a:r>
                    </a:p>
                    <a:p>
                      <a:endParaRPr lang="en-US"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72654886"/>
                  </a:ext>
                </a:extLst>
              </a:tr>
              <a:tr h="56231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800" b="1" i="0" dirty="0">
                          <a:effectLst/>
                          <a:latin typeface="Times New Roman" panose="02020603050405020304" pitchFamily="18" charset="0"/>
                          <a:cs typeface="Times New Roman" panose="02020603050405020304" pitchFamily="18" charset="0"/>
                        </a:rPr>
                        <a:t>Image Compatibility.</a:t>
                      </a:r>
                    </a:p>
                    <a:p>
                      <a:endParaRPr lang="en-US"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9880110"/>
                  </a:ext>
                </a:extLst>
              </a:tr>
              <a:tr h="79208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800" b="1" i="0" dirty="0">
                          <a:effectLst/>
                          <a:latin typeface="Times New Roman" panose="02020603050405020304" pitchFamily="18" charset="0"/>
                          <a:cs typeface="Times New Roman" panose="02020603050405020304" pitchFamily="18" charset="0"/>
                        </a:rPr>
                        <a:t>Capacity and Quality Balance.</a:t>
                      </a:r>
                      <a:endParaRPr lang="en-US" sz="2800" b="1" dirty="0">
                        <a:latin typeface="Times New Roman" panose="02020603050405020304" pitchFamily="18" charset="0"/>
                        <a:cs typeface="Times New Roman" panose="02020603050405020304" pitchFamily="18" charset="0"/>
                      </a:endParaRPr>
                    </a:p>
                    <a:p>
                      <a:endParaRPr lang="en-US"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64790271"/>
                  </a:ext>
                </a:extLst>
              </a:tr>
              <a:tr h="79208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800" b="1" i="0" dirty="0">
                          <a:effectLst/>
                          <a:latin typeface="Times New Roman" panose="02020603050405020304" pitchFamily="18" charset="0"/>
                          <a:cs typeface="Times New Roman" panose="02020603050405020304" pitchFamily="18" charset="0"/>
                        </a:rPr>
                        <a:t>Security Measures.</a:t>
                      </a:r>
                    </a:p>
                    <a:p>
                      <a:endParaRPr lang="en-US"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87270675"/>
                  </a:ext>
                </a:extLst>
              </a:tr>
              <a:tr h="79208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800" b="1" dirty="0">
                          <a:effectLst/>
                          <a:latin typeface="Times New Roman" panose="02020603050405020304" pitchFamily="18" charset="0"/>
                          <a:cs typeface="Times New Roman" panose="02020603050405020304" pitchFamily="18" charset="0"/>
                        </a:rPr>
                        <a:t>Steganography analysis Resistance.</a:t>
                      </a:r>
                      <a:endParaRPr lang="en-US" sz="2800" b="1" dirty="0">
                        <a:latin typeface="Times New Roman" panose="02020603050405020304" pitchFamily="18" charset="0"/>
                        <a:cs typeface="Times New Roman" panose="02020603050405020304" pitchFamily="18" charset="0"/>
                      </a:endParaRPr>
                    </a:p>
                    <a:p>
                      <a:endParaRPr lang="en-US" sz="28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47151171"/>
                  </a:ext>
                </a:extLst>
              </a:tr>
            </a:tbl>
          </a:graphicData>
        </a:graphic>
      </p:graphicFrame>
    </p:spTree>
    <p:extLst>
      <p:ext uri="{BB962C8B-B14F-4D97-AF65-F5344CB8AC3E}">
        <p14:creationId xmlns:p14="http://schemas.microsoft.com/office/powerpoint/2010/main" val="3847350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2">
            <a:extLst>
              <a:ext uri="{FF2B5EF4-FFF2-40B4-BE49-F238E27FC236}">
                <a16:creationId xmlns:a16="http://schemas.microsoft.com/office/drawing/2014/main" id="{DE01DBAB-0113-B96A-6C41-4FA1C98595C9}"/>
              </a:ext>
            </a:extLst>
          </p:cNvPr>
          <p:cNvSpPr/>
          <p:nvPr/>
        </p:nvSpPr>
        <p:spPr>
          <a:xfrm>
            <a:off x="935088" y="895028"/>
            <a:ext cx="8424936" cy="1172565"/>
          </a:xfrm>
          <a:prstGeom prst="rect">
            <a:avLst/>
          </a:prstGeom>
          <a:noFill/>
          <a:ln>
            <a:noFill/>
          </a:ln>
        </p:spPr>
        <p:style>
          <a:lnRef idx="0">
            <a:scrgbClr r="0" g="0" b="0"/>
          </a:lnRef>
          <a:fillRef idx="0">
            <a:scrgbClr r="0" g="0" b="0"/>
          </a:fillRef>
          <a:effectRef idx="0">
            <a:scrgbClr r="0" g="0" b="0"/>
          </a:effectRef>
          <a:fontRef idx="minor"/>
        </p:style>
        <p:txBody>
          <a:bodyPr wrap="square" lIns="0" tIns="0" rIns="0" bIns="0" anchor="t">
            <a:spAutoFit/>
          </a:bodyPr>
          <a:lstStyle/>
          <a:p>
            <a:pPr algn="ctr">
              <a:lnSpc>
                <a:spcPts val="9799"/>
              </a:lnSpc>
            </a:pPr>
            <a:r>
              <a:rPr lang="en-US" sz="7000" b="0" strike="noStrike" spc="-1" dirty="0">
                <a:solidFill>
                  <a:srgbClr val="000000"/>
                </a:solidFill>
                <a:latin typeface="Times New Roman"/>
                <a:cs typeface="Times New Roman"/>
              </a:rPr>
              <a:t>Applications</a:t>
            </a:r>
            <a:endParaRPr lang="en-IN" sz="7000" b="0" strike="noStrike" spc="-1" dirty="0">
              <a:latin typeface="Times New Roman"/>
              <a:cs typeface="Times New Roman"/>
            </a:endParaRPr>
          </a:p>
        </p:txBody>
      </p:sp>
      <p:graphicFrame>
        <p:nvGraphicFramePr>
          <p:cNvPr id="3" name="Table 2">
            <a:extLst>
              <a:ext uri="{FF2B5EF4-FFF2-40B4-BE49-F238E27FC236}">
                <a16:creationId xmlns:a16="http://schemas.microsoft.com/office/drawing/2014/main" id="{BB70CE40-3C8F-3D5A-8462-4000381812C8}"/>
              </a:ext>
            </a:extLst>
          </p:cNvPr>
          <p:cNvGraphicFramePr>
            <a:graphicFrameLocks noGrp="1"/>
          </p:cNvGraphicFramePr>
          <p:nvPr>
            <p:extLst>
              <p:ext uri="{D42A27DB-BD31-4B8C-83A1-F6EECF244321}">
                <p14:modId xmlns:p14="http://schemas.microsoft.com/office/powerpoint/2010/main" val="1724176949"/>
              </p:ext>
            </p:extLst>
          </p:nvPr>
        </p:nvGraphicFramePr>
        <p:xfrm>
          <a:off x="2879304" y="2695227"/>
          <a:ext cx="12192000" cy="936105"/>
        </p:xfrm>
        <a:graphic>
          <a:graphicData uri="http://schemas.openxmlformats.org/drawingml/2006/table">
            <a:tbl>
              <a:tblPr firstRow="1" bandRow="1">
                <a:tableStyleId>{C4B1156A-380E-4F78-BDF5-A606A8083BF9}</a:tableStyleId>
              </a:tblPr>
              <a:tblGrid>
                <a:gridCol w="6096000">
                  <a:extLst>
                    <a:ext uri="{9D8B030D-6E8A-4147-A177-3AD203B41FA5}">
                      <a16:colId xmlns:a16="http://schemas.microsoft.com/office/drawing/2014/main" val="1206181078"/>
                    </a:ext>
                  </a:extLst>
                </a:gridCol>
                <a:gridCol w="6096000">
                  <a:extLst>
                    <a:ext uri="{9D8B030D-6E8A-4147-A177-3AD203B41FA5}">
                      <a16:colId xmlns:a16="http://schemas.microsoft.com/office/drawing/2014/main" val="81932149"/>
                    </a:ext>
                  </a:extLst>
                </a:gridCol>
              </a:tblGrid>
              <a:tr h="936105">
                <a:tc>
                  <a:txBody>
                    <a:bodyPr/>
                    <a:lstStyle/>
                    <a:p>
                      <a:pPr algn="ctr"/>
                      <a:r>
                        <a:rPr lang="en-US" sz="2700" b="1" i="0" kern="1200" cap="all" dirty="0">
                          <a:solidFill>
                            <a:schemeClr val="dk1"/>
                          </a:solidFill>
                          <a:effectLst/>
                          <a:latin typeface="Times New Roman" panose="02020603050405020304" pitchFamily="18" charset="0"/>
                          <a:ea typeface="+mn-ea"/>
                          <a:cs typeface="Times New Roman" panose="02020603050405020304" pitchFamily="18" charset="0"/>
                        </a:rPr>
                        <a:t>SECURE COMMUNICATION</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sz="2700" b="1" i="0" kern="1200" cap="all" dirty="0">
                          <a:solidFill>
                            <a:schemeClr val="dk1"/>
                          </a:solidFill>
                          <a:effectLst/>
                          <a:latin typeface="Times New Roman" panose="02020603050405020304" pitchFamily="18" charset="0"/>
                          <a:ea typeface="+mn-ea"/>
                          <a:cs typeface="Times New Roman" panose="02020603050405020304" pitchFamily="18" charset="0"/>
                        </a:rPr>
                        <a:t>DATA PROTECTION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8001636"/>
                  </a:ext>
                </a:extLst>
              </a:tr>
            </a:tbl>
          </a:graphicData>
        </a:graphic>
      </p:graphicFrame>
      <p:graphicFrame>
        <p:nvGraphicFramePr>
          <p:cNvPr id="5" name="Table 4">
            <a:extLst>
              <a:ext uri="{FF2B5EF4-FFF2-40B4-BE49-F238E27FC236}">
                <a16:creationId xmlns:a16="http://schemas.microsoft.com/office/drawing/2014/main" id="{C0F384EB-03B4-6AAE-B559-A0E04CAB04BD}"/>
              </a:ext>
            </a:extLst>
          </p:cNvPr>
          <p:cNvGraphicFramePr>
            <a:graphicFrameLocks noGrp="1"/>
          </p:cNvGraphicFramePr>
          <p:nvPr>
            <p:extLst>
              <p:ext uri="{D42A27DB-BD31-4B8C-83A1-F6EECF244321}">
                <p14:modId xmlns:p14="http://schemas.microsoft.com/office/powerpoint/2010/main" val="3755805505"/>
              </p:ext>
            </p:extLst>
          </p:nvPr>
        </p:nvGraphicFramePr>
        <p:xfrm>
          <a:off x="2887466" y="4640013"/>
          <a:ext cx="12192000" cy="4031312"/>
        </p:xfrm>
        <a:graphic>
          <a:graphicData uri="http://schemas.openxmlformats.org/drawingml/2006/table">
            <a:tbl>
              <a:tblPr firstRow="1" bandRow="1">
                <a:tableStyleId>{0505E3EF-67EA-436B-97B2-0124C06EBD24}</a:tableStyleId>
              </a:tblPr>
              <a:tblGrid>
                <a:gridCol w="6096000">
                  <a:extLst>
                    <a:ext uri="{9D8B030D-6E8A-4147-A177-3AD203B41FA5}">
                      <a16:colId xmlns:a16="http://schemas.microsoft.com/office/drawing/2014/main" val="2911397746"/>
                    </a:ext>
                  </a:extLst>
                </a:gridCol>
                <a:gridCol w="6096000">
                  <a:extLst>
                    <a:ext uri="{9D8B030D-6E8A-4147-A177-3AD203B41FA5}">
                      <a16:colId xmlns:a16="http://schemas.microsoft.com/office/drawing/2014/main" val="4232626359"/>
                    </a:ext>
                  </a:extLst>
                </a:gridCol>
              </a:tblGrid>
              <a:tr h="2015656">
                <a:tc>
                  <a:txBody>
                    <a:bodyPr/>
                    <a:lstStyle/>
                    <a:p>
                      <a:pPr marL="457200" indent="-457200" fontAlgn="base">
                        <a:buFont typeface="Wingdings" panose="05000000000000000000" pitchFamily="2" charset="2"/>
                        <a:buChar char="q"/>
                      </a:pPr>
                      <a:r>
                        <a:rPr lang="en-US" sz="2700" b="0" i="0" kern="1200" dirty="0">
                          <a:solidFill>
                            <a:schemeClr val="dk1"/>
                          </a:solidFill>
                          <a:effectLst/>
                          <a:latin typeface="Times New Roman" panose="02020603050405020304" pitchFamily="18" charset="0"/>
                          <a:ea typeface="+mn-ea"/>
                          <a:cs typeface="Times New Roman" panose="02020603050405020304" pitchFamily="18" charset="0"/>
                        </a:rPr>
                        <a:t>Users can securely send encrypted messages hidden within images to maintain privacy and confidentiality.</a:t>
                      </a:r>
                    </a:p>
                  </a:txBody>
                  <a:tcPr/>
                </a:tc>
                <a:tc>
                  <a:txBody>
                    <a:bodyPr/>
                    <a:lstStyle/>
                    <a:p>
                      <a:pPr marL="457200" indent="-457200" fontAlgn="base">
                        <a:buFont typeface="Wingdings" panose="05000000000000000000" pitchFamily="2" charset="2"/>
                        <a:buChar char="q"/>
                      </a:pPr>
                      <a:r>
                        <a:rPr lang="en-US" sz="2700" b="0" i="0" kern="1200" dirty="0">
                          <a:solidFill>
                            <a:schemeClr val="dk1"/>
                          </a:solidFill>
                          <a:effectLst/>
                          <a:latin typeface="Times New Roman" panose="02020603050405020304" pitchFamily="18" charset="0"/>
                          <a:ea typeface="+mn-ea"/>
                          <a:cs typeface="Times New Roman" panose="02020603050405020304" pitchFamily="18" charset="0"/>
                        </a:rPr>
                        <a:t>Allows users to hide sensitive data within images, providing an additional layer of protection.</a:t>
                      </a:r>
                    </a:p>
                  </a:txBody>
                  <a:tcPr/>
                </a:tc>
                <a:extLst>
                  <a:ext uri="{0D108BD9-81ED-4DB2-BD59-A6C34878D82A}">
                    <a16:rowId xmlns:a16="http://schemas.microsoft.com/office/drawing/2014/main" val="1072777311"/>
                  </a:ext>
                </a:extLst>
              </a:tr>
              <a:tr h="2015656">
                <a:tc>
                  <a:txBody>
                    <a:bodyPr/>
                    <a:lstStyle/>
                    <a:p>
                      <a:pPr marL="457200" marR="0" lvl="0" indent="-457200" algn="l" defTabSz="6858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sz="2700" b="0" i="0" kern="1200" dirty="0">
                          <a:solidFill>
                            <a:schemeClr val="dk1"/>
                          </a:solidFill>
                          <a:effectLst/>
                          <a:latin typeface="Times New Roman" panose="02020603050405020304" pitchFamily="18" charset="0"/>
                          <a:ea typeface="+mn-ea"/>
                          <a:cs typeface="Times New Roman" panose="02020603050405020304" pitchFamily="18" charset="0"/>
                        </a:rPr>
                        <a:t>Ideal for sensitive conversations or sharing confidential information.</a:t>
                      </a:r>
                    </a:p>
                    <a:p>
                      <a:endParaRPr lang="en-US" dirty="0">
                        <a:latin typeface="Times New Roman" panose="02020603050405020304" pitchFamily="18" charset="0"/>
                        <a:cs typeface="Times New Roman" panose="02020603050405020304" pitchFamily="18" charset="0"/>
                      </a:endParaRPr>
                    </a:p>
                  </a:txBody>
                  <a:tcPr/>
                </a:tc>
                <a:tc>
                  <a:txBody>
                    <a:bodyPr/>
                    <a:lstStyle/>
                    <a:p>
                      <a:pPr marL="457200" indent="-457200" fontAlgn="base">
                        <a:buFont typeface="Wingdings" panose="05000000000000000000" pitchFamily="2" charset="2"/>
                        <a:buChar char="q"/>
                      </a:pPr>
                      <a:r>
                        <a:rPr lang="en-US" sz="2700" b="0" i="0" kern="1200" dirty="0">
                          <a:solidFill>
                            <a:schemeClr val="dk1"/>
                          </a:solidFill>
                          <a:effectLst/>
                          <a:latin typeface="Times New Roman" panose="02020603050405020304" pitchFamily="18" charset="0"/>
                          <a:ea typeface="+mn-ea"/>
                          <a:cs typeface="Times New Roman" panose="02020603050405020304" pitchFamily="18" charset="0"/>
                        </a:rPr>
                        <a:t>Helps safeguard information from unauthorized access or interception.</a:t>
                      </a:r>
                    </a:p>
                  </a:txBody>
                  <a:tcPr/>
                </a:tc>
                <a:extLst>
                  <a:ext uri="{0D108BD9-81ED-4DB2-BD59-A6C34878D82A}">
                    <a16:rowId xmlns:a16="http://schemas.microsoft.com/office/drawing/2014/main" val="240951994"/>
                  </a:ext>
                </a:extLst>
              </a:tr>
            </a:tbl>
          </a:graphicData>
        </a:graphic>
      </p:graphicFrame>
    </p:spTree>
    <p:extLst>
      <p:ext uri="{BB962C8B-B14F-4D97-AF65-F5344CB8AC3E}">
        <p14:creationId xmlns:p14="http://schemas.microsoft.com/office/powerpoint/2010/main" val="238082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CustomShape 6"/>
          <p:cNvSpPr/>
          <p:nvPr/>
        </p:nvSpPr>
        <p:spPr>
          <a:xfrm>
            <a:off x="1007096" y="1039044"/>
            <a:ext cx="11233248" cy="1077218"/>
          </a:xfrm>
          <a:prstGeom prst="rect">
            <a:avLst/>
          </a:prstGeom>
          <a:noFill/>
          <a:ln>
            <a:noFill/>
          </a:ln>
        </p:spPr>
        <p:style>
          <a:lnRef idx="0">
            <a:scrgbClr r="0" g="0" b="0"/>
          </a:lnRef>
          <a:fillRef idx="0">
            <a:scrgbClr r="0" g="0" b="0"/>
          </a:fillRef>
          <a:effectRef idx="0">
            <a:scrgbClr r="0" g="0" b="0"/>
          </a:effectRef>
          <a:fontRef idx="minor"/>
        </p:style>
        <p:txBody>
          <a:bodyPr wrap="square" lIns="0" tIns="0" rIns="0" bIns="0" anchor="t">
            <a:spAutoFit/>
          </a:bodyPr>
          <a:lstStyle/>
          <a:p>
            <a:pPr>
              <a:buClr>
                <a:srgbClr val="C00000"/>
              </a:buClr>
              <a:buSzPct val="107000"/>
            </a:pPr>
            <a:r>
              <a:rPr lang="en-US" sz="7000" dirty="0">
                <a:solidFill>
                  <a:schemeClr val="tx1">
                    <a:lumMod val="95000"/>
                    <a:lumOff val="5000"/>
                  </a:schemeClr>
                </a:solidFill>
                <a:latin typeface="Tahoma" panose="020B0604030504040204" pitchFamily="34" charset="0"/>
                <a:ea typeface="Tahoma" panose="020B0604030504040204" pitchFamily="34" charset="0"/>
                <a:cs typeface="Tahoma" panose="020B0604030504040204" pitchFamily="34" charset="0"/>
              </a:rPr>
              <a:t> </a:t>
            </a:r>
            <a:r>
              <a:rPr lang="en-US" sz="7000" dirty="0">
                <a:solidFill>
                  <a:schemeClr val="tx1">
                    <a:lumMod val="95000"/>
                    <a:lumOff val="5000"/>
                  </a:schemeClr>
                </a:solidFill>
                <a:latin typeface="Times New Roman" panose="02020603050405020304" pitchFamily="18" charset="0"/>
                <a:ea typeface="Tahoma" panose="020B0604030504040204" pitchFamily="34" charset="0"/>
                <a:cs typeface="Times New Roman" panose="02020603050405020304" pitchFamily="18" charset="0"/>
              </a:rPr>
              <a:t>Hardware requirements</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6C84235B-A6EB-B129-3692-4EAC73894159}"/>
                  </a:ext>
                </a:extLst>
              </p14:cNvPr>
              <p14:cNvContentPartPr/>
              <p14:nvPr/>
            </p14:nvContentPartPr>
            <p14:xfrm>
              <a:off x="2286000" y="7044612"/>
              <a:ext cx="23326" cy="23326"/>
            </p14:xfrm>
          </p:contentPart>
        </mc:Choice>
        <mc:Fallback xmlns="">
          <p:pic>
            <p:nvPicPr>
              <p:cNvPr id="2" name="Ink 1">
                <a:extLst>
                  <a:ext uri="{FF2B5EF4-FFF2-40B4-BE49-F238E27FC236}">
                    <a16:creationId xmlns:a16="http://schemas.microsoft.com/office/drawing/2014/main" id="{6C84235B-A6EB-B129-3692-4EAC73894159}"/>
                  </a:ext>
                </a:extLst>
              </p:cNvPr>
              <p:cNvPicPr/>
              <p:nvPr/>
            </p:nvPicPr>
            <p:blipFill>
              <a:blip r:embed="rId3"/>
              <a:stretch>
                <a:fillRect/>
              </a:stretch>
            </p:blipFill>
            <p:spPr>
              <a:xfrm>
                <a:off x="1143026" y="5878312"/>
                <a:ext cx="2332600" cy="2332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D91AC015-DB29-DE27-C482-E911C3246A92}"/>
                  </a:ext>
                </a:extLst>
              </p14:cNvPr>
              <p14:cNvContentPartPr/>
              <p14:nvPr/>
            </p14:nvContentPartPr>
            <p14:xfrm>
              <a:off x="2286000" y="7044612"/>
              <a:ext cx="23326" cy="23326"/>
            </p14:xfrm>
          </p:contentPart>
        </mc:Choice>
        <mc:Fallback xmlns="">
          <p:pic>
            <p:nvPicPr>
              <p:cNvPr id="3" name="Ink 2">
                <a:extLst>
                  <a:ext uri="{FF2B5EF4-FFF2-40B4-BE49-F238E27FC236}">
                    <a16:creationId xmlns:a16="http://schemas.microsoft.com/office/drawing/2014/main" id="{D91AC015-DB29-DE27-C482-E911C3246A92}"/>
                  </a:ext>
                </a:extLst>
              </p:cNvPr>
              <p:cNvPicPr/>
              <p:nvPr/>
            </p:nvPicPr>
            <p:blipFill>
              <a:blip r:embed="rId3"/>
              <a:stretch>
                <a:fillRect/>
              </a:stretch>
            </p:blipFill>
            <p:spPr>
              <a:xfrm>
                <a:off x="1143026" y="5878312"/>
                <a:ext cx="2332600" cy="233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28250441-6A8F-1F1B-3103-DD3FC8976F52}"/>
                  </a:ext>
                </a:extLst>
              </p14:cNvPr>
              <p14:cNvContentPartPr/>
              <p14:nvPr/>
            </p14:nvContentPartPr>
            <p14:xfrm>
              <a:off x="10753530" y="5061857"/>
              <a:ext cx="23326" cy="23326"/>
            </p14:xfrm>
          </p:contentPart>
        </mc:Choice>
        <mc:Fallback xmlns="">
          <p:pic>
            <p:nvPicPr>
              <p:cNvPr id="4" name="Ink 3">
                <a:extLst>
                  <a:ext uri="{FF2B5EF4-FFF2-40B4-BE49-F238E27FC236}">
                    <a16:creationId xmlns:a16="http://schemas.microsoft.com/office/drawing/2014/main" id="{28250441-6A8F-1F1B-3103-DD3FC8976F52}"/>
                  </a:ext>
                </a:extLst>
              </p:cNvPr>
              <p:cNvPicPr/>
              <p:nvPr/>
            </p:nvPicPr>
            <p:blipFill>
              <a:blip r:embed="rId3"/>
              <a:stretch>
                <a:fillRect/>
              </a:stretch>
            </p:blipFill>
            <p:spPr>
              <a:xfrm>
                <a:off x="9587230" y="3895557"/>
                <a:ext cx="2332600" cy="2332600"/>
              </a:xfrm>
              <a:prstGeom prst="rect">
                <a:avLst/>
              </a:prstGeom>
            </p:spPr>
          </p:pic>
        </mc:Fallback>
      </mc:AlternateContent>
      <p:pic>
        <p:nvPicPr>
          <p:cNvPr id="5" name="Picture 4" descr="A blue square with white text&#10;&#10;Description automatically generated">
            <a:extLst>
              <a:ext uri="{FF2B5EF4-FFF2-40B4-BE49-F238E27FC236}">
                <a16:creationId xmlns:a16="http://schemas.microsoft.com/office/drawing/2014/main" id="{FD07FC68-BEC3-9BDD-2392-0E6E6217FC65}"/>
              </a:ext>
            </a:extLst>
          </p:cNvPr>
          <p:cNvPicPr>
            <a:picLocks noChangeAspect="1"/>
          </p:cNvPicPr>
          <p:nvPr/>
        </p:nvPicPr>
        <p:blipFill>
          <a:blip r:embed="rId6"/>
          <a:stretch>
            <a:fillRect/>
          </a:stretch>
        </p:blipFill>
        <p:spPr>
          <a:xfrm>
            <a:off x="1439144" y="2080826"/>
            <a:ext cx="4657194" cy="531737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6" name="Picture 5" descr="A close-up of a computer chip&#10;&#10;Description automatically generated">
            <a:extLst>
              <a:ext uri="{FF2B5EF4-FFF2-40B4-BE49-F238E27FC236}">
                <a16:creationId xmlns:a16="http://schemas.microsoft.com/office/drawing/2014/main" id="{AD7A91A5-7706-DD7C-D7C5-A75751EA4BF5}"/>
              </a:ext>
            </a:extLst>
          </p:cNvPr>
          <p:cNvPicPr>
            <a:picLocks noChangeAspect="1"/>
          </p:cNvPicPr>
          <p:nvPr/>
        </p:nvPicPr>
        <p:blipFill>
          <a:blip r:embed="rId7"/>
          <a:stretch>
            <a:fillRect/>
          </a:stretch>
        </p:blipFill>
        <p:spPr>
          <a:xfrm>
            <a:off x="7306168" y="2683568"/>
            <a:ext cx="4824536" cy="471463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7" name="Picture 6" descr="A close up of a hard drive&#10;&#10;Description automatically generated">
            <a:extLst>
              <a:ext uri="{FF2B5EF4-FFF2-40B4-BE49-F238E27FC236}">
                <a16:creationId xmlns:a16="http://schemas.microsoft.com/office/drawing/2014/main" id="{1800B478-65DD-4B6C-7A03-3CC389B5A59E}"/>
              </a:ext>
            </a:extLst>
          </p:cNvPr>
          <p:cNvPicPr>
            <a:picLocks noChangeAspect="1"/>
          </p:cNvPicPr>
          <p:nvPr/>
        </p:nvPicPr>
        <p:blipFill>
          <a:blip r:embed="rId8"/>
          <a:stretch>
            <a:fillRect/>
          </a:stretch>
        </p:blipFill>
        <p:spPr>
          <a:xfrm>
            <a:off x="12943786" y="2835036"/>
            <a:ext cx="3936606" cy="461692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8" name="CustomShape 2">
            <a:extLst>
              <a:ext uri="{FF2B5EF4-FFF2-40B4-BE49-F238E27FC236}">
                <a16:creationId xmlns:a16="http://schemas.microsoft.com/office/drawing/2014/main" id="{293415CD-A5D4-6BFE-9AB2-86B77F73A841}"/>
              </a:ext>
            </a:extLst>
          </p:cNvPr>
          <p:cNvSpPr/>
          <p:nvPr/>
        </p:nvSpPr>
        <p:spPr>
          <a:xfrm>
            <a:off x="8017226" y="8198934"/>
            <a:ext cx="2736304" cy="430887"/>
          </a:xfrm>
          <a:prstGeom prst="rect">
            <a:avLst/>
          </a:prstGeom>
          <a:noFill/>
          <a:ln>
            <a:noFill/>
          </a:ln>
        </p:spPr>
        <p:style>
          <a:lnRef idx="0">
            <a:scrgbClr r="0" g="0" b="0"/>
          </a:lnRef>
          <a:fillRef idx="0">
            <a:scrgbClr r="0" g="0" b="0"/>
          </a:fillRef>
          <a:effectRef idx="0">
            <a:scrgbClr r="0" g="0" b="0"/>
          </a:effectRef>
          <a:fontRef idx="minor"/>
        </p:style>
        <p:txBody>
          <a:bodyPr wrap="square" lIns="0" tIns="0" rIns="0" bIns="0" anchor="t">
            <a:spAutoFit/>
          </a:bodyPr>
          <a:lstStyle/>
          <a:p>
            <a:pPr algn="ctr"/>
            <a:r>
              <a:rPr lang="en-US" sz="2800" dirty="0">
                <a:latin typeface="Times New Roman" panose="02020603050405020304" pitchFamily="18" charset="0"/>
                <a:cs typeface="Times New Roman" panose="02020603050405020304" pitchFamily="18" charset="0"/>
              </a:rPr>
              <a:t>RAM </a:t>
            </a:r>
          </a:p>
        </p:txBody>
      </p:sp>
      <p:sp>
        <p:nvSpPr>
          <p:cNvPr id="10" name="CustomShape 2">
            <a:extLst>
              <a:ext uri="{FF2B5EF4-FFF2-40B4-BE49-F238E27FC236}">
                <a16:creationId xmlns:a16="http://schemas.microsoft.com/office/drawing/2014/main" id="{C8E0F49D-ABD0-DCA3-5E02-E769F5CBC526}"/>
              </a:ext>
            </a:extLst>
          </p:cNvPr>
          <p:cNvSpPr/>
          <p:nvPr/>
        </p:nvSpPr>
        <p:spPr>
          <a:xfrm>
            <a:off x="13680504" y="8198933"/>
            <a:ext cx="2736304" cy="430887"/>
          </a:xfrm>
          <a:prstGeom prst="rect">
            <a:avLst/>
          </a:prstGeom>
          <a:noFill/>
          <a:ln>
            <a:noFill/>
          </a:ln>
        </p:spPr>
        <p:style>
          <a:lnRef idx="0">
            <a:scrgbClr r="0" g="0" b="0"/>
          </a:lnRef>
          <a:fillRef idx="0">
            <a:scrgbClr r="0" g="0" b="0"/>
          </a:fillRef>
          <a:effectRef idx="0">
            <a:scrgbClr r="0" g="0" b="0"/>
          </a:effectRef>
          <a:fontRef idx="minor"/>
        </p:style>
        <p:txBody>
          <a:bodyPr wrap="square" lIns="0" tIns="0" rIns="0" bIns="0" anchor="t">
            <a:spAutoFit/>
          </a:bodyPr>
          <a:lstStyle/>
          <a:p>
            <a:pPr algn="ctr"/>
            <a:r>
              <a:rPr lang="en-US" sz="2800" dirty="0">
                <a:latin typeface="Times New Roman" panose="02020603050405020304" pitchFamily="18" charset="0"/>
                <a:cs typeface="Times New Roman" panose="02020603050405020304" pitchFamily="18" charset="0"/>
              </a:rPr>
              <a:t>Storage</a:t>
            </a:r>
          </a:p>
        </p:txBody>
      </p:sp>
      <p:sp>
        <p:nvSpPr>
          <p:cNvPr id="11" name="CustomShape 2">
            <a:extLst>
              <a:ext uri="{FF2B5EF4-FFF2-40B4-BE49-F238E27FC236}">
                <a16:creationId xmlns:a16="http://schemas.microsoft.com/office/drawing/2014/main" id="{B79580CC-6059-F61A-1A5D-7305AE75B2A5}"/>
              </a:ext>
            </a:extLst>
          </p:cNvPr>
          <p:cNvSpPr/>
          <p:nvPr/>
        </p:nvSpPr>
        <p:spPr>
          <a:xfrm>
            <a:off x="1904337" y="8198932"/>
            <a:ext cx="2736304" cy="430887"/>
          </a:xfrm>
          <a:prstGeom prst="rect">
            <a:avLst/>
          </a:prstGeom>
          <a:noFill/>
          <a:ln>
            <a:noFill/>
          </a:ln>
        </p:spPr>
        <p:style>
          <a:lnRef idx="0">
            <a:scrgbClr r="0" g="0" b="0"/>
          </a:lnRef>
          <a:fillRef idx="0">
            <a:scrgbClr r="0" g="0" b="0"/>
          </a:fillRef>
          <a:effectRef idx="0">
            <a:scrgbClr r="0" g="0" b="0"/>
          </a:effectRef>
          <a:fontRef idx="minor"/>
        </p:style>
        <p:txBody>
          <a:bodyPr wrap="square" lIns="0" tIns="0" rIns="0" bIns="0" anchor="t">
            <a:spAutoFit/>
          </a:bodyPr>
          <a:lstStyle/>
          <a:p>
            <a:pPr algn="ctr"/>
            <a:r>
              <a:rPr lang="en-US" sz="2800" dirty="0">
                <a:latin typeface="Times New Roman" panose="02020603050405020304" pitchFamily="18" charset="0"/>
                <a:cs typeface="Times New Roman" panose="02020603050405020304" pitchFamily="18" charset="0"/>
              </a:rPr>
              <a:t>Processor</a:t>
            </a:r>
          </a:p>
        </p:txBody>
      </p:sp>
    </p:spTree>
    <p:extLst>
      <p:ext uri="{BB962C8B-B14F-4D97-AF65-F5344CB8AC3E}">
        <p14:creationId xmlns:p14="http://schemas.microsoft.com/office/powerpoint/2010/main" val="9531608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557</TotalTime>
  <Words>680</Words>
  <Application>Microsoft Office PowerPoint</Application>
  <PresentationFormat>Custom</PresentationFormat>
  <Paragraphs>105</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Canva Sans</vt:lpstr>
      <vt:lpstr>Canva Sans Bold</vt:lpstr>
      <vt:lpstr>Garamond</vt:lpstr>
      <vt:lpstr>Garamond (Body)</vt:lpstr>
      <vt:lpstr>Söhne</vt:lpstr>
      <vt:lpstr>Tahoma</vt:lpstr>
      <vt:lpstr>Times New Roman</vt:lpstr>
      <vt:lpstr>Wingdings</vt:lpstr>
      <vt:lpstr>Organic</vt:lpstr>
      <vt:lpstr>PowerPoint Presentation</vt:lpstr>
      <vt:lpstr>Image Steganography</vt:lpstr>
      <vt:lpstr>PowerPoint Presentation</vt:lpstr>
      <vt:lpstr>PowerPoint Presentation</vt:lpstr>
      <vt:lpstr>Problem statement</vt:lpstr>
      <vt:lpstr>PowerPoint Presentation</vt:lpstr>
      <vt:lpstr>PowerPoint Presentation</vt:lpstr>
      <vt:lpstr>PowerPoint Presentation</vt:lpstr>
      <vt:lpstr>PowerPoint Presentation</vt:lpstr>
      <vt:lpstr>Software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VISVESVARAYA TECHNOLOGICAL UNIVERSITY "JNANA SANGAMA",BELAGAVI-590018 DEPARTMENT OF COMPUTER SCEINCE AND ENGINEERING PRESENTATION ON AI Healthcare Chatbot Presented By Ayesha Sheikh : 4HG20CS001 Bhagya RajuNaik : 4HG21CS403 Jahnavi J S : 4HG21CS411</dc:title>
  <dc:creator>Swathi Hc</dc:creator>
  <cp:lastModifiedBy>Chandana S</cp:lastModifiedBy>
  <cp:revision>1082</cp:revision>
  <dcterms:created xsi:type="dcterms:W3CDTF">2006-08-16T00:00:00Z</dcterms:created>
  <dcterms:modified xsi:type="dcterms:W3CDTF">2024-01-04T15:22:12Z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0</vt:i4>
  </property>
</Properties>
</file>