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4.jpeg" ContentType="image/jpeg"/>
  <Override PartName="/ppt/media/image32.png" ContentType="image/png"/>
  <Override PartName="/ppt/media/image31.png" ContentType="image/png"/>
  <Override PartName="/ppt/media/image6.png" ContentType="image/png"/>
  <Override PartName="/ppt/media/image29.jpeg" ContentType="image/jpeg"/>
  <Override PartName="/ppt/media/image25.jpeg" ContentType="image/jpeg"/>
  <Override PartName="/ppt/media/image23.png" ContentType="image/png"/>
  <Override PartName="/ppt/media/image19.png" ContentType="image/png"/>
  <Override PartName="/ppt/media/image21.jpeg" ContentType="image/jpeg"/>
  <Override PartName="/ppt/media/image20.png" ContentType="image/png"/>
  <Override PartName="/ppt/media/image2.jpeg" ContentType="image/jpeg"/>
  <Override PartName="/ppt/media/image18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30.png" ContentType="image/png"/>
  <Override PartName="/ppt/media/image22.jpeg" ContentType="image/jpeg"/>
  <Override PartName="/ppt/media/image4.png" ContentType="image/png"/>
  <Override PartName="/ppt/media/image33.gif" ContentType="image/gif"/>
  <Override PartName="/ppt/media/image17.png" ContentType="image/png"/>
  <Override PartName="/ppt/media/image26.png" ContentType="image/png"/>
  <Override PartName="/ppt/media/image3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7800" cy="19177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7800" cy="134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  <a:ea typeface="DejaVu Sans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3840" cy="63756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7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79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0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1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82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2960" cy="2385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1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22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23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24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25" name="CustomShape 7"/>
          <p:cNvSpPr/>
          <p:nvPr/>
        </p:nvSpPr>
        <p:spPr>
          <a:xfrm>
            <a:off x="2678760" y="3625920"/>
            <a:ext cx="1626480" cy="1508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00ff"/>
                </a:solidFill>
                <a:latin typeface="Century Gothic"/>
                <a:ea typeface="DejaVu Sans"/>
              </a:rPr>
              <a:t>www.globaledgesoft.com </a:t>
            </a:r>
            <a:endParaRPr/>
          </a:p>
        </p:txBody>
      </p:sp>
      <p:pic>
        <p:nvPicPr>
          <p:cNvPr id="226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2160" cy="180360"/>
          </a:xfrm>
          <a:prstGeom prst="rect">
            <a:avLst/>
          </a:prstGeom>
          <a:ln>
            <a:noFill/>
          </a:ln>
        </p:spPr>
      </p:pic>
      <p:sp>
        <p:nvSpPr>
          <p:cNvPr id="227" name="CustomShape 8"/>
          <p:cNvSpPr/>
          <p:nvPr/>
        </p:nvSpPr>
        <p:spPr>
          <a:xfrm>
            <a:off x="367200" y="2930760"/>
            <a:ext cx="1948320" cy="55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Bangalore</a:t>
            </a:r>
            <a:endParaRPr/>
          </a:p>
        </p:txBody>
      </p:sp>
      <p:pic>
        <p:nvPicPr>
          <p:cNvPr id="228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1800" cy="180360"/>
          </a:xfrm>
          <a:prstGeom prst="rect">
            <a:avLst/>
          </a:prstGeom>
          <a:ln>
            <a:noFill/>
          </a:ln>
        </p:spPr>
      </p:pic>
      <p:sp>
        <p:nvSpPr>
          <p:cNvPr id="229" name="CustomShape 9"/>
          <p:cNvSpPr/>
          <p:nvPr/>
        </p:nvSpPr>
        <p:spPr>
          <a:xfrm>
            <a:off x="5000400" y="2930760"/>
            <a:ext cx="1945080" cy="55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Hyderabad</a:t>
            </a:r>
            <a:endParaRPr/>
          </a:p>
        </p:txBody>
      </p:sp>
      <p:pic>
        <p:nvPicPr>
          <p:cNvPr id="230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1800" cy="180360"/>
          </a:xfrm>
          <a:prstGeom prst="rect">
            <a:avLst/>
          </a:prstGeom>
          <a:ln>
            <a:noFill/>
          </a:ln>
        </p:spPr>
      </p:pic>
      <p:sp>
        <p:nvSpPr>
          <p:cNvPr id="231" name="CustomShape 10"/>
          <p:cNvSpPr/>
          <p:nvPr/>
        </p:nvSpPr>
        <p:spPr>
          <a:xfrm>
            <a:off x="2685240" y="2930760"/>
            <a:ext cx="1945080" cy="55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California</a:t>
            </a:r>
            <a:endParaRPr/>
          </a:p>
        </p:txBody>
      </p:sp>
      <p:sp>
        <p:nvSpPr>
          <p:cNvPr id="232" name="CustomShape 11"/>
          <p:cNvSpPr/>
          <p:nvPr/>
        </p:nvSpPr>
        <p:spPr>
          <a:xfrm>
            <a:off x="1188720" y="317520"/>
            <a:ext cx="4935240" cy="309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  <a:ea typeface="DejaVu Sans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  <a:ea typeface="DejaVu Sans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  <a:ea typeface="DejaVu Sans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  <a:ea typeface="DejaVu Sans"/>
              </a:rPr>
              <a:t>Small enough to Care</a:t>
            </a:r>
            <a:endParaRPr/>
          </a:p>
        </p:txBody>
      </p:sp>
      <p:pic>
        <p:nvPicPr>
          <p:cNvPr id="233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6320" cy="1369080"/>
          </a:xfrm>
          <a:prstGeom prst="rect">
            <a:avLst/>
          </a:prstGeom>
          <a:ln>
            <a:noFill/>
          </a:ln>
        </p:spPr>
      </p:pic>
      <p:pic>
        <p:nvPicPr>
          <p:cNvPr id="234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5280" cy="546120"/>
          </a:xfrm>
          <a:prstGeom prst="rect">
            <a:avLst/>
          </a:prstGeom>
          <a:ln>
            <a:noFill/>
          </a:ln>
        </p:spPr>
      </p:pic>
      <p:pic>
        <p:nvPicPr>
          <p:cNvPr id="235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7920" cy="187920"/>
          </a:xfrm>
          <a:prstGeom prst="rect">
            <a:avLst/>
          </a:prstGeom>
          <a:ln>
            <a:noFill/>
          </a:ln>
        </p:spPr>
      </p:pic>
      <p:pic>
        <p:nvPicPr>
          <p:cNvPr id="236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1680" cy="211680"/>
          </a:xfrm>
          <a:prstGeom prst="rect">
            <a:avLst/>
          </a:prstGeom>
          <a:ln>
            <a:noFill/>
          </a:ln>
        </p:spPr>
      </p:pic>
      <p:sp>
        <p:nvSpPr>
          <p:cNvPr id="237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8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3940920"/>
            <a:ext cx="7312680" cy="171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7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3520" cy="12420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-195840" y="3951000"/>
            <a:ext cx="705600" cy="15084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77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78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79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80" name="CustomShape 7"/>
          <p:cNvSpPr/>
          <p:nvPr/>
        </p:nvSpPr>
        <p:spPr>
          <a:xfrm>
            <a:off x="4465440" y="1815120"/>
            <a:ext cx="2618640" cy="189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Respect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0" y="1143000"/>
            <a:ext cx="5788800" cy="37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  <a:ea typeface="DejaVu Sans"/>
              </a:rPr>
              <a:t>Thank you</a:t>
            </a:r>
            <a:endParaRPr/>
          </a:p>
        </p:txBody>
      </p:sp>
      <p:pic>
        <p:nvPicPr>
          <p:cNvPr id="282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29200" cy="2256840"/>
          </a:xfrm>
          <a:prstGeom prst="rect">
            <a:avLst/>
          </a:prstGeom>
          <a:ln>
            <a:noFill/>
          </a:ln>
        </p:spPr>
      </p:pic>
      <p:pic>
        <p:nvPicPr>
          <p:cNvPr id="283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3840" cy="637560"/>
          </a:xfrm>
          <a:prstGeom prst="rect">
            <a:avLst/>
          </a:prstGeom>
          <a:ln>
            <a:noFill/>
          </a:ln>
        </p:spPr>
      </p:pic>
      <p:sp>
        <p:nvSpPr>
          <p:cNvPr id="284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5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13000" y="2088000"/>
            <a:ext cx="6801840" cy="606240"/>
          </a:xfrm>
          <a:prstGeom prst="rect">
            <a:avLst/>
          </a:prstGeom>
          <a:solidFill>
            <a:srgbClr val="0093dd"/>
          </a:solidFill>
          <a:ln>
            <a:noFill/>
          </a:ln>
        </p:spPr>
      </p:sp>
      <p:sp>
        <p:nvSpPr>
          <p:cNvPr id="321" name="CustomShape 2"/>
          <p:cNvSpPr/>
          <p:nvPr/>
        </p:nvSpPr>
        <p:spPr>
          <a:xfrm>
            <a:off x="737280" y="2122560"/>
            <a:ext cx="4084920" cy="3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entury Gothic"/>
                <a:ea typeface="DejaVu Sans"/>
              </a:rPr>
              <a:t>PSEUDO CHARACTER DEVICE DRIVERS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6320" y="60840"/>
            <a:ext cx="6550560" cy="3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entury Gothic"/>
                <a:ea typeface="DejaVu Sans"/>
              </a:rPr>
              <a:t>AGENDA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65760" y="962640"/>
            <a:ext cx="6581160" cy="238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What is meant by Pseudo 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What are Pseudo character devices 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What are Pseudo character device drivers 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Why we use pseudo character devices drivers?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How we implement a pseudo character device driver ?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6320" y="60840"/>
            <a:ext cx="6550560" cy="31752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CustomShape 2"/>
          <p:cNvSpPr/>
          <p:nvPr/>
        </p:nvSpPr>
        <p:spPr>
          <a:xfrm>
            <a:off x="365760" y="962640"/>
            <a:ext cx="6581160" cy="238392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CustomShape 3"/>
          <p:cNvSpPr/>
          <p:nvPr/>
        </p:nvSpPr>
        <p:spPr>
          <a:xfrm>
            <a:off x="360000" y="0"/>
            <a:ext cx="658260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entury gothic"/>
              </a:rPr>
              <a:t>Device driver</a:t>
            </a:r>
            <a:endParaRPr/>
          </a:p>
        </p:txBody>
      </p:sp>
      <p:sp>
        <p:nvSpPr>
          <p:cNvPr id="327" name="CustomShape 4"/>
          <p:cNvSpPr/>
          <p:nvPr/>
        </p:nvSpPr>
        <p:spPr>
          <a:xfrm>
            <a:off x="365760" y="962640"/>
            <a:ext cx="6582600" cy="238536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CustomShape 5"/>
          <p:cNvSpPr/>
          <p:nvPr/>
        </p:nvSpPr>
        <p:spPr>
          <a:xfrm>
            <a:off x="5688000" y="164160"/>
            <a:ext cx="18036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CustomShape 6"/>
          <p:cNvSpPr/>
          <p:nvPr/>
        </p:nvSpPr>
        <p:spPr>
          <a:xfrm>
            <a:off x="365760" y="962640"/>
            <a:ext cx="6582600" cy="238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It is the most important software of OS to interact with hardware devices.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It is the software layer that lies between the application and actual devices.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Linux facilitates us to insert a piece of code along with the running modules into the kernel at run time which is called as Loadable Kernel Module(LKM).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1160" y="455760"/>
            <a:ext cx="3828960" cy="3431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44000" y="72000"/>
            <a:ext cx="70556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entury gothic"/>
              </a:rPr>
              <a:t>Character devices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365760" y="962640"/>
            <a:ext cx="6582600" cy="238536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3"/>
          <p:cNvSpPr/>
          <p:nvPr/>
        </p:nvSpPr>
        <p:spPr>
          <a:xfrm>
            <a:off x="365760" y="962640"/>
            <a:ext cx="6582960" cy="23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It is one that can be accessed as a stream of bytes, a char driver is in charge of implementing this behaviour.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Char devices are accessed by means of filesystem nodes(/dev/tty1).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The only relevant difference between a char device and a regular file is that you can always move back and forth in a regular file, whereas most char devices are data channels, which you can access sequentially.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65760" y="-110160"/>
            <a:ext cx="658260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latin typeface="Arial"/>
              </a:rPr>
              <a:t>Basic operations supported by Character devices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365760" y="962640"/>
            <a:ext cx="6582960" cy="23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Arial"/>
              </a:rPr>
              <a:t>open 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Arial"/>
              </a:rPr>
              <a:t>release()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Arial"/>
              </a:rPr>
              <a:t>read()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Arial"/>
              </a:rPr>
              <a:t>write()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5760" y="0"/>
            <a:ext cx="658260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entury gothic"/>
              </a:rPr>
              <a:t>Character device driver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365760" y="962640"/>
            <a:ext cx="6582600" cy="238536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3"/>
          <p:cNvSpPr/>
          <p:nvPr/>
        </p:nvSpPr>
        <p:spPr>
          <a:xfrm>
            <a:off x="293760" y="648000"/>
            <a:ext cx="6905880" cy="309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Character device driver is described by </a:t>
            </a:r>
            <a:r>
              <a:rPr b="1" lang="en-IN" sz="1600">
                <a:latin typeface="Century gothic"/>
              </a:rPr>
              <a:t>cdev structure</a:t>
            </a:r>
            <a:r>
              <a:rPr lang="en-IN" sz="1600">
                <a:latin typeface="Century gothic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IN" sz="1600" u="sng">
                <a:latin typeface="Century gothic"/>
              </a:rPr>
              <a:t>Type</a:t>
            </a:r>
            <a:r>
              <a:rPr b="1" lang="en-IN" sz="1600" u="sng">
                <a:latin typeface="Century gothic"/>
              </a:rPr>
              <a:t>	</a:t>
            </a:r>
            <a:r>
              <a:rPr b="1" lang="en-IN" sz="1600" u="sng">
                <a:latin typeface="Century gothic"/>
              </a:rPr>
              <a:t>	</a:t>
            </a:r>
            <a:r>
              <a:rPr b="1" lang="en-IN" sz="1600" u="sng">
                <a:latin typeface="Century gothic"/>
              </a:rPr>
              <a:t>	</a:t>
            </a:r>
            <a:r>
              <a:rPr b="1" lang="en-IN" sz="1600" u="sng">
                <a:latin typeface="Century gothic"/>
              </a:rPr>
              <a:t>	</a:t>
            </a:r>
            <a:r>
              <a:rPr b="1" lang="en-IN" sz="1600" u="sng">
                <a:latin typeface="Century gothic"/>
              </a:rPr>
              <a:t>	</a:t>
            </a:r>
            <a:r>
              <a:rPr b="1" lang="en-IN" sz="1600" u="sng">
                <a:latin typeface="Century gothic"/>
              </a:rPr>
              <a:t>Field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struct kobject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kobj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struct module*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owner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struct file_operations*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ops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struct list_head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list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dev_t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dev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1600">
                <a:latin typeface="Century gothic"/>
              </a:rPr>
              <a:t>unsigned int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count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65760" y="154800"/>
            <a:ext cx="6329880" cy="28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latin typeface="Arial"/>
              </a:rPr>
              <a:t>Implementation of a Pseudo character device driver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360000" y="792000"/>
            <a:ext cx="6954840" cy="29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Take license from kernel.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Register your driver with Major , Minor numbers and name.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Include the capabilities of the driver.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Mention the beginning and end functions using macros.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Write a Make file and run it.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Insert the module.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Execute an application to test the driver.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" descr=""/>
          <p:cNvPicPr/>
          <p:nvPr/>
        </p:nvPicPr>
        <p:blipFill>
          <a:blip r:embed="rId1"/>
          <a:stretch>
            <a:fillRect/>
          </a:stretch>
        </p:blipFill>
        <p:spPr>
          <a:xfrm rot="5400">
            <a:off x="1370160" y="484560"/>
            <a:ext cx="4964400" cy="3402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