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48.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7.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46.xml.rels" ContentType="application/vnd.openxmlformats-package.relationships+xml"/>
  <Override PartName="/ppt/slideLayouts/_rels/slideLayout3.xml.rels" ContentType="application/vnd.openxmlformats-package.relationships+xml"/>
  <Override PartName="/ppt/slideLayouts/_rels/slideLayout21.xml.rels" ContentType="application/vnd.openxmlformats-package.relationships+xml"/>
  <Override PartName="/ppt/slideLayouts/_rels/slideLayout4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29.xml.rels" ContentType="application/vnd.openxmlformats-package.relationships+xml"/>
  <Override PartName="/ppt/slideLayouts/_rels/slideLayout39.xml.rels" ContentType="application/vnd.openxmlformats-package.relationships+xml"/>
  <Override PartName="/ppt/slideLayouts/_rels/slideLayout14.xml.rels" ContentType="application/vnd.openxmlformats-package.relationships+xml"/>
  <Override PartName="/ppt/slideLayouts/_rels/slideLayout38.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12.xml.rels" ContentType="application/vnd.openxmlformats-package.relationships+xml"/>
  <Override PartName="/ppt/slideLayouts/_rels/slideLayout26.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_rels/slideLayout25.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44.xml.rels" ContentType="application/vnd.openxmlformats-package.relationships+xml"/>
  <Override PartName="/ppt/slideLayouts/_rels/slideLayout1.xml.rels" ContentType="application/vnd.openxmlformats-package.relationships+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1.xml" ContentType="application/vnd.openxmlformats-officedocument.presentationml.slideLayout+xml"/>
  <Override PartName="/ppt/slideLayouts/slideLayout44.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slideLayouts/slideLayout20.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8.xml" ContentType="application/vnd.openxmlformats-officedocument.presentationml.slideLayout+xml"/>
  <Override PartName="/ppt/slideLayouts/slideLayout26.xml" ContentType="application/vnd.openxmlformats-officedocument.presentationml.slideLayout+xml"/>
  <Override PartName="/ppt/slideLayouts/slideLayout7.xml" ContentType="application/vnd.openxmlformats-officedocument.presentationml.slideLayout+xml"/>
  <Override PartName="/ppt/slideLayouts/slideLayout25.xml" ContentType="application/vnd.openxmlformats-officedocument.presentationml.slideLayout+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media/image38.png" ContentType="image/png"/>
  <Override PartName="/ppt/media/image37.png" ContentType="image/png"/>
  <Override PartName="/ppt/media/image36.png" ContentType="image/png"/>
  <Override PartName="/ppt/media/image35.png" ContentType="image/png"/>
  <Override PartName="/ppt/media/image34.png" ContentType="image/png"/>
  <Override PartName="/ppt/media/image33.png" ContentType="image/png"/>
  <Override PartName="/ppt/media/image32.png" ContentType="image/png"/>
  <Override PartName="/ppt/media/image31.png" ContentType="image/png"/>
  <Override PartName="/ppt/media/image30.png" ContentType="image/png"/>
  <Override PartName="/ppt/media/image13.jpeg" ContentType="image/jpeg"/>
  <Override PartName="/ppt/media/image25.png" ContentType="image/png"/>
  <Override PartName="/ppt/media/image22.png" ContentType="image/png"/>
  <Override PartName="/ppt/media/image10.png" ContentType="image/png"/>
  <Override PartName="/ppt/media/image20.jpeg" ContentType="image/jpeg"/>
  <Override PartName="/ppt/media/image21.png" ContentType="image/png"/>
  <Override PartName="/ppt/media/image19.png" ContentType="image/png"/>
  <Override PartName="/ppt/media/image2.jpeg" ContentType="image/jpeg"/>
  <Override PartName="/ppt/media/image18.png" ContentType="image/png"/>
  <Override PartName="/ppt/media/image14.png" ContentType="image/png"/>
  <Override PartName="/ppt/media/image23.png" ContentType="image/png"/>
  <Override PartName="/ppt/media/image15.png" ContentType="image/png"/>
  <Override PartName="/ppt/media/image12.jpeg" ContentType="image/jpeg"/>
  <Override PartName="/ppt/media/image11.png" ContentType="image/png"/>
  <Override PartName="/ppt/media/image9.png" ContentType="image/png"/>
  <Override PartName="/ppt/media/image8.png" ContentType="image/png"/>
  <Override PartName="/ppt/media/image7.png" ContentType="image/png"/>
  <Override PartName="/ppt/media/image29.png" ContentType="image/png"/>
  <Override PartName="/ppt/media/image6.png" ContentType="image/png"/>
  <Override PartName="/ppt/media/image5.png" ContentType="image/png"/>
  <Override PartName="/ppt/media/image27.png" ContentType="image/png"/>
  <Override PartName="/ppt/media/image4.png" ContentType="image/png"/>
  <Override PartName="/ppt/media/image17.png" ContentType="image/png"/>
  <Override PartName="/ppt/media/image26.png" ContentType="image/png"/>
  <Override PartName="/ppt/media/image3.png" ContentType="image/png"/>
  <Override PartName="/ppt/media/image16.jpeg" ContentType="image/jpeg"/>
  <Override PartName="/ppt/media/image28.jpeg" ContentType="image/jpeg"/>
  <Override PartName="/ppt/media/image24.png" ContentType="image/png"/>
  <Override PartName="/ppt/media/image1.png" ContentType="image/png"/>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7315200" cy="41148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png"/><Relationship Id="rId3" Type="http://schemas.openxmlformats.org/officeDocument/2006/relationships/image" Target="../media/image18.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2.png"/><Relationship Id="rId3" Type="http://schemas.openxmlformats.org/officeDocument/2006/relationships/image" Target="../media/image23.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65760" y="164160"/>
            <a:ext cx="6583320" cy="686880"/>
          </a:xfrm>
          <a:prstGeom prst="rect">
            <a:avLst/>
          </a:prstGeom>
        </p:spPr>
        <p:txBody>
          <a:bodyPr lIns="0" rIns="0" tIns="0" bIns="0" anchor="ctr"/>
          <a:p>
            <a:pPr algn="ctr"/>
            <a:endParaRPr/>
          </a:p>
        </p:txBody>
      </p:sp>
      <p:sp>
        <p:nvSpPr>
          <p:cNvPr id="34" name="PlaceHolder 2"/>
          <p:cNvSpPr>
            <a:spLocks noGrp="1"/>
          </p:cNvSpPr>
          <p:nvPr>
            <p:ph type="body"/>
          </p:nvPr>
        </p:nvSpPr>
        <p:spPr>
          <a:xfrm>
            <a:off x="365760" y="962640"/>
            <a:ext cx="6583320" cy="1137960"/>
          </a:xfrm>
          <a:prstGeom prst="rect">
            <a:avLst/>
          </a:prstGeom>
        </p:spPr>
        <p:txBody>
          <a:bodyPr lIns="0" rIns="0" tIns="0" bIns="0"/>
          <a:p>
            <a:endParaRPr/>
          </a:p>
        </p:txBody>
      </p:sp>
      <p:sp>
        <p:nvSpPr>
          <p:cNvPr id="35" name="PlaceHolder 3"/>
          <p:cNvSpPr>
            <a:spLocks noGrp="1"/>
          </p:cNvSpPr>
          <p:nvPr>
            <p:ph type="body"/>
          </p:nvPr>
        </p:nvSpPr>
        <p:spPr>
          <a:xfrm>
            <a:off x="365760" y="2208960"/>
            <a:ext cx="6583320" cy="11379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365760" y="164160"/>
            <a:ext cx="6583320" cy="686880"/>
          </a:xfrm>
          <a:prstGeom prst="rect">
            <a:avLst/>
          </a:prstGeom>
        </p:spPr>
        <p:txBody>
          <a:bodyPr lIns="0" rIns="0" tIns="0" bIns="0" anchor="ctr"/>
          <a:p>
            <a:pPr algn="ctr"/>
            <a:endParaRPr/>
          </a:p>
        </p:txBody>
      </p:sp>
      <p:sp>
        <p:nvSpPr>
          <p:cNvPr id="37" name="PlaceHolder 2"/>
          <p:cNvSpPr>
            <a:spLocks noGrp="1"/>
          </p:cNvSpPr>
          <p:nvPr>
            <p:ph type="body"/>
          </p:nvPr>
        </p:nvSpPr>
        <p:spPr>
          <a:xfrm>
            <a:off x="365760" y="962640"/>
            <a:ext cx="3212640" cy="1137960"/>
          </a:xfrm>
          <a:prstGeom prst="rect">
            <a:avLst/>
          </a:prstGeom>
        </p:spPr>
        <p:txBody>
          <a:bodyPr lIns="0" rIns="0" tIns="0" bIns="0"/>
          <a:p>
            <a:endParaRPr/>
          </a:p>
        </p:txBody>
      </p:sp>
      <p:sp>
        <p:nvSpPr>
          <p:cNvPr id="38" name="PlaceHolder 3"/>
          <p:cNvSpPr>
            <a:spLocks noGrp="1"/>
          </p:cNvSpPr>
          <p:nvPr>
            <p:ph type="body"/>
          </p:nvPr>
        </p:nvSpPr>
        <p:spPr>
          <a:xfrm>
            <a:off x="3739320" y="962640"/>
            <a:ext cx="3212640" cy="1137960"/>
          </a:xfrm>
          <a:prstGeom prst="rect">
            <a:avLst/>
          </a:prstGeom>
        </p:spPr>
        <p:txBody>
          <a:bodyPr lIns="0" rIns="0" tIns="0" bIns="0"/>
          <a:p>
            <a:endParaRPr/>
          </a:p>
        </p:txBody>
      </p:sp>
      <p:sp>
        <p:nvSpPr>
          <p:cNvPr id="39" name="PlaceHolder 4"/>
          <p:cNvSpPr>
            <a:spLocks noGrp="1"/>
          </p:cNvSpPr>
          <p:nvPr>
            <p:ph type="body"/>
          </p:nvPr>
        </p:nvSpPr>
        <p:spPr>
          <a:xfrm>
            <a:off x="3739320" y="2208960"/>
            <a:ext cx="3212640" cy="1137960"/>
          </a:xfrm>
          <a:prstGeom prst="rect">
            <a:avLst/>
          </a:prstGeom>
        </p:spPr>
        <p:txBody>
          <a:bodyPr lIns="0" rIns="0" tIns="0" bIns="0"/>
          <a:p>
            <a:endParaRPr/>
          </a:p>
        </p:txBody>
      </p:sp>
      <p:sp>
        <p:nvSpPr>
          <p:cNvPr id="40" name="PlaceHolder 5"/>
          <p:cNvSpPr>
            <a:spLocks noGrp="1"/>
          </p:cNvSpPr>
          <p:nvPr>
            <p:ph type="body"/>
          </p:nvPr>
        </p:nvSpPr>
        <p:spPr>
          <a:xfrm>
            <a:off x="365760" y="2208960"/>
            <a:ext cx="3212640" cy="11379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365760" y="164160"/>
            <a:ext cx="6583320" cy="686880"/>
          </a:xfrm>
          <a:prstGeom prst="rect">
            <a:avLst/>
          </a:prstGeom>
        </p:spPr>
        <p:txBody>
          <a:bodyPr lIns="0" rIns="0" tIns="0" bIns="0" anchor="ctr"/>
          <a:p>
            <a:pPr algn="ctr"/>
            <a:endParaRPr/>
          </a:p>
        </p:txBody>
      </p:sp>
      <p:sp>
        <p:nvSpPr>
          <p:cNvPr id="42" name="PlaceHolder 2"/>
          <p:cNvSpPr>
            <a:spLocks noGrp="1"/>
          </p:cNvSpPr>
          <p:nvPr>
            <p:ph type="body"/>
          </p:nvPr>
        </p:nvSpPr>
        <p:spPr>
          <a:xfrm>
            <a:off x="365760" y="962640"/>
            <a:ext cx="6583320" cy="2386080"/>
          </a:xfrm>
          <a:prstGeom prst="rect">
            <a:avLst/>
          </a:prstGeom>
        </p:spPr>
        <p:txBody>
          <a:bodyPr lIns="0" rIns="0" tIns="0" bIns="0"/>
          <a:p>
            <a:endParaRPr/>
          </a:p>
        </p:txBody>
      </p:sp>
      <p:sp>
        <p:nvSpPr>
          <p:cNvPr id="43" name="PlaceHolder 3"/>
          <p:cNvSpPr>
            <a:spLocks noGrp="1"/>
          </p:cNvSpPr>
          <p:nvPr>
            <p:ph type="body"/>
          </p:nvPr>
        </p:nvSpPr>
        <p:spPr>
          <a:xfrm>
            <a:off x="365760" y="962640"/>
            <a:ext cx="6583320" cy="2386080"/>
          </a:xfrm>
          <a:prstGeom prst="rect">
            <a:avLst/>
          </a:prstGeom>
        </p:spPr>
        <p:txBody>
          <a:bodyPr lIns="0" rIns="0" tIns="0" bIns="0"/>
          <a:p>
            <a:endParaRPr/>
          </a:p>
        </p:txBody>
      </p:sp>
      <p:pic>
        <p:nvPicPr>
          <p:cNvPr id="44" name="" descr=""/>
          <p:cNvPicPr/>
          <p:nvPr/>
        </p:nvPicPr>
        <p:blipFill>
          <a:blip r:embed="rId2"/>
          <a:stretch>
            <a:fillRect/>
          </a:stretch>
        </p:blipFill>
        <p:spPr>
          <a:xfrm>
            <a:off x="2161800" y="962640"/>
            <a:ext cx="2990520" cy="2386080"/>
          </a:xfrm>
          <a:prstGeom prst="rect">
            <a:avLst/>
          </a:prstGeom>
          <a:ln>
            <a:noFill/>
          </a:ln>
        </p:spPr>
      </p:pic>
      <p:pic>
        <p:nvPicPr>
          <p:cNvPr id="45" name="" descr=""/>
          <p:cNvPicPr/>
          <p:nvPr/>
        </p:nvPicPr>
        <p:blipFill>
          <a:blip r:embed="rId3"/>
          <a:stretch>
            <a:fillRect/>
          </a:stretch>
        </p:blipFill>
        <p:spPr>
          <a:xfrm>
            <a:off x="2161800" y="962640"/>
            <a:ext cx="2990520" cy="2386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365760" y="164160"/>
            <a:ext cx="6583320" cy="686880"/>
          </a:xfrm>
          <a:prstGeom prst="rect">
            <a:avLst/>
          </a:prstGeom>
        </p:spPr>
        <p:txBody>
          <a:bodyPr lIns="0" rIns="0" tIns="0" bIns="0" anchor="ctr"/>
          <a:p>
            <a:pPr algn="ctr"/>
            <a:endParaRPr/>
          </a:p>
        </p:txBody>
      </p:sp>
      <p:sp>
        <p:nvSpPr>
          <p:cNvPr id="56" name="PlaceHolder 2"/>
          <p:cNvSpPr>
            <a:spLocks noGrp="1"/>
          </p:cNvSpPr>
          <p:nvPr>
            <p:ph type="subTitle"/>
          </p:nvPr>
        </p:nvSpPr>
        <p:spPr>
          <a:xfrm>
            <a:off x="365760" y="962640"/>
            <a:ext cx="6583320" cy="23864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65760" y="164160"/>
            <a:ext cx="6583320" cy="686880"/>
          </a:xfrm>
          <a:prstGeom prst="rect">
            <a:avLst/>
          </a:prstGeom>
        </p:spPr>
        <p:txBody>
          <a:bodyPr lIns="0" rIns="0" tIns="0" bIns="0" anchor="ctr"/>
          <a:p>
            <a:pPr algn="ctr"/>
            <a:endParaRPr/>
          </a:p>
        </p:txBody>
      </p:sp>
      <p:sp>
        <p:nvSpPr>
          <p:cNvPr id="58" name="PlaceHolder 2"/>
          <p:cNvSpPr>
            <a:spLocks noGrp="1"/>
          </p:cNvSpPr>
          <p:nvPr>
            <p:ph type="body"/>
          </p:nvPr>
        </p:nvSpPr>
        <p:spPr>
          <a:xfrm>
            <a:off x="365760" y="962640"/>
            <a:ext cx="6583320" cy="23860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65760" y="164160"/>
            <a:ext cx="6583320" cy="686880"/>
          </a:xfrm>
          <a:prstGeom prst="rect">
            <a:avLst/>
          </a:prstGeom>
        </p:spPr>
        <p:txBody>
          <a:bodyPr lIns="0" rIns="0" tIns="0" bIns="0" anchor="ctr"/>
          <a:p>
            <a:pPr algn="ctr"/>
            <a:endParaRPr/>
          </a:p>
        </p:txBody>
      </p:sp>
      <p:sp>
        <p:nvSpPr>
          <p:cNvPr id="60" name="PlaceHolder 2"/>
          <p:cNvSpPr>
            <a:spLocks noGrp="1"/>
          </p:cNvSpPr>
          <p:nvPr>
            <p:ph type="body"/>
          </p:nvPr>
        </p:nvSpPr>
        <p:spPr>
          <a:xfrm>
            <a:off x="365760" y="962640"/>
            <a:ext cx="3212640" cy="2386080"/>
          </a:xfrm>
          <a:prstGeom prst="rect">
            <a:avLst/>
          </a:prstGeom>
        </p:spPr>
        <p:txBody>
          <a:bodyPr lIns="0" rIns="0" tIns="0" bIns="0"/>
          <a:p>
            <a:endParaRPr/>
          </a:p>
        </p:txBody>
      </p:sp>
      <p:sp>
        <p:nvSpPr>
          <p:cNvPr id="61" name="PlaceHolder 3"/>
          <p:cNvSpPr>
            <a:spLocks noGrp="1"/>
          </p:cNvSpPr>
          <p:nvPr>
            <p:ph type="body"/>
          </p:nvPr>
        </p:nvSpPr>
        <p:spPr>
          <a:xfrm>
            <a:off x="3739320" y="962640"/>
            <a:ext cx="3212640" cy="23860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365760" y="164160"/>
            <a:ext cx="6583320" cy="68688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365760" y="164160"/>
            <a:ext cx="6583320" cy="318384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65760" y="164160"/>
            <a:ext cx="6583320" cy="686880"/>
          </a:xfrm>
          <a:prstGeom prst="rect">
            <a:avLst/>
          </a:prstGeom>
        </p:spPr>
        <p:txBody>
          <a:bodyPr lIns="0" rIns="0" tIns="0" bIns="0" anchor="ctr"/>
          <a:p>
            <a:pPr algn="ctr"/>
            <a:endParaRPr/>
          </a:p>
        </p:txBody>
      </p:sp>
      <p:sp>
        <p:nvSpPr>
          <p:cNvPr id="65" name="PlaceHolder 2"/>
          <p:cNvSpPr>
            <a:spLocks noGrp="1"/>
          </p:cNvSpPr>
          <p:nvPr>
            <p:ph type="body"/>
          </p:nvPr>
        </p:nvSpPr>
        <p:spPr>
          <a:xfrm>
            <a:off x="365760" y="962640"/>
            <a:ext cx="3212640" cy="1137960"/>
          </a:xfrm>
          <a:prstGeom prst="rect">
            <a:avLst/>
          </a:prstGeom>
        </p:spPr>
        <p:txBody>
          <a:bodyPr lIns="0" rIns="0" tIns="0" bIns="0"/>
          <a:p>
            <a:endParaRPr/>
          </a:p>
        </p:txBody>
      </p:sp>
      <p:sp>
        <p:nvSpPr>
          <p:cNvPr id="66" name="PlaceHolder 3"/>
          <p:cNvSpPr>
            <a:spLocks noGrp="1"/>
          </p:cNvSpPr>
          <p:nvPr>
            <p:ph type="body"/>
          </p:nvPr>
        </p:nvSpPr>
        <p:spPr>
          <a:xfrm>
            <a:off x="365760" y="2208960"/>
            <a:ext cx="3212640" cy="1137960"/>
          </a:xfrm>
          <a:prstGeom prst="rect">
            <a:avLst/>
          </a:prstGeom>
        </p:spPr>
        <p:txBody>
          <a:bodyPr lIns="0" rIns="0" tIns="0" bIns="0"/>
          <a:p>
            <a:endParaRPr/>
          </a:p>
        </p:txBody>
      </p:sp>
      <p:sp>
        <p:nvSpPr>
          <p:cNvPr id="67" name="PlaceHolder 4"/>
          <p:cNvSpPr>
            <a:spLocks noGrp="1"/>
          </p:cNvSpPr>
          <p:nvPr>
            <p:ph type="body"/>
          </p:nvPr>
        </p:nvSpPr>
        <p:spPr>
          <a:xfrm>
            <a:off x="3739320" y="962640"/>
            <a:ext cx="3212640" cy="23860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365760" y="164160"/>
            <a:ext cx="6583320" cy="686880"/>
          </a:xfrm>
          <a:prstGeom prst="rect">
            <a:avLst/>
          </a:prstGeom>
        </p:spPr>
        <p:txBody>
          <a:bodyPr lIns="0" rIns="0" tIns="0" bIns="0" anchor="ctr"/>
          <a:p>
            <a:pPr algn="ctr"/>
            <a:endParaRPr/>
          </a:p>
        </p:txBody>
      </p:sp>
      <p:sp>
        <p:nvSpPr>
          <p:cNvPr id="13" name="PlaceHolder 2"/>
          <p:cNvSpPr>
            <a:spLocks noGrp="1"/>
          </p:cNvSpPr>
          <p:nvPr>
            <p:ph type="subTitle"/>
          </p:nvPr>
        </p:nvSpPr>
        <p:spPr>
          <a:xfrm>
            <a:off x="365760" y="962640"/>
            <a:ext cx="6583320" cy="23864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65760" y="164160"/>
            <a:ext cx="6583320" cy="686880"/>
          </a:xfrm>
          <a:prstGeom prst="rect">
            <a:avLst/>
          </a:prstGeom>
        </p:spPr>
        <p:txBody>
          <a:bodyPr lIns="0" rIns="0" tIns="0" bIns="0" anchor="ctr"/>
          <a:p>
            <a:pPr algn="ctr"/>
            <a:endParaRPr/>
          </a:p>
        </p:txBody>
      </p:sp>
      <p:sp>
        <p:nvSpPr>
          <p:cNvPr id="69" name="PlaceHolder 2"/>
          <p:cNvSpPr>
            <a:spLocks noGrp="1"/>
          </p:cNvSpPr>
          <p:nvPr>
            <p:ph type="body"/>
          </p:nvPr>
        </p:nvSpPr>
        <p:spPr>
          <a:xfrm>
            <a:off x="365760" y="962640"/>
            <a:ext cx="3212640" cy="2386080"/>
          </a:xfrm>
          <a:prstGeom prst="rect">
            <a:avLst/>
          </a:prstGeom>
        </p:spPr>
        <p:txBody>
          <a:bodyPr lIns="0" rIns="0" tIns="0" bIns="0"/>
          <a:p>
            <a:endParaRPr/>
          </a:p>
        </p:txBody>
      </p:sp>
      <p:sp>
        <p:nvSpPr>
          <p:cNvPr id="70" name="PlaceHolder 3"/>
          <p:cNvSpPr>
            <a:spLocks noGrp="1"/>
          </p:cNvSpPr>
          <p:nvPr>
            <p:ph type="body"/>
          </p:nvPr>
        </p:nvSpPr>
        <p:spPr>
          <a:xfrm>
            <a:off x="3739320" y="962640"/>
            <a:ext cx="3212640" cy="1137960"/>
          </a:xfrm>
          <a:prstGeom prst="rect">
            <a:avLst/>
          </a:prstGeom>
        </p:spPr>
        <p:txBody>
          <a:bodyPr lIns="0" rIns="0" tIns="0" bIns="0"/>
          <a:p>
            <a:endParaRPr/>
          </a:p>
        </p:txBody>
      </p:sp>
      <p:sp>
        <p:nvSpPr>
          <p:cNvPr id="71" name="PlaceHolder 4"/>
          <p:cNvSpPr>
            <a:spLocks noGrp="1"/>
          </p:cNvSpPr>
          <p:nvPr>
            <p:ph type="body"/>
          </p:nvPr>
        </p:nvSpPr>
        <p:spPr>
          <a:xfrm>
            <a:off x="3739320" y="2208960"/>
            <a:ext cx="3212640" cy="113796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65760" y="164160"/>
            <a:ext cx="6583320" cy="686880"/>
          </a:xfrm>
          <a:prstGeom prst="rect">
            <a:avLst/>
          </a:prstGeom>
        </p:spPr>
        <p:txBody>
          <a:bodyPr lIns="0" rIns="0" tIns="0" bIns="0" anchor="ctr"/>
          <a:p>
            <a:pPr algn="ctr"/>
            <a:endParaRPr/>
          </a:p>
        </p:txBody>
      </p:sp>
      <p:sp>
        <p:nvSpPr>
          <p:cNvPr id="73" name="PlaceHolder 2"/>
          <p:cNvSpPr>
            <a:spLocks noGrp="1"/>
          </p:cNvSpPr>
          <p:nvPr>
            <p:ph type="body"/>
          </p:nvPr>
        </p:nvSpPr>
        <p:spPr>
          <a:xfrm>
            <a:off x="365760" y="962640"/>
            <a:ext cx="3212640" cy="1137960"/>
          </a:xfrm>
          <a:prstGeom prst="rect">
            <a:avLst/>
          </a:prstGeom>
        </p:spPr>
        <p:txBody>
          <a:bodyPr lIns="0" rIns="0" tIns="0" bIns="0"/>
          <a:p>
            <a:endParaRPr/>
          </a:p>
        </p:txBody>
      </p:sp>
      <p:sp>
        <p:nvSpPr>
          <p:cNvPr id="74" name="PlaceHolder 3"/>
          <p:cNvSpPr>
            <a:spLocks noGrp="1"/>
          </p:cNvSpPr>
          <p:nvPr>
            <p:ph type="body"/>
          </p:nvPr>
        </p:nvSpPr>
        <p:spPr>
          <a:xfrm>
            <a:off x="3739320" y="962640"/>
            <a:ext cx="3212640" cy="1137960"/>
          </a:xfrm>
          <a:prstGeom prst="rect">
            <a:avLst/>
          </a:prstGeom>
        </p:spPr>
        <p:txBody>
          <a:bodyPr lIns="0" rIns="0" tIns="0" bIns="0"/>
          <a:p>
            <a:endParaRPr/>
          </a:p>
        </p:txBody>
      </p:sp>
      <p:sp>
        <p:nvSpPr>
          <p:cNvPr id="75" name="PlaceHolder 4"/>
          <p:cNvSpPr>
            <a:spLocks noGrp="1"/>
          </p:cNvSpPr>
          <p:nvPr>
            <p:ph type="body"/>
          </p:nvPr>
        </p:nvSpPr>
        <p:spPr>
          <a:xfrm>
            <a:off x="365760" y="2208960"/>
            <a:ext cx="6583320" cy="113796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365760" y="164160"/>
            <a:ext cx="6583320" cy="686880"/>
          </a:xfrm>
          <a:prstGeom prst="rect">
            <a:avLst/>
          </a:prstGeom>
        </p:spPr>
        <p:txBody>
          <a:bodyPr lIns="0" rIns="0" tIns="0" bIns="0" anchor="ctr"/>
          <a:p>
            <a:pPr algn="ctr"/>
            <a:endParaRPr/>
          </a:p>
        </p:txBody>
      </p:sp>
      <p:sp>
        <p:nvSpPr>
          <p:cNvPr id="77" name="PlaceHolder 2"/>
          <p:cNvSpPr>
            <a:spLocks noGrp="1"/>
          </p:cNvSpPr>
          <p:nvPr>
            <p:ph type="body"/>
          </p:nvPr>
        </p:nvSpPr>
        <p:spPr>
          <a:xfrm>
            <a:off x="365760" y="962640"/>
            <a:ext cx="6583320" cy="1137960"/>
          </a:xfrm>
          <a:prstGeom prst="rect">
            <a:avLst/>
          </a:prstGeom>
        </p:spPr>
        <p:txBody>
          <a:bodyPr lIns="0" rIns="0" tIns="0" bIns="0"/>
          <a:p>
            <a:endParaRPr/>
          </a:p>
        </p:txBody>
      </p:sp>
      <p:sp>
        <p:nvSpPr>
          <p:cNvPr id="78" name="PlaceHolder 3"/>
          <p:cNvSpPr>
            <a:spLocks noGrp="1"/>
          </p:cNvSpPr>
          <p:nvPr>
            <p:ph type="body"/>
          </p:nvPr>
        </p:nvSpPr>
        <p:spPr>
          <a:xfrm>
            <a:off x="365760" y="2208960"/>
            <a:ext cx="6583320" cy="113796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365760" y="164160"/>
            <a:ext cx="6583320" cy="686880"/>
          </a:xfrm>
          <a:prstGeom prst="rect">
            <a:avLst/>
          </a:prstGeom>
        </p:spPr>
        <p:txBody>
          <a:bodyPr lIns="0" rIns="0" tIns="0" bIns="0" anchor="ctr"/>
          <a:p>
            <a:pPr algn="ctr"/>
            <a:endParaRPr/>
          </a:p>
        </p:txBody>
      </p:sp>
      <p:sp>
        <p:nvSpPr>
          <p:cNvPr id="80" name="PlaceHolder 2"/>
          <p:cNvSpPr>
            <a:spLocks noGrp="1"/>
          </p:cNvSpPr>
          <p:nvPr>
            <p:ph type="body"/>
          </p:nvPr>
        </p:nvSpPr>
        <p:spPr>
          <a:xfrm>
            <a:off x="365760" y="962640"/>
            <a:ext cx="3212640" cy="1137960"/>
          </a:xfrm>
          <a:prstGeom prst="rect">
            <a:avLst/>
          </a:prstGeom>
        </p:spPr>
        <p:txBody>
          <a:bodyPr lIns="0" rIns="0" tIns="0" bIns="0"/>
          <a:p>
            <a:endParaRPr/>
          </a:p>
        </p:txBody>
      </p:sp>
      <p:sp>
        <p:nvSpPr>
          <p:cNvPr id="81" name="PlaceHolder 3"/>
          <p:cNvSpPr>
            <a:spLocks noGrp="1"/>
          </p:cNvSpPr>
          <p:nvPr>
            <p:ph type="body"/>
          </p:nvPr>
        </p:nvSpPr>
        <p:spPr>
          <a:xfrm>
            <a:off x="3739320" y="962640"/>
            <a:ext cx="3212640" cy="1137960"/>
          </a:xfrm>
          <a:prstGeom prst="rect">
            <a:avLst/>
          </a:prstGeom>
        </p:spPr>
        <p:txBody>
          <a:bodyPr lIns="0" rIns="0" tIns="0" bIns="0"/>
          <a:p>
            <a:endParaRPr/>
          </a:p>
        </p:txBody>
      </p:sp>
      <p:sp>
        <p:nvSpPr>
          <p:cNvPr id="82" name="PlaceHolder 4"/>
          <p:cNvSpPr>
            <a:spLocks noGrp="1"/>
          </p:cNvSpPr>
          <p:nvPr>
            <p:ph type="body"/>
          </p:nvPr>
        </p:nvSpPr>
        <p:spPr>
          <a:xfrm>
            <a:off x="3739320" y="2208960"/>
            <a:ext cx="3212640" cy="1137960"/>
          </a:xfrm>
          <a:prstGeom prst="rect">
            <a:avLst/>
          </a:prstGeom>
        </p:spPr>
        <p:txBody>
          <a:bodyPr lIns="0" rIns="0" tIns="0" bIns="0"/>
          <a:p>
            <a:endParaRPr/>
          </a:p>
        </p:txBody>
      </p:sp>
      <p:sp>
        <p:nvSpPr>
          <p:cNvPr id="83" name="PlaceHolder 5"/>
          <p:cNvSpPr>
            <a:spLocks noGrp="1"/>
          </p:cNvSpPr>
          <p:nvPr>
            <p:ph type="body"/>
          </p:nvPr>
        </p:nvSpPr>
        <p:spPr>
          <a:xfrm>
            <a:off x="365760" y="2208960"/>
            <a:ext cx="3212640" cy="113796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365760" y="164160"/>
            <a:ext cx="6583320" cy="686880"/>
          </a:xfrm>
          <a:prstGeom prst="rect">
            <a:avLst/>
          </a:prstGeom>
        </p:spPr>
        <p:txBody>
          <a:bodyPr lIns="0" rIns="0" tIns="0" bIns="0" anchor="ctr"/>
          <a:p>
            <a:pPr algn="ctr"/>
            <a:endParaRPr/>
          </a:p>
        </p:txBody>
      </p:sp>
      <p:sp>
        <p:nvSpPr>
          <p:cNvPr id="85" name="PlaceHolder 2"/>
          <p:cNvSpPr>
            <a:spLocks noGrp="1"/>
          </p:cNvSpPr>
          <p:nvPr>
            <p:ph type="body"/>
          </p:nvPr>
        </p:nvSpPr>
        <p:spPr>
          <a:xfrm>
            <a:off x="365760" y="962640"/>
            <a:ext cx="6583320" cy="2386080"/>
          </a:xfrm>
          <a:prstGeom prst="rect">
            <a:avLst/>
          </a:prstGeom>
        </p:spPr>
        <p:txBody>
          <a:bodyPr lIns="0" rIns="0" tIns="0" bIns="0"/>
          <a:p>
            <a:endParaRPr/>
          </a:p>
        </p:txBody>
      </p:sp>
      <p:sp>
        <p:nvSpPr>
          <p:cNvPr id="86" name="PlaceHolder 3"/>
          <p:cNvSpPr>
            <a:spLocks noGrp="1"/>
          </p:cNvSpPr>
          <p:nvPr>
            <p:ph type="body"/>
          </p:nvPr>
        </p:nvSpPr>
        <p:spPr>
          <a:xfrm>
            <a:off x="365760" y="962640"/>
            <a:ext cx="6583320" cy="2386080"/>
          </a:xfrm>
          <a:prstGeom prst="rect">
            <a:avLst/>
          </a:prstGeom>
        </p:spPr>
        <p:txBody>
          <a:bodyPr lIns="0" rIns="0" tIns="0" bIns="0"/>
          <a:p>
            <a:endParaRPr/>
          </a:p>
        </p:txBody>
      </p:sp>
      <p:pic>
        <p:nvPicPr>
          <p:cNvPr id="87" name="" descr=""/>
          <p:cNvPicPr/>
          <p:nvPr/>
        </p:nvPicPr>
        <p:blipFill>
          <a:blip r:embed="rId2"/>
          <a:stretch>
            <a:fillRect/>
          </a:stretch>
        </p:blipFill>
        <p:spPr>
          <a:xfrm>
            <a:off x="2161800" y="962640"/>
            <a:ext cx="2990520" cy="2386080"/>
          </a:xfrm>
          <a:prstGeom prst="rect">
            <a:avLst/>
          </a:prstGeom>
          <a:ln>
            <a:noFill/>
          </a:ln>
        </p:spPr>
      </p:pic>
      <p:pic>
        <p:nvPicPr>
          <p:cNvPr id="88" name="" descr=""/>
          <p:cNvPicPr/>
          <p:nvPr/>
        </p:nvPicPr>
        <p:blipFill>
          <a:blip r:embed="rId3"/>
          <a:stretch>
            <a:fillRect/>
          </a:stretch>
        </p:blipFill>
        <p:spPr>
          <a:xfrm>
            <a:off x="2161800" y="962640"/>
            <a:ext cx="2990520" cy="23860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10" name="PlaceHolder 1"/>
          <p:cNvSpPr>
            <a:spLocks noGrp="1"/>
          </p:cNvSpPr>
          <p:nvPr>
            <p:ph type="title"/>
          </p:nvPr>
        </p:nvSpPr>
        <p:spPr>
          <a:xfrm>
            <a:off x="365760" y="164160"/>
            <a:ext cx="6583320" cy="686880"/>
          </a:xfrm>
          <a:prstGeom prst="rect">
            <a:avLst/>
          </a:prstGeom>
        </p:spPr>
        <p:txBody>
          <a:bodyPr lIns="0" rIns="0" tIns="0" bIns="0" anchor="ctr"/>
          <a:p>
            <a:pPr algn="ctr"/>
            <a:endParaRPr/>
          </a:p>
        </p:txBody>
      </p:sp>
      <p:sp>
        <p:nvSpPr>
          <p:cNvPr id="111" name="PlaceHolder 2"/>
          <p:cNvSpPr>
            <a:spLocks noGrp="1"/>
          </p:cNvSpPr>
          <p:nvPr>
            <p:ph type="subTitle"/>
          </p:nvPr>
        </p:nvSpPr>
        <p:spPr>
          <a:xfrm>
            <a:off x="365760" y="962640"/>
            <a:ext cx="6583320" cy="23864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365760" y="164160"/>
            <a:ext cx="6583320" cy="686880"/>
          </a:xfrm>
          <a:prstGeom prst="rect">
            <a:avLst/>
          </a:prstGeom>
        </p:spPr>
        <p:txBody>
          <a:bodyPr lIns="0" rIns="0" tIns="0" bIns="0" anchor="ctr"/>
          <a:p>
            <a:pPr algn="ctr"/>
            <a:endParaRPr/>
          </a:p>
        </p:txBody>
      </p:sp>
      <p:sp>
        <p:nvSpPr>
          <p:cNvPr id="113" name="PlaceHolder 2"/>
          <p:cNvSpPr>
            <a:spLocks noGrp="1"/>
          </p:cNvSpPr>
          <p:nvPr>
            <p:ph type="body"/>
          </p:nvPr>
        </p:nvSpPr>
        <p:spPr>
          <a:xfrm>
            <a:off x="365760" y="962640"/>
            <a:ext cx="6583320" cy="23860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365760" y="164160"/>
            <a:ext cx="6583320" cy="686880"/>
          </a:xfrm>
          <a:prstGeom prst="rect">
            <a:avLst/>
          </a:prstGeom>
        </p:spPr>
        <p:txBody>
          <a:bodyPr lIns="0" rIns="0" tIns="0" bIns="0" anchor="ctr"/>
          <a:p>
            <a:pPr algn="ctr"/>
            <a:endParaRPr/>
          </a:p>
        </p:txBody>
      </p:sp>
      <p:sp>
        <p:nvSpPr>
          <p:cNvPr id="115" name="PlaceHolder 2"/>
          <p:cNvSpPr>
            <a:spLocks noGrp="1"/>
          </p:cNvSpPr>
          <p:nvPr>
            <p:ph type="body"/>
          </p:nvPr>
        </p:nvSpPr>
        <p:spPr>
          <a:xfrm>
            <a:off x="365760" y="962640"/>
            <a:ext cx="3212640" cy="2386080"/>
          </a:xfrm>
          <a:prstGeom prst="rect">
            <a:avLst/>
          </a:prstGeom>
        </p:spPr>
        <p:txBody>
          <a:bodyPr lIns="0" rIns="0" tIns="0" bIns="0"/>
          <a:p>
            <a:endParaRPr/>
          </a:p>
        </p:txBody>
      </p:sp>
      <p:sp>
        <p:nvSpPr>
          <p:cNvPr id="116" name="PlaceHolder 3"/>
          <p:cNvSpPr>
            <a:spLocks noGrp="1"/>
          </p:cNvSpPr>
          <p:nvPr>
            <p:ph type="body"/>
          </p:nvPr>
        </p:nvSpPr>
        <p:spPr>
          <a:xfrm>
            <a:off x="3739320" y="962640"/>
            <a:ext cx="3212640" cy="23860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7" name="PlaceHolder 1"/>
          <p:cNvSpPr>
            <a:spLocks noGrp="1"/>
          </p:cNvSpPr>
          <p:nvPr>
            <p:ph type="title"/>
          </p:nvPr>
        </p:nvSpPr>
        <p:spPr>
          <a:xfrm>
            <a:off x="365760" y="164160"/>
            <a:ext cx="6583320" cy="68688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65760" y="164160"/>
            <a:ext cx="6583320" cy="686880"/>
          </a:xfrm>
          <a:prstGeom prst="rect">
            <a:avLst/>
          </a:prstGeom>
        </p:spPr>
        <p:txBody>
          <a:bodyPr lIns="0" rIns="0" tIns="0" bIns="0" anchor="ctr"/>
          <a:p>
            <a:pPr algn="ctr"/>
            <a:endParaRPr/>
          </a:p>
        </p:txBody>
      </p:sp>
      <p:sp>
        <p:nvSpPr>
          <p:cNvPr id="15" name="PlaceHolder 2"/>
          <p:cNvSpPr>
            <a:spLocks noGrp="1"/>
          </p:cNvSpPr>
          <p:nvPr>
            <p:ph type="body"/>
          </p:nvPr>
        </p:nvSpPr>
        <p:spPr>
          <a:xfrm>
            <a:off x="365760" y="962640"/>
            <a:ext cx="6583320" cy="23860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8" name="PlaceHolder 1"/>
          <p:cNvSpPr>
            <a:spLocks noGrp="1"/>
          </p:cNvSpPr>
          <p:nvPr>
            <p:ph type="subTitle"/>
          </p:nvPr>
        </p:nvSpPr>
        <p:spPr>
          <a:xfrm>
            <a:off x="365760" y="164160"/>
            <a:ext cx="6583320" cy="318384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365760" y="164160"/>
            <a:ext cx="6583320" cy="686880"/>
          </a:xfrm>
          <a:prstGeom prst="rect">
            <a:avLst/>
          </a:prstGeom>
        </p:spPr>
        <p:txBody>
          <a:bodyPr lIns="0" rIns="0" tIns="0" bIns="0" anchor="ctr"/>
          <a:p>
            <a:pPr algn="ctr"/>
            <a:endParaRPr/>
          </a:p>
        </p:txBody>
      </p:sp>
      <p:sp>
        <p:nvSpPr>
          <p:cNvPr id="120" name="PlaceHolder 2"/>
          <p:cNvSpPr>
            <a:spLocks noGrp="1"/>
          </p:cNvSpPr>
          <p:nvPr>
            <p:ph type="body"/>
          </p:nvPr>
        </p:nvSpPr>
        <p:spPr>
          <a:xfrm>
            <a:off x="365760" y="962640"/>
            <a:ext cx="3212640" cy="1137960"/>
          </a:xfrm>
          <a:prstGeom prst="rect">
            <a:avLst/>
          </a:prstGeom>
        </p:spPr>
        <p:txBody>
          <a:bodyPr lIns="0" rIns="0" tIns="0" bIns="0"/>
          <a:p>
            <a:endParaRPr/>
          </a:p>
        </p:txBody>
      </p:sp>
      <p:sp>
        <p:nvSpPr>
          <p:cNvPr id="121" name="PlaceHolder 3"/>
          <p:cNvSpPr>
            <a:spLocks noGrp="1"/>
          </p:cNvSpPr>
          <p:nvPr>
            <p:ph type="body"/>
          </p:nvPr>
        </p:nvSpPr>
        <p:spPr>
          <a:xfrm>
            <a:off x="365760" y="2208960"/>
            <a:ext cx="3212640" cy="1137960"/>
          </a:xfrm>
          <a:prstGeom prst="rect">
            <a:avLst/>
          </a:prstGeom>
        </p:spPr>
        <p:txBody>
          <a:bodyPr lIns="0" rIns="0" tIns="0" bIns="0"/>
          <a:p>
            <a:endParaRPr/>
          </a:p>
        </p:txBody>
      </p:sp>
      <p:sp>
        <p:nvSpPr>
          <p:cNvPr id="122" name="PlaceHolder 4"/>
          <p:cNvSpPr>
            <a:spLocks noGrp="1"/>
          </p:cNvSpPr>
          <p:nvPr>
            <p:ph type="body"/>
          </p:nvPr>
        </p:nvSpPr>
        <p:spPr>
          <a:xfrm>
            <a:off x="3739320" y="962640"/>
            <a:ext cx="3212640" cy="23860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365760" y="164160"/>
            <a:ext cx="6583320" cy="686880"/>
          </a:xfrm>
          <a:prstGeom prst="rect">
            <a:avLst/>
          </a:prstGeom>
        </p:spPr>
        <p:txBody>
          <a:bodyPr lIns="0" rIns="0" tIns="0" bIns="0" anchor="ctr"/>
          <a:p>
            <a:pPr algn="ctr"/>
            <a:endParaRPr/>
          </a:p>
        </p:txBody>
      </p:sp>
      <p:sp>
        <p:nvSpPr>
          <p:cNvPr id="124" name="PlaceHolder 2"/>
          <p:cNvSpPr>
            <a:spLocks noGrp="1"/>
          </p:cNvSpPr>
          <p:nvPr>
            <p:ph type="body"/>
          </p:nvPr>
        </p:nvSpPr>
        <p:spPr>
          <a:xfrm>
            <a:off x="365760" y="962640"/>
            <a:ext cx="3212640" cy="2386080"/>
          </a:xfrm>
          <a:prstGeom prst="rect">
            <a:avLst/>
          </a:prstGeom>
        </p:spPr>
        <p:txBody>
          <a:bodyPr lIns="0" rIns="0" tIns="0" bIns="0"/>
          <a:p>
            <a:endParaRPr/>
          </a:p>
        </p:txBody>
      </p:sp>
      <p:sp>
        <p:nvSpPr>
          <p:cNvPr id="125" name="PlaceHolder 3"/>
          <p:cNvSpPr>
            <a:spLocks noGrp="1"/>
          </p:cNvSpPr>
          <p:nvPr>
            <p:ph type="body"/>
          </p:nvPr>
        </p:nvSpPr>
        <p:spPr>
          <a:xfrm>
            <a:off x="3739320" y="962640"/>
            <a:ext cx="3212640" cy="1137960"/>
          </a:xfrm>
          <a:prstGeom prst="rect">
            <a:avLst/>
          </a:prstGeom>
        </p:spPr>
        <p:txBody>
          <a:bodyPr lIns="0" rIns="0" tIns="0" bIns="0"/>
          <a:p>
            <a:endParaRPr/>
          </a:p>
        </p:txBody>
      </p:sp>
      <p:sp>
        <p:nvSpPr>
          <p:cNvPr id="126" name="PlaceHolder 4"/>
          <p:cNvSpPr>
            <a:spLocks noGrp="1"/>
          </p:cNvSpPr>
          <p:nvPr>
            <p:ph type="body"/>
          </p:nvPr>
        </p:nvSpPr>
        <p:spPr>
          <a:xfrm>
            <a:off x="3739320" y="2208960"/>
            <a:ext cx="3212640" cy="113796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365760" y="164160"/>
            <a:ext cx="6583320" cy="686880"/>
          </a:xfrm>
          <a:prstGeom prst="rect">
            <a:avLst/>
          </a:prstGeom>
        </p:spPr>
        <p:txBody>
          <a:bodyPr lIns="0" rIns="0" tIns="0" bIns="0" anchor="ctr"/>
          <a:p>
            <a:pPr algn="ctr"/>
            <a:endParaRPr/>
          </a:p>
        </p:txBody>
      </p:sp>
      <p:sp>
        <p:nvSpPr>
          <p:cNvPr id="128" name="PlaceHolder 2"/>
          <p:cNvSpPr>
            <a:spLocks noGrp="1"/>
          </p:cNvSpPr>
          <p:nvPr>
            <p:ph type="body"/>
          </p:nvPr>
        </p:nvSpPr>
        <p:spPr>
          <a:xfrm>
            <a:off x="365760" y="962640"/>
            <a:ext cx="3212640" cy="1137960"/>
          </a:xfrm>
          <a:prstGeom prst="rect">
            <a:avLst/>
          </a:prstGeom>
        </p:spPr>
        <p:txBody>
          <a:bodyPr lIns="0" rIns="0" tIns="0" bIns="0"/>
          <a:p>
            <a:endParaRPr/>
          </a:p>
        </p:txBody>
      </p:sp>
      <p:sp>
        <p:nvSpPr>
          <p:cNvPr id="129" name="PlaceHolder 3"/>
          <p:cNvSpPr>
            <a:spLocks noGrp="1"/>
          </p:cNvSpPr>
          <p:nvPr>
            <p:ph type="body"/>
          </p:nvPr>
        </p:nvSpPr>
        <p:spPr>
          <a:xfrm>
            <a:off x="3739320" y="962640"/>
            <a:ext cx="3212640" cy="1137960"/>
          </a:xfrm>
          <a:prstGeom prst="rect">
            <a:avLst/>
          </a:prstGeom>
        </p:spPr>
        <p:txBody>
          <a:bodyPr lIns="0" rIns="0" tIns="0" bIns="0"/>
          <a:p>
            <a:endParaRPr/>
          </a:p>
        </p:txBody>
      </p:sp>
      <p:sp>
        <p:nvSpPr>
          <p:cNvPr id="130" name="PlaceHolder 4"/>
          <p:cNvSpPr>
            <a:spLocks noGrp="1"/>
          </p:cNvSpPr>
          <p:nvPr>
            <p:ph type="body"/>
          </p:nvPr>
        </p:nvSpPr>
        <p:spPr>
          <a:xfrm>
            <a:off x="365760" y="2208960"/>
            <a:ext cx="6583320" cy="113796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365760" y="164160"/>
            <a:ext cx="6583320" cy="686880"/>
          </a:xfrm>
          <a:prstGeom prst="rect">
            <a:avLst/>
          </a:prstGeom>
        </p:spPr>
        <p:txBody>
          <a:bodyPr lIns="0" rIns="0" tIns="0" bIns="0" anchor="ctr"/>
          <a:p>
            <a:pPr algn="ctr"/>
            <a:endParaRPr/>
          </a:p>
        </p:txBody>
      </p:sp>
      <p:sp>
        <p:nvSpPr>
          <p:cNvPr id="132" name="PlaceHolder 2"/>
          <p:cNvSpPr>
            <a:spLocks noGrp="1"/>
          </p:cNvSpPr>
          <p:nvPr>
            <p:ph type="body"/>
          </p:nvPr>
        </p:nvSpPr>
        <p:spPr>
          <a:xfrm>
            <a:off x="365760" y="962640"/>
            <a:ext cx="6583320" cy="1137960"/>
          </a:xfrm>
          <a:prstGeom prst="rect">
            <a:avLst/>
          </a:prstGeom>
        </p:spPr>
        <p:txBody>
          <a:bodyPr lIns="0" rIns="0" tIns="0" bIns="0"/>
          <a:p>
            <a:endParaRPr/>
          </a:p>
        </p:txBody>
      </p:sp>
      <p:sp>
        <p:nvSpPr>
          <p:cNvPr id="133" name="PlaceHolder 3"/>
          <p:cNvSpPr>
            <a:spLocks noGrp="1"/>
          </p:cNvSpPr>
          <p:nvPr>
            <p:ph type="body"/>
          </p:nvPr>
        </p:nvSpPr>
        <p:spPr>
          <a:xfrm>
            <a:off x="365760" y="2208960"/>
            <a:ext cx="6583320" cy="113796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365760" y="164160"/>
            <a:ext cx="6583320" cy="686880"/>
          </a:xfrm>
          <a:prstGeom prst="rect">
            <a:avLst/>
          </a:prstGeom>
        </p:spPr>
        <p:txBody>
          <a:bodyPr lIns="0" rIns="0" tIns="0" bIns="0" anchor="ctr"/>
          <a:p>
            <a:pPr algn="ctr"/>
            <a:endParaRPr/>
          </a:p>
        </p:txBody>
      </p:sp>
      <p:sp>
        <p:nvSpPr>
          <p:cNvPr id="135" name="PlaceHolder 2"/>
          <p:cNvSpPr>
            <a:spLocks noGrp="1"/>
          </p:cNvSpPr>
          <p:nvPr>
            <p:ph type="body"/>
          </p:nvPr>
        </p:nvSpPr>
        <p:spPr>
          <a:xfrm>
            <a:off x="365760" y="962640"/>
            <a:ext cx="3212640" cy="1137960"/>
          </a:xfrm>
          <a:prstGeom prst="rect">
            <a:avLst/>
          </a:prstGeom>
        </p:spPr>
        <p:txBody>
          <a:bodyPr lIns="0" rIns="0" tIns="0" bIns="0"/>
          <a:p>
            <a:endParaRPr/>
          </a:p>
        </p:txBody>
      </p:sp>
      <p:sp>
        <p:nvSpPr>
          <p:cNvPr id="136" name="PlaceHolder 3"/>
          <p:cNvSpPr>
            <a:spLocks noGrp="1"/>
          </p:cNvSpPr>
          <p:nvPr>
            <p:ph type="body"/>
          </p:nvPr>
        </p:nvSpPr>
        <p:spPr>
          <a:xfrm>
            <a:off x="3739320" y="962640"/>
            <a:ext cx="3212640" cy="1137960"/>
          </a:xfrm>
          <a:prstGeom prst="rect">
            <a:avLst/>
          </a:prstGeom>
        </p:spPr>
        <p:txBody>
          <a:bodyPr lIns="0" rIns="0" tIns="0" bIns="0"/>
          <a:p>
            <a:endParaRPr/>
          </a:p>
        </p:txBody>
      </p:sp>
      <p:sp>
        <p:nvSpPr>
          <p:cNvPr id="137" name="PlaceHolder 4"/>
          <p:cNvSpPr>
            <a:spLocks noGrp="1"/>
          </p:cNvSpPr>
          <p:nvPr>
            <p:ph type="body"/>
          </p:nvPr>
        </p:nvSpPr>
        <p:spPr>
          <a:xfrm>
            <a:off x="3739320" y="2208960"/>
            <a:ext cx="3212640" cy="1137960"/>
          </a:xfrm>
          <a:prstGeom prst="rect">
            <a:avLst/>
          </a:prstGeom>
        </p:spPr>
        <p:txBody>
          <a:bodyPr lIns="0" rIns="0" tIns="0" bIns="0"/>
          <a:p>
            <a:endParaRPr/>
          </a:p>
        </p:txBody>
      </p:sp>
      <p:sp>
        <p:nvSpPr>
          <p:cNvPr id="138" name="PlaceHolder 5"/>
          <p:cNvSpPr>
            <a:spLocks noGrp="1"/>
          </p:cNvSpPr>
          <p:nvPr>
            <p:ph type="body"/>
          </p:nvPr>
        </p:nvSpPr>
        <p:spPr>
          <a:xfrm>
            <a:off x="365760" y="2208960"/>
            <a:ext cx="3212640" cy="113796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365760" y="164160"/>
            <a:ext cx="6583320" cy="686880"/>
          </a:xfrm>
          <a:prstGeom prst="rect">
            <a:avLst/>
          </a:prstGeom>
        </p:spPr>
        <p:txBody>
          <a:bodyPr lIns="0" rIns="0" tIns="0" bIns="0" anchor="ctr"/>
          <a:p>
            <a:pPr algn="ctr"/>
            <a:endParaRPr/>
          </a:p>
        </p:txBody>
      </p:sp>
      <p:sp>
        <p:nvSpPr>
          <p:cNvPr id="140" name="PlaceHolder 2"/>
          <p:cNvSpPr>
            <a:spLocks noGrp="1"/>
          </p:cNvSpPr>
          <p:nvPr>
            <p:ph type="body"/>
          </p:nvPr>
        </p:nvSpPr>
        <p:spPr>
          <a:xfrm>
            <a:off x="365760" y="962640"/>
            <a:ext cx="6583320" cy="2386080"/>
          </a:xfrm>
          <a:prstGeom prst="rect">
            <a:avLst/>
          </a:prstGeom>
        </p:spPr>
        <p:txBody>
          <a:bodyPr lIns="0" rIns="0" tIns="0" bIns="0"/>
          <a:p>
            <a:endParaRPr/>
          </a:p>
        </p:txBody>
      </p:sp>
      <p:sp>
        <p:nvSpPr>
          <p:cNvPr id="141" name="PlaceHolder 3"/>
          <p:cNvSpPr>
            <a:spLocks noGrp="1"/>
          </p:cNvSpPr>
          <p:nvPr>
            <p:ph type="body"/>
          </p:nvPr>
        </p:nvSpPr>
        <p:spPr>
          <a:xfrm>
            <a:off x="365760" y="962640"/>
            <a:ext cx="6583320" cy="2386080"/>
          </a:xfrm>
          <a:prstGeom prst="rect">
            <a:avLst/>
          </a:prstGeom>
        </p:spPr>
        <p:txBody>
          <a:bodyPr lIns="0" rIns="0" tIns="0" bIns="0"/>
          <a:p>
            <a:endParaRPr/>
          </a:p>
        </p:txBody>
      </p:sp>
      <p:pic>
        <p:nvPicPr>
          <p:cNvPr id="142" name="" descr=""/>
          <p:cNvPicPr/>
          <p:nvPr/>
        </p:nvPicPr>
        <p:blipFill>
          <a:blip r:embed="rId2"/>
          <a:stretch>
            <a:fillRect/>
          </a:stretch>
        </p:blipFill>
        <p:spPr>
          <a:xfrm>
            <a:off x="2161800" y="962640"/>
            <a:ext cx="2990520" cy="2386080"/>
          </a:xfrm>
          <a:prstGeom prst="rect">
            <a:avLst/>
          </a:prstGeom>
          <a:ln>
            <a:noFill/>
          </a:ln>
        </p:spPr>
      </p:pic>
      <p:pic>
        <p:nvPicPr>
          <p:cNvPr id="143" name="" descr=""/>
          <p:cNvPicPr/>
          <p:nvPr/>
        </p:nvPicPr>
        <p:blipFill>
          <a:blip r:embed="rId3"/>
          <a:stretch>
            <a:fillRect/>
          </a:stretch>
        </p:blipFill>
        <p:spPr>
          <a:xfrm>
            <a:off x="2161800" y="962640"/>
            <a:ext cx="2990520" cy="23860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57" name="PlaceHolder 1"/>
          <p:cNvSpPr>
            <a:spLocks noGrp="1"/>
          </p:cNvSpPr>
          <p:nvPr>
            <p:ph type="title"/>
          </p:nvPr>
        </p:nvSpPr>
        <p:spPr>
          <a:xfrm>
            <a:off x="365760" y="164160"/>
            <a:ext cx="6583320" cy="686880"/>
          </a:xfrm>
          <a:prstGeom prst="rect">
            <a:avLst/>
          </a:prstGeom>
        </p:spPr>
        <p:txBody>
          <a:bodyPr lIns="0" rIns="0" tIns="0" bIns="0" anchor="ctr"/>
          <a:p>
            <a:pPr algn="ctr"/>
            <a:endParaRPr/>
          </a:p>
        </p:txBody>
      </p:sp>
      <p:sp>
        <p:nvSpPr>
          <p:cNvPr id="158" name="PlaceHolder 2"/>
          <p:cNvSpPr>
            <a:spLocks noGrp="1"/>
          </p:cNvSpPr>
          <p:nvPr>
            <p:ph type="subTitle"/>
          </p:nvPr>
        </p:nvSpPr>
        <p:spPr>
          <a:xfrm>
            <a:off x="365760" y="962640"/>
            <a:ext cx="6583320" cy="238644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365760" y="164160"/>
            <a:ext cx="6583320" cy="686880"/>
          </a:xfrm>
          <a:prstGeom prst="rect">
            <a:avLst/>
          </a:prstGeom>
        </p:spPr>
        <p:txBody>
          <a:bodyPr lIns="0" rIns="0" tIns="0" bIns="0" anchor="ctr"/>
          <a:p>
            <a:pPr algn="ctr"/>
            <a:endParaRPr/>
          </a:p>
        </p:txBody>
      </p:sp>
      <p:sp>
        <p:nvSpPr>
          <p:cNvPr id="160" name="PlaceHolder 2"/>
          <p:cNvSpPr>
            <a:spLocks noGrp="1"/>
          </p:cNvSpPr>
          <p:nvPr>
            <p:ph type="body"/>
          </p:nvPr>
        </p:nvSpPr>
        <p:spPr>
          <a:xfrm>
            <a:off x="365760" y="962640"/>
            <a:ext cx="6583320" cy="23860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65760" y="164160"/>
            <a:ext cx="6583320" cy="686880"/>
          </a:xfrm>
          <a:prstGeom prst="rect">
            <a:avLst/>
          </a:prstGeom>
        </p:spPr>
        <p:txBody>
          <a:bodyPr lIns="0" rIns="0" tIns="0" bIns="0" anchor="ctr"/>
          <a:p>
            <a:pPr algn="ctr"/>
            <a:endParaRPr/>
          </a:p>
        </p:txBody>
      </p:sp>
      <p:sp>
        <p:nvSpPr>
          <p:cNvPr id="17" name="PlaceHolder 2"/>
          <p:cNvSpPr>
            <a:spLocks noGrp="1"/>
          </p:cNvSpPr>
          <p:nvPr>
            <p:ph type="body"/>
          </p:nvPr>
        </p:nvSpPr>
        <p:spPr>
          <a:xfrm>
            <a:off x="365760" y="962640"/>
            <a:ext cx="3212640" cy="2386080"/>
          </a:xfrm>
          <a:prstGeom prst="rect">
            <a:avLst/>
          </a:prstGeom>
        </p:spPr>
        <p:txBody>
          <a:bodyPr lIns="0" rIns="0" tIns="0" bIns="0"/>
          <a:p>
            <a:endParaRPr/>
          </a:p>
        </p:txBody>
      </p:sp>
      <p:sp>
        <p:nvSpPr>
          <p:cNvPr id="18" name="PlaceHolder 3"/>
          <p:cNvSpPr>
            <a:spLocks noGrp="1"/>
          </p:cNvSpPr>
          <p:nvPr>
            <p:ph type="body"/>
          </p:nvPr>
        </p:nvSpPr>
        <p:spPr>
          <a:xfrm>
            <a:off x="3739320" y="962640"/>
            <a:ext cx="3212640" cy="238608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365760" y="164160"/>
            <a:ext cx="6583320" cy="686880"/>
          </a:xfrm>
          <a:prstGeom prst="rect">
            <a:avLst/>
          </a:prstGeom>
        </p:spPr>
        <p:txBody>
          <a:bodyPr lIns="0" rIns="0" tIns="0" bIns="0" anchor="ctr"/>
          <a:p>
            <a:pPr algn="ctr"/>
            <a:endParaRPr/>
          </a:p>
        </p:txBody>
      </p:sp>
      <p:sp>
        <p:nvSpPr>
          <p:cNvPr id="162" name="PlaceHolder 2"/>
          <p:cNvSpPr>
            <a:spLocks noGrp="1"/>
          </p:cNvSpPr>
          <p:nvPr>
            <p:ph type="body"/>
          </p:nvPr>
        </p:nvSpPr>
        <p:spPr>
          <a:xfrm>
            <a:off x="365760" y="962640"/>
            <a:ext cx="3212640" cy="2386080"/>
          </a:xfrm>
          <a:prstGeom prst="rect">
            <a:avLst/>
          </a:prstGeom>
        </p:spPr>
        <p:txBody>
          <a:bodyPr lIns="0" rIns="0" tIns="0" bIns="0"/>
          <a:p>
            <a:endParaRPr/>
          </a:p>
        </p:txBody>
      </p:sp>
      <p:sp>
        <p:nvSpPr>
          <p:cNvPr id="163" name="PlaceHolder 3"/>
          <p:cNvSpPr>
            <a:spLocks noGrp="1"/>
          </p:cNvSpPr>
          <p:nvPr>
            <p:ph type="body"/>
          </p:nvPr>
        </p:nvSpPr>
        <p:spPr>
          <a:xfrm>
            <a:off x="3739320" y="962640"/>
            <a:ext cx="3212640" cy="238608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64" name="PlaceHolder 1"/>
          <p:cNvSpPr>
            <a:spLocks noGrp="1"/>
          </p:cNvSpPr>
          <p:nvPr>
            <p:ph type="title"/>
          </p:nvPr>
        </p:nvSpPr>
        <p:spPr>
          <a:xfrm>
            <a:off x="365760" y="164160"/>
            <a:ext cx="6583320" cy="686880"/>
          </a:xfrm>
          <a:prstGeom prst="rect">
            <a:avLst/>
          </a:prstGeom>
        </p:spPr>
        <p:txBody>
          <a:bodyPr lIns="0" rIns="0" tIns="0" bIns="0" anchor="ctr"/>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65" name="PlaceHolder 1"/>
          <p:cNvSpPr>
            <a:spLocks noGrp="1"/>
          </p:cNvSpPr>
          <p:nvPr>
            <p:ph type="subTitle"/>
          </p:nvPr>
        </p:nvSpPr>
        <p:spPr>
          <a:xfrm>
            <a:off x="365760" y="164160"/>
            <a:ext cx="6583320" cy="318384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365760" y="164160"/>
            <a:ext cx="6583320" cy="686880"/>
          </a:xfrm>
          <a:prstGeom prst="rect">
            <a:avLst/>
          </a:prstGeom>
        </p:spPr>
        <p:txBody>
          <a:bodyPr lIns="0" rIns="0" tIns="0" bIns="0" anchor="ctr"/>
          <a:p>
            <a:pPr algn="ctr"/>
            <a:endParaRPr/>
          </a:p>
        </p:txBody>
      </p:sp>
      <p:sp>
        <p:nvSpPr>
          <p:cNvPr id="167" name="PlaceHolder 2"/>
          <p:cNvSpPr>
            <a:spLocks noGrp="1"/>
          </p:cNvSpPr>
          <p:nvPr>
            <p:ph type="body"/>
          </p:nvPr>
        </p:nvSpPr>
        <p:spPr>
          <a:xfrm>
            <a:off x="365760" y="962640"/>
            <a:ext cx="3212640" cy="1137960"/>
          </a:xfrm>
          <a:prstGeom prst="rect">
            <a:avLst/>
          </a:prstGeom>
        </p:spPr>
        <p:txBody>
          <a:bodyPr lIns="0" rIns="0" tIns="0" bIns="0"/>
          <a:p>
            <a:endParaRPr/>
          </a:p>
        </p:txBody>
      </p:sp>
      <p:sp>
        <p:nvSpPr>
          <p:cNvPr id="168" name="PlaceHolder 3"/>
          <p:cNvSpPr>
            <a:spLocks noGrp="1"/>
          </p:cNvSpPr>
          <p:nvPr>
            <p:ph type="body"/>
          </p:nvPr>
        </p:nvSpPr>
        <p:spPr>
          <a:xfrm>
            <a:off x="365760" y="2208960"/>
            <a:ext cx="3212640" cy="1137960"/>
          </a:xfrm>
          <a:prstGeom prst="rect">
            <a:avLst/>
          </a:prstGeom>
        </p:spPr>
        <p:txBody>
          <a:bodyPr lIns="0" rIns="0" tIns="0" bIns="0"/>
          <a:p>
            <a:endParaRPr/>
          </a:p>
        </p:txBody>
      </p:sp>
      <p:sp>
        <p:nvSpPr>
          <p:cNvPr id="169" name="PlaceHolder 4"/>
          <p:cNvSpPr>
            <a:spLocks noGrp="1"/>
          </p:cNvSpPr>
          <p:nvPr>
            <p:ph type="body"/>
          </p:nvPr>
        </p:nvSpPr>
        <p:spPr>
          <a:xfrm>
            <a:off x="3739320" y="962640"/>
            <a:ext cx="3212640" cy="238608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365760" y="164160"/>
            <a:ext cx="6583320" cy="686880"/>
          </a:xfrm>
          <a:prstGeom prst="rect">
            <a:avLst/>
          </a:prstGeom>
        </p:spPr>
        <p:txBody>
          <a:bodyPr lIns="0" rIns="0" tIns="0" bIns="0" anchor="ctr"/>
          <a:p>
            <a:pPr algn="ctr"/>
            <a:endParaRPr/>
          </a:p>
        </p:txBody>
      </p:sp>
      <p:sp>
        <p:nvSpPr>
          <p:cNvPr id="171" name="PlaceHolder 2"/>
          <p:cNvSpPr>
            <a:spLocks noGrp="1"/>
          </p:cNvSpPr>
          <p:nvPr>
            <p:ph type="body"/>
          </p:nvPr>
        </p:nvSpPr>
        <p:spPr>
          <a:xfrm>
            <a:off x="365760" y="962640"/>
            <a:ext cx="3212640" cy="2386080"/>
          </a:xfrm>
          <a:prstGeom prst="rect">
            <a:avLst/>
          </a:prstGeom>
        </p:spPr>
        <p:txBody>
          <a:bodyPr lIns="0" rIns="0" tIns="0" bIns="0"/>
          <a:p>
            <a:endParaRPr/>
          </a:p>
        </p:txBody>
      </p:sp>
      <p:sp>
        <p:nvSpPr>
          <p:cNvPr id="172" name="PlaceHolder 3"/>
          <p:cNvSpPr>
            <a:spLocks noGrp="1"/>
          </p:cNvSpPr>
          <p:nvPr>
            <p:ph type="body"/>
          </p:nvPr>
        </p:nvSpPr>
        <p:spPr>
          <a:xfrm>
            <a:off x="3739320" y="962640"/>
            <a:ext cx="3212640" cy="1137960"/>
          </a:xfrm>
          <a:prstGeom prst="rect">
            <a:avLst/>
          </a:prstGeom>
        </p:spPr>
        <p:txBody>
          <a:bodyPr lIns="0" rIns="0" tIns="0" bIns="0"/>
          <a:p>
            <a:endParaRPr/>
          </a:p>
        </p:txBody>
      </p:sp>
      <p:sp>
        <p:nvSpPr>
          <p:cNvPr id="173" name="PlaceHolder 4"/>
          <p:cNvSpPr>
            <a:spLocks noGrp="1"/>
          </p:cNvSpPr>
          <p:nvPr>
            <p:ph type="body"/>
          </p:nvPr>
        </p:nvSpPr>
        <p:spPr>
          <a:xfrm>
            <a:off x="3739320" y="2208960"/>
            <a:ext cx="3212640" cy="113796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365760" y="164160"/>
            <a:ext cx="6583320" cy="686880"/>
          </a:xfrm>
          <a:prstGeom prst="rect">
            <a:avLst/>
          </a:prstGeom>
        </p:spPr>
        <p:txBody>
          <a:bodyPr lIns="0" rIns="0" tIns="0" bIns="0" anchor="ctr"/>
          <a:p>
            <a:pPr algn="ctr"/>
            <a:endParaRPr/>
          </a:p>
        </p:txBody>
      </p:sp>
      <p:sp>
        <p:nvSpPr>
          <p:cNvPr id="175" name="PlaceHolder 2"/>
          <p:cNvSpPr>
            <a:spLocks noGrp="1"/>
          </p:cNvSpPr>
          <p:nvPr>
            <p:ph type="body"/>
          </p:nvPr>
        </p:nvSpPr>
        <p:spPr>
          <a:xfrm>
            <a:off x="365760" y="962640"/>
            <a:ext cx="3212640" cy="1137960"/>
          </a:xfrm>
          <a:prstGeom prst="rect">
            <a:avLst/>
          </a:prstGeom>
        </p:spPr>
        <p:txBody>
          <a:bodyPr lIns="0" rIns="0" tIns="0" bIns="0"/>
          <a:p>
            <a:endParaRPr/>
          </a:p>
        </p:txBody>
      </p:sp>
      <p:sp>
        <p:nvSpPr>
          <p:cNvPr id="176" name="PlaceHolder 3"/>
          <p:cNvSpPr>
            <a:spLocks noGrp="1"/>
          </p:cNvSpPr>
          <p:nvPr>
            <p:ph type="body"/>
          </p:nvPr>
        </p:nvSpPr>
        <p:spPr>
          <a:xfrm>
            <a:off x="3739320" y="962640"/>
            <a:ext cx="3212640" cy="1137960"/>
          </a:xfrm>
          <a:prstGeom prst="rect">
            <a:avLst/>
          </a:prstGeom>
        </p:spPr>
        <p:txBody>
          <a:bodyPr lIns="0" rIns="0" tIns="0" bIns="0"/>
          <a:p>
            <a:endParaRPr/>
          </a:p>
        </p:txBody>
      </p:sp>
      <p:sp>
        <p:nvSpPr>
          <p:cNvPr id="177" name="PlaceHolder 4"/>
          <p:cNvSpPr>
            <a:spLocks noGrp="1"/>
          </p:cNvSpPr>
          <p:nvPr>
            <p:ph type="body"/>
          </p:nvPr>
        </p:nvSpPr>
        <p:spPr>
          <a:xfrm>
            <a:off x="365760" y="2208960"/>
            <a:ext cx="6583320" cy="113796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365760" y="164160"/>
            <a:ext cx="6583320" cy="686880"/>
          </a:xfrm>
          <a:prstGeom prst="rect">
            <a:avLst/>
          </a:prstGeom>
        </p:spPr>
        <p:txBody>
          <a:bodyPr lIns="0" rIns="0" tIns="0" bIns="0" anchor="ctr"/>
          <a:p>
            <a:pPr algn="ctr"/>
            <a:endParaRPr/>
          </a:p>
        </p:txBody>
      </p:sp>
      <p:sp>
        <p:nvSpPr>
          <p:cNvPr id="179" name="PlaceHolder 2"/>
          <p:cNvSpPr>
            <a:spLocks noGrp="1"/>
          </p:cNvSpPr>
          <p:nvPr>
            <p:ph type="body"/>
          </p:nvPr>
        </p:nvSpPr>
        <p:spPr>
          <a:xfrm>
            <a:off x="365760" y="962640"/>
            <a:ext cx="6583320" cy="1137960"/>
          </a:xfrm>
          <a:prstGeom prst="rect">
            <a:avLst/>
          </a:prstGeom>
        </p:spPr>
        <p:txBody>
          <a:bodyPr lIns="0" rIns="0" tIns="0" bIns="0"/>
          <a:p>
            <a:endParaRPr/>
          </a:p>
        </p:txBody>
      </p:sp>
      <p:sp>
        <p:nvSpPr>
          <p:cNvPr id="180" name="PlaceHolder 3"/>
          <p:cNvSpPr>
            <a:spLocks noGrp="1"/>
          </p:cNvSpPr>
          <p:nvPr>
            <p:ph type="body"/>
          </p:nvPr>
        </p:nvSpPr>
        <p:spPr>
          <a:xfrm>
            <a:off x="365760" y="2208960"/>
            <a:ext cx="6583320" cy="113796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365760" y="164160"/>
            <a:ext cx="6583320" cy="686880"/>
          </a:xfrm>
          <a:prstGeom prst="rect">
            <a:avLst/>
          </a:prstGeom>
        </p:spPr>
        <p:txBody>
          <a:bodyPr lIns="0" rIns="0" tIns="0" bIns="0" anchor="ctr"/>
          <a:p>
            <a:pPr algn="ctr"/>
            <a:endParaRPr/>
          </a:p>
        </p:txBody>
      </p:sp>
      <p:sp>
        <p:nvSpPr>
          <p:cNvPr id="182" name="PlaceHolder 2"/>
          <p:cNvSpPr>
            <a:spLocks noGrp="1"/>
          </p:cNvSpPr>
          <p:nvPr>
            <p:ph type="body"/>
          </p:nvPr>
        </p:nvSpPr>
        <p:spPr>
          <a:xfrm>
            <a:off x="365760" y="962640"/>
            <a:ext cx="3212640" cy="1137960"/>
          </a:xfrm>
          <a:prstGeom prst="rect">
            <a:avLst/>
          </a:prstGeom>
        </p:spPr>
        <p:txBody>
          <a:bodyPr lIns="0" rIns="0" tIns="0" bIns="0"/>
          <a:p>
            <a:endParaRPr/>
          </a:p>
        </p:txBody>
      </p:sp>
      <p:sp>
        <p:nvSpPr>
          <p:cNvPr id="183" name="PlaceHolder 3"/>
          <p:cNvSpPr>
            <a:spLocks noGrp="1"/>
          </p:cNvSpPr>
          <p:nvPr>
            <p:ph type="body"/>
          </p:nvPr>
        </p:nvSpPr>
        <p:spPr>
          <a:xfrm>
            <a:off x="3739320" y="962640"/>
            <a:ext cx="3212640" cy="1137960"/>
          </a:xfrm>
          <a:prstGeom prst="rect">
            <a:avLst/>
          </a:prstGeom>
        </p:spPr>
        <p:txBody>
          <a:bodyPr lIns="0" rIns="0" tIns="0" bIns="0"/>
          <a:p>
            <a:endParaRPr/>
          </a:p>
        </p:txBody>
      </p:sp>
      <p:sp>
        <p:nvSpPr>
          <p:cNvPr id="184" name="PlaceHolder 4"/>
          <p:cNvSpPr>
            <a:spLocks noGrp="1"/>
          </p:cNvSpPr>
          <p:nvPr>
            <p:ph type="body"/>
          </p:nvPr>
        </p:nvSpPr>
        <p:spPr>
          <a:xfrm>
            <a:off x="3739320" y="2208960"/>
            <a:ext cx="3212640" cy="1137960"/>
          </a:xfrm>
          <a:prstGeom prst="rect">
            <a:avLst/>
          </a:prstGeom>
        </p:spPr>
        <p:txBody>
          <a:bodyPr lIns="0" rIns="0" tIns="0" bIns="0"/>
          <a:p>
            <a:endParaRPr/>
          </a:p>
        </p:txBody>
      </p:sp>
      <p:sp>
        <p:nvSpPr>
          <p:cNvPr id="185" name="PlaceHolder 5"/>
          <p:cNvSpPr>
            <a:spLocks noGrp="1"/>
          </p:cNvSpPr>
          <p:nvPr>
            <p:ph type="body"/>
          </p:nvPr>
        </p:nvSpPr>
        <p:spPr>
          <a:xfrm>
            <a:off x="365760" y="2208960"/>
            <a:ext cx="3212640" cy="113796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365760" y="164160"/>
            <a:ext cx="6583320" cy="686880"/>
          </a:xfrm>
          <a:prstGeom prst="rect">
            <a:avLst/>
          </a:prstGeom>
        </p:spPr>
        <p:txBody>
          <a:bodyPr lIns="0" rIns="0" tIns="0" bIns="0" anchor="ctr"/>
          <a:p>
            <a:pPr algn="ctr"/>
            <a:endParaRPr/>
          </a:p>
        </p:txBody>
      </p:sp>
      <p:sp>
        <p:nvSpPr>
          <p:cNvPr id="187" name="PlaceHolder 2"/>
          <p:cNvSpPr>
            <a:spLocks noGrp="1"/>
          </p:cNvSpPr>
          <p:nvPr>
            <p:ph type="body"/>
          </p:nvPr>
        </p:nvSpPr>
        <p:spPr>
          <a:xfrm>
            <a:off x="365760" y="962640"/>
            <a:ext cx="6583320" cy="2386080"/>
          </a:xfrm>
          <a:prstGeom prst="rect">
            <a:avLst/>
          </a:prstGeom>
        </p:spPr>
        <p:txBody>
          <a:bodyPr lIns="0" rIns="0" tIns="0" bIns="0"/>
          <a:p>
            <a:endParaRPr/>
          </a:p>
        </p:txBody>
      </p:sp>
      <p:sp>
        <p:nvSpPr>
          <p:cNvPr id="188" name="PlaceHolder 3"/>
          <p:cNvSpPr>
            <a:spLocks noGrp="1"/>
          </p:cNvSpPr>
          <p:nvPr>
            <p:ph type="body"/>
          </p:nvPr>
        </p:nvSpPr>
        <p:spPr>
          <a:xfrm>
            <a:off x="365760" y="962640"/>
            <a:ext cx="6583320" cy="2386080"/>
          </a:xfrm>
          <a:prstGeom prst="rect">
            <a:avLst/>
          </a:prstGeom>
        </p:spPr>
        <p:txBody>
          <a:bodyPr lIns="0" rIns="0" tIns="0" bIns="0"/>
          <a:p>
            <a:endParaRPr/>
          </a:p>
        </p:txBody>
      </p:sp>
      <p:pic>
        <p:nvPicPr>
          <p:cNvPr id="189" name="" descr=""/>
          <p:cNvPicPr/>
          <p:nvPr/>
        </p:nvPicPr>
        <p:blipFill>
          <a:blip r:embed="rId2"/>
          <a:stretch>
            <a:fillRect/>
          </a:stretch>
        </p:blipFill>
        <p:spPr>
          <a:xfrm>
            <a:off x="2161800" y="962640"/>
            <a:ext cx="2990520" cy="2386080"/>
          </a:xfrm>
          <a:prstGeom prst="rect">
            <a:avLst/>
          </a:prstGeom>
          <a:ln>
            <a:noFill/>
          </a:ln>
        </p:spPr>
      </p:pic>
      <p:pic>
        <p:nvPicPr>
          <p:cNvPr id="190" name="" descr=""/>
          <p:cNvPicPr/>
          <p:nvPr/>
        </p:nvPicPr>
        <p:blipFill>
          <a:blip r:embed="rId3"/>
          <a:stretch>
            <a:fillRect/>
          </a:stretch>
        </p:blipFill>
        <p:spPr>
          <a:xfrm>
            <a:off x="2161800" y="962640"/>
            <a:ext cx="2990520" cy="238608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365760" y="164160"/>
            <a:ext cx="6583320" cy="68688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365760" y="164160"/>
            <a:ext cx="6583320" cy="31838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65760" y="164160"/>
            <a:ext cx="6583320" cy="686880"/>
          </a:xfrm>
          <a:prstGeom prst="rect">
            <a:avLst/>
          </a:prstGeom>
        </p:spPr>
        <p:txBody>
          <a:bodyPr lIns="0" rIns="0" tIns="0" bIns="0" anchor="ctr"/>
          <a:p>
            <a:pPr algn="ctr"/>
            <a:endParaRPr/>
          </a:p>
        </p:txBody>
      </p:sp>
      <p:sp>
        <p:nvSpPr>
          <p:cNvPr id="22" name="PlaceHolder 2"/>
          <p:cNvSpPr>
            <a:spLocks noGrp="1"/>
          </p:cNvSpPr>
          <p:nvPr>
            <p:ph type="body"/>
          </p:nvPr>
        </p:nvSpPr>
        <p:spPr>
          <a:xfrm>
            <a:off x="365760" y="962640"/>
            <a:ext cx="3212640" cy="1137960"/>
          </a:xfrm>
          <a:prstGeom prst="rect">
            <a:avLst/>
          </a:prstGeom>
        </p:spPr>
        <p:txBody>
          <a:bodyPr lIns="0" rIns="0" tIns="0" bIns="0"/>
          <a:p>
            <a:endParaRPr/>
          </a:p>
        </p:txBody>
      </p:sp>
      <p:sp>
        <p:nvSpPr>
          <p:cNvPr id="23" name="PlaceHolder 3"/>
          <p:cNvSpPr>
            <a:spLocks noGrp="1"/>
          </p:cNvSpPr>
          <p:nvPr>
            <p:ph type="body"/>
          </p:nvPr>
        </p:nvSpPr>
        <p:spPr>
          <a:xfrm>
            <a:off x="365760" y="2208960"/>
            <a:ext cx="3212640" cy="1137960"/>
          </a:xfrm>
          <a:prstGeom prst="rect">
            <a:avLst/>
          </a:prstGeom>
        </p:spPr>
        <p:txBody>
          <a:bodyPr lIns="0" rIns="0" tIns="0" bIns="0"/>
          <a:p>
            <a:endParaRPr/>
          </a:p>
        </p:txBody>
      </p:sp>
      <p:sp>
        <p:nvSpPr>
          <p:cNvPr id="24" name="PlaceHolder 4"/>
          <p:cNvSpPr>
            <a:spLocks noGrp="1"/>
          </p:cNvSpPr>
          <p:nvPr>
            <p:ph type="body"/>
          </p:nvPr>
        </p:nvSpPr>
        <p:spPr>
          <a:xfrm>
            <a:off x="3739320" y="962640"/>
            <a:ext cx="3212640" cy="23860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65760" y="164160"/>
            <a:ext cx="6583320" cy="686880"/>
          </a:xfrm>
          <a:prstGeom prst="rect">
            <a:avLst/>
          </a:prstGeom>
        </p:spPr>
        <p:txBody>
          <a:bodyPr lIns="0" rIns="0" tIns="0" bIns="0" anchor="ctr"/>
          <a:p>
            <a:pPr algn="ctr"/>
            <a:endParaRPr/>
          </a:p>
        </p:txBody>
      </p:sp>
      <p:sp>
        <p:nvSpPr>
          <p:cNvPr id="26" name="PlaceHolder 2"/>
          <p:cNvSpPr>
            <a:spLocks noGrp="1"/>
          </p:cNvSpPr>
          <p:nvPr>
            <p:ph type="body"/>
          </p:nvPr>
        </p:nvSpPr>
        <p:spPr>
          <a:xfrm>
            <a:off x="365760" y="962640"/>
            <a:ext cx="3212640" cy="2386080"/>
          </a:xfrm>
          <a:prstGeom prst="rect">
            <a:avLst/>
          </a:prstGeom>
        </p:spPr>
        <p:txBody>
          <a:bodyPr lIns="0" rIns="0" tIns="0" bIns="0"/>
          <a:p>
            <a:endParaRPr/>
          </a:p>
        </p:txBody>
      </p:sp>
      <p:sp>
        <p:nvSpPr>
          <p:cNvPr id="27" name="PlaceHolder 3"/>
          <p:cNvSpPr>
            <a:spLocks noGrp="1"/>
          </p:cNvSpPr>
          <p:nvPr>
            <p:ph type="body"/>
          </p:nvPr>
        </p:nvSpPr>
        <p:spPr>
          <a:xfrm>
            <a:off x="3739320" y="962640"/>
            <a:ext cx="3212640" cy="1137960"/>
          </a:xfrm>
          <a:prstGeom prst="rect">
            <a:avLst/>
          </a:prstGeom>
        </p:spPr>
        <p:txBody>
          <a:bodyPr lIns="0" rIns="0" tIns="0" bIns="0"/>
          <a:p>
            <a:endParaRPr/>
          </a:p>
        </p:txBody>
      </p:sp>
      <p:sp>
        <p:nvSpPr>
          <p:cNvPr id="28" name="PlaceHolder 4"/>
          <p:cNvSpPr>
            <a:spLocks noGrp="1"/>
          </p:cNvSpPr>
          <p:nvPr>
            <p:ph type="body"/>
          </p:nvPr>
        </p:nvSpPr>
        <p:spPr>
          <a:xfrm>
            <a:off x="3739320" y="2208960"/>
            <a:ext cx="3212640" cy="11379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65760" y="164160"/>
            <a:ext cx="6583320" cy="686880"/>
          </a:xfrm>
          <a:prstGeom prst="rect">
            <a:avLst/>
          </a:prstGeom>
        </p:spPr>
        <p:txBody>
          <a:bodyPr lIns="0" rIns="0" tIns="0" bIns="0" anchor="ctr"/>
          <a:p>
            <a:pPr algn="ctr"/>
            <a:endParaRPr/>
          </a:p>
        </p:txBody>
      </p:sp>
      <p:sp>
        <p:nvSpPr>
          <p:cNvPr id="30" name="PlaceHolder 2"/>
          <p:cNvSpPr>
            <a:spLocks noGrp="1"/>
          </p:cNvSpPr>
          <p:nvPr>
            <p:ph type="body"/>
          </p:nvPr>
        </p:nvSpPr>
        <p:spPr>
          <a:xfrm>
            <a:off x="365760" y="962640"/>
            <a:ext cx="3212640" cy="1137960"/>
          </a:xfrm>
          <a:prstGeom prst="rect">
            <a:avLst/>
          </a:prstGeom>
        </p:spPr>
        <p:txBody>
          <a:bodyPr lIns="0" rIns="0" tIns="0" bIns="0"/>
          <a:p>
            <a:endParaRPr/>
          </a:p>
        </p:txBody>
      </p:sp>
      <p:sp>
        <p:nvSpPr>
          <p:cNvPr id="31" name="PlaceHolder 3"/>
          <p:cNvSpPr>
            <a:spLocks noGrp="1"/>
          </p:cNvSpPr>
          <p:nvPr>
            <p:ph type="body"/>
          </p:nvPr>
        </p:nvSpPr>
        <p:spPr>
          <a:xfrm>
            <a:off x="3739320" y="962640"/>
            <a:ext cx="3212640" cy="1137960"/>
          </a:xfrm>
          <a:prstGeom prst="rect">
            <a:avLst/>
          </a:prstGeom>
        </p:spPr>
        <p:txBody>
          <a:bodyPr lIns="0" rIns="0" tIns="0" bIns="0"/>
          <a:p>
            <a:endParaRPr/>
          </a:p>
        </p:txBody>
      </p:sp>
      <p:sp>
        <p:nvSpPr>
          <p:cNvPr id="32" name="PlaceHolder 4"/>
          <p:cNvSpPr>
            <a:spLocks noGrp="1"/>
          </p:cNvSpPr>
          <p:nvPr>
            <p:ph type="body"/>
          </p:nvPr>
        </p:nvSpPr>
        <p:spPr>
          <a:xfrm>
            <a:off x="365760" y="2208960"/>
            <a:ext cx="6583320" cy="11379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jpeg"/><Relationship Id="rId6" Type="http://schemas.openxmlformats.org/officeDocument/2006/relationships/image" Target="../media/image13.jpe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jpeg"/><Relationship Id="rId10" Type="http://schemas.openxmlformats.org/officeDocument/2006/relationships/slideLayout" Target="../slideLayouts/slideLayout25.xml"/><Relationship Id="rId11" Type="http://schemas.openxmlformats.org/officeDocument/2006/relationships/slideLayout" Target="../slideLayouts/slideLayout26.xml"/><Relationship Id="rId12" Type="http://schemas.openxmlformats.org/officeDocument/2006/relationships/slideLayout" Target="../slideLayouts/slideLayout27.xml"/><Relationship Id="rId13" Type="http://schemas.openxmlformats.org/officeDocument/2006/relationships/slideLayout" Target="../slideLayouts/slideLayout28.xml"/><Relationship Id="rId14" Type="http://schemas.openxmlformats.org/officeDocument/2006/relationships/slideLayout" Target="../slideLayouts/slideLayout29.xml"/><Relationship Id="rId15" Type="http://schemas.openxmlformats.org/officeDocument/2006/relationships/slideLayout" Target="../slideLayouts/slideLayout30.xml"/><Relationship Id="rId16" Type="http://schemas.openxmlformats.org/officeDocument/2006/relationships/slideLayout" Target="../slideLayouts/slideLayout31.xml"/><Relationship Id="rId17" Type="http://schemas.openxmlformats.org/officeDocument/2006/relationships/slideLayout" Target="../slideLayouts/slideLayout32.xml"/><Relationship Id="rId18" Type="http://schemas.openxmlformats.org/officeDocument/2006/relationships/slideLayout" Target="../slideLayouts/slideLayout33.xml"/><Relationship Id="rId19" Type="http://schemas.openxmlformats.org/officeDocument/2006/relationships/slideLayout" Target="../slideLayouts/slideLayout34.xml"/><Relationship Id="rId20" Type="http://schemas.openxmlformats.org/officeDocument/2006/relationships/slideLayout" Target="../slideLayouts/slideLayout35.xml"/><Relationship Id="rId21"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9.png"/><Relationship Id="rId3" Type="http://schemas.openxmlformats.org/officeDocument/2006/relationships/image" Target="../media/image20.jpeg"/><Relationship Id="rId4" Type="http://schemas.openxmlformats.org/officeDocument/2006/relationships/image" Target="../media/image21.png"/><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slideLayout" Target="../slideLayouts/slideLayout45.xml"/><Relationship Id="rId14" Type="http://schemas.openxmlformats.org/officeDocument/2006/relationships/slideLayout" Target="../slideLayouts/slideLayout46.xml"/><Relationship Id="rId15" Type="http://schemas.openxmlformats.org/officeDocument/2006/relationships/slideLayout" Target="../slideLayouts/slideLayout47.xml"/><Relationship Id="rId16"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3940920"/>
            <a:ext cx="7312680" cy="171360"/>
          </a:xfrm>
          <a:prstGeom prst="rect">
            <a:avLst/>
          </a:prstGeom>
          <a:solidFill>
            <a:srgbClr val="f2f2f2"/>
          </a:solidFill>
          <a:ln w="25560">
            <a:noFill/>
          </a:ln>
        </p:spPr>
      </p:sp>
      <p:pic>
        <p:nvPicPr>
          <p:cNvPr id="1" name="Picture 6" descr=""/>
          <p:cNvPicPr/>
          <p:nvPr/>
        </p:nvPicPr>
        <p:blipFill>
          <a:blip r:embed="rId2"/>
          <a:stretch>
            <a:fillRect/>
          </a:stretch>
        </p:blipFill>
        <p:spPr>
          <a:xfrm>
            <a:off x="6290640" y="3964680"/>
            <a:ext cx="893520" cy="124200"/>
          </a:xfrm>
          <a:prstGeom prst="rect">
            <a:avLst/>
          </a:prstGeom>
          <a:ln>
            <a:noFill/>
          </a:ln>
        </p:spPr>
      </p:pic>
      <p:sp>
        <p:nvSpPr>
          <p:cNvPr id="2" name="CustomShape 2"/>
          <p:cNvSpPr/>
          <p:nvPr/>
        </p:nvSpPr>
        <p:spPr>
          <a:xfrm>
            <a:off x="-45360" y="3951000"/>
            <a:ext cx="404280" cy="150840"/>
          </a:xfrm>
          <a:prstGeom prst="rect">
            <a:avLst/>
          </a:prstGeom>
          <a:noFill/>
          <a:ln>
            <a:noFill/>
          </a:ln>
        </p:spPr>
        <p:txBody>
          <a:bodyPr wrap="none" lIns="0" rIns="0" tIns="0" bIns="0" anchor="ctr"/>
          <a:p>
            <a:pPr>
              <a:lnSpc>
                <a:spcPct val="100000"/>
              </a:lnSpc>
            </a:pPr>
            <a:fld id="{C607489F-C871-4ADB-9E42-E9BA0F6BD522}" type="slidenum">
              <a:rPr lang="en-IN" sz="1000">
                <a:solidFill>
                  <a:srgbClr val="1f1a17"/>
                </a:solidFill>
                <a:latin typeface="Century Gothic"/>
              </a:rPr>
              <a:t>&lt;number&gt;</a:t>
            </a:fld>
            <a:endParaRPr/>
          </a:p>
        </p:txBody>
      </p:sp>
      <p:sp>
        <p:nvSpPr>
          <p:cNvPr id="3" name="Line 3"/>
          <p:cNvSpPr/>
          <p:nvPr/>
        </p:nvSpPr>
        <p:spPr>
          <a:xfrm>
            <a:off x="124560" y="457200"/>
            <a:ext cx="5852160" cy="0"/>
          </a:xfrm>
          <a:prstGeom prst="line">
            <a:avLst/>
          </a:prstGeom>
          <a:ln w="38160">
            <a:solidFill>
              <a:srgbClr val="ff8500"/>
            </a:solidFill>
            <a:round/>
          </a:ln>
        </p:spPr>
      </p:sp>
      <p:sp>
        <p:nvSpPr>
          <p:cNvPr id="4" name="Line 4"/>
          <p:cNvSpPr/>
          <p:nvPr/>
        </p:nvSpPr>
        <p:spPr>
          <a:xfrm>
            <a:off x="6001560" y="457200"/>
            <a:ext cx="1188720" cy="0"/>
          </a:xfrm>
          <a:prstGeom prst="line">
            <a:avLst/>
          </a:prstGeom>
          <a:ln w="38160">
            <a:solidFill>
              <a:srgbClr val="0093dd"/>
            </a:solidFill>
            <a:round/>
          </a:ln>
        </p:spPr>
      </p:sp>
      <p:sp>
        <p:nvSpPr>
          <p:cNvPr id="5" name="Line 5"/>
          <p:cNvSpPr/>
          <p:nvPr/>
        </p:nvSpPr>
        <p:spPr>
          <a:xfrm>
            <a:off x="128160" y="3886200"/>
            <a:ext cx="5852160" cy="0"/>
          </a:xfrm>
          <a:prstGeom prst="line">
            <a:avLst/>
          </a:prstGeom>
          <a:ln w="38160">
            <a:solidFill>
              <a:srgbClr val="0093dd"/>
            </a:solidFill>
            <a:round/>
          </a:ln>
        </p:spPr>
      </p:sp>
      <p:sp>
        <p:nvSpPr>
          <p:cNvPr id="6" name="Line 6"/>
          <p:cNvSpPr/>
          <p:nvPr/>
        </p:nvSpPr>
        <p:spPr>
          <a:xfrm>
            <a:off x="5997960" y="3886200"/>
            <a:ext cx="1188720" cy="0"/>
          </a:xfrm>
          <a:prstGeom prst="line">
            <a:avLst/>
          </a:prstGeom>
          <a:ln w="38160">
            <a:solidFill>
              <a:srgbClr val="ff8500"/>
            </a:solidFill>
            <a:round/>
          </a:ln>
        </p:spPr>
      </p:sp>
      <p:pic>
        <p:nvPicPr>
          <p:cNvPr id="7" name="Picture 8" descr=""/>
          <p:cNvPicPr/>
          <p:nvPr/>
        </p:nvPicPr>
        <p:blipFill>
          <a:blip r:embed="rId3"/>
          <a:stretch>
            <a:fillRect/>
          </a:stretch>
        </p:blipFill>
        <p:spPr>
          <a:xfrm>
            <a:off x="457200" y="0"/>
            <a:ext cx="1837800" cy="1917720"/>
          </a:xfrm>
          <a:prstGeom prst="rect">
            <a:avLst/>
          </a:prstGeom>
          <a:ln>
            <a:noFill/>
          </a:ln>
        </p:spPr>
      </p:pic>
      <p:sp>
        <p:nvSpPr>
          <p:cNvPr id="8" name="CustomShape 7"/>
          <p:cNvSpPr/>
          <p:nvPr/>
        </p:nvSpPr>
        <p:spPr>
          <a:xfrm>
            <a:off x="2377440" y="3901320"/>
            <a:ext cx="2557800" cy="134640"/>
          </a:xfrm>
          <a:prstGeom prst="rect">
            <a:avLst/>
          </a:prstGeom>
          <a:noFill/>
          <a:ln>
            <a:noFill/>
          </a:ln>
        </p:spPr>
        <p:txBody>
          <a:bodyPr lIns="68400" rIns="68400" tIns="34200" bIns="34200" anchor="ctr"/>
          <a:p>
            <a:pPr algn="ctr">
              <a:lnSpc>
                <a:spcPct val="100000"/>
              </a:lnSpc>
            </a:pPr>
            <a:r>
              <a:rPr i="1" lang="en-IN" sz="800">
                <a:solidFill>
                  <a:srgbClr val="1f1a17"/>
                </a:solidFill>
                <a:latin typeface="Century Gothic"/>
              </a:rPr>
              <a:t>Copyright © 2016, Global Edge Software Ltd.</a:t>
            </a:r>
            <a:endParaRPr/>
          </a:p>
        </p:txBody>
      </p:sp>
      <p:pic>
        <p:nvPicPr>
          <p:cNvPr id="9" name="Picture 9" descr=""/>
          <p:cNvPicPr/>
          <p:nvPr/>
        </p:nvPicPr>
        <p:blipFill>
          <a:blip r:embed="rId4"/>
          <a:stretch>
            <a:fillRect/>
          </a:stretch>
        </p:blipFill>
        <p:spPr>
          <a:xfrm>
            <a:off x="4800600" y="1143000"/>
            <a:ext cx="2373840" cy="637560"/>
          </a:xfrm>
          <a:prstGeom prst="rect">
            <a:avLst/>
          </a:prstGeom>
          <a:ln>
            <a:noFill/>
          </a:ln>
        </p:spPr>
      </p:pic>
      <p:sp>
        <p:nvSpPr>
          <p:cNvPr id="10" name="PlaceHolder 8"/>
          <p:cNvSpPr>
            <a:spLocks noGrp="1"/>
          </p:cNvSpPr>
          <p:nvPr>
            <p:ph type="title"/>
          </p:nvPr>
        </p:nvSpPr>
        <p:spPr>
          <a:xfrm>
            <a:off x="365760" y="164160"/>
            <a:ext cx="6583320" cy="686520"/>
          </a:xfrm>
          <a:prstGeom prst="rect">
            <a:avLst/>
          </a:prstGeom>
        </p:spPr>
        <p:txBody>
          <a:bodyPr lIns="0" rIns="0" tIns="0" bIns="0" anchor="ctr"/>
          <a:p>
            <a:pPr algn="ctr"/>
            <a:r>
              <a:rPr lang="en-IN" sz="4400">
                <a:latin typeface="Arial"/>
              </a:rPr>
              <a:t>Click to edit the title text format</a:t>
            </a:r>
            <a:endParaRPr/>
          </a:p>
        </p:txBody>
      </p:sp>
      <p:sp>
        <p:nvSpPr>
          <p:cNvPr id="11" name="PlaceHolder 9"/>
          <p:cNvSpPr>
            <a:spLocks noGrp="1"/>
          </p:cNvSpPr>
          <p:nvPr>
            <p:ph type="body"/>
          </p:nvPr>
        </p:nvSpPr>
        <p:spPr>
          <a:xfrm>
            <a:off x="365760" y="962640"/>
            <a:ext cx="6583320" cy="23860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0" y="3940920"/>
            <a:ext cx="7312680" cy="171360"/>
          </a:xfrm>
          <a:prstGeom prst="rect">
            <a:avLst/>
          </a:prstGeom>
          <a:solidFill>
            <a:srgbClr val="f2f2f2"/>
          </a:solidFill>
          <a:ln w="25560">
            <a:noFill/>
          </a:ln>
        </p:spPr>
      </p:sp>
      <p:pic>
        <p:nvPicPr>
          <p:cNvPr id="47" name="Picture 6" descr=""/>
          <p:cNvPicPr/>
          <p:nvPr/>
        </p:nvPicPr>
        <p:blipFill>
          <a:blip r:embed="rId2"/>
          <a:stretch>
            <a:fillRect/>
          </a:stretch>
        </p:blipFill>
        <p:spPr>
          <a:xfrm>
            <a:off x="6290640" y="3964680"/>
            <a:ext cx="893520" cy="124200"/>
          </a:xfrm>
          <a:prstGeom prst="rect">
            <a:avLst/>
          </a:prstGeom>
          <a:ln>
            <a:noFill/>
          </a:ln>
        </p:spPr>
      </p:pic>
      <p:sp>
        <p:nvSpPr>
          <p:cNvPr id="48" name="CustomShape 2"/>
          <p:cNvSpPr/>
          <p:nvPr/>
        </p:nvSpPr>
        <p:spPr>
          <a:xfrm>
            <a:off x="-45360" y="3951000"/>
            <a:ext cx="404280" cy="150840"/>
          </a:xfrm>
          <a:prstGeom prst="rect">
            <a:avLst/>
          </a:prstGeom>
          <a:noFill/>
          <a:ln>
            <a:noFill/>
          </a:ln>
        </p:spPr>
        <p:txBody>
          <a:bodyPr wrap="none" lIns="0" rIns="0" tIns="0" bIns="0" anchor="ctr"/>
          <a:p>
            <a:pPr>
              <a:lnSpc>
                <a:spcPct val="100000"/>
              </a:lnSpc>
            </a:pPr>
            <a:fld id="{A3098C6F-DA2B-493A-A5EA-746CFB1294DB}" type="slidenum">
              <a:rPr lang="en-IN" sz="1000">
                <a:solidFill>
                  <a:srgbClr val="1f1a17"/>
                </a:solidFill>
                <a:latin typeface="Century Gothic"/>
              </a:rPr>
              <a:t>&lt;number&gt;</a:t>
            </a:fld>
            <a:endParaRPr/>
          </a:p>
        </p:txBody>
      </p:sp>
      <p:sp>
        <p:nvSpPr>
          <p:cNvPr id="49" name="Line 3"/>
          <p:cNvSpPr/>
          <p:nvPr/>
        </p:nvSpPr>
        <p:spPr>
          <a:xfrm>
            <a:off x="124560" y="457200"/>
            <a:ext cx="5852160" cy="0"/>
          </a:xfrm>
          <a:prstGeom prst="line">
            <a:avLst/>
          </a:prstGeom>
          <a:ln w="38160">
            <a:solidFill>
              <a:srgbClr val="ff8500"/>
            </a:solidFill>
            <a:round/>
          </a:ln>
        </p:spPr>
      </p:sp>
      <p:sp>
        <p:nvSpPr>
          <p:cNvPr id="50" name="Line 4"/>
          <p:cNvSpPr/>
          <p:nvPr/>
        </p:nvSpPr>
        <p:spPr>
          <a:xfrm>
            <a:off x="6001560" y="457200"/>
            <a:ext cx="1188720" cy="0"/>
          </a:xfrm>
          <a:prstGeom prst="line">
            <a:avLst/>
          </a:prstGeom>
          <a:ln w="38160">
            <a:solidFill>
              <a:srgbClr val="0093dd"/>
            </a:solidFill>
            <a:round/>
          </a:ln>
        </p:spPr>
      </p:sp>
      <p:sp>
        <p:nvSpPr>
          <p:cNvPr id="51" name="Line 5"/>
          <p:cNvSpPr/>
          <p:nvPr/>
        </p:nvSpPr>
        <p:spPr>
          <a:xfrm>
            <a:off x="128160" y="3886200"/>
            <a:ext cx="5852160" cy="0"/>
          </a:xfrm>
          <a:prstGeom prst="line">
            <a:avLst/>
          </a:prstGeom>
          <a:ln w="38160">
            <a:solidFill>
              <a:srgbClr val="0093dd"/>
            </a:solidFill>
            <a:round/>
          </a:ln>
        </p:spPr>
      </p:sp>
      <p:sp>
        <p:nvSpPr>
          <p:cNvPr id="52" name="Line 6"/>
          <p:cNvSpPr/>
          <p:nvPr/>
        </p:nvSpPr>
        <p:spPr>
          <a:xfrm>
            <a:off x="5997960" y="3886200"/>
            <a:ext cx="1188720" cy="0"/>
          </a:xfrm>
          <a:prstGeom prst="line">
            <a:avLst/>
          </a:prstGeom>
          <a:ln w="38160">
            <a:solidFill>
              <a:srgbClr val="ff8500"/>
            </a:solidFill>
            <a:round/>
          </a:ln>
        </p:spPr>
      </p:sp>
      <p:sp>
        <p:nvSpPr>
          <p:cNvPr id="53" name="PlaceHolder 7"/>
          <p:cNvSpPr>
            <a:spLocks noGrp="1"/>
          </p:cNvSpPr>
          <p:nvPr>
            <p:ph type="title"/>
          </p:nvPr>
        </p:nvSpPr>
        <p:spPr>
          <a:xfrm>
            <a:off x="365760" y="164160"/>
            <a:ext cx="6582960" cy="686520"/>
          </a:xfrm>
          <a:prstGeom prst="rect">
            <a:avLst/>
          </a:prstGeom>
        </p:spPr>
        <p:txBody>
          <a:bodyPr lIns="0" rIns="0" tIns="0" bIns="0" anchor="ctr"/>
          <a:p>
            <a:r>
              <a:rPr lang="en-IN">
                <a:latin typeface="Arial"/>
              </a:rPr>
              <a:t>Click to edit the title text format</a:t>
            </a:r>
            <a:endParaRPr/>
          </a:p>
        </p:txBody>
      </p:sp>
      <p:sp>
        <p:nvSpPr>
          <p:cNvPr id="54" name="PlaceHolder 8"/>
          <p:cNvSpPr>
            <a:spLocks noGrp="1"/>
          </p:cNvSpPr>
          <p:nvPr>
            <p:ph type="body"/>
          </p:nvPr>
        </p:nvSpPr>
        <p:spPr>
          <a:xfrm>
            <a:off x="365760" y="962640"/>
            <a:ext cx="6583320" cy="23860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9" name="CustomShape 1"/>
          <p:cNvSpPr/>
          <p:nvPr/>
        </p:nvSpPr>
        <p:spPr>
          <a:xfrm>
            <a:off x="0" y="3940920"/>
            <a:ext cx="7312680" cy="171360"/>
          </a:xfrm>
          <a:prstGeom prst="rect">
            <a:avLst/>
          </a:prstGeom>
          <a:solidFill>
            <a:srgbClr val="f2f2f2"/>
          </a:solidFill>
          <a:ln w="25560">
            <a:noFill/>
          </a:ln>
        </p:spPr>
      </p:sp>
      <p:pic>
        <p:nvPicPr>
          <p:cNvPr id="90" name="Picture 6" descr=""/>
          <p:cNvPicPr/>
          <p:nvPr/>
        </p:nvPicPr>
        <p:blipFill>
          <a:blip r:embed="rId2"/>
          <a:stretch>
            <a:fillRect/>
          </a:stretch>
        </p:blipFill>
        <p:spPr>
          <a:xfrm>
            <a:off x="6290640" y="3964680"/>
            <a:ext cx="893520" cy="124200"/>
          </a:xfrm>
          <a:prstGeom prst="rect">
            <a:avLst/>
          </a:prstGeom>
          <a:ln>
            <a:noFill/>
          </a:ln>
        </p:spPr>
      </p:pic>
      <p:sp>
        <p:nvSpPr>
          <p:cNvPr id="91" name="CustomShape 2"/>
          <p:cNvSpPr/>
          <p:nvPr/>
        </p:nvSpPr>
        <p:spPr>
          <a:xfrm>
            <a:off x="-45360" y="3951000"/>
            <a:ext cx="404280" cy="150840"/>
          </a:xfrm>
          <a:prstGeom prst="rect">
            <a:avLst/>
          </a:prstGeom>
          <a:noFill/>
          <a:ln>
            <a:noFill/>
          </a:ln>
        </p:spPr>
        <p:txBody>
          <a:bodyPr wrap="none" lIns="0" rIns="0" tIns="0" bIns="0" anchor="ctr"/>
          <a:p>
            <a:pPr>
              <a:lnSpc>
                <a:spcPct val="100000"/>
              </a:lnSpc>
            </a:pPr>
            <a:fld id="{6EE60796-4840-4C20-88BA-5816A0B141AF}" type="slidenum">
              <a:rPr lang="en-IN" sz="1000">
                <a:solidFill>
                  <a:srgbClr val="1f1a17"/>
                </a:solidFill>
                <a:latin typeface="Century Gothic"/>
              </a:rPr>
              <a:t>&lt;number&gt;</a:t>
            </a:fld>
            <a:endParaRPr/>
          </a:p>
        </p:txBody>
      </p:sp>
      <p:sp>
        <p:nvSpPr>
          <p:cNvPr id="92" name="Line 3"/>
          <p:cNvSpPr/>
          <p:nvPr/>
        </p:nvSpPr>
        <p:spPr>
          <a:xfrm>
            <a:off x="124560" y="457200"/>
            <a:ext cx="5852160" cy="0"/>
          </a:xfrm>
          <a:prstGeom prst="line">
            <a:avLst/>
          </a:prstGeom>
          <a:ln w="38160">
            <a:solidFill>
              <a:srgbClr val="ff8500"/>
            </a:solidFill>
            <a:round/>
          </a:ln>
        </p:spPr>
      </p:sp>
      <p:sp>
        <p:nvSpPr>
          <p:cNvPr id="93" name="Line 4"/>
          <p:cNvSpPr/>
          <p:nvPr/>
        </p:nvSpPr>
        <p:spPr>
          <a:xfrm>
            <a:off x="6001560" y="457200"/>
            <a:ext cx="1188720" cy="0"/>
          </a:xfrm>
          <a:prstGeom prst="line">
            <a:avLst/>
          </a:prstGeom>
          <a:ln w="38160">
            <a:solidFill>
              <a:srgbClr val="0093dd"/>
            </a:solidFill>
            <a:round/>
          </a:ln>
        </p:spPr>
      </p:sp>
      <p:sp>
        <p:nvSpPr>
          <p:cNvPr id="94" name="Line 5"/>
          <p:cNvSpPr/>
          <p:nvPr/>
        </p:nvSpPr>
        <p:spPr>
          <a:xfrm>
            <a:off x="128160" y="3886200"/>
            <a:ext cx="5852160" cy="0"/>
          </a:xfrm>
          <a:prstGeom prst="line">
            <a:avLst/>
          </a:prstGeom>
          <a:ln w="38160">
            <a:solidFill>
              <a:srgbClr val="0093dd"/>
            </a:solidFill>
            <a:round/>
          </a:ln>
        </p:spPr>
      </p:sp>
      <p:sp>
        <p:nvSpPr>
          <p:cNvPr id="95" name="Line 6"/>
          <p:cNvSpPr/>
          <p:nvPr/>
        </p:nvSpPr>
        <p:spPr>
          <a:xfrm>
            <a:off x="5997960" y="3886200"/>
            <a:ext cx="1188720" cy="0"/>
          </a:xfrm>
          <a:prstGeom prst="line">
            <a:avLst/>
          </a:prstGeom>
          <a:ln w="38160">
            <a:solidFill>
              <a:srgbClr val="ff8500"/>
            </a:solidFill>
            <a:round/>
          </a:ln>
        </p:spPr>
      </p:sp>
      <p:sp>
        <p:nvSpPr>
          <p:cNvPr id="96" name="CustomShape 7"/>
          <p:cNvSpPr/>
          <p:nvPr/>
        </p:nvSpPr>
        <p:spPr>
          <a:xfrm>
            <a:off x="2678760" y="3625920"/>
            <a:ext cx="1626480" cy="150840"/>
          </a:xfrm>
          <a:prstGeom prst="rect">
            <a:avLst/>
          </a:prstGeom>
          <a:noFill/>
          <a:ln>
            <a:noFill/>
          </a:ln>
        </p:spPr>
        <p:txBody>
          <a:bodyPr wrap="none" lIns="0" rIns="0" tIns="0" bIns="0" anchor="ctr"/>
          <a:p>
            <a:pPr algn="ctr">
              <a:lnSpc>
                <a:spcPct val="100000"/>
              </a:lnSpc>
            </a:pPr>
            <a:r>
              <a:rPr lang="en-IN" sz="1000" u="sng">
                <a:solidFill>
                  <a:srgbClr val="0093dd"/>
                </a:solidFill>
                <a:latin typeface="Century Gothic"/>
              </a:rPr>
              <a:t>www.globaledgesoft.com</a:t>
            </a:r>
            <a:r>
              <a:rPr lang="en-IN" sz="1000" u="sng">
                <a:solidFill>
                  <a:srgbClr val="199cff"/>
                </a:solidFill>
                <a:latin typeface="Century Gothic"/>
              </a:rPr>
              <a:t> </a:t>
            </a:r>
            <a:endParaRPr/>
          </a:p>
        </p:txBody>
      </p:sp>
      <p:pic>
        <p:nvPicPr>
          <p:cNvPr id="97" name="Picture 14" descr=""/>
          <p:cNvPicPr/>
          <p:nvPr/>
        </p:nvPicPr>
        <p:blipFill>
          <a:blip r:embed="rId3"/>
          <a:stretch>
            <a:fillRect/>
          </a:stretch>
        </p:blipFill>
        <p:spPr>
          <a:xfrm>
            <a:off x="1205280" y="2685600"/>
            <a:ext cx="272160" cy="180360"/>
          </a:xfrm>
          <a:prstGeom prst="rect">
            <a:avLst/>
          </a:prstGeom>
          <a:ln>
            <a:noFill/>
          </a:ln>
        </p:spPr>
      </p:pic>
      <p:sp>
        <p:nvSpPr>
          <p:cNvPr id="98" name="CustomShape 8"/>
          <p:cNvSpPr/>
          <p:nvPr/>
        </p:nvSpPr>
        <p:spPr>
          <a:xfrm>
            <a:off x="367200" y="2930760"/>
            <a:ext cx="1948320" cy="524880"/>
          </a:xfrm>
          <a:prstGeom prst="rect">
            <a:avLst/>
          </a:prstGeom>
          <a:noFill/>
          <a:ln>
            <a:noFill/>
          </a:ln>
        </p:spPr>
        <p:txBody>
          <a:bodyPr lIns="90000" rIns="90000" tIns="45000" bIns="45000"/>
          <a:p>
            <a:pPr algn="ctr">
              <a:lnSpc>
                <a:spcPct val="100000"/>
              </a:lnSpc>
            </a:pPr>
            <a:r>
              <a:rPr lang="en-IN" sz="900">
                <a:solidFill>
                  <a:srgbClr val="000000"/>
                </a:solidFill>
                <a:latin typeface="Century Gothic"/>
              </a:rPr>
              <a:t>Global Village</a:t>
            </a:r>
            <a:endParaRPr/>
          </a:p>
          <a:p>
            <a:pPr algn="ctr">
              <a:lnSpc>
                <a:spcPct val="100000"/>
              </a:lnSpc>
            </a:pPr>
            <a:r>
              <a:rPr lang="en-IN" sz="900">
                <a:solidFill>
                  <a:srgbClr val="000000"/>
                </a:solidFill>
                <a:latin typeface="Century Gothic"/>
              </a:rPr>
              <a:t>IT SEZ</a:t>
            </a:r>
            <a:endParaRPr/>
          </a:p>
          <a:p>
            <a:pPr algn="ctr">
              <a:lnSpc>
                <a:spcPct val="100000"/>
              </a:lnSpc>
            </a:pPr>
            <a:r>
              <a:rPr lang="en-IN" sz="900">
                <a:solidFill>
                  <a:srgbClr val="000000"/>
                </a:solidFill>
                <a:latin typeface="Century Gothic"/>
              </a:rPr>
              <a:t>Bangalore</a:t>
            </a:r>
            <a:endParaRPr/>
          </a:p>
        </p:txBody>
      </p:sp>
      <p:pic>
        <p:nvPicPr>
          <p:cNvPr id="99" name="Picture 17" descr=""/>
          <p:cNvPicPr/>
          <p:nvPr/>
        </p:nvPicPr>
        <p:blipFill>
          <a:blip r:embed="rId4"/>
          <a:stretch>
            <a:fillRect/>
          </a:stretch>
        </p:blipFill>
        <p:spPr>
          <a:xfrm>
            <a:off x="5837040" y="2685600"/>
            <a:ext cx="271800" cy="180360"/>
          </a:xfrm>
          <a:prstGeom prst="rect">
            <a:avLst/>
          </a:prstGeom>
          <a:ln>
            <a:noFill/>
          </a:ln>
        </p:spPr>
      </p:pic>
      <p:sp>
        <p:nvSpPr>
          <p:cNvPr id="100" name="CustomShape 9"/>
          <p:cNvSpPr/>
          <p:nvPr/>
        </p:nvSpPr>
        <p:spPr>
          <a:xfrm>
            <a:off x="5000400" y="2930760"/>
            <a:ext cx="1945080" cy="524880"/>
          </a:xfrm>
          <a:prstGeom prst="rect">
            <a:avLst/>
          </a:prstGeom>
          <a:noFill/>
          <a:ln>
            <a:noFill/>
          </a:ln>
        </p:spPr>
        <p:txBody>
          <a:bodyPr lIns="90000" rIns="90000" tIns="45000" bIns="45000"/>
          <a:p>
            <a:pPr algn="ctr">
              <a:lnSpc>
                <a:spcPct val="100000"/>
              </a:lnSpc>
            </a:pPr>
            <a:r>
              <a:rPr lang="en-IN" sz="900">
                <a:solidFill>
                  <a:srgbClr val="000000"/>
                </a:solidFill>
                <a:latin typeface="Century Gothic"/>
              </a:rPr>
              <a:t>Raheja Mindspace</a:t>
            </a:r>
            <a:endParaRPr/>
          </a:p>
          <a:p>
            <a:pPr algn="ctr">
              <a:lnSpc>
                <a:spcPct val="100000"/>
              </a:lnSpc>
            </a:pPr>
            <a:r>
              <a:rPr lang="en-IN" sz="900">
                <a:solidFill>
                  <a:srgbClr val="000000"/>
                </a:solidFill>
                <a:latin typeface="Century Gothic"/>
              </a:rPr>
              <a:t>IT Park</a:t>
            </a:r>
            <a:endParaRPr/>
          </a:p>
          <a:p>
            <a:pPr algn="ctr">
              <a:lnSpc>
                <a:spcPct val="100000"/>
              </a:lnSpc>
            </a:pPr>
            <a:r>
              <a:rPr lang="en-IN" sz="900">
                <a:solidFill>
                  <a:srgbClr val="000000"/>
                </a:solidFill>
                <a:latin typeface="Century Gothic"/>
              </a:rPr>
              <a:t>Hyderabad</a:t>
            </a:r>
            <a:endParaRPr/>
          </a:p>
        </p:txBody>
      </p:sp>
      <p:pic>
        <p:nvPicPr>
          <p:cNvPr id="101" name="Picture 24" descr=""/>
          <p:cNvPicPr/>
          <p:nvPr/>
        </p:nvPicPr>
        <p:blipFill>
          <a:blip r:embed="rId5"/>
          <a:stretch>
            <a:fillRect/>
          </a:stretch>
        </p:blipFill>
        <p:spPr>
          <a:xfrm>
            <a:off x="3521880" y="2685600"/>
            <a:ext cx="271800" cy="180360"/>
          </a:xfrm>
          <a:prstGeom prst="rect">
            <a:avLst/>
          </a:prstGeom>
          <a:ln>
            <a:noFill/>
          </a:ln>
        </p:spPr>
      </p:pic>
      <p:sp>
        <p:nvSpPr>
          <p:cNvPr id="102" name="CustomShape 10"/>
          <p:cNvSpPr/>
          <p:nvPr/>
        </p:nvSpPr>
        <p:spPr>
          <a:xfrm>
            <a:off x="2685240" y="2930760"/>
            <a:ext cx="1945080" cy="524880"/>
          </a:xfrm>
          <a:prstGeom prst="rect">
            <a:avLst/>
          </a:prstGeom>
          <a:noFill/>
          <a:ln>
            <a:noFill/>
          </a:ln>
        </p:spPr>
        <p:txBody>
          <a:bodyPr lIns="90000" rIns="90000" tIns="45000" bIns="45000"/>
          <a:p>
            <a:pPr algn="ctr">
              <a:lnSpc>
                <a:spcPct val="100000"/>
              </a:lnSpc>
            </a:pPr>
            <a:r>
              <a:rPr lang="en-IN" sz="900">
                <a:solidFill>
                  <a:srgbClr val="000000"/>
                </a:solidFill>
                <a:latin typeface="Century Gothic"/>
              </a:rPr>
              <a:t>South Main Street </a:t>
            </a:r>
            <a:endParaRPr/>
          </a:p>
          <a:p>
            <a:pPr algn="ctr">
              <a:lnSpc>
                <a:spcPct val="100000"/>
              </a:lnSpc>
            </a:pPr>
            <a:r>
              <a:rPr lang="en-IN" sz="900">
                <a:solidFill>
                  <a:srgbClr val="000000"/>
                </a:solidFill>
                <a:latin typeface="Century Gothic"/>
              </a:rPr>
              <a:t>Milpitas</a:t>
            </a:r>
            <a:endParaRPr/>
          </a:p>
          <a:p>
            <a:pPr algn="ctr">
              <a:lnSpc>
                <a:spcPct val="100000"/>
              </a:lnSpc>
            </a:pPr>
            <a:r>
              <a:rPr lang="en-IN" sz="900">
                <a:solidFill>
                  <a:srgbClr val="000000"/>
                </a:solidFill>
                <a:latin typeface="Century Gothic"/>
              </a:rPr>
              <a:t>California</a:t>
            </a:r>
            <a:endParaRPr/>
          </a:p>
        </p:txBody>
      </p:sp>
      <p:sp>
        <p:nvSpPr>
          <p:cNvPr id="103" name="CustomShape 11"/>
          <p:cNvSpPr/>
          <p:nvPr/>
        </p:nvSpPr>
        <p:spPr>
          <a:xfrm>
            <a:off x="1188720" y="317520"/>
            <a:ext cx="4935240" cy="309960"/>
          </a:xfrm>
          <a:prstGeom prst="rect">
            <a:avLst/>
          </a:prstGeom>
          <a:noFill/>
          <a:ln>
            <a:noFill/>
          </a:ln>
        </p:spPr>
        <p:txBody>
          <a:bodyPr lIns="68400" rIns="68400" tIns="34200" bIns="34200"/>
          <a:p>
            <a:pPr algn="ctr">
              <a:lnSpc>
                <a:spcPct val="100000"/>
              </a:lnSpc>
            </a:pPr>
            <a:r>
              <a:rPr i="1" lang="en-IN" sz="1600">
                <a:solidFill>
                  <a:srgbClr val="000000"/>
                </a:solidFill>
                <a:latin typeface="Century Gothic"/>
              </a:rPr>
              <a:t>Large enough to Deliver</a:t>
            </a:r>
            <a:r>
              <a:rPr i="1" lang="en-IN" sz="1600">
                <a:solidFill>
                  <a:srgbClr val="383431"/>
                </a:solidFill>
                <a:latin typeface="Century Gothic"/>
              </a:rPr>
              <a:t>,</a:t>
            </a:r>
            <a:r>
              <a:rPr i="1" lang="en-IN" sz="1600">
                <a:solidFill>
                  <a:srgbClr val="ff8500"/>
                </a:solidFill>
                <a:latin typeface="Century Gothic"/>
              </a:rPr>
              <a:t> </a:t>
            </a:r>
            <a:r>
              <a:rPr i="1" lang="en-IN" sz="1600">
                <a:solidFill>
                  <a:srgbClr val="0093dd"/>
                </a:solidFill>
                <a:latin typeface="Century Gothic"/>
              </a:rPr>
              <a:t>Small enough to Care</a:t>
            </a:r>
            <a:endParaRPr/>
          </a:p>
        </p:txBody>
      </p:sp>
      <p:pic>
        <p:nvPicPr>
          <p:cNvPr id="104" name="Picture 15" descr=""/>
          <p:cNvPicPr/>
          <p:nvPr/>
        </p:nvPicPr>
        <p:blipFill>
          <a:blip r:embed="rId6">
            <a:lum contrast="10000"/>
          </a:blip>
          <a:stretch>
            <a:fillRect/>
          </a:stretch>
        </p:blipFill>
        <p:spPr>
          <a:xfrm>
            <a:off x="2334600" y="716400"/>
            <a:ext cx="3496320" cy="1369080"/>
          </a:xfrm>
          <a:prstGeom prst="rect">
            <a:avLst/>
          </a:prstGeom>
          <a:ln>
            <a:noFill/>
          </a:ln>
        </p:spPr>
      </p:pic>
      <p:pic>
        <p:nvPicPr>
          <p:cNvPr id="105" name="Picture 13" descr=""/>
          <p:cNvPicPr/>
          <p:nvPr/>
        </p:nvPicPr>
        <p:blipFill>
          <a:blip r:embed="rId7"/>
          <a:stretch>
            <a:fillRect/>
          </a:stretch>
        </p:blipFill>
        <p:spPr>
          <a:xfrm>
            <a:off x="1481760" y="1585080"/>
            <a:ext cx="935280" cy="546120"/>
          </a:xfrm>
          <a:prstGeom prst="rect">
            <a:avLst/>
          </a:prstGeom>
          <a:ln>
            <a:noFill/>
          </a:ln>
        </p:spPr>
      </p:pic>
      <p:pic>
        <p:nvPicPr>
          <p:cNvPr id="106" name="Picture 23" descr=""/>
          <p:cNvPicPr/>
          <p:nvPr/>
        </p:nvPicPr>
        <p:blipFill>
          <a:blip r:embed="rId8"/>
          <a:stretch>
            <a:fillRect/>
          </a:stretch>
        </p:blipFill>
        <p:spPr>
          <a:xfrm>
            <a:off x="1981080" y="3607560"/>
            <a:ext cx="187920" cy="187920"/>
          </a:xfrm>
          <a:prstGeom prst="rect">
            <a:avLst/>
          </a:prstGeom>
          <a:ln>
            <a:noFill/>
          </a:ln>
        </p:spPr>
      </p:pic>
      <p:pic>
        <p:nvPicPr>
          <p:cNvPr id="107" name="Picture 26" descr=""/>
          <p:cNvPicPr/>
          <p:nvPr/>
        </p:nvPicPr>
        <p:blipFill>
          <a:blip r:embed="rId9"/>
          <a:stretch>
            <a:fillRect/>
          </a:stretch>
        </p:blipFill>
        <p:spPr>
          <a:xfrm>
            <a:off x="4815000" y="3595680"/>
            <a:ext cx="211680" cy="211680"/>
          </a:xfrm>
          <a:prstGeom prst="rect">
            <a:avLst/>
          </a:prstGeom>
          <a:ln>
            <a:noFill/>
          </a:ln>
        </p:spPr>
      </p:pic>
      <p:sp>
        <p:nvSpPr>
          <p:cNvPr id="108" name="PlaceHolder 12"/>
          <p:cNvSpPr>
            <a:spLocks noGrp="1"/>
          </p:cNvSpPr>
          <p:nvPr>
            <p:ph type="title"/>
          </p:nvPr>
        </p:nvSpPr>
        <p:spPr>
          <a:xfrm>
            <a:off x="365760" y="164160"/>
            <a:ext cx="6583320" cy="686520"/>
          </a:xfrm>
          <a:prstGeom prst="rect">
            <a:avLst/>
          </a:prstGeom>
        </p:spPr>
        <p:txBody>
          <a:bodyPr lIns="0" rIns="0" tIns="0" bIns="0" anchor="ctr"/>
          <a:p>
            <a:pPr algn="ctr"/>
            <a:r>
              <a:rPr lang="en-IN" sz="4400">
                <a:latin typeface="Arial"/>
              </a:rPr>
              <a:t>Click to edit the title text format</a:t>
            </a:r>
            <a:endParaRPr/>
          </a:p>
        </p:txBody>
      </p:sp>
      <p:sp>
        <p:nvSpPr>
          <p:cNvPr id="109" name="PlaceHolder 13"/>
          <p:cNvSpPr>
            <a:spLocks noGrp="1"/>
          </p:cNvSpPr>
          <p:nvPr>
            <p:ph type="body"/>
          </p:nvPr>
        </p:nvSpPr>
        <p:spPr>
          <a:xfrm>
            <a:off x="365760" y="962640"/>
            <a:ext cx="6583320" cy="23860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44" name="CustomShape 1"/>
          <p:cNvSpPr/>
          <p:nvPr/>
        </p:nvSpPr>
        <p:spPr>
          <a:xfrm>
            <a:off x="0" y="3940920"/>
            <a:ext cx="7312680" cy="171360"/>
          </a:xfrm>
          <a:prstGeom prst="rect">
            <a:avLst/>
          </a:prstGeom>
          <a:solidFill>
            <a:srgbClr val="f2f2f2"/>
          </a:solidFill>
          <a:ln w="25560">
            <a:noFill/>
          </a:ln>
        </p:spPr>
      </p:sp>
      <p:pic>
        <p:nvPicPr>
          <p:cNvPr id="145" name="Picture 6" descr=""/>
          <p:cNvPicPr/>
          <p:nvPr/>
        </p:nvPicPr>
        <p:blipFill>
          <a:blip r:embed="rId2"/>
          <a:stretch>
            <a:fillRect/>
          </a:stretch>
        </p:blipFill>
        <p:spPr>
          <a:xfrm>
            <a:off x="6290640" y="3964680"/>
            <a:ext cx="893520" cy="124200"/>
          </a:xfrm>
          <a:prstGeom prst="rect">
            <a:avLst/>
          </a:prstGeom>
          <a:ln>
            <a:noFill/>
          </a:ln>
        </p:spPr>
      </p:pic>
      <p:sp>
        <p:nvSpPr>
          <p:cNvPr id="146" name="CustomShape 2"/>
          <p:cNvSpPr/>
          <p:nvPr/>
        </p:nvSpPr>
        <p:spPr>
          <a:xfrm>
            <a:off x="-45360" y="3951000"/>
            <a:ext cx="404280" cy="150840"/>
          </a:xfrm>
          <a:prstGeom prst="rect">
            <a:avLst/>
          </a:prstGeom>
          <a:noFill/>
          <a:ln>
            <a:noFill/>
          </a:ln>
        </p:spPr>
        <p:txBody>
          <a:bodyPr wrap="none" lIns="0" rIns="0" tIns="0" bIns="0" anchor="ctr"/>
          <a:p>
            <a:pPr>
              <a:lnSpc>
                <a:spcPct val="100000"/>
              </a:lnSpc>
            </a:pPr>
            <a:fld id="{E8F28E0F-46A7-408D-BD62-D8357E335695}" type="slidenum">
              <a:rPr lang="en-IN" sz="1000">
                <a:solidFill>
                  <a:srgbClr val="1f1a17"/>
                </a:solidFill>
                <a:latin typeface="Century Gothic"/>
              </a:rPr>
              <a:t>&lt;number&gt;</a:t>
            </a:fld>
            <a:endParaRPr/>
          </a:p>
        </p:txBody>
      </p:sp>
      <p:sp>
        <p:nvSpPr>
          <p:cNvPr id="147" name="Line 3"/>
          <p:cNvSpPr/>
          <p:nvPr/>
        </p:nvSpPr>
        <p:spPr>
          <a:xfrm>
            <a:off x="124560" y="457200"/>
            <a:ext cx="5852160" cy="0"/>
          </a:xfrm>
          <a:prstGeom prst="line">
            <a:avLst/>
          </a:prstGeom>
          <a:ln w="38160">
            <a:solidFill>
              <a:srgbClr val="ff8500"/>
            </a:solidFill>
            <a:round/>
          </a:ln>
        </p:spPr>
      </p:sp>
      <p:sp>
        <p:nvSpPr>
          <p:cNvPr id="148" name="Line 4"/>
          <p:cNvSpPr/>
          <p:nvPr/>
        </p:nvSpPr>
        <p:spPr>
          <a:xfrm>
            <a:off x="6001560" y="457200"/>
            <a:ext cx="1188720" cy="0"/>
          </a:xfrm>
          <a:prstGeom prst="line">
            <a:avLst/>
          </a:prstGeom>
          <a:ln w="38160">
            <a:solidFill>
              <a:srgbClr val="0093dd"/>
            </a:solidFill>
            <a:round/>
          </a:ln>
        </p:spPr>
      </p:sp>
      <p:sp>
        <p:nvSpPr>
          <p:cNvPr id="149" name="Line 5"/>
          <p:cNvSpPr/>
          <p:nvPr/>
        </p:nvSpPr>
        <p:spPr>
          <a:xfrm>
            <a:off x="128160" y="3886200"/>
            <a:ext cx="5852160" cy="0"/>
          </a:xfrm>
          <a:prstGeom prst="line">
            <a:avLst/>
          </a:prstGeom>
          <a:ln w="38160">
            <a:solidFill>
              <a:srgbClr val="0093dd"/>
            </a:solidFill>
            <a:round/>
          </a:ln>
        </p:spPr>
      </p:sp>
      <p:sp>
        <p:nvSpPr>
          <p:cNvPr id="150" name="Line 6"/>
          <p:cNvSpPr/>
          <p:nvPr/>
        </p:nvSpPr>
        <p:spPr>
          <a:xfrm>
            <a:off x="5997960" y="3886200"/>
            <a:ext cx="1188720" cy="0"/>
          </a:xfrm>
          <a:prstGeom prst="line">
            <a:avLst/>
          </a:prstGeom>
          <a:ln w="38160">
            <a:solidFill>
              <a:srgbClr val="ff8500"/>
            </a:solidFill>
            <a:round/>
          </a:ln>
        </p:spPr>
      </p:sp>
      <p:sp>
        <p:nvSpPr>
          <p:cNvPr id="151" name="CustomShape 7"/>
          <p:cNvSpPr/>
          <p:nvPr/>
        </p:nvSpPr>
        <p:spPr>
          <a:xfrm>
            <a:off x="4465440" y="1815120"/>
            <a:ext cx="2618640" cy="1891080"/>
          </a:xfrm>
          <a:prstGeom prst="rect">
            <a:avLst/>
          </a:prstGeom>
          <a:noFill/>
          <a:ln>
            <a:noFill/>
          </a:ln>
        </p:spPr>
        <p:txBody>
          <a:bodyPr lIns="68400" rIns="68400" tIns="34200" bIns="34200"/>
          <a:p>
            <a:pPr algn="ctr">
              <a:lnSpc>
                <a:spcPct val="100000"/>
              </a:lnSpc>
            </a:pPr>
            <a:r>
              <a:rPr lang="en-IN" sz="1400">
                <a:solidFill>
                  <a:srgbClr val="0093dd"/>
                </a:solidFill>
                <a:latin typeface="Century Gothic"/>
              </a:rPr>
              <a:t>Fairness</a:t>
            </a:r>
            <a:endParaRPr/>
          </a:p>
          <a:p>
            <a:pPr algn="ctr">
              <a:lnSpc>
                <a:spcPct val="100000"/>
              </a:lnSpc>
            </a:pPr>
            <a:r>
              <a:rPr lang="en-IN" sz="1400">
                <a:solidFill>
                  <a:srgbClr val="0093dd"/>
                </a:solidFill>
                <a:latin typeface="Century Gothic"/>
              </a:rPr>
              <a:t>Learning</a:t>
            </a:r>
            <a:endParaRPr/>
          </a:p>
          <a:p>
            <a:pPr algn="ctr">
              <a:lnSpc>
                <a:spcPct val="100000"/>
              </a:lnSpc>
            </a:pPr>
            <a:r>
              <a:rPr lang="en-IN" sz="1400">
                <a:solidFill>
                  <a:srgbClr val="0093dd"/>
                </a:solidFill>
                <a:latin typeface="Century Gothic"/>
              </a:rPr>
              <a:t>Responsibility</a:t>
            </a:r>
            <a:endParaRPr/>
          </a:p>
          <a:p>
            <a:pPr algn="ctr">
              <a:lnSpc>
                <a:spcPct val="100000"/>
              </a:lnSpc>
            </a:pPr>
            <a:r>
              <a:rPr lang="en-IN" sz="1400">
                <a:solidFill>
                  <a:srgbClr val="0093dd"/>
                </a:solidFill>
                <a:latin typeface="Century Gothic"/>
              </a:rPr>
              <a:t>Innovation</a:t>
            </a:r>
            <a:endParaRPr/>
          </a:p>
          <a:p>
            <a:pPr algn="ctr">
              <a:lnSpc>
                <a:spcPct val="100000"/>
              </a:lnSpc>
            </a:pPr>
            <a:r>
              <a:rPr lang="en-IN" sz="1400">
                <a:solidFill>
                  <a:srgbClr val="0093dd"/>
                </a:solidFill>
                <a:latin typeface="Century Gothic"/>
              </a:rPr>
              <a:t>Respect</a:t>
            </a:r>
            <a:endParaRPr/>
          </a:p>
        </p:txBody>
      </p:sp>
      <p:sp>
        <p:nvSpPr>
          <p:cNvPr id="152" name="CustomShape 8"/>
          <p:cNvSpPr/>
          <p:nvPr/>
        </p:nvSpPr>
        <p:spPr>
          <a:xfrm>
            <a:off x="0" y="1143000"/>
            <a:ext cx="5788800" cy="371520"/>
          </a:xfrm>
          <a:prstGeom prst="rect">
            <a:avLst/>
          </a:prstGeom>
          <a:solidFill>
            <a:srgbClr val="d9d9d9"/>
          </a:solidFill>
          <a:ln>
            <a:noFill/>
          </a:ln>
        </p:spPr>
        <p:txBody>
          <a:bodyPr lIns="68400" rIns="68400" tIns="34200" bIns="34200"/>
          <a:p>
            <a:pPr algn="ctr">
              <a:lnSpc>
                <a:spcPct val="100000"/>
              </a:lnSpc>
            </a:pPr>
            <a:r>
              <a:rPr lang="en-IN" sz="2000">
                <a:solidFill>
                  <a:srgbClr val="0093dd"/>
                </a:solidFill>
                <a:latin typeface="Century Gothic"/>
              </a:rPr>
              <a:t>Thank you</a:t>
            </a:r>
            <a:endParaRPr/>
          </a:p>
        </p:txBody>
      </p:sp>
      <p:pic>
        <p:nvPicPr>
          <p:cNvPr id="153" name="Picture 9" descr=""/>
          <p:cNvPicPr/>
          <p:nvPr/>
        </p:nvPicPr>
        <p:blipFill>
          <a:blip r:embed="rId3"/>
          <a:stretch>
            <a:fillRect/>
          </a:stretch>
        </p:blipFill>
        <p:spPr>
          <a:xfrm>
            <a:off x="1729800" y="1703160"/>
            <a:ext cx="2329200" cy="2256840"/>
          </a:xfrm>
          <a:prstGeom prst="rect">
            <a:avLst/>
          </a:prstGeom>
          <a:ln>
            <a:noFill/>
          </a:ln>
        </p:spPr>
      </p:pic>
      <p:pic>
        <p:nvPicPr>
          <p:cNvPr id="154" name="Picture 5" descr=""/>
          <p:cNvPicPr/>
          <p:nvPr/>
        </p:nvPicPr>
        <p:blipFill>
          <a:blip r:embed="rId4"/>
          <a:stretch>
            <a:fillRect/>
          </a:stretch>
        </p:blipFill>
        <p:spPr>
          <a:xfrm>
            <a:off x="4938840" y="122040"/>
            <a:ext cx="2373840" cy="637560"/>
          </a:xfrm>
          <a:prstGeom prst="rect">
            <a:avLst/>
          </a:prstGeom>
          <a:ln>
            <a:noFill/>
          </a:ln>
        </p:spPr>
      </p:pic>
      <p:sp>
        <p:nvSpPr>
          <p:cNvPr id="155" name="PlaceHolder 9"/>
          <p:cNvSpPr>
            <a:spLocks noGrp="1"/>
          </p:cNvSpPr>
          <p:nvPr>
            <p:ph type="title"/>
          </p:nvPr>
        </p:nvSpPr>
        <p:spPr>
          <a:xfrm>
            <a:off x="365760" y="164160"/>
            <a:ext cx="6583320" cy="686520"/>
          </a:xfrm>
          <a:prstGeom prst="rect">
            <a:avLst/>
          </a:prstGeom>
        </p:spPr>
        <p:txBody>
          <a:bodyPr lIns="0" rIns="0" tIns="0" bIns="0" anchor="ctr"/>
          <a:p>
            <a:pPr algn="ctr"/>
            <a:r>
              <a:rPr lang="en-IN" sz="4400">
                <a:latin typeface="Arial"/>
              </a:rPr>
              <a:t>Click to edit the title text format</a:t>
            </a:r>
            <a:endParaRPr/>
          </a:p>
        </p:txBody>
      </p:sp>
      <p:sp>
        <p:nvSpPr>
          <p:cNvPr id="156" name="PlaceHolder 10"/>
          <p:cNvSpPr>
            <a:spLocks noGrp="1"/>
          </p:cNvSpPr>
          <p:nvPr>
            <p:ph type="body"/>
          </p:nvPr>
        </p:nvSpPr>
        <p:spPr>
          <a:xfrm>
            <a:off x="365760" y="962640"/>
            <a:ext cx="6583320" cy="23860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slideLayout" Target="../slideLayouts/slideLayout17.xml"/>
</Relationships>
</file>

<file path=ppt/slides/_rels/slide3.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slideLayout" Target="../slideLayouts/slideLayout1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5.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7.xml"/>
</Relationships>
</file>

<file path=ppt/slides/_rels/slide6.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slideLayout" Target="../slideLayouts/slideLayout17.xml"/>
</Relationships>
</file>

<file path=ppt/slides/_rels/slide7.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9.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png"/><Relationship Id="rId6" Type="http://schemas.openxmlformats.org/officeDocument/2006/relationships/slideLayout" Target="../slideLayouts/slideLayout17.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1" name="CustomShape 1"/>
          <p:cNvSpPr/>
          <p:nvPr/>
        </p:nvSpPr>
        <p:spPr>
          <a:xfrm>
            <a:off x="685800" y="2057400"/>
            <a:ext cx="6626880" cy="454680"/>
          </a:xfrm>
          <a:prstGeom prst="rect">
            <a:avLst/>
          </a:prstGeom>
          <a:noFill/>
          <a:ln>
            <a:noFill/>
          </a:ln>
        </p:spPr>
      </p:sp>
      <p:sp>
        <p:nvSpPr>
          <p:cNvPr id="192" name="CustomShape 2"/>
          <p:cNvSpPr/>
          <p:nvPr/>
        </p:nvSpPr>
        <p:spPr>
          <a:xfrm>
            <a:off x="720000" y="2514600"/>
            <a:ext cx="5221080" cy="579240"/>
          </a:xfrm>
          <a:prstGeom prst="rect">
            <a:avLst/>
          </a:prstGeom>
          <a:noFill/>
          <a:ln>
            <a:noFill/>
          </a:ln>
        </p:spPr>
      </p:sp>
      <p:sp>
        <p:nvSpPr>
          <p:cNvPr id="193" name="TextShape 3"/>
          <p:cNvSpPr txBox="1"/>
          <p:nvPr/>
        </p:nvSpPr>
        <p:spPr>
          <a:xfrm>
            <a:off x="432000" y="2495160"/>
            <a:ext cx="6557040" cy="456840"/>
          </a:xfrm>
          <a:prstGeom prst="rect">
            <a:avLst/>
          </a:prstGeom>
        </p:spPr>
        <p:txBody>
          <a:bodyPr lIns="68400" rIns="68400" tIns="34200" bIns="34200" anchor="ctr"/>
          <a:p>
            <a:pPr algn="ctr"/>
            <a:r>
              <a:rPr lang="en-IN" sz="2400">
                <a:solidFill>
                  <a:srgbClr val="000000"/>
                </a:solidFill>
                <a:latin typeface="Century Gothic"/>
              </a:rPr>
              <a:t>Scheduler &amp; Scheduling Algorithm</a:t>
            </a:r>
            <a:endParaRPr/>
          </a:p>
        </p:txBody>
      </p:sp>
    </p:spTree>
  </p:cSld>
  <p:transition>
    <p:fade/>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0" name="CustomShape 1"/>
          <p:cNvSpPr/>
          <p:nvPr/>
        </p:nvSpPr>
        <p:spPr>
          <a:xfrm>
            <a:off x="-2406960" y="-110520"/>
            <a:ext cx="6582240" cy="685800"/>
          </a:xfrm>
          <a:prstGeom prst="rect">
            <a:avLst/>
          </a:prstGeom>
          <a:noFill/>
          <a:ln>
            <a:noFill/>
          </a:ln>
        </p:spPr>
      </p:sp>
      <p:sp>
        <p:nvSpPr>
          <p:cNvPr id="231" name="CustomShape 2"/>
          <p:cNvSpPr/>
          <p:nvPr/>
        </p:nvSpPr>
        <p:spPr>
          <a:xfrm>
            <a:off x="2520000" y="1872000"/>
            <a:ext cx="359280" cy="359280"/>
          </a:xfrm>
          <a:prstGeom prst="ellipse">
            <a:avLst/>
          </a:prstGeom>
          <a:solidFill>
            <a:srgbClr val="ff3333"/>
          </a:solidFill>
          <a:ln>
            <a:solidFill>
              <a:srgbClr val="c5000b"/>
            </a:solidFill>
          </a:ln>
        </p:spPr>
      </p:sp>
      <p:sp>
        <p:nvSpPr>
          <p:cNvPr id="232" name="CustomShape 3"/>
          <p:cNvSpPr/>
          <p:nvPr/>
        </p:nvSpPr>
        <p:spPr>
          <a:xfrm>
            <a:off x="5544000" y="2808000"/>
            <a:ext cx="359280" cy="359280"/>
          </a:xfrm>
          <a:prstGeom prst="ellipse">
            <a:avLst/>
          </a:prstGeom>
          <a:solidFill>
            <a:srgbClr val="ff3333"/>
          </a:solidFill>
          <a:ln>
            <a:solidFill>
              <a:srgbClr val="c5000b"/>
            </a:solidFill>
          </a:ln>
        </p:spPr>
      </p:sp>
      <p:sp>
        <p:nvSpPr>
          <p:cNvPr id="233" name="CustomShape 4"/>
          <p:cNvSpPr/>
          <p:nvPr/>
        </p:nvSpPr>
        <p:spPr>
          <a:xfrm>
            <a:off x="3600000" y="1152000"/>
            <a:ext cx="359280" cy="359280"/>
          </a:xfrm>
          <a:prstGeom prst="ellipse">
            <a:avLst/>
          </a:prstGeom>
          <a:solidFill>
            <a:srgbClr val="000000"/>
          </a:solidFill>
          <a:ln>
            <a:solidFill>
              <a:srgbClr val="000000"/>
            </a:solidFill>
          </a:ln>
        </p:spPr>
      </p:sp>
      <p:sp>
        <p:nvSpPr>
          <p:cNvPr id="234" name="CustomShape 5"/>
          <p:cNvSpPr/>
          <p:nvPr/>
        </p:nvSpPr>
        <p:spPr>
          <a:xfrm>
            <a:off x="1872000" y="2880000"/>
            <a:ext cx="359280" cy="359280"/>
          </a:xfrm>
          <a:prstGeom prst="ellipse">
            <a:avLst/>
          </a:prstGeom>
          <a:solidFill>
            <a:srgbClr val="000000"/>
          </a:solidFill>
          <a:ln>
            <a:solidFill>
              <a:srgbClr val="000000"/>
            </a:solidFill>
          </a:ln>
        </p:spPr>
      </p:sp>
      <p:sp>
        <p:nvSpPr>
          <p:cNvPr id="235" name="CustomShape 6"/>
          <p:cNvSpPr/>
          <p:nvPr/>
        </p:nvSpPr>
        <p:spPr>
          <a:xfrm>
            <a:off x="3456000" y="2808000"/>
            <a:ext cx="359280" cy="359280"/>
          </a:xfrm>
          <a:prstGeom prst="ellipse">
            <a:avLst/>
          </a:prstGeom>
          <a:solidFill>
            <a:srgbClr val="000000"/>
          </a:solidFill>
          <a:ln>
            <a:solidFill>
              <a:srgbClr val="000000"/>
            </a:solidFill>
          </a:ln>
        </p:spPr>
      </p:sp>
      <p:sp>
        <p:nvSpPr>
          <p:cNvPr id="236" name="CustomShape 7"/>
          <p:cNvSpPr/>
          <p:nvPr/>
        </p:nvSpPr>
        <p:spPr>
          <a:xfrm>
            <a:off x="4615560" y="1823400"/>
            <a:ext cx="359280" cy="359280"/>
          </a:xfrm>
          <a:prstGeom prst="ellipse">
            <a:avLst/>
          </a:prstGeom>
          <a:solidFill>
            <a:srgbClr val="000000"/>
          </a:solidFill>
          <a:ln>
            <a:solidFill>
              <a:srgbClr val="000000"/>
            </a:solidFill>
          </a:ln>
        </p:spPr>
      </p:sp>
      <p:sp>
        <p:nvSpPr>
          <p:cNvPr id="237" name="Line 8"/>
          <p:cNvSpPr/>
          <p:nvPr/>
        </p:nvSpPr>
        <p:spPr>
          <a:xfrm>
            <a:off x="3888000" y="1440000"/>
            <a:ext cx="792000" cy="504000"/>
          </a:xfrm>
          <a:prstGeom prst="line">
            <a:avLst/>
          </a:prstGeom>
          <a:ln>
            <a:solidFill>
              <a:srgbClr val="000000"/>
            </a:solidFill>
            <a:tailEnd len="med" type="triangle" w="med"/>
          </a:ln>
        </p:spPr>
      </p:sp>
      <p:sp>
        <p:nvSpPr>
          <p:cNvPr id="238" name="Line 9"/>
          <p:cNvSpPr/>
          <p:nvPr/>
        </p:nvSpPr>
        <p:spPr>
          <a:xfrm flipH="1">
            <a:off x="2808000" y="1368000"/>
            <a:ext cx="792000" cy="576000"/>
          </a:xfrm>
          <a:prstGeom prst="line">
            <a:avLst/>
          </a:prstGeom>
          <a:ln>
            <a:solidFill>
              <a:srgbClr val="000000"/>
            </a:solidFill>
            <a:tailEnd len="med" type="triangle" w="med"/>
          </a:ln>
        </p:spPr>
      </p:sp>
      <p:sp>
        <p:nvSpPr>
          <p:cNvPr id="239" name="Line 10"/>
          <p:cNvSpPr/>
          <p:nvPr/>
        </p:nvSpPr>
        <p:spPr>
          <a:xfrm flipH="1">
            <a:off x="2088000" y="2160000"/>
            <a:ext cx="504000" cy="720000"/>
          </a:xfrm>
          <a:prstGeom prst="line">
            <a:avLst/>
          </a:prstGeom>
          <a:ln>
            <a:solidFill>
              <a:srgbClr val="000000"/>
            </a:solidFill>
            <a:tailEnd len="med" type="triangle" w="med"/>
          </a:ln>
        </p:spPr>
      </p:sp>
      <p:sp>
        <p:nvSpPr>
          <p:cNvPr id="240" name="Line 11"/>
          <p:cNvSpPr/>
          <p:nvPr/>
        </p:nvSpPr>
        <p:spPr>
          <a:xfrm>
            <a:off x="2808000" y="2160000"/>
            <a:ext cx="720000" cy="720000"/>
          </a:xfrm>
          <a:prstGeom prst="line">
            <a:avLst/>
          </a:prstGeom>
          <a:ln>
            <a:solidFill>
              <a:srgbClr val="000000"/>
            </a:solidFill>
            <a:tailEnd len="med" type="triangle" w="med"/>
          </a:ln>
        </p:spPr>
      </p:sp>
      <p:sp>
        <p:nvSpPr>
          <p:cNvPr id="241" name="Line 12"/>
          <p:cNvSpPr/>
          <p:nvPr/>
        </p:nvSpPr>
        <p:spPr>
          <a:xfrm>
            <a:off x="4896000" y="2088000"/>
            <a:ext cx="720000" cy="792000"/>
          </a:xfrm>
          <a:prstGeom prst="line">
            <a:avLst/>
          </a:prstGeom>
          <a:ln>
            <a:solidFill>
              <a:srgbClr val="000000"/>
            </a:solidFill>
            <a:tailEnd len="med" type="triangle" w="med"/>
          </a:ln>
        </p:spPr>
      </p:sp>
      <p:sp>
        <p:nvSpPr>
          <p:cNvPr id="242" name="CustomShape 13"/>
          <p:cNvSpPr/>
          <p:nvPr/>
        </p:nvSpPr>
        <p:spPr>
          <a:xfrm>
            <a:off x="1656000" y="3168000"/>
            <a:ext cx="433080" cy="345600"/>
          </a:xfrm>
          <a:prstGeom prst="rect">
            <a:avLst/>
          </a:prstGeom>
          <a:noFill/>
          <a:ln>
            <a:noFill/>
          </a:ln>
        </p:spPr>
        <p:txBody>
          <a:bodyPr lIns="90000" rIns="90000" tIns="45000" bIns="45000"/>
          <a:p>
            <a:r>
              <a:rPr lang="en-IN">
                <a:latin typeface="Arial"/>
              </a:rPr>
              <a:t>30</a:t>
            </a:r>
            <a:endParaRPr/>
          </a:p>
        </p:txBody>
      </p:sp>
      <p:sp>
        <p:nvSpPr>
          <p:cNvPr id="243" name="CustomShape 14"/>
          <p:cNvSpPr/>
          <p:nvPr/>
        </p:nvSpPr>
        <p:spPr>
          <a:xfrm>
            <a:off x="2088000" y="1800000"/>
            <a:ext cx="559440" cy="345600"/>
          </a:xfrm>
          <a:prstGeom prst="rect">
            <a:avLst/>
          </a:prstGeom>
          <a:noFill/>
          <a:ln>
            <a:noFill/>
          </a:ln>
        </p:spPr>
        <p:txBody>
          <a:bodyPr lIns="90000" rIns="90000" tIns="45000" bIns="45000"/>
          <a:p>
            <a:r>
              <a:rPr lang="en-IN">
                <a:latin typeface="Arial"/>
              </a:rPr>
              <a:t>100</a:t>
            </a:r>
            <a:endParaRPr/>
          </a:p>
        </p:txBody>
      </p:sp>
      <p:sp>
        <p:nvSpPr>
          <p:cNvPr id="244" name="CustomShape 15"/>
          <p:cNvSpPr/>
          <p:nvPr/>
        </p:nvSpPr>
        <p:spPr>
          <a:xfrm>
            <a:off x="3744000" y="936000"/>
            <a:ext cx="559440" cy="345600"/>
          </a:xfrm>
          <a:prstGeom prst="rect">
            <a:avLst/>
          </a:prstGeom>
          <a:noFill/>
          <a:ln>
            <a:noFill/>
          </a:ln>
        </p:spPr>
        <p:txBody>
          <a:bodyPr lIns="90000" rIns="90000" tIns="45000" bIns="45000"/>
          <a:p>
            <a:r>
              <a:rPr lang="en-IN">
                <a:latin typeface="Arial"/>
              </a:rPr>
              <a:t>300</a:t>
            </a:r>
            <a:endParaRPr/>
          </a:p>
        </p:txBody>
      </p:sp>
      <p:sp>
        <p:nvSpPr>
          <p:cNvPr id="245" name="CustomShape 16"/>
          <p:cNvSpPr/>
          <p:nvPr/>
        </p:nvSpPr>
        <p:spPr>
          <a:xfrm>
            <a:off x="4975560" y="1823400"/>
            <a:ext cx="559440" cy="345600"/>
          </a:xfrm>
          <a:prstGeom prst="rect">
            <a:avLst/>
          </a:prstGeom>
          <a:noFill/>
          <a:ln>
            <a:noFill/>
          </a:ln>
        </p:spPr>
        <p:txBody>
          <a:bodyPr lIns="90000" rIns="90000" tIns="45000" bIns="45000"/>
          <a:p>
            <a:r>
              <a:rPr lang="en-IN">
                <a:latin typeface="Arial"/>
              </a:rPr>
              <a:t>400</a:t>
            </a:r>
            <a:endParaRPr/>
          </a:p>
        </p:txBody>
      </p:sp>
      <p:sp>
        <p:nvSpPr>
          <p:cNvPr id="246" name="CustomShape 17"/>
          <p:cNvSpPr/>
          <p:nvPr/>
        </p:nvSpPr>
        <p:spPr>
          <a:xfrm>
            <a:off x="5904000" y="2808000"/>
            <a:ext cx="559440" cy="345600"/>
          </a:xfrm>
          <a:prstGeom prst="rect">
            <a:avLst/>
          </a:prstGeom>
          <a:noFill/>
          <a:ln>
            <a:noFill/>
          </a:ln>
        </p:spPr>
        <p:txBody>
          <a:bodyPr lIns="90000" rIns="90000" tIns="45000" bIns="45000"/>
          <a:p>
            <a:r>
              <a:rPr lang="en-IN">
                <a:latin typeface="Arial"/>
              </a:rPr>
              <a:t>410</a:t>
            </a:r>
            <a:endParaRPr/>
          </a:p>
        </p:txBody>
      </p:sp>
      <p:sp>
        <p:nvSpPr>
          <p:cNvPr id="247" name="CustomShape 18"/>
          <p:cNvSpPr/>
          <p:nvPr/>
        </p:nvSpPr>
        <p:spPr>
          <a:xfrm>
            <a:off x="3759840" y="3096000"/>
            <a:ext cx="559440" cy="345600"/>
          </a:xfrm>
          <a:prstGeom prst="rect">
            <a:avLst/>
          </a:prstGeom>
          <a:noFill/>
          <a:ln>
            <a:noFill/>
          </a:ln>
        </p:spPr>
        <p:txBody>
          <a:bodyPr lIns="90000" rIns="90000" tIns="45000" bIns="45000"/>
          <a:p>
            <a:r>
              <a:rPr lang="en-IN">
                <a:latin typeface="Arial"/>
              </a:rPr>
              <a:t>150</a:t>
            </a:r>
            <a:endParaRPr/>
          </a:p>
        </p:txBody>
      </p:sp>
      <p:sp>
        <p:nvSpPr>
          <p:cNvPr id="248" name="CustomShape 19"/>
          <p:cNvSpPr/>
          <p:nvPr/>
        </p:nvSpPr>
        <p:spPr>
          <a:xfrm>
            <a:off x="174240" y="72000"/>
            <a:ext cx="689400" cy="376920"/>
          </a:xfrm>
          <a:prstGeom prst="rect">
            <a:avLst/>
          </a:prstGeom>
          <a:noFill/>
          <a:ln>
            <a:noFill/>
          </a:ln>
        </p:spPr>
        <p:txBody>
          <a:bodyPr lIns="90000" rIns="90000" tIns="45000" bIns="45000"/>
          <a:p>
            <a:pPr algn="ctr">
              <a:lnSpc>
                <a:spcPct val="100000"/>
              </a:lnSpc>
            </a:pPr>
            <a:r>
              <a:rPr b="1" lang="en-IN" sz="2000">
                <a:solidFill>
                  <a:srgbClr val="0084d1"/>
                </a:solidFill>
                <a:latin typeface="Arial"/>
              </a:rPr>
              <a:t>CFS</a:t>
            </a:r>
            <a:endParaRPr/>
          </a:p>
        </p:txBody>
      </p:sp>
    </p:spTree>
  </p:cSld>
  <p:transition>
    <p:fade/>
  </p:transition>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Tree>
  </p:cSld>
  <p:transition>
    <p:fade/>
  </p:transition>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Tree>
  </p:cSld>
  <p:transition>
    <p:fade/>
  </p:transition>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4" name="CustomShape 1"/>
          <p:cNvSpPr/>
          <p:nvPr/>
        </p:nvSpPr>
        <p:spPr>
          <a:xfrm>
            <a:off x="76320" y="60840"/>
            <a:ext cx="6550560" cy="317520"/>
          </a:xfrm>
          <a:prstGeom prst="rect">
            <a:avLst/>
          </a:prstGeom>
          <a:noFill/>
          <a:ln>
            <a:noFill/>
          </a:ln>
        </p:spPr>
      </p:sp>
      <p:sp>
        <p:nvSpPr>
          <p:cNvPr id="195" name="CustomShape 2"/>
          <p:cNvSpPr/>
          <p:nvPr/>
        </p:nvSpPr>
        <p:spPr>
          <a:xfrm>
            <a:off x="216000" y="144000"/>
            <a:ext cx="5182200" cy="344520"/>
          </a:xfrm>
          <a:prstGeom prst="rect">
            <a:avLst/>
          </a:prstGeom>
          <a:noFill/>
          <a:ln>
            <a:noFill/>
          </a:ln>
        </p:spPr>
        <p:txBody>
          <a:bodyPr lIns="90000" rIns="90000" tIns="45000" bIns="45000"/>
          <a:p>
            <a:r>
              <a:rPr b="1" lang="en-IN">
                <a:solidFill>
                  <a:srgbClr val="0084d1"/>
                </a:solidFill>
                <a:latin typeface="Arial"/>
              </a:rPr>
              <a:t>Agenda</a:t>
            </a:r>
            <a:r>
              <a:rPr lang="en-IN">
                <a:solidFill>
                  <a:srgbClr val="0084d1"/>
                </a:solidFill>
                <a:latin typeface="Arial"/>
              </a:rPr>
              <a:t>:</a:t>
            </a:r>
            <a:endParaRPr/>
          </a:p>
        </p:txBody>
      </p:sp>
      <p:sp>
        <p:nvSpPr>
          <p:cNvPr id="196" name="CustomShape 3"/>
          <p:cNvSpPr/>
          <p:nvPr/>
        </p:nvSpPr>
        <p:spPr>
          <a:xfrm>
            <a:off x="432000" y="720000"/>
            <a:ext cx="5399640" cy="2159640"/>
          </a:xfrm>
          <a:prstGeom prst="rect">
            <a:avLst/>
          </a:prstGeom>
          <a:noFill/>
          <a:ln>
            <a:noFill/>
          </a:ln>
        </p:spPr>
        <p:txBody>
          <a:bodyPr lIns="90000" rIns="90000" tIns="45000" bIns="45000"/>
          <a:p>
            <a:pPr>
              <a:lnSpc>
                <a:spcPct val="100000"/>
              </a:lnSpc>
              <a:buBlip>
                <a:blip r:embed="rId1"/>
              </a:buBlip>
            </a:pPr>
            <a:r>
              <a:rPr lang="en-IN">
                <a:latin typeface="Arial"/>
              </a:rPr>
              <a:t>What is Scheduling?</a:t>
            </a:r>
            <a:endParaRPr/>
          </a:p>
          <a:p>
            <a:pPr>
              <a:lnSpc>
                <a:spcPct val="100000"/>
              </a:lnSpc>
            </a:pPr>
            <a:endParaRPr/>
          </a:p>
          <a:p>
            <a:pPr>
              <a:lnSpc>
                <a:spcPct val="100000"/>
              </a:lnSpc>
              <a:buBlip>
                <a:blip r:embed="rId2"/>
              </a:buBlip>
            </a:pPr>
            <a:r>
              <a:rPr lang="en-IN">
                <a:latin typeface="Arial"/>
              </a:rPr>
              <a:t>Why scheduling?</a:t>
            </a:r>
            <a:endParaRPr/>
          </a:p>
          <a:p>
            <a:pPr>
              <a:lnSpc>
                <a:spcPct val="100000"/>
              </a:lnSpc>
            </a:pPr>
            <a:endParaRPr/>
          </a:p>
          <a:p>
            <a:pPr>
              <a:lnSpc>
                <a:spcPct val="100000"/>
              </a:lnSpc>
              <a:buBlip>
                <a:blip r:embed="rId3"/>
              </a:buBlip>
            </a:pPr>
            <a:r>
              <a:rPr lang="en-IN">
                <a:latin typeface="Arial"/>
              </a:rPr>
              <a:t>What is scheduler?</a:t>
            </a:r>
            <a:endParaRPr/>
          </a:p>
          <a:p>
            <a:pPr>
              <a:lnSpc>
                <a:spcPct val="100000"/>
              </a:lnSpc>
            </a:pPr>
            <a:endParaRPr/>
          </a:p>
          <a:p>
            <a:pPr>
              <a:lnSpc>
                <a:spcPct val="100000"/>
              </a:lnSpc>
              <a:buBlip>
                <a:blip r:embed="rId4"/>
              </a:buBlip>
            </a:pPr>
            <a:r>
              <a:rPr lang="en-IN">
                <a:latin typeface="Arial"/>
              </a:rPr>
              <a:t>What are scheduling policies?</a:t>
            </a:r>
            <a:endParaRPr/>
          </a:p>
        </p:txBody>
      </p:sp>
    </p:spTree>
  </p:cSld>
  <p:transition>
    <p:fade/>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7" name="CustomShape 1"/>
          <p:cNvSpPr/>
          <p:nvPr/>
        </p:nvSpPr>
        <p:spPr>
          <a:xfrm>
            <a:off x="-2484000" y="-38520"/>
            <a:ext cx="6581160" cy="684720"/>
          </a:xfrm>
          <a:prstGeom prst="rect">
            <a:avLst/>
          </a:prstGeom>
          <a:noFill/>
          <a:ln>
            <a:noFill/>
          </a:ln>
        </p:spPr>
        <p:txBody>
          <a:bodyPr lIns="0" rIns="0" tIns="0" bIns="0" anchor="ctr"/>
          <a:p>
            <a:pPr algn="ctr">
              <a:lnSpc>
                <a:spcPct val="100000"/>
              </a:lnSpc>
            </a:pPr>
            <a:r>
              <a:rPr b="1" lang="en-IN" sz="2000">
                <a:solidFill>
                  <a:srgbClr val="0084d1"/>
                </a:solidFill>
                <a:latin typeface="Arial"/>
              </a:rPr>
              <a:t>Scheduling</a:t>
            </a:r>
            <a:endParaRPr/>
          </a:p>
        </p:txBody>
      </p:sp>
      <p:sp>
        <p:nvSpPr>
          <p:cNvPr id="198" name="CustomShape 2"/>
          <p:cNvSpPr/>
          <p:nvPr/>
        </p:nvSpPr>
        <p:spPr>
          <a:xfrm>
            <a:off x="144000" y="638280"/>
            <a:ext cx="7398000" cy="1664640"/>
          </a:xfrm>
          <a:prstGeom prst="rect">
            <a:avLst/>
          </a:prstGeom>
          <a:noFill/>
          <a:ln>
            <a:noFill/>
          </a:ln>
        </p:spPr>
      </p:sp>
      <p:pic>
        <p:nvPicPr>
          <p:cNvPr id="199" name="" descr=""/>
          <p:cNvPicPr/>
          <p:nvPr/>
        </p:nvPicPr>
        <p:blipFill>
          <a:blip r:embed="rId1"/>
          <a:stretch>
            <a:fillRect/>
          </a:stretch>
        </p:blipFill>
        <p:spPr>
          <a:xfrm>
            <a:off x="2174040" y="1374840"/>
            <a:ext cx="3454920" cy="2368080"/>
          </a:xfrm>
          <a:prstGeom prst="rect">
            <a:avLst/>
          </a:prstGeom>
          <a:ln>
            <a:noFill/>
          </a:ln>
        </p:spPr>
      </p:pic>
      <p:sp>
        <p:nvSpPr>
          <p:cNvPr id="200" name="TextShape 3"/>
          <p:cNvSpPr txBox="1"/>
          <p:nvPr/>
        </p:nvSpPr>
        <p:spPr>
          <a:xfrm>
            <a:off x="72000" y="576000"/>
            <a:ext cx="7389360" cy="1040760"/>
          </a:xfrm>
          <a:prstGeom prst="rect">
            <a:avLst/>
          </a:prstGeom>
        </p:spPr>
        <p:txBody>
          <a:bodyPr lIns="90000" rIns="90000" tIns="45000" bIns="45000"/>
          <a:p>
            <a:r>
              <a:rPr lang="en-IN" sz="1400">
                <a:latin typeface="Arial"/>
              </a:rPr>
              <a:t>The process scheduling is the activity of the process manager that handles the removal of the running process from the CPU and the selection of another process on the basis of a particular strategy.</a:t>
            </a:r>
            <a:endParaRPr/>
          </a:p>
          <a:p>
            <a:endParaRPr/>
          </a:p>
        </p:txBody>
      </p:sp>
    </p:spTree>
  </p:cSld>
  <p:transition>
    <p:fade/>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1" name="TextShape 1"/>
          <p:cNvSpPr txBox="1"/>
          <p:nvPr/>
        </p:nvSpPr>
        <p:spPr>
          <a:xfrm>
            <a:off x="144000" y="144000"/>
            <a:ext cx="2277720" cy="346320"/>
          </a:xfrm>
          <a:prstGeom prst="rect">
            <a:avLst/>
          </a:prstGeom>
        </p:spPr>
        <p:txBody>
          <a:bodyPr lIns="90000" rIns="90000" tIns="45000" bIns="45000"/>
          <a:p>
            <a:r>
              <a:rPr b="1" lang="en-IN">
                <a:solidFill>
                  <a:srgbClr val="0084d1"/>
                </a:solidFill>
                <a:latin typeface="Arial"/>
              </a:rPr>
              <a:t>Scheduling Criteria</a:t>
            </a:r>
            <a:endParaRPr/>
          </a:p>
        </p:txBody>
      </p:sp>
      <p:sp>
        <p:nvSpPr>
          <p:cNvPr id="202" name="TextShape 2"/>
          <p:cNvSpPr txBox="1"/>
          <p:nvPr/>
        </p:nvSpPr>
        <p:spPr>
          <a:xfrm>
            <a:off x="216000" y="648000"/>
            <a:ext cx="2175480" cy="2394000"/>
          </a:xfrm>
          <a:prstGeom prst="rect">
            <a:avLst/>
          </a:prstGeom>
        </p:spPr>
        <p:txBody>
          <a:bodyPr lIns="90000" rIns="90000" tIns="45000" bIns="45000"/>
          <a:p>
            <a:r>
              <a:rPr lang="en-IN">
                <a:latin typeface="Arial"/>
              </a:rPr>
              <a:t>1.CPU utilization</a:t>
            </a:r>
            <a:endParaRPr/>
          </a:p>
          <a:p>
            <a:endParaRPr/>
          </a:p>
          <a:p>
            <a:r>
              <a:rPr lang="en-IN">
                <a:latin typeface="Arial"/>
              </a:rPr>
              <a:t>2.Throughput</a:t>
            </a:r>
            <a:endParaRPr/>
          </a:p>
          <a:p>
            <a:endParaRPr/>
          </a:p>
          <a:p>
            <a:r>
              <a:rPr lang="en-IN">
                <a:latin typeface="Arial"/>
              </a:rPr>
              <a:t>3.Turn arround time</a:t>
            </a:r>
            <a:endParaRPr/>
          </a:p>
          <a:p>
            <a:endParaRPr/>
          </a:p>
          <a:p>
            <a:r>
              <a:rPr lang="en-IN">
                <a:latin typeface="Arial"/>
              </a:rPr>
              <a:t>4.Waiting time</a:t>
            </a:r>
            <a:endParaRPr/>
          </a:p>
          <a:p>
            <a:endParaRPr/>
          </a:p>
          <a:p>
            <a:r>
              <a:rPr lang="en-IN">
                <a:latin typeface="Arial"/>
              </a:rPr>
              <a:t>5.Response time</a:t>
            </a:r>
            <a:endParaRPr/>
          </a:p>
        </p:txBody>
      </p:sp>
    </p:spTree>
  </p:cSld>
  <p:transition>
    <p:fade/>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3" name="CustomShape 1"/>
          <p:cNvSpPr/>
          <p:nvPr/>
        </p:nvSpPr>
        <p:spPr>
          <a:xfrm>
            <a:off x="185040" y="-94680"/>
            <a:ext cx="6581520" cy="685080"/>
          </a:xfrm>
          <a:prstGeom prst="rect">
            <a:avLst/>
          </a:prstGeom>
          <a:noFill/>
          <a:ln>
            <a:noFill/>
          </a:ln>
        </p:spPr>
        <p:txBody>
          <a:bodyPr lIns="0" rIns="0" tIns="0" bIns="0" anchor="ctr"/>
          <a:p>
            <a:pPr>
              <a:lnSpc>
                <a:spcPct val="100000"/>
              </a:lnSpc>
            </a:pPr>
            <a:r>
              <a:rPr b="1" lang="en-IN" sz="2000">
                <a:solidFill>
                  <a:srgbClr val="0084d1"/>
                </a:solidFill>
                <a:latin typeface="Arial"/>
              </a:rPr>
              <a:t>Scheduling policy</a:t>
            </a:r>
            <a:endParaRPr/>
          </a:p>
        </p:txBody>
      </p:sp>
      <p:sp>
        <p:nvSpPr>
          <p:cNvPr id="204" name="CustomShape 2"/>
          <p:cNvSpPr/>
          <p:nvPr/>
        </p:nvSpPr>
        <p:spPr>
          <a:xfrm>
            <a:off x="216000" y="648000"/>
            <a:ext cx="6820560" cy="4284720"/>
          </a:xfrm>
          <a:prstGeom prst="rect">
            <a:avLst/>
          </a:prstGeom>
          <a:noFill/>
          <a:ln>
            <a:noFill/>
          </a:ln>
        </p:spPr>
        <p:txBody>
          <a:bodyPr lIns="90000" rIns="90000" tIns="45000" bIns="45000"/>
          <a:p>
            <a:pPr>
              <a:lnSpc>
                <a:spcPct val="100000"/>
              </a:lnSpc>
              <a:buBlip>
                <a:blip r:embed="rId1"/>
              </a:buBlip>
            </a:pPr>
            <a:r>
              <a:rPr lang="en-IN" sz="1600">
                <a:latin typeface="Century gothic"/>
              </a:rPr>
              <a:t>Set of rules used to determine when and how to select a new process to run is called scheduling policies.</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205" name="CustomShape 3"/>
          <p:cNvSpPr/>
          <p:nvPr/>
        </p:nvSpPr>
        <p:spPr>
          <a:xfrm>
            <a:off x="504720" y="1656000"/>
            <a:ext cx="6479280" cy="719280"/>
          </a:xfrm>
          <a:prstGeom prst="rect">
            <a:avLst/>
          </a:prstGeom>
          <a:solidFill>
            <a:srgbClr val="ffffff"/>
          </a:solidFill>
          <a:ln w="36000">
            <a:solidFill>
              <a:srgbClr val="000000"/>
            </a:solidFill>
            <a:round/>
          </a:ln>
        </p:spPr>
      </p:sp>
      <p:sp>
        <p:nvSpPr>
          <p:cNvPr id="206" name="CustomShape 4"/>
          <p:cNvSpPr/>
          <p:nvPr/>
        </p:nvSpPr>
        <p:spPr>
          <a:xfrm>
            <a:off x="648000" y="1728000"/>
            <a:ext cx="6336720" cy="802800"/>
          </a:xfrm>
          <a:prstGeom prst="rect">
            <a:avLst/>
          </a:prstGeom>
          <a:noFill/>
          <a:ln>
            <a:noFill/>
          </a:ln>
        </p:spPr>
        <p:txBody>
          <a:bodyPr lIns="90000" rIns="90000" tIns="45000" bIns="45000"/>
          <a:p>
            <a:pPr>
              <a:lnSpc>
                <a:spcPct val="100000"/>
              </a:lnSpc>
            </a:pPr>
            <a:r>
              <a:rPr b="1" lang="en-IN" sz="1600">
                <a:solidFill>
                  <a:srgbClr val="000000"/>
                </a:solidFill>
                <a:latin typeface="Century gothic"/>
              </a:rPr>
              <a:t>int sched_setscheduler(pid_t pid, int policy,const </a:t>
            </a:r>
            <a:r>
              <a:rPr b="1" lang="en-IN" sz="1600">
                <a:solidFill>
                  <a:srgbClr val="000000"/>
                </a:solidFill>
                <a:latin typeface="Century gothic"/>
              </a:rPr>
              <a:t>	</a:t>
            </a:r>
            <a:r>
              <a:rPr b="1" lang="en-IN" sz="1600">
                <a:solidFill>
                  <a:srgbClr val="000000"/>
                </a:solidFill>
                <a:latin typeface="Century gothic"/>
              </a:rPr>
              <a:t>	</a:t>
            </a:r>
            <a:r>
              <a:rPr b="1" lang="en-IN" sz="1600">
                <a:solidFill>
                  <a:srgbClr val="000000"/>
                </a:solidFill>
                <a:latin typeface="Century gothic"/>
              </a:rPr>
              <a:t>	</a:t>
            </a:r>
            <a:r>
              <a:rPr b="1" lang="en-IN" sz="1600">
                <a:solidFill>
                  <a:srgbClr val="000000"/>
                </a:solidFill>
                <a:latin typeface="Century gothic"/>
              </a:rPr>
              <a:t>	</a:t>
            </a:r>
            <a:r>
              <a:rPr b="1" lang="en-IN" sz="1600">
                <a:solidFill>
                  <a:srgbClr val="000000"/>
                </a:solidFill>
                <a:latin typeface="Century gothic"/>
              </a:rPr>
              <a:t>	</a:t>
            </a:r>
            <a:r>
              <a:rPr b="1" lang="en-IN" sz="1600">
                <a:solidFill>
                  <a:srgbClr val="000000"/>
                </a:solidFill>
                <a:latin typeface="Century gothic"/>
              </a:rPr>
              <a:t>	</a:t>
            </a:r>
            <a:r>
              <a:rPr b="1" lang="en-IN" sz="1600">
                <a:solidFill>
                  <a:srgbClr val="000000"/>
                </a:solidFill>
                <a:latin typeface="Century gothic"/>
              </a:rPr>
              <a:t>struct sched_param *param);</a:t>
            </a:r>
            <a:endParaRPr/>
          </a:p>
          <a:p>
            <a:pPr>
              <a:lnSpc>
                <a:spcPct val="100000"/>
              </a:lnSpc>
            </a:pPr>
            <a:endParaRPr/>
          </a:p>
        </p:txBody>
      </p:sp>
      <p:sp>
        <p:nvSpPr>
          <p:cNvPr id="207" name="CustomShape 5"/>
          <p:cNvSpPr/>
          <p:nvPr/>
        </p:nvSpPr>
        <p:spPr>
          <a:xfrm>
            <a:off x="504000" y="2808000"/>
            <a:ext cx="6552000" cy="576000"/>
          </a:xfrm>
          <a:prstGeom prst="rect">
            <a:avLst/>
          </a:prstGeom>
          <a:solidFill>
            <a:srgbClr val="ffffff"/>
          </a:solidFill>
          <a:ln w="36000">
            <a:solidFill>
              <a:srgbClr val="000000"/>
            </a:solidFill>
            <a:round/>
          </a:ln>
        </p:spPr>
      </p:sp>
      <p:sp>
        <p:nvSpPr>
          <p:cNvPr id="208" name="TextShape 6"/>
          <p:cNvSpPr txBox="1"/>
          <p:nvPr/>
        </p:nvSpPr>
        <p:spPr>
          <a:xfrm>
            <a:off x="648000" y="2952000"/>
            <a:ext cx="6192000" cy="626760"/>
          </a:xfrm>
          <a:prstGeom prst="rect">
            <a:avLst/>
          </a:prstGeom>
        </p:spPr>
        <p:txBody>
          <a:bodyPr lIns="90000" rIns="90000" tIns="45000" bIns="45000"/>
          <a:p>
            <a:r>
              <a:rPr b="1" lang="en-IN">
                <a:latin typeface="Century gothic"/>
              </a:rPr>
              <a:t>int sched_getscheduler(pid_t pid);</a:t>
            </a:r>
            <a:endParaRPr/>
          </a:p>
          <a:p>
            <a:endParaRPr/>
          </a:p>
        </p:txBody>
      </p:sp>
    </p:spTree>
  </p:cSld>
  <p:transition>
    <p:fade/>
  </p:transition>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9" name="CustomShape 1"/>
          <p:cNvSpPr/>
          <p:nvPr/>
        </p:nvSpPr>
        <p:spPr>
          <a:xfrm>
            <a:off x="-2736000" y="-72000"/>
            <a:ext cx="6582240" cy="685800"/>
          </a:xfrm>
          <a:prstGeom prst="rect">
            <a:avLst/>
          </a:prstGeom>
          <a:noFill/>
          <a:ln>
            <a:noFill/>
          </a:ln>
        </p:spPr>
        <p:txBody>
          <a:bodyPr lIns="0" rIns="0" tIns="0" bIns="0" anchor="ctr"/>
          <a:p>
            <a:pPr algn="ctr">
              <a:lnSpc>
                <a:spcPct val="100000"/>
              </a:lnSpc>
            </a:pPr>
            <a:r>
              <a:rPr b="1" lang="en-IN" sz="2000">
                <a:solidFill>
                  <a:srgbClr val="0084d1"/>
                </a:solidFill>
                <a:latin typeface="Arial"/>
              </a:rPr>
              <a:t>Cont..</a:t>
            </a:r>
            <a:endParaRPr/>
          </a:p>
        </p:txBody>
      </p:sp>
      <p:sp>
        <p:nvSpPr>
          <p:cNvPr id="210" name="CustomShape 2"/>
          <p:cNvSpPr/>
          <p:nvPr/>
        </p:nvSpPr>
        <p:spPr>
          <a:xfrm>
            <a:off x="432000" y="864000"/>
            <a:ext cx="5255280" cy="2519280"/>
          </a:xfrm>
          <a:prstGeom prst="rect">
            <a:avLst/>
          </a:prstGeom>
          <a:noFill/>
          <a:ln>
            <a:noFill/>
          </a:ln>
        </p:spPr>
        <p:txBody>
          <a:bodyPr lIns="90000" rIns="90000" tIns="45000" bIns="45000"/>
          <a:p>
            <a:r>
              <a:rPr lang="en-IN" u="sng">
                <a:latin typeface="Arial"/>
              </a:rPr>
              <a:t>Real time task :</a:t>
            </a:r>
            <a:endParaRPr/>
          </a:p>
          <a:p>
            <a:endParaRPr/>
          </a:p>
          <a:p>
            <a:pPr>
              <a:lnSpc>
                <a:spcPct val="100000"/>
              </a:lnSpc>
              <a:buBlip>
                <a:blip r:embed="rId1"/>
              </a:buBlip>
            </a:pPr>
            <a:r>
              <a:rPr lang="en-IN">
                <a:latin typeface="Arial"/>
              </a:rPr>
              <a:t>SCHED_FIFO</a:t>
            </a:r>
            <a:endParaRPr/>
          </a:p>
          <a:p>
            <a:pPr>
              <a:lnSpc>
                <a:spcPct val="100000"/>
              </a:lnSpc>
              <a:buBlip>
                <a:blip r:embed="rId2"/>
              </a:buBlip>
            </a:pPr>
            <a:r>
              <a:rPr lang="en-IN">
                <a:latin typeface="Arial"/>
              </a:rPr>
              <a:t>SCHED_RR</a:t>
            </a:r>
            <a:endParaRPr/>
          </a:p>
          <a:p>
            <a:pPr>
              <a:lnSpc>
                <a:spcPct val="100000"/>
              </a:lnSpc>
            </a:pPr>
            <a:endParaRPr/>
          </a:p>
          <a:p>
            <a:pPr>
              <a:lnSpc>
                <a:spcPct val="100000"/>
              </a:lnSpc>
            </a:pPr>
            <a:r>
              <a:rPr lang="en-IN" u="sng">
                <a:latin typeface="Arial"/>
              </a:rPr>
              <a:t>Non Real time task:</a:t>
            </a:r>
            <a:endParaRPr/>
          </a:p>
          <a:p>
            <a:pPr>
              <a:lnSpc>
                <a:spcPct val="100000"/>
              </a:lnSpc>
            </a:pPr>
            <a:endParaRPr/>
          </a:p>
          <a:p>
            <a:pPr>
              <a:lnSpc>
                <a:spcPct val="100000"/>
              </a:lnSpc>
              <a:buBlip>
                <a:blip r:embed="rId3"/>
              </a:buBlip>
            </a:pPr>
            <a:r>
              <a:rPr lang="en-IN">
                <a:latin typeface="Arial"/>
              </a:rPr>
              <a:t>SCHED_OTHER</a:t>
            </a:r>
            <a:endParaRPr/>
          </a:p>
        </p:txBody>
      </p:sp>
    </p:spTree>
  </p:cSld>
  <p:transition>
    <p:fade/>
  </p:transition>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1" name="CustomShape 1"/>
          <p:cNvSpPr/>
          <p:nvPr/>
        </p:nvSpPr>
        <p:spPr>
          <a:xfrm>
            <a:off x="-2376000" y="-38520"/>
            <a:ext cx="6581520" cy="685080"/>
          </a:xfrm>
          <a:prstGeom prst="rect">
            <a:avLst/>
          </a:prstGeom>
          <a:noFill/>
          <a:ln>
            <a:noFill/>
          </a:ln>
        </p:spPr>
        <p:txBody>
          <a:bodyPr lIns="0" rIns="0" tIns="0" bIns="0" anchor="ctr"/>
          <a:p>
            <a:pPr algn="ctr">
              <a:lnSpc>
                <a:spcPct val="100000"/>
              </a:lnSpc>
            </a:pPr>
            <a:r>
              <a:rPr b="1" lang="en-IN" sz="2000">
                <a:solidFill>
                  <a:srgbClr val="0084d1"/>
                </a:solidFill>
                <a:latin typeface="Arial"/>
              </a:rPr>
              <a:t>SHED_FIFO</a:t>
            </a:r>
            <a:endParaRPr/>
          </a:p>
        </p:txBody>
      </p:sp>
      <p:pic>
        <p:nvPicPr>
          <p:cNvPr id="212" name="" descr=""/>
          <p:cNvPicPr/>
          <p:nvPr/>
        </p:nvPicPr>
        <p:blipFill>
          <a:blip r:embed="rId1"/>
          <a:stretch>
            <a:fillRect/>
          </a:stretch>
        </p:blipFill>
        <p:spPr>
          <a:xfrm>
            <a:off x="628920" y="599760"/>
            <a:ext cx="5454720" cy="3071880"/>
          </a:xfrm>
          <a:prstGeom prst="rect">
            <a:avLst/>
          </a:prstGeom>
          <a:ln>
            <a:noFill/>
          </a:ln>
        </p:spPr>
      </p:pic>
    </p:spTree>
  </p:cSld>
  <p:transition>
    <p:fade/>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3" name="CustomShape 1"/>
          <p:cNvSpPr/>
          <p:nvPr/>
        </p:nvSpPr>
        <p:spPr>
          <a:xfrm>
            <a:off x="-2370960" y="-74520"/>
            <a:ext cx="6581520" cy="685080"/>
          </a:xfrm>
          <a:prstGeom prst="rect">
            <a:avLst/>
          </a:prstGeom>
          <a:noFill/>
          <a:ln>
            <a:noFill/>
          </a:ln>
        </p:spPr>
        <p:txBody>
          <a:bodyPr lIns="0" rIns="0" tIns="0" bIns="0" anchor="ctr"/>
          <a:p>
            <a:pPr algn="ctr">
              <a:lnSpc>
                <a:spcPct val="100000"/>
              </a:lnSpc>
            </a:pPr>
            <a:r>
              <a:rPr b="1" lang="en-IN" sz="2000">
                <a:solidFill>
                  <a:srgbClr val="0084d1"/>
                </a:solidFill>
                <a:latin typeface="Arial"/>
              </a:rPr>
              <a:t>SCHED_RR</a:t>
            </a:r>
            <a:endParaRPr/>
          </a:p>
        </p:txBody>
      </p:sp>
      <p:graphicFrame>
        <p:nvGraphicFramePr>
          <p:cNvPr id="214" name="Table 2"/>
          <p:cNvGraphicFramePr/>
          <p:nvPr/>
        </p:nvGraphicFramePr>
        <p:xfrm>
          <a:off x="1944000" y="596520"/>
          <a:ext cx="3094200" cy="1706040"/>
        </p:xfrm>
        <a:graphic>
          <a:graphicData uri="http://schemas.openxmlformats.org/drawingml/2006/table">
            <a:tbl>
              <a:tblPr/>
              <a:tblGrid>
                <a:gridCol w="1871280"/>
                <a:gridCol w="1223280"/>
              </a:tblGrid>
              <a:tr h="347760">
                <a:tc>
                  <a:txBody>
                    <a:bodyPr/>
                    <a:p>
                      <a:r>
                        <a:rPr lang="en-IN">
                          <a:latin typeface="Arial"/>
                        </a:rPr>
                        <a:t>     </a:t>
                      </a:r>
                      <a:r>
                        <a:rPr lang="en-IN">
                          <a:latin typeface="Arial"/>
                        </a:rPr>
                        <a:t>Process</a:t>
                      </a:r>
                      <a:endParaRPr/>
                    </a:p>
                  </a:txBody>
                  <a:tcPr/>
                </a:tc>
                <a:tc>
                  <a:txBody>
                    <a:bodyPr/>
                    <a:p>
                      <a:r>
                        <a:rPr lang="en-IN">
                          <a:latin typeface="Arial"/>
                        </a:rPr>
                        <a:t>Burst time</a:t>
                      </a:r>
                      <a:endParaRPr/>
                    </a:p>
                  </a:txBody>
                  <a:tcPr/>
                </a:tc>
              </a:tr>
              <a:tr h="347760">
                <a:tc>
                  <a:txBody>
                    <a:bodyPr/>
                    <a:p>
                      <a:r>
                        <a:rPr lang="en-IN">
                          <a:latin typeface="Arial"/>
                        </a:rPr>
                        <a:t>         </a:t>
                      </a:r>
                      <a:r>
                        <a:rPr lang="en-IN">
                          <a:latin typeface="Arial"/>
                        </a:rPr>
                        <a:t>P1</a:t>
                      </a:r>
                      <a:endParaRPr/>
                    </a:p>
                  </a:txBody>
                  <a:tcPr/>
                </a:tc>
                <a:tc>
                  <a:txBody>
                    <a:bodyPr/>
                    <a:p>
                      <a:r>
                        <a:rPr lang="en-IN">
                          <a:latin typeface="Arial"/>
                        </a:rPr>
                        <a:t>     </a:t>
                      </a:r>
                      <a:r>
                        <a:rPr lang="en-IN">
                          <a:latin typeface="Arial"/>
                        </a:rPr>
                        <a:t>12</a:t>
                      </a:r>
                      <a:endParaRPr/>
                    </a:p>
                  </a:txBody>
                  <a:tcPr/>
                </a:tc>
              </a:tr>
              <a:tr h="347760">
                <a:tc>
                  <a:txBody>
                    <a:bodyPr/>
                    <a:p>
                      <a:r>
                        <a:rPr lang="en-IN">
                          <a:latin typeface="Arial"/>
                        </a:rPr>
                        <a:t>         </a:t>
                      </a:r>
                      <a:r>
                        <a:rPr lang="en-IN">
                          <a:latin typeface="Arial"/>
                        </a:rPr>
                        <a:t>P2</a:t>
                      </a:r>
                      <a:endParaRPr/>
                    </a:p>
                  </a:txBody>
                  <a:tcPr/>
                </a:tc>
                <a:tc>
                  <a:txBody>
                    <a:bodyPr/>
                    <a:p>
                      <a:r>
                        <a:rPr lang="en-IN">
                          <a:latin typeface="Arial"/>
                        </a:rPr>
                        <a:t>       </a:t>
                      </a:r>
                      <a:r>
                        <a:rPr lang="en-IN">
                          <a:latin typeface="Arial"/>
                        </a:rPr>
                        <a:t>8</a:t>
                      </a:r>
                      <a:endParaRPr/>
                    </a:p>
                  </a:txBody>
                  <a:tcPr/>
                </a:tc>
              </a:tr>
              <a:tr h="347760">
                <a:tc>
                  <a:txBody>
                    <a:bodyPr/>
                    <a:p>
                      <a:r>
                        <a:rPr lang="en-IN">
                          <a:latin typeface="Arial"/>
                        </a:rPr>
                        <a:t>         </a:t>
                      </a:r>
                      <a:r>
                        <a:rPr lang="en-IN">
                          <a:latin typeface="Arial"/>
                        </a:rPr>
                        <a:t>P3</a:t>
                      </a:r>
                      <a:endParaRPr/>
                    </a:p>
                  </a:txBody>
                  <a:tcPr/>
                </a:tc>
                <a:tc>
                  <a:txBody>
                    <a:bodyPr/>
                    <a:p>
                      <a:r>
                        <a:rPr lang="en-IN">
                          <a:latin typeface="Arial"/>
                        </a:rPr>
                        <a:t>       </a:t>
                      </a:r>
                      <a:r>
                        <a:rPr lang="en-IN">
                          <a:latin typeface="Arial"/>
                        </a:rPr>
                        <a:t>4</a:t>
                      </a:r>
                      <a:endParaRPr/>
                    </a:p>
                  </a:txBody>
                  <a:tcPr/>
                </a:tc>
              </a:tr>
              <a:tr h="347760">
                <a:tc>
                  <a:txBody>
                    <a:bodyPr/>
                    <a:p>
                      <a:r>
                        <a:rPr lang="en-IN">
                          <a:latin typeface="Arial"/>
                        </a:rPr>
                        <a:t>         </a:t>
                      </a:r>
                      <a:r>
                        <a:rPr lang="en-IN">
                          <a:latin typeface="Arial"/>
                        </a:rPr>
                        <a:t>P4</a:t>
                      </a:r>
                      <a:endParaRPr/>
                    </a:p>
                  </a:txBody>
                  <a:tcPr/>
                </a:tc>
                <a:tc>
                  <a:txBody>
                    <a:bodyPr/>
                    <a:p>
                      <a:r>
                        <a:rPr lang="en-IN">
                          <a:latin typeface="Arial"/>
                        </a:rPr>
                        <a:t>      </a:t>
                      </a:r>
                      <a:r>
                        <a:rPr lang="en-IN">
                          <a:latin typeface="Arial"/>
                        </a:rPr>
                        <a:t>10 </a:t>
                      </a:r>
                      <a:endParaRPr/>
                    </a:p>
                  </a:txBody>
                  <a:tcPr/>
                </a:tc>
              </a:tr>
              <a:tr h="347760">
                <a:tc>
                  <a:txBody>
                    <a:bodyPr/>
                    <a:p>
                      <a:r>
                        <a:rPr lang="en-IN">
                          <a:latin typeface="Arial"/>
                        </a:rPr>
                        <a:t>         </a:t>
                      </a:r>
                      <a:r>
                        <a:rPr lang="en-IN">
                          <a:latin typeface="Arial"/>
                        </a:rPr>
                        <a:t>P5</a:t>
                      </a:r>
                      <a:endParaRPr/>
                    </a:p>
                  </a:txBody>
                  <a:tcPr/>
                </a:tc>
                <a:tc>
                  <a:txBody>
                    <a:bodyPr/>
                    <a:p>
                      <a:r>
                        <a:rPr lang="en-IN">
                          <a:latin typeface="Arial"/>
                        </a:rPr>
                        <a:t>       </a:t>
                      </a:r>
                      <a:r>
                        <a:rPr lang="en-IN">
                          <a:latin typeface="Arial"/>
                        </a:rPr>
                        <a:t>5</a:t>
                      </a:r>
                      <a:endParaRPr/>
                    </a:p>
                  </a:txBody>
                  <a:tcPr/>
                </a:tc>
              </a:tr>
            </a:tbl>
          </a:graphicData>
        </a:graphic>
      </p:graphicFrame>
      <p:graphicFrame>
        <p:nvGraphicFramePr>
          <p:cNvPr id="215" name="Table 3"/>
          <p:cNvGraphicFramePr/>
          <p:nvPr/>
        </p:nvGraphicFramePr>
        <p:xfrm>
          <a:off x="647280" y="3313800"/>
          <a:ext cx="6120360" cy="349200"/>
        </p:xfrm>
        <a:graphic>
          <a:graphicData uri="http://schemas.openxmlformats.org/drawingml/2006/table">
            <a:tbl>
              <a:tblPr/>
              <a:tblGrid>
                <a:gridCol w="678960"/>
                <a:gridCol w="678960"/>
                <a:gridCol w="678960"/>
                <a:gridCol w="678960"/>
                <a:gridCol w="678960"/>
                <a:gridCol w="678960"/>
                <a:gridCol w="678960"/>
                <a:gridCol w="678960"/>
                <a:gridCol w="689040"/>
              </a:tblGrid>
              <a:tr h="349200">
                <a:tc>
                  <a:txBody>
                    <a:bodyPr/>
                    <a:p>
                      <a:r>
                        <a:rPr lang="en-IN">
                          <a:latin typeface="Arial"/>
                        </a:rPr>
                        <a:t>P1</a:t>
                      </a:r>
                      <a:endParaRPr/>
                    </a:p>
                  </a:txBody>
                  <a:tcPr/>
                </a:tc>
                <a:tc>
                  <a:txBody>
                    <a:bodyPr/>
                    <a:p>
                      <a:r>
                        <a:rPr lang="en-IN">
                          <a:latin typeface="Arial"/>
                        </a:rPr>
                        <a:t>P2</a:t>
                      </a:r>
                      <a:endParaRPr/>
                    </a:p>
                  </a:txBody>
                  <a:tcPr/>
                </a:tc>
                <a:tc>
                  <a:txBody>
                    <a:bodyPr/>
                    <a:p>
                      <a:r>
                        <a:rPr lang="en-IN">
                          <a:latin typeface="Arial"/>
                        </a:rPr>
                        <a:t>P3</a:t>
                      </a:r>
                      <a:endParaRPr/>
                    </a:p>
                  </a:txBody>
                  <a:tcPr/>
                </a:tc>
                <a:tc>
                  <a:txBody>
                    <a:bodyPr/>
                    <a:p>
                      <a:r>
                        <a:rPr lang="en-IN">
                          <a:latin typeface="Arial"/>
                        </a:rPr>
                        <a:t>P4</a:t>
                      </a:r>
                      <a:endParaRPr/>
                    </a:p>
                  </a:txBody>
                  <a:tcPr/>
                </a:tc>
                <a:tc>
                  <a:txBody>
                    <a:bodyPr/>
                    <a:p>
                      <a:r>
                        <a:rPr lang="en-IN">
                          <a:latin typeface="Arial"/>
                        </a:rPr>
                        <a:t>P5</a:t>
                      </a:r>
                      <a:endParaRPr/>
                    </a:p>
                  </a:txBody>
                  <a:tcPr/>
                </a:tc>
                <a:tc>
                  <a:txBody>
                    <a:bodyPr/>
                    <a:p>
                      <a:r>
                        <a:rPr lang="en-IN">
                          <a:latin typeface="Arial"/>
                        </a:rPr>
                        <a:t>P1</a:t>
                      </a:r>
                      <a:endParaRPr/>
                    </a:p>
                  </a:txBody>
                  <a:tcPr/>
                </a:tc>
                <a:tc>
                  <a:txBody>
                    <a:bodyPr/>
                    <a:p>
                      <a:r>
                        <a:rPr lang="en-IN">
                          <a:latin typeface="Arial"/>
                        </a:rPr>
                        <a:t>P2</a:t>
                      </a:r>
                      <a:endParaRPr/>
                    </a:p>
                  </a:txBody>
                  <a:tcPr/>
                </a:tc>
                <a:tc>
                  <a:txBody>
                    <a:bodyPr/>
                    <a:p>
                      <a:r>
                        <a:rPr lang="en-IN">
                          <a:latin typeface="Arial"/>
                        </a:rPr>
                        <a:t>P4</a:t>
                      </a:r>
                      <a:endParaRPr/>
                    </a:p>
                  </a:txBody>
                  <a:tcPr/>
                </a:tc>
                <a:tc>
                  <a:txBody>
                    <a:bodyPr/>
                    <a:p>
                      <a:r>
                        <a:rPr lang="en-IN">
                          <a:latin typeface="Arial"/>
                        </a:rPr>
                        <a:t>P1</a:t>
                      </a:r>
                      <a:endParaRPr/>
                    </a:p>
                  </a:txBody>
                  <a:tcPr/>
                </a:tc>
              </a:tr>
            </a:tbl>
          </a:graphicData>
        </a:graphic>
      </p:graphicFrame>
      <p:sp>
        <p:nvSpPr>
          <p:cNvPr id="216" name="CustomShape 4"/>
          <p:cNvSpPr/>
          <p:nvPr/>
        </p:nvSpPr>
        <p:spPr>
          <a:xfrm>
            <a:off x="504000" y="2893680"/>
            <a:ext cx="3240000" cy="344880"/>
          </a:xfrm>
          <a:prstGeom prst="rect">
            <a:avLst/>
          </a:prstGeom>
          <a:noFill/>
          <a:ln>
            <a:noFill/>
          </a:ln>
        </p:spPr>
        <p:txBody>
          <a:bodyPr lIns="90000" rIns="90000" tIns="45000" bIns="45000"/>
          <a:p>
            <a:r>
              <a:rPr lang="en-IN">
                <a:latin typeface="Arial"/>
              </a:rPr>
              <a:t>Gantt chart :</a:t>
            </a:r>
            <a:endParaRPr/>
          </a:p>
        </p:txBody>
      </p:sp>
      <p:sp>
        <p:nvSpPr>
          <p:cNvPr id="217" name="CustomShape 5"/>
          <p:cNvSpPr/>
          <p:nvPr/>
        </p:nvSpPr>
        <p:spPr>
          <a:xfrm>
            <a:off x="5328000" y="1654920"/>
            <a:ext cx="1515960" cy="344880"/>
          </a:xfrm>
          <a:prstGeom prst="rect">
            <a:avLst/>
          </a:prstGeom>
          <a:noFill/>
          <a:ln>
            <a:noFill/>
          </a:ln>
        </p:spPr>
        <p:txBody>
          <a:bodyPr lIns="90000" rIns="90000" tIns="45000" bIns="45000"/>
          <a:p>
            <a:r>
              <a:rPr lang="en-IN">
                <a:latin typeface="Arial"/>
              </a:rPr>
              <a:t>Time slice :5</a:t>
            </a:r>
            <a:endParaRPr/>
          </a:p>
        </p:txBody>
      </p:sp>
      <p:sp>
        <p:nvSpPr>
          <p:cNvPr id="218" name="CustomShape 6"/>
          <p:cNvSpPr/>
          <p:nvPr/>
        </p:nvSpPr>
        <p:spPr>
          <a:xfrm>
            <a:off x="541080" y="3663360"/>
            <a:ext cx="250560" cy="233280"/>
          </a:xfrm>
          <a:prstGeom prst="rect">
            <a:avLst/>
          </a:prstGeom>
          <a:noFill/>
          <a:ln>
            <a:noFill/>
          </a:ln>
        </p:spPr>
        <p:txBody>
          <a:bodyPr lIns="90000" rIns="90000" tIns="45000" bIns="45000"/>
          <a:p>
            <a:r>
              <a:rPr lang="en-IN" sz="1000">
                <a:latin typeface="Arial"/>
              </a:rPr>
              <a:t>0</a:t>
            </a:r>
            <a:endParaRPr/>
          </a:p>
        </p:txBody>
      </p:sp>
      <p:sp>
        <p:nvSpPr>
          <p:cNvPr id="219" name="CustomShape 7"/>
          <p:cNvSpPr/>
          <p:nvPr/>
        </p:nvSpPr>
        <p:spPr>
          <a:xfrm>
            <a:off x="4608000" y="3663360"/>
            <a:ext cx="320400" cy="233280"/>
          </a:xfrm>
          <a:prstGeom prst="rect">
            <a:avLst/>
          </a:prstGeom>
          <a:noFill/>
          <a:ln>
            <a:noFill/>
          </a:ln>
        </p:spPr>
        <p:txBody>
          <a:bodyPr lIns="90000" rIns="90000" tIns="45000" bIns="45000"/>
          <a:p>
            <a:r>
              <a:rPr lang="en-IN" sz="1000">
                <a:latin typeface="Arial"/>
              </a:rPr>
              <a:t>29</a:t>
            </a:r>
            <a:endParaRPr/>
          </a:p>
        </p:txBody>
      </p:sp>
      <p:sp>
        <p:nvSpPr>
          <p:cNvPr id="220" name="CustomShape 8"/>
          <p:cNvSpPr/>
          <p:nvPr/>
        </p:nvSpPr>
        <p:spPr>
          <a:xfrm>
            <a:off x="3925080" y="3663360"/>
            <a:ext cx="320400" cy="233280"/>
          </a:xfrm>
          <a:prstGeom prst="rect">
            <a:avLst/>
          </a:prstGeom>
          <a:noFill/>
          <a:ln>
            <a:noFill/>
          </a:ln>
        </p:spPr>
        <p:txBody>
          <a:bodyPr lIns="90000" rIns="90000" tIns="45000" bIns="45000"/>
          <a:p>
            <a:r>
              <a:rPr lang="en-IN" sz="1000">
                <a:latin typeface="Arial"/>
              </a:rPr>
              <a:t>24</a:t>
            </a:r>
            <a:endParaRPr/>
          </a:p>
        </p:txBody>
      </p:sp>
      <p:sp>
        <p:nvSpPr>
          <p:cNvPr id="221" name="CustomShape 9"/>
          <p:cNvSpPr/>
          <p:nvPr/>
        </p:nvSpPr>
        <p:spPr>
          <a:xfrm>
            <a:off x="3240000" y="3654360"/>
            <a:ext cx="320400" cy="233280"/>
          </a:xfrm>
          <a:prstGeom prst="rect">
            <a:avLst/>
          </a:prstGeom>
          <a:noFill/>
          <a:ln>
            <a:noFill/>
          </a:ln>
        </p:spPr>
        <p:txBody>
          <a:bodyPr lIns="90000" rIns="90000" tIns="45000" bIns="45000"/>
          <a:p>
            <a:r>
              <a:rPr lang="en-IN" sz="1000">
                <a:latin typeface="Arial"/>
              </a:rPr>
              <a:t>19</a:t>
            </a:r>
            <a:endParaRPr/>
          </a:p>
        </p:txBody>
      </p:sp>
      <p:sp>
        <p:nvSpPr>
          <p:cNvPr id="222" name="CustomShape 10"/>
          <p:cNvSpPr/>
          <p:nvPr/>
        </p:nvSpPr>
        <p:spPr>
          <a:xfrm>
            <a:off x="2557080" y="3654360"/>
            <a:ext cx="320400" cy="233280"/>
          </a:xfrm>
          <a:prstGeom prst="rect">
            <a:avLst/>
          </a:prstGeom>
          <a:noFill/>
          <a:ln>
            <a:noFill/>
          </a:ln>
        </p:spPr>
        <p:txBody>
          <a:bodyPr lIns="90000" rIns="90000" tIns="45000" bIns="45000"/>
          <a:p>
            <a:r>
              <a:rPr lang="en-IN" sz="1000">
                <a:latin typeface="Arial"/>
              </a:rPr>
              <a:t>14</a:t>
            </a:r>
            <a:endParaRPr/>
          </a:p>
        </p:txBody>
      </p:sp>
      <p:sp>
        <p:nvSpPr>
          <p:cNvPr id="223" name="CustomShape 11"/>
          <p:cNvSpPr/>
          <p:nvPr/>
        </p:nvSpPr>
        <p:spPr>
          <a:xfrm>
            <a:off x="1872000" y="3654360"/>
            <a:ext cx="320400" cy="233280"/>
          </a:xfrm>
          <a:prstGeom prst="rect">
            <a:avLst/>
          </a:prstGeom>
          <a:noFill/>
          <a:ln>
            <a:noFill/>
          </a:ln>
        </p:spPr>
        <p:txBody>
          <a:bodyPr lIns="90000" rIns="90000" tIns="45000" bIns="45000"/>
          <a:p>
            <a:r>
              <a:rPr lang="en-IN" sz="1000">
                <a:latin typeface="Arial"/>
              </a:rPr>
              <a:t>10</a:t>
            </a:r>
            <a:endParaRPr/>
          </a:p>
        </p:txBody>
      </p:sp>
      <p:sp>
        <p:nvSpPr>
          <p:cNvPr id="224" name="CustomShape 12"/>
          <p:cNvSpPr/>
          <p:nvPr/>
        </p:nvSpPr>
        <p:spPr>
          <a:xfrm>
            <a:off x="1189080" y="3654360"/>
            <a:ext cx="250560" cy="233280"/>
          </a:xfrm>
          <a:prstGeom prst="rect">
            <a:avLst/>
          </a:prstGeom>
          <a:noFill/>
          <a:ln>
            <a:noFill/>
          </a:ln>
        </p:spPr>
        <p:txBody>
          <a:bodyPr lIns="90000" rIns="90000" tIns="45000" bIns="45000"/>
          <a:p>
            <a:r>
              <a:rPr lang="en-IN" sz="1000">
                <a:latin typeface="Arial"/>
              </a:rPr>
              <a:t>5</a:t>
            </a:r>
            <a:endParaRPr/>
          </a:p>
        </p:txBody>
      </p:sp>
      <p:sp>
        <p:nvSpPr>
          <p:cNvPr id="225" name="CustomShape 13"/>
          <p:cNvSpPr/>
          <p:nvPr/>
        </p:nvSpPr>
        <p:spPr>
          <a:xfrm>
            <a:off x="5256000" y="3654360"/>
            <a:ext cx="320400" cy="233280"/>
          </a:xfrm>
          <a:prstGeom prst="rect">
            <a:avLst/>
          </a:prstGeom>
          <a:noFill/>
          <a:ln>
            <a:noFill/>
          </a:ln>
        </p:spPr>
        <p:txBody>
          <a:bodyPr lIns="90000" rIns="90000" tIns="45000" bIns="45000"/>
          <a:p>
            <a:r>
              <a:rPr lang="en-IN" sz="1000">
                <a:latin typeface="Arial"/>
              </a:rPr>
              <a:t>32</a:t>
            </a:r>
            <a:endParaRPr/>
          </a:p>
        </p:txBody>
      </p:sp>
      <p:sp>
        <p:nvSpPr>
          <p:cNvPr id="226" name="CustomShape 14"/>
          <p:cNvSpPr/>
          <p:nvPr/>
        </p:nvSpPr>
        <p:spPr>
          <a:xfrm>
            <a:off x="6591240" y="3654360"/>
            <a:ext cx="320400" cy="233280"/>
          </a:xfrm>
          <a:prstGeom prst="rect">
            <a:avLst/>
          </a:prstGeom>
          <a:noFill/>
          <a:ln>
            <a:noFill/>
          </a:ln>
        </p:spPr>
        <p:txBody>
          <a:bodyPr lIns="90000" rIns="90000" tIns="45000" bIns="45000"/>
          <a:p>
            <a:r>
              <a:rPr lang="en-IN" sz="1000">
                <a:latin typeface="Arial"/>
              </a:rPr>
              <a:t>39</a:t>
            </a:r>
            <a:endParaRPr/>
          </a:p>
        </p:txBody>
      </p:sp>
      <p:sp>
        <p:nvSpPr>
          <p:cNvPr id="227" name="CustomShape 15"/>
          <p:cNvSpPr/>
          <p:nvPr/>
        </p:nvSpPr>
        <p:spPr>
          <a:xfrm>
            <a:off x="5943240" y="3663360"/>
            <a:ext cx="320400" cy="233280"/>
          </a:xfrm>
          <a:prstGeom prst="rect">
            <a:avLst/>
          </a:prstGeom>
          <a:noFill/>
          <a:ln>
            <a:noFill/>
          </a:ln>
        </p:spPr>
        <p:txBody>
          <a:bodyPr lIns="90000" rIns="90000" tIns="45000" bIns="45000"/>
          <a:p>
            <a:r>
              <a:rPr lang="en-IN" sz="1000">
                <a:latin typeface="Arial"/>
              </a:rPr>
              <a:t>37</a:t>
            </a:r>
            <a:endParaRPr/>
          </a:p>
        </p:txBody>
      </p:sp>
    </p:spTree>
  </p:cSld>
  <p:transition>
    <p:fade/>
  </p:transition>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8" name="CustomShape 1"/>
          <p:cNvSpPr/>
          <p:nvPr/>
        </p:nvSpPr>
        <p:spPr>
          <a:xfrm>
            <a:off x="-2664000" y="-238680"/>
            <a:ext cx="7596000" cy="993960"/>
          </a:xfrm>
          <a:prstGeom prst="rect">
            <a:avLst/>
          </a:prstGeom>
          <a:noFill/>
          <a:ln>
            <a:noFill/>
          </a:ln>
        </p:spPr>
        <p:txBody>
          <a:bodyPr lIns="0" rIns="0" tIns="0" bIns="0" anchor="ctr"/>
          <a:p>
            <a:pPr algn="ctr">
              <a:lnSpc>
                <a:spcPct val="100000"/>
              </a:lnSpc>
            </a:pPr>
            <a:r>
              <a:rPr b="1" lang="en-IN" sz="2000">
                <a:solidFill>
                  <a:srgbClr val="0084d1"/>
                </a:solidFill>
                <a:latin typeface="Arial"/>
              </a:rPr>
              <a:t>SCHED_OTHER</a:t>
            </a:r>
            <a:endParaRPr/>
          </a:p>
        </p:txBody>
      </p:sp>
      <p:sp>
        <p:nvSpPr>
          <p:cNvPr id="229" name="CustomShape 2"/>
          <p:cNvSpPr/>
          <p:nvPr/>
        </p:nvSpPr>
        <p:spPr>
          <a:xfrm>
            <a:off x="360000" y="816120"/>
            <a:ext cx="5214960" cy="2228040"/>
          </a:xfrm>
          <a:prstGeom prst="rect">
            <a:avLst/>
          </a:prstGeom>
          <a:noFill/>
          <a:ln>
            <a:noFill/>
          </a:ln>
        </p:spPr>
        <p:txBody>
          <a:bodyPr lIns="90000" rIns="90000" tIns="45000" bIns="45000"/>
          <a:p>
            <a:pPr>
              <a:lnSpc>
                <a:spcPct val="100000"/>
              </a:lnSpc>
              <a:buBlip>
                <a:blip r:embed="rId1"/>
              </a:buBlip>
            </a:pPr>
            <a:r>
              <a:rPr lang="en-IN" sz="1600">
                <a:latin typeface="Century gothic"/>
              </a:rPr>
              <a:t>Each process is assigned with nice value.</a:t>
            </a:r>
            <a:endParaRPr/>
          </a:p>
          <a:p>
            <a:pPr>
              <a:lnSpc>
                <a:spcPct val="100000"/>
              </a:lnSpc>
            </a:pPr>
            <a:endParaRPr/>
          </a:p>
          <a:p>
            <a:pPr>
              <a:lnSpc>
                <a:spcPct val="100000"/>
              </a:lnSpc>
              <a:buBlip>
                <a:blip r:embed="rId2"/>
              </a:buBlip>
            </a:pPr>
            <a:r>
              <a:rPr lang="en-IN" sz="1600">
                <a:latin typeface="Century gothic"/>
              </a:rPr>
              <a:t>PRIO = MAX_RT_PRIO + NICE + 20</a:t>
            </a:r>
            <a:endParaRPr/>
          </a:p>
          <a:p>
            <a:pPr>
              <a:lnSpc>
                <a:spcPct val="100000"/>
              </a:lnSpc>
            </a:pPr>
            <a:endParaRPr/>
          </a:p>
          <a:p>
            <a:pPr>
              <a:lnSpc>
                <a:spcPct val="100000"/>
              </a:lnSpc>
              <a:buBlip>
                <a:blip r:embed="rId3"/>
              </a:buBlip>
            </a:pPr>
            <a:r>
              <a:rPr lang="en-IN" sz="1600">
                <a:latin typeface="Century gothic"/>
              </a:rPr>
              <a:t>Assigned a time slice.</a:t>
            </a:r>
            <a:endParaRPr/>
          </a:p>
          <a:p>
            <a:pPr>
              <a:lnSpc>
                <a:spcPct val="100000"/>
              </a:lnSpc>
            </a:pPr>
            <a:endParaRPr/>
          </a:p>
          <a:p>
            <a:pPr>
              <a:lnSpc>
                <a:spcPct val="100000"/>
              </a:lnSpc>
              <a:buBlip>
                <a:blip r:embed="rId4"/>
              </a:buBlip>
            </a:pPr>
            <a:r>
              <a:rPr lang="en-IN" sz="1600">
                <a:latin typeface="Century gothic"/>
              </a:rPr>
              <a:t>Tasks at the same priority are round robined.</a:t>
            </a:r>
            <a:endParaRPr/>
          </a:p>
          <a:p>
            <a:pPr>
              <a:lnSpc>
                <a:spcPct val="100000"/>
              </a:lnSpc>
            </a:pPr>
            <a:endParaRPr/>
          </a:p>
          <a:p>
            <a:pPr>
              <a:lnSpc>
                <a:spcPct val="100000"/>
              </a:lnSpc>
              <a:buBlip>
                <a:blip r:embed="rId5"/>
              </a:buBlip>
            </a:pPr>
            <a:r>
              <a:rPr lang="en-IN" sz="1600">
                <a:latin typeface="Century gothic"/>
              </a:rPr>
              <a:t>Ensures priority + faireness.</a:t>
            </a:r>
            <a:endParaRPr/>
          </a:p>
        </p:txBody>
      </p:sp>
    </p:spTree>
  </p:cSld>
  <p:transition>
    <p:fade/>
  </p:transition>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