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6.png" ContentType="image/png"/>
  <Override PartName="/ppt/media/image29.jpeg" ContentType="image/jpeg"/>
  <Override PartName="/ppt/media/image13.jpeg" ContentType="image/jpeg"/>
  <Override PartName="/ppt/media/image25.png" ContentType="image/png"/>
  <Override PartName="/ppt/media/image22.png" ContentType="image/png"/>
  <Override PartName="/ppt/media/image10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2.jpeg" ContentType="image/jpeg"/>
  <Override PartName="/ppt/media/image18.png" ContentType="image/png"/>
  <Override PartName="/ppt/media/image14.png" ContentType="image/png"/>
  <Override PartName="/ppt/media/image23.png" ContentType="image/png"/>
  <Override PartName="/ppt/media/image15.png" ContentType="image/png"/>
  <Override PartName="/ppt/media/image12.jpeg" ContentType="image/jpe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DC08810E-8C0E-4806-BF3C-208D905654F2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2015,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BAC39BA0-5C23-4DB8-98F5-B595579FA700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286BFEE5-2378-4545-8E9B-E84030136DED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</a:t>
            </a:r>
            <a:r>
              <a:rPr i="1" lang="en-IN" sz="1600">
                <a:solidFill>
                  <a:srgbClr val="000000"/>
                </a:solidFill>
                <a:latin typeface="Century Gothic"/>
              </a:rPr>
              <a:t>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5E36EEA-8587-47B1-A3BD-1A546E085B5F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8088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entury Gothic"/>
              </a:rPr>
              <a:t>TCP IP &amp; ETHERNET HEADER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endParaRPr/>
          </a:p>
        </p:txBody>
      </p:sp>
    </p:spTree>
  </p:cSld>
  <p:transition spd="slow">
    <p:split dir="out" orient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93dd"/>
                </a:solidFill>
                <a:latin typeface="Century Gothic"/>
              </a:rPr>
              <a:t>Agenda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21200" y="860760"/>
            <a:ext cx="1714680" cy="1410120"/>
          </a:xfrm>
          <a:prstGeom prst="rect">
            <a:avLst/>
          </a:prstGeom>
          <a:noFill/>
          <a:ln>
            <a:noFill/>
          </a:ln>
        </p:spPr>
        <p:txBody>
          <a:bodyPr wrap="none" lIns="68400" rIns="68400" tIns="34200" bIns="34200" anchor="ctr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IN" sz="2000">
                <a:solidFill>
                  <a:srgbClr val="1f1a17"/>
                </a:solidFill>
                <a:latin typeface="Century Gothic"/>
              </a:rPr>
              <a:t>TCP header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b="1" lang="en-IN" sz="2000">
                <a:solidFill>
                  <a:srgbClr val="1f1a17"/>
                </a:solidFill>
                <a:latin typeface="Century Gothic"/>
              </a:rPr>
              <a:t>IP Header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b="1" lang="en-IN" sz="2000">
                <a:solidFill>
                  <a:srgbClr val="1f1a17"/>
                </a:solidFill>
                <a:latin typeface="Century Gothic"/>
              </a:rPr>
              <a:t>Ethernet header</a:t>
            </a:r>
            <a:endParaRPr/>
          </a:p>
        </p:txBody>
      </p:sp>
    </p:spTree>
  </p:cSld>
  <p:transition spd="slow">
    <p:split dir="out" orient="vert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93dd"/>
                </a:solidFill>
                <a:latin typeface="Century Gothic"/>
              </a:rPr>
              <a:t>TCP Header</a:t>
            </a:r>
            <a:endParaRPr/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533520"/>
            <a:ext cx="5461920" cy="3123720"/>
          </a:xfrm>
          <a:prstGeom prst="rect">
            <a:avLst/>
          </a:prstGeom>
          <a:ln>
            <a:noFill/>
          </a:ln>
        </p:spPr>
      </p:pic>
    </p:spTree>
  </p:cSld>
  <p:transition spd="slow">
    <p:split dir="out" orient="vert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93dd"/>
                </a:solidFill>
                <a:latin typeface="Century Gothic"/>
              </a:rPr>
              <a:t>IP Header</a:t>
            </a:r>
            <a:endParaRPr/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2280" y="509040"/>
            <a:ext cx="5409720" cy="325872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000">
                <a:solidFill>
                  <a:srgbClr val="0084d1"/>
                </a:solidFill>
                <a:latin typeface="Century Gothic"/>
              </a:rPr>
              <a:t>Fragmentation</a:t>
            </a:r>
            <a:endParaRPr/>
          </a:p>
        </p:txBody>
      </p:sp>
      <p:pic>
        <p:nvPicPr>
          <p:cNvPr id="2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504000"/>
            <a:ext cx="5880960" cy="115956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1728000"/>
            <a:ext cx="6048000" cy="216000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93dd"/>
                </a:solidFill>
                <a:latin typeface="Century Gothic"/>
              </a:rPr>
              <a:t>Ethernet Header</a:t>
            </a:r>
            <a:endParaRPr/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05400"/>
            <a:ext cx="7314840" cy="230328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93dd"/>
                </a:solidFill>
                <a:latin typeface="Century Gothic"/>
              </a:rPr>
              <a:t>Standard Documents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288000" y="792000"/>
            <a:ext cx="3673440" cy="1370160"/>
          </a:xfrm>
          <a:prstGeom prst="rect">
            <a:avLst/>
          </a:prstGeom>
        </p:spPr>
        <p:txBody>
          <a:bodyPr lIns="90000" rIns="90000" tIns="45000" bIns="45000"/>
          <a:p>
            <a:pPr>
              <a:buBlip>
                <a:blip r:embed="rId1"/>
              </a:buBlip>
            </a:pPr>
            <a:r>
              <a:rPr lang="en-IN">
                <a:latin typeface="Arial"/>
              </a:rPr>
              <a:t>TCP Header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- RFC 793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r>
              <a:rPr lang="en-IN">
                <a:latin typeface="Arial"/>
              </a:rPr>
              <a:t>IP Header  -  RFC 791</a:t>
            </a: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r>
              <a:rPr lang="en-IN">
                <a:latin typeface="Arial"/>
              </a:rPr>
              <a:t>Ethernet  -  IEEE 802.3 Ethernet</a:t>
            </a:r>
            <a:endParaRPr/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