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60" r:id="rId4"/>
    <p:sldId id="271" r:id="rId5"/>
    <p:sldId id="273" r:id="rId6"/>
    <p:sldId id="272" r:id="rId7"/>
    <p:sldId id="276" r:id="rId8"/>
    <p:sldId id="277" r:id="rId9"/>
    <p:sldId id="278" r:id="rId10"/>
    <p:sldId id="279" r:id="rId11"/>
    <p:sldId id="280" r:id="rId12"/>
    <p:sldId id="282" r:id="rId13"/>
    <p:sldId id="289" r:id="rId14"/>
    <p:sldId id="284" r:id="rId15"/>
    <p:sldId id="288" r:id="rId16"/>
    <p:sldId id="285" r:id="rId17"/>
    <p:sldId id="286" r:id="rId18"/>
    <p:sldId id="287" r:id="rId19"/>
    <p:sldId id="290" r:id="rId20"/>
    <p:sldId id="275" r:id="rId21"/>
    <p:sldId id="291" r:id="rId22"/>
    <p:sldId id="292" r:id="rId23"/>
    <p:sldId id="293" r:id="rId24"/>
    <p:sldId id="297" r:id="rId25"/>
    <p:sldId id="294" r:id="rId26"/>
    <p:sldId id="295" r:id="rId27"/>
    <p:sldId id="328" r:id="rId28"/>
    <p:sldId id="329" r:id="rId29"/>
    <p:sldId id="296" r:id="rId30"/>
    <p:sldId id="298" r:id="rId31"/>
    <p:sldId id="333" r:id="rId32"/>
    <p:sldId id="299" r:id="rId33"/>
    <p:sldId id="300" r:id="rId34"/>
    <p:sldId id="324" r:id="rId35"/>
    <p:sldId id="326" r:id="rId36"/>
    <p:sldId id="327" r:id="rId37"/>
    <p:sldId id="331" r:id="rId38"/>
    <p:sldId id="332" r:id="rId39"/>
    <p:sldId id="322" r:id="rId40"/>
    <p:sldId id="33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ni Patel" initials="CP" lastIdx="1" clrIdx="0">
    <p:extLst>
      <p:ext uri="{19B8F6BF-5375-455C-9EA6-DF929625EA0E}">
        <p15:presenceInfo xmlns:p15="http://schemas.microsoft.com/office/powerpoint/2012/main" userId="S::chandni.patel@sparklondon.org::3becedb2-5f3d-42e4-ac81-c88be39b9913" providerId="AD"/>
      </p:ext>
    </p:extLst>
  </p:cmAuthor>
  <p:cmAuthor id="2" name="Heather Mustafa" initials="HM" lastIdx="1" clrIdx="1">
    <p:extLst>
      <p:ext uri="{19B8F6BF-5375-455C-9EA6-DF929625EA0E}">
        <p15:presenceInfo xmlns:p15="http://schemas.microsoft.com/office/powerpoint/2012/main" userId="44e4f7c3cf72cd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742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62D67-5315-481D-AEBC-5777C96CFC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B7D56-2EAA-42EB-9370-EE4768325528}">
      <dgm:prSet/>
      <dgm:spPr/>
      <dgm:t>
        <a:bodyPr/>
        <a:lstStyle/>
        <a:p>
          <a:r>
            <a:rPr lang="en-GB"/>
            <a:t>Read a good book last month… </a:t>
          </a:r>
          <a:endParaRPr lang="en-US"/>
        </a:p>
      </dgm:t>
    </dgm:pt>
    <dgm:pt modelId="{B65CFD44-AE09-4656-AD17-B65E21FEB3BF}" type="parTrans" cxnId="{1D52C1FD-CA55-44EB-A997-3A841ACB917B}">
      <dgm:prSet/>
      <dgm:spPr/>
      <dgm:t>
        <a:bodyPr/>
        <a:lstStyle/>
        <a:p>
          <a:endParaRPr lang="en-US"/>
        </a:p>
      </dgm:t>
    </dgm:pt>
    <dgm:pt modelId="{194FA1DF-B7E7-4435-A213-D5DA0C6C886D}" type="sibTrans" cxnId="{1D52C1FD-CA55-44EB-A997-3A841ACB917B}">
      <dgm:prSet/>
      <dgm:spPr/>
      <dgm:t>
        <a:bodyPr/>
        <a:lstStyle/>
        <a:p>
          <a:endParaRPr lang="en-US"/>
        </a:p>
      </dgm:t>
    </dgm:pt>
    <dgm:pt modelId="{0975819F-32EB-4AC7-BF42-B30E68A329CD}">
      <dgm:prSet/>
      <dgm:spPr/>
      <dgm:t>
        <a:bodyPr/>
        <a:lstStyle/>
        <a:p>
          <a:r>
            <a:rPr lang="en-GB"/>
            <a:t>Took a bath this morning </a:t>
          </a:r>
          <a:endParaRPr lang="en-US"/>
        </a:p>
      </dgm:t>
    </dgm:pt>
    <dgm:pt modelId="{699DF493-4864-4BBA-A48B-2538D072F4B7}" type="parTrans" cxnId="{CB5A9CCC-4FE5-4951-89C3-C6F98A3750BA}">
      <dgm:prSet/>
      <dgm:spPr/>
      <dgm:t>
        <a:bodyPr/>
        <a:lstStyle/>
        <a:p>
          <a:endParaRPr lang="en-US"/>
        </a:p>
      </dgm:t>
    </dgm:pt>
    <dgm:pt modelId="{503EE81C-E09E-4CEC-A822-501E5CA603B5}" type="sibTrans" cxnId="{CB5A9CCC-4FE5-4951-89C3-C6F98A3750BA}">
      <dgm:prSet/>
      <dgm:spPr/>
      <dgm:t>
        <a:bodyPr/>
        <a:lstStyle/>
        <a:p>
          <a:endParaRPr lang="en-US"/>
        </a:p>
      </dgm:t>
    </dgm:pt>
    <dgm:pt modelId="{B9251707-317D-49C0-B43F-7C77918174B4}">
      <dgm:prSet/>
      <dgm:spPr/>
      <dgm:t>
        <a:bodyPr/>
        <a:lstStyle/>
        <a:p>
          <a:r>
            <a:rPr lang="en-GB"/>
            <a:t>Saw a movie on Saturday. </a:t>
          </a:r>
          <a:endParaRPr lang="en-US"/>
        </a:p>
      </dgm:t>
    </dgm:pt>
    <dgm:pt modelId="{91FF8D2C-914E-4030-9872-D89A0BE34736}" type="parTrans" cxnId="{8DBB16DB-FDE7-410B-9034-4B22D5B825F1}">
      <dgm:prSet/>
      <dgm:spPr/>
      <dgm:t>
        <a:bodyPr/>
        <a:lstStyle/>
        <a:p>
          <a:endParaRPr lang="en-US"/>
        </a:p>
      </dgm:t>
    </dgm:pt>
    <dgm:pt modelId="{1A58B4DA-D44C-44E5-8AF7-8D94A95FF995}" type="sibTrans" cxnId="{8DBB16DB-FDE7-410B-9034-4B22D5B825F1}">
      <dgm:prSet/>
      <dgm:spPr/>
      <dgm:t>
        <a:bodyPr/>
        <a:lstStyle/>
        <a:p>
          <a:endParaRPr lang="en-US"/>
        </a:p>
      </dgm:t>
    </dgm:pt>
    <dgm:pt modelId="{980C2A80-F7CF-432D-8F41-7F78296DBFCA}">
      <dgm:prSet/>
      <dgm:spPr/>
      <dgm:t>
        <a:bodyPr/>
        <a:lstStyle/>
        <a:p>
          <a:r>
            <a:rPr lang="en-GB"/>
            <a:t>Went to the park on the weekend. </a:t>
          </a:r>
          <a:endParaRPr lang="en-US"/>
        </a:p>
      </dgm:t>
    </dgm:pt>
    <dgm:pt modelId="{451AC258-AEA0-4F00-9DC5-649C9A742EBC}" type="parTrans" cxnId="{CAE010AB-1155-4CEF-90BD-3D2B75521189}">
      <dgm:prSet/>
      <dgm:spPr/>
      <dgm:t>
        <a:bodyPr/>
        <a:lstStyle/>
        <a:p>
          <a:endParaRPr lang="en-US"/>
        </a:p>
      </dgm:t>
    </dgm:pt>
    <dgm:pt modelId="{979362F8-228B-4952-95C3-93C0F37AF09F}" type="sibTrans" cxnId="{CAE010AB-1155-4CEF-90BD-3D2B75521189}">
      <dgm:prSet/>
      <dgm:spPr/>
      <dgm:t>
        <a:bodyPr/>
        <a:lstStyle/>
        <a:p>
          <a:endParaRPr lang="en-US"/>
        </a:p>
      </dgm:t>
    </dgm:pt>
    <dgm:pt modelId="{C9204FDE-31EC-4969-ACF5-66F62A8D0C22}">
      <dgm:prSet/>
      <dgm:spPr/>
      <dgm:t>
        <a:bodyPr/>
        <a:lstStyle/>
        <a:p>
          <a:r>
            <a:rPr lang="en-GB"/>
            <a:t>Went out for dinner last week. </a:t>
          </a:r>
          <a:endParaRPr lang="en-US"/>
        </a:p>
      </dgm:t>
    </dgm:pt>
    <dgm:pt modelId="{CCA0DA88-E2D2-44F2-BE68-D431A2784CEE}" type="parTrans" cxnId="{9CD99DCE-46F7-4792-B18B-0918F05599A2}">
      <dgm:prSet/>
      <dgm:spPr/>
      <dgm:t>
        <a:bodyPr/>
        <a:lstStyle/>
        <a:p>
          <a:endParaRPr lang="en-US"/>
        </a:p>
      </dgm:t>
    </dgm:pt>
    <dgm:pt modelId="{DD801541-B97C-472E-848E-3A0616816502}" type="sibTrans" cxnId="{9CD99DCE-46F7-4792-B18B-0918F05599A2}">
      <dgm:prSet/>
      <dgm:spPr/>
      <dgm:t>
        <a:bodyPr/>
        <a:lstStyle/>
        <a:p>
          <a:endParaRPr lang="en-US"/>
        </a:p>
      </dgm:t>
    </dgm:pt>
    <dgm:pt modelId="{50F5F383-73ED-4EA1-B8C5-0085445802E9}">
      <dgm:prSet/>
      <dgm:spPr/>
      <dgm:t>
        <a:bodyPr/>
        <a:lstStyle/>
        <a:p>
          <a:r>
            <a:rPr lang="en-GB"/>
            <a:t>Brought new clothes last week.</a:t>
          </a:r>
          <a:endParaRPr lang="en-US"/>
        </a:p>
      </dgm:t>
    </dgm:pt>
    <dgm:pt modelId="{AA495574-C38C-401C-A664-B2C77E8D51DA}" type="parTrans" cxnId="{3FC9D9F0-8758-4345-B321-AAA1E169D97C}">
      <dgm:prSet/>
      <dgm:spPr/>
      <dgm:t>
        <a:bodyPr/>
        <a:lstStyle/>
        <a:p>
          <a:endParaRPr lang="en-US"/>
        </a:p>
      </dgm:t>
    </dgm:pt>
    <dgm:pt modelId="{965EC387-23B4-4592-A351-74E3673288FC}" type="sibTrans" cxnId="{3FC9D9F0-8758-4345-B321-AAA1E169D97C}">
      <dgm:prSet/>
      <dgm:spPr/>
      <dgm:t>
        <a:bodyPr/>
        <a:lstStyle/>
        <a:p>
          <a:endParaRPr lang="en-US"/>
        </a:p>
      </dgm:t>
    </dgm:pt>
    <dgm:pt modelId="{AE18145F-8E1B-4742-AA3C-11F4536A4FD6}">
      <dgm:prSet/>
      <dgm:spPr/>
      <dgm:t>
        <a:bodyPr/>
        <a:lstStyle/>
        <a:p>
          <a:r>
            <a:rPr lang="en-GB"/>
            <a:t>Made dinner last night.  </a:t>
          </a:r>
          <a:endParaRPr lang="en-US"/>
        </a:p>
      </dgm:t>
    </dgm:pt>
    <dgm:pt modelId="{824CDD0C-9D60-4EF5-A8EA-E971733F2677}" type="parTrans" cxnId="{40267E47-2861-49EF-9D52-6B147C39BBDA}">
      <dgm:prSet/>
      <dgm:spPr/>
      <dgm:t>
        <a:bodyPr/>
        <a:lstStyle/>
        <a:p>
          <a:endParaRPr lang="en-US"/>
        </a:p>
      </dgm:t>
    </dgm:pt>
    <dgm:pt modelId="{B1045A65-DE50-4734-B893-5A1B0653D4A7}" type="sibTrans" cxnId="{40267E47-2861-49EF-9D52-6B147C39BBDA}">
      <dgm:prSet/>
      <dgm:spPr/>
      <dgm:t>
        <a:bodyPr/>
        <a:lstStyle/>
        <a:p>
          <a:endParaRPr lang="en-US"/>
        </a:p>
      </dgm:t>
    </dgm:pt>
    <dgm:pt modelId="{60D25A76-ABA7-4452-81B3-AFCFB9D23065}" type="pres">
      <dgm:prSet presAssocID="{70B62D67-5315-481D-AEBC-5777C96CFCE5}" presName="root" presStyleCnt="0">
        <dgm:presLayoutVars>
          <dgm:dir/>
          <dgm:resizeHandles val="exact"/>
        </dgm:presLayoutVars>
      </dgm:prSet>
      <dgm:spPr/>
    </dgm:pt>
    <dgm:pt modelId="{1571000A-0FA7-4470-995E-1C15F5472B13}" type="pres">
      <dgm:prSet presAssocID="{BBFB7D56-2EAA-42EB-9370-EE4768325528}" presName="compNode" presStyleCnt="0"/>
      <dgm:spPr/>
    </dgm:pt>
    <dgm:pt modelId="{68709EF9-333B-4DD5-A324-9E4CFEBAD17C}" type="pres">
      <dgm:prSet presAssocID="{BBFB7D56-2EAA-42EB-9370-EE4768325528}" presName="bgRect" presStyleLbl="bgShp" presStyleIdx="0" presStyleCnt="7"/>
      <dgm:spPr/>
    </dgm:pt>
    <dgm:pt modelId="{B423BFFA-A0DD-40E3-AB0F-FC76B2E79859}" type="pres">
      <dgm:prSet presAssocID="{BBFB7D56-2EAA-42EB-9370-EE476832552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AC430F8-CCBF-4492-BF66-33A0CF54F481}" type="pres">
      <dgm:prSet presAssocID="{BBFB7D56-2EAA-42EB-9370-EE4768325528}" presName="spaceRect" presStyleCnt="0"/>
      <dgm:spPr/>
    </dgm:pt>
    <dgm:pt modelId="{4A8DE5BC-1094-4EBD-8387-DEB8ABB9B0FE}" type="pres">
      <dgm:prSet presAssocID="{BBFB7D56-2EAA-42EB-9370-EE4768325528}" presName="parTx" presStyleLbl="revTx" presStyleIdx="0" presStyleCnt="7">
        <dgm:presLayoutVars>
          <dgm:chMax val="0"/>
          <dgm:chPref val="0"/>
        </dgm:presLayoutVars>
      </dgm:prSet>
      <dgm:spPr/>
    </dgm:pt>
    <dgm:pt modelId="{EDD37761-C52D-421D-8EF2-63E476F9C384}" type="pres">
      <dgm:prSet presAssocID="{194FA1DF-B7E7-4435-A213-D5DA0C6C886D}" presName="sibTrans" presStyleCnt="0"/>
      <dgm:spPr/>
    </dgm:pt>
    <dgm:pt modelId="{043746FB-5D91-46A4-8A02-2089345784BF}" type="pres">
      <dgm:prSet presAssocID="{0975819F-32EB-4AC7-BF42-B30E68A329CD}" presName="compNode" presStyleCnt="0"/>
      <dgm:spPr/>
    </dgm:pt>
    <dgm:pt modelId="{FD9C0CCC-9638-444F-8047-383BB1512BDB}" type="pres">
      <dgm:prSet presAssocID="{0975819F-32EB-4AC7-BF42-B30E68A329CD}" presName="bgRect" presStyleLbl="bgShp" presStyleIdx="1" presStyleCnt="7"/>
      <dgm:spPr/>
    </dgm:pt>
    <dgm:pt modelId="{B3068CBF-79ED-42FF-A039-04D94B44BB73}" type="pres">
      <dgm:prSet presAssocID="{0975819F-32EB-4AC7-BF42-B30E68A329C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ktails"/>
        </a:ext>
      </dgm:extLst>
    </dgm:pt>
    <dgm:pt modelId="{4BEC52D9-6E33-4D73-8397-434959252EAD}" type="pres">
      <dgm:prSet presAssocID="{0975819F-32EB-4AC7-BF42-B30E68A329CD}" presName="spaceRect" presStyleCnt="0"/>
      <dgm:spPr/>
    </dgm:pt>
    <dgm:pt modelId="{527FE0A5-40D8-4AE2-B950-3683BFDB6391}" type="pres">
      <dgm:prSet presAssocID="{0975819F-32EB-4AC7-BF42-B30E68A329CD}" presName="parTx" presStyleLbl="revTx" presStyleIdx="1" presStyleCnt="7">
        <dgm:presLayoutVars>
          <dgm:chMax val="0"/>
          <dgm:chPref val="0"/>
        </dgm:presLayoutVars>
      </dgm:prSet>
      <dgm:spPr/>
    </dgm:pt>
    <dgm:pt modelId="{00AC0D5D-9CAA-482A-A11B-5CBB0C094ECC}" type="pres">
      <dgm:prSet presAssocID="{503EE81C-E09E-4CEC-A822-501E5CA603B5}" presName="sibTrans" presStyleCnt="0"/>
      <dgm:spPr/>
    </dgm:pt>
    <dgm:pt modelId="{80CF7F2A-01CA-41BD-BD82-A587F66215DE}" type="pres">
      <dgm:prSet presAssocID="{B9251707-317D-49C0-B43F-7C77918174B4}" presName="compNode" presStyleCnt="0"/>
      <dgm:spPr/>
    </dgm:pt>
    <dgm:pt modelId="{00CDB56B-42EB-43CC-BF51-EA3EA2091E4B}" type="pres">
      <dgm:prSet presAssocID="{B9251707-317D-49C0-B43F-7C77918174B4}" presName="bgRect" presStyleLbl="bgShp" presStyleIdx="2" presStyleCnt="7"/>
      <dgm:spPr/>
    </dgm:pt>
    <dgm:pt modelId="{43F89E69-DFB4-405C-B998-0AB9A39C6A4E}" type="pres">
      <dgm:prSet presAssocID="{B9251707-317D-49C0-B43F-7C77918174B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board"/>
        </a:ext>
      </dgm:extLst>
    </dgm:pt>
    <dgm:pt modelId="{0BBAECE4-D76A-4EFE-B0DD-D233B65F1D18}" type="pres">
      <dgm:prSet presAssocID="{B9251707-317D-49C0-B43F-7C77918174B4}" presName="spaceRect" presStyleCnt="0"/>
      <dgm:spPr/>
    </dgm:pt>
    <dgm:pt modelId="{9D31C7F3-04E8-4D0D-8D5F-9B21C8BD9093}" type="pres">
      <dgm:prSet presAssocID="{B9251707-317D-49C0-B43F-7C77918174B4}" presName="parTx" presStyleLbl="revTx" presStyleIdx="2" presStyleCnt="7">
        <dgm:presLayoutVars>
          <dgm:chMax val="0"/>
          <dgm:chPref val="0"/>
        </dgm:presLayoutVars>
      </dgm:prSet>
      <dgm:spPr/>
    </dgm:pt>
    <dgm:pt modelId="{D6C8D421-CDD5-49F2-9966-2F77716857EF}" type="pres">
      <dgm:prSet presAssocID="{1A58B4DA-D44C-44E5-8AF7-8D94A95FF995}" presName="sibTrans" presStyleCnt="0"/>
      <dgm:spPr/>
    </dgm:pt>
    <dgm:pt modelId="{0CA1CEF0-6E80-4128-B680-7FE02D60EC77}" type="pres">
      <dgm:prSet presAssocID="{980C2A80-F7CF-432D-8F41-7F78296DBFCA}" presName="compNode" presStyleCnt="0"/>
      <dgm:spPr/>
    </dgm:pt>
    <dgm:pt modelId="{73492530-1701-4A16-B15A-B3C501D8059F}" type="pres">
      <dgm:prSet presAssocID="{980C2A80-F7CF-432D-8F41-7F78296DBFCA}" presName="bgRect" presStyleLbl="bgShp" presStyleIdx="3" presStyleCnt="7"/>
      <dgm:spPr/>
    </dgm:pt>
    <dgm:pt modelId="{3C202E67-7C8D-4A67-B692-423275EB98F6}" type="pres">
      <dgm:prSet presAssocID="{980C2A80-F7CF-432D-8F41-7F78296DBFC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"/>
        </a:ext>
      </dgm:extLst>
    </dgm:pt>
    <dgm:pt modelId="{7A848D37-3772-4A15-9476-C4AF4C549B72}" type="pres">
      <dgm:prSet presAssocID="{980C2A80-F7CF-432D-8F41-7F78296DBFCA}" presName="spaceRect" presStyleCnt="0"/>
      <dgm:spPr/>
    </dgm:pt>
    <dgm:pt modelId="{AF8C3F45-CB46-4BA2-B238-1C24DD5BF29E}" type="pres">
      <dgm:prSet presAssocID="{980C2A80-F7CF-432D-8F41-7F78296DBFCA}" presName="parTx" presStyleLbl="revTx" presStyleIdx="3" presStyleCnt="7">
        <dgm:presLayoutVars>
          <dgm:chMax val="0"/>
          <dgm:chPref val="0"/>
        </dgm:presLayoutVars>
      </dgm:prSet>
      <dgm:spPr/>
    </dgm:pt>
    <dgm:pt modelId="{E729C620-EB99-440D-94E5-AD21DFB85E08}" type="pres">
      <dgm:prSet presAssocID="{979362F8-228B-4952-95C3-93C0F37AF09F}" presName="sibTrans" presStyleCnt="0"/>
      <dgm:spPr/>
    </dgm:pt>
    <dgm:pt modelId="{9011A126-E567-4583-BB5E-CA4F3D715102}" type="pres">
      <dgm:prSet presAssocID="{C9204FDE-31EC-4969-ACF5-66F62A8D0C22}" presName="compNode" presStyleCnt="0"/>
      <dgm:spPr/>
    </dgm:pt>
    <dgm:pt modelId="{70922390-004B-4EB9-8EF0-2A30F570B92A}" type="pres">
      <dgm:prSet presAssocID="{C9204FDE-31EC-4969-ACF5-66F62A8D0C22}" presName="bgRect" presStyleLbl="bgShp" presStyleIdx="4" presStyleCnt="7"/>
      <dgm:spPr/>
    </dgm:pt>
    <dgm:pt modelId="{D62B156F-F929-431D-83FA-4B02780D5586}" type="pres">
      <dgm:prSet presAssocID="{C9204FDE-31EC-4969-ACF5-66F62A8D0C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unch"/>
        </a:ext>
      </dgm:extLst>
    </dgm:pt>
    <dgm:pt modelId="{AC3B472A-B96D-4C04-AEFE-1FF798B8709A}" type="pres">
      <dgm:prSet presAssocID="{C9204FDE-31EC-4969-ACF5-66F62A8D0C22}" presName="spaceRect" presStyleCnt="0"/>
      <dgm:spPr/>
    </dgm:pt>
    <dgm:pt modelId="{6A8C6C85-1009-4446-A9D2-52D937BE8BA8}" type="pres">
      <dgm:prSet presAssocID="{C9204FDE-31EC-4969-ACF5-66F62A8D0C22}" presName="parTx" presStyleLbl="revTx" presStyleIdx="4" presStyleCnt="7">
        <dgm:presLayoutVars>
          <dgm:chMax val="0"/>
          <dgm:chPref val="0"/>
        </dgm:presLayoutVars>
      </dgm:prSet>
      <dgm:spPr/>
    </dgm:pt>
    <dgm:pt modelId="{19D0FDE4-CD4D-43A8-B40B-336FAA6344BD}" type="pres">
      <dgm:prSet presAssocID="{DD801541-B97C-472E-848E-3A0616816502}" presName="sibTrans" presStyleCnt="0"/>
      <dgm:spPr/>
    </dgm:pt>
    <dgm:pt modelId="{C093BC75-7BFC-4A42-9097-21F7FA218680}" type="pres">
      <dgm:prSet presAssocID="{50F5F383-73ED-4EA1-B8C5-0085445802E9}" presName="compNode" presStyleCnt="0"/>
      <dgm:spPr/>
    </dgm:pt>
    <dgm:pt modelId="{57E4CB1F-2322-44CE-94C8-68BE7F4B748C}" type="pres">
      <dgm:prSet presAssocID="{50F5F383-73ED-4EA1-B8C5-0085445802E9}" presName="bgRect" presStyleLbl="bgShp" presStyleIdx="5" presStyleCnt="7"/>
      <dgm:spPr/>
    </dgm:pt>
    <dgm:pt modelId="{D6397FFF-BABF-4859-A353-0F273CB15428}" type="pres">
      <dgm:prSet presAssocID="{50F5F383-73ED-4EA1-B8C5-0085445802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 Week"/>
        </a:ext>
      </dgm:extLst>
    </dgm:pt>
    <dgm:pt modelId="{EBCEB0A6-F928-4E32-A54F-95A95C9AF1D7}" type="pres">
      <dgm:prSet presAssocID="{50F5F383-73ED-4EA1-B8C5-0085445802E9}" presName="spaceRect" presStyleCnt="0"/>
      <dgm:spPr/>
    </dgm:pt>
    <dgm:pt modelId="{ADA39B17-F5E2-42C7-8383-225AD84E7388}" type="pres">
      <dgm:prSet presAssocID="{50F5F383-73ED-4EA1-B8C5-0085445802E9}" presName="parTx" presStyleLbl="revTx" presStyleIdx="5" presStyleCnt="7">
        <dgm:presLayoutVars>
          <dgm:chMax val="0"/>
          <dgm:chPref val="0"/>
        </dgm:presLayoutVars>
      </dgm:prSet>
      <dgm:spPr/>
    </dgm:pt>
    <dgm:pt modelId="{B6771E0D-0250-4BC8-8D54-E97CE8AE4946}" type="pres">
      <dgm:prSet presAssocID="{965EC387-23B4-4592-A351-74E3673288FC}" presName="sibTrans" presStyleCnt="0"/>
      <dgm:spPr/>
    </dgm:pt>
    <dgm:pt modelId="{0DC4FF47-B4F7-4B8F-BA2C-D8E1EC595745}" type="pres">
      <dgm:prSet presAssocID="{AE18145F-8E1B-4742-AA3C-11F4536A4FD6}" presName="compNode" presStyleCnt="0"/>
      <dgm:spPr/>
    </dgm:pt>
    <dgm:pt modelId="{02831D36-6671-42A6-B0B2-B4714DAEC195}" type="pres">
      <dgm:prSet presAssocID="{AE18145F-8E1B-4742-AA3C-11F4536A4FD6}" presName="bgRect" presStyleLbl="bgShp" presStyleIdx="6" presStyleCnt="7"/>
      <dgm:spPr/>
    </dgm:pt>
    <dgm:pt modelId="{036732CE-0162-40EC-B74E-24F81D59463A}" type="pres">
      <dgm:prSet presAssocID="{AE18145F-8E1B-4742-AA3C-11F4536A4FD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eakfast"/>
        </a:ext>
      </dgm:extLst>
    </dgm:pt>
    <dgm:pt modelId="{B8BABC5C-CE87-46C1-A072-647E4D7FA41B}" type="pres">
      <dgm:prSet presAssocID="{AE18145F-8E1B-4742-AA3C-11F4536A4FD6}" presName="spaceRect" presStyleCnt="0"/>
      <dgm:spPr/>
    </dgm:pt>
    <dgm:pt modelId="{F422310E-837D-432B-BB00-80637BCC3C0B}" type="pres">
      <dgm:prSet presAssocID="{AE18145F-8E1B-4742-AA3C-11F4536A4FD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6057B10-C13C-4B43-9D90-3B17A9D9EF59}" type="presOf" srcId="{BBFB7D56-2EAA-42EB-9370-EE4768325528}" destId="{4A8DE5BC-1094-4EBD-8387-DEB8ABB9B0FE}" srcOrd="0" destOrd="0" presId="urn:microsoft.com/office/officeart/2018/2/layout/IconVerticalSolidList"/>
    <dgm:cxn modelId="{45BB4E16-F43F-4ED9-B1C1-C2815DA6E928}" type="presOf" srcId="{AE18145F-8E1B-4742-AA3C-11F4536A4FD6}" destId="{F422310E-837D-432B-BB00-80637BCC3C0B}" srcOrd="0" destOrd="0" presId="urn:microsoft.com/office/officeart/2018/2/layout/IconVerticalSolidList"/>
    <dgm:cxn modelId="{8E90D266-836F-4D82-979A-0F3E78733E09}" type="presOf" srcId="{C9204FDE-31EC-4969-ACF5-66F62A8D0C22}" destId="{6A8C6C85-1009-4446-A9D2-52D937BE8BA8}" srcOrd="0" destOrd="0" presId="urn:microsoft.com/office/officeart/2018/2/layout/IconVerticalSolidList"/>
    <dgm:cxn modelId="{40267E47-2861-49EF-9D52-6B147C39BBDA}" srcId="{70B62D67-5315-481D-AEBC-5777C96CFCE5}" destId="{AE18145F-8E1B-4742-AA3C-11F4536A4FD6}" srcOrd="6" destOrd="0" parTransId="{824CDD0C-9D60-4EF5-A8EA-E971733F2677}" sibTransId="{B1045A65-DE50-4734-B893-5A1B0653D4A7}"/>
    <dgm:cxn modelId="{AF2A838F-2EA2-405E-88E4-F8511030C008}" type="presOf" srcId="{70B62D67-5315-481D-AEBC-5777C96CFCE5}" destId="{60D25A76-ABA7-4452-81B3-AFCFB9D23065}" srcOrd="0" destOrd="0" presId="urn:microsoft.com/office/officeart/2018/2/layout/IconVerticalSolidList"/>
    <dgm:cxn modelId="{CAE010AB-1155-4CEF-90BD-3D2B75521189}" srcId="{70B62D67-5315-481D-AEBC-5777C96CFCE5}" destId="{980C2A80-F7CF-432D-8F41-7F78296DBFCA}" srcOrd="3" destOrd="0" parTransId="{451AC258-AEA0-4F00-9DC5-649C9A742EBC}" sibTransId="{979362F8-228B-4952-95C3-93C0F37AF09F}"/>
    <dgm:cxn modelId="{303C49B4-02A9-49C9-9EA7-0705F14D36AD}" type="presOf" srcId="{B9251707-317D-49C0-B43F-7C77918174B4}" destId="{9D31C7F3-04E8-4D0D-8D5F-9B21C8BD9093}" srcOrd="0" destOrd="0" presId="urn:microsoft.com/office/officeart/2018/2/layout/IconVerticalSolidList"/>
    <dgm:cxn modelId="{CB5A9CCC-4FE5-4951-89C3-C6F98A3750BA}" srcId="{70B62D67-5315-481D-AEBC-5777C96CFCE5}" destId="{0975819F-32EB-4AC7-BF42-B30E68A329CD}" srcOrd="1" destOrd="0" parTransId="{699DF493-4864-4BBA-A48B-2538D072F4B7}" sibTransId="{503EE81C-E09E-4CEC-A822-501E5CA603B5}"/>
    <dgm:cxn modelId="{9CD99DCE-46F7-4792-B18B-0918F05599A2}" srcId="{70B62D67-5315-481D-AEBC-5777C96CFCE5}" destId="{C9204FDE-31EC-4969-ACF5-66F62A8D0C22}" srcOrd="4" destOrd="0" parTransId="{CCA0DA88-E2D2-44F2-BE68-D431A2784CEE}" sibTransId="{DD801541-B97C-472E-848E-3A0616816502}"/>
    <dgm:cxn modelId="{8DBB16DB-FDE7-410B-9034-4B22D5B825F1}" srcId="{70B62D67-5315-481D-AEBC-5777C96CFCE5}" destId="{B9251707-317D-49C0-B43F-7C77918174B4}" srcOrd="2" destOrd="0" parTransId="{91FF8D2C-914E-4030-9872-D89A0BE34736}" sibTransId="{1A58B4DA-D44C-44E5-8AF7-8D94A95FF995}"/>
    <dgm:cxn modelId="{9A3E1EDD-C92C-4C72-B1D0-7C404962D250}" type="presOf" srcId="{0975819F-32EB-4AC7-BF42-B30E68A329CD}" destId="{527FE0A5-40D8-4AE2-B950-3683BFDB6391}" srcOrd="0" destOrd="0" presId="urn:microsoft.com/office/officeart/2018/2/layout/IconVerticalSolidList"/>
    <dgm:cxn modelId="{CE0A5DDE-81B6-429F-B794-C43726040EA2}" type="presOf" srcId="{50F5F383-73ED-4EA1-B8C5-0085445802E9}" destId="{ADA39B17-F5E2-42C7-8383-225AD84E7388}" srcOrd="0" destOrd="0" presId="urn:microsoft.com/office/officeart/2018/2/layout/IconVerticalSolidList"/>
    <dgm:cxn modelId="{012CE6EA-8A74-419E-AA0D-CC9CD9793E5B}" type="presOf" srcId="{980C2A80-F7CF-432D-8F41-7F78296DBFCA}" destId="{AF8C3F45-CB46-4BA2-B238-1C24DD5BF29E}" srcOrd="0" destOrd="0" presId="urn:microsoft.com/office/officeart/2018/2/layout/IconVerticalSolidList"/>
    <dgm:cxn modelId="{3FC9D9F0-8758-4345-B321-AAA1E169D97C}" srcId="{70B62D67-5315-481D-AEBC-5777C96CFCE5}" destId="{50F5F383-73ED-4EA1-B8C5-0085445802E9}" srcOrd="5" destOrd="0" parTransId="{AA495574-C38C-401C-A664-B2C77E8D51DA}" sibTransId="{965EC387-23B4-4592-A351-74E3673288FC}"/>
    <dgm:cxn modelId="{1D52C1FD-CA55-44EB-A997-3A841ACB917B}" srcId="{70B62D67-5315-481D-AEBC-5777C96CFCE5}" destId="{BBFB7D56-2EAA-42EB-9370-EE4768325528}" srcOrd="0" destOrd="0" parTransId="{B65CFD44-AE09-4656-AD17-B65E21FEB3BF}" sibTransId="{194FA1DF-B7E7-4435-A213-D5DA0C6C886D}"/>
    <dgm:cxn modelId="{C5427312-FA35-46F1-AFC2-426BE8D9D890}" type="presParOf" srcId="{60D25A76-ABA7-4452-81B3-AFCFB9D23065}" destId="{1571000A-0FA7-4470-995E-1C15F5472B13}" srcOrd="0" destOrd="0" presId="urn:microsoft.com/office/officeart/2018/2/layout/IconVerticalSolidList"/>
    <dgm:cxn modelId="{C5B414F5-1EEE-4F54-862D-69102A3D26E1}" type="presParOf" srcId="{1571000A-0FA7-4470-995E-1C15F5472B13}" destId="{68709EF9-333B-4DD5-A324-9E4CFEBAD17C}" srcOrd="0" destOrd="0" presId="urn:microsoft.com/office/officeart/2018/2/layout/IconVerticalSolidList"/>
    <dgm:cxn modelId="{B2A478FD-4229-4D6C-9D58-DF01DDD1F8B2}" type="presParOf" srcId="{1571000A-0FA7-4470-995E-1C15F5472B13}" destId="{B423BFFA-A0DD-40E3-AB0F-FC76B2E79859}" srcOrd="1" destOrd="0" presId="urn:microsoft.com/office/officeart/2018/2/layout/IconVerticalSolidList"/>
    <dgm:cxn modelId="{2D06FAEB-42A9-40C6-96D3-AC6536842245}" type="presParOf" srcId="{1571000A-0FA7-4470-995E-1C15F5472B13}" destId="{2AC430F8-CCBF-4492-BF66-33A0CF54F481}" srcOrd="2" destOrd="0" presId="urn:microsoft.com/office/officeart/2018/2/layout/IconVerticalSolidList"/>
    <dgm:cxn modelId="{393FF7D9-2E2C-404E-A841-FDA75F32DE88}" type="presParOf" srcId="{1571000A-0FA7-4470-995E-1C15F5472B13}" destId="{4A8DE5BC-1094-4EBD-8387-DEB8ABB9B0FE}" srcOrd="3" destOrd="0" presId="urn:microsoft.com/office/officeart/2018/2/layout/IconVerticalSolidList"/>
    <dgm:cxn modelId="{0B7F7098-3118-4E64-9014-2ABF59DA35E9}" type="presParOf" srcId="{60D25A76-ABA7-4452-81B3-AFCFB9D23065}" destId="{EDD37761-C52D-421D-8EF2-63E476F9C384}" srcOrd="1" destOrd="0" presId="urn:microsoft.com/office/officeart/2018/2/layout/IconVerticalSolidList"/>
    <dgm:cxn modelId="{03EF9B48-2AE1-4547-9928-1D9E57554080}" type="presParOf" srcId="{60D25A76-ABA7-4452-81B3-AFCFB9D23065}" destId="{043746FB-5D91-46A4-8A02-2089345784BF}" srcOrd="2" destOrd="0" presId="urn:microsoft.com/office/officeart/2018/2/layout/IconVerticalSolidList"/>
    <dgm:cxn modelId="{DB6DC872-3928-4D14-B570-EAB454E0ABFA}" type="presParOf" srcId="{043746FB-5D91-46A4-8A02-2089345784BF}" destId="{FD9C0CCC-9638-444F-8047-383BB1512BDB}" srcOrd="0" destOrd="0" presId="urn:microsoft.com/office/officeart/2018/2/layout/IconVerticalSolidList"/>
    <dgm:cxn modelId="{F6929553-C6FA-4334-B06A-1028951370A3}" type="presParOf" srcId="{043746FB-5D91-46A4-8A02-2089345784BF}" destId="{B3068CBF-79ED-42FF-A039-04D94B44BB73}" srcOrd="1" destOrd="0" presId="urn:microsoft.com/office/officeart/2018/2/layout/IconVerticalSolidList"/>
    <dgm:cxn modelId="{4B6F1B73-B30D-463D-9D9D-6B43A6B47220}" type="presParOf" srcId="{043746FB-5D91-46A4-8A02-2089345784BF}" destId="{4BEC52D9-6E33-4D73-8397-434959252EAD}" srcOrd="2" destOrd="0" presId="urn:microsoft.com/office/officeart/2018/2/layout/IconVerticalSolidList"/>
    <dgm:cxn modelId="{12AE7F59-A590-469E-A870-568F677CAAB0}" type="presParOf" srcId="{043746FB-5D91-46A4-8A02-2089345784BF}" destId="{527FE0A5-40D8-4AE2-B950-3683BFDB6391}" srcOrd="3" destOrd="0" presId="urn:microsoft.com/office/officeart/2018/2/layout/IconVerticalSolidList"/>
    <dgm:cxn modelId="{301463E4-1F1A-43D5-932C-077B42DC6A1F}" type="presParOf" srcId="{60D25A76-ABA7-4452-81B3-AFCFB9D23065}" destId="{00AC0D5D-9CAA-482A-A11B-5CBB0C094ECC}" srcOrd="3" destOrd="0" presId="urn:microsoft.com/office/officeart/2018/2/layout/IconVerticalSolidList"/>
    <dgm:cxn modelId="{22222B57-DEB1-4158-8D17-7B9D5C797CCB}" type="presParOf" srcId="{60D25A76-ABA7-4452-81B3-AFCFB9D23065}" destId="{80CF7F2A-01CA-41BD-BD82-A587F66215DE}" srcOrd="4" destOrd="0" presId="urn:microsoft.com/office/officeart/2018/2/layout/IconVerticalSolidList"/>
    <dgm:cxn modelId="{EAD9A7DC-CC0A-46A7-B135-973C9F636233}" type="presParOf" srcId="{80CF7F2A-01CA-41BD-BD82-A587F66215DE}" destId="{00CDB56B-42EB-43CC-BF51-EA3EA2091E4B}" srcOrd="0" destOrd="0" presId="urn:microsoft.com/office/officeart/2018/2/layout/IconVerticalSolidList"/>
    <dgm:cxn modelId="{E7D9A59B-2FD4-4DD2-A581-8CD91669B8BE}" type="presParOf" srcId="{80CF7F2A-01CA-41BD-BD82-A587F66215DE}" destId="{43F89E69-DFB4-405C-B998-0AB9A39C6A4E}" srcOrd="1" destOrd="0" presId="urn:microsoft.com/office/officeart/2018/2/layout/IconVerticalSolidList"/>
    <dgm:cxn modelId="{929C56F5-97D7-465D-89B4-79FFC1BC7FFC}" type="presParOf" srcId="{80CF7F2A-01CA-41BD-BD82-A587F66215DE}" destId="{0BBAECE4-D76A-4EFE-B0DD-D233B65F1D18}" srcOrd="2" destOrd="0" presId="urn:microsoft.com/office/officeart/2018/2/layout/IconVerticalSolidList"/>
    <dgm:cxn modelId="{D514896F-7F01-4EC6-9E0A-C41AE85EC175}" type="presParOf" srcId="{80CF7F2A-01CA-41BD-BD82-A587F66215DE}" destId="{9D31C7F3-04E8-4D0D-8D5F-9B21C8BD9093}" srcOrd="3" destOrd="0" presId="urn:microsoft.com/office/officeart/2018/2/layout/IconVerticalSolidList"/>
    <dgm:cxn modelId="{A11DC644-BBDB-4BC1-BC8F-B3CD503BAF27}" type="presParOf" srcId="{60D25A76-ABA7-4452-81B3-AFCFB9D23065}" destId="{D6C8D421-CDD5-49F2-9966-2F77716857EF}" srcOrd="5" destOrd="0" presId="urn:microsoft.com/office/officeart/2018/2/layout/IconVerticalSolidList"/>
    <dgm:cxn modelId="{3828823E-B546-4A8B-A9E6-251CEDABB17F}" type="presParOf" srcId="{60D25A76-ABA7-4452-81B3-AFCFB9D23065}" destId="{0CA1CEF0-6E80-4128-B680-7FE02D60EC77}" srcOrd="6" destOrd="0" presId="urn:microsoft.com/office/officeart/2018/2/layout/IconVerticalSolidList"/>
    <dgm:cxn modelId="{8AE224F0-1818-484B-84F6-C38161D149F0}" type="presParOf" srcId="{0CA1CEF0-6E80-4128-B680-7FE02D60EC77}" destId="{73492530-1701-4A16-B15A-B3C501D8059F}" srcOrd="0" destOrd="0" presId="urn:microsoft.com/office/officeart/2018/2/layout/IconVerticalSolidList"/>
    <dgm:cxn modelId="{CF850CBF-2B88-4312-BBA3-3B5A50A7CFA0}" type="presParOf" srcId="{0CA1CEF0-6E80-4128-B680-7FE02D60EC77}" destId="{3C202E67-7C8D-4A67-B692-423275EB98F6}" srcOrd="1" destOrd="0" presId="urn:microsoft.com/office/officeart/2018/2/layout/IconVerticalSolidList"/>
    <dgm:cxn modelId="{7182E346-547E-4D78-9A58-589C8DFBE0DF}" type="presParOf" srcId="{0CA1CEF0-6E80-4128-B680-7FE02D60EC77}" destId="{7A848D37-3772-4A15-9476-C4AF4C549B72}" srcOrd="2" destOrd="0" presId="urn:microsoft.com/office/officeart/2018/2/layout/IconVerticalSolidList"/>
    <dgm:cxn modelId="{26D46039-7C72-44DF-A341-33986843FC9E}" type="presParOf" srcId="{0CA1CEF0-6E80-4128-B680-7FE02D60EC77}" destId="{AF8C3F45-CB46-4BA2-B238-1C24DD5BF29E}" srcOrd="3" destOrd="0" presId="urn:microsoft.com/office/officeart/2018/2/layout/IconVerticalSolidList"/>
    <dgm:cxn modelId="{64CD97A0-AE5A-4013-8C87-B0D033390F18}" type="presParOf" srcId="{60D25A76-ABA7-4452-81B3-AFCFB9D23065}" destId="{E729C620-EB99-440D-94E5-AD21DFB85E08}" srcOrd="7" destOrd="0" presId="urn:microsoft.com/office/officeart/2018/2/layout/IconVerticalSolidList"/>
    <dgm:cxn modelId="{F82F4EE9-CA82-49E6-B682-C7B1C128B5F6}" type="presParOf" srcId="{60D25A76-ABA7-4452-81B3-AFCFB9D23065}" destId="{9011A126-E567-4583-BB5E-CA4F3D715102}" srcOrd="8" destOrd="0" presId="urn:microsoft.com/office/officeart/2018/2/layout/IconVerticalSolidList"/>
    <dgm:cxn modelId="{0692E481-175F-4136-820D-19FDE20B7A60}" type="presParOf" srcId="{9011A126-E567-4583-BB5E-CA4F3D715102}" destId="{70922390-004B-4EB9-8EF0-2A30F570B92A}" srcOrd="0" destOrd="0" presId="urn:microsoft.com/office/officeart/2018/2/layout/IconVerticalSolidList"/>
    <dgm:cxn modelId="{3BDE1600-2FA8-47D5-B7D7-86C2538A1802}" type="presParOf" srcId="{9011A126-E567-4583-BB5E-CA4F3D715102}" destId="{D62B156F-F929-431D-83FA-4B02780D5586}" srcOrd="1" destOrd="0" presId="urn:microsoft.com/office/officeart/2018/2/layout/IconVerticalSolidList"/>
    <dgm:cxn modelId="{FB014467-BF6D-47A0-8BCC-ADA09F8D6981}" type="presParOf" srcId="{9011A126-E567-4583-BB5E-CA4F3D715102}" destId="{AC3B472A-B96D-4C04-AEFE-1FF798B8709A}" srcOrd="2" destOrd="0" presId="urn:microsoft.com/office/officeart/2018/2/layout/IconVerticalSolidList"/>
    <dgm:cxn modelId="{051CBED4-4020-4785-B5DD-0AA4A192808D}" type="presParOf" srcId="{9011A126-E567-4583-BB5E-CA4F3D715102}" destId="{6A8C6C85-1009-4446-A9D2-52D937BE8BA8}" srcOrd="3" destOrd="0" presId="urn:microsoft.com/office/officeart/2018/2/layout/IconVerticalSolidList"/>
    <dgm:cxn modelId="{9C583FFD-B757-4397-82EC-17CAE0C2E441}" type="presParOf" srcId="{60D25A76-ABA7-4452-81B3-AFCFB9D23065}" destId="{19D0FDE4-CD4D-43A8-B40B-336FAA6344BD}" srcOrd="9" destOrd="0" presId="urn:microsoft.com/office/officeart/2018/2/layout/IconVerticalSolidList"/>
    <dgm:cxn modelId="{287C5B8D-724F-4659-AA53-FD2EF2B96C0E}" type="presParOf" srcId="{60D25A76-ABA7-4452-81B3-AFCFB9D23065}" destId="{C093BC75-7BFC-4A42-9097-21F7FA218680}" srcOrd="10" destOrd="0" presId="urn:microsoft.com/office/officeart/2018/2/layout/IconVerticalSolidList"/>
    <dgm:cxn modelId="{5C06FC4A-D98C-4086-8A27-4903AB033314}" type="presParOf" srcId="{C093BC75-7BFC-4A42-9097-21F7FA218680}" destId="{57E4CB1F-2322-44CE-94C8-68BE7F4B748C}" srcOrd="0" destOrd="0" presId="urn:microsoft.com/office/officeart/2018/2/layout/IconVerticalSolidList"/>
    <dgm:cxn modelId="{551433AD-36FA-4FB9-85CB-7D1C7926EDFB}" type="presParOf" srcId="{C093BC75-7BFC-4A42-9097-21F7FA218680}" destId="{D6397FFF-BABF-4859-A353-0F273CB15428}" srcOrd="1" destOrd="0" presId="urn:microsoft.com/office/officeart/2018/2/layout/IconVerticalSolidList"/>
    <dgm:cxn modelId="{56A4280C-8A59-4B32-9BD5-CD98DE175BCB}" type="presParOf" srcId="{C093BC75-7BFC-4A42-9097-21F7FA218680}" destId="{EBCEB0A6-F928-4E32-A54F-95A95C9AF1D7}" srcOrd="2" destOrd="0" presId="urn:microsoft.com/office/officeart/2018/2/layout/IconVerticalSolidList"/>
    <dgm:cxn modelId="{1E6770EA-D052-4ECF-A41B-527548D2BDAC}" type="presParOf" srcId="{C093BC75-7BFC-4A42-9097-21F7FA218680}" destId="{ADA39B17-F5E2-42C7-8383-225AD84E7388}" srcOrd="3" destOrd="0" presId="urn:microsoft.com/office/officeart/2018/2/layout/IconVerticalSolidList"/>
    <dgm:cxn modelId="{D8272018-60A4-45E7-A6E4-0E7FCABDA125}" type="presParOf" srcId="{60D25A76-ABA7-4452-81B3-AFCFB9D23065}" destId="{B6771E0D-0250-4BC8-8D54-E97CE8AE4946}" srcOrd="11" destOrd="0" presId="urn:microsoft.com/office/officeart/2018/2/layout/IconVerticalSolidList"/>
    <dgm:cxn modelId="{07E476F0-5EC9-463A-959F-CEA3048B4B3D}" type="presParOf" srcId="{60D25A76-ABA7-4452-81B3-AFCFB9D23065}" destId="{0DC4FF47-B4F7-4B8F-BA2C-D8E1EC595745}" srcOrd="12" destOrd="0" presId="urn:microsoft.com/office/officeart/2018/2/layout/IconVerticalSolidList"/>
    <dgm:cxn modelId="{88D5B398-D4D9-403B-88AA-BEA09919E389}" type="presParOf" srcId="{0DC4FF47-B4F7-4B8F-BA2C-D8E1EC595745}" destId="{02831D36-6671-42A6-B0B2-B4714DAEC195}" srcOrd="0" destOrd="0" presId="urn:microsoft.com/office/officeart/2018/2/layout/IconVerticalSolidList"/>
    <dgm:cxn modelId="{5869C984-8BD5-4D3B-BE4E-2A8996680168}" type="presParOf" srcId="{0DC4FF47-B4F7-4B8F-BA2C-D8E1EC595745}" destId="{036732CE-0162-40EC-B74E-24F81D59463A}" srcOrd="1" destOrd="0" presId="urn:microsoft.com/office/officeart/2018/2/layout/IconVerticalSolidList"/>
    <dgm:cxn modelId="{8D9D2362-5FC4-4C5B-AC77-9377EDBDF9BE}" type="presParOf" srcId="{0DC4FF47-B4F7-4B8F-BA2C-D8E1EC595745}" destId="{B8BABC5C-CE87-46C1-A072-647E4D7FA41B}" srcOrd="2" destOrd="0" presId="urn:microsoft.com/office/officeart/2018/2/layout/IconVerticalSolidList"/>
    <dgm:cxn modelId="{C7EC86AE-113D-4E9F-9552-0027DCBA48B4}" type="presParOf" srcId="{0DC4FF47-B4F7-4B8F-BA2C-D8E1EC595745}" destId="{F422310E-837D-432B-BB00-80637BCC3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C32B2-430F-41BC-9AB9-25C8D84E90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4BE7C8-80D3-4166-BFED-9426A3DD06B8}">
      <dgm:prSet/>
      <dgm:spPr/>
      <dgm:t>
        <a:bodyPr/>
        <a:lstStyle/>
        <a:p>
          <a:r>
            <a:rPr lang="en-GB"/>
            <a:t>Bob _______ a movie last night. </a:t>
          </a:r>
          <a:endParaRPr lang="en-US"/>
        </a:p>
      </dgm:t>
    </dgm:pt>
    <dgm:pt modelId="{7D5DDC6F-169C-49A0-B5D5-52722B2303C9}" type="parTrans" cxnId="{1F30CE99-FADF-471D-829B-FB62D211D152}">
      <dgm:prSet/>
      <dgm:spPr/>
      <dgm:t>
        <a:bodyPr/>
        <a:lstStyle/>
        <a:p>
          <a:endParaRPr lang="en-US"/>
        </a:p>
      </dgm:t>
    </dgm:pt>
    <dgm:pt modelId="{52F35A48-4C8B-4C9D-BD78-1664FEB1DD0B}" type="sibTrans" cxnId="{1F30CE99-FADF-471D-829B-FB62D211D152}">
      <dgm:prSet/>
      <dgm:spPr/>
      <dgm:t>
        <a:bodyPr/>
        <a:lstStyle/>
        <a:p>
          <a:endParaRPr lang="en-US"/>
        </a:p>
      </dgm:t>
    </dgm:pt>
    <dgm:pt modelId="{0CE8B312-867C-4842-8331-27A31F97EE03}">
      <dgm:prSet/>
      <dgm:spPr/>
      <dgm:t>
        <a:bodyPr/>
        <a:lstStyle/>
        <a:p>
          <a:r>
            <a:rPr lang="en-GB"/>
            <a:t>Mary_______ out for dinner last Friday. </a:t>
          </a:r>
          <a:endParaRPr lang="en-US"/>
        </a:p>
      </dgm:t>
    </dgm:pt>
    <dgm:pt modelId="{2D3BBDD8-81DF-4B84-B1A6-30FD6C1FAB66}" type="parTrans" cxnId="{51CFB0B8-BEC6-4B39-9EC1-94FECDD017FC}">
      <dgm:prSet/>
      <dgm:spPr/>
      <dgm:t>
        <a:bodyPr/>
        <a:lstStyle/>
        <a:p>
          <a:endParaRPr lang="en-US"/>
        </a:p>
      </dgm:t>
    </dgm:pt>
    <dgm:pt modelId="{0DA93296-3137-4B7C-9517-E1BFAECF4B13}" type="sibTrans" cxnId="{51CFB0B8-BEC6-4B39-9EC1-94FECDD017FC}">
      <dgm:prSet/>
      <dgm:spPr/>
      <dgm:t>
        <a:bodyPr/>
        <a:lstStyle/>
        <a:p>
          <a:endParaRPr lang="en-US"/>
        </a:p>
      </dgm:t>
    </dgm:pt>
    <dgm:pt modelId="{6DBA286C-7D92-41A0-90A6-DA9E9B1F4A5B}">
      <dgm:prSet/>
      <dgm:spPr/>
      <dgm:t>
        <a:bodyPr/>
        <a:lstStyle/>
        <a:p>
          <a:r>
            <a:rPr lang="en-GB"/>
            <a:t>Frank________ his homework last night. </a:t>
          </a:r>
          <a:endParaRPr lang="en-US"/>
        </a:p>
      </dgm:t>
    </dgm:pt>
    <dgm:pt modelId="{43402B85-8B8E-465A-9699-43BBDBFAC673}" type="parTrans" cxnId="{45BC2650-FD81-4BD0-BA1B-B9F70BCB8CFE}">
      <dgm:prSet/>
      <dgm:spPr/>
      <dgm:t>
        <a:bodyPr/>
        <a:lstStyle/>
        <a:p>
          <a:endParaRPr lang="en-US"/>
        </a:p>
      </dgm:t>
    </dgm:pt>
    <dgm:pt modelId="{F2B30961-EF54-463E-910B-16B0C163EE30}" type="sibTrans" cxnId="{45BC2650-FD81-4BD0-BA1B-B9F70BCB8CFE}">
      <dgm:prSet/>
      <dgm:spPr/>
      <dgm:t>
        <a:bodyPr/>
        <a:lstStyle/>
        <a:p>
          <a:endParaRPr lang="en-US"/>
        </a:p>
      </dgm:t>
    </dgm:pt>
    <dgm:pt modelId="{8F9669BE-D068-49D7-928F-7E47CBAD3341}">
      <dgm:prSet/>
      <dgm:spPr/>
      <dgm:t>
        <a:bodyPr/>
        <a:lstStyle/>
        <a:p>
          <a:r>
            <a:rPr lang="en-GB"/>
            <a:t>Lisa__________ a letter two days ago. </a:t>
          </a:r>
          <a:endParaRPr lang="en-US"/>
        </a:p>
      </dgm:t>
    </dgm:pt>
    <dgm:pt modelId="{32CDD19D-F69B-450E-A99A-82CA651BAFBE}" type="parTrans" cxnId="{CD55B647-AFBA-4898-B7C1-DD05F995FA2B}">
      <dgm:prSet/>
      <dgm:spPr/>
      <dgm:t>
        <a:bodyPr/>
        <a:lstStyle/>
        <a:p>
          <a:endParaRPr lang="en-US"/>
        </a:p>
      </dgm:t>
    </dgm:pt>
    <dgm:pt modelId="{8691BBE7-A5CF-47B6-84C8-852ACA4B489D}" type="sibTrans" cxnId="{CD55B647-AFBA-4898-B7C1-DD05F995FA2B}">
      <dgm:prSet/>
      <dgm:spPr/>
      <dgm:t>
        <a:bodyPr/>
        <a:lstStyle/>
        <a:p>
          <a:endParaRPr lang="en-US"/>
        </a:p>
      </dgm:t>
    </dgm:pt>
    <dgm:pt modelId="{D4F1CCA7-5894-45CB-84A7-89335D5FF7F8}">
      <dgm:prSet/>
      <dgm:spPr/>
      <dgm:t>
        <a:bodyPr/>
        <a:lstStyle/>
        <a:p>
          <a:r>
            <a:rPr lang="en-GB"/>
            <a:t>Ben __________ in the pool yesterday </a:t>
          </a:r>
          <a:endParaRPr lang="en-US"/>
        </a:p>
      </dgm:t>
    </dgm:pt>
    <dgm:pt modelId="{1A51EF9B-AF7C-486B-ACEC-7B05E4A58B72}" type="parTrans" cxnId="{68DAFEE9-7F65-4BC0-BCBC-AC35DB96A51A}">
      <dgm:prSet/>
      <dgm:spPr/>
      <dgm:t>
        <a:bodyPr/>
        <a:lstStyle/>
        <a:p>
          <a:endParaRPr lang="en-US"/>
        </a:p>
      </dgm:t>
    </dgm:pt>
    <dgm:pt modelId="{7A1E8C85-0591-4555-ADD5-34139BFB4067}" type="sibTrans" cxnId="{68DAFEE9-7F65-4BC0-BCBC-AC35DB96A51A}">
      <dgm:prSet/>
      <dgm:spPr/>
      <dgm:t>
        <a:bodyPr/>
        <a:lstStyle/>
        <a:p>
          <a:endParaRPr lang="en-US"/>
        </a:p>
      </dgm:t>
    </dgm:pt>
    <dgm:pt modelId="{A76A0530-9340-46EB-859A-667A69C7B694}">
      <dgm:prSet/>
      <dgm:spPr/>
      <dgm:t>
        <a:bodyPr/>
        <a:lstStyle/>
        <a:p>
          <a:r>
            <a:rPr lang="en-GB"/>
            <a:t>Anna _________ a new shirt last weekend. </a:t>
          </a:r>
          <a:endParaRPr lang="en-US"/>
        </a:p>
      </dgm:t>
    </dgm:pt>
    <dgm:pt modelId="{0E579083-C8FA-4DEE-9B38-C48BEAECBA9D}" type="parTrans" cxnId="{670B1412-AC43-41EE-B132-85591F6BF305}">
      <dgm:prSet/>
      <dgm:spPr/>
      <dgm:t>
        <a:bodyPr/>
        <a:lstStyle/>
        <a:p>
          <a:endParaRPr lang="en-US"/>
        </a:p>
      </dgm:t>
    </dgm:pt>
    <dgm:pt modelId="{148E20A5-3677-4393-9D38-BA38AAFB1EBA}" type="sibTrans" cxnId="{670B1412-AC43-41EE-B132-85591F6BF305}">
      <dgm:prSet/>
      <dgm:spPr/>
      <dgm:t>
        <a:bodyPr/>
        <a:lstStyle/>
        <a:p>
          <a:endParaRPr lang="en-US"/>
        </a:p>
      </dgm:t>
    </dgm:pt>
    <dgm:pt modelId="{5163C2F8-A119-4667-BE57-45D916014A15}">
      <dgm:prSet/>
      <dgm:spPr/>
      <dgm:t>
        <a:bodyPr/>
        <a:lstStyle/>
        <a:p>
          <a:r>
            <a:rPr lang="en-GB"/>
            <a:t>I _____________ for dinner last night. </a:t>
          </a:r>
          <a:endParaRPr lang="en-US"/>
        </a:p>
      </dgm:t>
    </dgm:pt>
    <dgm:pt modelId="{D98749FC-D1C5-449F-AB87-4FA8F68A1050}" type="parTrans" cxnId="{1D3D6A41-B473-42E5-975D-6BC49F9BBA21}">
      <dgm:prSet/>
      <dgm:spPr/>
      <dgm:t>
        <a:bodyPr/>
        <a:lstStyle/>
        <a:p>
          <a:endParaRPr lang="en-US"/>
        </a:p>
      </dgm:t>
    </dgm:pt>
    <dgm:pt modelId="{FC573FD2-A351-4957-97FC-5CCA0C3B1D9C}" type="sibTrans" cxnId="{1D3D6A41-B473-42E5-975D-6BC49F9BBA21}">
      <dgm:prSet/>
      <dgm:spPr/>
      <dgm:t>
        <a:bodyPr/>
        <a:lstStyle/>
        <a:p>
          <a:endParaRPr lang="en-US"/>
        </a:p>
      </dgm:t>
    </dgm:pt>
    <dgm:pt modelId="{078A1A53-48C5-4448-BCF7-598258F782C7}">
      <dgm:prSet/>
      <dgm:spPr/>
      <dgm:t>
        <a:bodyPr/>
        <a:lstStyle/>
        <a:p>
          <a:r>
            <a:rPr lang="en-GB"/>
            <a:t>Sue____________ a good book last night. </a:t>
          </a:r>
          <a:endParaRPr lang="en-US"/>
        </a:p>
      </dgm:t>
    </dgm:pt>
    <dgm:pt modelId="{EDF0ED27-353E-4275-AE79-1A7C2E437D32}" type="parTrans" cxnId="{69966C2B-5B64-4E06-832A-E1DD90D3A930}">
      <dgm:prSet/>
      <dgm:spPr/>
      <dgm:t>
        <a:bodyPr/>
        <a:lstStyle/>
        <a:p>
          <a:endParaRPr lang="en-US"/>
        </a:p>
      </dgm:t>
    </dgm:pt>
    <dgm:pt modelId="{C2C4912C-AE78-4550-AA61-735901C0501B}" type="sibTrans" cxnId="{69966C2B-5B64-4E06-832A-E1DD90D3A930}">
      <dgm:prSet/>
      <dgm:spPr/>
      <dgm:t>
        <a:bodyPr/>
        <a:lstStyle/>
        <a:p>
          <a:endParaRPr lang="en-US"/>
        </a:p>
      </dgm:t>
    </dgm:pt>
    <dgm:pt modelId="{D194AF63-EB5E-4096-BB75-D3CA44183B2E}" type="pres">
      <dgm:prSet presAssocID="{D60C32B2-430F-41BC-9AB9-25C8D84E9001}" presName="diagram" presStyleCnt="0">
        <dgm:presLayoutVars>
          <dgm:dir/>
          <dgm:resizeHandles val="exact"/>
        </dgm:presLayoutVars>
      </dgm:prSet>
      <dgm:spPr/>
    </dgm:pt>
    <dgm:pt modelId="{A9684562-C353-4500-A2C3-9E46E3B574D7}" type="pres">
      <dgm:prSet presAssocID="{114BE7C8-80D3-4166-BFED-9426A3DD06B8}" presName="node" presStyleLbl="node1" presStyleIdx="0" presStyleCnt="8">
        <dgm:presLayoutVars>
          <dgm:bulletEnabled val="1"/>
        </dgm:presLayoutVars>
      </dgm:prSet>
      <dgm:spPr/>
    </dgm:pt>
    <dgm:pt modelId="{D40C04CE-E73A-4B67-8148-0415B0E398FF}" type="pres">
      <dgm:prSet presAssocID="{52F35A48-4C8B-4C9D-BD78-1664FEB1DD0B}" presName="sibTrans" presStyleCnt="0"/>
      <dgm:spPr/>
    </dgm:pt>
    <dgm:pt modelId="{0A2215A8-41BC-4454-A2DC-256E153117B6}" type="pres">
      <dgm:prSet presAssocID="{0CE8B312-867C-4842-8331-27A31F97EE03}" presName="node" presStyleLbl="node1" presStyleIdx="1" presStyleCnt="8">
        <dgm:presLayoutVars>
          <dgm:bulletEnabled val="1"/>
        </dgm:presLayoutVars>
      </dgm:prSet>
      <dgm:spPr/>
    </dgm:pt>
    <dgm:pt modelId="{0440C2A9-2D3A-4508-948E-786ABF55835E}" type="pres">
      <dgm:prSet presAssocID="{0DA93296-3137-4B7C-9517-E1BFAECF4B13}" presName="sibTrans" presStyleCnt="0"/>
      <dgm:spPr/>
    </dgm:pt>
    <dgm:pt modelId="{65B81D64-2778-47E0-B03F-EEB93C22F84B}" type="pres">
      <dgm:prSet presAssocID="{6DBA286C-7D92-41A0-90A6-DA9E9B1F4A5B}" presName="node" presStyleLbl="node1" presStyleIdx="2" presStyleCnt="8">
        <dgm:presLayoutVars>
          <dgm:bulletEnabled val="1"/>
        </dgm:presLayoutVars>
      </dgm:prSet>
      <dgm:spPr/>
    </dgm:pt>
    <dgm:pt modelId="{C9F8986C-7715-479F-B4F5-35DFC816ABE4}" type="pres">
      <dgm:prSet presAssocID="{F2B30961-EF54-463E-910B-16B0C163EE30}" presName="sibTrans" presStyleCnt="0"/>
      <dgm:spPr/>
    </dgm:pt>
    <dgm:pt modelId="{8E73C627-1E2C-4B60-B9F2-9F6618BF38F6}" type="pres">
      <dgm:prSet presAssocID="{8F9669BE-D068-49D7-928F-7E47CBAD3341}" presName="node" presStyleLbl="node1" presStyleIdx="3" presStyleCnt="8">
        <dgm:presLayoutVars>
          <dgm:bulletEnabled val="1"/>
        </dgm:presLayoutVars>
      </dgm:prSet>
      <dgm:spPr/>
    </dgm:pt>
    <dgm:pt modelId="{DF33CECC-D9DB-4D29-B4EB-4249E5D85AF9}" type="pres">
      <dgm:prSet presAssocID="{8691BBE7-A5CF-47B6-84C8-852ACA4B489D}" presName="sibTrans" presStyleCnt="0"/>
      <dgm:spPr/>
    </dgm:pt>
    <dgm:pt modelId="{E3EFEA65-E836-4875-943D-E8736FC7B43D}" type="pres">
      <dgm:prSet presAssocID="{D4F1CCA7-5894-45CB-84A7-89335D5FF7F8}" presName="node" presStyleLbl="node1" presStyleIdx="4" presStyleCnt="8">
        <dgm:presLayoutVars>
          <dgm:bulletEnabled val="1"/>
        </dgm:presLayoutVars>
      </dgm:prSet>
      <dgm:spPr/>
    </dgm:pt>
    <dgm:pt modelId="{E066F86E-1401-4800-9891-705D64B90B81}" type="pres">
      <dgm:prSet presAssocID="{7A1E8C85-0591-4555-ADD5-34139BFB4067}" presName="sibTrans" presStyleCnt="0"/>
      <dgm:spPr/>
    </dgm:pt>
    <dgm:pt modelId="{2A81D47D-0318-4AC9-B4B9-E64C0E05869E}" type="pres">
      <dgm:prSet presAssocID="{A76A0530-9340-46EB-859A-667A69C7B694}" presName="node" presStyleLbl="node1" presStyleIdx="5" presStyleCnt="8">
        <dgm:presLayoutVars>
          <dgm:bulletEnabled val="1"/>
        </dgm:presLayoutVars>
      </dgm:prSet>
      <dgm:spPr/>
    </dgm:pt>
    <dgm:pt modelId="{02DB9984-7956-4325-B0EC-107D261CFEE0}" type="pres">
      <dgm:prSet presAssocID="{148E20A5-3677-4393-9D38-BA38AAFB1EBA}" presName="sibTrans" presStyleCnt="0"/>
      <dgm:spPr/>
    </dgm:pt>
    <dgm:pt modelId="{A566069A-FBFF-4308-98E9-3A3FE36E7B7A}" type="pres">
      <dgm:prSet presAssocID="{5163C2F8-A119-4667-BE57-45D916014A15}" presName="node" presStyleLbl="node1" presStyleIdx="6" presStyleCnt="8">
        <dgm:presLayoutVars>
          <dgm:bulletEnabled val="1"/>
        </dgm:presLayoutVars>
      </dgm:prSet>
      <dgm:spPr/>
    </dgm:pt>
    <dgm:pt modelId="{42AF9104-1B67-4E5A-98F8-52DC41674456}" type="pres">
      <dgm:prSet presAssocID="{FC573FD2-A351-4957-97FC-5CCA0C3B1D9C}" presName="sibTrans" presStyleCnt="0"/>
      <dgm:spPr/>
    </dgm:pt>
    <dgm:pt modelId="{A5A1AFB7-F5D7-42B6-A860-A30E9ECDE633}" type="pres">
      <dgm:prSet presAssocID="{078A1A53-48C5-4448-BCF7-598258F782C7}" presName="node" presStyleLbl="node1" presStyleIdx="7" presStyleCnt="8">
        <dgm:presLayoutVars>
          <dgm:bulletEnabled val="1"/>
        </dgm:presLayoutVars>
      </dgm:prSet>
      <dgm:spPr/>
    </dgm:pt>
  </dgm:ptLst>
  <dgm:cxnLst>
    <dgm:cxn modelId="{670B1412-AC43-41EE-B132-85591F6BF305}" srcId="{D60C32B2-430F-41BC-9AB9-25C8D84E9001}" destId="{A76A0530-9340-46EB-859A-667A69C7B694}" srcOrd="5" destOrd="0" parTransId="{0E579083-C8FA-4DEE-9B38-C48BEAECBA9D}" sibTransId="{148E20A5-3677-4393-9D38-BA38AAFB1EBA}"/>
    <dgm:cxn modelId="{795DC513-35F7-40F1-B0C7-2312BF38FE14}" type="presOf" srcId="{114BE7C8-80D3-4166-BFED-9426A3DD06B8}" destId="{A9684562-C353-4500-A2C3-9E46E3B574D7}" srcOrd="0" destOrd="0" presId="urn:microsoft.com/office/officeart/2005/8/layout/default"/>
    <dgm:cxn modelId="{7AD40C1C-8465-4522-B8EA-F27C5F8E1816}" type="presOf" srcId="{D60C32B2-430F-41BC-9AB9-25C8D84E9001}" destId="{D194AF63-EB5E-4096-BB75-D3CA44183B2E}" srcOrd="0" destOrd="0" presId="urn:microsoft.com/office/officeart/2005/8/layout/default"/>
    <dgm:cxn modelId="{69966C2B-5B64-4E06-832A-E1DD90D3A930}" srcId="{D60C32B2-430F-41BC-9AB9-25C8D84E9001}" destId="{078A1A53-48C5-4448-BCF7-598258F782C7}" srcOrd="7" destOrd="0" parTransId="{EDF0ED27-353E-4275-AE79-1A7C2E437D32}" sibTransId="{C2C4912C-AE78-4550-AA61-735901C0501B}"/>
    <dgm:cxn modelId="{9FA6C339-F94D-443E-805B-9DE73DE09FE9}" type="presOf" srcId="{5163C2F8-A119-4667-BE57-45D916014A15}" destId="{A566069A-FBFF-4308-98E9-3A3FE36E7B7A}" srcOrd="0" destOrd="0" presId="urn:microsoft.com/office/officeart/2005/8/layout/default"/>
    <dgm:cxn modelId="{1D3D6A41-B473-42E5-975D-6BC49F9BBA21}" srcId="{D60C32B2-430F-41BC-9AB9-25C8D84E9001}" destId="{5163C2F8-A119-4667-BE57-45D916014A15}" srcOrd="6" destOrd="0" parTransId="{D98749FC-D1C5-449F-AB87-4FA8F68A1050}" sibTransId="{FC573FD2-A351-4957-97FC-5CCA0C3B1D9C}"/>
    <dgm:cxn modelId="{CD55B647-AFBA-4898-B7C1-DD05F995FA2B}" srcId="{D60C32B2-430F-41BC-9AB9-25C8D84E9001}" destId="{8F9669BE-D068-49D7-928F-7E47CBAD3341}" srcOrd="3" destOrd="0" parTransId="{32CDD19D-F69B-450E-A99A-82CA651BAFBE}" sibTransId="{8691BBE7-A5CF-47B6-84C8-852ACA4B489D}"/>
    <dgm:cxn modelId="{45BC2650-FD81-4BD0-BA1B-B9F70BCB8CFE}" srcId="{D60C32B2-430F-41BC-9AB9-25C8D84E9001}" destId="{6DBA286C-7D92-41A0-90A6-DA9E9B1F4A5B}" srcOrd="2" destOrd="0" parTransId="{43402B85-8B8E-465A-9699-43BBDBFAC673}" sibTransId="{F2B30961-EF54-463E-910B-16B0C163EE30}"/>
    <dgm:cxn modelId="{6E8DA785-94C8-442A-938E-E9360C5C9B86}" type="presOf" srcId="{6DBA286C-7D92-41A0-90A6-DA9E9B1F4A5B}" destId="{65B81D64-2778-47E0-B03F-EEB93C22F84B}" srcOrd="0" destOrd="0" presId="urn:microsoft.com/office/officeart/2005/8/layout/default"/>
    <dgm:cxn modelId="{4097CE96-D579-4077-A052-538463B596C0}" type="presOf" srcId="{A76A0530-9340-46EB-859A-667A69C7B694}" destId="{2A81D47D-0318-4AC9-B4B9-E64C0E05869E}" srcOrd="0" destOrd="0" presId="urn:microsoft.com/office/officeart/2005/8/layout/default"/>
    <dgm:cxn modelId="{3F0AD198-D581-49B3-BB9C-6B0EEA294544}" type="presOf" srcId="{D4F1CCA7-5894-45CB-84A7-89335D5FF7F8}" destId="{E3EFEA65-E836-4875-943D-E8736FC7B43D}" srcOrd="0" destOrd="0" presId="urn:microsoft.com/office/officeart/2005/8/layout/default"/>
    <dgm:cxn modelId="{1F30CE99-FADF-471D-829B-FB62D211D152}" srcId="{D60C32B2-430F-41BC-9AB9-25C8D84E9001}" destId="{114BE7C8-80D3-4166-BFED-9426A3DD06B8}" srcOrd="0" destOrd="0" parTransId="{7D5DDC6F-169C-49A0-B5D5-52722B2303C9}" sibTransId="{52F35A48-4C8B-4C9D-BD78-1664FEB1DD0B}"/>
    <dgm:cxn modelId="{51CFB0B8-BEC6-4B39-9EC1-94FECDD017FC}" srcId="{D60C32B2-430F-41BC-9AB9-25C8D84E9001}" destId="{0CE8B312-867C-4842-8331-27A31F97EE03}" srcOrd="1" destOrd="0" parTransId="{2D3BBDD8-81DF-4B84-B1A6-30FD6C1FAB66}" sibTransId="{0DA93296-3137-4B7C-9517-E1BFAECF4B13}"/>
    <dgm:cxn modelId="{525B59B9-C567-40C1-B73D-2BBD26855BA8}" type="presOf" srcId="{0CE8B312-867C-4842-8331-27A31F97EE03}" destId="{0A2215A8-41BC-4454-A2DC-256E153117B6}" srcOrd="0" destOrd="0" presId="urn:microsoft.com/office/officeart/2005/8/layout/default"/>
    <dgm:cxn modelId="{CD9980DB-F2A7-41B7-BCFA-2061AB8EC4B0}" type="presOf" srcId="{8F9669BE-D068-49D7-928F-7E47CBAD3341}" destId="{8E73C627-1E2C-4B60-B9F2-9F6618BF38F6}" srcOrd="0" destOrd="0" presId="urn:microsoft.com/office/officeart/2005/8/layout/default"/>
    <dgm:cxn modelId="{F5CBFBDC-85CC-4EEF-9336-2BC2EFC1F8CC}" type="presOf" srcId="{078A1A53-48C5-4448-BCF7-598258F782C7}" destId="{A5A1AFB7-F5D7-42B6-A860-A30E9ECDE633}" srcOrd="0" destOrd="0" presId="urn:microsoft.com/office/officeart/2005/8/layout/default"/>
    <dgm:cxn modelId="{68DAFEE9-7F65-4BC0-BCBC-AC35DB96A51A}" srcId="{D60C32B2-430F-41BC-9AB9-25C8D84E9001}" destId="{D4F1CCA7-5894-45CB-84A7-89335D5FF7F8}" srcOrd="4" destOrd="0" parTransId="{1A51EF9B-AF7C-486B-ACEC-7B05E4A58B72}" sibTransId="{7A1E8C85-0591-4555-ADD5-34139BFB4067}"/>
    <dgm:cxn modelId="{155EB9E4-5C40-42CF-9AF8-7CE417213E25}" type="presParOf" srcId="{D194AF63-EB5E-4096-BB75-D3CA44183B2E}" destId="{A9684562-C353-4500-A2C3-9E46E3B574D7}" srcOrd="0" destOrd="0" presId="urn:microsoft.com/office/officeart/2005/8/layout/default"/>
    <dgm:cxn modelId="{290E5E1C-413D-42E9-A4D0-28D54139D95C}" type="presParOf" srcId="{D194AF63-EB5E-4096-BB75-D3CA44183B2E}" destId="{D40C04CE-E73A-4B67-8148-0415B0E398FF}" srcOrd="1" destOrd="0" presId="urn:microsoft.com/office/officeart/2005/8/layout/default"/>
    <dgm:cxn modelId="{6727D719-F341-4EC9-89AB-835876ABDE2D}" type="presParOf" srcId="{D194AF63-EB5E-4096-BB75-D3CA44183B2E}" destId="{0A2215A8-41BC-4454-A2DC-256E153117B6}" srcOrd="2" destOrd="0" presId="urn:microsoft.com/office/officeart/2005/8/layout/default"/>
    <dgm:cxn modelId="{25E5798C-5114-4F72-8271-5454D91352EB}" type="presParOf" srcId="{D194AF63-EB5E-4096-BB75-D3CA44183B2E}" destId="{0440C2A9-2D3A-4508-948E-786ABF55835E}" srcOrd="3" destOrd="0" presId="urn:microsoft.com/office/officeart/2005/8/layout/default"/>
    <dgm:cxn modelId="{7F596CA8-7A94-4F74-AABF-362F17569288}" type="presParOf" srcId="{D194AF63-EB5E-4096-BB75-D3CA44183B2E}" destId="{65B81D64-2778-47E0-B03F-EEB93C22F84B}" srcOrd="4" destOrd="0" presId="urn:microsoft.com/office/officeart/2005/8/layout/default"/>
    <dgm:cxn modelId="{37444C99-F387-4556-B6E6-2621FAB595F7}" type="presParOf" srcId="{D194AF63-EB5E-4096-BB75-D3CA44183B2E}" destId="{C9F8986C-7715-479F-B4F5-35DFC816ABE4}" srcOrd="5" destOrd="0" presId="urn:microsoft.com/office/officeart/2005/8/layout/default"/>
    <dgm:cxn modelId="{FAAF9127-D9D1-445C-84C3-BF9A79D2AEDD}" type="presParOf" srcId="{D194AF63-EB5E-4096-BB75-D3CA44183B2E}" destId="{8E73C627-1E2C-4B60-B9F2-9F6618BF38F6}" srcOrd="6" destOrd="0" presId="urn:microsoft.com/office/officeart/2005/8/layout/default"/>
    <dgm:cxn modelId="{6BDC7852-BD18-4F87-8712-F825027D40E4}" type="presParOf" srcId="{D194AF63-EB5E-4096-BB75-D3CA44183B2E}" destId="{DF33CECC-D9DB-4D29-B4EB-4249E5D85AF9}" srcOrd="7" destOrd="0" presId="urn:microsoft.com/office/officeart/2005/8/layout/default"/>
    <dgm:cxn modelId="{297BC463-5EC3-47B2-9198-066CB9897D83}" type="presParOf" srcId="{D194AF63-EB5E-4096-BB75-D3CA44183B2E}" destId="{E3EFEA65-E836-4875-943D-E8736FC7B43D}" srcOrd="8" destOrd="0" presId="urn:microsoft.com/office/officeart/2005/8/layout/default"/>
    <dgm:cxn modelId="{00E4F3CC-989E-4C60-9C49-1FB2DB897D3F}" type="presParOf" srcId="{D194AF63-EB5E-4096-BB75-D3CA44183B2E}" destId="{E066F86E-1401-4800-9891-705D64B90B81}" srcOrd="9" destOrd="0" presId="urn:microsoft.com/office/officeart/2005/8/layout/default"/>
    <dgm:cxn modelId="{DD5E0993-7477-4464-963E-24F75F5599AE}" type="presParOf" srcId="{D194AF63-EB5E-4096-BB75-D3CA44183B2E}" destId="{2A81D47D-0318-4AC9-B4B9-E64C0E05869E}" srcOrd="10" destOrd="0" presId="urn:microsoft.com/office/officeart/2005/8/layout/default"/>
    <dgm:cxn modelId="{668B62D1-7088-4B27-A660-0B7B16A0E1FB}" type="presParOf" srcId="{D194AF63-EB5E-4096-BB75-D3CA44183B2E}" destId="{02DB9984-7956-4325-B0EC-107D261CFEE0}" srcOrd="11" destOrd="0" presId="urn:microsoft.com/office/officeart/2005/8/layout/default"/>
    <dgm:cxn modelId="{49E72272-4E86-4424-AC03-148B75F6322D}" type="presParOf" srcId="{D194AF63-EB5E-4096-BB75-D3CA44183B2E}" destId="{A566069A-FBFF-4308-98E9-3A3FE36E7B7A}" srcOrd="12" destOrd="0" presId="urn:microsoft.com/office/officeart/2005/8/layout/default"/>
    <dgm:cxn modelId="{0D95E589-5A06-46E4-A601-46421EE3DB2C}" type="presParOf" srcId="{D194AF63-EB5E-4096-BB75-D3CA44183B2E}" destId="{42AF9104-1B67-4E5A-98F8-52DC41674456}" srcOrd="13" destOrd="0" presId="urn:microsoft.com/office/officeart/2005/8/layout/default"/>
    <dgm:cxn modelId="{ED77B356-E150-4CD4-B299-807FBD883631}" type="presParOf" srcId="{D194AF63-EB5E-4096-BB75-D3CA44183B2E}" destId="{A5A1AFB7-F5D7-42B6-A860-A30E9ECDE63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09EF9-333B-4DD5-A324-9E4CFEBAD17C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3BFFA-A0DD-40E3-AB0F-FC76B2E79859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DE5BC-1094-4EBD-8387-DEB8ABB9B0FE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Read a good book last month… </a:t>
          </a:r>
          <a:endParaRPr lang="en-US" sz="1600" kern="1200"/>
        </a:p>
      </dsp:txBody>
      <dsp:txXfrm>
        <a:off x="801126" y="503"/>
        <a:ext cx="5787564" cy="693615"/>
      </dsp:txXfrm>
    </dsp:sp>
    <dsp:sp modelId="{FD9C0CCC-9638-444F-8047-383BB1512BDB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68CBF-79ED-42FF-A039-04D94B44BB73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FE0A5-40D8-4AE2-B950-3683BFDB6391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Took a bath this morning </a:t>
          </a:r>
          <a:endParaRPr lang="en-US" sz="1600" kern="1200"/>
        </a:p>
      </dsp:txBody>
      <dsp:txXfrm>
        <a:off x="801126" y="867523"/>
        <a:ext cx="5787564" cy="693615"/>
      </dsp:txXfrm>
    </dsp:sp>
    <dsp:sp modelId="{00CDB56B-42EB-43CC-BF51-EA3EA2091E4B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89E69-DFB4-405C-B998-0AB9A39C6A4E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C7F3-04E8-4D0D-8D5F-9B21C8BD9093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Saw a movie on Saturday. </a:t>
          </a:r>
          <a:endParaRPr lang="en-US" sz="1600" kern="1200"/>
        </a:p>
      </dsp:txBody>
      <dsp:txXfrm>
        <a:off x="801126" y="1734543"/>
        <a:ext cx="5787564" cy="693615"/>
      </dsp:txXfrm>
    </dsp:sp>
    <dsp:sp modelId="{73492530-1701-4A16-B15A-B3C501D8059F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02E67-7C8D-4A67-B692-423275EB98F6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C3F45-CB46-4BA2-B238-1C24DD5BF29E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Went to the park on the weekend. </a:t>
          </a:r>
          <a:endParaRPr lang="en-US" sz="1600" kern="1200"/>
        </a:p>
      </dsp:txBody>
      <dsp:txXfrm>
        <a:off x="801126" y="2601563"/>
        <a:ext cx="5787564" cy="693615"/>
      </dsp:txXfrm>
    </dsp:sp>
    <dsp:sp modelId="{70922390-004B-4EB9-8EF0-2A30F570B92A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B156F-F929-431D-83FA-4B02780D5586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C6C85-1009-4446-A9D2-52D937BE8BA8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Went out for dinner last week. </a:t>
          </a:r>
          <a:endParaRPr lang="en-US" sz="1600" kern="1200"/>
        </a:p>
      </dsp:txBody>
      <dsp:txXfrm>
        <a:off x="801126" y="3468583"/>
        <a:ext cx="5787564" cy="693615"/>
      </dsp:txXfrm>
    </dsp:sp>
    <dsp:sp modelId="{57E4CB1F-2322-44CE-94C8-68BE7F4B748C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97FFF-BABF-4859-A353-0F273CB15428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39B17-F5E2-42C7-8383-225AD84E7388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Brought new clothes last week.</a:t>
          </a:r>
          <a:endParaRPr lang="en-US" sz="1600" kern="1200"/>
        </a:p>
      </dsp:txBody>
      <dsp:txXfrm>
        <a:off x="801126" y="4335603"/>
        <a:ext cx="5787564" cy="693615"/>
      </dsp:txXfrm>
    </dsp:sp>
    <dsp:sp modelId="{02831D36-6671-42A6-B0B2-B4714DAEC195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732CE-0162-40EC-B74E-24F81D59463A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2310E-837D-432B-BB00-80637BCC3C0B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Made dinner last night.  </a:t>
          </a:r>
          <a:endParaRPr lang="en-US" sz="1600" kern="1200"/>
        </a:p>
      </dsp:txBody>
      <dsp:txXfrm>
        <a:off x="801126" y="5202623"/>
        <a:ext cx="5787564" cy="693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84562-C353-4500-A2C3-9E46E3B574D7}">
      <dsp:nvSpPr>
        <dsp:cNvPr id="0" name=""/>
        <dsp:cNvSpPr/>
      </dsp:nvSpPr>
      <dsp:spPr>
        <a:xfrm>
          <a:off x="1004067" y="3728"/>
          <a:ext cx="2181217" cy="13087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Bob _______ a movie last night. </a:t>
          </a:r>
          <a:endParaRPr lang="en-US" sz="2100" kern="1200"/>
        </a:p>
      </dsp:txBody>
      <dsp:txXfrm>
        <a:off x="1004067" y="3728"/>
        <a:ext cx="2181217" cy="1308730"/>
      </dsp:txXfrm>
    </dsp:sp>
    <dsp:sp modelId="{0A2215A8-41BC-4454-A2DC-256E153117B6}">
      <dsp:nvSpPr>
        <dsp:cNvPr id="0" name=""/>
        <dsp:cNvSpPr/>
      </dsp:nvSpPr>
      <dsp:spPr>
        <a:xfrm>
          <a:off x="3403406" y="3728"/>
          <a:ext cx="2181217" cy="1308730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Mary_______ out for dinner last Friday. </a:t>
          </a:r>
          <a:endParaRPr lang="en-US" sz="2100" kern="1200"/>
        </a:p>
      </dsp:txBody>
      <dsp:txXfrm>
        <a:off x="3403406" y="3728"/>
        <a:ext cx="2181217" cy="1308730"/>
      </dsp:txXfrm>
    </dsp:sp>
    <dsp:sp modelId="{65B81D64-2778-47E0-B03F-EEB93C22F84B}">
      <dsp:nvSpPr>
        <dsp:cNvPr id="0" name=""/>
        <dsp:cNvSpPr/>
      </dsp:nvSpPr>
      <dsp:spPr>
        <a:xfrm>
          <a:off x="1004067" y="1530580"/>
          <a:ext cx="2181217" cy="1308730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Frank________ his homework last night. </a:t>
          </a:r>
          <a:endParaRPr lang="en-US" sz="2100" kern="1200"/>
        </a:p>
      </dsp:txBody>
      <dsp:txXfrm>
        <a:off x="1004067" y="1530580"/>
        <a:ext cx="2181217" cy="1308730"/>
      </dsp:txXfrm>
    </dsp:sp>
    <dsp:sp modelId="{8E73C627-1E2C-4B60-B9F2-9F6618BF38F6}">
      <dsp:nvSpPr>
        <dsp:cNvPr id="0" name=""/>
        <dsp:cNvSpPr/>
      </dsp:nvSpPr>
      <dsp:spPr>
        <a:xfrm>
          <a:off x="3403406" y="1530580"/>
          <a:ext cx="2181217" cy="1308730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Lisa__________ a letter two days ago. </a:t>
          </a:r>
          <a:endParaRPr lang="en-US" sz="2100" kern="1200"/>
        </a:p>
      </dsp:txBody>
      <dsp:txXfrm>
        <a:off x="3403406" y="1530580"/>
        <a:ext cx="2181217" cy="1308730"/>
      </dsp:txXfrm>
    </dsp:sp>
    <dsp:sp modelId="{E3EFEA65-E836-4875-943D-E8736FC7B43D}">
      <dsp:nvSpPr>
        <dsp:cNvPr id="0" name=""/>
        <dsp:cNvSpPr/>
      </dsp:nvSpPr>
      <dsp:spPr>
        <a:xfrm>
          <a:off x="1004067" y="3057432"/>
          <a:ext cx="2181217" cy="1308730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Ben __________ in the pool yesterday </a:t>
          </a:r>
          <a:endParaRPr lang="en-US" sz="2100" kern="1200"/>
        </a:p>
      </dsp:txBody>
      <dsp:txXfrm>
        <a:off x="1004067" y="3057432"/>
        <a:ext cx="2181217" cy="1308730"/>
      </dsp:txXfrm>
    </dsp:sp>
    <dsp:sp modelId="{2A81D47D-0318-4AC9-B4B9-E64C0E05869E}">
      <dsp:nvSpPr>
        <dsp:cNvPr id="0" name=""/>
        <dsp:cNvSpPr/>
      </dsp:nvSpPr>
      <dsp:spPr>
        <a:xfrm>
          <a:off x="3403406" y="3057432"/>
          <a:ext cx="2181217" cy="1308730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Anna _________ a new shirt last weekend. </a:t>
          </a:r>
          <a:endParaRPr lang="en-US" sz="2100" kern="1200"/>
        </a:p>
      </dsp:txBody>
      <dsp:txXfrm>
        <a:off x="3403406" y="3057432"/>
        <a:ext cx="2181217" cy="1308730"/>
      </dsp:txXfrm>
    </dsp:sp>
    <dsp:sp modelId="{A566069A-FBFF-4308-98E9-3A3FE36E7B7A}">
      <dsp:nvSpPr>
        <dsp:cNvPr id="0" name=""/>
        <dsp:cNvSpPr/>
      </dsp:nvSpPr>
      <dsp:spPr>
        <a:xfrm>
          <a:off x="1004067" y="4584284"/>
          <a:ext cx="2181217" cy="1308730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 _____________ for dinner last night. </a:t>
          </a:r>
          <a:endParaRPr lang="en-US" sz="2100" kern="1200"/>
        </a:p>
      </dsp:txBody>
      <dsp:txXfrm>
        <a:off x="1004067" y="4584284"/>
        <a:ext cx="2181217" cy="1308730"/>
      </dsp:txXfrm>
    </dsp:sp>
    <dsp:sp modelId="{A5A1AFB7-F5D7-42B6-A860-A30E9ECDE633}">
      <dsp:nvSpPr>
        <dsp:cNvPr id="0" name=""/>
        <dsp:cNvSpPr/>
      </dsp:nvSpPr>
      <dsp:spPr>
        <a:xfrm>
          <a:off x="3403406" y="4584284"/>
          <a:ext cx="2181217" cy="130873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Sue____________ a good book last night. </a:t>
          </a:r>
          <a:endParaRPr lang="en-US" sz="2100" kern="1200"/>
        </a:p>
      </dsp:txBody>
      <dsp:txXfrm>
        <a:off x="3403406" y="4584284"/>
        <a:ext cx="2181217" cy="1308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5DF71-DD71-43FC-88DA-550D99CE00A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16441-F73E-4744-87CF-F04933F6D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8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5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4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67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3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asking everyone why they might write </a:t>
            </a:r>
            <a:r>
              <a:rPr lang="en-US"/>
              <a:t>and email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78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2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58477C-273D-4C93-BE3D-E63374461B56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21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2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68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/>
              <a:t>Went </a:t>
            </a:r>
          </a:p>
          <a:p>
            <a:pPr marL="228600" indent="-228600">
              <a:buAutoNum type="alphaLcParenR"/>
            </a:pPr>
            <a:r>
              <a:rPr lang="en-GB" dirty="0"/>
              <a:t>Do</a:t>
            </a:r>
          </a:p>
          <a:p>
            <a:pPr marL="228600" indent="-228600">
              <a:buAutoNum type="alphaLcParenR"/>
            </a:pPr>
            <a:r>
              <a:rPr lang="en-GB" dirty="0"/>
              <a:t>Will </a:t>
            </a:r>
          </a:p>
          <a:p>
            <a:pPr marL="228600" indent="-228600">
              <a:buAutoNum type="alphaLcParenR"/>
            </a:pPr>
            <a:r>
              <a:rPr lang="en-GB" dirty="0"/>
              <a:t>Were </a:t>
            </a:r>
          </a:p>
          <a:p>
            <a:pPr marL="228600" indent="-228600">
              <a:buAutoNum type="alphaLcParenR"/>
            </a:pPr>
            <a:r>
              <a:rPr lang="en-GB" dirty="0"/>
              <a:t>Stays </a:t>
            </a:r>
          </a:p>
          <a:p>
            <a:pPr marL="228600" indent="-228600">
              <a:buAutoNum type="alphaLcParenR"/>
            </a:pPr>
            <a:r>
              <a:rPr lang="en-GB" dirty="0"/>
              <a:t>Didn’t hear </a:t>
            </a:r>
          </a:p>
          <a:p>
            <a:pPr marL="228600" indent="-228600">
              <a:buAutoNum type="alphaLcParenR"/>
            </a:pPr>
            <a:r>
              <a:rPr lang="en-GB" dirty="0"/>
              <a:t>Cleaned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2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10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Examples: They are teachers </a:t>
            </a:r>
          </a:p>
          <a:p>
            <a:r>
              <a:rPr lang="en-GB" dirty="0"/>
              <a:t>We are from London </a:t>
            </a:r>
          </a:p>
          <a:p>
            <a:r>
              <a:rPr lang="en-GB" dirty="0"/>
              <a:t>She is Indian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58477C-273D-4C93-BE3D-E63374461B56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4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Couple of quick check and test questions to let us know if they have retained 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09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9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9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0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Bob saw a movie last night. </a:t>
            </a:r>
          </a:p>
          <a:p>
            <a:pPr marL="228600" indent="-228600">
              <a:buAutoNum type="arabicPeriod"/>
            </a:pPr>
            <a:r>
              <a:rPr lang="en-GB" dirty="0"/>
              <a:t>Mary went out for dinner last Friday. </a:t>
            </a:r>
          </a:p>
          <a:p>
            <a:pPr marL="228600" indent="-228600">
              <a:buAutoNum type="arabicPeriod"/>
            </a:pPr>
            <a:r>
              <a:rPr lang="en-GB" dirty="0"/>
              <a:t>Frank did his homework last night. </a:t>
            </a:r>
          </a:p>
          <a:p>
            <a:pPr marL="228600" indent="-228600">
              <a:buAutoNum type="arabicPeriod"/>
            </a:pPr>
            <a:r>
              <a:rPr lang="en-GB" dirty="0"/>
              <a:t>Lisa wrote a letter two days ago. </a:t>
            </a:r>
          </a:p>
          <a:p>
            <a:pPr marL="228600" indent="-228600">
              <a:buAutoNum type="arabicPeriod"/>
            </a:pPr>
            <a:r>
              <a:rPr lang="en-GB" dirty="0"/>
              <a:t>Ben went home ten minutes ago. </a:t>
            </a:r>
          </a:p>
          <a:p>
            <a:pPr marL="228600" indent="-228600">
              <a:buAutoNum type="arabicPeriod"/>
            </a:pPr>
            <a:r>
              <a:rPr lang="en-GB" dirty="0"/>
              <a:t>Anna bought a new shirt last weekend. </a:t>
            </a:r>
          </a:p>
          <a:p>
            <a:pPr marL="228600" indent="-228600">
              <a:buAutoNum type="arabicPeriod"/>
            </a:pPr>
            <a:r>
              <a:rPr lang="en-GB" dirty="0"/>
              <a:t>I went out for dinner last night </a:t>
            </a:r>
          </a:p>
          <a:p>
            <a:pPr marL="228600" indent="-228600">
              <a:buAutoNum type="arabicPeriod"/>
            </a:pPr>
            <a:r>
              <a:rPr lang="en-GB" dirty="0"/>
              <a:t>Sue read a good book last night.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1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1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Answers: 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Or </a:t>
            </a:r>
          </a:p>
          <a:p>
            <a:pPr marL="228600" indent="-228600">
              <a:buAutoNum type="arabicPeriod"/>
            </a:pPr>
            <a:r>
              <a:rPr lang="en-GB" dirty="0"/>
              <a:t>And </a:t>
            </a:r>
          </a:p>
          <a:p>
            <a:pPr marL="228600" indent="-228600">
              <a:buAutoNum type="arabicPeriod"/>
            </a:pPr>
            <a:r>
              <a:rPr lang="en-GB" dirty="0"/>
              <a:t>Because </a:t>
            </a:r>
          </a:p>
          <a:p>
            <a:pPr marL="228600" indent="-228600">
              <a:buAutoNum type="arabicPeriod"/>
            </a:pPr>
            <a:r>
              <a:rPr lang="en-GB" dirty="0"/>
              <a:t>But </a:t>
            </a:r>
          </a:p>
          <a:p>
            <a:pPr marL="228600" indent="-228600">
              <a:buAutoNum type="arabicPeriod"/>
            </a:pPr>
            <a:r>
              <a:rPr lang="en-GB" dirty="0"/>
              <a:t>Or </a:t>
            </a:r>
          </a:p>
          <a:p>
            <a:pPr marL="228600" indent="-228600">
              <a:buAutoNum type="arabicPeriod"/>
            </a:pPr>
            <a:r>
              <a:rPr lang="en-GB" dirty="0"/>
              <a:t>And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8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....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Pleased to meet you;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I'm ...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I'd like to introduce myself; I'm 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6441-F73E-4744-87CF-F04933F6D5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7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E48-1493-4133-873F-88189B812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2CF46-C1D7-4B89-A9BA-7B23AAB83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2C17-A379-47C6-B8B2-E2234DE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603A-D21B-4BBA-AB30-98593F33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6898-3EC6-4414-BF47-0BFF61E2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AC59-BE68-41D2-BE72-F948326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E9F8-46A6-41BD-86A3-F392D4F3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ABD6-FD93-4A70-8A06-ACE56D82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F4AF-B214-475A-BD74-0DC667DE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0F40-B920-42D7-BE11-EA8F516B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8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17060-0CC6-46F6-8528-25EBECAD4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E33E-2B5D-4144-BC04-10531989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C097-9E65-4BCC-BE9D-CECFF9BF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C9DA-09F1-4907-940F-24CA3DB8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4A11-908F-43D9-AD86-BE50E474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9763-0224-4346-BF80-30548795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E5A5-E92E-450E-86F6-C55AFE9C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CB14-341D-4E65-B96B-8072B91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2046-FBFF-47CE-8B56-DB3FD12D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A42E-01B8-4BF8-B49A-3BF7D95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4AD-09EA-4F08-A208-6FC3D649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4307-9AD0-4768-9F77-D035ED9D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816E-771A-4D25-B116-09E17AA3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A06E-65D7-4D7A-A9EC-9978FCB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0A09-4E01-40B5-8E4C-4F1794A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8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F3D-9350-4158-B873-AD95B51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BD79-BDD2-47D5-A0C5-D6ED7E59D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D270-EB0B-4ED5-9198-16D648D3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807DD-F217-4BA6-8CDC-B6594DB7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A21F-1E2B-4814-99B2-6494264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9353C-79F1-442C-A2A9-FDCD5F5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8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F6F0-83BD-4CC1-81B1-457F04D0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A6C4-CBB6-42BF-9852-4C126F38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8D7DC-5D55-49BE-B1B8-7EDAFAFB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E1783-B85C-408B-8AD8-4D186F5F9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8B46F-18F1-44EE-BC91-E2F0006BF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B209A-AF7C-4074-826A-9CFED20B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A274B-C3AD-4B6E-BC2E-29A38D9C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AB16D-B1BE-4A36-BA61-4620DBD2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5804-5890-4CE9-BBD7-3881393E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8C126-0E55-45CE-A35A-1B0FBF30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14EAD-6F74-45C3-99A6-0FA9C259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49B96-60ED-447B-95D9-D8CA6AEC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6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5C727-FD14-476A-A4AD-2A6AA456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D7B8E-64E6-4502-B5D2-4770255B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C9CBA-62CB-42E1-BC69-FC585D61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5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BFFE-60C1-43A6-9656-4DF37618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DC54-5E69-4B3F-B89E-1E006A3F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9A690-1B97-4578-A7A8-B008EE77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60C2-11DC-4F77-9366-7C13B090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F9C7-DF91-4CDC-8A5C-0979979C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0FD3-7CD2-4188-BE96-013DDF04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CCF0-9721-4DEE-9F93-78E72B53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5296-7743-4779-816A-B99905DB5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1D2E0-EEC1-4A5B-8D27-9AFCE16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27B3-8C03-44F5-B606-F136B7CB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AA71-8C31-438B-9507-300268AE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3621-4BFD-4012-AB43-4CC34FCD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EFD26-486F-4A4B-A860-6CD4DC45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7D8B-F015-4347-BE1D-43970ED8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8F7E-62BC-4B1C-A57F-40A2D16A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BD17-C73A-4B68-914B-4F2841E6C9E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1CCA-42E1-4401-B3C4-06C4FA5F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9365-8B84-4F0A-A577-538DA0933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758D-8E67-445B-9A98-09C10B551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881C5-9706-41F3-839E-787F6768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 r="24540" b="36868"/>
          <a:stretch/>
        </p:blipFill>
        <p:spPr>
          <a:xfrm>
            <a:off x="1005965" y="643467"/>
            <a:ext cx="10180070" cy="5571065"/>
          </a:xfrm>
          <a:prstGeom prst="rect">
            <a:avLst/>
          </a:prstGeom>
          <a:ln>
            <a:noFill/>
          </a:ln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8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881C5-9706-41F3-839E-787F6768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 r="24540" b="36868"/>
          <a:stretch/>
        </p:blipFill>
        <p:spPr>
          <a:xfrm>
            <a:off x="1005965" y="643467"/>
            <a:ext cx="10180070" cy="5571065"/>
          </a:xfrm>
          <a:prstGeom prst="rect">
            <a:avLst/>
          </a:prstGeom>
          <a:ln>
            <a:noFill/>
          </a:ln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3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Workshop 2: 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135" y="1986363"/>
            <a:ext cx="6695796" cy="2430204"/>
          </a:xfrm>
        </p:spPr>
        <p:txBody>
          <a:bodyPr>
            <a:normAutofit/>
          </a:bodyPr>
          <a:lstStyle/>
          <a:p>
            <a:r>
              <a:rPr lang="en-GB" sz="2000" dirty="0"/>
              <a:t>Recap - Introduction of yourself and Greet others </a:t>
            </a:r>
          </a:p>
          <a:p>
            <a:r>
              <a:rPr lang="en-GB" sz="2000" dirty="0"/>
              <a:t>Recap- types of questions </a:t>
            </a:r>
          </a:p>
          <a:p>
            <a:r>
              <a:rPr lang="en-GB" sz="2000" dirty="0"/>
              <a:t>Introduction to meeting new people </a:t>
            </a:r>
          </a:p>
          <a:p>
            <a:r>
              <a:rPr lang="en-GB" sz="2000" dirty="0"/>
              <a:t>Getting information 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r>
              <a:rPr lang="en-GB" dirty="0"/>
              <a:t>Recap: Formal and Informal Greetings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/>
              <a:t>Formal Greetings </a:t>
            </a:r>
          </a:p>
          <a:p>
            <a:pPr algn="l"/>
            <a:r>
              <a:rPr lang="en-GB" sz="2000" dirty="0"/>
              <a:t>Good morning (any time before noon.)</a:t>
            </a:r>
          </a:p>
          <a:p>
            <a:pPr algn="l"/>
            <a:r>
              <a:rPr lang="en-GB" sz="2000" dirty="0"/>
              <a:t>Good afternoon (Typically used between noon and 5-6 p.m.)</a:t>
            </a:r>
          </a:p>
          <a:p>
            <a:pPr algn="l"/>
            <a:r>
              <a:rPr lang="en-GB" sz="2000" dirty="0"/>
              <a:t>Good evening (Any time after 6 p.m.)</a:t>
            </a:r>
          </a:p>
          <a:p>
            <a:pPr algn="l"/>
            <a:r>
              <a:rPr lang="en-GB" sz="2000" dirty="0"/>
              <a:t>How do you do? </a:t>
            </a:r>
          </a:p>
          <a:p>
            <a:pPr algn="l"/>
            <a:r>
              <a:rPr lang="en-GB" sz="2000" dirty="0"/>
              <a:t>How are you today?</a:t>
            </a:r>
          </a:p>
          <a:p>
            <a:pPr algn="l"/>
            <a:r>
              <a:rPr lang="en-GB" sz="2000" dirty="0"/>
              <a:t>Pleased to meet you 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Model “good + [time of day]”: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7604080" y="2179020"/>
            <a:ext cx="3856383" cy="365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Informal greetings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Hello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Hi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How are you doing?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Everything going well with you?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How are things going? </a:t>
            </a: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3BD91-546A-44FF-855D-A98150DBE934}"/>
              </a:ext>
            </a:extLst>
          </p:cNvPr>
          <p:cNvSpPr txBox="1"/>
          <p:nvPr/>
        </p:nvSpPr>
        <p:spPr>
          <a:xfrm>
            <a:off x="4351413" y="4901245"/>
            <a:ext cx="348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tip on useful responses: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Nice to meet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Pleased to meet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Happy to meet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do? </a:t>
            </a:r>
          </a:p>
        </p:txBody>
      </p:sp>
    </p:spTree>
    <p:extLst>
      <p:ext uri="{BB962C8B-B14F-4D97-AF65-F5344CB8AC3E}">
        <p14:creationId xmlns:p14="http://schemas.microsoft.com/office/powerpoint/2010/main" val="359596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Practice exercise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7604080" y="2531117"/>
            <a:ext cx="38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7D450-6922-4D0F-A77D-B7D495846A9A}"/>
              </a:ext>
            </a:extLst>
          </p:cNvPr>
          <p:cNvSpPr txBox="1"/>
          <p:nvPr/>
        </p:nvSpPr>
        <p:spPr>
          <a:xfrm>
            <a:off x="636104" y="2153133"/>
            <a:ext cx="484062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Person A: </a:t>
            </a:r>
          </a:p>
          <a:p>
            <a:pPr>
              <a:lnSpc>
                <a:spcPct val="150000"/>
              </a:lnSpc>
            </a:pPr>
            <a:r>
              <a:rPr lang="en-GB" dirty="0"/>
              <a:t>Hello/ </a:t>
            </a:r>
            <a:r>
              <a:rPr lang="en-GB" sz="1800" dirty="0"/>
              <a:t>Model “good + [time of day]” (name) </a:t>
            </a:r>
          </a:p>
          <a:p>
            <a:pPr>
              <a:lnSpc>
                <a:spcPct val="150000"/>
              </a:lnSpc>
            </a:pPr>
            <a:r>
              <a:rPr lang="en-GB" dirty="0"/>
              <a:t>How are you? </a:t>
            </a:r>
          </a:p>
          <a:p>
            <a:pPr>
              <a:lnSpc>
                <a:spcPct val="150000"/>
              </a:lnSpc>
            </a:pPr>
            <a:r>
              <a:rPr lang="en-GB" dirty="0"/>
              <a:t>I am good thank you. </a:t>
            </a:r>
            <a:br>
              <a:rPr lang="en-GB" dirty="0"/>
            </a:br>
            <a:r>
              <a:rPr lang="en-GB" dirty="0"/>
              <a:t>I am well too. Are you a student? </a:t>
            </a:r>
          </a:p>
          <a:p>
            <a:pPr>
              <a:lnSpc>
                <a:spcPct val="150000"/>
              </a:lnSpc>
            </a:pPr>
            <a:r>
              <a:rPr lang="en-GB" dirty="0"/>
              <a:t>Great. I am from (country). What are you studying? </a:t>
            </a:r>
          </a:p>
          <a:p>
            <a:pPr>
              <a:lnSpc>
                <a:spcPct val="150000"/>
              </a:lnSpc>
            </a:pPr>
            <a:r>
              <a:rPr lang="en-GB" dirty="0"/>
              <a:t>I am studying (subject) </a:t>
            </a:r>
          </a:p>
          <a:p>
            <a:pPr>
              <a:lnSpc>
                <a:spcPct val="150000"/>
              </a:lnSpc>
            </a:pPr>
            <a:r>
              <a:rPr lang="en-GB" b="1" i="1" dirty="0"/>
              <a:t>Carry on… by asking more open-ended questions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DA073-5F4B-4DE4-9381-2534B0EF497F}"/>
              </a:ext>
            </a:extLst>
          </p:cNvPr>
          <p:cNvSpPr txBox="1"/>
          <p:nvPr/>
        </p:nvSpPr>
        <p:spPr>
          <a:xfrm>
            <a:off x="6568291" y="2299206"/>
            <a:ext cx="469605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Person B: </a:t>
            </a:r>
          </a:p>
          <a:p>
            <a:pPr>
              <a:lnSpc>
                <a:spcPct val="150000"/>
              </a:lnSpc>
            </a:pPr>
            <a:r>
              <a:rPr lang="en-GB" dirty="0"/>
              <a:t>Hello/ </a:t>
            </a:r>
            <a:r>
              <a:rPr lang="en-GB" sz="1800" dirty="0"/>
              <a:t>Model “good + [time of day]” (name) 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I am good, thank you. How are you?</a:t>
            </a:r>
          </a:p>
          <a:p>
            <a:pPr>
              <a:lnSpc>
                <a:spcPct val="150000"/>
              </a:lnSpc>
            </a:pPr>
            <a:r>
              <a:rPr lang="en-GB" dirty="0"/>
              <a:t>Yes, I am. I am from (country). Where are you from? </a:t>
            </a:r>
          </a:p>
          <a:p>
            <a:pPr>
              <a:lnSpc>
                <a:spcPct val="150000"/>
              </a:lnSpc>
            </a:pPr>
            <a:r>
              <a:rPr lang="en-GB" dirty="0"/>
              <a:t>I am studying (subjects). What are you studying?  </a:t>
            </a:r>
          </a:p>
        </p:txBody>
      </p:sp>
    </p:spTree>
    <p:extLst>
      <p:ext uri="{BB962C8B-B14F-4D97-AF65-F5344CB8AC3E}">
        <p14:creationId xmlns:p14="http://schemas.microsoft.com/office/powerpoint/2010/main" val="213657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1D6376-5213-4DB3-BDF5-AC0DFBD0FCEE}"/>
              </a:ext>
            </a:extLst>
          </p:cNvPr>
          <p:cNvSpPr txBox="1">
            <a:spLocks/>
          </p:cNvSpPr>
          <p:nvPr/>
        </p:nvSpPr>
        <p:spPr>
          <a:xfrm>
            <a:off x="157929" y="2219680"/>
            <a:ext cx="3025481" cy="398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Open-ended questions typically begin with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who,”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“what,”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“where,”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“when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prstClr val="black"/>
                </a:solidFill>
              </a:rPr>
              <a:t>“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why”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They are important to make your English conversation informative and productive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EC3412-564A-4183-B42C-AE47DA384E5D}"/>
              </a:ext>
            </a:extLst>
          </p:cNvPr>
          <p:cNvSpPr txBox="1">
            <a:spLocks/>
          </p:cNvSpPr>
          <p:nvPr/>
        </p:nvSpPr>
        <p:spPr>
          <a:xfrm>
            <a:off x="609600" y="704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Types of open-ended questions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69436-22E4-42B4-A514-1A084A8250D9}"/>
              </a:ext>
            </a:extLst>
          </p:cNvPr>
          <p:cNvSpPr txBox="1"/>
          <p:nvPr/>
        </p:nvSpPr>
        <p:spPr>
          <a:xfrm>
            <a:off x="3531235" y="2221103"/>
            <a:ext cx="467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Examples</a:t>
            </a:r>
            <a:r>
              <a:rPr lang="en-GB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do you want to travel too?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your favourite food?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470E9-5372-4E9E-869D-7CC25D5B0634}"/>
              </a:ext>
            </a:extLst>
          </p:cNvPr>
          <p:cNvSpPr txBox="1"/>
          <p:nvPr/>
        </p:nvSpPr>
        <p:spPr>
          <a:xfrm>
            <a:off x="3531235" y="3713568"/>
            <a:ext cx="805116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0" dirty="0">
                <a:solidFill>
                  <a:srgbClr val="000000"/>
                </a:solidFill>
                <a:effectLst/>
                <a:latin typeface="british_council"/>
              </a:rPr>
              <a:t>Example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british_council"/>
              </a:rPr>
              <a:t>'Why did you decide to study English?' is an example of an open question. Compare this with 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british_council"/>
              </a:rPr>
              <a:t>'Did you decide to study English because it's useful for work?', a closed question. 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48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EC3412-564A-4183-B42C-AE47DA384E5D}"/>
              </a:ext>
            </a:extLst>
          </p:cNvPr>
          <p:cNvSpPr txBox="1">
            <a:spLocks/>
          </p:cNvSpPr>
          <p:nvPr/>
        </p:nvSpPr>
        <p:spPr>
          <a:xfrm>
            <a:off x="609600" y="704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Types of open-ended questions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69436-22E4-42B4-A514-1A084A8250D9}"/>
              </a:ext>
            </a:extLst>
          </p:cNvPr>
          <p:cNvSpPr txBox="1"/>
          <p:nvPr/>
        </p:nvSpPr>
        <p:spPr>
          <a:xfrm>
            <a:off x="5530560" y="2153712"/>
            <a:ext cx="68857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1" dirty="0">
                <a:solidFill>
                  <a:srgbClr val="000000"/>
                </a:solidFill>
                <a:latin typeface="british_council"/>
              </a:rPr>
              <a:t>Examples: </a:t>
            </a:r>
            <a:endParaRPr lang="en-GB" b="1" i="1" dirty="0">
              <a:solidFill>
                <a:srgbClr val="000000"/>
              </a:solidFill>
              <a:effectLst/>
              <a:latin typeface="british_counci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effectLst/>
                <a:latin typeface="british_council"/>
              </a:rPr>
              <a:t>Do you know what the time is, John?' asked Dave?’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latin typeface="british_council"/>
              </a:rPr>
              <a:t>Will you be going to class today?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effectLst/>
                <a:latin typeface="british_council"/>
              </a:rPr>
              <a:t>Can</a:t>
            </a:r>
            <a:r>
              <a:rPr lang="en-GB" b="1" i="1" dirty="0">
                <a:solidFill>
                  <a:srgbClr val="000000"/>
                </a:solidFill>
                <a:latin typeface="british_council"/>
              </a:rPr>
              <a:t> I help you with that?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effectLst/>
                <a:latin typeface="british_council"/>
              </a:rPr>
              <a:t>C</a:t>
            </a:r>
            <a:r>
              <a:rPr lang="en-GB" b="1" i="1" dirty="0">
                <a:solidFill>
                  <a:srgbClr val="000000"/>
                </a:solidFill>
                <a:latin typeface="british_council"/>
              </a:rPr>
              <a:t>ould I possibly get a drink with my sandwich please?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effectLst/>
                <a:latin typeface="british_council"/>
              </a:rPr>
              <a:t>Did that man walk by the house before?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latin typeface="british_council"/>
              </a:rPr>
              <a:t>Are you feeling better today?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effectLst/>
                <a:latin typeface="british_council"/>
              </a:rPr>
              <a:t>May I use the bathroom?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latin typeface="british_council"/>
              </a:rPr>
              <a:t>Will you please do me a favour?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000000"/>
                </a:solidFill>
                <a:effectLst/>
                <a:latin typeface="british_council"/>
              </a:rPr>
              <a:t>Is that your final answer?  </a:t>
            </a:r>
          </a:p>
          <a:p>
            <a:endParaRPr lang="en-GB" b="1" i="1" dirty="0">
              <a:solidFill>
                <a:srgbClr val="000000"/>
              </a:solidFill>
              <a:effectLst/>
              <a:latin typeface="british_council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2AD69-49E5-44CE-90BA-6868107DE725}"/>
              </a:ext>
            </a:extLst>
          </p:cNvPr>
          <p:cNvSpPr txBox="1"/>
          <p:nvPr/>
        </p:nvSpPr>
        <p:spPr>
          <a:xfrm>
            <a:off x="954157" y="2364747"/>
            <a:ext cx="3405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open-ended questions are begin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Should 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Shall 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Could 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Did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Would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that </a:t>
            </a:r>
          </a:p>
        </p:txBody>
      </p:sp>
    </p:spTree>
    <p:extLst>
      <p:ext uri="{BB962C8B-B14F-4D97-AF65-F5344CB8AC3E}">
        <p14:creationId xmlns:p14="http://schemas.microsoft.com/office/powerpoint/2010/main" val="6986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EC3412-564A-4183-B42C-AE47DA384E5D}"/>
              </a:ext>
            </a:extLst>
          </p:cNvPr>
          <p:cNvSpPr txBox="1">
            <a:spLocks/>
          </p:cNvSpPr>
          <p:nvPr/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Exercise: </a:t>
            </a:r>
          </a:p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Ask someone in the class about their activity and what they did.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1D6376-5213-4DB3-BDF5-AC0DFBD0FCEE}"/>
              </a:ext>
            </a:extLst>
          </p:cNvPr>
          <p:cNvSpPr txBox="1">
            <a:spLocks/>
          </p:cNvSpPr>
          <p:nvPr/>
        </p:nvSpPr>
        <p:spPr>
          <a:xfrm>
            <a:off x="157929" y="2219680"/>
            <a:ext cx="3025481" cy="398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83" name="TextBox 4">
            <a:extLst>
              <a:ext uri="{FF2B5EF4-FFF2-40B4-BE49-F238E27FC236}">
                <a16:creationId xmlns:a16="http://schemas.microsoft.com/office/drawing/2014/main" id="{5A137925-343B-4B4A-B69D-E1B08BE60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48643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2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EC3412-564A-4183-B42C-AE47DA384E5D}"/>
              </a:ext>
            </a:extLst>
          </p:cNvPr>
          <p:cNvSpPr txBox="1">
            <a:spLocks/>
          </p:cNvSpPr>
          <p:nvPr/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Complete the sentence…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1D6376-5213-4DB3-BDF5-AC0DFBD0FCEE}"/>
              </a:ext>
            </a:extLst>
          </p:cNvPr>
          <p:cNvSpPr txBox="1">
            <a:spLocks/>
          </p:cNvSpPr>
          <p:nvPr/>
        </p:nvSpPr>
        <p:spPr>
          <a:xfrm>
            <a:off x="157929" y="2219680"/>
            <a:ext cx="3025481" cy="398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68" name="TextBox 1">
            <a:extLst>
              <a:ext uri="{FF2B5EF4-FFF2-40B4-BE49-F238E27FC236}">
                <a16:creationId xmlns:a16="http://schemas.microsoft.com/office/drawing/2014/main" id="{7A1FDC4C-F440-43F3-BF6A-5EA7AFFE8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4048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61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8335617" y="2344327"/>
            <a:ext cx="38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D51544-D83B-4469-9787-5A31413AAD2C}"/>
              </a:ext>
            </a:extLst>
          </p:cNvPr>
          <p:cNvSpPr txBox="1">
            <a:spLocks/>
          </p:cNvSpPr>
          <p:nvPr/>
        </p:nvSpPr>
        <p:spPr>
          <a:xfrm>
            <a:off x="948842" y="-4157"/>
            <a:ext cx="9674087" cy="1173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/>
              <a:t>Exercise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CF79A-CA69-47A5-9B77-34D67D20F04D}"/>
              </a:ext>
            </a:extLst>
          </p:cNvPr>
          <p:cNvSpPr txBox="1"/>
          <p:nvPr/>
        </p:nvSpPr>
        <p:spPr>
          <a:xfrm>
            <a:off x="1929503" y="2025026"/>
            <a:ext cx="8693426" cy="290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Do you live in a town </a:t>
            </a:r>
            <a:r>
              <a:rPr lang="en-GB" sz="2000" b="1" dirty="0"/>
              <a:t>(or/but) </a:t>
            </a:r>
            <a:r>
              <a:rPr lang="en-GB" sz="2000" dirty="0"/>
              <a:t>city?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My family </a:t>
            </a:r>
            <a:r>
              <a:rPr lang="en-GB" sz="2000" b="1" dirty="0"/>
              <a:t>(and/or) </a:t>
            </a:r>
            <a:r>
              <a:rPr lang="en-GB" sz="2000" dirty="0"/>
              <a:t>I are happier in our new home.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We live in this flat </a:t>
            </a:r>
            <a:r>
              <a:rPr lang="en-GB" sz="2000" b="1" dirty="0"/>
              <a:t>(or/because) </a:t>
            </a:r>
            <a:r>
              <a:rPr lang="en-GB" sz="2000" dirty="0"/>
              <a:t>it is near the beach.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I usually have lunch at school </a:t>
            </a:r>
            <a:r>
              <a:rPr lang="en-GB" sz="2000" b="1" dirty="0"/>
              <a:t>(but/because) </a:t>
            </a:r>
            <a:r>
              <a:rPr lang="en-GB" sz="2000" dirty="0"/>
              <a:t>not on Friday.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Do you want pizza </a:t>
            </a:r>
            <a:r>
              <a:rPr lang="en-GB" sz="2000" b="1" dirty="0"/>
              <a:t>(or/because) </a:t>
            </a:r>
            <a:r>
              <a:rPr lang="en-GB" sz="2000" dirty="0"/>
              <a:t>burgers for dinner?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At weekends, my friends </a:t>
            </a:r>
            <a:r>
              <a:rPr lang="en-GB" sz="2000" b="1" dirty="0"/>
              <a:t>(and/because) </a:t>
            </a:r>
            <a:r>
              <a:rPr lang="en-GB" sz="2000" dirty="0"/>
              <a:t>my family go to the beach.  </a:t>
            </a:r>
          </a:p>
        </p:txBody>
      </p:sp>
    </p:spTree>
    <p:extLst>
      <p:ext uri="{BB962C8B-B14F-4D97-AF65-F5344CB8AC3E}">
        <p14:creationId xmlns:p14="http://schemas.microsoft.com/office/powerpoint/2010/main" val="82484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8335617" y="2344327"/>
            <a:ext cx="38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D51544-D83B-4469-9787-5A31413AAD2C}"/>
              </a:ext>
            </a:extLst>
          </p:cNvPr>
          <p:cNvSpPr txBox="1">
            <a:spLocks/>
          </p:cNvSpPr>
          <p:nvPr/>
        </p:nvSpPr>
        <p:spPr>
          <a:xfrm>
            <a:off x="948842" y="-4157"/>
            <a:ext cx="9674087" cy="1173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/>
              <a:t>Exercise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CF79A-CA69-47A5-9B77-34D67D20F04D}"/>
              </a:ext>
            </a:extLst>
          </p:cNvPr>
          <p:cNvSpPr txBox="1"/>
          <p:nvPr/>
        </p:nvSpPr>
        <p:spPr>
          <a:xfrm>
            <a:off x="1929503" y="2025026"/>
            <a:ext cx="8693426" cy="290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Do you live in a town </a:t>
            </a:r>
            <a:r>
              <a:rPr lang="en-GB" sz="2000" b="1" dirty="0"/>
              <a:t>(or/but) </a:t>
            </a:r>
            <a:r>
              <a:rPr lang="en-GB" sz="2000" dirty="0"/>
              <a:t>city?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My family </a:t>
            </a:r>
            <a:r>
              <a:rPr lang="en-GB" sz="2000" b="1" dirty="0"/>
              <a:t>(and/or) </a:t>
            </a:r>
            <a:r>
              <a:rPr lang="en-GB" sz="2000" dirty="0"/>
              <a:t>I are happier in our new home.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We live in this flat </a:t>
            </a:r>
            <a:r>
              <a:rPr lang="en-GB" sz="2000" b="1" dirty="0"/>
              <a:t>(or/because) </a:t>
            </a:r>
            <a:r>
              <a:rPr lang="en-GB" sz="2000" dirty="0"/>
              <a:t>it is near the beach.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I usually have lunch at school </a:t>
            </a:r>
            <a:r>
              <a:rPr lang="en-GB" sz="2000" b="1" dirty="0"/>
              <a:t>(but/because) </a:t>
            </a:r>
            <a:r>
              <a:rPr lang="en-GB" sz="2000" dirty="0"/>
              <a:t>not on Friday.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Do you want pizza </a:t>
            </a:r>
            <a:r>
              <a:rPr lang="en-GB" sz="2000" b="1" dirty="0"/>
              <a:t>(or/because) </a:t>
            </a:r>
            <a:r>
              <a:rPr lang="en-GB" sz="2000" dirty="0"/>
              <a:t>burgers for dinner?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000" dirty="0"/>
              <a:t>At weekends, my friends </a:t>
            </a:r>
            <a:r>
              <a:rPr lang="en-GB" sz="2000" b="1" dirty="0"/>
              <a:t>(and/because) </a:t>
            </a:r>
            <a:r>
              <a:rPr lang="en-GB" sz="2000" dirty="0"/>
              <a:t>my family go to the beach.  </a:t>
            </a:r>
          </a:p>
        </p:txBody>
      </p:sp>
    </p:spTree>
    <p:extLst>
      <p:ext uri="{BB962C8B-B14F-4D97-AF65-F5344CB8AC3E}">
        <p14:creationId xmlns:p14="http://schemas.microsoft.com/office/powerpoint/2010/main" val="42011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Workshop 1: 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508" y="1731122"/>
            <a:ext cx="8019271" cy="3475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GB" sz="4300" dirty="0"/>
              <a:t>Introduce yourself and Greet others </a:t>
            </a:r>
          </a:p>
          <a:p>
            <a:pPr>
              <a:lnSpc>
                <a:spcPct val="160000"/>
              </a:lnSpc>
            </a:pPr>
            <a:r>
              <a:rPr lang="en-GB" sz="4300" dirty="0"/>
              <a:t>Understand the formal and informal greetings </a:t>
            </a:r>
          </a:p>
          <a:p>
            <a:pPr>
              <a:lnSpc>
                <a:spcPct val="160000"/>
              </a:lnSpc>
            </a:pPr>
            <a:r>
              <a:rPr lang="en-GB" sz="4300" dirty="0"/>
              <a:t>Open/closed questions </a:t>
            </a:r>
          </a:p>
          <a:p>
            <a:pPr>
              <a:lnSpc>
                <a:spcPct val="160000"/>
              </a:lnSpc>
            </a:pPr>
            <a:r>
              <a:rPr lang="en-GB" sz="4300" dirty="0"/>
              <a:t>How feelings are important during greetings </a:t>
            </a:r>
            <a:br>
              <a:rPr lang="en-GB" sz="31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Telephoning a college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181" y="2339288"/>
            <a:ext cx="4790066" cy="24070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37C6FD3-1298-464E-A3E8-0EB175C91D65}"/>
              </a:ext>
            </a:extLst>
          </p:cNvPr>
          <p:cNvSpPr txBox="1">
            <a:spLocks/>
          </p:cNvSpPr>
          <p:nvPr/>
        </p:nvSpPr>
        <p:spPr>
          <a:xfrm>
            <a:off x="5433533" y="3699620"/>
            <a:ext cx="5097576" cy="243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45C0C-05B2-4ABD-8862-D2BDA7E7E647}"/>
              </a:ext>
            </a:extLst>
          </p:cNvPr>
          <p:cNvSpPr txBox="1"/>
          <p:nvPr/>
        </p:nvSpPr>
        <p:spPr>
          <a:xfrm>
            <a:off x="447737" y="1591529"/>
            <a:ext cx="844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Sam can’t come to class today. He is phoning the college. Read the conversation between Sam and the other person on the phone…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2A3E2-53B2-442D-B63C-65D4BD2911A4}"/>
              </a:ext>
            </a:extLst>
          </p:cNvPr>
          <p:cNvSpPr txBox="1"/>
          <p:nvPr/>
        </p:nvSpPr>
        <p:spPr>
          <a:xfrm>
            <a:off x="1261914" y="2499175"/>
            <a:ext cx="47900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Hello,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You are speaking with Alexa. How can I help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Okay that is fine. Can I ask for some details from you so I can log this in our computer.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Can you provide me your full name, form class, contact number and reason you cannot attend class.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Great. I have logged this into our computer. Is there anything else you need help with?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Thank you. Have a great day </a:t>
            </a:r>
          </a:p>
          <a:p>
            <a:r>
              <a:rPr lang="en-GB" sz="2000" dirty="0"/>
              <a:t> 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478F5-797F-4E71-B3C2-4FD6BE3A0860}"/>
              </a:ext>
            </a:extLst>
          </p:cNvPr>
          <p:cNvSpPr txBox="1"/>
          <p:nvPr/>
        </p:nvSpPr>
        <p:spPr>
          <a:xfrm>
            <a:off x="6499495" y="2730707"/>
            <a:ext cx="47900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Hello,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is Sam. I cannot attend my class today at College because I am moving houses.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Sam 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Form: 12C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Contact number: 07900482374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Reason cannot attend class: Moving houses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that is all. Thank you for your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You too. Bye 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47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Telephoning a college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181" y="2339288"/>
            <a:ext cx="4790066" cy="24070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37C6FD3-1298-464E-A3E8-0EB175C91D65}"/>
              </a:ext>
            </a:extLst>
          </p:cNvPr>
          <p:cNvSpPr txBox="1">
            <a:spLocks/>
          </p:cNvSpPr>
          <p:nvPr/>
        </p:nvSpPr>
        <p:spPr>
          <a:xfrm>
            <a:off x="5433533" y="3699620"/>
            <a:ext cx="5097576" cy="243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45C0C-05B2-4ABD-8862-D2BDA7E7E647}"/>
              </a:ext>
            </a:extLst>
          </p:cNvPr>
          <p:cNvSpPr txBox="1"/>
          <p:nvPr/>
        </p:nvSpPr>
        <p:spPr>
          <a:xfrm>
            <a:off x="447737" y="1591529"/>
            <a:ext cx="844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Sam can’t come to class today. He is phoning the college. Read the conversation between Sam and the other person on the phone…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2A3E2-53B2-442D-B63C-65D4BD2911A4}"/>
              </a:ext>
            </a:extLst>
          </p:cNvPr>
          <p:cNvSpPr txBox="1"/>
          <p:nvPr/>
        </p:nvSpPr>
        <p:spPr>
          <a:xfrm>
            <a:off x="1261914" y="2499175"/>
            <a:ext cx="47900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Hello,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You are speaking with Alexa. How can I help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Okay that is fine. Can I ask for some details from you so I can log this in our computer.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Can you provide me your full name, form class, contact number and reason you cannot attend class.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Great. I have logged this into our computer. Is there anything else you need help with?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Thank you. Have a great day </a:t>
            </a:r>
          </a:p>
          <a:p>
            <a:r>
              <a:rPr lang="en-GB" sz="2000" dirty="0"/>
              <a:t> 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478F5-797F-4E71-B3C2-4FD6BE3A0860}"/>
              </a:ext>
            </a:extLst>
          </p:cNvPr>
          <p:cNvSpPr txBox="1"/>
          <p:nvPr/>
        </p:nvSpPr>
        <p:spPr>
          <a:xfrm>
            <a:off x="6499495" y="2730707"/>
            <a:ext cx="47900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Hello,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is Sam. I cannot attend my class today at College because I am moving houses.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Sam 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Form: 12C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Contact number: 07900482374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Reason cannot attend class: Moving houses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that is all. Thank you for your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You too. Bye 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33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Getting information about other people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181" y="2339288"/>
            <a:ext cx="4790066" cy="24070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37C6FD3-1298-464E-A3E8-0EB175C91D65}"/>
              </a:ext>
            </a:extLst>
          </p:cNvPr>
          <p:cNvSpPr txBox="1">
            <a:spLocks/>
          </p:cNvSpPr>
          <p:nvPr/>
        </p:nvSpPr>
        <p:spPr>
          <a:xfrm>
            <a:off x="5433533" y="5511800"/>
            <a:ext cx="3634267" cy="618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45C0C-05B2-4ABD-8862-D2BDA7E7E647}"/>
              </a:ext>
            </a:extLst>
          </p:cNvPr>
          <p:cNvSpPr txBox="1"/>
          <p:nvPr/>
        </p:nvSpPr>
        <p:spPr>
          <a:xfrm>
            <a:off x="447737" y="1591529"/>
            <a:ext cx="844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John Smith works for a call centre. He needs to find out information on one of his clients. Here is how he would start the conversation…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478F5-797F-4E71-B3C2-4FD6BE3A0860}"/>
              </a:ext>
            </a:extLst>
          </p:cNvPr>
          <p:cNvSpPr txBox="1"/>
          <p:nvPr/>
        </p:nvSpPr>
        <p:spPr>
          <a:xfrm>
            <a:off x="1441023" y="2574357"/>
            <a:ext cx="4790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Hello/Good afternoon/evening/morning 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is John Smith speaking. I am calling to ask if you can confirm some of your detail we have on your data base. 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 What do you do for 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Great, thank you. What is your position in the company? </a:t>
            </a:r>
            <a:br>
              <a:rPr lang="en-GB" dirty="0"/>
            </a:b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73D7C-D55F-4780-9141-798EF8A43B18}"/>
              </a:ext>
            </a:extLst>
          </p:cNvPr>
          <p:cNvSpPr txBox="1"/>
          <p:nvPr/>
        </p:nvSpPr>
        <p:spPr>
          <a:xfrm>
            <a:off x="6944778" y="2651606"/>
            <a:ext cx="4790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Hello Lisa speaking, 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Yes that is fine. What information do you require from me?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 work in a finance company.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My role is a finance director. 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2B614-DF6A-4B5F-B38B-54F002F7AFE8}"/>
              </a:ext>
            </a:extLst>
          </p:cNvPr>
          <p:cNvSpPr txBox="1"/>
          <p:nvPr/>
        </p:nvSpPr>
        <p:spPr>
          <a:xfrm>
            <a:off x="5048318" y="5586515"/>
            <a:ext cx="440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Task: Finish of the sentence and include ending (goodbye, thank you etc..) </a:t>
            </a:r>
          </a:p>
        </p:txBody>
      </p:sp>
    </p:spTree>
    <p:extLst>
      <p:ext uri="{BB962C8B-B14F-4D97-AF65-F5344CB8AC3E}">
        <p14:creationId xmlns:p14="http://schemas.microsoft.com/office/powerpoint/2010/main" val="374067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7604080" y="2531117"/>
            <a:ext cx="38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D51544-D83B-4469-9787-5A31413AAD2C}"/>
              </a:ext>
            </a:extLst>
          </p:cNvPr>
          <p:cNvSpPr txBox="1">
            <a:spLocks/>
          </p:cNvSpPr>
          <p:nvPr/>
        </p:nvSpPr>
        <p:spPr>
          <a:xfrm>
            <a:off x="609600" y="704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Wrap up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9B8F8-9250-4EF3-8B59-A11FA8521054}"/>
              </a:ext>
            </a:extLst>
          </p:cNvPr>
          <p:cNvSpPr txBox="1"/>
          <p:nvPr/>
        </p:nvSpPr>
        <p:spPr>
          <a:xfrm>
            <a:off x="2054087" y="2893469"/>
            <a:ext cx="808382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25204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689820" y="62020"/>
            <a:ext cx="10744200" cy="91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r>
              <a:rPr lang="en-GB" dirty="0"/>
              <a:t>Recap: Formal and Informal Greetings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257603" y="1794297"/>
            <a:ext cx="4062606" cy="3812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/>
              <a:t>Formal Greetings </a:t>
            </a:r>
          </a:p>
          <a:p>
            <a:pPr algn="l"/>
            <a:r>
              <a:rPr lang="en-GB" sz="2000" dirty="0"/>
              <a:t>Good morning (any time before noon.)</a:t>
            </a:r>
          </a:p>
          <a:p>
            <a:pPr algn="l"/>
            <a:r>
              <a:rPr lang="en-GB" sz="2000" dirty="0"/>
              <a:t>Good afternoon (Typically used between noon and 5-6 p.m.)</a:t>
            </a:r>
          </a:p>
          <a:p>
            <a:pPr algn="l"/>
            <a:r>
              <a:rPr lang="en-GB" sz="2000" dirty="0"/>
              <a:t>Good evening (Any time after 6 p.m.)</a:t>
            </a:r>
          </a:p>
          <a:p>
            <a:pPr algn="l"/>
            <a:r>
              <a:rPr lang="en-GB" sz="2000" dirty="0"/>
              <a:t>How do you do? </a:t>
            </a:r>
          </a:p>
          <a:p>
            <a:pPr algn="l"/>
            <a:r>
              <a:rPr lang="en-GB" sz="2000" dirty="0"/>
              <a:t>How are you today?</a:t>
            </a:r>
          </a:p>
          <a:p>
            <a:pPr algn="l"/>
            <a:r>
              <a:rPr lang="en-GB" sz="2000" dirty="0"/>
              <a:t>Pleased to meet you 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Model “good + [time of day]”: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4609237" y="1718492"/>
            <a:ext cx="3856383" cy="365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Informal greetings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Hello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Hi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How are you doing?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Everything going well with you?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How are things going? </a:t>
            </a: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3BD91-546A-44FF-855D-A98150DBE934}"/>
              </a:ext>
            </a:extLst>
          </p:cNvPr>
          <p:cNvSpPr txBox="1"/>
          <p:nvPr/>
        </p:nvSpPr>
        <p:spPr>
          <a:xfrm>
            <a:off x="4173104" y="5041654"/>
            <a:ext cx="348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tip on useful responses: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Nice to meet 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Pleased to meet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Happy to meet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do?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40F80-ABE3-43BA-9CC1-F4DB4C80AB97}"/>
              </a:ext>
            </a:extLst>
          </p:cNvPr>
          <p:cNvSpPr txBox="1"/>
          <p:nvPr/>
        </p:nvSpPr>
        <p:spPr>
          <a:xfrm>
            <a:off x="8418983" y="1790779"/>
            <a:ext cx="34891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How to end a conversation: 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have to get going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Its time for me to 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have to run, can we continue this another 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Thank you so much for your time/help.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think I have everything.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was nice to meet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Goodbye, take 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Have a great day! </a:t>
            </a:r>
          </a:p>
        </p:txBody>
      </p:sp>
    </p:spTree>
    <p:extLst>
      <p:ext uri="{BB962C8B-B14F-4D97-AF65-F5344CB8AC3E}">
        <p14:creationId xmlns:p14="http://schemas.microsoft.com/office/powerpoint/2010/main" val="16562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881C5-9706-41F3-839E-787F6768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 r="24540" b="36868"/>
          <a:stretch/>
        </p:blipFill>
        <p:spPr>
          <a:xfrm>
            <a:off x="1005965" y="643467"/>
            <a:ext cx="10180070" cy="5571065"/>
          </a:xfrm>
          <a:prstGeom prst="rect">
            <a:avLst/>
          </a:prstGeom>
          <a:ln>
            <a:noFill/>
          </a:ln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5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Workshop 3: 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135" y="1986363"/>
            <a:ext cx="6695796" cy="2430204"/>
          </a:xfrm>
        </p:spPr>
        <p:txBody>
          <a:bodyPr>
            <a:normAutofit/>
          </a:bodyPr>
          <a:lstStyle/>
          <a:p>
            <a:r>
              <a:rPr lang="en-GB" sz="2000" dirty="0"/>
              <a:t>Recap - Introduction of yourself and Greet others </a:t>
            </a:r>
          </a:p>
          <a:p>
            <a:r>
              <a:rPr lang="en-GB" sz="2000" dirty="0"/>
              <a:t>Recap- types of questions </a:t>
            </a:r>
          </a:p>
          <a:p>
            <a:r>
              <a:rPr lang="en-GB" sz="2000" dirty="0"/>
              <a:t>Introduction to meeting new people </a:t>
            </a:r>
          </a:p>
          <a:p>
            <a:r>
              <a:rPr lang="en-GB" sz="2000" dirty="0"/>
              <a:t>Getting information 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0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689820" y="62020"/>
            <a:ext cx="10744200" cy="91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r>
              <a:rPr lang="en-GB" dirty="0"/>
              <a:t>Formal Greetings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B0D0B-E276-4415-8EEA-CBD5809C8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" t="34211" r="27369" b="30804"/>
          <a:stretch/>
        </p:blipFill>
        <p:spPr>
          <a:xfrm>
            <a:off x="427130" y="1672893"/>
            <a:ext cx="11337739" cy="30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689820" y="261993"/>
            <a:ext cx="10744200" cy="91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Informal Greetings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8AF03-40C3-4DA5-84BE-350EA1C55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" t="43313" r="27270" b="19908"/>
          <a:stretch/>
        </p:blipFill>
        <p:spPr>
          <a:xfrm>
            <a:off x="179207" y="1731603"/>
            <a:ext cx="11765425" cy="33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Introductions- Let’s talk about you…. 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6BAF90-BF45-4F18-B862-A4649F2FC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2" t="18049" r="48587" b="16047"/>
          <a:stretch/>
        </p:blipFill>
        <p:spPr>
          <a:xfrm>
            <a:off x="4307305" y="0"/>
            <a:ext cx="7884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0428-61F4-4163-932A-224E7AC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Welcome &amp; Introductions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3AC30-37F7-4933-9682-D3329CA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996" y="2339288"/>
            <a:ext cx="5690008" cy="24070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200" dirty="0"/>
              <a:t>Hello, my name is (x) </a:t>
            </a:r>
            <a:br>
              <a:rPr lang="en-GB" sz="2200" dirty="0"/>
            </a:br>
            <a:r>
              <a:rPr lang="en-GB" sz="2200" dirty="0"/>
              <a:t>I want to learn English to help me with my (x) </a:t>
            </a:r>
            <a:br>
              <a:rPr lang="en-GB" sz="2200" dirty="0"/>
            </a:br>
            <a:r>
              <a:rPr lang="en-GB" sz="2200" dirty="0"/>
              <a:t>I live in (x)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200" dirty="0"/>
              <a:t>My favourite hobby is (x) </a:t>
            </a:r>
          </a:p>
          <a:p>
            <a:pPr marL="0" indent="0"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37C6FD3-1298-464E-A3E8-0EB175C91D65}"/>
              </a:ext>
            </a:extLst>
          </p:cNvPr>
          <p:cNvSpPr txBox="1">
            <a:spLocks/>
          </p:cNvSpPr>
          <p:nvPr/>
        </p:nvSpPr>
        <p:spPr>
          <a:xfrm>
            <a:off x="5433533" y="3699620"/>
            <a:ext cx="5097576" cy="243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3991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E3301-D7CA-493C-AD2F-F8638BF4C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9" t="15603" r="47466" b="4861"/>
          <a:stretch/>
        </p:blipFill>
        <p:spPr>
          <a:xfrm>
            <a:off x="1952922" y="71215"/>
            <a:ext cx="6113762" cy="65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A23-2D39-4AC0-90B2-056F2C32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email</a:t>
            </a:r>
            <a:endParaRPr lang="en-GB" dirty="0"/>
          </a:p>
        </p:txBody>
      </p:sp>
      <p:pic>
        <p:nvPicPr>
          <p:cNvPr id="1026" name="Picture 2" descr="139,620 Email Photos - Free &amp;amp; Royalty-Free Stock Photos from Dreamstime">
            <a:extLst>
              <a:ext uri="{FF2B5EF4-FFF2-40B4-BE49-F238E27FC236}">
                <a16:creationId xmlns:a16="http://schemas.microsoft.com/office/drawing/2014/main" id="{AFA511D5-1D05-4F1F-84C0-D7D09643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3" y="1812203"/>
            <a:ext cx="6626943" cy="44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75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FDCD5-44B4-4659-9D29-EDF52DD520FF}"/>
              </a:ext>
            </a:extLst>
          </p:cNvPr>
          <p:cNvSpPr txBox="1"/>
          <p:nvPr/>
        </p:nvSpPr>
        <p:spPr>
          <a:xfrm>
            <a:off x="4696325" y="378059"/>
            <a:ext cx="665259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Replying to a previous email</a:t>
            </a: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“Thanks for the information.”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“Thanks for your phone call.”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“Thanks for getting me the figures.”</a:t>
            </a:r>
          </a:p>
          <a:p>
            <a:pPr algn="l" fontAlgn="base">
              <a:lnSpc>
                <a:spcPct val="150000"/>
              </a:lnSpc>
            </a:pP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Giving brief updates</a:t>
            </a: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“Just a quick note to tell you…”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“Just a quick note to let you know…”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“Just to update you on…”</a:t>
            </a:r>
          </a:p>
          <a:p>
            <a:pPr algn="l" fontAlgn="base">
              <a:lnSpc>
                <a:spcPct val="150000"/>
              </a:lnSpc>
            </a:pP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Referring to an attachment</a:t>
            </a: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“Take a look at the attached file.”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“Have a quick look at the file I’ve attached about…”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“Thought you might find the attached interesting.”</a:t>
            </a:r>
          </a:p>
          <a:p>
            <a:pPr algn="l" fontAlgn="base">
              <a:lnSpc>
                <a:spcPct val="150000"/>
              </a:lnSpc>
            </a:pPr>
            <a:r>
              <a:rPr lang="en-GB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Changing plans</a:t>
            </a: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“Sorry, but I can’t make the meeting tomorrow.”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“Sorry, but I won’t be able to meet you next week.”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“Sorry, but something has come up and I can’t meet you for lunch.”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AF462-F48C-4CDD-8E75-7023EE336023}"/>
              </a:ext>
            </a:extLst>
          </p:cNvPr>
          <p:cNvSpPr txBox="1"/>
          <p:nvPr/>
        </p:nvSpPr>
        <p:spPr>
          <a:xfrm>
            <a:off x="233305" y="1931859"/>
            <a:ext cx="2856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How to start an formal email….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94863-5333-4FB4-9BB2-295D658F92C5}"/>
              </a:ext>
            </a:extLst>
          </p:cNvPr>
          <p:cNvSpPr txBox="1"/>
          <p:nvPr/>
        </p:nvSpPr>
        <p:spPr>
          <a:xfrm>
            <a:off x="279876" y="4122691"/>
            <a:ext cx="465622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Begin with a greeting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Thank the recipient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State your purpose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Add your closing remarks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End with a closing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9F828-200E-4905-A625-765EE8F29EEE}"/>
              </a:ext>
            </a:extLst>
          </p:cNvPr>
          <p:cNvSpPr txBox="1"/>
          <p:nvPr/>
        </p:nvSpPr>
        <p:spPr>
          <a:xfrm>
            <a:off x="537663" y="3616650"/>
            <a:ext cx="178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Structure: </a:t>
            </a:r>
          </a:p>
        </p:txBody>
      </p:sp>
    </p:spTree>
    <p:extLst>
      <p:ext uri="{BB962C8B-B14F-4D97-AF65-F5344CB8AC3E}">
        <p14:creationId xmlns:p14="http://schemas.microsoft.com/office/powerpoint/2010/main" val="410583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760D7-BB78-4F89-A785-3E67467217E6}"/>
              </a:ext>
            </a:extLst>
          </p:cNvPr>
          <p:cNvSpPr txBox="1"/>
          <p:nvPr/>
        </p:nvSpPr>
        <p:spPr>
          <a:xfrm>
            <a:off x="2760305" y="512759"/>
            <a:ext cx="333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Example emails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B24D1-585C-4213-9AE3-43934CE96665}"/>
              </a:ext>
            </a:extLst>
          </p:cNvPr>
          <p:cNvSpPr txBox="1"/>
          <p:nvPr/>
        </p:nvSpPr>
        <p:spPr>
          <a:xfrm>
            <a:off x="660789" y="1820926"/>
            <a:ext cx="4803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Jo</a:t>
            </a:r>
          </a:p>
          <a:p>
            <a:pPr algn="l" fontAlgn="base">
              <a:lnSpc>
                <a:spcPct val="150000"/>
              </a:lnSpc>
            </a:pP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 wanted to let you know we got the project! They’re signing tomorrow, so we should be starting the planning next week.</a:t>
            </a:r>
          </a:p>
          <a:p>
            <a:pPr algn="l" fontAlgn="base">
              <a:lnSpc>
                <a:spcPct val="150000"/>
              </a:lnSpc>
            </a:pP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Regarding your presentation to them last year, do you still have the PowerPoint files?</a:t>
            </a:r>
          </a:p>
          <a:p>
            <a:pPr algn="l" fontAlgn="base">
              <a:lnSpc>
                <a:spcPct val="150000"/>
              </a:lnSpc>
            </a:pP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Thanks</a:t>
            </a: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(name) 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A18F3-9C64-4AB7-80D3-6A99B774D8D3}"/>
              </a:ext>
            </a:extLst>
          </p:cNvPr>
          <p:cNvSpPr txBox="1"/>
          <p:nvPr/>
        </p:nvSpPr>
        <p:spPr>
          <a:xfrm>
            <a:off x="6209762" y="1818479"/>
            <a:ext cx="52371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Jo</a:t>
            </a:r>
          </a:p>
          <a:p>
            <a:pPr algn="l" fontAlgn="base">
              <a:lnSpc>
                <a:spcPct val="150000"/>
              </a:lnSpc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Hope you are well.</a:t>
            </a:r>
          </a:p>
          <a:p>
            <a:pPr algn="l" fontAlgn="base">
              <a:lnSpc>
                <a:spcPct val="150000"/>
              </a:lnSpc>
            </a:pPr>
            <a:endParaRPr lang="en-GB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Lovely to 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hear from you today. I talked to the family and yes, we can all come to your birthday party next week. </a:t>
            </a:r>
          </a:p>
          <a:p>
            <a:pPr algn="l" fontAlgn="base">
              <a:lnSpc>
                <a:spcPct val="150000"/>
              </a:lnSpc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Tonight, we’re having moo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moo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for dinner and then going to watch television. What are you doing?</a:t>
            </a:r>
          </a:p>
          <a:p>
            <a:pPr algn="l" fontAlgn="base">
              <a:lnSpc>
                <a:spcPct val="150000"/>
              </a:lnSpc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Bye for now</a:t>
            </a:r>
          </a:p>
          <a:p>
            <a:pPr algn="l" fontAlgn="base">
              <a:lnSpc>
                <a:spcPct val="150000"/>
              </a:lnSpc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(name)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024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C165-1893-4741-80AB-E6935D87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723106"/>
          </a:xfrm>
        </p:spPr>
        <p:txBody>
          <a:bodyPr/>
          <a:lstStyle/>
          <a:p>
            <a:r>
              <a:rPr lang="en-GB" dirty="0"/>
              <a:t>Writing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33C-0899-4EEB-AE42-E7C1528C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Put these words in the correct order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95BE4-1DAC-4C21-AD32-C1C796BFFF02}"/>
              </a:ext>
            </a:extLst>
          </p:cNvPr>
          <p:cNvSpPr/>
          <p:nvPr/>
        </p:nvSpPr>
        <p:spPr>
          <a:xfrm>
            <a:off x="2423592" y="2708920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We’re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4B3AC-EBDD-454E-8D34-A5FFA8704C7D}"/>
              </a:ext>
            </a:extLst>
          </p:cNvPr>
          <p:cNvSpPr/>
          <p:nvPr/>
        </p:nvSpPr>
        <p:spPr>
          <a:xfrm>
            <a:off x="3425036" y="2721695"/>
            <a:ext cx="115212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BC9C5-F864-4992-BA42-094500BE118A}"/>
              </a:ext>
            </a:extLst>
          </p:cNvPr>
          <p:cNvSpPr/>
          <p:nvPr/>
        </p:nvSpPr>
        <p:spPr>
          <a:xfrm>
            <a:off x="5643948" y="2744924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ABCFD-F827-4C89-9CDE-E0873A20EDB1}"/>
              </a:ext>
            </a:extLst>
          </p:cNvPr>
          <p:cNvSpPr/>
          <p:nvPr/>
        </p:nvSpPr>
        <p:spPr>
          <a:xfrm>
            <a:off x="4642504" y="2744924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35D2A-35CF-4853-B8FC-1FE5285010E9}"/>
              </a:ext>
            </a:extLst>
          </p:cNvPr>
          <p:cNvSpPr/>
          <p:nvPr/>
        </p:nvSpPr>
        <p:spPr>
          <a:xfrm>
            <a:off x="4651216" y="3446985"/>
            <a:ext cx="849044" cy="243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from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5E71E-8471-4893-8115-D532FE2CF603}"/>
              </a:ext>
            </a:extLst>
          </p:cNvPr>
          <p:cNvSpPr/>
          <p:nvPr/>
        </p:nvSpPr>
        <p:spPr>
          <a:xfrm>
            <a:off x="3533048" y="3432863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Spain.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27473-19A9-4045-846B-534598F2C424}"/>
              </a:ext>
            </a:extLst>
          </p:cNvPr>
          <p:cNvSpPr/>
          <p:nvPr/>
        </p:nvSpPr>
        <p:spPr>
          <a:xfrm>
            <a:off x="2414880" y="3395277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They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A73C1-0620-4479-97B9-282B5BF3E84E}"/>
              </a:ext>
            </a:extLst>
          </p:cNvPr>
          <p:cNvSpPr/>
          <p:nvPr/>
        </p:nvSpPr>
        <p:spPr>
          <a:xfrm>
            <a:off x="5716357" y="3395277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062FB-5D5A-4937-9449-95E9B0634F37}"/>
              </a:ext>
            </a:extLst>
          </p:cNvPr>
          <p:cNvSpPr/>
          <p:nvPr/>
        </p:nvSpPr>
        <p:spPr>
          <a:xfrm>
            <a:off x="2423592" y="4129881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He’s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64AC5-4175-4E0C-B15B-BEF27B7E4817}"/>
              </a:ext>
            </a:extLst>
          </p:cNvPr>
          <p:cNvSpPr/>
          <p:nvPr/>
        </p:nvSpPr>
        <p:spPr>
          <a:xfrm>
            <a:off x="3537776" y="4129881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English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4C3D4-4D2A-4248-AEDA-12EB998A2796}"/>
              </a:ext>
            </a:extLst>
          </p:cNvPr>
          <p:cNvSpPr/>
          <p:nvPr/>
        </p:nvSpPr>
        <p:spPr>
          <a:xfrm>
            <a:off x="4642504" y="4151779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my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2B69C-BBF1-474C-9F00-94D11ECF39E5}"/>
              </a:ext>
            </a:extLst>
          </p:cNvPr>
          <p:cNvSpPr/>
          <p:nvPr/>
        </p:nvSpPr>
        <p:spPr>
          <a:xfrm>
            <a:off x="5747232" y="4173056"/>
            <a:ext cx="1104728" cy="260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Teacher.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FD60DB-FF2F-48CB-813C-0A668E008770}"/>
              </a:ext>
            </a:extLst>
          </p:cNvPr>
          <p:cNvSpPr/>
          <p:nvPr/>
        </p:nvSpPr>
        <p:spPr>
          <a:xfrm>
            <a:off x="2375748" y="4823902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Nice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E7B29-75AD-4DD8-BF70-2049EA3CE64D}"/>
              </a:ext>
            </a:extLst>
          </p:cNvPr>
          <p:cNvSpPr/>
          <p:nvPr/>
        </p:nvSpPr>
        <p:spPr>
          <a:xfrm>
            <a:off x="3509126" y="4828166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meet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1F81E-F7D1-48A9-8A77-D90518E09C0B}"/>
              </a:ext>
            </a:extLst>
          </p:cNvPr>
          <p:cNvSpPr/>
          <p:nvPr/>
        </p:nvSpPr>
        <p:spPr>
          <a:xfrm>
            <a:off x="5831544" y="4824139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You.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FB6BC-851E-445D-AFA4-6AFA9C349B2A}"/>
              </a:ext>
            </a:extLst>
          </p:cNvPr>
          <p:cNvSpPr/>
          <p:nvPr/>
        </p:nvSpPr>
        <p:spPr>
          <a:xfrm>
            <a:off x="4670335" y="4837225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Constantia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657032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B631-2A0B-4CDA-A010-22207B95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17" y="764704"/>
            <a:ext cx="8229600" cy="867122"/>
          </a:xfrm>
        </p:spPr>
        <p:txBody>
          <a:bodyPr/>
          <a:lstStyle/>
          <a:p>
            <a:r>
              <a:rPr lang="en-GB" dirty="0"/>
              <a:t>Writing exercise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5FC1FE-130B-44C5-838F-22022DCD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which word fits the sentence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D9722-7188-411F-AD78-26567533FE05}"/>
              </a:ext>
            </a:extLst>
          </p:cNvPr>
          <p:cNvSpPr/>
          <p:nvPr/>
        </p:nvSpPr>
        <p:spPr>
          <a:xfrm>
            <a:off x="2423592" y="2780928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9E27E-1E06-4756-86F4-E2B5CD216C88}"/>
              </a:ext>
            </a:extLst>
          </p:cNvPr>
          <p:cNvSpPr/>
          <p:nvPr/>
        </p:nvSpPr>
        <p:spPr>
          <a:xfrm>
            <a:off x="4114800" y="3408301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A8491-6B46-496D-9116-8FF785D9EDC6}"/>
              </a:ext>
            </a:extLst>
          </p:cNvPr>
          <p:cNvSpPr/>
          <p:nvPr/>
        </p:nvSpPr>
        <p:spPr>
          <a:xfrm>
            <a:off x="2922914" y="3429000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23F39-A227-488F-B89A-0130BC639335}"/>
              </a:ext>
            </a:extLst>
          </p:cNvPr>
          <p:cNvSpPr/>
          <p:nvPr/>
        </p:nvSpPr>
        <p:spPr>
          <a:xfrm>
            <a:off x="4727848" y="2780928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1CB7B-A44C-46AC-8C83-F0F632ED8D19}"/>
              </a:ext>
            </a:extLst>
          </p:cNvPr>
          <p:cNvSpPr/>
          <p:nvPr/>
        </p:nvSpPr>
        <p:spPr>
          <a:xfrm>
            <a:off x="7131648" y="2812678"/>
            <a:ext cx="1093760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9:00am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E29DC-B913-4A85-B39D-6BBBB14C5E95}"/>
              </a:ext>
            </a:extLst>
          </p:cNvPr>
          <p:cNvSpPr/>
          <p:nvPr/>
        </p:nvSpPr>
        <p:spPr>
          <a:xfrm>
            <a:off x="5921152" y="2799310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EABF9-9C84-45D4-AD76-3F86F491FEC6}"/>
              </a:ext>
            </a:extLst>
          </p:cNvPr>
          <p:cNvSpPr/>
          <p:nvPr/>
        </p:nvSpPr>
        <p:spPr>
          <a:xfrm>
            <a:off x="6195544" y="4751201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nice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8BB03-B3B3-444E-BC10-786FB652EDDC}"/>
              </a:ext>
            </a:extLst>
          </p:cNvPr>
          <p:cNvSpPr/>
          <p:nvPr/>
        </p:nvSpPr>
        <p:spPr>
          <a:xfrm>
            <a:off x="4320805" y="5491576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5DEE89-927E-4D70-8DE0-91BB52A98E3D}"/>
              </a:ext>
            </a:extLst>
          </p:cNvPr>
          <p:cNvSpPr/>
          <p:nvPr/>
        </p:nvSpPr>
        <p:spPr>
          <a:xfrm>
            <a:off x="2434714" y="4751201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6C80-4E95-437A-8383-EE35E471E225}"/>
              </a:ext>
            </a:extLst>
          </p:cNvPr>
          <p:cNvSpPr/>
          <p:nvPr/>
        </p:nvSpPr>
        <p:spPr>
          <a:xfrm>
            <a:off x="4985048" y="4756256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ED1DCA-94AB-46CE-9404-A6222B6B281A}"/>
              </a:ext>
            </a:extLst>
          </p:cNvPr>
          <p:cNvSpPr/>
          <p:nvPr/>
        </p:nvSpPr>
        <p:spPr>
          <a:xfrm>
            <a:off x="3233369" y="5491576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5FE9C6-6889-4440-B96D-8FABAA62EAD2}"/>
              </a:ext>
            </a:extLst>
          </p:cNvPr>
          <p:cNvSpPr/>
          <p:nvPr/>
        </p:nvSpPr>
        <p:spPr>
          <a:xfrm>
            <a:off x="7406040" y="4751201"/>
            <a:ext cx="93610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House. </a:t>
            </a:r>
          </a:p>
        </p:txBody>
      </p:sp>
    </p:spTree>
    <p:extLst>
      <p:ext uri="{BB962C8B-B14F-4D97-AF65-F5344CB8AC3E}">
        <p14:creationId xmlns:p14="http://schemas.microsoft.com/office/powerpoint/2010/main" val="1649827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760D7-BB78-4F89-A785-3E67467217E6}"/>
              </a:ext>
            </a:extLst>
          </p:cNvPr>
          <p:cNvSpPr txBox="1"/>
          <p:nvPr/>
        </p:nvSpPr>
        <p:spPr>
          <a:xfrm>
            <a:off x="2760305" y="512759"/>
            <a:ext cx="565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Example email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0C6E5-2491-4F65-8E6B-66E000F86AE7}"/>
              </a:ext>
            </a:extLst>
          </p:cNvPr>
          <p:cNvSpPr txBox="1"/>
          <p:nvPr/>
        </p:nvSpPr>
        <p:spPr>
          <a:xfrm>
            <a:off x="1382743" y="2418917"/>
            <a:ext cx="585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Now it’s your turn to write </a:t>
            </a:r>
            <a:r>
              <a:rPr lang="en-GB" sz="2800"/>
              <a:t>an email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874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18702-5B3E-4122-9244-1C2C96C16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2725"/>
              </p:ext>
            </p:extLst>
          </p:nvPr>
        </p:nvGraphicFramePr>
        <p:xfrm>
          <a:off x="934452" y="1668599"/>
          <a:ext cx="10515600" cy="1737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988197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01188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6199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0339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en-GB" b="1">
                          <a:effectLst/>
                          <a:latin typeface="Arial" panose="020B0604020202020204" pitchFamily="34" charset="0"/>
                        </a:rPr>
                      </a:br>
                      <a:endParaRPr lang="en-GB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Proxima Nova"/>
                        </a:rPr>
                        <a:t>Past</a:t>
                      </a:r>
                      <a:endParaRPr lang="en-GB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Proxima Nova"/>
                        </a:rPr>
                        <a:t>Present</a:t>
                      </a:r>
                      <a:endParaRPr lang="en-GB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Proxima Nova"/>
                        </a:rPr>
                        <a:t>Future</a:t>
                      </a:r>
                      <a:endParaRPr lang="en-GB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79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Arial" panose="020B0604020202020204" pitchFamily="34" charset="0"/>
                        </a:rPr>
                        <a:t>simple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cooked.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cook.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will cook.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0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was cooking.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am cooking.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will be cooking.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Arial" panose="020B0604020202020204" pitchFamily="34" charset="0"/>
                        </a:rPr>
                        <a:t>perfect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had cooked.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have cooked.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Arial" panose="020B0604020202020204" pitchFamily="34" charset="0"/>
                        </a:rPr>
                        <a:t>I will have cooked.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5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FB0E94-BE0A-4100-A00C-78FF18A02E5B}"/>
              </a:ext>
            </a:extLst>
          </p:cNvPr>
          <p:cNvSpPr txBox="1"/>
          <p:nvPr/>
        </p:nvSpPr>
        <p:spPr>
          <a:xfrm>
            <a:off x="2215128" y="562473"/>
            <a:ext cx="555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Past, Present and Future Tense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59CACD-9BA9-4F22-8DB7-904BDE007B6B}"/>
              </a:ext>
            </a:extLst>
          </p:cNvPr>
          <p:cNvGrpSpPr/>
          <p:nvPr/>
        </p:nvGrpSpPr>
        <p:grpSpPr>
          <a:xfrm>
            <a:off x="3259110" y="3785309"/>
            <a:ext cx="7377558" cy="1947465"/>
            <a:chOff x="3209949" y="3735254"/>
            <a:chExt cx="7377558" cy="1947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642E7E-5D32-40AE-BD12-23F0CA6250CD}"/>
                </a:ext>
              </a:extLst>
            </p:cNvPr>
            <p:cNvSpPr txBox="1"/>
            <p:nvPr/>
          </p:nvSpPr>
          <p:spPr>
            <a:xfrm>
              <a:off x="3657599" y="5294744"/>
              <a:ext cx="85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roxima Nova"/>
                </a:rPr>
                <a:t>Past </a:t>
              </a:r>
              <a:endParaRPr lang="en-GB" b="1" dirty="0">
                <a:latin typeface="Proxima Nov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35C244-110A-458F-B38F-7B4681ECA60F}"/>
                </a:ext>
              </a:extLst>
            </p:cNvPr>
            <p:cNvSpPr txBox="1"/>
            <p:nvPr/>
          </p:nvSpPr>
          <p:spPr>
            <a:xfrm>
              <a:off x="6331401" y="5313387"/>
              <a:ext cx="136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latin typeface="Proxima Nova"/>
                </a:defRPr>
              </a:lvl1pPr>
            </a:lstStyle>
            <a:p>
              <a:r>
                <a:rPr lang="en-US" dirty="0"/>
                <a:t>Present 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E6069-5678-433A-813F-08B839408BD9}"/>
                </a:ext>
              </a:extLst>
            </p:cNvPr>
            <p:cNvSpPr txBox="1"/>
            <p:nvPr/>
          </p:nvSpPr>
          <p:spPr>
            <a:xfrm>
              <a:off x="9064771" y="5275168"/>
              <a:ext cx="1013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latin typeface="Proxima Nova"/>
                </a:defRPr>
              </a:lvl1pPr>
            </a:lstStyle>
            <a:p>
              <a:r>
                <a:rPr lang="en-US" dirty="0"/>
                <a:t>Future </a:t>
              </a:r>
              <a:endParaRPr lang="en-GB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E64C5A-ABC7-44A7-A40B-84A5003F9629}"/>
                </a:ext>
              </a:extLst>
            </p:cNvPr>
            <p:cNvGrpSpPr/>
            <p:nvPr/>
          </p:nvGrpSpPr>
          <p:grpSpPr>
            <a:xfrm>
              <a:off x="3209949" y="4599106"/>
              <a:ext cx="7377558" cy="484787"/>
              <a:chOff x="3347029" y="4103987"/>
              <a:chExt cx="7377558" cy="484787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D58F138C-EF59-4A96-A22C-17C63A02CD34}"/>
                  </a:ext>
                </a:extLst>
              </p:cNvPr>
              <p:cNvSpPr/>
              <p:nvPr/>
            </p:nvSpPr>
            <p:spPr>
              <a:xfrm>
                <a:off x="9746179" y="4103987"/>
                <a:ext cx="978408" cy="484632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C4A114C-D603-49EB-9CD7-6F2395F22F40}"/>
                  </a:ext>
                </a:extLst>
              </p:cNvPr>
              <p:cNvSpPr/>
              <p:nvPr/>
            </p:nvSpPr>
            <p:spPr>
              <a:xfrm rot="10800000">
                <a:off x="3347029" y="4104142"/>
                <a:ext cx="6554071" cy="484632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B1FF012-90F0-4581-80F9-0C847513BE83}"/>
                </a:ext>
              </a:extLst>
            </p:cNvPr>
            <p:cNvSpPr/>
            <p:nvPr/>
          </p:nvSpPr>
          <p:spPr>
            <a:xfrm rot="16200000">
              <a:off x="6549435" y="4198026"/>
              <a:ext cx="5624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DD9086-0EF3-4C54-9C24-68856C9B7FA5}"/>
                </a:ext>
              </a:extLst>
            </p:cNvPr>
            <p:cNvSpPr txBox="1"/>
            <p:nvPr/>
          </p:nvSpPr>
          <p:spPr>
            <a:xfrm>
              <a:off x="6488100" y="3735254"/>
              <a:ext cx="710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latin typeface="Proxima Nova"/>
                </a:defRPr>
              </a:lvl1pPr>
            </a:lstStyle>
            <a:p>
              <a:r>
                <a:rPr lang="en-US" dirty="0"/>
                <a:t>Now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571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B0E94-BE0A-4100-A00C-78FF18A02E5B}"/>
              </a:ext>
            </a:extLst>
          </p:cNvPr>
          <p:cNvSpPr txBox="1"/>
          <p:nvPr/>
        </p:nvSpPr>
        <p:spPr>
          <a:xfrm>
            <a:off x="2215128" y="562473"/>
            <a:ext cx="5558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Past, Present and Future Tense</a:t>
            </a:r>
          </a:p>
          <a:p>
            <a:r>
              <a:rPr lang="en-GB" sz="2800" dirty="0"/>
              <a:t>Exercise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579A4-9637-457D-B0D6-F6372B413431}"/>
              </a:ext>
            </a:extLst>
          </p:cNvPr>
          <p:cNvSpPr txBox="1"/>
          <p:nvPr/>
        </p:nvSpPr>
        <p:spPr>
          <a:xfrm>
            <a:off x="1670670" y="1818479"/>
            <a:ext cx="93797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Walter ……….. (go) to school last week. 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Why……. you always sleep in front of the TV? 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What…… you (do) next week? 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Where………. (be) you two days ago? 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Tom…….. (stay) at home on Mondays.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I………. (not/hear) you because I was listening to music.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GB" sz="2400" dirty="0"/>
              <a:t>We……. (clean) your apartment after you had a party here</a:t>
            </a:r>
            <a:r>
              <a:rPr lang="en-GB" dirty="0"/>
              <a:t>.  </a:t>
            </a:r>
          </a:p>
          <a:p>
            <a:pPr marL="342900" indent="-342900">
              <a:buAutoNum type="alphaU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63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DF8-DE5D-4C7B-B84F-8B69FEE9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2" y="555393"/>
            <a:ext cx="8229600" cy="579090"/>
          </a:xfrm>
        </p:spPr>
        <p:txBody>
          <a:bodyPr>
            <a:normAutofit fontScale="90000"/>
          </a:bodyPr>
          <a:lstStyle/>
          <a:p>
            <a:r>
              <a:rPr lang="en-GB" dirty="0"/>
              <a:t>Grammar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C278-61D1-49DE-A713-5EC19C58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844B52-49E3-48C9-9B58-669DF682D7D3}" type="datetime2">
              <a:rPr lang="en-GB">
                <a:solidFill>
                  <a:srgbClr val="20C8F7">
                    <a:shade val="90000"/>
                  </a:srgbClr>
                </a:solidFill>
                <a:latin typeface="Constantia"/>
              </a:rPr>
              <a:pPr>
                <a:defRPr/>
              </a:pPr>
              <a:t>Wednesday, 16 June 2021</a:t>
            </a:fld>
            <a:endParaRPr lang="en-GB">
              <a:solidFill>
                <a:srgbClr val="20C8F7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A62DF-AFBF-413E-8BC5-195558FEF87A}"/>
              </a:ext>
            </a:extLst>
          </p:cNvPr>
          <p:cNvSpPr/>
          <p:nvPr/>
        </p:nvSpPr>
        <p:spPr>
          <a:xfrm>
            <a:off x="8956251" y="1533591"/>
            <a:ext cx="2290916" cy="5508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Contractions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AD80C-BED7-4EDD-BE1E-F095E987ED5F}"/>
              </a:ext>
            </a:extLst>
          </p:cNvPr>
          <p:cNvSpPr/>
          <p:nvPr/>
        </p:nvSpPr>
        <p:spPr>
          <a:xfrm>
            <a:off x="8956251" y="3117067"/>
            <a:ext cx="2290916" cy="50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0F9B2-9164-4715-B3C6-2D6D7E57FD5F}"/>
              </a:ext>
            </a:extLst>
          </p:cNvPr>
          <p:cNvSpPr/>
          <p:nvPr/>
        </p:nvSpPr>
        <p:spPr>
          <a:xfrm>
            <a:off x="8956251" y="2591042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45BF7-F0B3-4E0F-83B0-B192DB102E2A}"/>
              </a:ext>
            </a:extLst>
          </p:cNvPr>
          <p:cNvSpPr/>
          <p:nvPr/>
        </p:nvSpPr>
        <p:spPr>
          <a:xfrm>
            <a:off x="8956251" y="2084439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12178-ED41-4DA9-9C91-147847C76D63}"/>
              </a:ext>
            </a:extLst>
          </p:cNvPr>
          <p:cNvSpPr/>
          <p:nvPr/>
        </p:nvSpPr>
        <p:spPr>
          <a:xfrm>
            <a:off x="8956251" y="3653511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668DB-A3C2-4101-960F-52E0236920C4}"/>
              </a:ext>
            </a:extLst>
          </p:cNvPr>
          <p:cNvSpPr/>
          <p:nvPr/>
        </p:nvSpPr>
        <p:spPr>
          <a:xfrm>
            <a:off x="8956251" y="4154955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7F37E-93E3-41A4-AE3C-FE9C47A34491}"/>
              </a:ext>
            </a:extLst>
          </p:cNvPr>
          <p:cNvSpPr/>
          <p:nvPr/>
        </p:nvSpPr>
        <p:spPr>
          <a:xfrm>
            <a:off x="8956251" y="4676063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1A90F-FF34-4C1E-8719-6F0E6EF40778}"/>
              </a:ext>
            </a:extLst>
          </p:cNvPr>
          <p:cNvSpPr/>
          <p:nvPr/>
        </p:nvSpPr>
        <p:spPr>
          <a:xfrm>
            <a:off x="8956251" y="5209998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3B64D-1707-4F6C-9D11-882C55E72799}"/>
              </a:ext>
            </a:extLst>
          </p:cNvPr>
          <p:cNvSpPr/>
          <p:nvPr/>
        </p:nvSpPr>
        <p:spPr>
          <a:xfrm>
            <a:off x="8956251" y="5717856"/>
            <a:ext cx="2290916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8AE0D6-5BC2-4979-A58D-C1918205E5B0}"/>
              </a:ext>
            </a:extLst>
          </p:cNvPr>
          <p:cNvGrpSpPr/>
          <p:nvPr/>
        </p:nvGrpSpPr>
        <p:grpSpPr>
          <a:xfrm>
            <a:off x="726651" y="1533591"/>
            <a:ext cx="10520516" cy="4692123"/>
            <a:chOff x="726651" y="1533591"/>
            <a:chExt cx="10520516" cy="4692123"/>
          </a:xfrm>
        </p:grpSpPr>
        <p:pic>
          <p:nvPicPr>
            <p:cNvPr id="2050" name="Picture 2" descr="Using subject pronouns with the verb to be - The positive form ...">
              <a:extLst>
                <a:ext uri="{FF2B5EF4-FFF2-40B4-BE49-F238E27FC236}">
                  <a16:creationId xmlns:a16="http://schemas.microsoft.com/office/drawing/2014/main" id="{4E11543B-C324-4DD2-B1B3-F96BF20A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51" y="1533591"/>
              <a:ext cx="8229600" cy="469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5765E0-F803-4CFC-89C2-C7A6421F8ECB}"/>
                </a:ext>
              </a:extLst>
            </p:cNvPr>
            <p:cNvGrpSpPr/>
            <p:nvPr/>
          </p:nvGrpSpPr>
          <p:grpSpPr>
            <a:xfrm>
              <a:off x="8956251" y="1533591"/>
              <a:ext cx="2290916" cy="4666045"/>
              <a:chOff x="8956251" y="1533591"/>
              <a:chExt cx="2290916" cy="466604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5861A8-894D-4BA5-A790-0BF6C9879C12}"/>
                  </a:ext>
                </a:extLst>
              </p:cNvPr>
              <p:cNvSpPr/>
              <p:nvPr/>
            </p:nvSpPr>
            <p:spPr>
              <a:xfrm>
                <a:off x="8956251" y="1533591"/>
                <a:ext cx="2290916" cy="55084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Contractions</a:t>
                </a:r>
                <a:endParaRPr lang="en-GB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4F2B77-E836-4CF2-A0A1-7755F4E84C02}"/>
                  </a:ext>
                </a:extLst>
              </p:cNvPr>
              <p:cNvSpPr/>
              <p:nvPr/>
            </p:nvSpPr>
            <p:spPr>
              <a:xfrm>
                <a:off x="8956251" y="3117067"/>
                <a:ext cx="2290916" cy="5014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9D80D2E-A371-4510-99AC-187459B908F8}"/>
                  </a:ext>
                </a:extLst>
              </p:cNvPr>
              <p:cNvSpPr/>
              <p:nvPr/>
            </p:nvSpPr>
            <p:spPr>
              <a:xfrm>
                <a:off x="8956251" y="2591042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96B8D4-0035-4688-BE31-12155481A95A}"/>
                  </a:ext>
                </a:extLst>
              </p:cNvPr>
              <p:cNvSpPr/>
              <p:nvPr/>
            </p:nvSpPr>
            <p:spPr>
              <a:xfrm>
                <a:off x="8956251" y="2084439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0205DE-C456-430B-9A5F-1080B04BE719}"/>
                  </a:ext>
                </a:extLst>
              </p:cNvPr>
              <p:cNvSpPr/>
              <p:nvPr/>
            </p:nvSpPr>
            <p:spPr>
              <a:xfrm>
                <a:off x="8956251" y="3653511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FD4239-FEEF-4D27-9E2A-4A63422EA471}"/>
                  </a:ext>
                </a:extLst>
              </p:cNvPr>
              <p:cNvSpPr/>
              <p:nvPr/>
            </p:nvSpPr>
            <p:spPr>
              <a:xfrm>
                <a:off x="8956251" y="4154955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614A5A-06D4-4FBC-812E-69A96759604B}"/>
                  </a:ext>
                </a:extLst>
              </p:cNvPr>
              <p:cNvSpPr/>
              <p:nvPr/>
            </p:nvSpPr>
            <p:spPr>
              <a:xfrm>
                <a:off x="8956251" y="4676063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60B3F7F-424C-4A33-BA36-823BF3813E37}"/>
                  </a:ext>
                </a:extLst>
              </p:cNvPr>
              <p:cNvSpPr/>
              <p:nvPr/>
            </p:nvSpPr>
            <p:spPr>
              <a:xfrm>
                <a:off x="8956251" y="5209998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E404C0-C2DA-451B-80D0-4DBCF691A09B}"/>
                  </a:ext>
                </a:extLst>
              </p:cNvPr>
              <p:cNvSpPr/>
              <p:nvPr/>
            </p:nvSpPr>
            <p:spPr>
              <a:xfrm>
                <a:off x="8956251" y="5717856"/>
                <a:ext cx="2290916" cy="48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77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r>
              <a:rPr lang="en-GB" dirty="0"/>
              <a:t>Formal and Informal Greetings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/>
              <a:t>Formal Greetings </a:t>
            </a:r>
          </a:p>
          <a:p>
            <a:pPr algn="l"/>
            <a:r>
              <a:rPr lang="en-GB" sz="2000" dirty="0"/>
              <a:t>Good morning (any time before noon.)</a:t>
            </a:r>
          </a:p>
          <a:p>
            <a:pPr algn="l"/>
            <a:r>
              <a:rPr lang="en-GB" sz="2000" dirty="0"/>
              <a:t>Good afternoon (Typically used between noon and 5-6 p.m.)</a:t>
            </a:r>
          </a:p>
          <a:p>
            <a:pPr algn="l"/>
            <a:r>
              <a:rPr lang="en-GB" sz="2000" dirty="0"/>
              <a:t>Good evening (Any time after 6 p.m.)</a:t>
            </a:r>
          </a:p>
          <a:p>
            <a:pPr algn="l"/>
            <a:r>
              <a:rPr lang="en-GB" sz="2000" dirty="0"/>
              <a:t>How do you do? </a:t>
            </a:r>
          </a:p>
          <a:p>
            <a:pPr algn="l"/>
            <a:r>
              <a:rPr lang="en-GB" sz="2000" dirty="0"/>
              <a:t>How are you today?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Model “good + [time of day]”: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7604080" y="2531117"/>
            <a:ext cx="3856383" cy="365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Informal greetings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Hello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Hi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How are you doing?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Everything going well with you? 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dirty="0"/>
              <a:t>How are things going? </a:t>
            </a: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29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760D7-BB78-4F89-A785-3E67467217E6}"/>
              </a:ext>
            </a:extLst>
          </p:cNvPr>
          <p:cNvSpPr txBox="1"/>
          <p:nvPr/>
        </p:nvSpPr>
        <p:spPr>
          <a:xfrm>
            <a:off x="2760305" y="512759"/>
            <a:ext cx="565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Wrap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0C6E5-2491-4F65-8E6B-66E000F86AE7}"/>
              </a:ext>
            </a:extLst>
          </p:cNvPr>
          <p:cNvSpPr txBox="1"/>
          <p:nvPr/>
        </p:nvSpPr>
        <p:spPr>
          <a:xfrm>
            <a:off x="348343" y="1599787"/>
            <a:ext cx="114953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Today, we have looked at emails and grammar</a:t>
            </a:r>
          </a:p>
          <a:p>
            <a:endParaRPr lang="en-GB" sz="2800" dirty="0"/>
          </a:p>
          <a:p>
            <a:r>
              <a:rPr lang="en-GB" sz="2800" dirty="0"/>
              <a:t>Is ‘state your purpose’ one of the five stages in writing a formal email?</a:t>
            </a:r>
          </a:p>
          <a:p>
            <a:endParaRPr lang="en-GB" sz="2800" dirty="0"/>
          </a:p>
          <a:p>
            <a:r>
              <a:rPr lang="en-GB" sz="2800" dirty="0"/>
              <a:t>Can anyone tell me another one of the stages?</a:t>
            </a:r>
          </a:p>
          <a:p>
            <a:endParaRPr lang="en-GB" sz="2800" dirty="0"/>
          </a:p>
          <a:p>
            <a:r>
              <a:rPr lang="en-GB" sz="2800" dirty="0"/>
              <a:t>We also looked at tenses, is the past tense about things we are doing now?</a:t>
            </a:r>
          </a:p>
          <a:p>
            <a:endParaRPr lang="en-GB" sz="2800" dirty="0"/>
          </a:p>
          <a:p>
            <a:r>
              <a:rPr lang="en-GB" sz="2800" dirty="0"/>
              <a:t>Any questions?</a:t>
            </a:r>
          </a:p>
          <a:p>
            <a:endParaRPr lang="en-GB" sz="2800" dirty="0"/>
          </a:p>
          <a:p>
            <a:r>
              <a:rPr lang="en-GB" sz="2800" dirty="0"/>
              <a:t>Thank you for attending today  </a:t>
            </a:r>
          </a:p>
        </p:txBody>
      </p:sp>
    </p:spTree>
    <p:extLst>
      <p:ext uri="{BB962C8B-B14F-4D97-AF65-F5344CB8AC3E}">
        <p14:creationId xmlns:p14="http://schemas.microsoft.com/office/powerpoint/2010/main" val="552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5DF-7E99-402C-9015-5E892B4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play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01BB-3F4B-41D8-91BB-7F8CA747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52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Hello,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My name is… </a:t>
            </a:r>
            <a:br>
              <a:rPr lang="en-GB" sz="2000" dirty="0"/>
            </a:br>
            <a:r>
              <a:rPr lang="en-GB" sz="2000" dirty="0"/>
              <a:t>Nice to meet you.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Where do you come from?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 come from…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What language do you speak?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 speak…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Great! Pleasured to meet you. 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6D244-EAEA-42F9-8B29-E414A00B5229}"/>
              </a:ext>
            </a:extLst>
          </p:cNvPr>
          <p:cNvSpPr txBox="1">
            <a:spLocks/>
          </p:cNvSpPr>
          <p:nvPr/>
        </p:nvSpPr>
        <p:spPr>
          <a:xfrm>
            <a:off x="6096000" y="1931642"/>
            <a:ext cx="5085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000" dirty="0"/>
              <a:t>Hello,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Pleasure to meet you. My name is…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 come from… 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Where do you come from?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 speak…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What language do you speak?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It was nice to meet you too. 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099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394657-47AD-46E2-9D56-E0CCAE263CBB}"/>
              </a:ext>
            </a:extLst>
          </p:cNvPr>
          <p:cNvSpPr txBox="1">
            <a:spLocks/>
          </p:cNvSpPr>
          <p:nvPr/>
        </p:nvSpPr>
        <p:spPr>
          <a:xfrm>
            <a:off x="1671501" y="1009727"/>
            <a:ext cx="8229600" cy="972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/>
              <a:t>Asking and Answering Questions</a:t>
            </a:r>
            <a:endParaRPr lang="en-GB" sz="4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1D6376-5213-4DB3-BDF5-AC0DFBD0FCEE}"/>
              </a:ext>
            </a:extLst>
          </p:cNvPr>
          <p:cNvSpPr txBox="1">
            <a:spLocks/>
          </p:cNvSpPr>
          <p:nvPr/>
        </p:nvSpPr>
        <p:spPr>
          <a:xfrm>
            <a:off x="1549280" y="2468564"/>
            <a:ext cx="9324055" cy="387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 conversation is an exchange of ideas, questions and thoughts. The best way to keep a conversation going is to ask questions!</a:t>
            </a:r>
          </a:p>
          <a:p>
            <a:r>
              <a:rPr lang="en-GB" sz="2000" dirty="0"/>
              <a:t>There are two types of questions you may ask: </a:t>
            </a:r>
            <a:r>
              <a:rPr lang="en-GB" sz="2000" b="1" dirty="0"/>
              <a:t>closed-ended</a:t>
            </a:r>
            <a:r>
              <a:rPr lang="en-GB" sz="2000" dirty="0"/>
              <a:t> and </a:t>
            </a:r>
            <a:r>
              <a:rPr lang="en-GB" sz="2000" b="1" dirty="0"/>
              <a:t>open-ended</a:t>
            </a:r>
            <a:r>
              <a:rPr lang="en-GB" sz="2000" dirty="0"/>
              <a:t> questions.</a:t>
            </a:r>
          </a:p>
          <a:p>
            <a:r>
              <a:rPr lang="en-GB" sz="2000" dirty="0"/>
              <a:t>Closed-ended questions are  called “</a:t>
            </a:r>
            <a:r>
              <a:rPr lang="en-GB" sz="2000" b="1" dirty="0"/>
              <a:t>yes/no” </a:t>
            </a:r>
            <a:r>
              <a:rPr lang="en-GB" sz="2000" dirty="0"/>
              <a:t>questions, because their goal is to confirm or deny certain information.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Are you having a good day? (yes/no) 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Did you just get to the office? (yes/no) 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Have you seen my email? (yes/no)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84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1D6376-5213-4DB3-BDF5-AC0DFBD0FCEE}"/>
              </a:ext>
            </a:extLst>
          </p:cNvPr>
          <p:cNvSpPr txBox="1">
            <a:spLocks/>
          </p:cNvSpPr>
          <p:nvPr/>
        </p:nvSpPr>
        <p:spPr>
          <a:xfrm>
            <a:off x="1450266" y="2318076"/>
            <a:ext cx="9324055" cy="296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Open-ended questions typically begin with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who,”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“what,”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“where,”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“when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prstClr val="black"/>
                </a:solidFill>
              </a:rPr>
              <a:t>“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why”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They are important to make your English conversation informative and productive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EC3412-564A-4183-B42C-AE47DA384E5D}"/>
              </a:ext>
            </a:extLst>
          </p:cNvPr>
          <p:cNvSpPr txBox="1">
            <a:spLocks/>
          </p:cNvSpPr>
          <p:nvPr/>
        </p:nvSpPr>
        <p:spPr>
          <a:xfrm>
            <a:off x="609600" y="704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Open-ended questions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69436-22E4-42B4-A514-1A084A8250D9}"/>
              </a:ext>
            </a:extLst>
          </p:cNvPr>
          <p:cNvSpPr txBox="1"/>
          <p:nvPr/>
        </p:nvSpPr>
        <p:spPr>
          <a:xfrm>
            <a:off x="4346866" y="5180722"/>
            <a:ext cx="467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Examples</a:t>
            </a:r>
            <a:r>
              <a:rPr lang="en-GB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do you want to travel too?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your favourite food?  </a:t>
            </a:r>
          </a:p>
        </p:txBody>
      </p:sp>
    </p:spTree>
    <p:extLst>
      <p:ext uri="{BB962C8B-B14F-4D97-AF65-F5344CB8AC3E}">
        <p14:creationId xmlns:p14="http://schemas.microsoft.com/office/powerpoint/2010/main" val="41827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7604080" y="2531117"/>
            <a:ext cx="38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D51544-D83B-4469-9787-5A31413AAD2C}"/>
              </a:ext>
            </a:extLst>
          </p:cNvPr>
          <p:cNvSpPr txBox="1">
            <a:spLocks/>
          </p:cNvSpPr>
          <p:nvPr/>
        </p:nvSpPr>
        <p:spPr>
          <a:xfrm>
            <a:off x="609600" y="704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Feelings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9B8F8-9250-4EF3-8B59-A11FA8521054}"/>
              </a:ext>
            </a:extLst>
          </p:cNvPr>
          <p:cNvSpPr txBox="1"/>
          <p:nvPr/>
        </p:nvSpPr>
        <p:spPr>
          <a:xfrm>
            <a:off x="2054087" y="2359476"/>
            <a:ext cx="808382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you meet new people you introduce yourself by using different greetings and asking “how are you?”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example,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A: Hello, "How are you John?”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B: I am feeling sick.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Person A: Oh no. I’m sorry to hear you are not feeling great.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B: I have called in sick at work today. 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F113A-E4AC-449E-950F-661C12D2CA12}"/>
              </a:ext>
            </a:extLst>
          </p:cNvPr>
          <p:cNvSpPr txBox="1"/>
          <p:nvPr/>
        </p:nvSpPr>
        <p:spPr>
          <a:xfrm>
            <a:off x="251792" y="5698910"/>
            <a:ext cx="411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can lead to positive and negative answers </a:t>
            </a:r>
          </a:p>
        </p:txBody>
      </p:sp>
    </p:spTree>
    <p:extLst>
      <p:ext uri="{BB962C8B-B14F-4D97-AF65-F5344CB8AC3E}">
        <p14:creationId xmlns:p14="http://schemas.microsoft.com/office/powerpoint/2010/main" val="14733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019B2A-68C8-4B3F-B0D6-C97D0930AE47}"/>
              </a:ext>
            </a:extLst>
          </p:cNvPr>
          <p:cNvSpPr txBox="1">
            <a:spLocks/>
          </p:cNvSpPr>
          <p:nvPr/>
        </p:nvSpPr>
        <p:spPr>
          <a:xfrm>
            <a:off x="30121" y="512759"/>
            <a:ext cx="10744200" cy="14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72969B-A33F-4C85-AE4C-73556821F6DE}"/>
              </a:ext>
            </a:extLst>
          </p:cNvPr>
          <p:cNvSpPr txBox="1">
            <a:spLocks/>
          </p:cNvSpPr>
          <p:nvPr/>
        </p:nvSpPr>
        <p:spPr>
          <a:xfrm>
            <a:off x="378990" y="2302519"/>
            <a:ext cx="6505794" cy="381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A70F-DF26-4A1E-AAD2-DC0B2542BAC5}"/>
              </a:ext>
            </a:extLst>
          </p:cNvPr>
          <p:cNvSpPr txBox="1"/>
          <p:nvPr/>
        </p:nvSpPr>
        <p:spPr>
          <a:xfrm>
            <a:off x="7604080" y="2531117"/>
            <a:ext cx="38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D51544-D83B-4469-9787-5A31413AAD2C}"/>
              </a:ext>
            </a:extLst>
          </p:cNvPr>
          <p:cNvSpPr txBox="1">
            <a:spLocks/>
          </p:cNvSpPr>
          <p:nvPr/>
        </p:nvSpPr>
        <p:spPr>
          <a:xfrm>
            <a:off x="609600" y="704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Wrap up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9B8F8-9250-4EF3-8B59-A11FA8521054}"/>
              </a:ext>
            </a:extLst>
          </p:cNvPr>
          <p:cNvSpPr txBox="1"/>
          <p:nvPr/>
        </p:nvSpPr>
        <p:spPr>
          <a:xfrm>
            <a:off x="2054087" y="2893469"/>
            <a:ext cx="808382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7079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Microsoft Office PowerPoint</Application>
  <PresentationFormat>Widescreen</PresentationFormat>
  <Paragraphs>508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british_council</vt:lpstr>
      <vt:lpstr>Proxima Nova</vt:lpstr>
      <vt:lpstr>Arial</vt:lpstr>
      <vt:lpstr>Calibri</vt:lpstr>
      <vt:lpstr>Calibri Light</vt:lpstr>
      <vt:lpstr>Constantia</vt:lpstr>
      <vt:lpstr>roboto</vt:lpstr>
      <vt:lpstr>Office Theme</vt:lpstr>
      <vt:lpstr>PowerPoint Presentation</vt:lpstr>
      <vt:lpstr>Workshop 1: Objectives </vt:lpstr>
      <vt:lpstr>Welcome &amp; Introductions</vt:lpstr>
      <vt:lpstr>PowerPoint Presentation</vt:lpstr>
      <vt:lpstr>Role play exercise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2: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Telephoning a college </vt:lpstr>
      <vt:lpstr>Telephoning a college </vt:lpstr>
      <vt:lpstr>Getting information about other people </vt:lpstr>
      <vt:lpstr>PowerPoint Presentation</vt:lpstr>
      <vt:lpstr>PowerPoint Presentation</vt:lpstr>
      <vt:lpstr>PowerPoint Presentation</vt:lpstr>
      <vt:lpstr>Workshop 3: Objectives </vt:lpstr>
      <vt:lpstr>PowerPoint Presentation</vt:lpstr>
      <vt:lpstr>PowerPoint Presentation</vt:lpstr>
      <vt:lpstr>Introductions- Let’s talk about you…. </vt:lpstr>
      <vt:lpstr>PowerPoint Presentation</vt:lpstr>
      <vt:lpstr>Writing an email</vt:lpstr>
      <vt:lpstr>PowerPoint Presentation</vt:lpstr>
      <vt:lpstr>PowerPoint Presentation</vt:lpstr>
      <vt:lpstr>Writing exercise </vt:lpstr>
      <vt:lpstr>Writing exercise </vt:lpstr>
      <vt:lpstr>PowerPoint Presentation</vt:lpstr>
      <vt:lpstr>PowerPoint Presentation</vt:lpstr>
      <vt:lpstr>PowerPoint Presentation</vt:lpstr>
      <vt:lpstr>Grammar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Chandni Patel</dc:creator>
  <cp:lastModifiedBy>Heather Mustafa</cp:lastModifiedBy>
  <cp:revision>63</cp:revision>
  <dcterms:created xsi:type="dcterms:W3CDTF">2020-07-23T13:15:58Z</dcterms:created>
  <dcterms:modified xsi:type="dcterms:W3CDTF">2021-06-16T09:06:20Z</dcterms:modified>
</cp:coreProperties>
</file>