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 Williams" initials="NW" lastIdx="3" clrIdx="0">
    <p:extLst>
      <p:ext uri="{19B8F6BF-5375-455C-9EA6-DF929625EA0E}">
        <p15:presenceInfo xmlns:p15="http://schemas.microsoft.com/office/powerpoint/2012/main" userId="S::nw3n@mtmail.mtsu.edu::5cfad0a3-3fa3-46ff-bee1-9c3f870bdc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8"/>
    <p:restoredTop sz="94479"/>
  </p:normalViewPr>
  <p:slideViewPr>
    <p:cSldViewPr snapToGrid="0" snapToObjects="1">
      <p:cViewPr varScale="1">
        <p:scale>
          <a:sx n="65" d="100"/>
          <a:sy n="65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2T13:05:52.481" idx="2">
    <p:pos x="10" y="10"/>
    <p:text>Predictive model revealed that the most significant features driving the sales amount were: Product Categories: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3T10:24:32.707" idx="3">
    <p:pos x="6975" y="3155"/>
    <p:text>This approach can be applied to vendor donations to determine whether incoming donations meet demands of upcoming customer orders
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EAC5-C1D0-1B4A-8098-34C5084FB442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96323-208A-B542-8D97-5165C19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6323-208A-B542-8D97-5165C1928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6323-208A-B542-8D97-5165C1928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6323-208A-B542-8D97-5165C1928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6323-208A-B542-8D97-5165C1928E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6323-208A-B542-8D97-5165C1928E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5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27D0463C-2D1A-4480-8EBD-6C2276086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15" r="-1" b="3194"/>
          <a:stretch/>
        </p:blipFill>
        <p:spPr>
          <a:xfrm>
            <a:off x="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53530-7D59-014C-B0CE-8DE199D2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8155"/>
            <a:ext cx="9144000" cy="24029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Did you know?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D3E5-A77C-934C-B7D3-5F6205739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 700,000 pounds of food is distributed each week to food dependent individuals through food pantries, schools, churches and nonprofit partners</a:t>
            </a:r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27D0463C-2D1A-4480-8EBD-6C2276086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15" r="-1" b="3194"/>
          <a:stretch/>
        </p:blipFill>
        <p:spPr>
          <a:xfrm>
            <a:off x="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53530-7D59-014C-B0CE-8DE199D2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17" y="1884123"/>
            <a:ext cx="9144000" cy="24029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Second Harvest Food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D3E5-A77C-934C-B7D3-5F6205739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B25B-4BEC-8A4F-BACE-4ADC7643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Concerns: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21AE-D095-4F40-ACE9-68C29685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767470" cy="4251960"/>
          </a:xfrm>
        </p:spPr>
        <p:txBody>
          <a:bodyPr/>
          <a:lstStyle/>
          <a:p>
            <a:pPr lvl="1"/>
            <a:r>
              <a:rPr lang="en-US" dirty="0"/>
              <a:t>Inventory challenges caused by perishability</a:t>
            </a:r>
          </a:p>
          <a:p>
            <a:pPr lvl="1"/>
            <a:r>
              <a:rPr lang="en-US" dirty="0"/>
              <a:t>Order processing errors </a:t>
            </a:r>
          </a:p>
          <a:p>
            <a:pPr lvl="1"/>
            <a:r>
              <a:rPr lang="en-US" dirty="0"/>
              <a:t>Government food waste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30" name="Picture 6" descr="Free Issues Cliparts, Download Free Issues Cliparts png images, Free  ClipArts on Clipart Library">
            <a:extLst>
              <a:ext uri="{FF2B5EF4-FFF2-40B4-BE49-F238E27FC236}">
                <a16:creationId xmlns:a16="http://schemas.microsoft.com/office/drawing/2014/main" id="{636919DC-2FE8-4B4D-B06C-293C5999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8" y="2058593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5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BCCF-797A-F04B-889A-D713DB06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9513-58A3-4748-9B67-188C5A95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predictive model that will:</a:t>
            </a:r>
          </a:p>
          <a:p>
            <a:pPr lvl="1"/>
            <a:r>
              <a:rPr lang="en-US" dirty="0"/>
              <a:t>Provide insight for upcoming </a:t>
            </a:r>
            <a:r>
              <a:rPr lang="en-US" b="1" dirty="0"/>
              <a:t>sales amounts </a:t>
            </a:r>
            <a:r>
              <a:rPr lang="en-US" dirty="0"/>
              <a:t>for customer orders</a:t>
            </a:r>
          </a:p>
          <a:p>
            <a:pPr lvl="1"/>
            <a:r>
              <a:rPr lang="en-US" dirty="0"/>
              <a:t>Determine the most significant features when predicting the </a:t>
            </a:r>
            <a:r>
              <a:rPr lang="en-US" b="1" dirty="0"/>
              <a:t>sales amount</a:t>
            </a:r>
          </a:p>
          <a:p>
            <a:pPr lvl="1"/>
            <a:r>
              <a:rPr lang="en-US" dirty="0"/>
              <a:t>Will a customer place an order for the most significant feature that drives </a:t>
            </a:r>
            <a:r>
              <a:rPr lang="en-US" b="1" dirty="0"/>
              <a:t>sales amount</a:t>
            </a:r>
            <a:r>
              <a:rPr lang="en-US" dirty="0"/>
              <a:t>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2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ED9F70A-B2D7-EE49-AFC5-D7025DC9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69574"/>
            <a:ext cx="10555356" cy="67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B93E-A120-704D-96B4-3356459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Significant Features driving Sales Amount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BBB6-E2F8-5C44-B1B9-8E2E2F37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48" y="3452752"/>
            <a:ext cx="8878252" cy="2728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8AD6E2-5987-4F44-9D84-81A61184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5445"/>
            <a:ext cx="10293626" cy="45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9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874B-FBC5-444B-95C0-1141504D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 Second Harvest?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217C-7154-3D4A-B845-C1D23AEE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</a:t>
            </a:r>
            <a:r>
              <a:rPr lang="en-US" b="1" dirty="0"/>
              <a:t>sales amount </a:t>
            </a:r>
            <a:r>
              <a:rPr lang="en-US" dirty="0"/>
              <a:t>can:</a:t>
            </a:r>
          </a:p>
          <a:p>
            <a:pPr lvl="1"/>
            <a:r>
              <a:rPr lang="en-US" dirty="0"/>
              <a:t> help prepare </a:t>
            </a:r>
            <a:r>
              <a:rPr lang="en-US" b="1" dirty="0"/>
              <a:t>inventory space</a:t>
            </a:r>
          </a:p>
          <a:p>
            <a:pPr lvl="1"/>
            <a:r>
              <a:rPr lang="en-US" dirty="0"/>
              <a:t>assist with </a:t>
            </a:r>
            <a:r>
              <a:rPr lang="en-US" b="1" dirty="0"/>
              <a:t>staffing requirements </a:t>
            </a:r>
          </a:p>
          <a:p>
            <a:pPr lvl="1"/>
            <a:r>
              <a:rPr lang="en-US" dirty="0"/>
              <a:t>appropriate </a:t>
            </a:r>
            <a:r>
              <a:rPr lang="en-US" b="1" dirty="0"/>
              <a:t>limits to customer orders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Long Term Approach </a:t>
            </a:r>
            <a:r>
              <a:rPr lang="en-US" dirty="0"/>
              <a:t>: concept can be applied to vendor donations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5FE-C2BE-A344-97EB-811A077A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3074" name="Picture 2" descr="1,466 Food question mark Pictures, Food question mark Stock Photos &amp; Images  | Depositphotos®">
            <a:extLst>
              <a:ext uri="{FF2B5EF4-FFF2-40B4-BE49-F238E27FC236}">
                <a16:creationId xmlns:a16="http://schemas.microsoft.com/office/drawing/2014/main" id="{2B657F5B-F315-D641-ABCE-CF427B8C4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3" y="1928813"/>
            <a:ext cx="3440133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7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{73E2953F-661C-104C-851C-3F736ACDF29B}tf10001119</Template>
  <TotalTime>3784</TotalTime>
  <Words>139</Words>
  <Application>Microsoft Macintosh PowerPoint</Application>
  <PresentationFormat>Widescreen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Modern Love</vt:lpstr>
      <vt:lpstr>The Hand</vt:lpstr>
      <vt:lpstr>SketchyVTI</vt:lpstr>
      <vt:lpstr>Did you know?</vt:lpstr>
      <vt:lpstr>Second Harvest Food Bank</vt:lpstr>
      <vt:lpstr>Client Concerns:</vt:lpstr>
      <vt:lpstr>Project Objective</vt:lpstr>
      <vt:lpstr>PowerPoint Presentation</vt:lpstr>
      <vt:lpstr>Most Significant Features driving Sales Amount </vt:lpstr>
      <vt:lpstr>How does this help Second Harvest?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 Williams</dc:creator>
  <cp:lastModifiedBy>Nicole  Williams</cp:lastModifiedBy>
  <cp:revision>37</cp:revision>
  <dcterms:created xsi:type="dcterms:W3CDTF">2021-04-22T00:08:24Z</dcterms:created>
  <dcterms:modified xsi:type="dcterms:W3CDTF">2021-04-24T15:13:01Z</dcterms:modified>
</cp:coreProperties>
</file>