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7" r:id="rId3"/>
    <p:sldId id="265" r:id="rId4"/>
    <p:sldId id="275" r:id="rId5"/>
    <p:sldId id="274" r:id="rId6"/>
    <p:sldId id="267" r:id="rId7"/>
    <p:sldId id="272" r:id="rId8"/>
    <p:sldId id="273" r:id="rId9"/>
    <p:sldId id="270" r:id="rId10"/>
    <p:sldId id="268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57EE-8D84-B14A-A4FB-B67464D1B273}" type="datetimeFigureOut">
              <a:rPr kumimoji="1" lang="zh-CN" altLang="en-US" smtClean="0"/>
              <a:t>14-7-7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DE7B-2BF1-F342-A9EB-B836E28FC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16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83C0-15D2-4BEB-AE6A-3E5420A812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0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14-7-7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快易捷简介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7-07 14.28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r="3543"/>
          <a:stretch>
            <a:fillRect/>
          </a:stretch>
        </p:blipFill>
        <p:spPr>
          <a:xfrm>
            <a:off x="457200" y="1196975"/>
            <a:ext cx="8229600" cy="48101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新规划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81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两地办公</a:t>
            </a:r>
            <a:endParaRPr kumimoji="1" lang="en-US" altLang="zh-CN" dirty="0" smtClean="0"/>
          </a:p>
          <a:p>
            <a:pPr marL="109728" indent="0">
              <a:buNone/>
            </a:pPr>
            <a:r>
              <a:rPr kumimoji="1" lang="zh-CN" altLang="en-US" dirty="0" smtClean="0"/>
              <a:t>方案讨论中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人员安排／沟通机制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部署图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核心系统模型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新规划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人员安排</a:t>
            </a:r>
            <a:endParaRPr kumimoji="1" lang="en-US" altLang="zh-CN" dirty="0" smtClean="0"/>
          </a:p>
          <a:p>
            <a:pPr marL="109728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74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7-07 11.18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9259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快易捷平台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13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7-07 11.18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r="6118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快易捷</a:t>
            </a:r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24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1331640" y="908720"/>
            <a:ext cx="2592289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一级域名</a:t>
            </a:r>
            <a:r>
              <a:rPr lang="en-US" altLang="zh-CN" sz="1400" dirty="0" smtClean="0"/>
              <a:t>(yp900</a:t>
            </a:r>
            <a:r>
              <a:rPr lang="zh-CN" altLang="en-US" sz="1400" dirty="0" smtClean="0"/>
              <a:t>卖家、买家后台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4" name="椭圆 33"/>
          <p:cNvSpPr/>
          <p:nvPr/>
        </p:nvSpPr>
        <p:spPr>
          <a:xfrm>
            <a:off x="5220072" y="692696"/>
            <a:ext cx="1944216" cy="7200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</a:t>
            </a:r>
            <a:r>
              <a:rPr lang="zh-CN" altLang="en-US" sz="1400" dirty="0" smtClean="0"/>
              <a:t>级域名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07704" y="2060848"/>
            <a:ext cx="14401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yp900.com</a:t>
            </a:r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5959146" y="1228110"/>
            <a:ext cx="468052" cy="68872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472100" y="3696084"/>
            <a:ext cx="16921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jk.yp900</a:t>
            </a:r>
            <a:r>
              <a:rPr lang="en-US" altLang="zh-CN" dirty="0" smtClean="0"/>
              <a:t>.com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72100" y="3051608"/>
            <a:ext cx="16921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jksc.yp900</a:t>
            </a:r>
            <a:r>
              <a:rPr lang="en-US" altLang="zh-CN" dirty="0" smtClean="0"/>
              <a:t>.com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7596" y="2509577"/>
            <a:ext cx="169218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lady.yp900.com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72100" y="1916832"/>
            <a:ext cx="169218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so.yp900.com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472100" y="4301993"/>
            <a:ext cx="16921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zs.yp900</a:t>
            </a:r>
            <a:r>
              <a:rPr lang="en-US" altLang="zh-CN" dirty="0" smtClean="0"/>
              <a:t>.com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1552306" y="5091511"/>
            <a:ext cx="1080120" cy="141391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db_hzt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7631832" y="5031440"/>
            <a:ext cx="1080120" cy="141391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副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db_lady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47664" y="6488668"/>
            <a:ext cx="151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SERVER1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19872" y="2492896"/>
            <a:ext cx="198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SERVER2</a:t>
            </a:r>
          </a:p>
        </p:txBody>
      </p:sp>
      <p:sp>
        <p:nvSpPr>
          <p:cNvPr id="48" name="圆柱形 47"/>
          <p:cNvSpPr/>
          <p:nvPr/>
        </p:nvSpPr>
        <p:spPr>
          <a:xfrm>
            <a:off x="5778134" y="5031440"/>
            <a:ext cx="1080120" cy="141391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副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db_tuiguang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7704" y="2597091"/>
            <a:ext cx="14401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cnypjs.com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8224" y="65116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SERVER2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872" y="198884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SERVER1</a:t>
            </a:r>
          </a:p>
          <a:p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9784" y="19168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1961" y="3580223"/>
            <a:ext cx="125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SERVER2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55" name="直接箭头连接符 54"/>
          <p:cNvCxnSpPr>
            <a:stCxn id="43" idx="1"/>
            <a:endCxn id="44" idx="0"/>
          </p:cNvCxnSpPr>
          <p:nvPr/>
        </p:nvCxnSpPr>
        <p:spPr>
          <a:xfrm flipH="1">
            <a:off x="2092366" y="4486659"/>
            <a:ext cx="3379734" cy="87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9" idx="3"/>
            <a:endCxn id="48" idx="0"/>
          </p:cNvCxnSpPr>
          <p:nvPr/>
        </p:nvCxnSpPr>
        <p:spPr>
          <a:xfrm flipH="1">
            <a:off x="6318194" y="3236274"/>
            <a:ext cx="846094" cy="2065196"/>
          </a:xfrm>
          <a:prstGeom prst="bentConnector4">
            <a:avLst>
              <a:gd name="adj1" fmla="val -27018"/>
              <a:gd name="adj2" fmla="val 479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右大括号 61"/>
          <p:cNvSpPr/>
          <p:nvPr/>
        </p:nvSpPr>
        <p:spPr>
          <a:xfrm rot="5400000">
            <a:off x="7127315" y="5872689"/>
            <a:ext cx="367564" cy="1589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曲线连接符 63"/>
          <p:cNvCxnSpPr>
            <a:stCxn id="41" idx="1"/>
            <a:endCxn id="44" idx="0"/>
          </p:cNvCxnSpPr>
          <p:nvPr/>
        </p:nvCxnSpPr>
        <p:spPr>
          <a:xfrm flipH="1">
            <a:off x="2092366" y="2070721"/>
            <a:ext cx="3379734" cy="32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5" idx="1"/>
            <a:endCxn id="44" idx="0"/>
          </p:cNvCxnSpPr>
          <p:nvPr/>
        </p:nvCxnSpPr>
        <p:spPr>
          <a:xfrm rot="10800000" flipH="1" flipV="1">
            <a:off x="1907704" y="2245513"/>
            <a:ext cx="184662" cy="3116027"/>
          </a:xfrm>
          <a:prstGeom prst="bentConnector4">
            <a:avLst>
              <a:gd name="adj1" fmla="val -123794"/>
              <a:gd name="adj2" fmla="val 48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下箭头 70"/>
          <p:cNvSpPr/>
          <p:nvPr/>
        </p:nvSpPr>
        <p:spPr>
          <a:xfrm>
            <a:off x="2393758" y="1691515"/>
            <a:ext cx="468052" cy="49676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251520" y="980728"/>
            <a:ext cx="796730" cy="16159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图片服务器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84168" y="188640"/>
            <a:ext cx="264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SERVER1:61.151.239.118</a:t>
            </a:r>
          </a:p>
          <a:p>
            <a:r>
              <a:rPr lang="en-US" altLang="zh-CN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SERVER2:180.153.224.104</a:t>
            </a:r>
            <a:endParaRPr lang="zh-CN" altLang="en-US" sz="1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33" name="曲线连接符 32"/>
          <p:cNvCxnSpPr>
            <a:stCxn id="40" idx="3"/>
            <a:endCxn id="45" idx="0"/>
          </p:cNvCxnSpPr>
          <p:nvPr/>
        </p:nvCxnSpPr>
        <p:spPr>
          <a:xfrm>
            <a:off x="7199784" y="2663466"/>
            <a:ext cx="972108" cy="2638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/>
          <p:cNvSpPr/>
          <p:nvPr/>
        </p:nvSpPr>
        <p:spPr>
          <a:xfrm>
            <a:off x="5174840" y="2715266"/>
            <a:ext cx="332756" cy="1771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标题 2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anchor="b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kumimoji="1" lang="zh-CN" altLang="en-US" dirty="0" smtClean="0"/>
              <a:t>快易捷部署图</a:t>
            </a:r>
            <a:endParaRPr kumimoji="1" lang="zh-CN" altLang="en-US" dirty="0"/>
          </a:p>
        </p:txBody>
      </p:sp>
      <p:sp>
        <p:nvSpPr>
          <p:cNvPr id="42" name="TextBox 51"/>
          <p:cNvSpPr txBox="1"/>
          <p:nvPr/>
        </p:nvSpPr>
        <p:spPr>
          <a:xfrm>
            <a:off x="0" y="2636912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SERVER1</a:t>
            </a:r>
          </a:p>
        </p:txBody>
      </p:sp>
    </p:spTree>
    <p:extLst>
      <p:ext uri="{BB962C8B-B14F-4D97-AF65-F5344CB8AC3E}">
        <p14:creationId xmlns:p14="http://schemas.microsoft.com/office/powerpoint/2010/main" val="19625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7-04 14.00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06" b="-24106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核心系统模型－会员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36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核心系统模型－商品</a:t>
            </a:r>
            <a:endParaRPr kumimoji="1" lang="zh-CN" altLang="en-US" dirty="0"/>
          </a:p>
        </p:txBody>
      </p:sp>
      <p:pic>
        <p:nvPicPr>
          <p:cNvPr id="5" name="内容占位符 4" descr="屏幕快照 2014-07-04 14.00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86" b="-6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655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核心系统模型－订单</a:t>
            </a:r>
            <a:endParaRPr kumimoji="1" lang="zh-CN" altLang="en-US" dirty="0"/>
          </a:p>
        </p:txBody>
      </p:sp>
      <p:pic>
        <p:nvPicPr>
          <p:cNvPr id="5" name="内容占位符 4" descr="屏幕快照 2014-07-04 14.00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86" b="-6786"/>
          <a:stretch>
            <a:fillRect/>
          </a:stretch>
        </p:blipFill>
        <p:spPr/>
      </p:pic>
      <p:pic>
        <p:nvPicPr>
          <p:cNvPr id="2" name="图片 1" descr="屏幕快照 2014-07-04 14.00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784"/>
            <a:ext cx="9144000" cy="57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商品分类简单，不能从各个维度来搜寻商品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搜索功能弱，速度慢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支付流程简单，且无对账等系统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评价体系弱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用户等级不分明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规划不清晰，对运营的支持力度不够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统计报表功能弱。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786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606</TotalTime>
  <Words>132</Words>
  <Application>Microsoft Macintosh PowerPoint</Application>
  <PresentationFormat>全屏显示(4:3)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快易捷简介</vt:lpstr>
      <vt:lpstr>主要内容</vt:lpstr>
      <vt:lpstr>快易捷平台</vt:lpstr>
      <vt:lpstr>快易捷web</vt:lpstr>
      <vt:lpstr>PowerPoint 演示文稿</vt:lpstr>
      <vt:lpstr>核心系统模型－会员</vt:lpstr>
      <vt:lpstr>核心系统模型－商品</vt:lpstr>
      <vt:lpstr>核心系统模型－订单</vt:lpstr>
      <vt:lpstr>主要问题</vt:lpstr>
      <vt:lpstr>新规划 </vt:lpstr>
      <vt:lpstr>人员安排／沟通机制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lans xu</cp:lastModifiedBy>
  <cp:revision>121</cp:revision>
  <dcterms:created xsi:type="dcterms:W3CDTF">2014-03-04T04:08:47Z</dcterms:created>
  <dcterms:modified xsi:type="dcterms:W3CDTF">2014-07-07T06:46:07Z</dcterms:modified>
</cp:coreProperties>
</file>