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3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427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54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44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29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58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7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58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95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4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68C7-F09D-42CA-9F6C-48DD4D1D734C}" type="datetimeFigureOut">
              <a:rPr lang="zh-TW" altLang="en-US" smtClean="0"/>
              <a:t>2019/3/15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E12DF-807E-4DF5-A09E-AF3AEED45A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54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新港澳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3289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97" y="1172094"/>
            <a:ext cx="8650352" cy="50541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5883" y="116654"/>
            <a:ext cx="926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相片說明：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活動的資訊並在最後附上報名表的網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址</a:t>
            </a:r>
          </a:p>
        </p:txBody>
      </p:sp>
    </p:spTree>
    <p:extLst>
      <p:ext uri="{BB962C8B-B14F-4D97-AF65-F5344CB8AC3E}">
        <p14:creationId xmlns:p14="http://schemas.microsoft.com/office/powerpoint/2010/main" val="424615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表單建立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1879"/>
            <a:ext cx="8693969" cy="40629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27622" y="5602778"/>
            <a:ext cx="407323" cy="38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434945" y="56027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新增新的表單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399906" y="309273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這裡可以看到之前建立過的表單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325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3" y="0"/>
            <a:ext cx="5924550" cy="3314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7" y="3257550"/>
            <a:ext cx="5838825" cy="3600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473" y="766417"/>
            <a:ext cx="5905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3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05" y="166774"/>
            <a:ext cx="5575948" cy="35074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053" y="2207029"/>
            <a:ext cx="6370290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5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25" y="1109402"/>
            <a:ext cx="5915025" cy="3924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55" y="170064"/>
            <a:ext cx="5962650" cy="3009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346" y="2997084"/>
            <a:ext cx="58007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3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" y="125643"/>
            <a:ext cx="5867400" cy="6124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998" y="125643"/>
            <a:ext cx="5343822" cy="35129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999" y="3150152"/>
            <a:ext cx="5343822" cy="34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" y="640079"/>
            <a:ext cx="5634893" cy="42810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30" y="532014"/>
            <a:ext cx="58483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16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35" y="275617"/>
            <a:ext cx="58578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7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897876"/>
            <a:ext cx="6593205" cy="511404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15142" y="25769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進入至粉絲團相簿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32320" y="2531568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活動的報名請都放在這個相簿內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此相簿與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en-US" altLang="zh-TW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  <p:sp>
        <p:nvSpPr>
          <p:cNvPr id="7" name="矩形 6"/>
          <p:cNvSpPr/>
          <p:nvPr/>
        </p:nvSpPr>
        <p:spPr>
          <a:xfrm>
            <a:off x="5785658" y="2518756"/>
            <a:ext cx="1346662" cy="168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99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</Words>
  <Application>Microsoft Office PowerPoint</Application>
  <PresentationFormat>寬螢幕</PresentationFormat>
  <Paragraphs>10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Office 佈景主題</vt:lpstr>
      <vt:lpstr>新港澳</vt:lpstr>
      <vt:lpstr>表單建立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新港澳</dc:title>
  <dc:creator>Windows 使用者</dc:creator>
  <cp:lastModifiedBy>Windows 使用者</cp:lastModifiedBy>
  <cp:revision>3</cp:revision>
  <dcterms:created xsi:type="dcterms:W3CDTF">2019-03-15T08:12:39Z</dcterms:created>
  <dcterms:modified xsi:type="dcterms:W3CDTF">2019-03-15T08:23:51Z</dcterms:modified>
</cp:coreProperties>
</file>