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38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7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9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46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9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98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2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A903-D8A1-4E32-ADCA-2761EA607671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5C8E-886C-412D-9986-BE4451D81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4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新港澳休閒農業區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4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52" y="2066694"/>
            <a:ext cx="2460601" cy="4377954"/>
          </a:xfrm>
        </p:spPr>
      </p:pic>
      <p:sp>
        <p:nvSpPr>
          <p:cNvPr id="5" name="橢圓 4"/>
          <p:cNvSpPr/>
          <p:nvPr/>
        </p:nvSpPr>
        <p:spPr>
          <a:xfrm>
            <a:off x="1480281" y="6255264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09380" y="6255264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562446" y="6255264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15512" y="6228648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30603" y="206669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224645" y="4703070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224645" y="294548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202759" y="382427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44645" y="206669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各景點的詳細介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紹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964585" y="2945486"/>
            <a:ext cx="429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地圖的導覽模式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64585" y="382427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關於新港澳休閒農業區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964585" y="4703070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各項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DIY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的實作影片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53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景點介紹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9" y="1690687"/>
            <a:ext cx="2445642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3456121" y="1690688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各景點的詳細介紹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42" y="1690687"/>
            <a:ext cx="2445643" cy="434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導覽模式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29413" y="1690688"/>
            <a:ext cx="3204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當距離景點一定範圍內，會跳出通知，使用者可選擇是否觀看詳細的介紹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：前往景點介紹，  觀看景點字卡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：停留在導覽模式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56" y="1690688"/>
            <a:ext cx="2421621" cy="43513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7" y="1688159"/>
            <a:ext cx="2479191" cy="4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724977" y="1690688"/>
            <a:ext cx="432000" cy="43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56977" y="1660883"/>
            <a:ext cx="456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至粉絲團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活動報名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相簿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77" y="2310679"/>
            <a:ext cx="1658873" cy="295058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68" y="2296251"/>
            <a:ext cx="1665616" cy="296257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357336" y="2310679"/>
            <a:ext cx="738664" cy="2950583"/>
          </a:xfrm>
          <a:prstGeom prst="rect">
            <a:avLst/>
          </a:prstGeom>
          <a:noFill/>
        </p:spPr>
        <p:txBody>
          <a:bodyPr vert="eaVert" wrap="square" rtlCol="0" anchor="b" anchorCtr="0"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點開即可看到活的的資訊與報名網址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702" y="2296251"/>
            <a:ext cx="1665616" cy="296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7816552" y="2296251"/>
            <a:ext cx="738664" cy="2950583"/>
          </a:xfrm>
          <a:prstGeom prst="rect">
            <a:avLst/>
          </a:prstGeom>
          <a:noFill/>
        </p:spPr>
        <p:txBody>
          <a:bodyPr vert="eaVert" wrap="square" rtlCol="0" anchor="b" anchorCtr="0"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透過網址即可填寫基本資料進行報名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1" y="1660883"/>
            <a:ext cx="2447628" cy="4351338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599168" y="2173913"/>
            <a:ext cx="432000" cy="43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03064" y="3901671"/>
            <a:ext cx="432000" cy="43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599168" y="5881253"/>
            <a:ext cx="432000" cy="43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88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380649" y="1578005"/>
            <a:ext cx="432000" cy="43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69919" y="1548340"/>
            <a:ext cx="456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至粉絲團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1" y="1660883"/>
            <a:ext cx="2447628" cy="435133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2599168" y="2173913"/>
            <a:ext cx="432000" cy="43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2603064" y="3901671"/>
            <a:ext cx="432000" cy="43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599168" y="5881253"/>
            <a:ext cx="432000" cy="43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385985" y="2119024"/>
            <a:ext cx="432000" cy="43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 flipH="1">
            <a:off x="4313103" y="2565347"/>
            <a:ext cx="553998" cy="3519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至國光客運時刻表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87" y="2181057"/>
            <a:ext cx="2182897" cy="38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各項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實作影片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4" y="1690688"/>
            <a:ext cx="2443731" cy="4351338"/>
          </a:xfrm>
        </p:spPr>
      </p:pic>
      <p:sp>
        <p:nvSpPr>
          <p:cNvPr id="5" name="矩形 4"/>
          <p:cNvSpPr/>
          <p:nvPr/>
        </p:nvSpPr>
        <p:spPr>
          <a:xfrm>
            <a:off x="2647950" y="5572125"/>
            <a:ext cx="764665" cy="469902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24275" y="1690687"/>
            <a:ext cx="688657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點選即可觀看各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DIY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活動的教學影片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16" y="2287975"/>
            <a:ext cx="2269891" cy="37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159</Words>
  <Application>Microsoft Office PowerPoint</Application>
  <PresentationFormat>寬螢幕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新港澳休閒農業區</vt:lpstr>
      <vt:lpstr>App首頁</vt:lpstr>
      <vt:lpstr>景點介紹</vt:lpstr>
      <vt:lpstr>導覽模式</vt:lpstr>
      <vt:lpstr>關於我們</vt:lpstr>
      <vt:lpstr>關於我們</vt:lpstr>
      <vt:lpstr>各項DIY實作影片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新港澳休閒農業區</dc:title>
  <dc:creator>Windows 使用者</dc:creator>
  <cp:lastModifiedBy>Windows 使用者</cp:lastModifiedBy>
  <cp:revision>8</cp:revision>
  <dcterms:created xsi:type="dcterms:W3CDTF">2018-11-20T08:06:06Z</dcterms:created>
  <dcterms:modified xsi:type="dcterms:W3CDTF">2018-12-06T05:45:13Z</dcterms:modified>
</cp:coreProperties>
</file>