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39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4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65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1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3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98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64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1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46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01A5-5326-4B18-B4DE-D8AD7423E0E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C5CE-DF69-4584-A1C6-B4673B5B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DIY</a:t>
            </a:r>
            <a:r>
              <a:rPr lang="zh-TW" altLang="en-US" dirty="0" smtClean="0"/>
              <a:t>影片相簿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44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8" y="227560"/>
            <a:ext cx="4989885" cy="3549681"/>
          </a:xfrm>
        </p:spPr>
      </p:pic>
      <p:sp>
        <p:nvSpPr>
          <p:cNvPr id="6" name="文字方塊 5"/>
          <p:cNvSpPr txBox="1"/>
          <p:nvPr/>
        </p:nvSpPr>
        <p:spPr>
          <a:xfrm>
            <a:off x="435835" y="3862700"/>
            <a:ext cx="41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Step.1</a:t>
            </a:r>
            <a:r>
              <a:rPr lang="zh-TW" altLang="en-US" dirty="0" smtClean="0"/>
              <a:t>進到粉絲團專頁，點選影片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2517331">
            <a:off x="5222266" y="3373027"/>
            <a:ext cx="1187865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25" y="2086106"/>
            <a:ext cx="5444763" cy="39225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142860" y="6008626"/>
            <a:ext cx="41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Step.2</a:t>
            </a:r>
            <a:r>
              <a:rPr lang="zh-TW" altLang="en-US" dirty="0" smtClean="0"/>
              <a:t>進到影片頁面後，點選新增影片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14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26" y="3589868"/>
            <a:ext cx="2943339" cy="218544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37" y="2832200"/>
            <a:ext cx="4915977" cy="34444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7" y="151687"/>
            <a:ext cx="4760585" cy="353475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7178" y="3862702"/>
            <a:ext cx="46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Step.3</a:t>
            </a:r>
            <a:r>
              <a:rPr lang="zh-TW" altLang="en-US" dirty="0" smtClean="0"/>
              <a:t>選擇要上傳的影片，輸入標題後，點選繼續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2517331">
            <a:off x="5222266" y="3373027"/>
            <a:ext cx="1187865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37829" y="6276603"/>
            <a:ext cx="46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Step.4 </a:t>
            </a:r>
            <a:r>
              <a:rPr lang="zh-TW" altLang="en-US" dirty="0" smtClean="0"/>
              <a:t>直接按發佈即可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47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6050" y="4190146"/>
            <a:ext cx="46691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Step.5</a:t>
            </a:r>
            <a:r>
              <a:rPr lang="zh-TW" altLang="en-US" dirty="0" smtClean="0"/>
              <a:t>等影片上傳完成，可以在所有影片看到剛剛上傳的影片，接著在上頭播放清單點選 </a:t>
            </a:r>
            <a:endParaRPr lang="en-US" altLang="zh-TW" dirty="0" smtClean="0"/>
          </a:p>
          <a:p>
            <a:r>
              <a:rPr lang="zh-TW" altLang="en-US" sz="2000" b="1" dirty="0" smtClean="0"/>
              <a:t>更換影片</a:t>
            </a:r>
            <a:endParaRPr lang="zh-TW" altLang="en-US" sz="2000" b="1" dirty="0"/>
          </a:p>
        </p:txBody>
      </p:sp>
      <p:sp>
        <p:nvSpPr>
          <p:cNvPr id="8" name="向右箭號 7"/>
          <p:cNvSpPr/>
          <p:nvPr/>
        </p:nvSpPr>
        <p:spPr>
          <a:xfrm>
            <a:off x="5027262" y="1740904"/>
            <a:ext cx="741694" cy="54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89104" y="2740850"/>
            <a:ext cx="46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Step.6</a:t>
            </a:r>
            <a:r>
              <a:rPr lang="zh-TW" altLang="en-US" dirty="0" smtClean="0"/>
              <a:t> 選擇剛剛上傳的影片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0" y="256374"/>
            <a:ext cx="4811438" cy="3514156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88" y="471027"/>
            <a:ext cx="6085483" cy="2306877"/>
          </a:xfrm>
        </p:spPr>
      </p:pic>
      <p:sp>
        <p:nvSpPr>
          <p:cNvPr id="12" name="向右箭號 11"/>
          <p:cNvSpPr/>
          <p:nvPr/>
        </p:nvSpPr>
        <p:spPr>
          <a:xfrm rot="5400000">
            <a:off x="9470720" y="2920283"/>
            <a:ext cx="741694" cy="54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73" y="3563677"/>
            <a:ext cx="5305007" cy="225652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317273" y="5845635"/>
            <a:ext cx="530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Step.7</a:t>
            </a:r>
            <a:r>
              <a:rPr lang="zh-TW" altLang="en-US" dirty="0" smtClean="0"/>
              <a:t> 將其勾選，並按下儲存，就完成播放清單的新增了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64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之後透過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就會看到以下這樣的畫面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有個活動的影片可以供遊客觀看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6" y="1782896"/>
            <a:ext cx="2631041" cy="4351338"/>
          </a:xfrm>
        </p:spPr>
      </p:pic>
    </p:spTree>
    <p:extLst>
      <p:ext uri="{BB962C8B-B14F-4D97-AF65-F5344CB8AC3E}">
        <p14:creationId xmlns:p14="http://schemas.microsoft.com/office/powerpoint/2010/main" val="308576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103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DIY影片相簿</vt:lpstr>
      <vt:lpstr>PowerPoint 簡報</vt:lpstr>
      <vt:lpstr>PowerPoint 簡報</vt:lpstr>
      <vt:lpstr>PowerPoint 簡報</vt:lpstr>
      <vt:lpstr>之後透過APP 就會看到以下這樣的畫面 有個活動的影片可以供遊客觀看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DIY影片相簿</dc:title>
  <dc:creator>Windows 使用者</dc:creator>
  <cp:lastModifiedBy>Windows 使用者</cp:lastModifiedBy>
  <cp:revision>3</cp:revision>
  <dcterms:created xsi:type="dcterms:W3CDTF">2018-11-23T05:38:46Z</dcterms:created>
  <dcterms:modified xsi:type="dcterms:W3CDTF">2018-11-23T06:14:31Z</dcterms:modified>
</cp:coreProperties>
</file>