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800080"/>
    <a:srgbClr val="810281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C6C595-0B7D-41F0-8D30-BEB6901DA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8DF2903-1842-469B-972D-FCF5DDC7F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9C03E1-F8E5-4CB7-A7F1-D247B3B3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84E5-5FFD-4C4E-9B3E-D7CB57C93533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906593-619A-4C69-A30F-F3402167A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D264FB-3CF1-40BC-B859-47A8E9E02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7CB-2C61-4D60-A1C0-B7EBED7EE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85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CAF8D6-5901-4290-B087-0A24F663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2EF115F-14E4-457B-A601-0C57BA40A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1A7447-AB12-4043-B586-C4345E3DC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84E5-5FFD-4C4E-9B3E-D7CB57C93533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F4D4FD-1567-4963-8906-3EA51CB5B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A38AD9-19C9-4E6D-A652-EC261F36D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7CB-2C61-4D60-A1C0-B7EBED7EE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1490569-7B9D-48DB-8237-CE90FC854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B6F98F3-E331-43BA-B110-8336CAC67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C48D98-9426-4348-A1B9-988FAFDB3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84E5-5FFD-4C4E-9B3E-D7CB57C93533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23BDC6-E37A-427E-9642-33258004A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E4CF0C-4BE7-4C93-8109-10B9DF0D7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7CB-2C61-4D60-A1C0-B7EBED7EE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90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43FFDF-56B9-431D-9224-A50291C2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D70D24-3C55-473C-8BCF-97E23927A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32445D-5242-42B8-8BDA-2C9AD0A4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84E5-5FFD-4C4E-9B3E-D7CB57C93533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208E61-7374-4721-8761-66C936CCE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C1D9A-DF4D-492E-8A84-03229211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7CB-2C61-4D60-A1C0-B7EBED7EE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69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35136-EF62-48F3-845D-9AC264BF9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4965B4-BA97-4CBA-B00E-F2585309F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A3E4AF-4016-46E5-9C0C-B5202B11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84E5-5FFD-4C4E-9B3E-D7CB57C93533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73E9ED-D887-4977-A0D1-D67748C3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8C985C-C7DF-4F9A-901D-E7C8D3C5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7CB-2C61-4D60-A1C0-B7EBED7EE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82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AA95D-9365-4CA8-8D39-45631275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469EF6-E1A7-432D-A144-9DB8206ED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C522B0D-230C-4F4E-8717-09D3088EB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4AC753-25BC-4F1D-92E3-0535D6A5A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84E5-5FFD-4C4E-9B3E-D7CB57C93533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6ADA8A-098F-4F0C-BC0A-2C1CEEFA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690695-3A3B-4512-99B4-D5859F87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7CB-2C61-4D60-A1C0-B7EBED7EE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05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46086F-35B6-4FC7-8BDC-34470B996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2973DB-0691-4161-B88D-0F56A0BA7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76E4AA5-DD32-46D5-9793-ECAD72345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FD2C508-A9F4-4899-82EB-2F666A39F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0701DBA-47F7-4B2F-AD0A-A762D047A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1E561F4-C69A-4D82-BF49-46F7D0FB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84E5-5FFD-4C4E-9B3E-D7CB57C93533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78AEE17-3669-476A-984D-D97309A6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4515C4D-8B45-41E7-A2F5-6596B451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7CB-2C61-4D60-A1C0-B7EBED7EE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78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076B20-E7DA-4E21-9B4E-76363977A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87AAA0-A423-4454-9CD4-8C4281EA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84E5-5FFD-4C4E-9B3E-D7CB57C93533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7ACBA3B-5C41-4C50-9CB9-7EC605605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7D6FA0-8221-4832-AD4F-31D0207E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7CB-2C61-4D60-A1C0-B7EBED7EE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89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AE432F1-DAD4-4808-B514-738529C96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84E5-5FFD-4C4E-9B3E-D7CB57C93533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727F4DA-F0AF-4BBC-A775-75EA8C85A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90C627-9C9B-435B-B0B8-3145A50F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7CB-2C61-4D60-A1C0-B7EBED7EE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95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BA3741-6C02-4072-A30A-F0882C059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E38F65-E15A-479A-BA37-0DA04649D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AB6C05-FB29-49F1-921A-131210CE3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4BC12C-66F8-4CE6-8731-7ED341F75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84E5-5FFD-4C4E-9B3E-D7CB57C93533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37014F-5055-4CBE-9DC6-9F03187AA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4810DC-7651-4ED8-8385-CCA764EE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7CB-2C61-4D60-A1C0-B7EBED7EE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395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4B78D6-7AB9-4C58-BE8B-B65ECBA1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C0673F8-A9CB-4129-9CEB-01A10DB87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AFF108-9151-49A7-B8F3-DF9F0CEF6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72833B-7924-4CF1-B3EB-8ABFD8E0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84E5-5FFD-4C4E-9B3E-D7CB57C93533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363D0D-1787-4325-951F-D2BEDCEF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E35035-2EE3-4F89-858E-E94D229F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7CB-2C61-4D60-A1C0-B7EBED7EE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45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6CC1F13-EA6A-430F-8D07-90AE548F6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CEC268-2E7D-4FF0-9F9C-87A0B6B27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E26EC2-4D51-427A-AEF6-D2A66C14B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384E5-5FFD-4C4E-9B3E-D7CB57C93533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5AADC1-835B-4142-ADE0-292210F1C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D99425-1CC5-465F-8028-09FB618BE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6A7CB-2C61-4D60-A1C0-B7EBED7EE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83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F8EAB38-706C-40F9-938F-6E51B7922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209800"/>
            <a:ext cx="2438400" cy="2438400"/>
          </a:xfrm>
          <a:prstGeom prst="rect">
            <a:avLst/>
          </a:prstGeom>
          <a:effectLst>
            <a:glow rad="241300">
              <a:srgbClr val="800080"/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276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F8EAB38-706C-40F9-938F-6E51B79220A8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209800"/>
            <a:ext cx="2438400" cy="2438400"/>
          </a:xfrm>
          <a:prstGeom prst="rect">
            <a:avLst/>
          </a:prstGeom>
          <a:effectLst>
            <a:glow rad="241300">
              <a:srgbClr val="800080"/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492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53F8279-96FC-40E8-9B3C-45DDBF1BB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204936"/>
            <a:ext cx="2438400" cy="2438400"/>
          </a:xfrm>
          <a:prstGeom prst="rect">
            <a:avLst/>
          </a:prstGeom>
          <a:effectLst>
            <a:glow rad="241300">
              <a:srgbClr val="800080"/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436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53F8279-96FC-40E8-9B3C-45DDBF1BBF36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204936"/>
            <a:ext cx="2438400" cy="2438400"/>
          </a:xfrm>
          <a:prstGeom prst="rect">
            <a:avLst/>
          </a:prstGeom>
          <a:effectLst>
            <a:glow rad="241300">
              <a:srgbClr val="800080"/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927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DF93A6C-9F83-4E64-BFD8-7CEE7B45C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209800"/>
            <a:ext cx="2438400" cy="243840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4721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D764A10-F2C8-4C07-918A-C18DA2D43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209800"/>
            <a:ext cx="2438400" cy="243840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9346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寬螢幕</PresentationFormat>
  <Paragraphs>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徐茂根 XU,MAO-GEN</dc:creator>
  <cp:lastModifiedBy>徐茂根 XU,MAO-GEN</cp:lastModifiedBy>
  <cp:revision>3</cp:revision>
  <dcterms:created xsi:type="dcterms:W3CDTF">2021-07-07T06:36:11Z</dcterms:created>
  <dcterms:modified xsi:type="dcterms:W3CDTF">2021-07-07T08:12:18Z</dcterms:modified>
</cp:coreProperties>
</file>