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30E93-9A64-4FCA-B1C0-758B0514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7A0F99-C8E5-44B0-AC5D-6B8878F1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40E-41D7-4D51-A197-917130B262B2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93EFE-FCF3-42A7-A0A5-574A971B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99C649-5A52-4DA4-AB51-0B5A5879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D195-49CC-4226-96DA-D32339BFF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BBF63-66A3-45CC-AEB0-FD36CBCB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E8FA3-EA06-4419-B5BA-50F21F14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08B25-1FA6-4767-87ED-96E842145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E40E-41D7-4D51-A197-917130B262B2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C5CE2-099C-4F64-B398-BE4D15A84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D8512-6D29-4077-A85C-70B8618AF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D195-49CC-4226-96DA-D32339BFF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8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9ADE740-5ECD-446D-9260-86202B58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C8BB94-8019-4A8B-B5D6-45FF0E96E2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0A939C5-7E8E-4050-9E6E-AB86F517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B76AC-A625-4011-89AA-2E3C3EF3A9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4D235FF-9BEA-4EC8-9030-2EB3B20D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2AA3FD-0683-4466-8712-E1E6622F4F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9CF1C5F-CCD5-46EB-86BF-09BC310A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0B6767-73F7-4403-A426-81FDD40E8A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3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7D58B8A-56E1-4667-AB0D-89944F5F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82FD39-4540-4C2E-9105-79DE76BD5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5F577A0-8C95-4C1F-869D-DE380A2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B4DD53-332A-4EC9-904F-25AF673E1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D8F83B0-ED1B-4173-8379-91F39CBB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FB1782-AB22-4C0D-8E04-7697F7E2C6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1989D04-23CD-48D0-9CD5-871896C3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960D8-F852-4A2A-A95E-C2BA7E9C63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8509671-605E-41E4-B8B1-DC070DE6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B3CB8-DB6F-4CB3-A2C5-E746275554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5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8CDB400-84EE-4599-90BF-35B8A8D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7C1E4-6DE4-4C7D-A021-970AB618EA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3641421-2075-46C4-9D4D-097FE2F1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AC0D18-0F22-4EDF-A86A-E9E8E09284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9493301-7288-43D0-A8A4-D1D43C24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E8287-5C16-4BB5-B000-5044E5039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용지(210x297mm)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Encaion</dc:creator>
  <cp:lastModifiedBy>Encaion</cp:lastModifiedBy>
  <cp:revision>1</cp:revision>
  <dcterms:created xsi:type="dcterms:W3CDTF">2021-09-17T01:38:15Z</dcterms:created>
  <dcterms:modified xsi:type="dcterms:W3CDTF">2021-09-17T01:38:15Z</dcterms:modified>
</cp:coreProperties>
</file>