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DD629-4B3B-48EF-AB64-F306017A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BEDD8D-5B41-4957-9CC2-EF56BD74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6ABB-02C6-437A-816F-91ED8D15A862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BF33CB-192B-4216-B65F-45F2932E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6C2801-77D9-417B-B81F-EDB58608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D7951-67E9-4BB2-96EF-22570E964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2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31FD7D-8859-4E7F-88B8-4877A25B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3CE52-003A-4981-BA04-5B0DF36A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F6D19-7614-45E6-A052-5867534B0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6ABB-02C6-437A-816F-91ED8D15A862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299E3-32B1-49E4-8354-583AFACAA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EE448-3AEF-4AF1-84EF-51F22A21E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D7951-67E9-4BB2-96EF-22570E964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3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5E84D3C-1594-44DE-8F20-0B87F430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106F93-DE08-40BC-A74D-FA459A688E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9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C22D160-8013-446A-83FA-C62438EF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D3A18E-AFF6-4668-88DB-1747C2DE72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9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1FD83B2-11BD-44FB-828A-51A8133A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DC10EE-BADB-4BDD-9624-8A9B36E68A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B49A009-13C5-40AB-B12A-95B4A3AC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D06EDD-D27B-4D8D-BF4E-F27D7A3C69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2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B9110AC-B0EF-4CF0-8C76-4358780D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E80EC9-0D1D-4696-AE5F-C0EED5E0A1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4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A4 용지(210x297mm)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Encaion</dc:creator>
  <cp:lastModifiedBy>Encaion</cp:lastModifiedBy>
  <cp:revision>1</cp:revision>
  <dcterms:created xsi:type="dcterms:W3CDTF">2021-09-18T10:41:01Z</dcterms:created>
  <dcterms:modified xsi:type="dcterms:W3CDTF">2021-09-18T10:41:01Z</dcterms:modified>
</cp:coreProperties>
</file>