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5A7D7-A1DA-4A9A-9306-B4355AE6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1312DC-0848-425B-A19E-DE1F4CFB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A210-4176-4902-A6D9-EEC96DF6E55C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29F4FC-4C95-44F7-B4F4-D0476D19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77DD3-E75E-42C7-8A93-0F0CBEA3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E97F-93FB-4C74-8823-75A200E81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632C0A-0DFC-4109-9E83-F7D4BC69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47672-79AF-412F-8C10-187DDDCF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BDBB5-D4AF-4D7A-B0EC-7C3985FB8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9A210-4176-4902-A6D9-EEC96DF6E55C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CD25-BC66-4362-8B8B-15377D2E9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375B3-488E-4394-A5D1-97EAE88A3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E97F-93FB-4C74-8823-75A200E81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5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CA38F4A-6FC8-4EC5-8945-7243C326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7DEFDA-1464-4E24-B57E-3A6F44EF2F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6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5DD00F5-A425-4D44-87D1-9DD7A7D2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1993C9-0D9C-4583-802D-8A6CE84A75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1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3FC23E3-7A39-43F7-93AC-CB3DB399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8C7F8F-07B1-4E5B-BFFD-DF43D8FD60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6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CDF3F31-E766-42FE-81CD-8EC71E3A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3AEE77-C0FF-489F-9F1C-89F749C0C8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1BD4844-1497-4430-954F-C408417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306C96-EEE9-402F-9E54-C05358F693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용지(210x297mm)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Encaion</dc:creator>
  <cp:lastModifiedBy>Encaion</cp:lastModifiedBy>
  <cp:revision>1</cp:revision>
  <dcterms:created xsi:type="dcterms:W3CDTF">2021-09-19T07:31:27Z</dcterms:created>
  <dcterms:modified xsi:type="dcterms:W3CDTF">2021-09-19T07:31:27Z</dcterms:modified>
</cp:coreProperties>
</file>