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94B71AA-AD33-43DE-B772-A1FC283D982F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07/03/2020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9DC291B-8FEB-4E89-951F-A6384BFEC855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c2-54-166-13-51.compute-1.amazonaws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Autovax </a:t>
            </a:r>
          </a:p>
        </p:txBody>
      </p:sp>
      <p:sp>
        <p:nvSpPr>
          <p:cNvPr id="4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GB" sz="3200" b="0" strike="noStrike" spc="-1" dirty="0">
                <a:solidFill>
                  <a:srgbClr val="8B8B8B"/>
                </a:solidFill>
                <a:latin typeface="Calibri"/>
              </a:rPr>
              <a:t>Automatic Vaccine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5B21-68C1-42E4-8E75-0239F4F1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0FDD3-670D-4A83-8B38-FA580787A3B8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Difficulties encountered</a:t>
            </a:r>
          </a:p>
          <a:p>
            <a:r>
              <a:rPr lang="en-US" sz="1600" dirty="0"/>
              <a:t>Creating the drug that will block the cell receptor so the virus cannot attach to it</a:t>
            </a:r>
          </a:p>
          <a:p>
            <a:r>
              <a:rPr lang="en-US" sz="1600" dirty="0"/>
              <a:t>Verifying that a genetic engineering company will create it for us in the way we want</a:t>
            </a:r>
          </a:p>
          <a:p>
            <a:r>
              <a:rPr lang="en-US" sz="1600" dirty="0"/>
              <a:t>Language barriers</a:t>
            </a:r>
          </a:p>
        </p:txBody>
      </p:sp>
    </p:spTree>
    <p:extLst>
      <p:ext uri="{BB962C8B-B14F-4D97-AF65-F5344CB8AC3E}">
        <p14:creationId xmlns:p14="http://schemas.microsoft.com/office/powerpoint/2010/main" val="109824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4561-D88C-4965-BE56-08700186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6F7BF-4C91-4522-BDF2-1BD19772408B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  <a:p>
            <a:r>
              <a:rPr lang="en-US" sz="1600" dirty="0"/>
              <a:t>Implement the algorithm in </a:t>
            </a:r>
            <a:r>
              <a:rPr lang="en-US" sz="1600" dirty="0" err="1"/>
              <a:t>biopython</a:t>
            </a:r>
            <a:endParaRPr lang="en-US" sz="1600" dirty="0"/>
          </a:p>
          <a:p>
            <a:r>
              <a:rPr lang="en-US" sz="1600" dirty="0"/>
              <a:t>Work on sourcing drug manufacturers to make the vaccine</a:t>
            </a:r>
          </a:p>
          <a:p>
            <a:r>
              <a:rPr lang="en-US" sz="1600" dirty="0"/>
              <a:t>3d animation of drug molecule</a:t>
            </a:r>
          </a:p>
          <a:p>
            <a:r>
              <a:rPr lang="en-US" sz="1600" dirty="0"/>
              <a:t>Verification of algorithm by </a:t>
            </a:r>
            <a:r>
              <a:rPr lang="en-US" sz="1600"/>
              <a:t>Harvard consultant</a:t>
            </a:r>
          </a:p>
        </p:txBody>
      </p:sp>
    </p:spTree>
    <p:extLst>
      <p:ext uri="{BB962C8B-B14F-4D97-AF65-F5344CB8AC3E}">
        <p14:creationId xmlns:p14="http://schemas.microsoft.com/office/powerpoint/2010/main" val="384496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818D-2860-4C70-A8B3-DB9EBC72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3FC00-1D74-4B18-A094-39738F7C7E39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err="1"/>
              <a:t>Commerical</a:t>
            </a:r>
            <a:r>
              <a:rPr lang="en-US" dirty="0"/>
              <a:t> Viability</a:t>
            </a:r>
          </a:p>
          <a:p>
            <a:r>
              <a:rPr lang="en-US" sz="1600" dirty="0"/>
              <a:t>No other automatic vaccine generation projects in existence</a:t>
            </a:r>
          </a:p>
          <a:p>
            <a:r>
              <a:rPr lang="en-US" sz="1600" dirty="0"/>
              <a:t>Tremendous demand since the corona virus outbreak</a:t>
            </a:r>
          </a:p>
        </p:txBody>
      </p:sp>
    </p:spTree>
    <p:extLst>
      <p:ext uri="{BB962C8B-B14F-4D97-AF65-F5344CB8AC3E}">
        <p14:creationId xmlns:p14="http://schemas.microsoft.com/office/powerpoint/2010/main" val="409782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4A7A-7A5A-40C6-86E0-ECB43836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8FEA0-7EEC-40F8-96F1-5D93595FA5D7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err="1"/>
              <a:t>Feasability</a:t>
            </a:r>
            <a:endParaRPr lang="en-US" dirty="0"/>
          </a:p>
          <a:p>
            <a:r>
              <a:rPr lang="en-US" sz="1600" dirty="0" err="1"/>
              <a:t>Biopython</a:t>
            </a:r>
            <a:r>
              <a:rPr lang="en-US" sz="1600" dirty="0"/>
              <a:t> and </a:t>
            </a:r>
            <a:r>
              <a:rPr lang="en-US" sz="1600" dirty="0" err="1"/>
              <a:t>aws</a:t>
            </a:r>
            <a:r>
              <a:rPr lang="en-US" sz="1600" dirty="0"/>
              <a:t> allow for the creation of drug treatments</a:t>
            </a:r>
          </a:p>
          <a:p>
            <a:r>
              <a:rPr lang="en-US" sz="1600" dirty="0"/>
              <a:t>Genetic </a:t>
            </a:r>
            <a:r>
              <a:rPr lang="en-US" sz="1600" dirty="0" err="1"/>
              <a:t>Enginering</a:t>
            </a:r>
            <a:r>
              <a:rPr lang="en-US" sz="1600" dirty="0"/>
              <a:t> business like </a:t>
            </a:r>
            <a:r>
              <a:rPr lang="en-US" sz="1600" dirty="0" err="1"/>
              <a:t>blueheron.bio</a:t>
            </a:r>
            <a:r>
              <a:rPr lang="en-US" sz="1600" dirty="0"/>
              <a:t> can create the physical drugs very cheaply</a:t>
            </a:r>
          </a:p>
          <a:p>
            <a:r>
              <a:rPr lang="en-US" sz="1600" dirty="0"/>
              <a:t>NCBI access to journals allows for identification of human receptor that virus binds do</a:t>
            </a:r>
          </a:p>
          <a:p>
            <a:r>
              <a:rPr lang="en-US" sz="1600" dirty="0"/>
              <a:t>Analyzing human receptor to create a drug to block virus from binding to the cell is possible and practical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528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FB2C-002D-45AF-90D5-74BB66EC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BCB1B-94DC-446B-BDEC-412B991F8415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  <a:p>
            <a:r>
              <a:rPr lang="en-US" sz="1600" dirty="0"/>
              <a:t>Generate vaccines automatically for any virus to allow for</a:t>
            </a:r>
          </a:p>
          <a:p>
            <a:pPr lvl="1"/>
            <a:r>
              <a:rPr lang="en-US" sz="1200" dirty="0"/>
              <a:t>Quick turnaround for pandemic emergencies</a:t>
            </a:r>
          </a:p>
          <a:p>
            <a:pPr lvl="1"/>
            <a:r>
              <a:rPr lang="en-US" sz="1200" dirty="0"/>
              <a:t>Loosely coupled supply chain to allow genetic </a:t>
            </a:r>
            <a:r>
              <a:rPr lang="en-US" sz="1200" dirty="0" err="1"/>
              <a:t>enginerring</a:t>
            </a:r>
            <a:r>
              <a:rPr lang="en-US" sz="1200" dirty="0"/>
              <a:t> companies to compete to create the vaccine</a:t>
            </a:r>
          </a:p>
          <a:p>
            <a:pPr lvl="1"/>
            <a:r>
              <a:rPr lang="en-US" sz="1200" dirty="0"/>
              <a:t>Verifiable research that was used to develop the vaccine quickly</a:t>
            </a:r>
          </a:p>
          <a:p>
            <a:pPr lvl="1"/>
            <a:r>
              <a:rPr lang="en-US" sz="1200" dirty="0"/>
              <a:t>Could allow for custom vaccines based on patients personal genome</a:t>
            </a:r>
          </a:p>
          <a:p>
            <a:pPr lvl="1"/>
            <a:r>
              <a:rPr lang="en-US" sz="1200" dirty="0"/>
              <a:t>Customers acquire the vaccine by ordering it from a 3</a:t>
            </a:r>
            <a:r>
              <a:rPr lang="en-US" sz="1200" baseline="30000" dirty="0"/>
              <a:t>rd</a:t>
            </a:r>
            <a:r>
              <a:rPr lang="en-US" sz="1200" dirty="0"/>
              <a:t> party genetic engineering company that creates the vaccine and sends it to them</a:t>
            </a:r>
          </a:p>
        </p:txBody>
      </p:sp>
    </p:spTree>
    <p:extLst>
      <p:ext uri="{BB962C8B-B14F-4D97-AF65-F5344CB8AC3E}">
        <p14:creationId xmlns:p14="http://schemas.microsoft.com/office/powerpoint/2010/main" val="328257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8073-41CD-4038-B9C5-20D2EB3C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C0847-19CA-45B6-9AEC-A078C9896710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Sample of current progress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70C22-B4A0-48E5-B969-F1EF74F36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392"/>
            <a:ext cx="9144000" cy="588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9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EF41-F87E-4C86-BE72-100B7994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C55FF-21C3-48DB-8200-D9EFAD1A6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312"/>
            <a:ext cx="9144000" cy="49053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72308-03A0-4844-9C03-AFF02115615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A78F-E023-4A21-854B-FF2B1E68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4A6F7-6F7D-472C-A561-8475F5A05B31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4B29A-D966-47F9-8319-E8A51FD37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312"/>
            <a:ext cx="91440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9387-5A38-4130-AAC9-1D209B92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C5DE-C80A-4DE5-8CE7-9DD3E5CF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312"/>
            <a:ext cx="9144000" cy="49053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78A2D-1455-4605-8D51-46355B5E42B6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7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ED27-7F30-461E-84DA-1C438517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065A6-7683-411E-AE85-923C32DE4267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  <a:p>
            <a:r>
              <a:rPr lang="en-US" sz="1600" dirty="0"/>
              <a:t>Have a real web page at: </a:t>
            </a:r>
            <a:r>
              <a:rPr lang="en-US" sz="1600" dirty="0">
                <a:hlinkClick r:id="rId2"/>
              </a:rPr>
              <a:t>http://ec2-54-166-13-51.compute-1.amazonaws.com/</a:t>
            </a:r>
            <a:endParaRPr lang="en-US" sz="1600" dirty="0"/>
          </a:p>
          <a:p>
            <a:r>
              <a:rPr lang="en-US" sz="1600" dirty="0"/>
              <a:t>Have a Harvard Virologist Bioinformatics expert consulting with the project (she is actually working on a corona virus vaccine!!!)</a:t>
            </a:r>
          </a:p>
          <a:p>
            <a:r>
              <a:rPr lang="en-US" sz="1600" dirty="0"/>
              <a:t>Have 10 members on the team</a:t>
            </a:r>
          </a:p>
          <a:p>
            <a:r>
              <a:rPr lang="en-US" sz="1600" dirty="0"/>
              <a:t>Percentage complete: 30%</a:t>
            </a:r>
          </a:p>
          <a:p>
            <a:r>
              <a:rPr lang="en-US" sz="1600" dirty="0"/>
              <a:t>Have a slack channel #</a:t>
            </a:r>
            <a:r>
              <a:rPr lang="en-US" sz="1600" dirty="0" err="1"/>
              <a:t>autovax</a:t>
            </a:r>
            <a:endParaRPr lang="en-US" sz="1600" dirty="0"/>
          </a:p>
          <a:p>
            <a:r>
              <a:rPr lang="en-US" sz="1600" dirty="0"/>
              <a:t>Have a </a:t>
            </a:r>
            <a:r>
              <a:rPr lang="en-US" sz="1600" dirty="0" err="1"/>
              <a:t>trello</a:t>
            </a:r>
            <a:r>
              <a:rPr lang="en-US" sz="1600" dirty="0"/>
              <a:t> board with over 30 cards</a:t>
            </a:r>
          </a:p>
          <a:p>
            <a:r>
              <a:rPr lang="en-US" sz="1600" dirty="0"/>
              <a:t>Have an algorithm to generate the vaccine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856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293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Miguel Rocafort</dc:creator>
  <dc:description/>
  <cp:lastModifiedBy>Tim Heath</cp:lastModifiedBy>
  <cp:revision>8</cp:revision>
  <dcterms:created xsi:type="dcterms:W3CDTF">2016-08-13T10:43:30Z</dcterms:created>
  <dcterms:modified xsi:type="dcterms:W3CDTF">2020-03-07T15:41:31Z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