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6" r:id="rId3"/>
    <p:sldId id="354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434" autoAdjust="0"/>
  </p:normalViewPr>
  <p:slideViewPr>
    <p:cSldViewPr snapToGrid="0" showGuides="1">
      <p:cViewPr varScale="1">
        <p:scale>
          <a:sx n="115" d="100"/>
          <a:sy n="115" d="100"/>
        </p:scale>
        <p:origin x="318" y="72"/>
      </p:cViewPr>
      <p:guideLst>
        <p:guide pos="387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DBC6-28A4-4883-815D-E3B67A7A633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E442-3828-41CA-915E-C7A0C8D149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114784" y="1790699"/>
            <a:ext cx="5962431" cy="5067300"/>
          </a:xfrm>
          <a:custGeom>
            <a:avLst/>
            <a:gdLst>
              <a:gd name="connsiteX0" fmla="*/ 2494240 w 5962431"/>
              <a:gd name="connsiteY0" fmla="*/ 55 h 5067300"/>
              <a:gd name="connsiteX1" fmla="*/ 2580720 w 5962431"/>
              <a:gd name="connsiteY1" fmla="*/ 5669 h 5067300"/>
              <a:gd name="connsiteX2" fmla="*/ 3066222 w 5962431"/>
              <a:gd name="connsiteY2" fmla="*/ 131900 h 5067300"/>
              <a:gd name="connsiteX3" fmla="*/ 3542015 w 5962431"/>
              <a:gd name="connsiteY3" fmla="*/ 539721 h 5067300"/>
              <a:gd name="connsiteX4" fmla="*/ 3697375 w 5962431"/>
              <a:gd name="connsiteY4" fmla="*/ 1365075 h 5067300"/>
              <a:gd name="connsiteX5" fmla="*/ 3707085 w 5962431"/>
              <a:gd name="connsiteY5" fmla="*/ 1607827 h 5067300"/>
              <a:gd name="connsiteX6" fmla="*/ 3765345 w 5962431"/>
              <a:gd name="connsiteY6" fmla="*/ 1578696 h 5067300"/>
              <a:gd name="connsiteX7" fmla="*/ 3813896 w 5962431"/>
              <a:gd name="connsiteY7" fmla="*/ 1627247 h 5067300"/>
              <a:gd name="connsiteX8" fmla="*/ 3843026 w 5962431"/>
              <a:gd name="connsiteY8" fmla="*/ 2005939 h 5067300"/>
              <a:gd name="connsiteX9" fmla="*/ 3765345 w 5962431"/>
              <a:gd name="connsiteY9" fmla="*/ 2316659 h 5067300"/>
              <a:gd name="connsiteX10" fmla="*/ 3648825 w 5962431"/>
              <a:gd name="connsiteY10" fmla="*/ 2433181 h 5067300"/>
              <a:gd name="connsiteX11" fmla="*/ 3561434 w 5962431"/>
              <a:gd name="connsiteY11" fmla="*/ 2423470 h 5067300"/>
              <a:gd name="connsiteX12" fmla="*/ 3503174 w 5962431"/>
              <a:gd name="connsiteY12" fmla="*/ 2695351 h 5067300"/>
              <a:gd name="connsiteX13" fmla="*/ 3444914 w 5962431"/>
              <a:gd name="connsiteY13" fmla="*/ 2957523 h 5067300"/>
              <a:gd name="connsiteX14" fmla="*/ 3474044 w 5962431"/>
              <a:gd name="connsiteY14" fmla="*/ 3316794 h 5067300"/>
              <a:gd name="connsiteX15" fmla="*/ 3765345 w 5962431"/>
              <a:gd name="connsiteY15" fmla="*/ 3617806 h 5067300"/>
              <a:gd name="connsiteX16" fmla="*/ 4697510 w 5962431"/>
              <a:gd name="connsiteY16" fmla="*/ 3928527 h 5067300"/>
              <a:gd name="connsiteX17" fmla="*/ 4949971 w 5962431"/>
              <a:gd name="connsiteY17" fmla="*/ 3977077 h 5067300"/>
              <a:gd name="connsiteX18" fmla="*/ 5318952 w 5962431"/>
              <a:gd name="connsiteY18" fmla="*/ 4074177 h 5067300"/>
              <a:gd name="connsiteX19" fmla="*/ 5571414 w 5962431"/>
              <a:gd name="connsiteY19" fmla="*/ 4229538 h 5067300"/>
              <a:gd name="connsiteX20" fmla="*/ 5843295 w 5962431"/>
              <a:gd name="connsiteY20" fmla="*/ 4773301 h 5067300"/>
              <a:gd name="connsiteX21" fmla="*/ 5951850 w 5962431"/>
              <a:gd name="connsiteY21" fmla="*/ 5038430 h 5067300"/>
              <a:gd name="connsiteX22" fmla="*/ 5962431 w 5962431"/>
              <a:gd name="connsiteY22" fmla="*/ 5067300 h 5067300"/>
              <a:gd name="connsiteX23" fmla="*/ 0 w 5962431"/>
              <a:gd name="connsiteY23" fmla="*/ 5067300 h 5067300"/>
              <a:gd name="connsiteX24" fmla="*/ 46399 w 5962431"/>
              <a:gd name="connsiteY24" fmla="*/ 4996632 h 5067300"/>
              <a:gd name="connsiteX25" fmla="*/ 221179 w 5962431"/>
              <a:gd name="connsiteY25" fmla="*/ 4715040 h 5067300"/>
              <a:gd name="connsiteX26" fmla="*/ 658131 w 5962431"/>
              <a:gd name="connsiteY26" fmla="*/ 4540260 h 5067300"/>
              <a:gd name="connsiteX27" fmla="*/ 1095083 w 5962431"/>
              <a:gd name="connsiteY27" fmla="*/ 4423740 h 5067300"/>
              <a:gd name="connsiteX28" fmla="*/ 1168380 w 5962431"/>
              <a:gd name="connsiteY28" fmla="*/ 4415749 h 5067300"/>
              <a:gd name="connsiteX29" fmla="*/ 1473775 w 5962431"/>
              <a:gd name="connsiteY29" fmla="*/ 4229538 h 5067300"/>
              <a:gd name="connsiteX30" fmla="*/ 1871887 w 5962431"/>
              <a:gd name="connsiteY30" fmla="*/ 3947947 h 5067300"/>
              <a:gd name="connsiteX31" fmla="*/ 1920437 w 5962431"/>
              <a:gd name="connsiteY31" fmla="*/ 3826706 h 5067300"/>
              <a:gd name="connsiteX32" fmla="*/ 1852467 w 5962431"/>
              <a:gd name="connsiteY32" fmla="*/ 3093463 h 5067300"/>
              <a:gd name="connsiteX33" fmla="*/ 1745656 w 5962431"/>
              <a:gd name="connsiteY33" fmla="*/ 2947813 h 5067300"/>
              <a:gd name="connsiteX34" fmla="*/ 1697106 w 5962431"/>
              <a:gd name="connsiteY34" fmla="*/ 2831292 h 5067300"/>
              <a:gd name="connsiteX35" fmla="*/ 1638846 w 5962431"/>
              <a:gd name="connsiteY35" fmla="*/ 2598251 h 5067300"/>
              <a:gd name="connsiteX36" fmla="*/ 1609716 w 5962431"/>
              <a:gd name="connsiteY36" fmla="*/ 2569121 h 5067300"/>
              <a:gd name="connsiteX37" fmla="*/ 1541745 w 5962431"/>
              <a:gd name="connsiteY37" fmla="*/ 2559410 h 5067300"/>
              <a:gd name="connsiteX38" fmla="*/ 1483485 w 5962431"/>
              <a:gd name="connsiteY38" fmla="*/ 2530280 h 5067300"/>
              <a:gd name="connsiteX39" fmla="*/ 1444645 w 5962431"/>
              <a:gd name="connsiteY39" fmla="*/ 2374920 h 5067300"/>
              <a:gd name="connsiteX40" fmla="*/ 1425225 w 5962431"/>
              <a:gd name="connsiteY40" fmla="*/ 2093329 h 5067300"/>
              <a:gd name="connsiteX41" fmla="*/ 1434934 w 5962431"/>
              <a:gd name="connsiteY41" fmla="*/ 1860287 h 5067300"/>
              <a:gd name="connsiteX42" fmla="*/ 1483485 w 5962431"/>
              <a:gd name="connsiteY42" fmla="*/ 1753477 h 5067300"/>
              <a:gd name="connsiteX43" fmla="*/ 1434934 w 5962431"/>
              <a:gd name="connsiteY43" fmla="*/ 1607827 h 5067300"/>
              <a:gd name="connsiteX44" fmla="*/ 1405804 w 5962431"/>
              <a:gd name="connsiteY44" fmla="*/ 1316525 h 5067300"/>
              <a:gd name="connsiteX45" fmla="*/ 1464064 w 5962431"/>
              <a:gd name="connsiteY45" fmla="*/ 792182 h 5067300"/>
              <a:gd name="connsiteX46" fmla="*/ 1716526 w 5962431"/>
              <a:gd name="connsiteY46" fmla="*/ 335810 h 5067300"/>
              <a:gd name="connsiteX47" fmla="*/ 2260288 w 5962431"/>
              <a:gd name="connsiteY47" fmla="*/ 54219 h 5067300"/>
              <a:gd name="connsiteX48" fmla="*/ 2494240 w 5962431"/>
              <a:gd name="connsiteY48" fmla="*/ 55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962431" h="5067300">
                <a:moveTo>
                  <a:pt x="2494240" y="55"/>
                </a:moveTo>
                <a:cubicBezTo>
                  <a:pt x="2519325" y="409"/>
                  <a:pt x="2547140" y="2433"/>
                  <a:pt x="2580720" y="5669"/>
                </a:cubicBezTo>
                <a:cubicBezTo>
                  <a:pt x="2715043" y="18616"/>
                  <a:pt x="2906007" y="42892"/>
                  <a:pt x="3066222" y="131900"/>
                </a:cubicBezTo>
                <a:cubicBezTo>
                  <a:pt x="3226438" y="220908"/>
                  <a:pt x="3436823" y="334192"/>
                  <a:pt x="3542015" y="539721"/>
                </a:cubicBezTo>
                <a:cubicBezTo>
                  <a:pt x="3647207" y="745250"/>
                  <a:pt x="3669864" y="1187057"/>
                  <a:pt x="3697375" y="1365075"/>
                </a:cubicBezTo>
                <a:cubicBezTo>
                  <a:pt x="3724887" y="1543093"/>
                  <a:pt x="3695756" y="1572223"/>
                  <a:pt x="3707085" y="1607827"/>
                </a:cubicBezTo>
                <a:cubicBezTo>
                  <a:pt x="3718413" y="1643431"/>
                  <a:pt x="3747544" y="1575460"/>
                  <a:pt x="3765345" y="1578696"/>
                </a:cubicBezTo>
                <a:cubicBezTo>
                  <a:pt x="3783147" y="1581932"/>
                  <a:pt x="3800949" y="1556040"/>
                  <a:pt x="3813896" y="1627247"/>
                </a:cubicBezTo>
                <a:cubicBezTo>
                  <a:pt x="3826843" y="1698454"/>
                  <a:pt x="3851118" y="1891037"/>
                  <a:pt x="3843026" y="2005939"/>
                </a:cubicBezTo>
                <a:cubicBezTo>
                  <a:pt x="3834934" y="2120841"/>
                  <a:pt x="3797712" y="2245452"/>
                  <a:pt x="3765345" y="2316659"/>
                </a:cubicBezTo>
                <a:cubicBezTo>
                  <a:pt x="3732979" y="2387866"/>
                  <a:pt x="3682810" y="2415379"/>
                  <a:pt x="3648825" y="2433181"/>
                </a:cubicBezTo>
                <a:cubicBezTo>
                  <a:pt x="3614840" y="2450982"/>
                  <a:pt x="3585710" y="2379775"/>
                  <a:pt x="3561434" y="2423470"/>
                </a:cubicBezTo>
                <a:cubicBezTo>
                  <a:pt x="3537159" y="2467165"/>
                  <a:pt x="3522594" y="2606343"/>
                  <a:pt x="3503174" y="2695351"/>
                </a:cubicBezTo>
                <a:cubicBezTo>
                  <a:pt x="3483755" y="2784360"/>
                  <a:pt x="3449769" y="2853949"/>
                  <a:pt x="3444914" y="2957523"/>
                </a:cubicBezTo>
                <a:cubicBezTo>
                  <a:pt x="3440059" y="3061097"/>
                  <a:pt x="3420639" y="3206747"/>
                  <a:pt x="3474044" y="3316794"/>
                </a:cubicBezTo>
                <a:cubicBezTo>
                  <a:pt x="3527450" y="3426842"/>
                  <a:pt x="3561434" y="3515850"/>
                  <a:pt x="3765345" y="3617806"/>
                </a:cubicBezTo>
                <a:cubicBezTo>
                  <a:pt x="3969256" y="3719761"/>
                  <a:pt x="4500072" y="3868649"/>
                  <a:pt x="4697510" y="3928527"/>
                </a:cubicBezTo>
                <a:cubicBezTo>
                  <a:pt x="4894947" y="3988405"/>
                  <a:pt x="4846398" y="3952802"/>
                  <a:pt x="4949971" y="3977077"/>
                </a:cubicBezTo>
                <a:cubicBezTo>
                  <a:pt x="5053545" y="4001352"/>
                  <a:pt x="5215379" y="4032101"/>
                  <a:pt x="5318952" y="4074177"/>
                </a:cubicBezTo>
                <a:cubicBezTo>
                  <a:pt x="5422526" y="4116254"/>
                  <a:pt x="5484024" y="4113018"/>
                  <a:pt x="5571414" y="4229538"/>
                </a:cubicBezTo>
                <a:cubicBezTo>
                  <a:pt x="5658804" y="4346059"/>
                  <a:pt x="5775324" y="4626032"/>
                  <a:pt x="5843295" y="4773301"/>
                </a:cubicBezTo>
                <a:cubicBezTo>
                  <a:pt x="5894272" y="4883752"/>
                  <a:pt x="5924313" y="4963253"/>
                  <a:pt x="5951850" y="5038430"/>
                </a:cubicBezTo>
                <a:lnTo>
                  <a:pt x="5962431" y="5067300"/>
                </a:lnTo>
                <a:lnTo>
                  <a:pt x="0" y="5067300"/>
                </a:lnTo>
                <a:lnTo>
                  <a:pt x="46399" y="4996632"/>
                </a:lnTo>
                <a:cubicBezTo>
                  <a:pt x="99804" y="4912478"/>
                  <a:pt x="119224" y="4791102"/>
                  <a:pt x="221179" y="4715040"/>
                </a:cubicBezTo>
                <a:cubicBezTo>
                  <a:pt x="323135" y="4638979"/>
                  <a:pt x="512481" y="4588810"/>
                  <a:pt x="658131" y="4540260"/>
                </a:cubicBezTo>
                <a:cubicBezTo>
                  <a:pt x="803782" y="4491710"/>
                  <a:pt x="1010041" y="4444491"/>
                  <a:pt x="1095083" y="4423740"/>
                </a:cubicBezTo>
                <a:cubicBezTo>
                  <a:pt x="1180124" y="4402988"/>
                  <a:pt x="1137228" y="4426807"/>
                  <a:pt x="1168380" y="4415749"/>
                </a:cubicBezTo>
                <a:cubicBezTo>
                  <a:pt x="1199533" y="4404691"/>
                  <a:pt x="1356524" y="4307505"/>
                  <a:pt x="1473775" y="4229538"/>
                </a:cubicBezTo>
                <a:cubicBezTo>
                  <a:pt x="1591026" y="4151571"/>
                  <a:pt x="1797443" y="4015086"/>
                  <a:pt x="1871887" y="3947947"/>
                </a:cubicBezTo>
                <a:cubicBezTo>
                  <a:pt x="1946330" y="3880808"/>
                  <a:pt x="1926337" y="3926504"/>
                  <a:pt x="1920437" y="3826706"/>
                </a:cubicBezTo>
                <a:cubicBezTo>
                  <a:pt x="1914537" y="3726908"/>
                  <a:pt x="1881597" y="3239946"/>
                  <a:pt x="1852467" y="3093463"/>
                </a:cubicBezTo>
                <a:cubicBezTo>
                  <a:pt x="1823337" y="2946981"/>
                  <a:pt x="1771549" y="2991508"/>
                  <a:pt x="1745656" y="2947813"/>
                </a:cubicBezTo>
                <a:cubicBezTo>
                  <a:pt x="1719762" y="2904118"/>
                  <a:pt x="1714908" y="2889552"/>
                  <a:pt x="1697106" y="2831292"/>
                </a:cubicBezTo>
                <a:cubicBezTo>
                  <a:pt x="1679304" y="2773032"/>
                  <a:pt x="1653411" y="2641946"/>
                  <a:pt x="1638846" y="2598251"/>
                </a:cubicBezTo>
                <a:cubicBezTo>
                  <a:pt x="1624281" y="2554556"/>
                  <a:pt x="1625899" y="2575594"/>
                  <a:pt x="1609716" y="2569121"/>
                </a:cubicBezTo>
                <a:cubicBezTo>
                  <a:pt x="1593532" y="2562647"/>
                  <a:pt x="1562783" y="2565883"/>
                  <a:pt x="1541745" y="2559410"/>
                </a:cubicBezTo>
                <a:cubicBezTo>
                  <a:pt x="1520707" y="2552937"/>
                  <a:pt x="1499668" y="2561029"/>
                  <a:pt x="1483485" y="2530280"/>
                </a:cubicBezTo>
                <a:cubicBezTo>
                  <a:pt x="1467302" y="2499532"/>
                  <a:pt x="1454355" y="2447746"/>
                  <a:pt x="1444645" y="2374920"/>
                </a:cubicBezTo>
                <a:cubicBezTo>
                  <a:pt x="1434934" y="2302095"/>
                  <a:pt x="1426843" y="2179101"/>
                  <a:pt x="1425225" y="2093329"/>
                </a:cubicBezTo>
                <a:cubicBezTo>
                  <a:pt x="1423607" y="2007557"/>
                  <a:pt x="1425224" y="1916929"/>
                  <a:pt x="1434934" y="1860287"/>
                </a:cubicBezTo>
                <a:cubicBezTo>
                  <a:pt x="1444645" y="1803645"/>
                  <a:pt x="1483485" y="1795554"/>
                  <a:pt x="1483485" y="1753477"/>
                </a:cubicBezTo>
                <a:cubicBezTo>
                  <a:pt x="1483485" y="1711400"/>
                  <a:pt x="1447881" y="1680652"/>
                  <a:pt x="1434934" y="1607827"/>
                </a:cubicBezTo>
                <a:cubicBezTo>
                  <a:pt x="1421988" y="1535002"/>
                  <a:pt x="1400950" y="1452466"/>
                  <a:pt x="1405804" y="1316525"/>
                </a:cubicBezTo>
                <a:cubicBezTo>
                  <a:pt x="1410659" y="1180584"/>
                  <a:pt x="1412277" y="955634"/>
                  <a:pt x="1464064" y="792182"/>
                </a:cubicBezTo>
                <a:cubicBezTo>
                  <a:pt x="1515852" y="628730"/>
                  <a:pt x="1588677" y="460423"/>
                  <a:pt x="1716526" y="335810"/>
                </a:cubicBezTo>
                <a:cubicBezTo>
                  <a:pt x="1844375" y="211198"/>
                  <a:pt x="2116256" y="109243"/>
                  <a:pt x="2260288" y="54219"/>
                </a:cubicBezTo>
                <a:cubicBezTo>
                  <a:pt x="2368312" y="12951"/>
                  <a:pt x="2418987" y="-1007"/>
                  <a:pt x="2494240" y="5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399596" y="828675"/>
            <a:ext cx="4830004" cy="5332095"/>
          </a:xfrm>
          <a:custGeom>
            <a:avLst/>
            <a:gdLst>
              <a:gd name="connsiteX0" fmla="*/ 1934676 w 4830004"/>
              <a:gd name="connsiteY0" fmla="*/ 5204789 h 5332095"/>
              <a:gd name="connsiteX1" fmla="*/ 1964112 w 4830004"/>
              <a:gd name="connsiteY1" fmla="*/ 5269922 h 5332095"/>
              <a:gd name="connsiteX2" fmla="*/ 1964112 w 4830004"/>
              <a:gd name="connsiteY2" fmla="*/ 5290646 h 5332095"/>
              <a:gd name="connsiteX3" fmla="*/ 1945380 w 4830004"/>
              <a:gd name="connsiteY3" fmla="*/ 5290646 h 5332095"/>
              <a:gd name="connsiteX4" fmla="*/ 1915945 w 4830004"/>
              <a:gd name="connsiteY4" fmla="*/ 5258079 h 5332095"/>
              <a:gd name="connsiteX5" fmla="*/ 1915945 w 4830004"/>
              <a:gd name="connsiteY5" fmla="*/ 5225513 h 5332095"/>
              <a:gd name="connsiteX6" fmla="*/ 1934676 w 4830004"/>
              <a:gd name="connsiteY6" fmla="*/ 5204789 h 5332095"/>
              <a:gd name="connsiteX7" fmla="*/ 3698097 w 4830004"/>
              <a:gd name="connsiteY7" fmla="*/ 5163339 h 5332095"/>
              <a:gd name="connsiteX8" fmla="*/ 3708801 w 4830004"/>
              <a:gd name="connsiteY8" fmla="*/ 5184063 h 5332095"/>
              <a:gd name="connsiteX9" fmla="*/ 3690070 w 4830004"/>
              <a:gd name="connsiteY9" fmla="*/ 5192946 h 5332095"/>
              <a:gd name="connsiteX10" fmla="*/ 3679366 w 4830004"/>
              <a:gd name="connsiteY10" fmla="*/ 5172221 h 5332095"/>
              <a:gd name="connsiteX11" fmla="*/ 3382340 w 4830004"/>
              <a:gd name="connsiteY11" fmla="*/ 5110049 h 5332095"/>
              <a:gd name="connsiteX12" fmla="*/ 3363609 w 4830004"/>
              <a:gd name="connsiteY12" fmla="*/ 5130773 h 5332095"/>
              <a:gd name="connsiteX13" fmla="*/ 3382340 w 4830004"/>
              <a:gd name="connsiteY13" fmla="*/ 5142615 h 5332095"/>
              <a:gd name="connsiteX14" fmla="*/ 2807021 w 4830004"/>
              <a:gd name="connsiteY14" fmla="*/ 5098205 h 5332095"/>
              <a:gd name="connsiteX15" fmla="*/ 2817725 w 4830004"/>
              <a:gd name="connsiteY15" fmla="*/ 5098205 h 5332095"/>
              <a:gd name="connsiteX16" fmla="*/ 2847160 w 4830004"/>
              <a:gd name="connsiteY16" fmla="*/ 5130773 h 5332095"/>
              <a:gd name="connsiteX17" fmla="*/ 2825752 w 4830004"/>
              <a:gd name="connsiteY17" fmla="*/ 5151497 h 5332095"/>
              <a:gd name="connsiteX18" fmla="*/ 2807021 w 4830004"/>
              <a:gd name="connsiteY18" fmla="*/ 5118930 h 5332095"/>
              <a:gd name="connsiteX19" fmla="*/ 3411776 w 4830004"/>
              <a:gd name="connsiteY19" fmla="*/ 5089323 h 5332095"/>
              <a:gd name="connsiteX20" fmla="*/ 3422480 w 4830004"/>
              <a:gd name="connsiteY20" fmla="*/ 5089323 h 5332095"/>
              <a:gd name="connsiteX21" fmla="*/ 3449238 w 4830004"/>
              <a:gd name="connsiteY21" fmla="*/ 5118930 h 5332095"/>
              <a:gd name="connsiteX22" fmla="*/ 3430507 w 4830004"/>
              <a:gd name="connsiteY22" fmla="*/ 5142615 h 5332095"/>
              <a:gd name="connsiteX23" fmla="*/ 3411776 w 4830004"/>
              <a:gd name="connsiteY23" fmla="*/ 5089323 h 5332095"/>
              <a:gd name="connsiteX24" fmla="*/ 3296712 w 4830004"/>
              <a:gd name="connsiteY24" fmla="*/ 5024190 h 5332095"/>
              <a:gd name="connsiteX25" fmla="*/ 3267277 w 4830004"/>
              <a:gd name="connsiteY25" fmla="*/ 5036033 h 5332095"/>
              <a:gd name="connsiteX26" fmla="*/ 3326146 w 4830004"/>
              <a:gd name="connsiteY26" fmla="*/ 5098205 h 5332095"/>
              <a:gd name="connsiteX27" fmla="*/ 3344878 w 4830004"/>
              <a:gd name="connsiteY27" fmla="*/ 5077481 h 5332095"/>
              <a:gd name="connsiteX28" fmla="*/ 3363609 w 4830004"/>
              <a:gd name="connsiteY28" fmla="*/ 5089323 h 5332095"/>
              <a:gd name="connsiteX29" fmla="*/ 3363609 w 4830004"/>
              <a:gd name="connsiteY29" fmla="*/ 5056757 h 5332095"/>
              <a:gd name="connsiteX30" fmla="*/ 3296712 w 4830004"/>
              <a:gd name="connsiteY30" fmla="*/ 5024190 h 5332095"/>
              <a:gd name="connsiteX31" fmla="*/ 3170944 w 4830004"/>
              <a:gd name="connsiteY31" fmla="*/ 4896882 h 5332095"/>
              <a:gd name="connsiteX32" fmla="*/ 3162916 w 4830004"/>
              <a:gd name="connsiteY32" fmla="*/ 4938332 h 5332095"/>
              <a:gd name="connsiteX33" fmla="*/ 3181647 w 4830004"/>
              <a:gd name="connsiteY33" fmla="*/ 4938332 h 5332095"/>
              <a:gd name="connsiteX34" fmla="*/ 3181647 w 4830004"/>
              <a:gd name="connsiteY34" fmla="*/ 4896882 h 5332095"/>
              <a:gd name="connsiteX35" fmla="*/ 3489376 w 4830004"/>
              <a:gd name="connsiteY35" fmla="*/ 4888001 h 5332095"/>
              <a:gd name="connsiteX36" fmla="*/ 3449238 w 4830004"/>
              <a:gd name="connsiteY36" fmla="*/ 4929450 h 5332095"/>
              <a:gd name="connsiteX37" fmla="*/ 3467969 w 4830004"/>
              <a:gd name="connsiteY37" fmla="*/ 4938332 h 5332095"/>
              <a:gd name="connsiteX38" fmla="*/ 3489376 w 4830004"/>
              <a:gd name="connsiteY38" fmla="*/ 4938332 h 5332095"/>
              <a:gd name="connsiteX39" fmla="*/ 3690070 w 4830004"/>
              <a:gd name="connsiteY39" fmla="*/ 4855434 h 5332095"/>
              <a:gd name="connsiteX40" fmla="*/ 3698097 w 4830004"/>
              <a:gd name="connsiteY40" fmla="*/ 4855434 h 5332095"/>
              <a:gd name="connsiteX41" fmla="*/ 3698097 w 4830004"/>
              <a:gd name="connsiteY41" fmla="*/ 4864316 h 5332095"/>
              <a:gd name="connsiteX42" fmla="*/ 3679366 w 4830004"/>
              <a:gd name="connsiteY42" fmla="*/ 4888001 h 5332095"/>
              <a:gd name="connsiteX43" fmla="*/ 3671339 w 4830004"/>
              <a:gd name="connsiteY43" fmla="*/ 4888001 h 5332095"/>
              <a:gd name="connsiteX44" fmla="*/ 3671339 w 4830004"/>
              <a:gd name="connsiteY44" fmla="*/ 4876158 h 5332095"/>
              <a:gd name="connsiteX45" fmla="*/ 3690070 w 4830004"/>
              <a:gd name="connsiteY45" fmla="*/ 4855434 h 5332095"/>
              <a:gd name="connsiteX46" fmla="*/ 1648356 w 4830004"/>
              <a:gd name="connsiteY46" fmla="*/ 4822866 h 5332095"/>
              <a:gd name="connsiteX47" fmla="*/ 1648356 w 4830004"/>
              <a:gd name="connsiteY47" fmla="*/ 4843592 h 5332095"/>
              <a:gd name="connsiteX48" fmla="*/ 1667087 w 4830004"/>
              <a:gd name="connsiteY48" fmla="*/ 4864316 h 5332095"/>
              <a:gd name="connsiteX49" fmla="*/ 1667087 w 4830004"/>
              <a:gd name="connsiteY49" fmla="*/ 4843592 h 5332095"/>
              <a:gd name="connsiteX50" fmla="*/ 1648356 w 4830004"/>
              <a:gd name="connsiteY50" fmla="*/ 4822866 h 5332095"/>
              <a:gd name="connsiteX51" fmla="*/ 1763419 w 4830004"/>
              <a:gd name="connsiteY51" fmla="*/ 4790300 h 5332095"/>
              <a:gd name="connsiteX52" fmla="*/ 1744688 w 4830004"/>
              <a:gd name="connsiteY52" fmla="*/ 4843592 h 5332095"/>
              <a:gd name="connsiteX53" fmla="*/ 1744688 w 4830004"/>
              <a:gd name="connsiteY53" fmla="*/ 4876158 h 5332095"/>
              <a:gd name="connsiteX54" fmla="*/ 1763419 w 4830004"/>
              <a:gd name="connsiteY54" fmla="*/ 4876158 h 5332095"/>
              <a:gd name="connsiteX55" fmla="*/ 1774122 w 4830004"/>
              <a:gd name="connsiteY55" fmla="*/ 4802142 h 5332095"/>
              <a:gd name="connsiteX56" fmla="*/ 1774122 w 4830004"/>
              <a:gd name="connsiteY56" fmla="*/ 4790300 h 5332095"/>
              <a:gd name="connsiteX57" fmla="*/ 1744688 w 4830004"/>
              <a:gd name="connsiteY57" fmla="*/ 4728126 h 5332095"/>
              <a:gd name="connsiteX58" fmla="*/ 1744688 w 4830004"/>
              <a:gd name="connsiteY58" fmla="*/ 4760694 h 5332095"/>
              <a:gd name="connsiteX59" fmla="*/ 1763419 w 4830004"/>
              <a:gd name="connsiteY59" fmla="*/ 4760694 h 5332095"/>
              <a:gd name="connsiteX60" fmla="*/ 1752715 w 4830004"/>
              <a:gd name="connsiteY60" fmla="*/ 4728126 h 5332095"/>
              <a:gd name="connsiteX61" fmla="*/ 3631199 w 4830004"/>
              <a:gd name="connsiteY61" fmla="*/ 4716284 h 5332095"/>
              <a:gd name="connsiteX62" fmla="*/ 3631199 w 4830004"/>
              <a:gd name="connsiteY62" fmla="*/ 4760694 h 5332095"/>
              <a:gd name="connsiteX63" fmla="*/ 3641903 w 4830004"/>
              <a:gd name="connsiteY63" fmla="*/ 4760694 h 5332095"/>
              <a:gd name="connsiteX64" fmla="*/ 3641903 w 4830004"/>
              <a:gd name="connsiteY64" fmla="*/ 4716284 h 5332095"/>
              <a:gd name="connsiteX65" fmla="*/ 1073037 w 4830004"/>
              <a:gd name="connsiteY65" fmla="*/ 4707402 h 5332095"/>
              <a:gd name="connsiteX66" fmla="*/ 1110498 w 4830004"/>
              <a:gd name="connsiteY66" fmla="*/ 4760694 h 5332095"/>
              <a:gd name="connsiteX67" fmla="*/ 1110498 w 4830004"/>
              <a:gd name="connsiteY67" fmla="*/ 4728126 h 5332095"/>
              <a:gd name="connsiteX68" fmla="*/ 1091768 w 4830004"/>
              <a:gd name="connsiteY68" fmla="*/ 4707402 h 5332095"/>
              <a:gd name="connsiteX69" fmla="*/ 1273729 w 4830004"/>
              <a:gd name="connsiteY69" fmla="*/ 4695560 h 5332095"/>
              <a:gd name="connsiteX70" fmla="*/ 1273729 w 4830004"/>
              <a:gd name="connsiteY70" fmla="*/ 4748852 h 5332095"/>
              <a:gd name="connsiteX71" fmla="*/ 1284432 w 4830004"/>
              <a:gd name="connsiteY71" fmla="*/ 4748852 h 5332095"/>
              <a:gd name="connsiteX72" fmla="*/ 1292460 w 4830004"/>
              <a:gd name="connsiteY72" fmla="*/ 4728126 h 5332095"/>
              <a:gd name="connsiteX73" fmla="*/ 1284432 w 4830004"/>
              <a:gd name="connsiteY73" fmla="*/ 4695560 h 5332095"/>
              <a:gd name="connsiteX74" fmla="*/ 2798994 w 4830004"/>
              <a:gd name="connsiteY74" fmla="*/ 4686678 h 5332095"/>
              <a:gd name="connsiteX75" fmla="*/ 2825752 w 4830004"/>
              <a:gd name="connsiteY75" fmla="*/ 4737009 h 5332095"/>
              <a:gd name="connsiteX76" fmla="*/ 2788290 w 4830004"/>
              <a:gd name="connsiteY76" fmla="*/ 4834709 h 5332095"/>
              <a:gd name="connsiteX77" fmla="*/ 2732096 w 4830004"/>
              <a:gd name="connsiteY77" fmla="*/ 4737009 h 5332095"/>
              <a:gd name="connsiteX78" fmla="*/ 2847160 w 4830004"/>
              <a:gd name="connsiteY78" fmla="*/ 4662993 h 5332095"/>
              <a:gd name="connsiteX79" fmla="*/ 2855187 w 4830004"/>
              <a:gd name="connsiteY79" fmla="*/ 4662993 h 5332095"/>
              <a:gd name="connsiteX80" fmla="*/ 2873919 w 4830004"/>
              <a:gd name="connsiteY80" fmla="*/ 4686678 h 5332095"/>
              <a:gd name="connsiteX81" fmla="*/ 2873919 w 4830004"/>
              <a:gd name="connsiteY81" fmla="*/ 4716284 h 5332095"/>
              <a:gd name="connsiteX82" fmla="*/ 2855187 w 4830004"/>
              <a:gd name="connsiteY82" fmla="*/ 4716284 h 5332095"/>
              <a:gd name="connsiteX83" fmla="*/ 2951520 w 4830004"/>
              <a:gd name="connsiteY83" fmla="*/ 4633386 h 5332095"/>
              <a:gd name="connsiteX84" fmla="*/ 2932788 w 4830004"/>
              <a:gd name="connsiteY84" fmla="*/ 4654110 h 5332095"/>
              <a:gd name="connsiteX85" fmla="*/ 2932788 w 4830004"/>
              <a:gd name="connsiteY85" fmla="*/ 4662993 h 5332095"/>
              <a:gd name="connsiteX86" fmla="*/ 2951520 w 4830004"/>
              <a:gd name="connsiteY86" fmla="*/ 4662993 h 5332095"/>
              <a:gd name="connsiteX87" fmla="*/ 2750827 w 4830004"/>
              <a:gd name="connsiteY87" fmla="*/ 4633386 h 5332095"/>
              <a:gd name="connsiteX88" fmla="*/ 2758855 w 4830004"/>
              <a:gd name="connsiteY88" fmla="*/ 4633386 h 5332095"/>
              <a:gd name="connsiteX89" fmla="*/ 2780262 w 4830004"/>
              <a:gd name="connsiteY89" fmla="*/ 4654110 h 5332095"/>
              <a:gd name="connsiteX90" fmla="*/ 2780262 w 4830004"/>
              <a:gd name="connsiteY90" fmla="*/ 4674836 h 5332095"/>
              <a:gd name="connsiteX91" fmla="*/ 2750827 w 4830004"/>
              <a:gd name="connsiteY91" fmla="*/ 4642268 h 5332095"/>
              <a:gd name="connsiteX92" fmla="*/ 1926649 w 4830004"/>
              <a:gd name="connsiteY92" fmla="*/ 4621544 h 5332095"/>
              <a:gd name="connsiteX93" fmla="*/ 1934676 w 4830004"/>
              <a:gd name="connsiteY93" fmla="*/ 4642268 h 5332095"/>
              <a:gd name="connsiteX94" fmla="*/ 1934676 w 4830004"/>
              <a:gd name="connsiteY94" fmla="*/ 4662993 h 5332095"/>
              <a:gd name="connsiteX95" fmla="*/ 1915945 w 4830004"/>
              <a:gd name="connsiteY95" fmla="*/ 4662993 h 5332095"/>
              <a:gd name="connsiteX96" fmla="*/ 1907918 w 4830004"/>
              <a:gd name="connsiteY96" fmla="*/ 4633386 h 5332095"/>
              <a:gd name="connsiteX97" fmla="*/ 2435070 w 4830004"/>
              <a:gd name="connsiteY97" fmla="*/ 4600820 h 5332095"/>
              <a:gd name="connsiteX98" fmla="*/ 2443098 w 4830004"/>
              <a:gd name="connsiteY98" fmla="*/ 4600820 h 5332095"/>
              <a:gd name="connsiteX99" fmla="*/ 2568866 w 4830004"/>
              <a:gd name="connsiteY99" fmla="*/ 4737009 h 5332095"/>
              <a:gd name="connsiteX100" fmla="*/ 2683929 w 4830004"/>
              <a:gd name="connsiteY100" fmla="*/ 4917608 h 5332095"/>
              <a:gd name="connsiteX101" fmla="*/ 2683929 w 4830004"/>
              <a:gd name="connsiteY101" fmla="*/ 4962017 h 5332095"/>
              <a:gd name="connsiteX102" fmla="*/ 2654495 w 4830004"/>
              <a:gd name="connsiteY102" fmla="*/ 4991622 h 5332095"/>
              <a:gd name="connsiteX103" fmla="*/ 2643791 w 4830004"/>
              <a:gd name="connsiteY103" fmla="*/ 4991622 h 5332095"/>
              <a:gd name="connsiteX104" fmla="*/ 2520699 w 4830004"/>
              <a:gd name="connsiteY104" fmla="*/ 4834709 h 5332095"/>
              <a:gd name="connsiteX105" fmla="*/ 2405636 w 4830004"/>
              <a:gd name="connsiteY105" fmla="*/ 4642268 h 5332095"/>
              <a:gd name="connsiteX106" fmla="*/ 2405636 w 4830004"/>
              <a:gd name="connsiteY106" fmla="*/ 4633386 h 5332095"/>
              <a:gd name="connsiteX107" fmla="*/ 2435070 w 4830004"/>
              <a:gd name="connsiteY107" fmla="*/ 4600820 h 5332095"/>
              <a:gd name="connsiteX108" fmla="*/ 3775698 w 4830004"/>
              <a:gd name="connsiteY108" fmla="*/ 4547528 h 5332095"/>
              <a:gd name="connsiteX109" fmla="*/ 3775698 w 4830004"/>
              <a:gd name="connsiteY109" fmla="*/ 4559370 h 5332095"/>
              <a:gd name="connsiteX110" fmla="*/ 3786402 w 4830004"/>
              <a:gd name="connsiteY110" fmla="*/ 4609701 h 5332095"/>
              <a:gd name="connsiteX111" fmla="*/ 3794429 w 4830004"/>
              <a:gd name="connsiteY111" fmla="*/ 4609701 h 5332095"/>
              <a:gd name="connsiteX112" fmla="*/ 3805133 w 4830004"/>
              <a:gd name="connsiteY112" fmla="*/ 4559370 h 5332095"/>
              <a:gd name="connsiteX113" fmla="*/ 3786402 w 4830004"/>
              <a:gd name="connsiteY113" fmla="*/ 4547528 h 5332095"/>
              <a:gd name="connsiteX114" fmla="*/ 3738235 w 4830004"/>
              <a:gd name="connsiteY114" fmla="*/ 4506080 h 5332095"/>
              <a:gd name="connsiteX115" fmla="*/ 3738235 w 4830004"/>
              <a:gd name="connsiteY115" fmla="*/ 4580096 h 5332095"/>
              <a:gd name="connsiteX116" fmla="*/ 3746264 w 4830004"/>
              <a:gd name="connsiteY116" fmla="*/ 4580096 h 5332095"/>
              <a:gd name="connsiteX117" fmla="*/ 3746264 w 4830004"/>
              <a:gd name="connsiteY117" fmla="*/ 4506080 h 5332095"/>
              <a:gd name="connsiteX118" fmla="*/ 1878482 w 4830004"/>
              <a:gd name="connsiteY118" fmla="*/ 4461671 h 5332095"/>
              <a:gd name="connsiteX119" fmla="*/ 1878482 w 4830004"/>
              <a:gd name="connsiteY119" fmla="*/ 4506080 h 5332095"/>
              <a:gd name="connsiteX120" fmla="*/ 1897214 w 4830004"/>
              <a:gd name="connsiteY120" fmla="*/ 4494237 h 5332095"/>
              <a:gd name="connsiteX121" fmla="*/ 1915945 w 4830004"/>
              <a:gd name="connsiteY121" fmla="*/ 4514961 h 5332095"/>
              <a:gd name="connsiteX122" fmla="*/ 1926649 w 4830004"/>
              <a:gd name="connsiteY122" fmla="*/ 4514961 h 5332095"/>
              <a:gd name="connsiteX123" fmla="*/ 1926649 w 4830004"/>
              <a:gd name="connsiteY123" fmla="*/ 4494237 h 5332095"/>
              <a:gd name="connsiteX124" fmla="*/ 1897214 w 4830004"/>
              <a:gd name="connsiteY124" fmla="*/ 4461671 h 5332095"/>
              <a:gd name="connsiteX125" fmla="*/ 2654495 w 4830004"/>
              <a:gd name="connsiteY125" fmla="*/ 4452788 h 5332095"/>
              <a:gd name="connsiteX126" fmla="*/ 2673226 w 4830004"/>
              <a:gd name="connsiteY126" fmla="*/ 4452788 h 5332095"/>
              <a:gd name="connsiteX127" fmla="*/ 2683929 w 4830004"/>
              <a:gd name="connsiteY127" fmla="*/ 4514961 h 5332095"/>
              <a:gd name="connsiteX128" fmla="*/ 2665198 w 4830004"/>
              <a:gd name="connsiteY128" fmla="*/ 4526804 h 5332095"/>
              <a:gd name="connsiteX129" fmla="*/ 2654495 w 4830004"/>
              <a:gd name="connsiteY129" fmla="*/ 4506080 h 5332095"/>
              <a:gd name="connsiteX130" fmla="*/ 3920197 w 4830004"/>
              <a:gd name="connsiteY130" fmla="*/ 4440945 h 5332095"/>
              <a:gd name="connsiteX131" fmla="*/ 3920197 w 4830004"/>
              <a:gd name="connsiteY131" fmla="*/ 4452788 h 5332095"/>
              <a:gd name="connsiteX132" fmla="*/ 3938928 w 4830004"/>
              <a:gd name="connsiteY132" fmla="*/ 4473513 h 5332095"/>
              <a:gd name="connsiteX133" fmla="*/ 3938928 w 4830004"/>
              <a:gd name="connsiteY133" fmla="*/ 4440945 h 5332095"/>
              <a:gd name="connsiteX134" fmla="*/ 2903354 w 4830004"/>
              <a:gd name="connsiteY134" fmla="*/ 4420221 h 5332095"/>
              <a:gd name="connsiteX135" fmla="*/ 2903354 w 4830004"/>
              <a:gd name="connsiteY135" fmla="*/ 4440945 h 5332095"/>
              <a:gd name="connsiteX136" fmla="*/ 2932788 w 4830004"/>
              <a:gd name="connsiteY136" fmla="*/ 4473513 h 5332095"/>
              <a:gd name="connsiteX137" fmla="*/ 2932788 w 4830004"/>
              <a:gd name="connsiteY137" fmla="*/ 4461671 h 5332095"/>
              <a:gd name="connsiteX138" fmla="*/ 2903354 w 4830004"/>
              <a:gd name="connsiteY138" fmla="*/ 4420221 h 5332095"/>
              <a:gd name="connsiteX139" fmla="*/ 976704 w 4830004"/>
              <a:gd name="connsiteY139" fmla="*/ 4408379 h 5332095"/>
              <a:gd name="connsiteX140" fmla="*/ 995435 w 4830004"/>
              <a:gd name="connsiteY140" fmla="*/ 4432064 h 5332095"/>
              <a:gd name="connsiteX141" fmla="*/ 995435 w 4830004"/>
              <a:gd name="connsiteY141" fmla="*/ 4440945 h 5332095"/>
              <a:gd name="connsiteX142" fmla="*/ 968676 w 4830004"/>
              <a:gd name="connsiteY142" fmla="*/ 4473513 h 5332095"/>
              <a:gd name="connsiteX143" fmla="*/ 957972 w 4830004"/>
              <a:gd name="connsiteY143" fmla="*/ 4452788 h 5332095"/>
              <a:gd name="connsiteX144" fmla="*/ 957972 w 4830004"/>
              <a:gd name="connsiteY144" fmla="*/ 4432064 h 5332095"/>
              <a:gd name="connsiteX145" fmla="*/ 976704 w 4830004"/>
              <a:gd name="connsiteY145" fmla="*/ 4408379 h 5332095"/>
              <a:gd name="connsiteX146" fmla="*/ 1158665 w 4830004"/>
              <a:gd name="connsiteY146" fmla="*/ 4378772 h 5332095"/>
              <a:gd name="connsiteX147" fmla="*/ 1139934 w 4830004"/>
              <a:gd name="connsiteY147" fmla="*/ 4452788 h 5332095"/>
              <a:gd name="connsiteX148" fmla="*/ 1169369 w 4830004"/>
              <a:gd name="connsiteY148" fmla="*/ 4482395 h 5332095"/>
              <a:gd name="connsiteX149" fmla="*/ 1169369 w 4830004"/>
              <a:gd name="connsiteY149" fmla="*/ 4494237 h 5332095"/>
              <a:gd name="connsiteX150" fmla="*/ 1158665 w 4830004"/>
              <a:gd name="connsiteY150" fmla="*/ 4514961 h 5332095"/>
              <a:gd name="connsiteX151" fmla="*/ 1180072 w 4830004"/>
              <a:gd name="connsiteY151" fmla="*/ 4547528 h 5332095"/>
              <a:gd name="connsiteX152" fmla="*/ 1188100 w 4830004"/>
              <a:gd name="connsiteY152" fmla="*/ 4547528 h 5332095"/>
              <a:gd name="connsiteX153" fmla="*/ 1198803 w 4830004"/>
              <a:gd name="connsiteY153" fmla="*/ 4514961 h 5332095"/>
              <a:gd name="connsiteX154" fmla="*/ 1217534 w 4830004"/>
              <a:gd name="connsiteY154" fmla="*/ 4526804 h 5332095"/>
              <a:gd name="connsiteX155" fmla="*/ 1225563 w 4830004"/>
              <a:gd name="connsiteY155" fmla="*/ 4526804 h 5332095"/>
              <a:gd name="connsiteX156" fmla="*/ 1225563 w 4830004"/>
              <a:gd name="connsiteY156" fmla="*/ 4506080 h 5332095"/>
              <a:gd name="connsiteX157" fmla="*/ 1206831 w 4830004"/>
              <a:gd name="connsiteY157" fmla="*/ 4461671 h 5332095"/>
              <a:gd name="connsiteX158" fmla="*/ 1217534 w 4830004"/>
              <a:gd name="connsiteY158" fmla="*/ 4432064 h 5332095"/>
              <a:gd name="connsiteX159" fmla="*/ 3861327 w 4830004"/>
              <a:gd name="connsiteY159" fmla="*/ 4358048 h 5332095"/>
              <a:gd name="connsiteX160" fmla="*/ 3861327 w 4830004"/>
              <a:gd name="connsiteY160" fmla="*/ 4420221 h 5332095"/>
              <a:gd name="connsiteX161" fmla="*/ 3872031 w 4830004"/>
              <a:gd name="connsiteY161" fmla="*/ 4420221 h 5332095"/>
              <a:gd name="connsiteX162" fmla="*/ 3872031 w 4830004"/>
              <a:gd name="connsiteY162" fmla="*/ 4358048 h 5332095"/>
              <a:gd name="connsiteX163" fmla="*/ 3957659 w 4830004"/>
              <a:gd name="connsiteY163" fmla="*/ 4230741 h 5332095"/>
              <a:gd name="connsiteX164" fmla="*/ 3957659 w 4830004"/>
              <a:gd name="connsiteY164" fmla="*/ 4251465 h 5332095"/>
              <a:gd name="connsiteX165" fmla="*/ 3968363 w 4830004"/>
              <a:gd name="connsiteY165" fmla="*/ 4304757 h 5332095"/>
              <a:gd name="connsiteX166" fmla="*/ 3995123 w 4830004"/>
              <a:gd name="connsiteY166" fmla="*/ 4304757 h 5332095"/>
              <a:gd name="connsiteX167" fmla="*/ 3995123 w 4830004"/>
              <a:gd name="connsiteY167" fmla="*/ 4239623 h 5332095"/>
              <a:gd name="connsiteX168" fmla="*/ 3957659 w 4830004"/>
              <a:gd name="connsiteY168" fmla="*/ 4230741 h 5332095"/>
              <a:gd name="connsiteX169" fmla="*/ 1006139 w 4830004"/>
              <a:gd name="connsiteY169" fmla="*/ 4198173 h 5332095"/>
              <a:gd name="connsiteX170" fmla="*/ 1054304 w 4830004"/>
              <a:gd name="connsiteY170" fmla="*/ 4230741 h 5332095"/>
              <a:gd name="connsiteX171" fmla="*/ 1054304 w 4830004"/>
              <a:gd name="connsiteY171" fmla="*/ 4260347 h 5332095"/>
              <a:gd name="connsiteX172" fmla="*/ 1043601 w 4830004"/>
              <a:gd name="connsiteY172" fmla="*/ 4260347 h 5332095"/>
              <a:gd name="connsiteX173" fmla="*/ 987408 w 4830004"/>
              <a:gd name="connsiteY173" fmla="*/ 4207056 h 5332095"/>
              <a:gd name="connsiteX174" fmla="*/ 2665198 w 4830004"/>
              <a:gd name="connsiteY174" fmla="*/ 4186331 h 5332095"/>
              <a:gd name="connsiteX175" fmla="*/ 2673226 w 4830004"/>
              <a:gd name="connsiteY175" fmla="*/ 4186331 h 5332095"/>
              <a:gd name="connsiteX176" fmla="*/ 2673226 w 4830004"/>
              <a:gd name="connsiteY176" fmla="*/ 4207056 h 5332095"/>
              <a:gd name="connsiteX177" fmla="*/ 2654495 w 4830004"/>
              <a:gd name="connsiteY177" fmla="*/ 4230741 h 5332095"/>
              <a:gd name="connsiteX178" fmla="*/ 2635764 w 4830004"/>
              <a:gd name="connsiteY178" fmla="*/ 4207056 h 5332095"/>
              <a:gd name="connsiteX179" fmla="*/ 2940817 w 4830004"/>
              <a:gd name="connsiteY179" fmla="*/ 4177449 h 5332095"/>
              <a:gd name="connsiteX180" fmla="*/ 2884623 w 4830004"/>
              <a:gd name="connsiteY180" fmla="*/ 4292915 h 5332095"/>
              <a:gd name="connsiteX181" fmla="*/ 2914057 w 4830004"/>
              <a:gd name="connsiteY181" fmla="*/ 4399497 h 5332095"/>
              <a:gd name="connsiteX182" fmla="*/ 2932788 w 4830004"/>
              <a:gd name="connsiteY182" fmla="*/ 4358048 h 5332095"/>
              <a:gd name="connsiteX183" fmla="*/ 2914057 w 4830004"/>
              <a:gd name="connsiteY183" fmla="*/ 4313639 h 5332095"/>
              <a:gd name="connsiteX184" fmla="*/ 2962224 w 4830004"/>
              <a:gd name="connsiteY184" fmla="*/ 4218899 h 5332095"/>
              <a:gd name="connsiteX185" fmla="*/ 2951520 w 4830004"/>
              <a:gd name="connsiteY185" fmla="*/ 4177449 h 5332095"/>
              <a:gd name="connsiteX186" fmla="*/ 2175508 w 4830004"/>
              <a:gd name="connsiteY186" fmla="*/ 4165607 h 5332095"/>
              <a:gd name="connsiteX187" fmla="*/ 2186211 w 4830004"/>
              <a:gd name="connsiteY187" fmla="*/ 4218899 h 5332095"/>
              <a:gd name="connsiteX188" fmla="*/ 2194239 w 4830004"/>
              <a:gd name="connsiteY188" fmla="*/ 4218899 h 5332095"/>
              <a:gd name="connsiteX189" fmla="*/ 2194239 w 4830004"/>
              <a:gd name="connsiteY189" fmla="*/ 4165607 h 5332095"/>
              <a:gd name="connsiteX190" fmla="*/ 3949632 w 4830004"/>
              <a:gd name="connsiteY190" fmla="*/ 4144883 h 5332095"/>
              <a:gd name="connsiteX191" fmla="*/ 3949632 w 4830004"/>
              <a:gd name="connsiteY191" fmla="*/ 4165607 h 5332095"/>
              <a:gd name="connsiteX192" fmla="*/ 3968363 w 4830004"/>
              <a:gd name="connsiteY192" fmla="*/ 4186331 h 5332095"/>
              <a:gd name="connsiteX193" fmla="*/ 3968363 w 4830004"/>
              <a:gd name="connsiteY193" fmla="*/ 4144883 h 5332095"/>
              <a:gd name="connsiteX194" fmla="*/ 2884623 w 4830004"/>
              <a:gd name="connsiteY194" fmla="*/ 4144883 h 5332095"/>
              <a:gd name="connsiteX195" fmla="*/ 2873919 w 4830004"/>
              <a:gd name="connsiteY195" fmla="*/ 4165607 h 5332095"/>
              <a:gd name="connsiteX196" fmla="*/ 2884623 w 4830004"/>
              <a:gd name="connsiteY196" fmla="*/ 4186331 h 5332095"/>
              <a:gd name="connsiteX197" fmla="*/ 2873919 w 4830004"/>
              <a:gd name="connsiteY197" fmla="*/ 4218899 h 5332095"/>
              <a:gd name="connsiteX198" fmla="*/ 2873919 w 4830004"/>
              <a:gd name="connsiteY198" fmla="*/ 4239623 h 5332095"/>
              <a:gd name="connsiteX199" fmla="*/ 2884623 w 4830004"/>
              <a:gd name="connsiteY199" fmla="*/ 4239623 h 5332095"/>
              <a:gd name="connsiteX200" fmla="*/ 2903354 w 4830004"/>
              <a:gd name="connsiteY200" fmla="*/ 4198173 h 5332095"/>
              <a:gd name="connsiteX201" fmla="*/ 2903354 w 4830004"/>
              <a:gd name="connsiteY201" fmla="*/ 4165607 h 5332095"/>
              <a:gd name="connsiteX202" fmla="*/ 2884623 w 4830004"/>
              <a:gd name="connsiteY202" fmla="*/ 4144883 h 5332095"/>
              <a:gd name="connsiteX203" fmla="*/ 3987094 w 4830004"/>
              <a:gd name="connsiteY203" fmla="*/ 4103433 h 5332095"/>
              <a:gd name="connsiteX204" fmla="*/ 3987094 w 4830004"/>
              <a:gd name="connsiteY204" fmla="*/ 4144883 h 5332095"/>
              <a:gd name="connsiteX205" fmla="*/ 4005826 w 4830004"/>
              <a:gd name="connsiteY205" fmla="*/ 4144883 h 5332095"/>
              <a:gd name="connsiteX206" fmla="*/ 4005826 w 4830004"/>
              <a:gd name="connsiteY206" fmla="*/ 4103433 h 5332095"/>
              <a:gd name="connsiteX207" fmla="*/ 2817725 w 4830004"/>
              <a:gd name="connsiteY207" fmla="*/ 4091591 h 5332095"/>
              <a:gd name="connsiteX208" fmla="*/ 2817725 w 4830004"/>
              <a:gd name="connsiteY208" fmla="*/ 4186331 h 5332095"/>
              <a:gd name="connsiteX209" fmla="*/ 2836456 w 4830004"/>
              <a:gd name="connsiteY209" fmla="*/ 4186331 h 5332095"/>
              <a:gd name="connsiteX210" fmla="*/ 2855187 w 4830004"/>
              <a:gd name="connsiteY210" fmla="*/ 4124159 h 5332095"/>
              <a:gd name="connsiteX211" fmla="*/ 2825752 w 4830004"/>
              <a:gd name="connsiteY211" fmla="*/ 4091591 h 5332095"/>
              <a:gd name="connsiteX212" fmla="*/ 2231702 w 4830004"/>
              <a:gd name="connsiteY212" fmla="*/ 4079748 h 5332095"/>
              <a:gd name="connsiteX213" fmla="*/ 2231702 w 4830004"/>
              <a:gd name="connsiteY213" fmla="*/ 4112316 h 5332095"/>
              <a:gd name="connsiteX214" fmla="*/ 2253109 w 4830004"/>
              <a:gd name="connsiteY214" fmla="*/ 4112316 h 5332095"/>
              <a:gd name="connsiteX215" fmla="*/ 2253109 w 4830004"/>
              <a:gd name="connsiteY215" fmla="*/ 4079748 h 5332095"/>
              <a:gd name="connsiteX216" fmla="*/ 2539432 w 4830004"/>
              <a:gd name="connsiteY216" fmla="*/ 4059024 h 5332095"/>
              <a:gd name="connsiteX217" fmla="*/ 2550135 w 4830004"/>
              <a:gd name="connsiteY217" fmla="*/ 4059024 h 5332095"/>
              <a:gd name="connsiteX218" fmla="*/ 2617032 w 4830004"/>
              <a:gd name="connsiteY218" fmla="*/ 4207056 h 5332095"/>
              <a:gd name="connsiteX219" fmla="*/ 2617032 w 4830004"/>
              <a:gd name="connsiteY219" fmla="*/ 4230741 h 5332095"/>
              <a:gd name="connsiteX220" fmla="*/ 2598301 w 4830004"/>
              <a:gd name="connsiteY220" fmla="*/ 4230741 h 5332095"/>
              <a:gd name="connsiteX221" fmla="*/ 2558163 w 4830004"/>
              <a:gd name="connsiteY221" fmla="*/ 4153764 h 5332095"/>
              <a:gd name="connsiteX222" fmla="*/ 2528728 w 4830004"/>
              <a:gd name="connsiteY222" fmla="*/ 4177449 h 5332095"/>
              <a:gd name="connsiteX223" fmla="*/ 2501968 w 4830004"/>
              <a:gd name="connsiteY223" fmla="*/ 4133040 h 5332095"/>
              <a:gd name="connsiteX224" fmla="*/ 2539432 w 4830004"/>
              <a:gd name="connsiteY224" fmla="*/ 4059024 h 5332095"/>
              <a:gd name="connsiteX225" fmla="*/ 2962224 w 4830004"/>
              <a:gd name="connsiteY225" fmla="*/ 4026458 h 5332095"/>
              <a:gd name="connsiteX226" fmla="*/ 2914057 w 4830004"/>
              <a:gd name="connsiteY226" fmla="*/ 4091591 h 5332095"/>
              <a:gd name="connsiteX227" fmla="*/ 2914057 w 4830004"/>
              <a:gd name="connsiteY227" fmla="*/ 4103433 h 5332095"/>
              <a:gd name="connsiteX228" fmla="*/ 2951520 w 4830004"/>
              <a:gd name="connsiteY228" fmla="*/ 4112316 h 5332095"/>
              <a:gd name="connsiteX229" fmla="*/ 2980955 w 4830004"/>
              <a:gd name="connsiteY229" fmla="*/ 4038300 h 5332095"/>
              <a:gd name="connsiteX230" fmla="*/ 1150638 w 4830004"/>
              <a:gd name="connsiteY230" fmla="*/ 4017575 h 5332095"/>
              <a:gd name="connsiteX231" fmla="*/ 1150638 w 4830004"/>
              <a:gd name="connsiteY231" fmla="*/ 4038300 h 5332095"/>
              <a:gd name="connsiteX232" fmla="*/ 1180072 w 4830004"/>
              <a:gd name="connsiteY232" fmla="*/ 4079748 h 5332095"/>
              <a:gd name="connsiteX233" fmla="*/ 1180072 w 4830004"/>
              <a:gd name="connsiteY233" fmla="*/ 4070867 h 5332095"/>
              <a:gd name="connsiteX234" fmla="*/ 1158665 w 4830004"/>
              <a:gd name="connsiteY234" fmla="*/ 4017575 h 5332095"/>
              <a:gd name="connsiteX235" fmla="*/ 4035261 w 4830004"/>
              <a:gd name="connsiteY235" fmla="*/ 3922835 h 5332095"/>
              <a:gd name="connsiteX236" fmla="*/ 4035261 w 4830004"/>
              <a:gd name="connsiteY236" fmla="*/ 3931718 h 5332095"/>
              <a:gd name="connsiteX237" fmla="*/ 4062020 w 4830004"/>
              <a:gd name="connsiteY237" fmla="*/ 3976127 h 5332095"/>
              <a:gd name="connsiteX238" fmla="*/ 4053992 w 4830004"/>
              <a:gd name="connsiteY238" fmla="*/ 3996851 h 5332095"/>
              <a:gd name="connsiteX239" fmla="*/ 4062020 w 4830004"/>
              <a:gd name="connsiteY239" fmla="*/ 4038300 h 5332095"/>
              <a:gd name="connsiteX240" fmla="*/ 4083428 w 4830004"/>
              <a:gd name="connsiteY240" fmla="*/ 4038300 h 5332095"/>
              <a:gd name="connsiteX241" fmla="*/ 4083428 w 4830004"/>
              <a:gd name="connsiteY241" fmla="*/ 3952442 h 5332095"/>
              <a:gd name="connsiteX242" fmla="*/ 4035261 w 4830004"/>
              <a:gd name="connsiteY242" fmla="*/ 3922835 h 5332095"/>
              <a:gd name="connsiteX243" fmla="*/ 1139934 w 4830004"/>
              <a:gd name="connsiteY243" fmla="*/ 3869544 h 5332095"/>
              <a:gd name="connsiteX244" fmla="*/ 1169369 w 4830004"/>
              <a:gd name="connsiteY244" fmla="*/ 3931718 h 5332095"/>
              <a:gd name="connsiteX245" fmla="*/ 1180072 w 4830004"/>
              <a:gd name="connsiteY245" fmla="*/ 3931718 h 5332095"/>
              <a:gd name="connsiteX246" fmla="*/ 1180072 w 4830004"/>
              <a:gd name="connsiteY246" fmla="*/ 3922835 h 5332095"/>
              <a:gd name="connsiteX247" fmla="*/ 1158665 w 4830004"/>
              <a:gd name="connsiteY247" fmla="*/ 3869544 h 5332095"/>
              <a:gd name="connsiteX248" fmla="*/ 3623172 w 4830004"/>
              <a:gd name="connsiteY248" fmla="*/ 3825135 h 5332095"/>
              <a:gd name="connsiteX249" fmla="*/ 3593737 w 4830004"/>
              <a:gd name="connsiteY249" fmla="*/ 3857702 h 5332095"/>
              <a:gd name="connsiteX250" fmla="*/ 3623172 w 4830004"/>
              <a:gd name="connsiteY250" fmla="*/ 3857702 h 5332095"/>
              <a:gd name="connsiteX251" fmla="*/ 1696521 w 4830004"/>
              <a:gd name="connsiteY251" fmla="*/ 3816252 h 5332095"/>
              <a:gd name="connsiteX252" fmla="*/ 1704549 w 4830004"/>
              <a:gd name="connsiteY252" fmla="*/ 3836978 h 5332095"/>
              <a:gd name="connsiteX253" fmla="*/ 1696521 w 4830004"/>
              <a:gd name="connsiteY253" fmla="*/ 3857702 h 5332095"/>
              <a:gd name="connsiteX254" fmla="*/ 1715253 w 4830004"/>
              <a:gd name="connsiteY254" fmla="*/ 3869544 h 5332095"/>
              <a:gd name="connsiteX255" fmla="*/ 1715253 w 4830004"/>
              <a:gd name="connsiteY255" fmla="*/ 3816252 h 5332095"/>
              <a:gd name="connsiteX256" fmla="*/ 1131906 w 4830004"/>
              <a:gd name="connsiteY256" fmla="*/ 3804410 h 5332095"/>
              <a:gd name="connsiteX257" fmla="*/ 1131906 w 4830004"/>
              <a:gd name="connsiteY257" fmla="*/ 3825135 h 5332095"/>
              <a:gd name="connsiteX258" fmla="*/ 1150638 w 4830004"/>
              <a:gd name="connsiteY258" fmla="*/ 3848820 h 5332095"/>
              <a:gd name="connsiteX259" fmla="*/ 1150638 w 4830004"/>
              <a:gd name="connsiteY259" fmla="*/ 3804410 h 5332095"/>
              <a:gd name="connsiteX260" fmla="*/ 4035261 w 4830004"/>
              <a:gd name="connsiteY260" fmla="*/ 3783686 h 5332095"/>
              <a:gd name="connsiteX261" fmla="*/ 4016530 w 4830004"/>
              <a:gd name="connsiteY261" fmla="*/ 3804410 h 5332095"/>
              <a:gd name="connsiteX262" fmla="*/ 4016530 w 4830004"/>
              <a:gd name="connsiteY262" fmla="*/ 3816252 h 5332095"/>
              <a:gd name="connsiteX263" fmla="*/ 4035261 w 4830004"/>
              <a:gd name="connsiteY263" fmla="*/ 3816252 h 5332095"/>
              <a:gd name="connsiteX264" fmla="*/ 2461830 w 4830004"/>
              <a:gd name="connsiteY264" fmla="*/ 3783686 h 5332095"/>
              <a:gd name="connsiteX265" fmla="*/ 2416339 w 4830004"/>
              <a:gd name="connsiteY265" fmla="*/ 3804410 h 5332095"/>
              <a:gd name="connsiteX266" fmla="*/ 2416339 w 4830004"/>
              <a:gd name="connsiteY266" fmla="*/ 3848820 h 5332095"/>
              <a:gd name="connsiteX267" fmla="*/ 2453801 w 4830004"/>
              <a:gd name="connsiteY267" fmla="*/ 3857702 h 5332095"/>
              <a:gd name="connsiteX268" fmla="*/ 2461830 w 4830004"/>
              <a:gd name="connsiteY268" fmla="*/ 3836978 h 5332095"/>
              <a:gd name="connsiteX269" fmla="*/ 4072724 w 4830004"/>
              <a:gd name="connsiteY269" fmla="*/ 3774804 h 5332095"/>
              <a:gd name="connsiteX270" fmla="*/ 4072724 w 4830004"/>
              <a:gd name="connsiteY270" fmla="*/ 3816252 h 5332095"/>
              <a:gd name="connsiteX271" fmla="*/ 4091455 w 4830004"/>
              <a:gd name="connsiteY271" fmla="*/ 3836978 h 5332095"/>
              <a:gd name="connsiteX272" fmla="*/ 4102159 w 4830004"/>
              <a:gd name="connsiteY272" fmla="*/ 3816252 h 5332095"/>
              <a:gd name="connsiteX273" fmla="*/ 4102159 w 4830004"/>
              <a:gd name="connsiteY273" fmla="*/ 3795528 h 5332095"/>
              <a:gd name="connsiteX274" fmla="*/ 4083428 w 4830004"/>
              <a:gd name="connsiteY274" fmla="*/ 3774804 h 5332095"/>
              <a:gd name="connsiteX275" fmla="*/ 2501968 w 4830004"/>
              <a:gd name="connsiteY275" fmla="*/ 3762962 h 5332095"/>
              <a:gd name="connsiteX276" fmla="*/ 2483237 w 4830004"/>
              <a:gd name="connsiteY276" fmla="*/ 3783686 h 5332095"/>
              <a:gd name="connsiteX277" fmla="*/ 2483237 w 4830004"/>
              <a:gd name="connsiteY277" fmla="*/ 3795528 h 5332095"/>
              <a:gd name="connsiteX278" fmla="*/ 2501968 w 4830004"/>
              <a:gd name="connsiteY278" fmla="*/ 3795528 h 5332095"/>
              <a:gd name="connsiteX279" fmla="*/ 1926649 w 4830004"/>
              <a:gd name="connsiteY279" fmla="*/ 3742236 h 5332095"/>
              <a:gd name="connsiteX280" fmla="*/ 1926649 w 4830004"/>
              <a:gd name="connsiteY280" fmla="*/ 3751119 h 5332095"/>
              <a:gd name="connsiteX281" fmla="*/ 1945380 w 4830004"/>
              <a:gd name="connsiteY281" fmla="*/ 3774804 h 5332095"/>
              <a:gd name="connsiteX282" fmla="*/ 1945380 w 4830004"/>
              <a:gd name="connsiteY282" fmla="*/ 3762962 h 5332095"/>
              <a:gd name="connsiteX283" fmla="*/ 1926649 w 4830004"/>
              <a:gd name="connsiteY283" fmla="*/ 3742236 h 5332095"/>
              <a:gd name="connsiteX284" fmla="*/ 1035573 w 4830004"/>
              <a:gd name="connsiteY284" fmla="*/ 3721512 h 5332095"/>
              <a:gd name="connsiteX285" fmla="*/ 1054304 w 4830004"/>
              <a:gd name="connsiteY285" fmla="*/ 3721512 h 5332095"/>
              <a:gd name="connsiteX286" fmla="*/ 1065008 w 4830004"/>
              <a:gd name="connsiteY286" fmla="*/ 3762962 h 5332095"/>
              <a:gd name="connsiteX287" fmla="*/ 1043601 w 4830004"/>
              <a:gd name="connsiteY287" fmla="*/ 3774804 h 5332095"/>
              <a:gd name="connsiteX288" fmla="*/ 1035573 w 4830004"/>
              <a:gd name="connsiteY288" fmla="*/ 3774804 h 5332095"/>
              <a:gd name="connsiteX289" fmla="*/ 1158665 w 4830004"/>
              <a:gd name="connsiteY289" fmla="*/ 3697827 h 5332095"/>
              <a:gd name="connsiteX290" fmla="*/ 1131906 w 4830004"/>
              <a:gd name="connsiteY290" fmla="*/ 3709670 h 5332095"/>
              <a:gd name="connsiteX291" fmla="*/ 1139934 w 4830004"/>
              <a:gd name="connsiteY291" fmla="*/ 3762962 h 5332095"/>
              <a:gd name="connsiteX292" fmla="*/ 1158665 w 4830004"/>
              <a:gd name="connsiteY292" fmla="*/ 3762962 h 5332095"/>
              <a:gd name="connsiteX293" fmla="*/ 1169369 w 4830004"/>
              <a:gd name="connsiteY293" fmla="*/ 3742236 h 5332095"/>
              <a:gd name="connsiteX294" fmla="*/ 1158665 w 4830004"/>
              <a:gd name="connsiteY294" fmla="*/ 3697827 h 5332095"/>
              <a:gd name="connsiteX295" fmla="*/ 4083428 w 4830004"/>
              <a:gd name="connsiteY295" fmla="*/ 3677103 h 5332095"/>
              <a:gd name="connsiteX296" fmla="*/ 4083428 w 4830004"/>
              <a:gd name="connsiteY296" fmla="*/ 3709670 h 5332095"/>
              <a:gd name="connsiteX297" fmla="*/ 4102159 w 4830004"/>
              <a:gd name="connsiteY297" fmla="*/ 3730394 h 5332095"/>
              <a:gd name="connsiteX298" fmla="*/ 4110186 w 4830004"/>
              <a:gd name="connsiteY298" fmla="*/ 3709670 h 5332095"/>
              <a:gd name="connsiteX299" fmla="*/ 4110186 w 4830004"/>
              <a:gd name="connsiteY299" fmla="*/ 3697827 h 5332095"/>
              <a:gd name="connsiteX300" fmla="*/ 4091455 w 4830004"/>
              <a:gd name="connsiteY300" fmla="*/ 3677103 h 5332095"/>
              <a:gd name="connsiteX301" fmla="*/ 2825752 w 4830004"/>
              <a:gd name="connsiteY301" fmla="*/ 3668220 h 5332095"/>
              <a:gd name="connsiteX302" fmla="*/ 2807021 w 4830004"/>
              <a:gd name="connsiteY302" fmla="*/ 3688946 h 5332095"/>
              <a:gd name="connsiteX303" fmla="*/ 2807021 w 4830004"/>
              <a:gd name="connsiteY303" fmla="*/ 3709670 h 5332095"/>
              <a:gd name="connsiteX304" fmla="*/ 2825752 w 4830004"/>
              <a:gd name="connsiteY304" fmla="*/ 3688946 h 5332095"/>
              <a:gd name="connsiteX305" fmla="*/ 1648356 w 4830004"/>
              <a:gd name="connsiteY305" fmla="*/ 3647496 h 5332095"/>
              <a:gd name="connsiteX306" fmla="*/ 1659059 w 4830004"/>
              <a:gd name="connsiteY306" fmla="*/ 3688946 h 5332095"/>
              <a:gd name="connsiteX307" fmla="*/ 1667087 w 4830004"/>
              <a:gd name="connsiteY307" fmla="*/ 3688946 h 5332095"/>
              <a:gd name="connsiteX308" fmla="*/ 1685818 w 4830004"/>
              <a:gd name="connsiteY308" fmla="*/ 3668220 h 5332095"/>
              <a:gd name="connsiteX309" fmla="*/ 1659059 w 4830004"/>
              <a:gd name="connsiteY309" fmla="*/ 3647496 h 5332095"/>
              <a:gd name="connsiteX310" fmla="*/ 3690070 w 4830004"/>
              <a:gd name="connsiteY310" fmla="*/ 3594206 h 5332095"/>
              <a:gd name="connsiteX311" fmla="*/ 3698097 w 4830004"/>
              <a:gd name="connsiteY311" fmla="*/ 3614930 h 5332095"/>
              <a:gd name="connsiteX312" fmla="*/ 3679366 w 4830004"/>
              <a:gd name="connsiteY312" fmla="*/ 3656378 h 5332095"/>
              <a:gd name="connsiteX313" fmla="*/ 3660635 w 4830004"/>
              <a:gd name="connsiteY313" fmla="*/ 3656378 h 5332095"/>
              <a:gd name="connsiteX314" fmla="*/ 3690070 w 4830004"/>
              <a:gd name="connsiteY314" fmla="*/ 3594206 h 5332095"/>
              <a:gd name="connsiteX315" fmla="*/ 2825752 w 4830004"/>
              <a:gd name="connsiteY315" fmla="*/ 3594206 h 5332095"/>
              <a:gd name="connsiteX316" fmla="*/ 2825752 w 4830004"/>
              <a:gd name="connsiteY316" fmla="*/ 3623811 h 5332095"/>
              <a:gd name="connsiteX317" fmla="*/ 2847160 w 4830004"/>
              <a:gd name="connsiteY317" fmla="*/ 3603087 h 5332095"/>
              <a:gd name="connsiteX318" fmla="*/ 2750827 w 4830004"/>
              <a:gd name="connsiteY318" fmla="*/ 3570519 h 5332095"/>
              <a:gd name="connsiteX319" fmla="*/ 2788290 w 4830004"/>
              <a:gd name="connsiteY319" fmla="*/ 3614930 h 5332095"/>
              <a:gd name="connsiteX320" fmla="*/ 2788290 w 4830004"/>
              <a:gd name="connsiteY320" fmla="*/ 3594206 h 5332095"/>
              <a:gd name="connsiteX321" fmla="*/ 2769558 w 4830004"/>
              <a:gd name="connsiteY321" fmla="*/ 3570519 h 5332095"/>
              <a:gd name="connsiteX322" fmla="*/ 2769558 w 4830004"/>
              <a:gd name="connsiteY322" fmla="*/ 3496505 h 5332095"/>
              <a:gd name="connsiteX323" fmla="*/ 2769558 w 4830004"/>
              <a:gd name="connsiteY323" fmla="*/ 3508347 h 5332095"/>
              <a:gd name="connsiteX324" fmla="*/ 2788290 w 4830004"/>
              <a:gd name="connsiteY324" fmla="*/ 3529071 h 5332095"/>
              <a:gd name="connsiteX325" fmla="*/ 2788290 w 4830004"/>
              <a:gd name="connsiteY325" fmla="*/ 3496505 h 5332095"/>
              <a:gd name="connsiteX326" fmla="*/ 3738235 w 4830004"/>
              <a:gd name="connsiteY326" fmla="*/ 3475779 h 5332095"/>
              <a:gd name="connsiteX327" fmla="*/ 3738235 w 4830004"/>
              <a:gd name="connsiteY327" fmla="*/ 3508347 h 5332095"/>
              <a:gd name="connsiteX328" fmla="*/ 3756967 w 4830004"/>
              <a:gd name="connsiteY328" fmla="*/ 3508347 h 5332095"/>
              <a:gd name="connsiteX329" fmla="*/ 3746264 w 4830004"/>
              <a:gd name="connsiteY329" fmla="*/ 3475779 h 5332095"/>
              <a:gd name="connsiteX330" fmla="*/ 4187787 w 4830004"/>
              <a:gd name="connsiteY330" fmla="*/ 3434331 h 5332095"/>
              <a:gd name="connsiteX331" fmla="*/ 4177084 w 4830004"/>
              <a:gd name="connsiteY331" fmla="*/ 3496505 h 5332095"/>
              <a:gd name="connsiteX332" fmla="*/ 4198491 w 4830004"/>
              <a:gd name="connsiteY332" fmla="*/ 3508347 h 5332095"/>
              <a:gd name="connsiteX333" fmla="*/ 4206518 w 4830004"/>
              <a:gd name="connsiteY333" fmla="*/ 3434331 h 5332095"/>
              <a:gd name="connsiteX334" fmla="*/ 2156777 w 4830004"/>
              <a:gd name="connsiteY334" fmla="*/ 3422489 h 5332095"/>
              <a:gd name="connsiteX335" fmla="*/ 2127342 w 4830004"/>
              <a:gd name="connsiteY335" fmla="*/ 3487622 h 5332095"/>
              <a:gd name="connsiteX336" fmla="*/ 2164804 w 4830004"/>
              <a:gd name="connsiteY336" fmla="*/ 3446174 h 5332095"/>
              <a:gd name="connsiteX337" fmla="*/ 2164804 w 4830004"/>
              <a:gd name="connsiteY337" fmla="*/ 3422489 h 5332095"/>
              <a:gd name="connsiteX338" fmla="*/ 3641903 w 4830004"/>
              <a:gd name="connsiteY338" fmla="*/ 3413607 h 5332095"/>
              <a:gd name="connsiteX339" fmla="*/ 3671339 w 4830004"/>
              <a:gd name="connsiteY339" fmla="*/ 3413607 h 5332095"/>
              <a:gd name="connsiteX340" fmla="*/ 3649931 w 4830004"/>
              <a:gd name="connsiteY340" fmla="*/ 3434331 h 5332095"/>
              <a:gd name="connsiteX341" fmla="*/ 2089879 w 4830004"/>
              <a:gd name="connsiteY341" fmla="*/ 3392882 h 5332095"/>
              <a:gd name="connsiteX342" fmla="*/ 2089879 w 4830004"/>
              <a:gd name="connsiteY342" fmla="*/ 3401765 h 5332095"/>
              <a:gd name="connsiteX343" fmla="*/ 2097907 w 4830004"/>
              <a:gd name="connsiteY343" fmla="*/ 3455055 h 5332095"/>
              <a:gd name="connsiteX344" fmla="*/ 2116639 w 4830004"/>
              <a:gd name="connsiteY344" fmla="*/ 3455055 h 5332095"/>
              <a:gd name="connsiteX345" fmla="*/ 2138046 w 4830004"/>
              <a:gd name="connsiteY345" fmla="*/ 3413607 h 5332095"/>
              <a:gd name="connsiteX346" fmla="*/ 3880058 w 4830004"/>
              <a:gd name="connsiteY346" fmla="*/ 3369197 h 5332095"/>
              <a:gd name="connsiteX347" fmla="*/ 3880058 w 4830004"/>
              <a:gd name="connsiteY347" fmla="*/ 3413607 h 5332095"/>
              <a:gd name="connsiteX348" fmla="*/ 3909494 w 4830004"/>
              <a:gd name="connsiteY348" fmla="*/ 3446174 h 5332095"/>
              <a:gd name="connsiteX349" fmla="*/ 3928225 w 4830004"/>
              <a:gd name="connsiteY349" fmla="*/ 3413607 h 5332095"/>
              <a:gd name="connsiteX350" fmla="*/ 3928225 w 4830004"/>
              <a:gd name="connsiteY350" fmla="*/ 3392882 h 5332095"/>
              <a:gd name="connsiteX351" fmla="*/ 3901465 w 4830004"/>
              <a:gd name="connsiteY351" fmla="*/ 3413607 h 5332095"/>
              <a:gd name="connsiteX352" fmla="*/ 3890762 w 4830004"/>
              <a:gd name="connsiteY352" fmla="*/ 3369197 h 5332095"/>
              <a:gd name="connsiteX353" fmla="*/ 1592161 w 4830004"/>
              <a:gd name="connsiteY353" fmla="*/ 3360315 h 5332095"/>
              <a:gd name="connsiteX354" fmla="*/ 1610892 w 4830004"/>
              <a:gd name="connsiteY354" fmla="*/ 3381039 h 5332095"/>
              <a:gd name="connsiteX355" fmla="*/ 1629623 w 4830004"/>
              <a:gd name="connsiteY355" fmla="*/ 3360315 h 5332095"/>
              <a:gd name="connsiteX356" fmla="*/ 976704 w 4830004"/>
              <a:gd name="connsiteY356" fmla="*/ 3339591 h 5332095"/>
              <a:gd name="connsiteX357" fmla="*/ 1035573 w 4830004"/>
              <a:gd name="connsiteY357" fmla="*/ 3381039 h 5332095"/>
              <a:gd name="connsiteX358" fmla="*/ 1035573 w 4830004"/>
              <a:gd name="connsiteY358" fmla="*/ 3434331 h 5332095"/>
              <a:gd name="connsiteX359" fmla="*/ 1016842 w 4830004"/>
              <a:gd name="connsiteY359" fmla="*/ 3455055 h 5332095"/>
              <a:gd name="connsiteX360" fmla="*/ 995435 w 4830004"/>
              <a:gd name="connsiteY360" fmla="*/ 3455055 h 5332095"/>
              <a:gd name="connsiteX361" fmla="*/ 968676 w 4830004"/>
              <a:gd name="connsiteY361" fmla="*/ 3392882 h 5332095"/>
              <a:gd name="connsiteX362" fmla="*/ 968676 w 4830004"/>
              <a:gd name="connsiteY362" fmla="*/ 3360315 h 5332095"/>
              <a:gd name="connsiteX363" fmla="*/ 4169056 w 4830004"/>
              <a:gd name="connsiteY363" fmla="*/ 3265575 h 5332095"/>
              <a:gd name="connsiteX364" fmla="*/ 4131593 w 4830004"/>
              <a:gd name="connsiteY364" fmla="*/ 3286299 h 5332095"/>
              <a:gd name="connsiteX365" fmla="*/ 4150324 w 4830004"/>
              <a:gd name="connsiteY365" fmla="*/ 3307025 h 5332095"/>
              <a:gd name="connsiteX366" fmla="*/ 4177084 w 4830004"/>
              <a:gd name="connsiteY366" fmla="*/ 3286299 h 5332095"/>
              <a:gd name="connsiteX367" fmla="*/ 4177084 w 4830004"/>
              <a:gd name="connsiteY367" fmla="*/ 3265575 h 5332095"/>
              <a:gd name="connsiteX368" fmla="*/ 1889186 w 4830004"/>
              <a:gd name="connsiteY368" fmla="*/ 3253733 h 5332095"/>
              <a:gd name="connsiteX369" fmla="*/ 1897214 w 4830004"/>
              <a:gd name="connsiteY369" fmla="*/ 3253733 h 5332095"/>
              <a:gd name="connsiteX370" fmla="*/ 1993547 w 4830004"/>
              <a:gd name="connsiteY370" fmla="*/ 3360315 h 5332095"/>
              <a:gd name="connsiteX371" fmla="*/ 1993547 w 4830004"/>
              <a:gd name="connsiteY371" fmla="*/ 3369197 h 5332095"/>
              <a:gd name="connsiteX372" fmla="*/ 1964112 w 4830004"/>
              <a:gd name="connsiteY372" fmla="*/ 3369197 h 5332095"/>
              <a:gd name="connsiteX373" fmla="*/ 1964112 w 4830004"/>
              <a:gd name="connsiteY373" fmla="*/ 3348473 h 5332095"/>
              <a:gd name="connsiteX374" fmla="*/ 1945380 w 4830004"/>
              <a:gd name="connsiteY374" fmla="*/ 3360315 h 5332095"/>
              <a:gd name="connsiteX375" fmla="*/ 1889186 w 4830004"/>
              <a:gd name="connsiteY375" fmla="*/ 3265575 h 5332095"/>
              <a:gd name="connsiteX376" fmla="*/ 3623172 w 4830004"/>
              <a:gd name="connsiteY376" fmla="*/ 3233009 h 5332095"/>
              <a:gd name="connsiteX377" fmla="*/ 3631199 w 4830004"/>
              <a:gd name="connsiteY377" fmla="*/ 3233009 h 5332095"/>
              <a:gd name="connsiteX378" fmla="*/ 3631199 w 4830004"/>
              <a:gd name="connsiteY378" fmla="*/ 3265575 h 5332095"/>
              <a:gd name="connsiteX379" fmla="*/ 3612468 w 4830004"/>
              <a:gd name="connsiteY379" fmla="*/ 3286299 h 5332095"/>
              <a:gd name="connsiteX380" fmla="*/ 3604441 w 4830004"/>
              <a:gd name="connsiteY380" fmla="*/ 3286299 h 5332095"/>
              <a:gd name="connsiteX381" fmla="*/ 3604441 w 4830004"/>
              <a:gd name="connsiteY381" fmla="*/ 3253733 h 5332095"/>
              <a:gd name="connsiteX382" fmla="*/ 3623172 w 4830004"/>
              <a:gd name="connsiteY382" fmla="*/ 3233009 h 5332095"/>
              <a:gd name="connsiteX383" fmla="*/ 4131593 w 4830004"/>
              <a:gd name="connsiteY383" fmla="*/ 3221166 h 5332095"/>
              <a:gd name="connsiteX384" fmla="*/ 4131593 w 4830004"/>
              <a:gd name="connsiteY384" fmla="*/ 3241890 h 5332095"/>
              <a:gd name="connsiteX385" fmla="*/ 4139621 w 4830004"/>
              <a:gd name="connsiteY385" fmla="*/ 3241890 h 5332095"/>
              <a:gd name="connsiteX386" fmla="*/ 4158353 w 4830004"/>
              <a:gd name="connsiteY386" fmla="*/ 3221166 h 5332095"/>
              <a:gd name="connsiteX387" fmla="*/ 2127342 w 4830004"/>
              <a:gd name="connsiteY387" fmla="*/ 3200441 h 5332095"/>
              <a:gd name="connsiteX388" fmla="*/ 2138046 w 4830004"/>
              <a:gd name="connsiteY388" fmla="*/ 3212283 h 5332095"/>
              <a:gd name="connsiteX389" fmla="*/ 2127342 w 4830004"/>
              <a:gd name="connsiteY389" fmla="*/ 3233009 h 5332095"/>
              <a:gd name="connsiteX390" fmla="*/ 2138046 w 4830004"/>
              <a:gd name="connsiteY390" fmla="*/ 3253733 h 5332095"/>
              <a:gd name="connsiteX391" fmla="*/ 2127342 w 4830004"/>
              <a:gd name="connsiteY391" fmla="*/ 3286299 h 5332095"/>
              <a:gd name="connsiteX392" fmla="*/ 2146073 w 4830004"/>
              <a:gd name="connsiteY392" fmla="*/ 3307025 h 5332095"/>
              <a:gd name="connsiteX393" fmla="*/ 2127342 w 4830004"/>
              <a:gd name="connsiteY393" fmla="*/ 3318867 h 5332095"/>
              <a:gd name="connsiteX394" fmla="*/ 2097907 w 4830004"/>
              <a:gd name="connsiteY394" fmla="*/ 3274457 h 5332095"/>
              <a:gd name="connsiteX395" fmla="*/ 2127342 w 4830004"/>
              <a:gd name="connsiteY395" fmla="*/ 3200441 h 5332095"/>
              <a:gd name="connsiteX396" fmla="*/ 2031009 w 4830004"/>
              <a:gd name="connsiteY396" fmla="*/ 3179717 h 5332095"/>
              <a:gd name="connsiteX397" fmla="*/ 2049741 w 4830004"/>
              <a:gd name="connsiteY397" fmla="*/ 3200441 h 5332095"/>
              <a:gd name="connsiteX398" fmla="*/ 2049741 w 4830004"/>
              <a:gd name="connsiteY398" fmla="*/ 3241890 h 5332095"/>
              <a:gd name="connsiteX399" fmla="*/ 2031009 w 4830004"/>
              <a:gd name="connsiteY399" fmla="*/ 3241890 h 5332095"/>
              <a:gd name="connsiteX400" fmla="*/ 3949632 w 4830004"/>
              <a:gd name="connsiteY400" fmla="*/ 3167874 h 5332095"/>
              <a:gd name="connsiteX401" fmla="*/ 3949632 w 4830004"/>
              <a:gd name="connsiteY401" fmla="*/ 3191559 h 5332095"/>
              <a:gd name="connsiteX402" fmla="*/ 3968363 w 4830004"/>
              <a:gd name="connsiteY402" fmla="*/ 3212283 h 5332095"/>
              <a:gd name="connsiteX403" fmla="*/ 3968363 w 4830004"/>
              <a:gd name="connsiteY403" fmla="*/ 3167874 h 5332095"/>
              <a:gd name="connsiteX404" fmla="*/ 2587597 w 4830004"/>
              <a:gd name="connsiteY404" fmla="*/ 3147150 h 5332095"/>
              <a:gd name="connsiteX405" fmla="*/ 2587597 w 4830004"/>
              <a:gd name="connsiteY405" fmla="*/ 3191559 h 5332095"/>
              <a:gd name="connsiteX406" fmla="*/ 2606328 w 4830004"/>
              <a:gd name="connsiteY406" fmla="*/ 3191559 h 5332095"/>
              <a:gd name="connsiteX407" fmla="*/ 2606328 w 4830004"/>
              <a:gd name="connsiteY407" fmla="*/ 3167874 h 5332095"/>
              <a:gd name="connsiteX408" fmla="*/ 2587597 w 4830004"/>
              <a:gd name="connsiteY408" fmla="*/ 3147150 h 5332095"/>
              <a:gd name="connsiteX409" fmla="*/ 3690070 w 4830004"/>
              <a:gd name="connsiteY409" fmla="*/ 3138269 h 5332095"/>
              <a:gd name="connsiteX410" fmla="*/ 3708801 w 4830004"/>
              <a:gd name="connsiteY410" fmla="*/ 3158993 h 5332095"/>
              <a:gd name="connsiteX411" fmla="*/ 3708801 w 4830004"/>
              <a:gd name="connsiteY411" fmla="*/ 3179717 h 5332095"/>
              <a:gd name="connsiteX412" fmla="*/ 3679366 w 4830004"/>
              <a:gd name="connsiteY412" fmla="*/ 3212283 h 5332095"/>
              <a:gd name="connsiteX413" fmla="*/ 3671339 w 4830004"/>
              <a:gd name="connsiteY413" fmla="*/ 3212283 h 5332095"/>
              <a:gd name="connsiteX414" fmla="*/ 3671339 w 4830004"/>
              <a:gd name="connsiteY414" fmla="*/ 3158993 h 5332095"/>
              <a:gd name="connsiteX415" fmla="*/ 3690070 w 4830004"/>
              <a:gd name="connsiteY415" fmla="*/ 3138269 h 5332095"/>
              <a:gd name="connsiteX416" fmla="*/ 1552023 w 4830004"/>
              <a:gd name="connsiteY416" fmla="*/ 3126426 h 5332095"/>
              <a:gd name="connsiteX417" fmla="*/ 1522587 w 4830004"/>
              <a:gd name="connsiteY417" fmla="*/ 3179717 h 5332095"/>
              <a:gd name="connsiteX418" fmla="*/ 1533291 w 4830004"/>
              <a:gd name="connsiteY418" fmla="*/ 3212283 h 5332095"/>
              <a:gd name="connsiteX419" fmla="*/ 1552023 w 4830004"/>
              <a:gd name="connsiteY419" fmla="*/ 3212283 h 5332095"/>
              <a:gd name="connsiteX420" fmla="*/ 1552023 w 4830004"/>
              <a:gd name="connsiteY420" fmla="*/ 3179717 h 5332095"/>
              <a:gd name="connsiteX421" fmla="*/ 1543995 w 4830004"/>
              <a:gd name="connsiteY421" fmla="*/ 3158993 h 5332095"/>
              <a:gd name="connsiteX422" fmla="*/ 1562727 w 4830004"/>
              <a:gd name="connsiteY422" fmla="*/ 3138269 h 5332095"/>
              <a:gd name="connsiteX423" fmla="*/ 1562727 w 4830004"/>
              <a:gd name="connsiteY423" fmla="*/ 3126426 h 5332095"/>
              <a:gd name="connsiteX424" fmla="*/ 4158353 w 4830004"/>
              <a:gd name="connsiteY424" fmla="*/ 3114584 h 5332095"/>
              <a:gd name="connsiteX425" fmla="*/ 4158353 w 4830004"/>
              <a:gd name="connsiteY425" fmla="*/ 3138269 h 5332095"/>
              <a:gd name="connsiteX426" fmla="*/ 4177084 w 4830004"/>
              <a:gd name="connsiteY426" fmla="*/ 3158993 h 5332095"/>
              <a:gd name="connsiteX427" fmla="*/ 4187787 w 4830004"/>
              <a:gd name="connsiteY427" fmla="*/ 3147150 h 5332095"/>
              <a:gd name="connsiteX428" fmla="*/ 4177084 w 4830004"/>
              <a:gd name="connsiteY428" fmla="*/ 3114584 h 5332095"/>
              <a:gd name="connsiteX429" fmla="*/ 1648356 w 4830004"/>
              <a:gd name="connsiteY429" fmla="*/ 3093858 h 5332095"/>
              <a:gd name="connsiteX430" fmla="*/ 1659059 w 4830004"/>
              <a:gd name="connsiteY430" fmla="*/ 3093858 h 5332095"/>
              <a:gd name="connsiteX431" fmla="*/ 1752715 w 4830004"/>
              <a:gd name="connsiteY431" fmla="*/ 3295182 h 5332095"/>
              <a:gd name="connsiteX432" fmla="*/ 1744688 w 4830004"/>
              <a:gd name="connsiteY432" fmla="*/ 3327749 h 5332095"/>
              <a:gd name="connsiteX433" fmla="*/ 1725957 w 4830004"/>
              <a:gd name="connsiteY433" fmla="*/ 3327749 h 5332095"/>
              <a:gd name="connsiteX434" fmla="*/ 1659059 w 4830004"/>
              <a:gd name="connsiteY434" fmla="*/ 3274457 h 5332095"/>
              <a:gd name="connsiteX435" fmla="*/ 1637652 w 4830004"/>
              <a:gd name="connsiteY435" fmla="*/ 3286299 h 5332095"/>
              <a:gd name="connsiteX436" fmla="*/ 1629623 w 4830004"/>
              <a:gd name="connsiteY436" fmla="*/ 3286299 h 5332095"/>
              <a:gd name="connsiteX437" fmla="*/ 1629623 w 4830004"/>
              <a:gd name="connsiteY437" fmla="*/ 3253733 h 5332095"/>
              <a:gd name="connsiteX438" fmla="*/ 1610892 w 4830004"/>
              <a:gd name="connsiteY438" fmla="*/ 3167874 h 5332095"/>
              <a:gd name="connsiteX439" fmla="*/ 1610892 w 4830004"/>
              <a:gd name="connsiteY439" fmla="*/ 3147150 h 5332095"/>
              <a:gd name="connsiteX440" fmla="*/ 1648356 w 4830004"/>
              <a:gd name="connsiteY440" fmla="*/ 3093858 h 5332095"/>
              <a:gd name="connsiteX441" fmla="*/ 4062020 w 4830004"/>
              <a:gd name="connsiteY441" fmla="*/ 3084977 h 5332095"/>
              <a:gd name="connsiteX442" fmla="*/ 4043288 w 4830004"/>
              <a:gd name="connsiteY442" fmla="*/ 3105701 h 5332095"/>
              <a:gd name="connsiteX443" fmla="*/ 4043288 w 4830004"/>
              <a:gd name="connsiteY443" fmla="*/ 3114584 h 5332095"/>
              <a:gd name="connsiteX444" fmla="*/ 4053992 w 4830004"/>
              <a:gd name="connsiteY444" fmla="*/ 3114584 h 5332095"/>
              <a:gd name="connsiteX445" fmla="*/ 4072724 w 4830004"/>
              <a:gd name="connsiteY445" fmla="*/ 3093858 h 5332095"/>
              <a:gd name="connsiteX446" fmla="*/ 4072724 w 4830004"/>
              <a:gd name="connsiteY446" fmla="*/ 3084977 h 5332095"/>
              <a:gd name="connsiteX447" fmla="*/ 4131593 w 4830004"/>
              <a:gd name="connsiteY447" fmla="*/ 3052410 h 5332095"/>
              <a:gd name="connsiteX448" fmla="*/ 4120890 w 4830004"/>
              <a:gd name="connsiteY448" fmla="*/ 3105701 h 5332095"/>
              <a:gd name="connsiteX449" fmla="*/ 4150324 w 4830004"/>
              <a:gd name="connsiteY449" fmla="*/ 3073134 h 5332095"/>
              <a:gd name="connsiteX450" fmla="*/ 4150324 w 4830004"/>
              <a:gd name="connsiteY450" fmla="*/ 3052410 h 5332095"/>
              <a:gd name="connsiteX451" fmla="*/ 3612468 w 4830004"/>
              <a:gd name="connsiteY451" fmla="*/ 3040568 h 5332095"/>
              <a:gd name="connsiteX452" fmla="*/ 3631199 w 4830004"/>
              <a:gd name="connsiteY452" fmla="*/ 3040568 h 5332095"/>
              <a:gd name="connsiteX453" fmla="*/ 3641903 w 4830004"/>
              <a:gd name="connsiteY453" fmla="*/ 3073134 h 5332095"/>
              <a:gd name="connsiteX454" fmla="*/ 3660635 w 4830004"/>
              <a:gd name="connsiteY454" fmla="*/ 3064253 h 5332095"/>
              <a:gd name="connsiteX455" fmla="*/ 3679366 w 4830004"/>
              <a:gd name="connsiteY455" fmla="*/ 3064253 h 5332095"/>
              <a:gd name="connsiteX456" fmla="*/ 3679366 w 4830004"/>
              <a:gd name="connsiteY456" fmla="*/ 3093858 h 5332095"/>
              <a:gd name="connsiteX457" fmla="*/ 3641903 w 4830004"/>
              <a:gd name="connsiteY457" fmla="*/ 3114584 h 5332095"/>
              <a:gd name="connsiteX458" fmla="*/ 3612468 w 4830004"/>
              <a:gd name="connsiteY458" fmla="*/ 3084977 h 5332095"/>
              <a:gd name="connsiteX459" fmla="*/ 1956084 w 4830004"/>
              <a:gd name="connsiteY459" fmla="*/ 3010961 h 5332095"/>
              <a:gd name="connsiteX460" fmla="*/ 1964112 w 4830004"/>
              <a:gd name="connsiteY460" fmla="*/ 3019842 h 5332095"/>
              <a:gd name="connsiteX461" fmla="*/ 1974816 w 4830004"/>
              <a:gd name="connsiteY461" fmla="*/ 3010961 h 5332095"/>
              <a:gd name="connsiteX462" fmla="*/ 1993547 w 4830004"/>
              <a:gd name="connsiteY462" fmla="*/ 3040568 h 5332095"/>
              <a:gd name="connsiteX463" fmla="*/ 1964112 w 4830004"/>
              <a:gd name="connsiteY463" fmla="*/ 3147150 h 5332095"/>
              <a:gd name="connsiteX464" fmla="*/ 1993547 w 4830004"/>
              <a:gd name="connsiteY464" fmla="*/ 3158993 h 5332095"/>
              <a:gd name="connsiteX465" fmla="*/ 1993547 w 4830004"/>
              <a:gd name="connsiteY465" fmla="*/ 3179717 h 5332095"/>
              <a:gd name="connsiteX466" fmla="*/ 1974816 w 4830004"/>
              <a:gd name="connsiteY466" fmla="*/ 3200441 h 5332095"/>
              <a:gd name="connsiteX467" fmla="*/ 1934676 w 4830004"/>
              <a:gd name="connsiteY467" fmla="*/ 3147150 h 5332095"/>
              <a:gd name="connsiteX468" fmla="*/ 1934676 w 4830004"/>
              <a:gd name="connsiteY468" fmla="*/ 3114584 h 5332095"/>
              <a:gd name="connsiteX469" fmla="*/ 1945380 w 4830004"/>
              <a:gd name="connsiteY469" fmla="*/ 3052410 h 5332095"/>
              <a:gd name="connsiteX470" fmla="*/ 1934676 w 4830004"/>
              <a:gd name="connsiteY470" fmla="*/ 3019842 h 5332095"/>
              <a:gd name="connsiteX471" fmla="*/ 1035573 w 4830004"/>
              <a:gd name="connsiteY471" fmla="*/ 2990237 h 5332095"/>
              <a:gd name="connsiteX472" fmla="*/ 1035573 w 4830004"/>
              <a:gd name="connsiteY472" fmla="*/ 3019842 h 5332095"/>
              <a:gd name="connsiteX473" fmla="*/ 1054304 w 4830004"/>
              <a:gd name="connsiteY473" fmla="*/ 2999118 h 5332095"/>
              <a:gd name="connsiteX474" fmla="*/ 3938928 w 4830004"/>
              <a:gd name="connsiteY474" fmla="*/ 2957670 h 5332095"/>
              <a:gd name="connsiteX475" fmla="*/ 3938928 w 4830004"/>
              <a:gd name="connsiteY475" fmla="*/ 3010961 h 5332095"/>
              <a:gd name="connsiteX476" fmla="*/ 3957659 w 4830004"/>
              <a:gd name="connsiteY476" fmla="*/ 2990237 h 5332095"/>
              <a:gd name="connsiteX477" fmla="*/ 3957659 w 4830004"/>
              <a:gd name="connsiteY477" fmla="*/ 2957670 h 5332095"/>
              <a:gd name="connsiteX478" fmla="*/ 4361721 w 4830004"/>
              <a:gd name="connsiteY478" fmla="*/ 2925102 h 5332095"/>
              <a:gd name="connsiteX479" fmla="*/ 4361721 w 4830004"/>
              <a:gd name="connsiteY479" fmla="*/ 2936945 h 5332095"/>
              <a:gd name="connsiteX480" fmla="*/ 4369749 w 4830004"/>
              <a:gd name="connsiteY480" fmla="*/ 2966552 h 5332095"/>
              <a:gd name="connsiteX481" fmla="*/ 4351018 w 4830004"/>
              <a:gd name="connsiteY481" fmla="*/ 2978394 h 5332095"/>
              <a:gd name="connsiteX482" fmla="*/ 4332287 w 4830004"/>
              <a:gd name="connsiteY482" fmla="*/ 2966552 h 5332095"/>
              <a:gd name="connsiteX483" fmla="*/ 4292147 w 4830004"/>
              <a:gd name="connsiteY483" fmla="*/ 3064253 h 5332095"/>
              <a:gd name="connsiteX484" fmla="*/ 4313554 w 4830004"/>
              <a:gd name="connsiteY484" fmla="*/ 3073134 h 5332095"/>
              <a:gd name="connsiteX485" fmla="*/ 4369749 w 4830004"/>
              <a:gd name="connsiteY485" fmla="*/ 2999118 h 5332095"/>
              <a:gd name="connsiteX486" fmla="*/ 4388481 w 4830004"/>
              <a:gd name="connsiteY486" fmla="*/ 2966552 h 5332095"/>
              <a:gd name="connsiteX487" fmla="*/ 4388481 w 4830004"/>
              <a:gd name="connsiteY487" fmla="*/ 2945828 h 5332095"/>
              <a:gd name="connsiteX488" fmla="*/ 4369749 w 4830004"/>
              <a:gd name="connsiteY488" fmla="*/ 2925102 h 5332095"/>
              <a:gd name="connsiteX489" fmla="*/ 2999686 w 4830004"/>
              <a:gd name="connsiteY489" fmla="*/ 2904378 h 5332095"/>
              <a:gd name="connsiteX490" fmla="*/ 2980955 w 4830004"/>
              <a:gd name="connsiteY490" fmla="*/ 2925102 h 5332095"/>
              <a:gd name="connsiteX491" fmla="*/ 2999686 w 4830004"/>
              <a:gd name="connsiteY491" fmla="*/ 2936945 h 5332095"/>
              <a:gd name="connsiteX492" fmla="*/ 4407212 w 4830004"/>
              <a:gd name="connsiteY492" fmla="*/ 2839244 h 5332095"/>
              <a:gd name="connsiteX493" fmla="*/ 4388481 w 4830004"/>
              <a:gd name="connsiteY493" fmla="*/ 2862929 h 5332095"/>
              <a:gd name="connsiteX494" fmla="*/ 4388481 w 4830004"/>
              <a:gd name="connsiteY494" fmla="*/ 2892536 h 5332095"/>
              <a:gd name="connsiteX495" fmla="*/ 4407212 w 4830004"/>
              <a:gd name="connsiteY495" fmla="*/ 2892536 h 5332095"/>
              <a:gd name="connsiteX496" fmla="*/ 4417915 w 4830004"/>
              <a:gd name="connsiteY496" fmla="*/ 2851086 h 5332095"/>
              <a:gd name="connsiteX497" fmla="*/ 4417915 w 4830004"/>
              <a:gd name="connsiteY497" fmla="*/ 2839244 h 5332095"/>
              <a:gd name="connsiteX498" fmla="*/ 4361721 w 4830004"/>
              <a:gd name="connsiteY498" fmla="*/ 2839244 h 5332095"/>
              <a:gd name="connsiteX499" fmla="*/ 4340314 w 4830004"/>
              <a:gd name="connsiteY499" fmla="*/ 2862929 h 5332095"/>
              <a:gd name="connsiteX500" fmla="*/ 4361721 w 4830004"/>
              <a:gd name="connsiteY500" fmla="*/ 2871812 h 5332095"/>
              <a:gd name="connsiteX501" fmla="*/ 4369749 w 4830004"/>
              <a:gd name="connsiteY501" fmla="*/ 2871812 h 5332095"/>
              <a:gd name="connsiteX502" fmla="*/ 4369749 w 4830004"/>
              <a:gd name="connsiteY502" fmla="*/ 2839244 h 5332095"/>
              <a:gd name="connsiteX503" fmla="*/ 2962224 w 4830004"/>
              <a:gd name="connsiteY503" fmla="*/ 2818520 h 5332095"/>
              <a:gd name="connsiteX504" fmla="*/ 2951520 w 4830004"/>
              <a:gd name="connsiteY504" fmla="*/ 2839244 h 5332095"/>
              <a:gd name="connsiteX505" fmla="*/ 2951520 w 4830004"/>
              <a:gd name="connsiteY505" fmla="*/ 2862929 h 5332095"/>
              <a:gd name="connsiteX506" fmla="*/ 2970251 w 4830004"/>
              <a:gd name="connsiteY506" fmla="*/ 2862929 h 5332095"/>
              <a:gd name="connsiteX507" fmla="*/ 2980955 w 4830004"/>
              <a:gd name="connsiteY507" fmla="*/ 2830362 h 5332095"/>
              <a:gd name="connsiteX508" fmla="*/ 2386905 w 4830004"/>
              <a:gd name="connsiteY508" fmla="*/ 2765229 h 5332095"/>
              <a:gd name="connsiteX509" fmla="*/ 2368173 w 4830004"/>
              <a:gd name="connsiteY509" fmla="*/ 2785953 h 5332095"/>
              <a:gd name="connsiteX510" fmla="*/ 2368173 w 4830004"/>
              <a:gd name="connsiteY510" fmla="*/ 2797796 h 5332095"/>
              <a:gd name="connsiteX511" fmla="*/ 2386905 w 4830004"/>
              <a:gd name="connsiteY511" fmla="*/ 2818520 h 5332095"/>
              <a:gd name="connsiteX512" fmla="*/ 2394932 w 4830004"/>
              <a:gd name="connsiteY512" fmla="*/ 2818520 h 5332095"/>
              <a:gd name="connsiteX513" fmla="*/ 2394932 w 4830004"/>
              <a:gd name="connsiteY513" fmla="*/ 2765229 h 5332095"/>
              <a:gd name="connsiteX514" fmla="*/ 4035261 w 4830004"/>
              <a:gd name="connsiteY514" fmla="*/ 2744504 h 5332095"/>
              <a:gd name="connsiteX515" fmla="*/ 4024557 w 4830004"/>
              <a:gd name="connsiteY515" fmla="*/ 2777072 h 5332095"/>
              <a:gd name="connsiteX516" fmla="*/ 4043288 w 4830004"/>
              <a:gd name="connsiteY516" fmla="*/ 2785953 h 5332095"/>
              <a:gd name="connsiteX517" fmla="*/ 4053992 w 4830004"/>
              <a:gd name="connsiteY517" fmla="*/ 2785953 h 5332095"/>
              <a:gd name="connsiteX518" fmla="*/ 4053992 w 4830004"/>
              <a:gd name="connsiteY518" fmla="*/ 2744504 h 5332095"/>
              <a:gd name="connsiteX519" fmla="*/ 3363609 w 4830004"/>
              <a:gd name="connsiteY519" fmla="*/ 2744504 h 5332095"/>
              <a:gd name="connsiteX520" fmla="*/ 3374313 w 4830004"/>
              <a:gd name="connsiteY520" fmla="*/ 2765229 h 5332095"/>
              <a:gd name="connsiteX521" fmla="*/ 3374313 w 4830004"/>
              <a:gd name="connsiteY521" fmla="*/ 2777072 h 5332095"/>
              <a:gd name="connsiteX522" fmla="*/ 3344878 w 4830004"/>
              <a:gd name="connsiteY522" fmla="*/ 2777072 h 5332095"/>
              <a:gd name="connsiteX523" fmla="*/ 3344878 w 4830004"/>
              <a:gd name="connsiteY523" fmla="*/ 2765229 h 5332095"/>
              <a:gd name="connsiteX524" fmla="*/ 3363609 w 4830004"/>
              <a:gd name="connsiteY524" fmla="*/ 2744504 h 5332095"/>
              <a:gd name="connsiteX525" fmla="*/ 2922085 w 4830004"/>
              <a:gd name="connsiteY525" fmla="*/ 2744504 h 5332095"/>
              <a:gd name="connsiteX526" fmla="*/ 2922085 w 4830004"/>
              <a:gd name="connsiteY526" fmla="*/ 2777072 h 5332095"/>
              <a:gd name="connsiteX527" fmla="*/ 2940817 w 4830004"/>
              <a:gd name="connsiteY527" fmla="*/ 2756346 h 5332095"/>
              <a:gd name="connsiteX528" fmla="*/ 4102159 w 4830004"/>
              <a:gd name="connsiteY528" fmla="*/ 2723780 h 5332095"/>
              <a:gd name="connsiteX529" fmla="*/ 4083428 w 4830004"/>
              <a:gd name="connsiteY529" fmla="*/ 2744504 h 5332095"/>
              <a:gd name="connsiteX530" fmla="*/ 4083428 w 4830004"/>
              <a:gd name="connsiteY530" fmla="*/ 2756346 h 5332095"/>
              <a:gd name="connsiteX531" fmla="*/ 4120890 w 4830004"/>
              <a:gd name="connsiteY531" fmla="*/ 2765229 h 5332095"/>
              <a:gd name="connsiteX532" fmla="*/ 4120890 w 4830004"/>
              <a:gd name="connsiteY532" fmla="*/ 2723780 h 5332095"/>
              <a:gd name="connsiteX533" fmla="*/ 4417915 w 4830004"/>
              <a:gd name="connsiteY533" fmla="*/ 2682332 h 5332095"/>
              <a:gd name="connsiteX534" fmla="*/ 4399184 w 4830004"/>
              <a:gd name="connsiteY534" fmla="*/ 2703056 h 5332095"/>
              <a:gd name="connsiteX535" fmla="*/ 4399184 w 4830004"/>
              <a:gd name="connsiteY535" fmla="*/ 2735622 h 5332095"/>
              <a:gd name="connsiteX536" fmla="*/ 4417915 w 4830004"/>
              <a:gd name="connsiteY536" fmla="*/ 2756346 h 5332095"/>
              <a:gd name="connsiteX537" fmla="*/ 4428619 w 4830004"/>
              <a:gd name="connsiteY537" fmla="*/ 2744504 h 5332095"/>
              <a:gd name="connsiteX538" fmla="*/ 4417915 w 4830004"/>
              <a:gd name="connsiteY538" fmla="*/ 2682332 h 5332095"/>
              <a:gd name="connsiteX539" fmla="*/ 987408 w 4830004"/>
              <a:gd name="connsiteY539" fmla="*/ 2658647 h 5332095"/>
              <a:gd name="connsiteX540" fmla="*/ 968676 w 4830004"/>
              <a:gd name="connsiteY540" fmla="*/ 2777072 h 5332095"/>
              <a:gd name="connsiteX541" fmla="*/ 976704 w 4830004"/>
              <a:gd name="connsiteY541" fmla="*/ 2818520 h 5332095"/>
              <a:gd name="connsiteX542" fmla="*/ 987408 w 4830004"/>
              <a:gd name="connsiteY542" fmla="*/ 2818520 h 5332095"/>
              <a:gd name="connsiteX543" fmla="*/ 1035573 w 4830004"/>
              <a:gd name="connsiteY543" fmla="*/ 2797796 h 5332095"/>
              <a:gd name="connsiteX544" fmla="*/ 1035573 w 4830004"/>
              <a:gd name="connsiteY544" fmla="*/ 2756346 h 5332095"/>
              <a:gd name="connsiteX545" fmla="*/ 995435 w 4830004"/>
              <a:gd name="connsiteY545" fmla="*/ 2711937 h 5332095"/>
              <a:gd name="connsiteX546" fmla="*/ 995435 w 4830004"/>
              <a:gd name="connsiteY546" fmla="*/ 2703056 h 5332095"/>
              <a:gd name="connsiteX547" fmla="*/ 1006139 w 4830004"/>
              <a:gd name="connsiteY547" fmla="*/ 2691213 h 5332095"/>
              <a:gd name="connsiteX548" fmla="*/ 995435 w 4830004"/>
              <a:gd name="connsiteY548" fmla="*/ 2658647 h 5332095"/>
              <a:gd name="connsiteX549" fmla="*/ 2368173 w 4830004"/>
              <a:gd name="connsiteY549" fmla="*/ 2649764 h 5332095"/>
              <a:gd name="connsiteX550" fmla="*/ 2368173 w 4830004"/>
              <a:gd name="connsiteY550" fmla="*/ 2691213 h 5332095"/>
              <a:gd name="connsiteX551" fmla="*/ 2386905 w 4830004"/>
              <a:gd name="connsiteY551" fmla="*/ 2670489 h 5332095"/>
              <a:gd name="connsiteX552" fmla="*/ 2386905 w 4830004"/>
              <a:gd name="connsiteY552" fmla="*/ 2649764 h 5332095"/>
              <a:gd name="connsiteX553" fmla="*/ 4110186 w 4830004"/>
              <a:gd name="connsiteY553" fmla="*/ 2629040 h 5332095"/>
              <a:gd name="connsiteX554" fmla="*/ 4110186 w 4830004"/>
              <a:gd name="connsiteY554" fmla="*/ 2658647 h 5332095"/>
              <a:gd name="connsiteX555" fmla="*/ 4131593 w 4830004"/>
              <a:gd name="connsiteY555" fmla="*/ 2658647 h 5332095"/>
              <a:gd name="connsiteX556" fmla="*/ 4131593 w 4830004"/>
              <a:gd name="connsiteY556" fmla="*/ 2629040 h 5332095"/>
              <a:gd name="connsiteX557" fmla="*/ 3114751 w 4830004"/>
              <a:gd name="connsiteY557" fmla="*/ 2629040 h 5332095"/>
              <a:gd name="connsiteX558" fmla="*/ 3104047 w 4830004"/>
              <a:gd name="connsiteY558" fmla="*/ 2649764 h 5332095"/>
              <a:gd name="connsiteX559" fmla="*/ 3133482 w 4830004"/>
              <a:gd name="connsiteY559" fmla="*/ 2735622 h 5332095"/>
              <a:gd name="connsiteX560" fmla="*/ 3152213 w 4830004"/>
              <a:gd name="connsiteY560" fmla="*/ 2735622 h 5332095"/>
              <a:gd name="connsiteX561" fmla="*/ 3152213 w 4830004"/>
              <a:gd name="connsiteY561" fmla="*/ 2723780 h 5332095"/>
              <a:gd name="connsiteX562" fmla="*/ 3114751 w 4830004"/>
              <a:gd name="connsiteY562" fmla="*/ 2629040 h 5332095"/>
              <a:gd name="connsiteX563" fmla="*/ 3995123 w 4830004"/>
              <a:gd name="connsiteY563" fmla="*/ 2617197 h 5332095"/>
              <a:gd name="connsiteX564" fmla="*/ 3976390 w 4830004"/>
              <a:gd name="connsiteY564" fmla="*/ 2637921 h 5332095"/>
              <a:gd name="connsiteX565" fmla="*/ 3976390 w 4830004"/>
              <a:gd name="connsiteY565" fmla="*/ 2670489 h 5332095"/>
              <a:gd name="connsiteX566" fmla="*/ 4024557 w 4830004"/>
              <a:gd name="connsiteY566" fmla="*/ 2691213 h 5332095"/>
              <a:gd name="connsiteX567" fmla="*/ 4043288 w 4830004"/>
              <a:gd name="connsiteY567" fmla="*/ 2691213 h 5332095"/>
              <a:gd name="connsiteX568" fmla="*/ 4035261 w 4830004"/>
              <a:gd name="connsiteY568" fmla="*/ 2637921 h 5332095"/>
              <a:gd name="connsiteX569" fmla="*/ 4016530 w 4830004"/>
              <a:gd name="connsiteY569" fmla="*/ 2649764 h 5332095"/>
              <a:gd name="connsiteX570" fmla="*/ 4005826 w 4830004"/>
              <a:gd name="connsiteY570" fmla="*/ 2617197 h 5332095"/>
              <a:gd name="connsiteX571" fmla="*/ 1562727 w 4830004"/>
              <a:gd name="connsiteY571" fmla="*/ 2617197 h 5332095"/>
              <a:gd name="connsiteX572" fmla="*/ 1581458 w 4830004"/>
              <a:gd name="connsiteY572" fmla="*/ 2637921 h 5332095"/>
              <a:gd name="connsiteX573" fmla="*/ 1562727 w 4830004"/>
              <a:gd name="connsiteY573" fmla="*/ 2723780 h 5332095"/>
              <a:gd name="connsiteX574" fmla="*/ 1543995 w 4830004"/>
              <a:gd name="connsiteY574" fmla="*/ 2723780 h 5332095"/>
              <a:gd name="connsiteX575" fmla="*/ 1522587 w 4830004"/>
              <a:gd name="connsiteY575" fmla="*/ 2703056 h 5332095"/>
              <a:gd name="connsiteX576" fmla="*/ 1562727 w 4830004"/>
              <a:gd name="connsiteY576" fmla="*/ 2617197 h 5332095"/>
              <a:gd name="connsiteX577" fmla="*/ 3564301 w 4830004"/>
              <a:gd name="connsiteY577" fmla="*/ 2575748 h 5332095"/>
              <a:gd name="connsiteX578" fmla="*/ 3583034 w 4830004"/>
              <a:gd name="connsiteY578" fmla="*/ 2596473 h 5332095"/>
              <a:gd name="connsiteX579" fmla="*/ 3583034 w 4830004"/>
              <a:gd name="connsiteY579" fmla="*/ 2608316 h 5332095"/>
              <a:gd name="connsiteX580" fmla="*/ 3564301 w 4830004"/>
              <a:gd name="connsiteY580" fmla="*/ 2629040 h 5332095"/>
              <a:gd name="connsiteX581" fmla="*/ 3545571 w 4830004"/>
              <a:gd name="connsiteY581" fmla="*/ 2596473 h 5332095"/>
              <a:gd name="connsiteX582" fmla="*/ 3564301 w 4830004"/>
              <a:gd name="connsiteY582" fmla="*/ 2575748 h 5332095"/>
              <a:gd name="connsiteX583" fmla="*/ 4053992 w 4830004"/>
              <a:gd name="connsiteY583" fmla="*/ 2543181 h 5332095"/>
              <a:gd name="connsiteX584" fmla="*/ 4053992 w 4830004"/>
              <a:gd name="connsiteY584" fmla="*/ 2608316 h 5332095"/>
              <a:gd name="connsiteX585" fmla="*/ 4062020 w 4830004"/>
              <a:gd name="connsiteY585" fmla="*/ 2608316 h 5332095"/>
              <a:gd name="connsiteX586" fmla="*/ 4083428 w 4830004"/>
              <a:gd name="connsiteY586" fmla="*/ 2596473 h 5332095"/>
              <a:gd name="connsiteX587" fmla="*/ 4062020 w 4830004"/>
              <a:gd name="connsiteY587" fmla="*/ 2543181 h 5332095"/>
              <a:gd name="connsiteX588" fmla="*/ 3901465 w 4830004"/>
              <a:gd name="connsiteY588" fmla="*/ 2534300 h 5332095"/>
              <a:gd name="connsiteX589" fmla="*/ 3901465 w 4830004"/>
              <a:gd name="connsiteY589" fmla="*/ 2563905 h 5332095"/>
              <a:gd name="connsiteX590" fmla="*/ 3920197 w 4830004"/>
              <a:gd name="connsiteY590" fmla="*/ 2584631 h 5332095"/>
              <a:gd name="connsiteX591" fmla="*/ 3920197 w 4830004"/>
              <a:gd name="connsiteY591" fmla="*/ 2563905 h 5332095"/>
              <a:gd name="connsiteX592" fmla="*/ 3909494 w 4830004"/>
              <a:gd name="connsiteY592" fmla="*/ 2534300 h 5332095"/>
              <a:gd name="connsiteX593" fmla="*/ 4187787 w 4830004"/>
              <a:gd name="connsiteY593" fmla="*/ 2510615 h 5332095"/>
              <a:gd name="connsiteX594" fmla="*/ 4177084 w 4830004"/>
              <a:gd name="connsiteY594" fmla="*/ 2555024 h 5332095"/>
              <a:gd name="connsiteX595" fmla="*/ 4198491 w 4830004"/>
              <a:gd name="connsiteY595" fmla="*/ 2555024 h 5332095"/>
              <a:gd name="connsiteX596" fmla="*/ 4198491 w 4830004"/>
              <a:gd name="connsiteY596" fmla="*/ 2510615 h 5332095"/>
              <a:gd name="connsiteX597" fmla="*/ 4072724 w 4830004"/>
              <a:gd name="connsiteY597" fmla="*/ 2489891 h 5332095"/>
              <a:gd name="connsiteX598" fmla="*/ 4072724 w 4830004"/>
              <a:gd name="connsiteY598" fmla="*/ 2501733 h 5332095"/>
              <a:gd name="connsiteX599" fmla="*/ 4091455 w 4830004"/>
              <a:gd name="connsiteY599" fmla="*/ 2522457 h 5332095"/>
              <a:gd name="connsiteX600" fmla="*/ 4102159 w 4830004"/>
              <a:gd name="connsiteY600" fmla="*/ 2501733 h 5332095"/>
              <a:gd name="connsiteX601" fmla="*/ 4102159 w 4830004"/>
              <a:gd name="connsiteY601" fmla="*/ 2489891 h 5332095"/>
              <a:gd name="connsiteX602" fmla="*/ 4361721 w 4830004"/>
              <a:gd name="connsiteY602" fmla="*/ 2481008 h 5332095"/>
              <a:gd name="connsiteX603" fmla="*/ 4340314 w 4830004"/>
              <a:gd name="connsiteY603" fmla="*/ 2501733 h 5332095"/>
              <a:gd name="connsiteX604" fmla="*/ 4361721 w 4830004"/>
              <a:gd name="connsiteY604" fmla="*/ 2510615 h 5332095"/>
              <a:gd name="connsiteX605" fmla="*/ 4369749 w 4830004"/>
              <a:gd name="connsiteY605" fmla="*/ 2489891 h 5332095"/>
              <a:gd name="connsiteX606" fmla="*/ 4369749 w 4830004"/>
              <a:gd name="connsiteY606" fmla="*/ 2481008 h 5332095"/>
              <a:gd name="connsiteX607" fmla="*/ 3326146 w 4830004"/>
              <a:gd name="connsiteY607" fmla="*/ 2469165 h 5332095"/>
              <a:gd name="connsiteX608" fmla="*/ 3334175 w 4830004"/>
              <a:gd name="connsiteY608" fmla="*/ 2469165 h 5332095"/>
              <a:gd name="connsiteX609" fmla="*/ 3334175 w 4830004"/>
              <a:gd name="connsiteY609" fmla="*/ 2510615 h 5332095"/>
              <a:gd name="connsiteX610" fmla="*/ 3307415 w 4830004"/>
              <a:gd name="connsiteY610" fmla="*/ 2510615 h 5332095"/>
              <a:gd name="connsiteX611" fmla="*/ 3307415 w 4830004"/>
              <a:gd name="connsiteY611" fmla="*/ 2489891 h 5332095"/>
              <a:gd name="connsiteX612" fmla="*/ 3326146 w 4830004"/>
              <a:gd name="connsiteY612" fmla="*/ 2469165 h 5332095"/>
              <a:gd name="connsiteX613" fmla="*/ 4399184 w 4830004"/>
              <a:gd name="connsiteY613" fmla="*/ 2457323 h 5332095"/>
              <a:gd name="connsiteX614" fmla="*/ 4399184 w 4830004"/>
              <a:gd name="connsiteY614" fmla="*/ 2469165 h 5332095"/>
              <a:gd name="connsiteX615" fmla="*/ 4417915 w 4830004"/>
              <a:gd name="connsiteY615" fmla="*/ 2489891 h 5332095"/>
              <a:gd name="connsiteX616" fmla="*/ 4428619 w 4830004"/>
              <a:gd name="connsiteY616" fmla="*/ 2489891 h 5332095"/>
              <a:gd name="connsiteX617" fmla="*/ 4428619 w 4830004"/>
              <a:gd name="connsiteY617" fmla="*/ 2481008 h 5332095"/>
              <a:gd name="connsiteX618" fmla="*/ 4407212 w 4830004"/>
              <a:gd name="connsiteY618" fmla="*/ 2457323 h 5332095"/>
              <a:gd name="connsiteX619" fmla="*/ 4302851 w 4830004"/>
              <a:gd name="connsiteY619" fmla="*/ 2448441 h 5332095"/>
              <a:gd name="connsiteX620" fmla="*/ 4302851 w 4830004"/>
              <a:gd name="connsiteY620" fmla="*/ 2457323 h 5332095"/>
              <a:gd name="connsiteX621" fmla="*/ 4321583 w 4830004"/>
              <a:gd name="connsiteY621" fmla="*/ 2481008 h 5332095"/>
              <a:gd name="connsiteX622" fmla="*/ 4321583 w 4830004"/>
              <a:gd name="connsiteY622" fmla="*/ 2448441 h 5332095"/>
              <a:gd name="connsiteX623" fmla="*/ 4016530 w 4830004"/>
              <a:gd name="connsiteY623" fmla="*/ 2448441 h 5332095"/>
              <a:gd name="connsiteX624" fmla="*/ 4024557 w 4830004"/>
              <a:gd name="connsiteY624" fmla="*/ 2481008 h 5332095"/>
              <a:gd name="connsiteX625" fmla="*/ 4035261 w 4830004"/>
              <a:gd name="connsiteY625" fmla="*/ 2481008 h 5332095"/>
              <a:gd name="connsiteX626" fmla="*/ 4035261 w 4830004"/>
              <a:gd name="connsiteY626" fmla="*/ 2448441 h 5332095"/>
              <a:gd name="connsiteX627" fmla="*/ 4581145 w 4830004"/>
              <a:gd name="connsiteY627" fmla="*/ 2436599 h 5332095"/>
              <a:gd name="connsiteX628" fmla="*/ 4610580 w 4830004"/>
              <a:gd name="connsiteY628" fmla="*/ 2436599 h 5332095"/>
              <a:gd name="connsiteX629" fmla="*/ 4637340 w 4830004"/>
              <a:gd name="connsiteY629" fmla="*/ 2522457 h 5332095"/>
              <a:gd name="connsiteX630" fmla="*/ 4637340 w 4830004"/>
              <a:gd name="connsiteY630" fmla="*/ 2543181 h 5332095"/>
              <a:gd name="connsiteX631" fmla="*/ 4618607 w 4830004"/>
              <a:gd name="connsiteY631" fmla="*/ 2543181 h 5332095"/>
              <a:gd name="connsiteX632" fmla="*/ 4589173 w 4830004"/>
              <a:gd name="connsiteY632" fmla="*/ 2522457 h 5332095"/>
              <a:gd name="connsiteX633" fmla="*/ 4570442 w 4830004"/>
              <a:gd name="connsiteY633" fmla="*/ 2534300 h 5332095"/>
              <a:gd name="connsiteX634" fmla="*/ 4562413 w 4830004"/>
              <a:gd name="connsiteY634" fmla="*/ 2510615 h 5332095"/>
              <a:gd name="connsiteX635" fmla="*/ 4589173 w 4830004"/>
              <a:gd name="connsiteY635" fmla="*/ 2469165 h 5332095"/>
              <a:gd name="connsiteX636" fmla="*/ 4581145 w 4830004"/>
              <a:gd name="connsiteY636" fmla="*/ 2448441 h 5332095"/>
              <a:gd name="connsiteX637" fmla="*/ 4110186 w 4830004"/>
              <a:gd name="connsiteY637" fmla="*/ 2427717 h 5332095"/>
              <a:gd name="connsiteX638" fmla="*/ 4110186 w 4830004"/>
              <a:gd name="connsiteY638" fmla="*/ 2436599 h 5332095"/>
              <a:gd name="connsiteX639" fmla="*/ 4120890 w 4830004"/>
              <a:gd name="connsiteY639" fmla="*/ 2469165 h 5332095"/>
              <a:gd name="connsiteX640" fmla="*/ 4139621 w 4830004"/>
              <a:gd name="connsiteY640" fmla="*/ 2448441 h 5332095"/>
              <a:gd name="connsiteX641" fmla="*/ 4120890 w 4830004"/>
              <a:gd name="connsiteY641" fmla="*/ 2427717 h 5332095"/>
              <a:gd name="connsiteX642" fmla="*/ 2962224 w 4830004"/>
              <a:gd name="connsiteY642" fmla="*/ 2415875 h 5332095"/>
              <a:gd name="connsiteX643" fmla="*/ 2970251 w 4830004"/>
              <a:gd name="connsiteY643" fmla="*/ 2457323 h 5332095"/>
              <a:gd name="connsiteX644" fmla="*/ 2988982 w 4830004"/>
              <a:gd name="connsiteY644" fmla="*/ 2457323 h 5332095"/>
              <a:gd name="connsiteX645" fmla="*/ 2988982 w 4830004"/>
              <a:gd name="connsiteY645" fmla="*/ 2448441 h 5332095"/>
              <a:gd name="connsiteX646" fmla="*/ 2980955 w 4830004"/>
              <a:gd name="connsiteY646" fmla="*/ 2415875 h 5332095"/>
              <a:gd name="connsiteX647" fmla="*/ 2049741 w 4830004"/>
              <a:gd name="connsiteY647" fmla="*/ 2406992 h 5332095"/>
              <a:gd name="connsiteX648" fmla="*/ 2060445 w 4830004"/>
              <a:gd name="connsiteY648" fmla="*/ 2406992 h 5332095"/>
              <a:gd name="connsiteX649" fmla="*/ 2060445 w 4830004"/>
              <a:gd name="connsiteY649" fmla="*/ 2436599 h 5332095"/>
              <a:gd name="connsiteX650" fmla="*/ 2012278 w 4830004"/>
              <a:gd name="connsiteY650" fmla="*/ 2575748 h 5332095"/>
              <a:gd name="connsiteX651" fmla="*/ 1982843 w 4830004"/>
              <a:gd name="connsiteY651" fmla="*/ 2575748 h 5332095"/>
              <a:gd name="connsiteX652" fmla="*/ 1982843 w 4830004"/>
              <a:gd name="connsiteY652" fmla="*/ 2469165 h 5332095"/>
              <a:gd name="connsiteX653" fmla="*/ 2004250 w 4830004"/>
              <a:gd name="connsiteY653" fmla="*/ 2448441 h 5332095"/>
              <a:gd name="connsiteX654" fmla="*/ 2031009 w 4830004"/>
              <a:gd name="connsiteY654" fmla="*/ 2448441 h 5332095"/>
              <a:gd name="connsiteX655" fmla="*/ 2049741 w 4830004"/>
              <a:gd name="connsiteY655" fmla="*/ 2406992 h 5332095"/>
              <a:gd name="connsiteX656" fmla="*/ 4599876 w 4830004"/>
              <a:gd name="connsiteY656" fmla="*/ 2395149 h 5332095"/>
              <a:gd name="connsiteX657" fmla="*/ 4637340 w 4830004"/>
              <a:gd name="connsiteY657" fmla="*/ 2395149 h 5332095"/>
              <a:gd name="connsiteX658" fmla="*/ 4666774 w 4830004"/>
              <a:gd name="connsiteY658" fmla="*/ 2427717 h 5332095"/>
              <a:gd name="connsiteX659" fmla="*/ 4666774 w 4830004"/>
              <a:gd name="connsiteY659" fmla="*/ 2436599 h 5332095"/>
              <a:gd name="connsiteX660" fmla="*/ 4648043 w 4830004"/>
              <a:gd name="connsiteY660" fmla="*/ 2436599 h 5332095"/>
              <a:gd name="connsiteX661" fmla="*/ 4648043 w 4830004"/>
              <a:gd name="connsiteY661" fmla="*/ 2415875 h 5332095"/>
              <a:gd name="connsiteX662" fmla="*/ 4637340 w 4830004"/>
              <a:gd name="connsiteY662" fmla="*/ 2415875 h 5332095"/>
              <a:gd name="connsiteX663" fmla="*/ 4610580 w 4830004"/>
              <a:gd name="connsiteY663" fmla="*/ 2436599 h 5332095"/>
              <a:gd name="connsiteX664" fmla="*/ 4169056 w 4830004"/>
              <a:gd name="connsiteY664" fmla="*/ 2395149 h 5332095"/>
              <a:gd name="connsiteX665" fmla="*/ 4169056 w 4830004"/>
              <a:gd name="connsiteY665" fmla="*/ 2457323 h 5332095"/>
              <a:gd name="connsiteX666" fmla="*/ 4177084 w 4830004"/>
              <a:gd name="connsiteY666" fmla="*/ 2457323 h 5332095"/>
              <a:gd name="connsiteX667" fmla="*/ 4187787 w 4830004"/>
              <a:gd name="connsiteY667" fmla="*/ 2395149 h 5332095"/>
              <a:gd name="connsiteX668" fmla="*/ 4139621 w 4830004"/>
              <a:gd name="connsiteY668" fmla="*/ 2330016 h 5332095"/>
              <a:gd name="connsiteX669" fmla="*/ 4131593 w 4830004"/>
              <a:gd name="connsiteY669" fmla="*/ 2353701 h 5332095"/>
              <a:gd name="connsiteX670" fmla="*/ 4150324 w 4830004"/>
              <a:gd name="connsiteY670" fmla="*/ 2362583 h 5332095"/>
              <a:gd name="connsiteX671" fmla="*/ 4158353 w 4830004"/>
              <a:gd name="connsiteY671" fmla="*/ 2362583 h 5332095"/>
              <a:gd name="connsiteX672" fmla="*/ 4158353 w 4830004"/>
              <a:gd name="connsiteY672" fmla="*/ 2353701 h 5332095"/>
              <a:gd name="connsiteX673" fmla="*/ 4139621 w 4830004"/>
              <a:gd name="connsiteY673" fmla="*/ 2330016 h 5332095"/>
              <a:gd name="connsiteX674" fmla="*/ 1763419 w 4830004"/>
              <a:gd name="connsiteY674" fmla="*/ 2330016 h 5332095"/>
              <a:gd name="connsiteX675" fmla="*/ 1859751 w 4830004"/>
              <a:gd name="connsiteY675" fmla="*/ 2501733 h 5332095"/>
              <a:gd name="connsiteX676" fmla="*/ 1859751 w 4830004"/>
              <a:gd name="connsiteY676" fmla="*/ 2543181 h 5332095"/>
              <a:gd name="connsiteX677" fmla="*/ 1811586 w 4830004"/>
              <a:gd name="connsiteY677" fmla="*/ 2584631 h 5332095"/>
              <a:gd name="connsiteX678" fmla="*/ 1704549 w 4830004"/>
              <a:gd name="connsiteY678" fmla="*/ 2415875 h 5332095"/>
              <a:gd name="connsiteX679" fmla="*/ 1763419 w 4830004"/>
              <a:gd name="connsiteY679" fmla="*/ 2330016 h 5332095"/>
              <a:gd name="connsiteX680" fmla="*/ 4254685 w 4830004"/>
              <a:gd name="connsiteY680" fmla="*/ 2309292 h 5332095"/>
              <a:gd name="connsiteX681" fmla="*/ 4206518 w 4830004"/>
              <a:gd name="connsiteY681" fmla="*/ 2362583 h 5332095"/>
              <a:gd name="connsiteX682" fmla="*/ 4225251 w 4830004"/>
              <a:gd name="connsiteY682" fmla="*/ 2374425 h 5332095"/>
              <a:gd name="connsiteX683" fmla="*/ 4265389 w 4830004"/>
              <a:gd name="connsiteY683" fmla="*/ 2341859 h 5332095"/>
              <a:gd name="connsiteX684" fmla="*/ 4254685 w 4830004"/>
              <a:gd name="connsiteY684" fmla="*/ 2309292 h 5332095"/>
              <a:gd name="connsiteX685" fmla="*/ 4177084 w 4830004"/>
              <a:gd name="connsiteY685" fmla="*/ 2288567 h 5332095"/>
              <a:gd name="connsiteX686" fmla="*/ 4177084 w 4830004"/>
              <a:gd name="connsiteY686" fmla="*/ 2309292 h 5332095"/>
              <a:gd name="connsiteX687" fmla="*/ 4187787 w 4830004"/>
              <a:gd name="connsiteY687" fmla="*/ 2341859 h 5332095"/>
              <a:gd name="connsiteX688" fmla="*/ 4198491 w 4830004"/>
              <a:gd name="connsiteY688" fmla="*/ 2341859 h 5332095"/>
              <a:gd name="connsiteX689" fmla="*/ 4198491 w 4830004"/>
              <a:gd name="connsiteY689" fmla="*/ 2309292 h 5332095"/>
              <a:gd name="connsiteX690" fmla="*/ 4177084 w 4830004"/>
              <a:gd name="connsiteY690" fmla="*/ 2288567 h 5332095"/>
              <a:gd name="connsiteX691" fmla="*/ 1849048 w 4830004"/>
              <a:gd name="connsiteY691" fmla="*/ 2288567 h 5332095"/>
              <a:gd name="connsiteX692" fmla="*/ 1867779 w 4830004"/>
              <a:gd name="connsiteY692" fmla="*/ 2288567 h 5332095"/>
              <a:gd name="connsiteX693" fmla="*/ 1878482 w 4830004"/>
              <a:gd name="connsiteY693" fmla="*/ 2330016 h 5332095"/>
              <a:gd name="connsiteX694" fmla="*/ 1859751 w 4830004"/>
              <a:gd name="connsiteY694" fmla="*/ 2341859 h 5332095"/>
              <a:gd name="connsiteX695" fmla="*/ 1849048 w 4830004"/>
              <a:gd name="connsiteY695" fmla="*/ 2321135 h 5332095"/>
              <a:gd name="connsiteX696" fmla="*/ 4361721 w 4830004"/>
              <a:gd name="connsiteY696" fmla="*/ 2256000 h 5332095"/>
              <a:gd name="connsiteX697" fmla="*/ 4351018 w 4830004"/>
              <a:gd name="connsiteY697" fmla="*/ 2300409 h 5332095"/>
              <a:gd name="connsiteX698" fmla="*/ 4351018 w 4830004"/>
              <a:gd name="connsiteY698" fmla="*/ 2321135 h 5332095"/>
              <a:gd name="connsiteX699" fmla="*/ 4361721 w 4830004"/>
              <a:gd name="connsiteY699" fmla="*/ 2321135 h 5332095"/>
              <a:gd name="connsiteX700" fmla="*/ 4361721 w 4830004"/>
              <a:gd name="connsiteY700" fmla="*/ 2279685 h 5332095"/>
              <a:gd name="connsiteX701" fmla="*/ 4380452 w 4830004"/>
              <a:gd name="connsiteY701" fmla="*/ 2279685 h 5332095"/>
              <a:gd name="connsiteX702" fmla="*/ 4417915 w 4830004"/>
              <a:gd name="connsiteY702" fmla="*/ 2395149 h 5332095"/>
              <a:gd name="connsiteX703" fmla="*/ 4455377 w 4830004"/>
              <a:gd name="connsiteY703" fmla="*/ 2330016 h 5332095"/>
              <a:gd name="connsiteX704" fmla="*/ 4455377 w 4830004"/>
              <a:gd name="connsiteY704" fmla="*/ 2309292 h 5332095"/>
              <a:gd name="connsiteX705" fmla="*/ 4417915 w 4830004"/>
              <a:gd name="connsiteY705" fmla="*/ 2341859 h 5332095"/>
              <a:gd name="connsiteX706" fmla="*/ 4407212 w 4830004"/>
              <a:gd name="connsiteY706" fmla="*/ 2341859 h 5332095"/>
              <a:gd name="connsiteX707" fmla="*/ 4380452 w 4830004"/>
              <a:gd name="connsiteY707" fmla="*/ 2256000 h 5332095"/>
              <a:gd name="connsiteX708" fmla="*/ 2175508 w 4830004"/>
              <a:gd name="connsiteY708" fmla="*/ 2226394 h 5332095"/>
              <a:gd name="connsiteX709" fmla="*/ 2212971 w 4830004"/>
              <a:gd name="connsiteY709" fmla="*/ 2300409 h 5332095"/>
              <a:gd name="connsiteX710" fmla="*/ 2194239 w 4830004"/>
              <a:gd name="connsiteY710" fmla="*/ 2309292 h 5332095"/>
              <a:gd name="connsiteX711" fmla="*/ 2186211 w 4830004"/>
              <a:gd name="connsiteY711" fmla="*/ 2300409 h 5332095"/>
              <a:gd name="connsiteX712" fmla="*/ 2175508 w 4830004"/>
              <a:gd name="connsiteY712" fmla="*/ 2309292 h 5332095"/>
              <a:gd name="connsiteX713" fmla="*/ 2156777 w 4830004"/>
              <a:gd name="connsiteY713" fmla="*/ 2256000 h 5332095"/>
              <a:gd name="connsiteX714" fmla="*/ 2156777 w 4830004"/>
              <a:gd name="connsiteY714" fmla="*/ 2247118 h 5332095"/>
              <a:gd name="connsiteX715" fmla="*/ 2175508 w 4830004"/>
              <a:gd name="connsiteY715" fmla="*/ 2226394 h 5332095"/>
              <a:gd name="connsiteX716" fmla="*/ 3987094 w 4830004"/>
              <a:gd name="connsiteY716" fmla="*/ 2214550 h 5332095"/>
              <a:gd name="connsiteX717" fmla="*/ 4005826 w 4830004"/>
              <a:gd name="connsiteY717" fmla="*/ 2235276 h 5332095"/>
              <a:gd name="connsiteX718" fmla="*/ 3987094 w 4830004"/>
              <a:gd name="connsiteY718" fmla="*/ 2256000 h 5332095"/>
              <a:gd name="connsiteX719" fmla="*/ 3968363 w 4830004"/>
              <a:gd name="connsiteY719" fmla="*/ 2235276 h 5332095"/>
              <a:gd name="connsiteX720" fmla="*/ 3987094 w 4830004"/>
              <a:gd name="connsiteY720" fmla="*/ 2214550 h 5332095"/>
              <a:gd name="connsiteX721" fmla="*/ 2271840 w 4830004"/>
              <a:gd name="connsiteY721" fmla="*/ 2214550 h 5332095"/>
              <a:gd name="connsiteX722" fmla="*/ 2242406 w 4830004"/>
              <a:gd name="connsiteY722" fmla="*/ 2226394 h 5332095"/>
              <a:gd name="connsiteX723" fmla="*/ 2242406 w 4830004"/>
              <a:gd name="connsiteY723" fmla="*/ 2235276 h 5332095"/>
              <a:gd name="connsiteX724" fmla="*/ 2253109 w 4830004"/>
              <a:gd name="connsiteY724" fmla="*/ 2235276 h 5332095"/>
              <a:gd name="connsiteX725" fmla="*/ 2279868 w 4830004"/>
              <a:gd name="connsiteY725" fmla="*/ 2226394 h 5332095"/>
              <a:gd name="connsiteX726" fmla="*/ 2279868 w 4830004"/>
              <a:gd name="connsiteY726" fmla="*/ 2214550 h 5332095"/>
              <a:gd name="connsiteX727" fmla="*/ 4131593 w 4830004"/>
              <a:gd name="connsiteY727" fmla="*/ 2205669 h 5332095"/>
              <a:gd name="connsiteX728" fmla="*/ 4158353 w 4830004"/>
              <a:gd name="connsiteY728" fmla="*/ 2256000 h 5332095"/>
              <a:gd name="connsiteX729" fmla="*/ 4177084 w 4830004"/>
              <a:gd name="connsiteY729" fmla="*/ 2226394 h 5332095"/>
              <a:gd name="connsiteX730" fmla="*/ 4131593 w 4830004"/>
              <a:gd name="connsiteY730" fmla="*/ 2205669 h 5332095"/>
              <a:gd name="connsiteX731" fmla="*/ 4273416 w 4830004"/>
              <a:gd name="connsiteY731" fmla="*/ 2161260 h 5332095"/>
              <a:gd name="connsiteX732" fmla="*/ 4273416 w 4830004"/>
              <a:gd name="connsiteY732" fmla="*/ 2193826 h 5332095"/>
              <a:gd name="connsiteX733" fmla="*/ 4292147 w 4830004"/>
              <a:gd name="connsiteY733" fmla="*/ 2173102 h 5332095"/>
              <a:gd name="connsiteX734" fmla="*/ 4292147 w 4830004"/>
              <a:gd name="connsiteY734" fmla="*/ 2161260 h 5332095"/>
              <a:gd name="connsiteX735" fmla="*/ 4110186 w 4830004"/>
              <a:gd name="connsiteY735" fmla="*/ 2152378 h 5332095"/>
              <a:gd name="connsiteX736" fmla="*/ 4102159 w 4830004"/>
              <a:gd name="connsiteY736" fmla="*/ 2193826 h 5332095"/>
              <a:gd name="connsiteX737" fmla="*/ 4110186 w 4830004"/>
              <a:gd name="connsiteY737" fmla="*/ 2226394 h 5332095"/>
              <a:gd name="connsiteX738" fmla="*/ 4120890 w 4830004"/>
              <a:gd name="connsiteY738" fmla="*/ 2226394 h 5332095"/>
              <a:gd name="connsiteX739" fmla="*/ 4120890 w 4830004"/>
              <a:gd name="connsiteY739" fmla="*/ 2152378 h 5332095"/>
              <a:gd name="connsiteX740" fmla="*/ 3995123 w 4830004"/>
              <a:gd name="connsiteY740" fmla="*/ 2152378 h 5332095"/>
              <a:gd name="connsiteX741" fmla="*/ 4005826 w 4830004"/>
              <a:gd name="connsiteY741" fmla="*/ 2152378 h 5332095"/>
              <a:gd name="connsiteX742" fmla="*/ 4005826 w 4830004"/>
              <a:gd name="connsiteY742" fmla="*/ 2181984 h 5332095"/>
              <a:gd name="connsiteX743" fmla="*/ 3995123 w 4830004"/>
              <a:gd name="connsiteY743" fmla="*/ 2181984 h 5332095"/>
              <a:gd name="connsiteX744" fmla="*/ 3976390 w 4830004"/>
              <a:gd name="connsiteY744" fmla="*/ 2161260 h 5332095"/>
              <a:gd name="connsiteX745" fmla="*/ 4677478 w 4830004"/>
              <a:gd name="connsiteY745" fmla="*/ 2128693 h 5332095"/>
              <a:gd name="connsiteX746" fmla="*/ 4696209 w 4830004"/>
              <a:gd name="connsiteY746" fmla="*/ 2152378 h 5332095"/>
              <a:gd name="connsiteX747" fmla="*/ 4696209 w 4830004"/>
              <a:gd name="connsiteY747" fmla="*/ 2173102 h 5332095"/>
              <a:gd name="connsiteX748" fmla="*/ 4658747 w 4830004"/>
              <a:gd name="connsiteY748" fmla="*/ 2341859 h 5332095"/>
              <a:gd name="connsiteX749" fmla="*/ 4610580 w 4830004"/>
              <a:gd name="connsiteY749" fmla="*/ 2353701 h 5332095"/>
              <a:gd name="connsiteX750" fmla="*/ 4599876 w 4830004"/>
              <a:gd name="connsiteY750" fmla="*/ 2330016 h 5332095"/>
              <a:gd name="connsiteX751" fmla="*/ 4677478 w 4830004"/>
              <a:gd name="connsiteY751" fmla="*/ 2128693 h 5332095"/>
              <a:gd name="connsiteX752" fmla="*/ 1964112 w 4830004"/>
              <a:gd name="connsiteY752" fmla="*/ 2128693 h 5332095"/>
              <a:gd name="connsiteX753" fmla="*/ 1993547 w 4830004"/>
              <a:gd name="connsiteY753" fmla="*/ 2128693 h 5332095"/>
              <a:gd name="connsiteX754" fmla="*/ 2031009 w 4830004"/>
              <a:gd name="connsiteY754" fmla="*/ 2205669 h 5332095"/>
              <a:gd name="connsiteX755" fmla="*/ 2031009 w 4830004"/>
              <a:gd name="connsiteY755" fmla="*/ 2214550 h 5332095"/>
              <a:gd name="connsiteX756" fmla="*/ 1897214 w 4830004"/>
              <a:gd name="connsiteY756" fmla="*/ 2267842 h 5332095"/>
              <a:gd name="connsiteX757" fmla="*/ 1889186 w 4830004"/>
              <a:gd name="connsiteY757" fmla="*/ 2256000 h 5332095"/>
              <a:gd name="connsiteX758" fmla="*/ 1964112 w 4830004"/>
              <a:gd name="connsiteY758" fmla="*/ 2128693 h 5332095"/>
              <a:gd name="connsiteX759" fmla="*/ 2071148 w 4830004"/>
              <a:gd name="connsiteY759" fmla="*/ 2119810 h 5332095"/>
              <a:gd name="connsiteX760" fmla="*/ 2097907 w 4830004"/>
              <a:gd name="connsiteY760" fmla="*/ 2247118 h 5332095"/>
              <a:gd name="connsiteX761" fmla="*/ 2049741 w 4830004"/>
              <a:gd name="connsiteY761" fmla="*/ 2140536 h 5332095"/>
              <a:gd name="connsiteX762" fmla="*/ 2071148 w 4830004"/>
              <a:gd name="connsiteY762" fmla="*/ 2119810 h 5332095"/>
              <a:gd name="connsiteX763" fmla="*/ 4648043 w 4830004"/>
              <a:gd name="connsiteY763" fmla="*/ 2066520 h 5332095"/>
              <a:gd name="connsiteX764" fmla="*/ 4666774 w 4830004"/>
              <a:gd name="connsiteY764" fmla="*/ 2066520 h 5332095"/>
              <a:gd name="connsiteX765" fmla="*/ 4666774 w 4830004"/>
              <a:gd name="connsiteY765" fmla="*/ 2087244 h 5332095"/>
              <a:gd name="connsiteX766" fmla="*/ 4648043 w 4830004"/>
              <a:gd name="connsiteY766" fmla="*/ 2107968 h 5332095"/>
              <a:gd name="connsiteX767" fmla="*/ 4637340 w 4830004"/>
              <a:gd name="connsiteY767" fmla="*/ 2099086 h 5332095"/>
              <a:gd name="connsiteX768" fmla="*/ 4648043 w 4830004"/>
              <a:gd name="connsiteY768" fmla="*/ 2066520 h 5332095"/>
              <a:gd name="connsiteX769" fmla="*/ 4532979 w 4830004"/>
              <a:gd name="connsiteY769" fmla="*/ 2025070 h 5332095"/>
              <a:gd name="connsiteX770" fmla="*/ 4551710 w 4830004"/>
              <a:gd name="connsiteY770" fmla="*/ 2045796 h 5332095"/>
              <a:gd name="connsiteX771" fmla="*/ 4551710 w 4830004"/>
              <a:gd name="connsiteY771" fmla="*/ 2066520 h 5332095"/>
              <a:gd name="connsiteX772" fmla="*/ 4532979 w 4830004"/>
              <a:gd name="connsiteY772" fmla="*/ 2066520 h 5332095"/>
              <a:gd name="connsiteX773" fmla="*/ 4677478 w 4830004"/>
              <a:gd name="connsiteY773" fmla="*/ 1992504 h 5332095"/>
              <a:gd name="connsiteX774" fmla="*/ 4696209 w 4830004"/>
              <a:gd name="connsiteY774" fmla="*/ 1992504 h 5332095"/>
              <a:gd name="connsiteX775" fmla="*/ 4696209 w 4830004"/>
              <a:gd name="connsiteY775" fmla="*/ 2025070 h 5332095"/>
              <a:gd name="connsiteX776" fmla="*/ 4677478 w 4830004"/>
              <a:gd name="connsiteY776" fmla="*/ 2045796 h 5332095"/>
              <a:gd name="connsiteX777" fmla="*/ 4158353 w 4830004"/>
              <a:gd name="connsiteY777" fmla="*/ 1906645 h 5332095"/>
              <a:gd name="connsiteX778" fmla="*/ 4158353 w 4830004"/>
              <a:gd name="connsiteY778" fmla="*/ 1992504 h 5332095"/>
              <a:gd name="connsiteX779" fmla="*/ 4150324 w 4830004"/>
              <a:gd name="connsiteY779" fmla="*/ 2013228 h 5332095"/>
              <a:gd name="connsiteX780" fmla="*/ 4158353 w 4830004"/>
              <a:gd name="connsiteY780" fmla="*/ 2013228 h 5332095"/>
              <a:gd name="connsiteX781" fmla="*/ 4187787 w 4830004"/>
              <a:gd name="connsiteY781" fmla="*/ 1992504 h 5332095"/>
              <a:gd name="connsiteX782" fmla="*/ 4198491 w 4830004"/>
              <a:gd name="connsiteY782" fmla="*/ 2001385 h 5332095"/>
              <a:gd name="connsiteX783" fmla="*/ 4206518 w 4830004"/>
              <a:gd name="connsiteY783" fmla="*/ 1980661 h 5332095"/>
              <a:gd name="connsiteX784" fmla="*/ 4177084 w 4830004"/>
              <a:gd name="connsiteY784" fmla="*/ 1906645 h 5332095"/>
              <a:gd name="connsiteX785" fmla="*/ 575319 w 4830004"/>
              <a:gd name="connsiteY785" fmla="*/ 1906645 h 5332095"/>
              <a:gd name="connsiteX786" fmla="*/ 671651 w 4830004"/>
              <a:gd name="connsiteY786" fmla="*/ 2025070 h 5332095"/>
              <a:gd name="connsiteX787" fmla="*/ 671651 w 4830004"/>
              <a:gd name="connsiteY787" fmla="*/ 2045796 h 5332095"/>
              <a:gd name="connsiteX788" fmla="*/ 652919 w 4830004"/>
              <a:gd name="connsiteY788" fmla="*/ 2066520 h 5332095"/>
              <a:gd name="connsiteX789" fmla="*/ 642215 w 4830004"/>
              <a:gd name="connsiteY789" fmla="*/ 2066520 h 5332095"/>
              <a:gd name="connsiteX790" fmla="*/ 545883 w 4830004"/>
              <a:gd name="connsiteY790" fmla="*/ 1918488 h 5332095"/>
              <a:gd name="connsiteX791" fmla="*/ 575319 w 4830004"/>
              <a:gd name="connsiteY791" fmla="*/ 1906645 h 5332095"/>
              <a:gd name="connsiteX792" fmla="*/ 4407212 w 4830004"/>
              <a:gd name="connsiteY792" fmla="*/ 1897764 h 5332095"/>
              <a:gd name="connsiteX793" fmla="*/ 4428619 w 4830004"/>
              <a:gd name="connsiteY793" fmla="*/ 1918488 h 5332095"/>
              <a:gd name="connsiteX794" fmla="*/ 4428619 w 4830004"/>
              <a:gd name="connsiteY794" fmla="*/ 1951054 h 5332095"/>
              <a:gd name="connsiteX795" fmla="*/ 4407212 w 4830004"/>
              <a:gd name="connsiteY795" fmla="*/ 1951054 h 5332095"/>
              <a:gd name="connsiteX796" fmla="*/ 4235954 w 4830004"/>
              <a:gd name="connsiteY796" fmla="*/ 1844472 h 5332095"/>
              <a:gd name="connsiteX797" fmla="*/ 4246658 w 4830004"/>
              <a:gd name="connsiteY797" fmla="*/ 1874079 h 5332095"/>
              <a:gd name="connsiteX798" fmla="*/ 4235954 w 4830004"/>
              <a:gd name="connsiteY798" fmla="*/ 1959937 h 5332095"/>
              <a:gd name="connsiteX799" fmla="*/ 4254685 w 4830004"/>
              <a:gd name="connsiteY799" fmla="*/ 2013228 h 5332095"/>
              <a:gd name="connsiteX800" fmla="*/ 4284120 w 4830004"/>
              <a:gd name="connsiteY800" fmla="*/ 2013228 h 5332095"/>
              <a:gd name="connsiteX801" fmla="*/ 4284120 w 4830004"/>
              <a:gd name="connsiteY801" fmla="*/ 1971780 h 5332095"/>
              <a:gd name="connsiteX802" fmla="*/ 4254685 w 4830004"/>
              <a:gd name="connsiteY802" fmla="*/ 1939212 h 5332095"/>
              <a:gd name="connsiteX803" fmla="*/ 4265389 w 4830004"/>
              <a:gd name="connsiteY803" fmla="*/ 1897764 h 5332095"/>
              <a:gd name="connsiteX804" fmla="*/ 4254685 w 4830004"/>
              <a:gd name="connsiteY804" fmla="*/ 1844472 h 5332095"/>
              <a:gd name="connsiteX805" fmla="*/ 4177084 w 4830004"/>
              <a:gd name="connsiteY805" fmla="*/ 1811905 h 5332095"/>
              <a:gd name="connsiteX806" fmla="*/ 4158353 w 4830004"/>
              <a:gd name="connsiteY806" fmla="*/ 1832629 h 5332095"/>
              <a:gd name="connsiteX807" fmla="*/ 4169056 w 4830004"/>
              <a:gd name="connsiteY807" fmla="*/ 1885921 h 5332095"/>
              <a:gd name="connsiteX808" fmla="*/ 4187787 w 4830004"/>
              <a:gd name="connsiteY808" fmla="*/ 1865197 h 5332095"/>
              <a:gd name="connsiteX809" fmla="*/ 4187787 w 4830004"/>
              <a:gd name="connsiteY809" fmla="*/ 1811905 h 5332095"/>
              <a:gd name="connsiteX810" fmla="*/ 4225251 w 4830004"/>
              <a:gd name="connsiteY810" fmla="*/ 1758613 h 5332095"/>
              <a:gd name="connsiteX811" fmla="*/ 4225251 w 4830004"/>
              <a:gd name="connsiteY811" fmla="*/ 1779339 h 5332095"/>
              <a:gd name="connsiteX812" fmla="*/ 4235954 w 4830004"/>
              <a:gd name="connsiteY812" fmla="*/ 1811905 h 5332095"/>
              <a:gd name="connsiteX813" fmla="*/ 4246658 w 4830004"/>
              <a:gd name="connsiteY813" fmla="*/ 1811905 h 5332095"/>
              <a:gd name="connsiteX814" fmla="*/ 4246658 w 4830004"/>
              <a:gd name="connsiteY814" fmla="*/ 1800063 h 5332095"/>
              <a:gd name="connsiteX815" fmla="*/ 4235954 w 4830004"/>
              <a:gd name="connsiteY815" fmla="*/ 1758613 h 5332095"/>
              <a:gd name="connsiteX816" fmla="*/ 4351018 w 4830004"/>
              <a:gd name="connsiteY816" fmla="*/ 1696441 h 5332095"/>
              <a:gd name="connsiteX817" fmla="*/ 4351018 w 4830004"/>
              <a:gd name="connsiteY817" fmla="*/ 1726047 h 5332095"/>
              <a:gd name="connsiteX818" fmla="*/ 4361721 w 4830004"/>
              <a:gd name="connsiteY818" fmla="*/ 1726047 h 5332095"/>
              <a:gd name="connsiteX819" fmla="*/ 4369749 w 4830004"/>
              <a:gd name="connsiteY819" fmla="*/ 1696441 h 5332095"/>
              <a:gd name="connsiteX820" fmla="*/ 4589173 w 4830004"/>
              <a:gd name="connsiteY820" fmla="*/ 1672756 h 5332095"/>
              <a:gd name="connsiteX821" fmla="*/ 4618607 w 4830004"/>
              <a:gd name="connsiteY821" fmla="*/ 1672756 h 5332095"/>
              <a:gd name="connsiteX822" fmla="*/ 4610580 w 4830004"/>
              <a:gd name="connsiteY822" fmla="*/ 1749732 h 5332095"/>
              <a:gd name="connsiteX823" fmla="*/ 4589173 w 4830004"/>
              <a:gd name="connsiteY823" fmla="*/ 1749732 h 5332095"/>
              <a:gd name="connsiteX824" fmla="*/ 4543682 w 4830004"/>
              <a:gd name="connsiteY824" fmla="*/ 1672756 h 5332095"/>
              <a:gd name="connsiteX825" fmla="*/ 4562413 w 4830004"/>
              <a:gd name="connsiteY825" fmla="*/ 1672756 h 5332095"/>
              <a:gd name="connsiteX826" fmla="*/ 4562413 w 4830004"/>
              <a:gd name="connsiteY826" fmla="*/ 1705323 h 5332095"/>
              <a:gd name="connsiteX827" fmla="*/ 4543682 w 4830004"/>
              <a:gd name="connsiteY827" fmla="*/ 1705323 h 5332095"/>
              <a:gd name="connsiteX828" fmla="*/ 4254685 w 4830004"/>
              <a:gd name="connsiteY828" fmla="*/ 1545448 h 5332095"/>
              <a:gd name="connsiteX829" fmla="*/ 4254685 w 4830004"/>
              <a:gd name="connsiteY829" fmla="*/ 1589859 h 5332095"/>
              <a:gd name="connsiteX830" fmla="*/ 4273416 w 4830004"/>
              <a:gd name="connsiteY830" fmla="*/ 1569133 h 5332095"/>
              <a:gd name="connsiteX831" fmla="*/ 4273416 w 4830004"/>
              <a:gd name="connsiteY831" fmla="*/ 1545448 h 5332095"/>
              <a:gd name="connsiteX832" fmla="*/ 4495517 w 4830004"/>
              <a:gd name="connsiteY832" fmla="*/ 1504000 h 5332095"/>
              <a:gd name="connsiteX833" fmla="*/ 4503544 w 4830004"/>
              <a:gd name="connsiteY833" fmla="*/ 1515843 h 5332095"/>
              <a:gd name="connsiteX834" fmla="*/ 4522275 w 4830004"/>
              <a:gd name="connsiteY834" fmla="*/ 1504000 h 5332095"/>
              <a:gd name="connsiteX835" fmla="*/ 4570442 w 4830004"/>
              <a:gd name="connsiteY835" fmla="*/ 1643149 h 5332095"/>
              <a:gd name="connsiteX836" fmla="*/ 4562413 w 4830004"/>
              <a:gd name="connsiteY836" fmla="*/ 1643149 h 5332095"/>
              <a:gd name="connsiteX837" fmla="*/ 4543682 w 4830004"/>
              <a:gd name="connsiteY837" fmla="*/ 1622425 h 5332095"/>
              <a:gd name="connsiteX838" fmla="*/ 4522275 w 4830004"/>
              <a:gd name="connsiteY838" fmla="*/ 1631307 h 5332095"/>
              <a:gd name="connsiteX839" fmla="*/ 4514248 w 4830004"/>
              <a:gd name="connsiteY839" fmla="*/ 1631307 h 5332095"/>
              <a:gd name="connsiteX840" fmla="*/ 4514248 w 4830004"/>
              <a:gd name="connsiteY840" fmla="*/ 1622425 h 5332095"/>
              <a:gd name="connsiteX841" fmla="*/ 4522275 w 4830004"/>
              <a:gd name="connsiteY841" fmla="*/ 1545448 h 5332095"/>
              <a:gd name="connsiteX842" fmla="*/ 4495517 w 4830004"/>
              <a:gd name="connsiteY842" fmla="*/ 1515843 h 5332095"/>
              <a:gd name="connsiteX843" fmla="*/ 4388481 w 4830004"/>
              <a:gd name="connsiteY843" fmla="*/ 1504000 h 5332095"/>
              <a:gd name="connsiteX844" fmla="*/ 4380452 w 4830004"/>
              <a:gd name="connsiteY844" fmla="*/ 1569133 h 5332095"/>
              <a:gd name="connsiteX845" fmla="*/ 4399184 w 4830004"/>
              <a:gd name="connsiteY845" fmla="*/ 1578016 h 5332095"/>
              <a:gd name="connsiteX846" fmla="*/ 4407212 w 4830004"/>
              <a:gd name="connsiteY846" fmla="*/ 1515843 h 5332095"/>
              <a:gd name="connsiteX847" fmla="*/ 4514248 w 4830004"/>
              <a:gd name="connsiteY847" fmla="*/ 1335244 h 5332095"/>
              <a:gd name="connsiteX848" fmla="*/ 4532979 w 4830004"/>
              <a:gd name="connsiteY848" fmla="*/ 1335244 h 5332095"/>
              <a:gd name="connsiteX849" fmla="*/ 4562413 w 4830004"/>
              <a:gd name="connsiteY849" fmla="*/ 1388535 h 5332095"/>
              <a:gd name="connsiteX850" fmla="*/ 4532979 w 4830004"/>
              <a:gd name="connsiteY850" fmla="*/ 1418142 h 5332095"/>
              <a:gd name="connsiteX851" fmla="*/ 4503544 w 4830004"/>
              <a:gd name="connsiteY851" fmla="*/ 1367811 h 5332095"/>
              <a:gd name="connsiteX852" fmla="*/ 4514248 w 4830004"/>
              <a:gd name="connsiteY852" fmla="*/ 1335244 h 5332095"/>
              <a:gd name="connsiteX853" fmla="*/ 1581458 w 4830004"/>
              <a:gd name="connsiteY853" fmla="*/ 1314519 h 5332095"/>
              <a:gd name="connsiteX854" fmla="*/ 1592161 w 4830004"/>
              <a:gd name="connsiteY854" fmla="*/ 1314519 h 5332095"/>
              <a:gd name="connsiteX855" fmla="*/ 1637652 w 4830004"/>
              <a:gd name="connsiteY855" fmla="*/ 1429984 h 5332095"/>
              <a:gd name="connsiteX856" fmla="*/ 1637652 w 4830004"/>
              <a:gd name="connsiteY856" fmla="*/ 1462551 h 5332095"/>
              <a:gd name="connsiteX857" fmla="*/ 1629623 w 4830004"/>
              <a:gd name="connsiteY857" fmla="*/ 1462551 h 5332095"/>
              <a:gd name="connsiteX858" fmla="*/ 1610892 w 4830004"/>
              <a:gd name="connsiteY858" fmla="*/ 1450708 h 5332095"/>
              <a:gd name="connsiteX859" fmla="*/ 1610892 w 4830004"/>
              <a:gd name="connsiteY859" fmla="*/ 1462551 h 5332095"/>
              <a:gd name="connsiteX860" fmla="*/ 1659059 w 4830004"/>
              <a:gd name="connsiteY860" fmla="*/ 1643149 h 5332095"/>
              <a:gd name="connsiteX861" fmla="*/ 1659059 w 4830004"/>
              <a:gd name="connsiteY861" fmla="*/ 1652031 h 5332095"/>
              <a:gd name="connsiteX862" fmla="*/ 1637652 w 4830004"/>
              <a:gd name="connsiteY862" fmla="*/ 1672756 h 5332095"/>
              <a:gd name="connsiteX863" fmla="*/ 1514560 w 4830004"/>
              <a:gd name="connsiteY863" fmla="*/ 1429984 h 5332095"/>
              <a:gd name="connsiteX864" fmla="*/ 1514560 w 4830004"/>
              <a:gd name="connsiteY864" fmla="*/ 1409260 h 5332095"/>
              <a:gd name="connsiteX865" fmla="*/ 1570754 w 4830004"/>
              <a:gd name="connsiteY865" fmla="*/ 1388535 h 5332095"/>
              <a:gd name="connsiteX866" fmla="*/ 1562727 w 4830004"/>
              <a:gd name="connsiteY866" fmla="*/ 1367811 h 5332095"/>
              <a:gd name="connsiteX867" fmla="*/ 1562727 w 4830004"/>
              <a:gd name="connsiteY867" fmla="*/ 1335244 h 5332095"/>
              <a:gd name="connsiteX868" fmla="*/ 1581458 w 4830004"/>
              <a:gd name="connsiteY868" fmla="*/ 1314519 h 5332095"/>
              <a:gd name="connsiteX869" fmla="*/ 1024870 w 4830004"/>
              <a:gd name="connsiteY869" fmla="*/ 1261229 h 5332095"/>
              <a:gd name="connsiteX870" fmla="*/ 1006139 w 4830004"/>
              <a:gd name="connsiteY870" fmla="*/ 1302676 h 5332095"/>
              <a:gd name="connsiteX871" fmla="*/ 1024870 w 4830004"/>
              <a:gd name="connsiteY871" fmla="*/ 1397418 h 5332095"/>
              <a:gd name="connsiteX872" fmla="*/ 1035573 w 4830004"/>
              <a:gd name="connsiteY872" fmla="*/ 1397418 h 5332095"/>
              <a:gd name="connsiteX873" fmla="*/ 1035573 w 4830004"/>
              <a:gd name="connsiteY873" fmla="*/ 1388535 h 5332095"/>
              <a:gd name="connsiteX874" fmla="*/ 1024870 w 4830004"/>
              <a:gd name="connsiteY874" fmla="*/ 1355968 h 5332095"/>
              <a:gd name="connsiteX875" fmla="*/ 1043601 w 4830004"/>
              <a:gd name="connsiteY875" fmla="*/ 1293795 h 5332095"/>
              <a:gd name="connsiteX876" fmla="*/ 1043601 w 4830004"/>
              <a:gd name="connsiteY876" fmla="*/ 1261229 h 5332095"/>
              <a:gd name="connsiteX877" fmla="*/ 4800570 w 4830004"/>
              <a:gd name="connsiteY877" fmla="*/ 1228662 h 5332095"/>
              <a:gd name="connsiteX878" fmla="*/ 4830004 w 4830004"/>
              <a:gd name="connsiteY878" fmla="*/ 1228662 h 5332095"/>
              <a:gd name="connsiteX879" fmla="*/ 4830004 w 4830004"/>
              <a:gd name="connsiteY879" fmla="*/ 1240504 h 5332095"/>
              <a:gd name="connsiteX880" fmla="*/ 4811273 w 4830004"/>
              <a:gd name="connsiteY880" fmla="*/ 1261229 h 5332095"/>
              <a:gd name="connsiteX881" fmla="*/ 4800570 w 4830004"/>
              <a:gd name="connsiteY881" fmla="*/ 1240504 h 5332095"/>
              <a:gd name="connsiteX882" fmla="*/ 4369749 w 4830004"/>
              <a:gd name="connsiteY882" fmla="*/ 1228662 h 5332095"/>
              <a:gd name="connsiteX883" fmla="*/ 4351018 w 4830004"/>
              <a:gd name="connsiteY883" fmla="*/ 1249386 h 5332095"/>
              <a:gd name="connsiteX884" fmla="*/ 4351018 w 4830004"/>
              <a:gd name="connsiteY884" fmla="*/ 1293795 h 5332095"/>
              <a:gd name="connsiteX885" fmla="*/ 4361721 w 4830004"/>
              <a:gd name="connsiteY885" fmla="*/ 1293795 h 5332095"/>
              <a:gd name="connsiteX886" fmla="*/ 4380452 w 4830004"/>
              <a:gd name="connsiteY886" fmla="*/ 1261229 h 5332095"/>
              <a:gd name="connsiteX887" fmla="*/ 4369749 w 4830004"/>
              <a:gd name="connsiteY887" fmla="*/ 1228662 h 5332095"/>
              <a:gd name="connsiteX888" fmla="*/ 1667087 w 4830004"/>
              <a:gd name="connsiteY888" fmla="*/ 1175370 h 5332095"/>
              <a:gd name="connsiteX889" fmla="*/ 1685818 w 4830004"/>
              <a:gd name="connsiteY889" fmla="*/ 1228662 h 5332095"/>
              <a:gd name="connsiteX890" fmla="*/ 1667087 w 4830004"/>
              <a:gd name="connsiteY890" fmla="*/ 1240504 h 5332095"/>
              <a:gd name="connsiteX891" fmla="*/ 1648356 w 4830004"/>
              <a:gd name="connsiteY891" fmla="*/ 1207937 h 5332095"/>
              <a:gd name="connsiteX892" fmla="*/ 1648356 w 4830004"/>
              <a:gd name="connsiteY892" fmla="*/ 1196094 h 5332095"/>
              <a:gd name="connsiteX893" fmla="*/ 1667087 w 4830004"/>
              <a:gd name="connsiteY893" fmla="*/ 1175370 h 5332095"/>
              <a:gd name="connsiteX894" fmla="*/ 1024870 w 4830004"/>
              <a:gd name="connsiteY894" fmla="*/ 1113197 h 5332095"/>
              <a:gd name="connsiteX895" fmla="*/ 1006139 w 4830004"/>
              <a:gd name="connsiteY895" fmla="*/ 1133922 h 5332095"/>
              <a:gd name="connsiteX896" fmla="*/ 1006139 w 4830004"/>
              <a:gd name="connsiteY896" fmla="*/ 1142804 h 5332095"/>
              <a:gd name="connsiteX897" fmla="*/ 1024870 w 4830004"/>
              <a:gd name="connsiteY897" fmla="*/ 1166489 h 5332095"/>
              <a:gd name="connsiteX898" fmla="*/ 1035573 w 4830004"/>
              <a:gd name="connsiteY898" fmla="*/ 1154646 h 5332095"/>
              <a:gd name="connsiteX899" fmla="*/ 1024870 w 4830004"/>
              <a:gd name="connsiteY899" fmla="*/ 1113197 h 5332095"/>
              <a:gd name="connsiteX900" fmla="*/ 4407212 w 4830004"/>
              <a:gd name="connsiteY900" fmla="*/ 1089511 h 5332095"/>
              <a:gd name="connsiteX901" fmla="*/ 4399184 w 4830004"/>
              <a:gd name="connsiteY901" fmla="*/ 1166489 h 5332095"/>
              <a:gd name="connsiteX902" fmla="*/ 4428619 w 4830004"/>
              <a:gd name="connsiteY902" fmla="*/ 1122080 h 5332095"/>
              <a:gd name="connsiteX903" fmla="*/ 4417915 w 4830004"/>
              <a:gd name="connsiteY903" fmla="*/ 1089511 h 5332095"/>
              <a:gd name="connsiteX904" fmla="*/ 1102471 w 4830004"/>
              <a:gd name="connsiteY904" fmla="*/ 1089511 h 5332095"/>
              <a:gd name="connsiteX905" fmla="*/ 1083740 w 4830004"/>
              <a:gd name="connsiteY905" fmla="*/ 1113197 h 5332095"/>
              <a:gd name="connsiteX906" fmla="*/ 1102471 w 4830004"/>
              <a:gd name="connsiteY906" fmla="*/ 1133922 h 5332095"/>
              <a:gd name="connsiteX907" fmla="*/ 2539432 w 4830004"/>
              <a:gd name="connsiteY907" fmla="*/ 985890 h 5332095"/>
              <a:gd name="connsiteX908" fmla="*/ 2587597 w 4830004"/>
              <a:gd name="connsiteY908" fmla="*/ 1027338 h 5332095"/>
              <a:gd name="connsiteX909" fmla="*/ 2568866 w 4830004"/>
              <a:gd name="connsiteY909" fmla="*/ 1039181 h 5332095"/>
              <a:gd name="connsiteX910" fmla="*/ 2550135 w 4830004"/>
              <a:gd name="connsiteY910" fmla="*/ 1039181 h 5332095"/>
              <a:gd name="connsiteX911" fmla="*/ 2520699 w 4830004"/>
              <a:gd name="connsiteY911" fmla="*/ 1006614 h 5332095"/>
              <a:gd name="connsiteX912" fmla="*/ 2539432 w 4830004"/>
              <a:gd name="connsiteY912" fmla="*/ 985890 h 5332095"/>
              <a:gd name="connsiteX913" fmla="*/ 4150324 w 4830004"/>
              <a:gd name="connsiteY913" fmla="*/ 814173 h 5332095"/>
              <a:gd name="connsiteX914" fmla="*/ 4158353 w 4830004"/>
              <a:gd name="connsiteY914" fmla="*/ 814173 h 5332095"/>
              <a:gd name="connsiteX915" fmla="*/ 4284120 w 4830004"/>
              <a:gd name="connsiteY915" fmla="*/ 1089511 h 5332095"/>
              <a:gd name="connsiteX916" fmla="*/ 4265389 w 4830004"/>
              <a:gd name="connsiteY916" fmla="*/ 1089511 h 5332095"/>
              <a:gd name="connsiteX917" fmla="*/ 4131593 w 4830004"/>
              <a:gd name="connsiteY917" fmla="*/ 858582 h 5332095"/>
              <a:gd name="connsiteX918" fmla="*/ 4131593 w 4830004"/>
              <a:gd name="connsiteY918" fmla="*/ 837858 h 5332095"/>
              <a:gd name="connsiteX919" fmla="*/ 4150324 w 4830004"/>
              <a:gd name="connsiteY919" fmla="*/ 814173 h 5332095"/>
              <a:gd name="connsiteX920" fmla="*/ 1562727 w 4830004"/>
              <a:gd name="connsiteY920" fmla="*/ 793449 h 5332095"/>
              <a:gd name="connsiteX921" fmla="*/ 1715253 w 4830004"/>
              <a:gd name="connsiteY921" fmla="*/ 1080630 h 5332095"/>
              <a:gd name="connsiteX922" fmla="*/ 1819613 w 4830004"/>
              <a:gd name="connsiteY922" fmla="*/ 1006614 h 5332095"/>
              <a:gd name="connsiteX923" fmla="*/ 1889186 w 4830004"/>
              <a:gd name="connsiteY923" fmla="*/ 1175370 h 5332095"/>
              <a:gd name="connsiteX924" fmla="*/ 1867779 w 4830004"/>
              <a:gd name="connsiteY924" fmla="*/ 1187213 h 5332095"/>
              <a:gd name="connsiteX925" fmla="*/ 1819613 w 4830004"/>
              <a:gd name="connsiteY925" fmla="*/ 1142804 h 5332095"/>
              <a:gd name="connsiteX926" fmla="*/ 1800882 w 4830004"/>
              <a:gd name="connsiteY926" fmla="*/ 1142804 h 5332095"/>
              <a:gd name="connsiteX927" fmla="*/ 1782150 w 4830004"/>
              <a:gd name="connsiteY927" fmla="*/ 1187213 h 5332095"/>
              <a:gd name="connsiteX928" fmla="*/ 1733984 w 4830004"/>
              <a:gd name="connsiteY928" fmla="*/ 1113197 h 5332095"/>
              <a:gd name="connsiteX929" fmla="*/ 1715253 w 4830004"/>
              <a:gd name="connsiteY929" fmla="*/ 1113197 h 5332095"/>
              <a:gd name="connsiteX930" fmla="*/ 1696521 w 4830004"/>
              <a:gd name="connsiteY930" fmla="*/ 1154646 h 5332095"/>
              <a:gd name="connsiteX931" fmla="*/ 1543995 w 4830004"/>
              <a:gd name="connsiteY931" fmla="*/ 858582 h 5332095"/>
              <a:gd name="connsiteX932" fmla="*/ 1543995 w 4830004"/>
              <a:gd name="connsiteY932" fmla="*/ 814173 h 5332095"/>
              <a:gd name="connsiteX933" fmla="*/ 1562727 w 4830004"/>
              <a:gd name="connsiteY933" fmla="*/ 793449 h 5332095"/>
              <a:gd name="connsiteX934" fmla="*/ 4361721 w 4830004"/>
              <a:gd name="connsiteY934" fmla="*/ 772725 h 5332095"/>
              <a:gd name="connsiteX935" fmla="*/ 4380452 w 4830004"/>
              <a:gd name="connsiteY935" fmla="*/ 772725 h 5332095"/>
              <a:gd name="connsiteX936" fmla="*/ 4388481 w 4830004"/>
              <a:gd name="connsiteY936" fmla="*/ 826015 h 5332095"/>
              <a:gd name="connsiteX937" fmla="*/ 4380452 w 4830004"/>
              <a:gd name="connsiteY937" fmla="*/ 826015 h 5332095"/>
              <a:gd name="connsiteX938" fmla="*/ 4361721 w 4830004"/>
              <a:gd name="connsiteY938" fmla="*/ 805292 h 5332095"/>
              <a:gd name="connsiteX939" fmla="*/ 4543682 w 4830004"/>
              <a:gd name="connsiteY939" fmla="*/ 751999 h 5332095"/>
              <a:gd name="connsiteX940" fmla="*/ 4562413 w 4830004"/>
              <a:gd name="connsiteY940" fmla="*/ 751999 h 5332095"/>
              <a:gd name="connsiteX941" fmla="*/ 4562413 w 4830004"/>
              <a:gd name="connsiteY941" fmla="*/ 784568 h 5332095"/>
              <a:gd name="connsiteX942" fmla="*/ 4551710 w 4830004"/>
              <a:gd name="connsiteY942" fmla="*/ 784568 h 5332095"/>
              <a:gd name="connsiteX943" fmla="*/ 4543682 w 4830004"/>
              <a:gd name="connsiteY943" fmla="*/ 751999 h 5332095"/>
              <a:gd name="connsiteX944" fmla="*/ 4361721 w 4830004"/>
              <a:gd name="connsiteY944" fmla="*/ 731275 h 5332095"/>
              <a:gd name="connsiteX945" fmla="*/ 4407212 w 4830004"/>
              <a:gd name="connsiteY945" fmla="*/ 731275 h 5332095"/>
              <a:gd name="connsiteX946" fmla="*/ 4407212 w 4830004"/>
              <a:gd name="connsiteY946" fmla="*/ 751999 h 5332095"/>
              <a:gd name="connsiteX947" fmla="*/ 4380452 w 4830004"/>
              <a:gd name="connsiteY947" fmla="*/ 760882 h 5332095"/>
              <a:gd name="connsiteX948" fmla="*/ 4744376 w 4830004"/>
              <a:gd name="connsiteY948" fmla="*/ 518111 h 5332095"/>
              <a:gd name="connsiteX949" fmla="*/ 4763106 w 4830004"/>
              <a:gd name="connsiteY949" fmla="*/ 538835 h 5332095"/>
              <a:gd name="connsiteX950" fmla="*/ 4763106 w 4830004"/>
              <a:gd name="connsiteY950" fmla="*/ 550677 h 5332095"/>
              <a:gd name="connsiteX951" fmla="*/ 4744376 w 4830004"/>
              <a:gd name="connsiteY951" fmla="*/ 571401 h 5332095"/>
              <a:gd name="connsiteX952" fmla="*/ 4714940 w 4830004"/>
              <a:gd name="connsiteY952" fmla="*/ 538835 h 5332095"/>
              <a:gd name="connsiteX953" fmla="*/ 315755 w 4830004"/>
              <a:gd name="connsiteY953" fmla="*/ 497386 h 5332095"/>
              <a:gd name="connsiteX954" fmla="*/ 326459 w 4830004"/>
              <a:gd name="connsiteY954" fmla="*/ 497386 h 5332095"/>
              <a:gd name="connsiteX955" fmla="*/ 382653 w 4830004"/>
              <a:gd name="connsiteY955" fmla="*/ 645417 h 5332095"/>
              <a:gd name="connsiteX956" fmla="*/ 382653 w 4830004"/>
              <a:gd name="connsiteY956" fmla="*/ 657259 h 5332095"/>
              <a:gd name="connsiteX957" fmla="*/ 374626 w 4830004"/>
              <a:gd name="connsiteY957" fmla="*/ 657259 h 5332095"/>
              <a:gd name="connsiteX958" fmla="*/ 297024 w 4830004"/>
              <a:gd name="connsiteY958" fmla="*/ 529953 h 5332095"/>
              <a:gd name="connsiteX959" fmla="*/ 297024 w 4830004"/>
              <a:gd name="connsiteY959" fmla="*/ 518111 h 5332095"/>
              <a:gd name="connsiteX960" fmla="*/ 315755 w 4830004"/>
              <a:gd name="connsiteY960" fmla="*/ 497386 h 5332095"/>
              <a:gd name="connsiteX961" fmla="*/ 4484813 w 4830004"/>
              <a:gd name="connsiteY961" fmla="*/ 485543 h 5332095"/>
              <a:gd name="connsiteX962" fmla="*/ 4532979 w 4830004"/>
              <a:gd name="connsiteY962" fmla="*/ 497386 h 5332095"/>
              <a:gd name="connsiteX963" fmla="*/ 4543682 w 4830004"/>
              <a:gd name="connsiteY963" fmla="*/ 485543 h 5332095"/>
              <a:gd name="connsiteX964" fmla="*/ 4637340 w 4830004"/>
              <a:gd name="connsiteY964" fmla="*/ 559559 h 5332095"/>
              <a:gd name="connsiteX965" fmla="*/ 4637340 w 4830004"/>
              <a:gd name="connsiteY965" fmla="*/ 571401 h 5332095"/>
              <a:gd name="connsiteX966" fmla="*/ 4599876 w 4830004"/>
              <a:gd name="connsiteY966" fmla="*/ 603969 h 5332095"/>
              <a:gd name="connsiteX967" fmla="*/ 4581145 w 4830004"/>
              <a:gd name="connsiteY967" fmla="*/ 583243 h 5332095"/>
              <a:gd name="connsiteX968" fmla="*/ 4570442 w 4830004"/>
              <a:gd name="connsiteY968" fmla="*/ 583243 h 5332095"/>
              <a:gd name="connsiteX969" fmla="*/ 4551710 w 4830004"/>
              <a:gd name="connsiteY969" fmla="*/ 633575 h 5332095"/>
              <a:gd name="connsiteX970" fmla="*/ 4514248 w 4830004"/>
              <a:gd name="connsiteY970" fmla="*/ 624693 h 5332095"/>
              <a:gd name="connsiteX971" fmla="*/ 4503544 w 4830004"/>
              <a:gd name="connsiteY971" fmla="*/ 645417 h 5332095"/>
              <a:gd name="connsiteX972" fmla="*/ 4503544 w 4830004"/>
              <a:gd name="connsiteY972" fmla="*/ 686867 h 5332095"/>
              <a:gd name="connsiteX973" fmla="*/ 4522275 w 4830004"/>
              <a:gd name="connsiteY973" fmla="*/ 719433 h 5332095"/>
              <a:gd name="connsiteX974" fmla="*/ 4514248 w 4830004"/>
              <a:gd name="connsiteY974" fmla="*/ 793449 h 5332095"/>
              <a:gd name="connsiteX975" fmla="*/ 4543682 w 4830004"/>
              <a:gd name="connsiteY975" fmla="*/ 826015 h 5332095"/>
              <a:gd name="connsiteX976" fmla="*/ 4522275 w 4830004"/>
              <a:gd name="connsiteY976" fmla="*/ 846741 h 5332095"/>
              <a:gd name="connsiteX977" fmla="*/ 4484813 w 4830004"/>
              <a:gd name="connsiteY977" fmla="*/ 837858 h 5332095"/>
              <a:gd name="connsiteX978" fmla="*/ 4532979 w 4830004"/>
              <a:gd name="connsiteY978" fmla="*/ 932598 h 5332095"/>
              <a:gd name="connsiteX979" fmla="*/ 4514248 w 4830004"/>
              <a:gd name="connsiteY979" fmla="*/ 1027338 h 5332095"/>
              <a:gd name="connsiteX980" fmla="*/ 4618607 w 4830004"/>
              <a:gd name="connsiteY980" fmla="*/ 1261229 h 5332095"/>
              <a:gd name="connsiteX981" fmla="*/ 4610580 w 4830004"/>
              <a:gd name="connsiteY981" fmla="*/ 1293795 h 5332095"/>
              <a:gd name="connsiteX982" fmla="*/ 4589173 w 4830004"/>
              <a:gd name="connsiteY982" fmla="*/ 1293795 h 5332095"/>
              <a:gd name="connsiteX983" fmla="*/ 4484813 w 4830004"/>
              <a:gd name="connsiteY983" fmla="*/ 1207937 h 5332095"/>
              <a:gd name="connsiteX984" fmla="*/ 4495517 w 4830004"/>
              <a:gd name="connsiteY984" fmla="*/ 1249386 h 5332095"/>
              <a:gd name="connsiteX985" fmla="*/ 4484813 w 4830004"/>
              <a:gd name="connsiteY985" fmla="*/ 1293795 h 5332095"/>
              <a:gd name="connsiteX986" fmla="*/ 4495517 w 4830004"/>
              <a:gd name="connsiteY986" fmla="*/ 1355968 h 5332095"/>
              <a:gd name="connsiteX987" fmla="*/ 4466081 w 4830004"/>
              <a:gd name="connsiteY987" fmla="*/ 1418142 h 5332095"/>
              <a:gd name="connsiteX988" fmla="*/ 4447350 w 4830004"/>
              <a:gd name="connsiteY988" fmla="*/ 1418142 h 5332095"/>
              <a:gd name="connsiteX989" fmla="*/ 4428619 w 4830004"/>
              <a:gd name="connsiteY989" fmla="*/ 1388535 h 5332095"/>
              <a:gd name="connsiteX990" fmla="*/ 4417915 w 4830004"/>
              <a:gd name="connsiteY990" fmla="*/ 1388535 h 5332095"/>
              <a:gd name="connsiteX991" fmla="*/ 4407212 w 4830004"/>
              <a:gd name="connsiteY991" fmla="*/ 1409260 h 5332095"/>
              <a:gd name="connsiteX992" fmla="*/ 4417915 w 4830004"/>
              <a:gd name="connsiteY992" fmla="*/ 1462551 h 5332095"/>
              <a:gd name="connsiteX993" fmla="*/ 4417915 w 4830004"/>
              <a:gd name="connsiteY993" fmla="*/ 1495117 h 5332095"/>
              <a:gd name="connsiteX994" fmla="*/ 4466081 w 4830004"/>
              <a:gd name="connsiteY994" fmla="*/ 1483275 h 5332095"/>
              <a:gd name="connsiteX995" fmla="*/ 4466081 w 4830004"/>
              <a:gd name="connsiteY995" fmla="*/ 1495117 h 5332095"/>
              <a:gd name="connsiteX996" fmla="*/ 4447350 w 4830004"/>
              <a:gd name="connsiteY996" fmla="*/ 1524724 h 5332095"/>
              <a:gd name="connsiteX997" fmla="*/ 4447350 w 4830004"/>
              <a:gd name="connsiteY997" fmla="*/ 1545448 h 5332095"/>
              <a:gd name="connsiteX998" fmla="*/ 4466081 w 4830004"/>
              <a:gd name="connsiteY998" fmla="*/ 1578016 h 5332095"/>
              <a:gd name="connsiteX999" fmla="*/ 4436646 w 4830004"/>
              <a:gd name="connsiteY999" fmla="*/ 1622425 h 5332095"/>
              <a:gd name="connsiteX1000" fmla="*/ 4436646 w 4830004"/>
              <a:gd name="connsiteY1000" fmla="*/ 1672756 h 5332095"/>
              <a:gd name="connsiteX1001" fmla="*/ 4532979 w 4830004"/>
              <a:gd name="connsiteY1001" fmla="*/ 1705323 h 5332095"/>
              <a:gd name="connsiteX1002" fmla="*/ 4532979 w 4830004"/>
              <a:gd name="connsiteY1002" fmla="*/ 1717165 h 5332095"/>
              <a:gd name="connsiteX1003" fmla="*/ 4514248 w 4830004"/>
              <a:gd name="connsiteY1003" fmla="*/ 1737889 h 5332095"/>
              <a:gd name="connsiteX1004" fmla="*/ 4503544 w 4830004"/>
              <a:gd name="connsiteY1004" fmla="*/ 1737889 h 5332095"/>
              <a:gd name="connsiteX1005" fmla="*/ 4436646 w 4830004"/>
              <a:gd name="connsiteY1005" fmla="*/ 1696441 h 5332095"/>
              <a:gd name="connsiteX1006" fmla="*/ 4380452 w 4830004"/>
              <a:gd name="connsiteY1006" fmla="*/ 1791181 h 5332095"/>
              <a:gd name="connsiteX1007" fmla="*/ 4351018 w 4830004"/>
              <a:gd name="connsiteY1007" fmla="*/ 1758613 h 5332095"/>
              <a:gd name="connsiteX1008" fmla="*/ 4340314 w 4830004"/>
              <a:gd name="connsiteY1008" fmla="*/ 1758613 h 5332095"/>
              <a:gd name="connsiteX1009" fmla="*/ 4340314 w 4830004"/>
              <a:gd name="connsiteY1009" fmla="*/ 1770456 h 5332095"/>
              <a:gd name="connsiteX1010" fmla="*/ 4351018 w 4830004"/>
              <a:gd name="connsiteY1010" fmla="*/ 1811905 h 5332095"/>
              <a:gd name="connsiteX1011" fmla="*/ 4351018 w 4830004"/>
              <a:gd name="connsiteY1011" fmla="*/ 1823748 h 5332095"/>
              <a:gd name="connsiteX1012" fmla="*/ 4340314 w 4830004"/>
              <a:gd name="connsiteY1012" fmla="*/ 1823748 h 5332095"/>
              <a:gd name="connsiteX1013" fmla="*/ 4284120 w 4830004"/>
              <a:gd name="connsiteY1013" fmla="*/ 1672756 h 5332095"/>
              <a:gd name="connsiteX1014" fmla="*/ 4265389 w 4830004"/>
              <a:gd name="connsiteY1014" fmla="*/ 1663873 h 5332095"/>
              <a:gd name="connsiteX1015" fmla="*/ 4265389 w 4830004"/>
              <a:gd name="connsiteY1015" fmla="*/ 1684599 h 5332095"/>
              <a:gd name="connsiteX1016" fmla="*/ 4292147 w 4830004"/>
              <a:gd name="connsiteY1016" fmla="*/ 1758613 h 5332095"/>
              <a:gd name="connsiteX1017" fmla="*/ 4292147 w 4830004"/>
              <a:gd name="connsiteY1017" fmla="*/ 1779339 h 5332095"/>
              <a:gd name="connsiteX1018" fmla="*/ 4254685 w 4830004"/>
              <a:gd name="connsiteY1018" fmla="*/ 1832629 h 5332095"/>
              <a:gd name="connsiteX1019" fmla="*/ 4273416 w 4830004"/>
              <a:gd name="connsiteY1019" fmla="*/ 1832629 h 5332095"/>
              <a:gd name="connsiteX1020" fmla="*/ 4273416 w 4830004"/>
              <a:gd name="connsiteY1020" fmla="*/ 1800063 h 5332095"/>
              <a:gd name="connsiteX1021" fmla="*/ 4284120 w 4830004"/>
              <a:gd name="connsiteY1021" fmla="*/ 1800063 h 5332095"/>
              <a:gd name="connsiteX1022" fmla="*/ 4321583 w 4830004"/>
              <a:gd name="connsiteY1022" fmla="*/ 1853355 h 5332095"/>
              <a:gd name="connsiteX1023" fmla="*/ 4332287 w 4830004"/>
              <a:gd name="connsiteY1023" fmla="*/ 1853355 h 5332095"/>
              <a:gd name="connsiteX1024" fmla="*/ 4361721 w 4830004"/>
              <a:gd name="connsiteY1024" fmla="*/ 1832629 h 5332095"/>
              <a:gd name="connsiteX1025" fmla="*/ 4369749 w 4830004"/>
              <a:gd name="connsiteY1025" fmla="*/ 1832629 h 5332095"/>
              <a:gd name="connsiteX1026" fmla="*/ 4369749 w 4830004"/>
              <a:gd name="connsiteY1026" fmla="*/ 1897764 h 5332095"/>
              <a:gd name="connsiteX1027" fmla="*/ 4332287 w 4830004"/>
              <a:gd name="connsiteY1027" fmla="*/ 1918488 h 5332095"/>
              <a:gd name="connsiteX1028" fmla="*/ 4332287 w 4830004"/>
              <a:gd name="connsiteY1028" fmla="*/ 1927369 h 5332095"/>
              <a:gd name="connsiteX1029" fmla="*/ 4380452 w 4830004"/>
              <a:gd name="connsiteY1029" fmla="*/ 1959937 h 5332095"/>
              <a:gd name="connsiteX1030" fmla="*/ 4361721 w 4830004"/>
              <a:gd name="connsiteY1030" fmla="*/ 1959937 h 5332095"/>
              <a:gd name="connsiteX1031" fmla="*/ 4361721 w 4830004"/>
              <a:gd name="connsiteY1031" fmla="*/ 1992504 h 5332095"/>
              <a:gd name="connsiteX1032" fmla="*/ 4380452 w 4830004"/>
              <a:gd name="connsiteY1032" fmla="*/ 1992504 h 5332095"/>
              <a:gd name="connsiteX1033" fmla="*/ 4380452 w 4830004"/>
              <a:gd name="connsiteY1033" fmla="*/ 1959937 h 5332095"/>
              <a:gd name="connsiteX1034" fmla="*/ 4399184 w 4830004"/>
              <a:gd name="connsiteY1034" fmla="*/ 1959937 h 5332095"/>
              <a:gd name="connsiteX1035" fmla="*/ 4436646 w 4830004"/>
              <a:gd name="connsiteY1035" fmla="*/ 2045796 h 5332095"/>
              <a:gd name="connsiteX1036" fmla="*/ 4484813 w 4830004"/>
              <a:gd name="connsiteY1036" fmla="*/ 1980661 h 5332095"/>
              <a:gd name="connsiteX1037" fmla="*/ 4474109 w 4830004"/>
              <a:gd name="connsiteY1037" fmla="*/ 1959937 h 5332095"/>
              <a:gd name="connsiteX1038" fmla="*/ 4484813 w 4830004"/>
              <a:gd name="connsiteY1038" fmla="*/ 1939212 h 5332095"/>
              <a:gd name="connsiteX1039" fmla="*/ 4474109 w 4830004"/>
              <a:gd name="connsiteY1039" fmla="*/ 1885921 h 5332095"/>
              <a:gd name="connsiteX1040" fmla="*/ 4484813 w 4830004"/>
              <a:gd name="connsiteY1040" fmla="*/ 1823748 h 5332095"/>
              <a:gd name="connsiteX1041" fmla="*/ 4428619 w 4830004"/>
              <a:gd name="connsiteY1041" fmla="*/ 1897764 h 5332095"/>
              <a:gd name="connsiteX1042" fmla="*/ 4417915 w 4830004"/>
              <a:gd name="connsiteY1042" fmla="*/ 1897764 h 5332095"/>
              <a:gd name="connsiteX1043" fmla="*/ 4388481 w 4830004"/>
              <a:gd name="connsiteY1043" fmla="*/ 1832629 h 5332095"/>
              <a:gd name="connsiteX1044" fmla="*/ 4388481 w 4830004"/>
              <a:gd name="connsiteY1044" fmla="*/ 1811905 h 5332095"/>
              <a:gd name="connsiteX1045" fmla="*/ 4447350 w 4830004"/>
              <a:gd name="connsiteY1045" fmla="*/ 1791181 h 5332095"/>
              <a:gd name="connsiteX1046" fmla="*/ 4436646 w 4830004"/>
              <a:gd name="connsiteY1046" fmla="*/ 1770456 h 5332095"/>
              <a:gd name="connsiteX1047" fmla="*/ 4436646 w 4830004"/>
              <a:gd name="connsiteY1047" fmla="*/ 1758613 h 5332095"/>
              <a:gd name="connsiteX1048" fmla="*/ 4466081 w 4830004"/>
              <a:gd name="connsiteY1048" fmla="*/ 1758613 h 5332095"/>
              <a:gd name="connsiteX1049" fmla="*/ 4503544 w 4830004"/>
              <a:gd name="connsiteY1049" fmla="*/ 1791181 h 5332095"/>
              <a:gd name="connsiteX1050" fmla="*/ 4532979 w 4830004"/>
              <a:gd name="connsiteY1050" fmla="*/ 1779339 h 5332095"/>
              <a:gd name="connsiteX1051" fmla="*/ 4589173 w 4830004"/>
              <a:gd name="connsiteY1051" fmla="*/ 1791181 h 5332095"/>
              <a:gd name="connsiteX1052" fmla="*/ 4589173 w 4830004"/>
              <a:gd name="connsiteY1052" fmla="*/ 1865197 h 5332095"/>
              <a:gd name="connsiteX1053" fmla="*/ 4570442 w 4830004"/>
              <a:gd name="connsiteY1053" fmla="*/ 1865197 h 5332095"/>
              <a:gd name="connsiteX1054" fmla="*/ 4532979 w 4830004"/>
              <a:gd name="connsiteY1054" fmla="*/ 1811905 h 5332095"/>
              <a:gd name="connsiteX1055" fmla="*/ 4532979 w 4830004"/>
              <a:gd name="connsiteY1055" fmla="*/ 1823748 h 5332095"/>
              <a:gd name="connsiteX1056" fmla="*/ 4495517 w 4830004"/>
              <a:gd name="connsiteY1056" fmla="*/ 1927369 h 5332095"/>
              <a:gd name="connsiteX1057" fmla="*/ 4532979 w 4830004"/>
              <a:gd name="connsiteY1057" fmla="*/ 1951054 h 5332095"/>
              <a:gd name="connsiteX1058" fmla="*/ 4495517 w 4830004"/>
              <a:gd name="connsiteY1058" fmla="*/ 1992504 h 5332095"/>
              <a:gd name="connsiteX1059" fmla="*/ 4495517 w 4830004"/>
              <a:gd name="connsiteY1059" fmla="*/ 2013228 h 5332095"/>
              <a:gd name="connsiteX1060" fmla="*/ 4522275 w 4830004"/>
              <a:gd name="connsiteY1060" fmla="*/ 2152378 h 5332095"/>
              <a:gd name="connsiteX1061" fmla="*/ 4503544 w 4830004"/>
              <a:gd name="connsiteY1061" fmla="*/ 2152378 h 5332095"/>
              <a:gd name="connsiteX1062" fmla="*/ 4503544 w 4830004"/>
              <a:gd name="connsiteY1062" fmla="*/ 2119810 h 5332095"/>
              <a:gd name="connsiteX1063" fmla="*/ 4495517 w 4830004"/>
              <a:gd name="connsiteY1063" fmla="*/ 2119810 h 5332095"/>
              <a:gd name="connsiteX1064" fmla="*/ 4474109 w 4830004"/>
              <a:gd name="connsiteY1064" fmla="*/ 2173102 h 5332095"/>
              <a:gd name="connsiteX1065" fmla="*/ 4380452 w 4830004"/>
              <a:gd name="connsiteY1065" fmla="*/ 2140536 h 5332095"/>
              <a:gd name="connsiteX1066" fmla="*/ 4380452 w 4830004"/>
              <a:gd name="connsiteY1066" fmla="*/ 2161260 h 5332095"/>
              <a:gd name="connsiteX1067" fmla="*/ 4436646 w 4830004"/>
              <a:gd name="connsiteY1067" fmla="*/ 2267842 h 5332095"/>
              <a:gd name="connsiteX1068" fmla="*/ 4447350 w 4830004"/>
              <a:gd name="connsiteY1068" fmla="*/ 2267842 h 5332095"/>
              <a:gd name="connsiteX1069" fmla="*/ 4503544 w 4830004"/>
              <a:gd name="connsiteY1069" fmla="*/ 2226394 h 5332095"/>
              <a:gd name="connsiteX1070" fmla="*/ 4503544 w 4830004"/>
              <a:gd name="connsiteY1070" fmla="*/ 2256000 h 5332095"/>
              <a:gd name="connsiteX1071" fmla="*/ 4484813 w 4830004"/>
              <a:gd name="connsiteY1071" fmla="*/ 2374425 h 5332095"/>
              <a:gd name="connsiteX1072" fmla="*/ 4495517 w 4830004"/>
              <a:gd name="connsiteY1072" fmla="*/ 2406992 h 5332095"/>
              <a:gd name="connsiteX1073" fmla="*/ 4447350 w 4830004"/>
              <a:gd name="connsiteY1073" fmla="*/ 2436599 h 5332095"/>
              <a:gd name="connsiteX1074" fmla="*/ 4455377 w 4830004"/>
              <a:gd name="connsiteY1074" fmla="*/ 2481008 h 5332095"/>
              <a:gd name="connsiteX1075" fmla="*/ 4436646 w 4830004"/>
              <a:gd name="connsiteY1075" fmla="*/ 2501733 h 5332095"/>
              <a:gd name="connsiteX1076" fmla="*/ 4436646 w 4830004"/>
              <a:gd name="connsiteY1076" fmla="*/ 2510615 h 5332095"/>
              <a:gd name="connsiteX1077" fmla="*/ 4447350 w 4830004"/>
              <a:gd name="connsiteY1077" fmla="*/ 2555024 h 5332095"/>
              <a:gd name="connsiteX1078" fmla="*/ 4428619 w 4830004"/>
              <a:gd name="connsiteY1078" fmla="*/ 2637921 h 5332095"/>
              <a:gd name="connsiteX1079" fmla="*/ 4484813 w 4830004"/>
              <a:gd name="connsiteY1079" fmla="*/ 2691213 h 5332095"/>
              <a:gd name="connsiteX1080" fmla="*/ 4599876 w 4830004"/>
              <a:gd name="connsiteY1080" fmla="*/ 2563905 h 5332095"/>
              <a:gd name="connsiteX1081" fmla="*/ 4610580 w 4830004"/>
              <a:gd name="connsiteY1081" fmla="*/ 2563905 h 5332095"/>
              <a:gd name="connsiteX1082" fmla="*/ 4610580 w 4830004"/>
              <a:gd name="connsiteY1082" fmla="*/ 2575748 h 5332095"/>
              <a:gd name="connsiteX1083" fmla="*/ 4466081 w 4830004"/>
              <a:gd name="connsiteY1083" fmla="*/ 2785953 h 5332095"/>
              <a:gd name="connsiteX1084" fmla="*/ 4428619 w 4830004"/>
              <a:gd name="connsiteY1084" fmla="*/ 2871812 h 5332095"/>
              <a:gd name="connsiteX1085" fmla="*/ 4428619 w 4830004"/>
              <a:gd name="connsiteY1085" fmla="*/ 2883654 h 5332095"/>
              <a:gd name="connsiteX1086" fmla="*/ 4447350 w 4830004"/>
              <a:gd name="connsiteY1086" fmla="*/ 2904378 h 5332095"/>
              <a:gd name="connsiteX1087" fmla="*/ 4388481 w 4830004"/>
              <a:gd name="connsiteY1087" fmla="*/ 3010961 h 5332095"/>
              <a:gd name="connsiteX1088" fmla="*/ 4321583 w 4830004"/>
              <a:gd name="connsiteY1088" fmla="*/ 3167874 h 5332095"/>
              <a:gd name="connsiteX1089" fmla="*/ 4292147 w 4830004"/>
              <a:gd name="connsiteY1089" fmla="*/ 3274457 h 5332095"/>
              <a:gd name="connsiteX1090" fmla="*/ 4302851 w 4830004"/>
              <a:gd name="connsiteY1090" fmla="*/ 3307025 h 5332095"/>
              <a:gd name="connsiteX1091" fmla="*/ 4246658 w 4830004"/>
              <a:gd name="connsiteY1091" fmla="*/ 3392882 h 5332095"/>
              <a:gd name="connsiteX1092" fmla="*/ 4217222 w 4830004"/>
              <a:gd name="connsiteY1092" fmla="*/ 3434331 h 5332095"/>
              <a:gd name="connsiteX1093" fmla="*/ 4235954 w 4830004"/>
              <a:gd name="connsiteY1093" fmla="*/ 3540914 h 5332095"/>
              <a:gd name="connsiteX1094" fmla="*/ 4225251 w 4830004"/>
              <a:gd name="connsiteY1094" fmla="*/ 3668220 h 5332095"/>
              <a:gd name="connsiteX1095" fmla="*/ 4235954 w 4830004"/>
              <a:gd name="connsiteY1095" fmla="*/ 3762962 h 5332095"/>
              <a:gd name="connsiteX1096" fmla="*/ 4217222 w 4830004"/>
              <a:gd name="connsiteY1096" fmla="*/ 3762962 h 5332095"/>
              <a:gd name="connsiteX1097" fmla="*/ 4187787 w 4830004"/>
              <a:gd name="connsiteY1097" fmla="*/ 3709670 h 5332095"/>
              <a:gd name="connsiteX1098" fmla="*/ 4187787 w 4830004"/>
              <a:gd name="connsiteY1098" fmla="*/ 3656378 h 5332095"/>
              <a:gd name="connsiteX1099" fmla="*/ 4169056 w 4830004"/>
              <a:gd name="connsiteY1099" fmla="*/ 3635654 h 5332095"/>
              <a:gd name="connsiteX1100" fmla="*/ 4150324 w 4830004"/>
              <a:gd name="connsiteY1100" fmla="*/ 3635654 h 5332095"/>
              <a:gd name="connsiteX1101" fmla="*/ 4131593 w 4830004"/>
              <a:gd name="connsiteY1101" fmla="*/ 3825135 h 5332095"/>
              <a:gd name="connsiteX1102" fmla="*/ 4139621 w 4830004"/>
              <a:gd name="connsiteY1102" fmla="*/ 3869544 h 5332095"/>
              <a:gd name="connsiteX1103" fmla="*/ 4120890 w 4830004"/>
              <a:gd name="connsiteY1103" fmla="*/ 3922835 h 5332095"/>
              <a:gd name="connsiteX1104" fmla="*/ 4169056 w 4830004"/>
              <a:gd name="connsiteY1104" fmla="*/ 3922835 h 5332095"/>
              <a:gd name="connsiteX1105" fmla="*/ 4187787 w 4830004"/>
              <a:gd name="connsiteY1105" fmla="*/ 3890268 h 5332095"/>
              <a:gd name="connsiteX1106" fmla="*/ 4198491 w 4830004"/>
              <a:gd name="connsiteY1106" fmla="*/ 3890268 h 5332095"/>
              <a:gd name="connsiteX1107" fmla="*/ 4225251 w 4830004"/>
              <a:gd name="connsiteY1107" fmla="*/ 3943560 h 5332095"/>
              <a:gd name="connsiteX1108" fmla="*/ 4225251 w 4830004"/>
              <a:gd name="connsiteY1108" fmla="*/ 3952442 h 5332095"/>
              <a:gd name="connsiteX1109" fmla="*/ 4158353 w 4830004"/>
              <a:gd name="connsiteY1109" fmla="*/ 4026458 h 5332095"/>
              <a:gd name="connsiteX1110" fmla="*/ 4131593 w 4830004"/>
              <a:gd name="connsiteY1110" fmla="*/ 4005732 h 5332095"/>
              <a:gd name="connsiteX1111" fmla="*/ 4120890 w 4830004"/>
              <a:gd name="connsiteY1111" fmla="*/ 4005732 h 5332095"/>
              <a:gd name="connsiteX1112" fmla="*/ 4102159 w 4830004"/>
              <a:gd name="connsiteY1112" fmla="*/ 4038300 h 5332095"/>
              <a:gd name="connsiteX1113" fmla="*/ 4110186 w 4830004"/>
              <a:gd name="connsiteY1113" fmla="*/ 4059024 h 5332095"/>
              <a:gd name="connsiteX1114" fmla="*/ 4062020 w 4830004"/>
              <a:gd name="connsiteY1114" fmla="*/ 4281072 h 5332095"/>
              <a:gd name="connsiteX1115" fmla="*/ 4043288 w 4830004"/>
              <a:gd name="connsiteY1115" fmla="*/ 4281072 h 5332095"/>
              <a:gd name="connsiteX1116" fmla="*/ 4035261 w 4830004"/>
              <a:gd name="connsiteY1116" fmla="*/ 4218899 h 5332095"/>
              <a:gd name="connsiteX1117" fmla="*/ 4016530 w 4830004"/>
              <a:gd name="connsiteY1117" fmla="*/ 4218899 h 5332095"/>
              <a:gd name="connsiteX1118" fmla="*/ 3968363 w 4830004"/>
              <a:gd name="connsiteY1118" fmla="*/ 4535685 h 5332095"/>
              <a:gd name="connsiteX1119" fmla="*/ 3957659 w 4830004"/>
              <a:gd name="connsiteY1119" fmla="*/ 4535685 h 5332095"/>
              <a:gd name="connsiteX1120" fmla="*/ 3938928 w 4830004"/>
              <a:gd name="connsiteY1120" fmla="*/ 4506080 h 5332095"/>
              <a:gd name="connsiteX1121" fmla="*/ 3920197 w 4830004"/>
              <a:gd name="connsiteY1121" fmla="*/ 4506080 h 5332095"/>
              <a:gd name="connsiteX1122" fmla="*/ 3920197 w 4830004"/>
              <a:gd name="connsiteY1122" fmla="*/ 4514961 h 5332095"/>
              <a:gd name="connsiteX1123" fmla="*/ 3938928 w 4830004"/>
              <a:gd name="connsiteY1123" fmla="*/ 4588977 h 5332095"/>
              <a:gd name="connsiteX1124" fmla="*/ 3928225 w 4830004"/>
              <a:gd name="connsiteY1124" fmla="*/ 4588977 h 5332095"/>
              <a:gd name="connsiteX1125" fmla="*/ 3909494 w 4830004"/>
              <a:gd name="connsiteY1125" fmla="*/ 4580096 h 5332095"/>
              <a:gd name="connsiteX1126" fmla="*/ 3880058 w 4830004"/>
              <a:gd name="connsiteY1126" fmla="*/ 4621544 h 5332095"/>
              <a:gd name="connsiteX1127" fmla="*/ 3901465 w 4830004"/>
              <a:gd name="connsiteY1127" fmla="*/ 4654110 h 5332095"/>
              <a:gd name="connsiteX1128" fmla="*/ 3901465 w 4830004"/>
              <a:gd name="connsiteY1128" fmla="*/ 4662993 h 5332095"/>
              <a:gd name="connsiteX1129" fmla="*/ 3880058 w 4830004"/>
              <a:gd name="connsiteY1129" fmla="*/ 4654110 h 5332095"/>
              <a:gd name="connsiteX1130" fmla="*/ 3872031 w 4830004"/>
              <a:gd name="connsiteY1130" fmla="*/ 4654110 h 5332095"/>
              <a:gd name="connsiteX1131" fmla="*/ 3872031 w 4830004"/>
              <a:gd name="connsiteY1131" fmla="*/ 4674836 h 5332095"/>
              <a:gd name="connsiteX1132" fmla="*/ 3853300 w 4830004"/>
              <a:gd name="connsiteY1132" fmla="*/ 4674836 h 5332095"/>
              <a:gd name="connsiteX1133" fmla="*/ 3853300 w 4830004"/>
              <a:gd name="connsiteY1133" fmla="*/ 4642268 h 5332095"/>
              <a:gd name="connsiteX1134" fmla="*/ 3813162 w 4830004"/>
              <a:gd name="connsiteY1134" fmla="*/ 4642268 h 5332095"/>
              <a:gd name="connsiteX1135" fmla="*/ 3813162 w 4830004"/>
              <a:gd name="connsiteY1135" fmla="*/ 4707402 h 5332095"/>
              <a:gd name="connsiteX1136" fmla="*/ 3794429 w 4830004"/>
              <a:gd name="connsiteY1136" fmla="*/ 4728126 h 5332095"/>
              <a:gd name="connsiteX1137" fmla="*/ 3786402 w 4830004"/>
              <a:gd name="connsiteY1137" fmla="*/ 4707402 h 5332095"/>
              <a:gd name="connsiteX1138" fmla="*/ 3794429 w 4830004"/>
              <a:gd name="connsiteY1138" fmla="*/ 4654110 h 5332095"/>
              <a:gd name="connsiteX1139" fmla="*/ 3775698 w 4830004"/>
              <a:gd name="connsiteY1139" fmla="*/ 4642268 h 5332095"/>
              <a:gd name="connsiteX1140" fmla="*/ 3756967 w 4830004"/>
              <a:gd name="connsiteY1140" fmla="*/ 4686678 h 5332095"/>
              <a:gd name="connsiteX1141" fmla="*/ 3764995 w 4830004"/>
              <a:gd name="connsiteY1141" fmla="*/ 4695560 h 5332095"/>
              <a:gd name="connsiteX1142" fmla="*/ 3738235 w 4830004"/>
              <a:gd name="connsiteY1142" fmla="*/ 4822866 h 5332095"/>
              <a:gd name="connsiteX1143" fmla="*/ 3708801 w 4830004"/>
              <a:gd name="connsiteY1143" fmla="*/ 4790300 h 5332095"/>
              <a:gd name="connsiteX1144" fmla="*/ 3660635 w 4830004"/>
              <a:gd name="connsiteY1144" fmla="*/ 4843592 h 5332095"/>
              <a:gd name="connsiteX1145" fmla="*/ 3641903 w 4830004"/>
              <a:gd name="connsiteY1145" fmla="*/ 4843592 h 5332095"/>
              <a:gd name="connsiteX1146" fmla="*/ 3612468 w 4830004"/>
              <a:gd name="connsiteY1146" fmla="*/ 4822866 h 5332095"/>
              <a:gd name="connsiteX1147" fmla="*/ 3583034 w 4830004"/>
              <a:gd name="connsiteY1147" fmla="*/ 4888001 h 5332095"/>
              <a:gd name="connsiteX1148" fmla="*/ 3593737 w 4830004"/>
              <a:gd name="connsiteY1148" fmla="*/ 4929450 h 5332095"/>
              <a:gd name="connsiteX1149" fmla="*/ 3556274 w 4830004"/>
              <a:gd name="connsiteY1149" fmla="*/ 4938332 h 5332095"/>
              <a:gd name="connsiteX1150" fmla="*/ 3537543 w 4830004"/>
              <a:gd name="connsiteY1150" fmla="*/ 4908725 h 5332095"/>
              <a:gd name="connsiteX1151" fmla="*/ 3545571 w 4830004"/>
              <a:gd name="connsiteY1151" fmla="*/ 4855434 h 5332095"/>
              <a:gd name="connsiteX1152" fmla="*/ 3508109 w 4830004"/>
              <a:gd name="connsiteY1152" fmla="*/ 4843592 h 5332095"/>
              <a:gd name="connsiteX1153" fmla="*/ 3497405 w 4830004"/>
              <a:gd name="connsiteY1153" fmla="*/ 4864316 h 5332095"/>
              <a:gd name="connsiteX1154" fmla="*/ 3516136 w 4830004"/>
              <a:gd name="connsiteY1154" fmla="*/ 4917608 h 5332095"/>
              <a:gd name="connsiteX1155" fmla="*/ 3489376 w 4830004"/>
              <a:gd name="connsiteY1155" fmla="*/ 4991622 h 5332095"/>
              <a:gd name="connsiteX1156" fmla="*/ 3508109 w 4830004"/>
              <a:gd name="connsiteY1156" fmla="*/ 5024190 h 5332095"/>
              <a:gd name="connsiteX1157" fmla="*/ 3478673 w 4830004"/>
              <a:gd name="connsiteY1157" fmla="*/ 5118930 h 5332095"/>
              <a:gd name="connsiteX1158" fmla="*/ 3459942 w 4830004"/>
              <a:gd name="connsiteY1158" fmla="*/ 5118930 h 5332095"/>
              <a:gd name="connsiteX1159" fmla="*/ 3489376 w 4830004"/>
              <a:gd name="connsiteY1159" fmla="*/ 5065638 h 5332095"/>
              <a:gd name="connsiteX1160" fmla="*/ 3489376 w 4830004"/>
              <a:gd name="connsiteY1160" fmla="*/ 5024190 h 5332095"/>
              <a:gd name="connsiteX1161" fmla="*/ 3459942 w 4830004"/>
              <a:gd name="connsiteY1161" fmla="*/ 5015307 h 5332095"/>
              <a:gd name="connsiteX1162" fmla="*/ 3382340 w 4830004"/>
              <a:gd name="connsiteY1162" fmla="*/ 5065638 h 5332095"/>
              <a:gd name="connsiteX1163" fmla="*/ 3382340 w 4830004"/>
              <a:gd name="connsiteY1163" fmla="*/ 5089323 h 5332095"/>
              <a:gd name="connsiteX1164" fmla="*/ 3467969 w 4830004"/>
              <a:gd name="connsiteY1164" fmla="*/ 5204789 h 5332095"/>
              <a:gd name="connsiteX1165" fmla="*/ 3575005 w 4830004"/>
              <a:gd name="connsiteY1165" fmla="*/ 5172221 h 5332095"/>
              <a:gd name="connsiteX1166" fmla="*/ 3497405 w 4830004"/>
              <a:gd name="connsiteY1166" fmla="*/ 5246237 h 5332095"/>
              <a:gd name="connsiteX1167" fmla="*/ 3467969 w 4830004"/>
              <a:gd name="connsiteY1167" fmla="*/ 5237355 h 5332095"/>
              <a:gd name="connsiteX1168" fmla="*/ 3467969 w 4830004"/>
              <a:gd name="connsiteY1168" fmla="*/ 5246237 h 5332095"/>
              <a:gd name="connsiteX1169" fmla="*/ 3497405 w 4830004"/>
              <a:gd name="connsiteY1169" fmla="*/ 5311371 h 5332095"/>
              <a:gd name="connsiteX1170" fmla="*/ 3467969 w 4830004"/>
              <a:gd name="connsiteY1170" fmla="*/ 5320253 h 5332095"/>
              <a:gd name="connsiteX1171" fmla="*/ 3411776 w 4830004"/>
              <a:gd name="connsiteY1171" fmla="*/ 5278803 h 5332095"/>
              <a:gd name="connsiteX1172" fmla="*/ 3393044 w 4830004"/>
              <a:gd name="connsiteY1172" fmla="*/ 5332095 h 5332095"/>
              <a:gd name="connsiteX1173" fmla="*/ 3374313 w 4830004"/>
              <a:gd name="connsiteY1173" fmla="*/ 5332095 h 5332095"/>
              <a:gd name="connsiteX1174" fmla="*/ 3277981 w 4830004"/>
              <a:gd name="connsiteY1174" fmla="*/ 5269922 h 5332095"/>
              <a:gd name="connsiteX1175" fmla="*/ 3229814 w 4830004"/>
              <a:gd name="connsiteY1175" fmla="*/ 5246237 h 5332095"/>
              <a:gd name="connsiteX1176" fmla="*/ 3307415 w 4830004"/>
              <a:gd name="connsiteY1176" fmla="*/ 5216631 h 5332095"/>
              <a:gd name="connsiteX1177" fmla="*/ 3315443 w 4830004"/>
              <a:gd name="connsiteY1177" fmla="*/ 5225513 h 5332095"/>
              <a:gd name="connsiteX1178" fmla="*/ 3315443 w 4830004"/>
              <a:gd name="connsiteY1178" fmla="*/ 5192946 h 5332095"/>
              <a:gd name="connsiteX1179" fmla="*/ 3181647 w 4830004"/>
              <a:gd name="connsiteY1179" fmla="*/ 5151497 h 5332095"/>
              <a:gd name="connsiteX1180" fmla="*/ 3125454 w 4830004"/>
              <a:gd name="connsiteY1180" fmla="*/ 5089323 h 5332095"/>
              <a:gd name="connsiteX1181" fmla="*/ 3085315 w 4830004"/>
              <a:gd name="connsiteY1181" fmla="*/ 5098205 h 5332095"/>
              <a:gd name="connsiteX1182" fmla="*/ 3077287 w 4830004"/>
              <a:gd name="connsiteY1182" fmla="*/ 5098205 h 5332095"/>
              <a:gd name="connsiteX1183" fmla="*/ 3077287 w 4830004"/>
              <a:gd name="connsiteY1183" fmla="*/ 5065638 h 5332095"/>
              <a:gd name="connsiteX1184" fmla="*/ 3133482 w 4830004"/>
              <a:gd name="connsiteY1184" fmla="*/ 5044914 h 5332095"/>
              <a:gd name="connsiteX1185" fmla="*/ 3133482 w 4830004"/>
              <a:gd name="connsiteY1185" fmla="*/ 5036033 h 5332095"/>
              <a:gd name="connsiteX1186" fmla="*/ 3085315 w 4830004"/>
              <a:gd name="connsiteY1186" fmla="*/ 5024190 h 5332095"/>
              <a:gd name="connsiteX1187" fmla="*/ 3055880 w 4830004"/>
              <a:gd name="connsiteY1187" fmla="*/ 5024190 h 5332095"/>
              <a:gd name="connsiteX1188" fmla="*/ 3066584 w 4830004"/>
              <a:gd name="connsiteY1188" fmla="*/ 4970898 h 5332095"/>
              <a:gd name="connsiteX1189" fmla="*/ 3047853 w 4830004"/>
              <a:gd name="connsiteY1189" fmla="*/ 4962017 h 5332095"/>
              <a:gd name="connsiteX1190" fmla="*/ 3037149 w 4830004"/>
              <a:gd name="connsiteY1190" fmla="*/ 4962017 h 5332095"/>
              <a:gd name="connsiteX1191" fmla="*/ 3018418 w 4830004"/>
              <a:gd name="connsiteY1191" fmla="*/ 4982741 h 5332095"/>
              <a:gd name="connsiteX1192" fmla="*/ 3037149 w 4830004"/>
              <a:gd name="connsiteY1192" fmla="*/ 5015307 h 5332095"/>
              <a:gd name="connsiteX1193" fmla="*/ 3029122 w 4830004"/>
              <a:gd name="connsiteY1193" fmla="*/ 5036033 h 5332095"/>
              <a:gd name="connsiteX1194" fmla="*/ 3037149 w 4830004"/>
              <a:gd name="connsiteY1194" fmla="*/ 5044914 h 5332095"/>
              <a:gd name="connsiteX1195" fmla="*/ 3018418 w 4830004"/>
              <a:gd name="connsiteY1195" fmla="*/ 5056757 h 5332095"/>
              <a:gd name="connsiteX1196" fmla="*/ 3010390 w 4830004"/>
              <a:gd name="connsiteY1196" fmla="*/ 5056757 h 5332095"/>
              <a:gd name="connsiteX1197" fmla="*/ 3010390 w 4830004"/>
              <a:gd name="connsiteY1197" fmla="*/ 5015307 h 5332095"/>
              <a:gd name="connsiteX1198" fmla="*/ 2988982 w 4830004"/>
              <a:gd name="connsiteY1198" fmla="*/ 5024190 h 5332095"/>
              <a:gd name="connsiteX1199" fmla="*/ 2980955 w 4830004"/>
              <a:gd name="connsiteY1199" fmla="*/ 5024190 h 5332095"/>
              <a:gd name="connsiteX1200" fmla="*/ 2932788 w 4830004"/>
              <a:gd name="connsiteY1200" fmla="*/ 4962017 h 5332095"/>
              <a:gd name="connsiteX1201" fmla="*/ 2932788 w 4830004"/>
              <a:gd name="connsiteY1201" fmla="*/ 4950174 h 5332095"/>
              <a:gd name="connsiteX1202" fmla="*/ 2951520 w 4830004"/>
              <a:gd name="connsiteY1202" fmla="*/ 4929450 h 5332095"/>
              <a:gd name="connsiteX1203" fmla="*/ 2962224 w 4830004"/>
              <a:gd name="connsiteY1203" fmla="*/ 4929450 h 5332095"/>
              <a:gd name="connsiteX1204" fmla="*/ 3010390 w 4830004"/>
              <a:gd name="connsiteY1204" fmla="*/ 4938332 h 5332095"/>
              <a:gd name="connsiteX1205" fmla="*/ 3010390 w 4830004"/>
              <a:gd name="connsiteY1205" fmla="*/ 4917608 h 5332095"/>
              <a:gd name="connsiteX1206" fmla="*/ 2980955 w 4830004"/>
              <a:gd name="connsiteY1206" fmla="*/ 4864316 h 5332095"/>
              <a:gd name="connsiteX1207" fmla="*/ 2970251 w 4830004"/>
              <a:gd name="connsiteY1207" fmla="*/ 4864316 h 5332095"/>
              <a:gd name="connsiteX1208" fmla="*/ 2951520 w 4830004"/>
              <a:gd name="connsiteY1208" fmla="*/ 4876158 h 5332095"/>
              <a:gd name="connsiteX1209" fmla="*/ 2884623 w 4830004"/>
              <a:gd name="connsiteY1209" fmla="*/ 4748852 h 5332095"/>
              <a:gd name="connsiteX1210" fmla="*/ 2884623 w 4830004"/>
              <a:gd name="connsiteY1210" fmla="*/ 4737009 h 5332095"/>
              <a:gd name="connsiteX1211" fmla="*/ 2903354 w 4830004"/>
              <a:gd name="connsiteY1211" fmla="*/ 4737009 h 5332095"/>
              <a:gd name="connsiteX1212" fmla="*/ 2970251 w 4830004"/>
              <a:gd name="connsiteY1212" fmla="*/ 4834709 h 5332095"/>
              <a:gd name="connsiteX1213" fmla="*/ 2980955 w 4830004"/>
              <a:gd name="connsiteY1213" fmla="*/ 4769576 h 5332095"/>
              <a:gd name="connsiteX1214" fmla="*/ 2914057 w 4830004"/>
              <a:gd name="connsiteY1214" fmla="*/ 4674836 h 5332095"/>
              <a:gd name="connsiteX1215" fmla="*/ 2922085 w 4830004"/>
              <a:gd name="connsiteY1215" fmla="*/ 4621544 h 5332095"/>
              <a:gd name="connsiteX1216" fmla="*/ 2903354 w 4830004"/>
              <a:gd name="connsiteY1216" fmla="*/ 4568253 h 5332095"/>
              <a:gd name="connsiteX1217" fmla="*/ 2884623 w 4830004"/>
              <a:gd name="connsiteY1217" fmla="*/ 4580096 h 5332095"/>
              <a:gd name="connsiteX1218" fmla="*/ 2865890 w 4830004"/>
              <a:gd name="connsiteY1218" fmla="*/ 4580096 h 5332095"/>
              <a:gd name="connsiteX1219" fmla="*/ 2865890 w 4830004"/>
              <a:gd name="connsiteY1219" fmla="*/ 4559370 h 5332095"/>
              <a:gd name="connsiteX1220" fmla="*/ 2855187 w 4830004"/>
              <a:gd name="connsiteY1220" fmla="*/ 4559370 h 5332095"/>
              <a:gd name="connsiteX1221" fmla="*/ 2855187 w 4830004"/>
              <a:gd name="connsiteY1221" fmla="*/ 4568253 h 5332095"/>
              <a:gd name="connsiteX1222" fmla="*/ 2865890 w 4830004"/>
              <a:gd name="connsiteY1222" fmla="*/ 4609701 h 5332095"/>
              <a:gd name="connsiteX1223" fmla="*/ 2855187 w 4830004"/>
              <a:gd name="connsiteY1223" fmla="*/ 4609701 h 5332095"/>
              <a:gd name="connsiteX1224" fmla="*/ 2825752 w 4830004"/>
              <a:gd name="connsiteY1224" fmla="*/ 4547528 h 5332095"/>
              <a:gd name="connsiteX1225" fmla="*/ 2825752 w 4830004"/>
              <a:gd name="connsiteY1225" fmla="*/ 4535685 h 5332095"/>
              <a:gd name="connsiteX1226" fmla="*/ 2884623 w 4830004"/>
              <a:gd name="connsiteY1226" fmla="*/ 4473513 h 5332095"/>
              <a:gd name="connsiteX1227" fmla="*/ 2873919 w 4830004"/>
              <a:gd name="connsiteY1227" fmla="*/ 4399497 h 5332095"/>
              <a:gd name="connsiteX1228" fmla="*/ 2884623 w 4830004"/>
              <a:gd name="connsiteY1228" fmla="*/ 4399497 h 5332095"/>
              <a:gd name="connsiteX1229" fmla="*/ 2847160 w 4830004"/>
              <a:gd name="connsiteY1229" fmla="*/ 4325481 h 5332095"/>
              <a:gd name="connsiteX1230" fmla="*/ 2847160 w 4830004"/>
              <a:gd name="connsiteY1230" fmla="*/ 4313639 h 5332095"/>
              <a:gd name="connsiteX1231" fmla="*/ 2865890 w 4830004"/>
              <a:gd name="connsiteY1231" fmla="*/ 4281072 h 5332095"/>
              <a:gd name="connsiteX1232" fmla="*/ 2865890 w 4830004"/>
              <a:gd name="connsiteY1232" fmla="*/ 4272189 h 5332095"/>
              <a:gd name="connsiteX1233" fmla="*/ 2825752 w 4830004"/>
              <a:gd name="connsiteY1233" fmla="*/ 4272189 h 5332095"/>
              <a:gd name="connsiteX1234" fmla="*/ 2825752 w 4830004"/>
              <a:gd name="connsiteY1234" fmla="*/ 4292915 h 5332095"/>
              <a:gd name="connsiteX1235" fmla="*/ 2807021 w 4830004"/>
              <a:gd name="connsiteY1235" fmla="*/ 4292915 h 5332095"/>
              <a:gd name="connsiteX1236" fmla="*/ 2817725 w 4830004"/>
              <a:gd name="connsiteY1236" fmla="*/ 4272189 h 5332095"/>
              <a:gd name="connsiteX1237" fmla="*/ 2732096 w 4830004"/>
              <a:gd name="connsiteY1237" fmla="*/ 4239623 h 5332095"/>
              <a:gd name="connsiteX1238" fmla="*/ 2750827 w 4830004"/>
              <a:gd name="connsiteY1238" fmla="*/ 4218899 h 5332095"/>
              <a:gd name="connsiteX1239" fmla="*/ 2758855 w 4830004"/>
              <a:gd name="connsiteY1239" fmla="*/ 4218899 h 5332095"/>
              <a:gd name="connsiteX1240" fmla="*/ 2758855 w 4830004"/>
              <a:gd name="connsiteY1240" fmla="*/ 4239623 h 5332095"/>
              <a:gd name="connsiteX1241" fmla="*/ 2780262 w 4830004"/>
              <a:gd name="connsiteY1241" fmla="*/ 4239623 h 5332095"/>
              <a:gd name="connsiteX1242" fmla="*/ 2780262 w 4830004"/>
              <a:gd name="connsiteY1242" fmla="*/ 4218899 h 5332095"/>
              <a:gd name="connsiteX1243" fmla="*/ 2825752 w 4830004"/>
              <a:gd name="connsiteY1243" fmla="*/ 4230741 h 5332095"/>
              <a:gd name="connsiteX1244" fmla="*/ 2825752 w 4830004"/>
              <a:gd name="connsiteY1244" fmla="*/ 4207056 h 5332095"/>
              <a:gd name="connsiteX1245" fmla="*/ 2788290 w 4830004"/>
              <a:gd name="connsiteY1245" fmla="*/ 4165607 h 5332095"/>
              <a:gd name="connsiteX1246" fmla="*/ 2807021 w 4830004"/>
              <a:gd name="connsiteY1246" fmla="*/ 4070867 h 5332095"/>
              <a:gd name="connsiteX1247" fmla="*/ 2798994 w 4830004"/>
              <a:gd name="connsiteY1247" fmla="*/ 4059024 h 5332095"/>
              <a:gd name="connsiteX1248" fmla="*/ 2807021 w 4830004"/>
              <a:gd name="connsiteY1248" fmla="*/ 4050143 h 5332095"/>
              <a:gd name="connsiteX1249" fmla="*/ 2825752 w 4830004"/>
              <a:gd name="connsiteY1249" fmla="*/ 4059024 h 5332095"/>
              <a:gd name="connsiteX1250" fmla="*/ 2836456 w 4830004"/>
              <a:gd name="connsiteY1250" fmla="*/ 4059024 h 5332095"/>
              <a:gd name="connsiteX1251" fmla="*/ 2873919 w 4830004"/>
              <a:gd name="connsiteY1251" fmla="*/ 4005732 h 5332095"/>
              <a:gd name="connsiteX1252" fmla="*/ 2873919 w 4830004"/>
              <a:gd name="connsiteY1252" fmla="*/ 3964284 h 5332095"/>
              <a:gd name="connsiteX1253" fmla="*/ 2855187 w 4830004"/>
              <a:gd name="connsiteY1253" fmla="*/ 3964284 h 5332095"/>
              <a:gd name="connsiteX1254" fmla="*/ 2825752 w 4830004"/>
              <a:gd name="connsiteY1254" fmla="*/ 3985008 h 5332095"/>
              <a:gd name="connsiteX1255" fmla="*/ 2817725 w 4830004"/>
              <a:gd name="connsiteY1255" fmla="*/ 3985008 h 5332095"/>
              <a:gd name="connsiteX1256" fmla="*/ 2788290 w 4830004"/>
              <a:gd name="connsiteY1256" fmla="*/ 3964284 h 5332095"/>
              <a:gd name="connsiteX1257" fmla="*/ 2750827 w 4830004"/>
              <a:gd name="connsiteY1257" fmla="*/ 4026458 h 5332095"/>
              <a:gd name="connsiteX1258" fmla="*/ 2740124 w 4830004"/>
              <a:gd name="connsiteY1258" fmla="*/ 4026458 h 5332095"/>
              <a:gd name="connsiteX1259" fmla="*/ 2721393 w 4830004"/>
              <a:gd name="connsiteY1259" fmla="*/ 4005732 h 5332095"/>
              <a:gd name="connsiteX1260" fmla="*/ 2750827 w 4830004"/>
              <a:gd name="connsiteY1260" fmla="*/ 3910992 h 5332095"/>
              <a:gd name="connsiteX1261" fmla="*/ 2750827 w 4830004"/>
              <a:gd name="connsiteY1261" fmla="*/ 3890268 h 5332095"/>
              <a:gd name="connsiteX1262" fmla="*/ 2740124 w 4830004"/>
              <a:gd name="connsiteY1262" fmla="*/ 3890268 h 5332095"/>
              <a:gd name="connsiteX1263" fmla="*/ 2691958 w 4830004"/>
              <a:gd name="connsiteY1263" fmla="*/ 3964284 h 5332095"/>
              <a:gd name="connsiteX1264" fmla="*/ 2683929 w 4830004"/>
              <a:gd name="connsiteY1264" fmla="*/ 3943560 h 5332095"/>
              <a:gd name="connsiteX1265" fmla="*/ 2691958 w 4830004"/>
              <a:gd name="connsiteY1265" fmla="*/ 3890268 h 5332095"/>
              <a:gd name="connsiteX1266" fmla="*/ 2606328 w 4830004"/>
              <a:gd name="connsiteY1266" fmla="*/ 3795528 h 5332095"/>
              <a:gd name="connsiteX1267" fmla="*/ 2617032 w 4830004"/>
              <a:gd name="connsiteY1267" fmla="*/ 3783686 h 5332095"/>
              <a:gd name="connsiteX1268" fmla="*/ 2635764 w 4830004"/>
              <a:gd name="connsiteY1268" fmla="*/ 3795528 h 5332095"/>
              <a:gd name="connsiteX1269" fmla="*/ 2691958 w 4830004"/>
              <a:gd name="connsiteY1269" fmla="*/ 3751119 h 5332095"/>
              <a:gd name="connsiteX1270" fmla="*/ 2691958 w 4830004"/>
              <a:gd name="connsiteY1270" fmla="*/ 3742236 h 5332095"/>
              <a:gd name="connsiteX1271" fmla="*/ 2683929 w 4830004"/>
              <a:gd name="connsiteY1271" fmla="*/ 3721512 h 5332095"/>
              <a:gd name="connsiteX1272" fmla="*/ 2702662 w 4830004"/>
              <a:gd name="connsiteY1272" fmla="*/ 3709670 h 5332095"/>
              <a:gd name="connsiteX1273" fmla="*/ 2721393 w 4830004"/>
              <a:gd name="connsiteY1273" fmla="*/ 3730394 h 5332095"/>
              <a:gd name="connsiteX1274" fmla="*/ 2713365 w 4830004"/>
              <a:gd name="connsiteY1274" fmla="*/ 3762962 h 5332095"/>
              <a:gd name="connsiteX1275" fmla="*/ 2721393 w 4830004"/>
              <a:gd name="connsiteY1275" fmla="*/ 3795528 h 5332095"/>
              <a:gd name="connsiteX1276" fmla="*/ 2713365 w 4830004"/>
              <a:gd name="connsiteY1276" fmla="*/ 3804410 h 5332095"/>
              <a:gd name="connsiteX1277" fmla="*/ 2788290 w 4830004"/>
              <a:gd name="connsiteY1277" fmla="*/ 3869544 h 5332095"/>
              <a:gd name="connsiteX1278" fmla="*/ 2807021 w 4830004"/>
              <a:gd name="connsiteY1278" fmla="*/ 3825135 h 5332095"/>
              <a:gd name="connsiteX1279" fmla="*/ 2807021 w 4830004"/>
              <a:gd name="connsiteY1279" fmla="*/ 3816252 h 5332095"/>
              <a:gd name="connsiteX1280" fmla="*/ 2750827 w 4830004"/>
              <a:gd name="connsiteY1280" fmla="*/ 3774804 h 5332095"/>
              <a:gd name="connsiteX1281" fmla="*/ 2750827 w 4830004"/>
              <a:gd name="connsiteY1281" fmla="*/ 3751119 h 5332095"/>
              <a:gd name="connsiteX1282" fmla="*/ 2780262 w 4830004"/>
              <a:gd name="connsiteY1282" fmla="*/ 3709670 h 5332095"/>
              <a:gd name="connsiteX1283" fmla="*/ 2780262 w 4830004"/>
              <a:gd name="connsiteY1283" fmla="*/ 3688946 h 5332095"/>
              <a:gd name="connsiteX1284" fmla="*/ 2713365 w 4830004"/>
              <a:gd name="connsiteY1284" fmla="*/ 3614930 h 5332095"/>
              <a:gd name="connsiteX1285" fmla="*/ 2740124 w 4830004"/>
              <a:gd name="connsiteY1285" fmla="*/ 3582362 h 5332095"/>
              <a:gd name="connsiteX1286" fmla="*/ 2702662 w 4830004"/>
              <a:gd name="connsiteY1286" fmla="*/ 3508347 h 5332095"/>
              <a:gd name="connsiteX1287" fmla="*/ 2732096 w 4830004"/>
              <a:gd name="connsiteY1287" fmla="*/ 3487622 h 5332095"/>
              <a:gd name="connsiteX1288" fmla="*/ 2732096 w 4830004"/>
              <a:gd name="connsiteY1288" fmla="*/ 3455055 h 5332095"/>
              <a:gd name="connsiteX1289" fmla="*/ 2702662 w 4830004"/>
              <a:gd name="connsiteY1289" fmla="*/ 3422489 h 5332095"/>
              <a:gd name="connsiteX1290" fmla="*/ 2732096 w 4830004"/>
              <a:gd name="connsiteY1290" fmla="*/ 3295182 h 5332095"/>
              <a:gd name="connsiteX1291" fmla="*/ 2750827 w 4830004"/>
              <a:gd name="connsiteY1291" fmla="*/ 3307025 h 5332095"/>
              <a:gd name="connsiteX1292" fmla="*/ 2758855 w 4830004"/>
              <a:gd name="connsiteY1292" fmla="*/ 3307025 h 5332095"/>
              <a:gd name="connsiteX1293" fmla="*/ 2758855 w 4830004"/>
              <a:gd name="connsiteY1293" fmla="*/ 3295182 h 5332095"/>
              <a:gd name="connsiteX1294" fmla="*/ 2673226 w 4830004"/>
              <a:gd name="connsiteY1294" fmla="*/ 3179717 h 5332095"/>
              <a:gd name="connsiteX1295" fmla="*/ 2665198 w 4830004"/>
              <a:gd name="connsiteY1295" fmla="*/ 3200441 h 5332095"/>
              <a:gd name="connsiteX1296" fmla="*/ 2665198 w 4830004"/>
              <a:gd name="connsiteY1296" fmla="*/ 3265575 h 5332095"/>
              <a:gd name="connsiteX1297" fmla="*/ 2673226 w 4830004"/>
              <a:gd name="connsiteY1297" fmla="*/ 3318867 h 5332095"/>
              <a:gd name="connsiteX1298" fmla="*/ 2654495 w 4830004"/>
              <a:gd name="connsiteY1298" fmla="*/ 3348473 h 5332095"/>
              <a:gd name="connsiteX1299" fmla="*/ 2635764 w 4830004"/>
              <a:gd name="connsiteY1299" fmla="*/ 3348473 h 5332095"/>
              <a:gd name="connsiteX1300" fmla="*/ 2635764 w 4830004"/>
              <a:gd name="connsiteY1300" fmla="*/ 3327749 h 5332095"/>
              <a:gd name="connsiteX1301" fmla="*/ 2643791 w 4830004"/>
              <a:gd name="connsiteY1301" fmla="*/ 3318867 h 5332095"/>
              <a:gd name="connsiteX1302" fmla="*/ 2598301 w 4830004"/>
              <a:gd name="connsiteY1302" fmla="*/ 3221166 h 5332095"/>
              <a:gd name="connsiteX1303" fmla="*/ 2587597 w 4830004"/>
              <a:gd name="connsiteY1303" fmla="*/ 3233009 h 5332095"/>
              <a:gd name="connsiteX1304" fmla="*/ 2598301 w 4830004"/>
              <a:gd name="connsiteY1304" fmla="*/ 3265575 h 5332095"/>
              <a:gd name="connsiteX1305" fmla="*/ 2539432 w 4830004"/>
              <a:gd name="connsiteY1305" fmla="*/ 3487622 h 5332095"/>
              <a:gd name="connsiteX1306" fmla="*/ 2539432 w 4830004"/>
              <a:gd name="connsiteY1306" fmla="*/ 3508347 h 5332095"/>
              <a:gd name="connsiteX1307" fmla="*/ 2576893 w 4830004"/>
              <a:gd name="connsiteY1307" fmla="*/ 3529071 h 5332095"/>
              <a:gd name="connsiteX1308" fmla="*/ 2576893 w 4830004"/>
              <a:gd name="connsiteY1308" fmla="*/ 3549795 h 5332095"/>
              <a:gd name="connsiteX1309" fmla="*/ 2528728 w 4830004"/>
              <a:gd name="connsiteY1309" fmla="*/ 3540914 h 5332095"/>
              <a:gd name="connsiteX1310" fmla="*/ 2501968 w 4830004"/>
              <a:gd name="connsiteY1310" fmla="*/ 3570519 h 5332095"/>
              <a:gd name="connsiteX1311" fmla="*/ 2501968 w 4830004"/>
              <a:gd name="connsiteY1311" fmla="*/ 3582362 h 5332095"/>
              <a:gd name="connsiteX1312" fmla="*/ 2550135 w 4830004"/>
              <a:gd name="connsiteY1312" fmla="*/ 3635654 h 5332095"/>
              <a:gd name="connsiteX1313" fmla="*/ 2550135 w 4830004"/>
              <a:gd name="connsiteY1313" fmla="*/ 3647496 h 5332095"/>
              <a:gd name="connsiteX1314" fmla="*/ 2528728 w 4830004"/>
              <a:gd name="connsiteY1314" fmla="*/ 3730394 h 5332095"/>
              <a:gd name="connsiteX1315" fmla="*/ 2528728 w 4830004"/>
              <a:gd name="connsiteY1315" fmla="*/ 3804410 h 5332095"/>
              <a:gd name="connsiteX1316" fmla="*/ 2550135 w 4830004"/>
              <a:gd name="connsiteY1316" fmla="*/ 3836978 h 5332095"/>
              <a:gd name="connsiteX1317" fmla="*/ 2528728 w 4830004"/>
              <a:gd name="connsiteY1317" fmla="*/ 3848820 h 5332095"/>
              <a:gd name="connsiteX1318" fmla="*/ 2491265 w 4830004"/>
              <a:gd name="connsiteY1318" fmla="*/ 3836978 h 5332095"/>
              <a:gd name="connsiteX1319" fmla="*/ 2472534 w 4830004"/>
              <a:gd name="connsiteY1319" fmla="*/ 3952442 h 5332095"/>
              <a:gd name="connsiteX1320" fmla="*/ 2453801 w 4830004"/>
              <a:gd name="connsiteY1320" fmla="*/ 3943560 h 5332095"/>
              <a:gd name="connsiteX1321" fmla="*/ 2443098 w 4830004"/>
              <a:gd name="connsiteY1321" fmla="*/ 3943560 h 5332095"/>
              <a:gd name="connsiteX1322" fmla="*/ 2443098 w 4830004"/>
              <a:gd name="connsiteY1322" fmla="*/ 3996851 h 5332095"/>
              <a:gd name="connsiteX1323" fmla="*/ 2472534 w 4830004"/>
              <a:gd name="connsiteY1323" fmla="*/ 4017575 h 5332095"/>
              <a:gd name="connsiteX1324" fmla="*/ 2435070 w 4830004"/>
              <a:gd name="connsiteY1324" fmla="*/ 4038300 h 5332095"/>
              <a:gd name="connsiteX1325" fmla="*/ 2435070 w 4830004"/>
              <a:gd name="connsiteY1325" fmla="*/ 4070867 h 5332095"/>
              <a:gd name="connsiteX1326" fmla="*/ 2472534 w 4830004"/>
              <a:gd name="connsiteY1326" fmla="*/ 4103433 h 5332095"/>
              <a:gd name="connsiteX1327" fmla="*/ 2443098 w 4830004"/>
              <a:gd name="connsiteY1327" fmla="*/ 4133040 h 5332095"/>
              <a:gd name="connsiteX1328" fmla="*/ 2416339 w 4830004"/>
              <a:gd name="connsiteY1328" fmla="*/ 4079748 h 5332095"/>
              <a:gd name="connsiteX1329" fmla="*/ 2394932 w 4830004"/>
              <a:gd name="connsiteY1329" fmla="*/ 4079748 h 5332095"/>
              <a:gd name="connsiteX1330" fmla="*/ 2376201 w 4830004"/>
              <a:gd name="connsiteY1330" fmla="*/ 4112316 h 5332095"/>
              <a:gd name="connsiteX1331" fmla="*/ 2386905 w 4830004"/>
              <a:gd name="connsiteY1331" fmla="*/ 4186331 h 5332095"/>
              <a:gd name="connsiteX1332" fmla="*/ 2376201 w 4830004"/>
              <a:gd name="connsiteY1332" fmla="*/ 4186331 h 5332095"/>
              <a:gd name="connsiteX1333" fmla="*/ 2357469 w 4830004"/>
              <a:gd name="connsiteY1333" fmla="*/ 4153764 h 5332095"/>
              <a:gd name="connsiteX1334" fmla="*/ 2338738 w 4830004"/>
              <a:gd name="connsiteY1334" fmla="*/ 4153764 h 5332095"/>
              <a:gd name="connsiteX1335" fmla="*/ 2271840 w 4830004"/>
              <a:gd name="connsiteY1335" fmla="*/ 4251465 h 5332095"/>
              <a:gd name="connsiteX1336" fmla="*/ 2271840 w 4830004"/>
              <a:gd name="connsiteY1336" fmla="*/ 4260347 h 5332095"/>
              <a:gd name="connsiteX1337" fmla="*/ 2290572 w 4830004"/>
              <a:gd name="connsiteY1337" fmla="*/ 4292915 h 5332095"/>
              <a:gd name="connsiteX1338" fmla="*/ 2271840 w 4830004"/>
              <a:gd name="connsiteY1338" fmla="*/ 4313639 h 5332095"/>
              <a:gd name="connsiteX1339" fmla="*/ 2242406 w 4830004"/>
              <a:gd name="connsiteY1339" fmla="*/ 4281072 h 5332095"/>
              <a:gd name="connsiteX1340" fmla="*/ 2231702 w 4830004"/>
              <a:gd name="connsiteY1340" fmla="*/ 4281072 h 5332095"/>
              <a:gd name="connsiteX1341" fmla="*/ 2231702 w 4830004"/>
              <a:gd name="connsiteY1341" fmla="*/ 4304757 h 5332095"/>
              <a:gd name="connsiteX1342" fmla="*/ 2212971 w 4830004"/>
              <a:gd name="connsiteY1342" fmla="*/ 4304757 h 5332095"/>
              <a:gd name="connsiteX1343" fmla="*/ 2212971 w 4830004"/>
              <a:gd name="connsiteY1343" fmla="*/ 4251465 h 5332095"/>
              <a:gd name="connsiteX1344" fmla="*/ 2253109 w 4830004"/>
              <a:gd name="connsiteY1344" fmla="*/ 4177449 h 5332095"/>
              <a:gd name="connsiteX1345" fmla="*/ 2253109 w 4830004"/>
              <a:gd name="connsiteY1345" fmla="*/ 4153764 h 5332095"/>
              <a:gd name="connsiteX1346" fmla="*/ 2231702 w 4830004"/>
              <a:gd name="connsiteY1346" fmla="*/ 4153764 h 5332095"/>
              <a:gd name="connsiteX1347" fmla="*/ 2186211 w 4830004"/>
              <a:gd name="connsiteY1347" fmla="*/ 4239623 h 5332095"/>
              <a:gd name="connsiteX1348" fmla="*/ 2186211 w 4830004"/>
              <a:gd name="connsiteY1348" fmla="*/ 4260347 h 5332095"/>
              <a:gd name="connsiteX1349" fmla="*/ 2194239 w 4830004"/>
              <a:gd name="connsiteY1349" fmla="*/ 4281072 h 5332095"/>
              <a:gd name="connsiteX1350" fmla="*/ 2127342 w 4830004"/>
              <a:gd name="connsiteY1350" fmla="*/ 4346205 h 5332095"/>
              <a:gd name="connsiteX1351" fmla="*/ 2138046 w 4830004"/>
              <a:gd name="connsiteY1351" fmla="*/ 4366929 h 5332095"/>
              <a:gd name="connsiteX1352" fmla="*/ 2138046 w 4830004"/>
              <a:gd name="connsiteY1352" fmla="*/ 4378772 h 5332095"/>
              <a:gd name="connsiteX1353" fmla="*/ 2116639 w 4830004"/>
              <a:gd name="connsiteY1353" fmla="*/ 4399497 h 5332095"/>
              <a:gd name="connsiteX1354" fmla="*/ 2097907 w 4830004"/>
              <a:gd name="connsiteY1354" fmla="*/ 4399497 h 5332095"/>
              <a:gd name="connsiteX1355" fmla="*/ 2079175 w 4830004"/>
              <a:gd name="connsiteY1355" fmla="*/ 4387655 h 5332095"/>
              <a:gd name="connsiteX1356" fmla="*/ 2079175 w 4830004"/>
              <a:gd name="connsiteY1356" fmla="*/ 4408379 h 5332095"/>
              <a:gd name="connsiteX1357" fmla="*/ 2097907 w 4830004"/>
              <a:gd name="connsiteY1357" fmla="*/ 4440945 h 5332095"/>
              <a:gd name="connsiteX1358" fmla="*/ 2097907 w 4830004"/>
              <a:gd name="connsiteY1358" fmla="*/ 4461671 h 5332095"/>
              <a:gd name="connsiteX1359" fmla="*/ 2079175 w 4830004"/>
              <a:gd name="connsiteY1359" fmla="*/ 4432064 h 5332095"/>
              <a:gd name="connsiteX1360" fmla="*/ 2060445 w 4830004"/>
              <a:gd name="connsiteY1360" fmla="*/ 4432064 h 5332095"/>
              <a:gd name="connsiteX1361" fmla="*/ 2041712 w 4830004"/>
              <a:gd name="connsiteY1361" fmla="*/ 4473513 h 5332095"/>
              <a:gd name="connsiteX1362" fmla="*/ 2031009 w 4830004"/>
              <a:gd name="connsiteY1362" fmla="*/ 4473513 h 5332095"/>
              <a:gd name="connsiteX1363" fmla="*/ 2012278 w 4830004"/>
              <a:gd name="connsiteY1363" fmla="*/ 4461671 h 5332095"/>
              <a:gd name="connsiteX1364" fmla="*/ 1993547 w 4830004"/>
              <a:gd name="connsiteY1364" fmla="*/ 4494237 h 5332095"/>
              <a:gd name="connsiteX1365" fmla="*/ 1974816 w 4830004"/>
              <a:gd name="connsiteY1365" fmla="*/ 4494237 h 5332095"/>
              <a:gd name="connsiteX1366" fmla="*/ 1956084 w 4830004"/>
              <a:gd name="connsiteY1366" fmla="*/ 4482395 h 5332095"/>
              <a:gd name="connsiteX1367" fmla="*/ 1915945 w 4830004"/>
              <a:gd name="connsiteY1367" fmla="*/ 4559370 h 5332095"/>
              <a:gd name="connsiteX1368" fmla="*/ 1907918 w 4830004"/>
              <a:gd name="connsiteY1368" fmla="*/ 4547528 h 5332095"/>
              <a:gd name="connsiteX1369" fmla="*/ 1907918 w 4830004"/>
              <a:gd name="connsiteY1369" fmla="*/ 4580096 h 5332095"/>
              <a:gd name="connsiteX1370" fmla="*/ 1878482 w 4830004"/>
              <a:gd name="connsiteY1370" fmla="*/ 4559370 h 5332095"/>
              <a:gd name="connsiteX1371" fmla="*/ 1878482 w 4830004"/>
              <a:gd name="connsiteY1371" fmla="*/ 4588977 h 5332095"/>
              <a:gd name="connsiteX1372" fmla="*/ 1897214 w 4830004"/>
              <a:gd name="connsiteY1372" fmla="*/ 4580096 h 5332095"/>
              <a:gd name="connsiteX1373" fmla="*/ 1897214 w 4830004"/>
              <a:gd name="connsiteY1373" fmla="*/ 4609701 h 5332095"/>
              <a:gd name="connsiteX1374" fmla="*/ 1841020 w 4830004"/>
              <a:gd name="connsiteY1374" fmla="*/ 4662993 h 5332095"/>
              <a:gd name="connsiteX1375" fmla="*/ 1819613 w 4830004"/>
              <a:gd name="connsiteY1375" fmla="*/ 4642268 h 5332095"/>
              <a:gd name="connsiteX1376" fmla="*/ 1782150 w 4830004"/>
              <a:gd name="connsiteY1376" fmla="*/ 4707402 h 5332095"/>
              <a:gd name="connsiteX1377" fmla="*/ 1782150 w 4830004"/>
              <a:gd name="connsiteY1377" fmla="*/ 4728126 h 5332095"/>
              <a:gd name="connsiteX1378" fmla="*/ 1792853 w 4830004"/>
              <a:gd name="connsiteY1378" fmla="*/ 4728126 h 5332095"/>
              <a:gd name="connsiteX1379" fmla="*/ 1811586 w 4830004"/>
              <a:gd name="connsiteY1379" fmla="*/ 4716284 h 5332095"/>
              <a:gd name="connsiteX1380" fmla="*/ 1830317 w 4830004"/>
              <a:gd name="connsiteY1380" fmla="*/ 4737009 h 5332095"/>
              <a:gd name="connsiteX1381" fmla="*/ 1841020 w 4830004"/>
              <a:gd name="connsiteY1381" fmla="*/ 4716284 h 5332095"/>
              <a:gd name="connsiteX1382" fmla="*/ 1830317 w 4830004"/>
              <a:gd name="connsiteY1382" fmla="*/ 4674836 h 5332095"/>
              <a:gd name="connsiteX1383" fmla="*/ 1849048 w 4830004"/>
              <a:gd name="connsiteY1383" fmla="*/ 4674836 h 5332095"/>
              <a:gd name="connsiteX1384" fmla="*/ 1956084 w 4830004"/>
              <a:gd name="connsiteY1384" fmla="*/ 4896882 h 5332095"/>
              <a:gd name="connsiteX1385" fmla="*/ 1956084 w 4830004"/>
              <a:gd name="connsiteY1385" fmla="*/ 4962017 h 5332095"/>
              <a:gd name="connsiteX1386" fmla="*/ 1915945 w 4830004"/>
              <a:gd name="connsiteY1386" fmla="*/ 5056757 h 5332095"/>
              <a:gd name="connsiteX1387" fmla="*/ 1878482 w 4830004"/>
              <a:gd name="connsiteY1387" fmla="*/ 5056757 h 5332095"/>
              <a:gd name="connsiteX1388" fmla="*/ 1782150 w 4830004"/>
              <a:gd name="connsiteY1388" fmla="*/ 4929450 h 5332095"/>
              <a:gd name="connsiteX1389" fmla="*/ 1733984 w 4830004"/>
              <a:gd name="connsiteY1389" fmla="*/ 4938332 h 5332095"/>
              <a:gd name="connsiteX1390" fmla="*/ 1715253 w 4830004"/>
              <a:gd name="connsiteY1390" fmla="*/ 4938332 h 5332095"/>
              <a:gd name="connsiteX1391" fmla="*/ 1677790 w 4830004"/>
              <a:gd name="connsiteY1391" fmla="*/ 4908725 h 5332095"/>
              <a:gd name="connsiteX1392" fmla="*/ 1667087 w 4830004"/>
              <a:gd name="connsiteY1392" fmla="*/ 4908725 h 5332095"/>
              <a:gd name="connsiteX1393" fmla="*/ 1685818 w 4830004"/>
              <a:gd name="connsiteY1393" fmla="*/ 5110049 h 5332095"/>
              <a:gd name="connsiteX1394" fmla="*/ 1610892 w 4830004"/>
              <a:gd name="connsiteY1394" fmla="*/ 5192946 h 5332095"/>
              <a:gd name="connsiteX1395" fmla="*/ 1447662 w 4830004"/>
              <a:gd name="connsiteY1395" fmla="*/ 5089323 h 5332095"/>
              <a:gd name="connsiteX1396" fmla="*/ 1428931 w 4830004"/>
              <a:gd name="connsiteY1396" fmla="*/ 5089323 h 5332095"/>
              <a:gd name="connsiteX1397" fmla="*/ 1428931 w 4830004"/>
              <a:gd name="connsiteY1397" fmla="*/ 5142615 h 5332095"/>
              <a:gd name="connsiteX1398" fmla="*/ 1321895 w 4830004"/>
              <a:gd name="connsiteY1398" fmla="*/ 5278803 h 5332095"/>
              <a:gd name="connsiteX1399" fmla="*/ 1303163 w 4830004"/>
              <a:gd name="connsiteY1399" fmla="*/ 5278803 h 5332095"/>
              <a:gd name="connsiteX1400" fmla="*/ 1284432 w 4830004"/>
              <a:gd name="connsiteY1400" fmla="*/ 5258079 h 5332095"/>
              <a:gd name="connsiteX1401" fmla="*/ 1284432 w 4830004"/>
              <a:gd name="connsiteY1401" fmla="*/ 5246237 h 5332095"/>
              <a:gd name="connsiteX1402" fmla="*/ 1313867 w 4830004"/>
              <a:gd name="connsiteY1402" fmla="*/ 5246237 h 5332095"/>
              <a:gd name="connsiteX1403" fmla="*/ 1313867 w 4830004"/>
              <a:gd name="connsiteY1403" fmla="*/ 5225513 h 5332095"/>
              <a:gd name="connsiteX1404" fmla="*/ 1254998 w 4830004"/>
              <a:gd name="connsiteY1404" fmla="*/ 5225513 h 5332095"/>
              <a:gd name="connsiteX1405" fmla="*/ 1225563 w 4830004"/>
              <a:gd name="connsiteY1405" fmla="*/ 5192946 h 5332095"/>
              <a:gd name="connsiteX1406" fmla="*/ 1225563 w 4830004"/>
              <a:gd name="connsiteY1406" fmla="*/ 5172221 h 5332095"/>
              <a:gd name="connsiteX1407" fmla="*/ 1246970 w 4830004"/>
              <a:gd name="connsiteY1407" fmla="*/ 5151497 h 5332095"/>
              <a:gd name="connsiteX1408" fmla="*/ 1180072 w 4830004"/>
              <a:gd name="connsiteY1408" fmla="*/ 4991622 h 5332095"/>
              <a:gd name="connsiteX1409" fmla="*/ 1180072 w 4830004"/>
              <a:gd name="connsiteY1409" fmla="*/ 4962017 h 5332095"/>
              <a:gd name="connsiteX1410" fmla="*/ 1198803 w 4830004"/>
              <a:gd name="connsiteY1410" fmla="*/ 4962017 h 5332095"/>
              <a:gd name="connsiteX1411" fmla="*/ 1198803 w 4830004"/>
              <a:gd name="connsiteY1411" fmla="*/ 4982741 h 5332095"/>
              <a:gd name="connsiteX1412" fmla="*/ 1206831 w 4830004"/>
              <a:gd name="connsiteY1412" fmla="*/ 4982741 h 5332095"/>
              <a:gd name="connsiteX1413" fmla="*/ 1206831 w 4830004"/>
              <a:gd name="connsiteY1413" fmla="*/ 4970898 h 5332095"/>
              <a:gd name="connsiteX1414" fmla="*/ 1188100 w 4830004"/>
              <a:gd name="connsiteY1414" fmla="*/ 4908725 h 5332095"/>
              <a:gd name="connsiteX1415" fmla="*/ 1206831 w 4830004"/>
              <a:gd name="connsiteY1415" fmla="*/ 4917608 h 5332095"/>
              <a:gd name="connsiteX1416" fmla="*/ 1246970 w 4830004"/>
              <a:gd name="connsiteY1416" fmla="*/ 4888001 h 5332095"/>
              <a:gd name="connsiteX1417" fmla="*/ 1254998 w 4830004"/>
              <a:gd name="connsiteY1417" fmla="*/ 4908725 h 5332095"/>
              <a:gd name="connsiteX1418" fmla="*/ 1254998 w 4830004"/>
              <a:gd name="connsiteY1418" fmla="*/ 4938332 h 5332095"/>
              <a:gd name="connsiteX1419" fmla="*/ 1225563 w 4830004"/>
              <a:gd name="connsiteY1419" fmla="*/ 4938332 h 5332095"/>
              <a:gd name="connsiteX1420" fmla="*/ 1225563 w 4830004"/>
              <a:gd name="connsiteY1420" fmla="*/ 4950174 h 5332095"/>
              <a:gd name="connsiteX1421" fmla="*/ 1246970 w 4830004"/>
              <a:gd name="connsiteY1421" fmla="*/ 5024190 h 5332095"/>
              <a:gd name="connsiteX1422" fmla="*/ 1265701 w 4830004"/>
              <a:gd name="connsiteY1422" fmla="*/ 5024190 h 5332095"/>
              <a:gd name="connsiteX1423" fmla="*/ 1246970 w 4830004"/>
              <a:gd name="connsiteY1423" fmla="*/ 4962017 h 5332095"/>
              <a:gd name="connsiteX1424" fmla="*/ 1254998 w 4830004"/>
              <a:gd name="connsiteY1424" fmla="*/ 4962017 h 5332095"/>
              <a:gd name="connsiteX1425" fmla="*/ 1273729 w 4830004"/>
              <a:gd name="connsiteY1425" fmla="*/ 4970898 h 5332095"/>
              <a:gd name="connsiteX1426" fmla="*/ 1284432 w 4830004"/>
              <a:gd name="connsiteY1426" fmla="*/ 4962017 h 5332095"/>
              <a:gd name="connsiteX1427" fmla="*/ 1273729 w 4830004"/>
              <a:gd name="connsiteY1427" fmla="*/ 4938332 h 5332095"/>
              <a:gd name="connsiteX1428" fmla="*/ 1284432 w 4830004"/>
              <a:gd name="connsiteY1428" fmla="*/ 4843592 h 5332095"/>
              <a:gd name="connsiteX1429" fmla="*/ 1217534 w 4830004"/>
              <a:gd name="connsiteY1429" fmla="*/ 4790300 h 5332095"/>
              <a:gd name="connsiteX1430" fmla="*/ 1217534 w 4830004"/>
              <a:gd name="connsiteY1430" fmla="*/ 4802142 h 5332095"/>
              <a:gd name="connsiteX1431" fmla="*/ 1225563 w 4830004"/>
              <a:gd name="connsiteY1431" fmla="*/ 4843592 h 5332095"/>
              <a:gd name="connsiteX1432" fmla="*/ 1188100 w 4830004"/>
              <a:gd name="connsiteY1432" fmla="*/ 4908725 h 5332095"/>
              <a:gd name="connsiteX1433" fmla="*/ 1073037 w 4830004"/>
              <a:gd name="connsiteY1433" fmla="*/ 4781418 h 5332095"/>
              <a:gd name="connsiteX1434" fmla="*/ 1024870 w 4830004"/>
              <a:gd name="connsiteY1434" fmla="*/ 4686678 h 5332095"/>
              <a:gd name="connsiteX1435" fmla="*/ 1024870 w 4830004"/>
              <a:gd name="connsiteY1435" fmla="*/ 4662993 h 5332095"/>
              <a:gd name="connsiteX1436" fmla="*/ 1035573 w 4830004"/>
              <a:gd name="connsiteY1436" fmla="*/ 4662993 h 5332095"/>
              <a:gd name="connsiteX1437" fmla="*/ 1054304 w 4830004"/>
              <a:gd name="connsiteY1437" fmla="*/ 4674836 h 5332095"/>
              <a:gd name="connsiteX1438" fmla="*/ 1054304 w 4830004"/>
              <a:gd name="connsiteY1438" fmla="*/ 4662993 h 5332095"/>
              <a:gd name="connsiteX1439" fmla="*/ 1043601 w 4830004"/>
              <a:gd name="connsiteY1439" fmla="*/ 4600820 h 5332095"/>
              <a:gd name="connsiteX1440" fmla="*/ 1065008 w 4830004"/>
              <a:gd name="connsiteY1440" fmla="*/ 4600820 h 5332095"/>
              <a:gd name="connsiteX1441" fmla="*/ 1131906 w 4830004"/>
              <a:gd name="connsiteY1441" fmla="*/ 4707402 h 5332095"/>
              <a:gd name="connsiteX1442" fmla="*/ 1150638 w 4830004"/>
              <a:gd name="connsiteY1442" fmla="*/ 4686678 h 5332095"/>
              <a:gd name="connsiteX1443" fmla="*/ 1150638 w 4830004"/>
              <a:gd name="connsiteY1443" fmla="*/ 4674836 h 5332095"/>
              <a:gd name="connsiteX1444" fmla="*/ 1102471 w 4830004"/>
              <a:gd name="connsiteY1444" fmla="*/ 4609701 h 5332095"/>
              <a:gd name="connsiteX1445" fmla="*/ 1102471 w 4830004"/>
              <a:gd name="connsiteY1445" fmla="*/ 4588977 h 5332095"/>
              <a:gd name="connsiteX1446" fmla="*/ 1121202 w 4830004"/>
              <a:gd name="connsiteY1446" fmla="*/ 4559370 h 5332095"/>
              <a:gd name="connsiteX1447" fmla="*/ 1121202 w 4830004"/>
              <a:gd name="connsiteY1447" fmla="*/ 4535685 h 5332095"/>
              <a:gd name="connsiteX1448" fmla="*/ 1083740 w 4830004"/>
              <a:gd name="connsiteY1448" fmla="*/ 4482395 h 5332095"/>
              <a:gd name="connsiteX1449" fmla="*/ 1091768 w 4830004"/>
              <a:gd name="connsiteY1449" fmla="*/ 4482395 h 5332095"/>
              <a:gd name="connsiteX1450" fmla="*/ 1131906 w 4830004"/>
              <a:gd name="connsiteY1450" fmla="*/ 4494237 h 5332095"/>
              <a:gd name="connsiteX1451" fmla="*/ 1139934 w 4830004"/>
              <a:gd name="connsiteY1451" fmla="*/ 4473513 h 5332095"/>
              <a:gd name="connsiteX1452" fmla="*/ 1121202 w 4830004"/>
              <a:gd name="connsiteY1452" fmla="*/ 4440945 h 5332095"/>
              <a:gd name="connsiteX1453" fmla="*/ 1158665 w 4830004"/>
              <a:gd name="connsiteY1453" fmla="*/ 4325481 h 5332095"/>
              <a:gd name="connsiteX1454" fmla="*/ 1102471 w 4830004"/>
              <a:gd name="connsiteY1454" fmla="*/ 4153764 h 5332095"/>
              <a:gd name="connsiteX1455" fmla="*/ 1121202 w 4830004"/>
              <a:gd name="connsiteY1455" fmla="*/ 4144883 h 5332095"/>
              <a:gd name="connsiteX1456" fmla="*/ 1110498 w 4830004"/>
              <a:gd name="connsiteY1456" fmla="*/ 4079748 h 5332095"/>
              <a:gd name="connsiteX1457" fmla="*/ 1121202 w 4830004"/>
              <a:gd name="connsiteY1457" fmla="*/ 4079748 h 5332095"/>
              <a:gd name="connsiteX1458" fmla="*/ 1121202 w 4830004"/>
              <a:gd name="connsiteY1458" fmla="*/ 4038300 h 5332095"/>
              <a:gd name="connsiteX1459" fmla="*/ 1083740 w 4830004"/>
              <a:gd name="connsiteY1459" fmla="*/ 3943560 h 5332095"/>
              <a:gd name="connsiteX1460" fmla="*/ 1102471 w 4830004"/>
              <a:gd name="connsiteY1460" fmla="*/ 3931718 h 5332095"/>
              <a:gd name="connsiteX1461" fmla="*/ 1121202 w 4830004"/>
              <a:gd name="connsiteY1461" fmla="*/ 3952442 h 5332095"/>
              <a:gd name="connsiteX1462" fmla="*/ 1121202 w 4830004"/>
              <a:gd name="connsiteY1462" fmla="*/ 3869544 h 5332095"/>
              <a:gd name="connsiteX1463" fmla="*/ 1110498 w 4830004"/>
              <a:gd name="connsiteY1463" fmla="*/ 3869544 h 5332095"/>
              <a:gd name="connsiteX1464" fmla="*/ 1110498 w 4830004"/>
              <a:gd name="connsiteY1464" fmla="*/ 3890268 h 5332095"/>
              <a:gd name="connsiteX1465" fmla="*/ 1102471 w 4830004"/>
              <a:gd name="connsiteY1465" fmla="*/ 3890268 h 5332095"/>
              <a:gd name="connsiteX1466" fmla="*/ 1083740 w 4830004"/>
              <a:gd name="connsiteY1466" fmla="*/ 3857702 h 5332095"/>
              <a:gd name="connsiteX1467" fmla="*/ 1091768 w 4830004"/>
              <a:gd name="connsiteY1467" fmla="*/ 3804410 h 5332095"/>
              <a:gd name="connsiteX1468" fmla="*/ 1054304 w 4830004"/>
              <a:gd name="connsiteY1468" fmla="*/ 3614930 h 5332095"/>
              <a:gd name="connsiteX1469" fmla="*/ 1054304 w 4830004"/>
              <a:gd name="connsiteY1469" fmla="*/ 3594206 h 5332095"/>
              <a:gd name="connsiteX1470" fmla="*/ 1065008 w 4830004"/>
              <a:gd name="connsiteY1470" fmla="*/ 3594206 h 5332095"/>
              <a:gd name="connsiteX1471" fmla="*/ 1110498 w 4830004"/>
              <a:gd name="connsiteY1471" fmla="*/ 3783686 h 5332095"/>
              <a:gd name="connsiteX1472" fmla="*/ 1131906 w 4830004"/>
              <a:gd name="connsiteY1472" fmla="*/ 3762962 h 5332095"/>
              <a:gd name="connsiteX1473" fmla="*/ 1110498 w 4830004"/>
              <a:gd name="connsiteY1473" fmla="*/ 3721512 h 5332095"/>
              <a:gd name="connsiteX1474" fmla="*/ 1121202 w 4830004"/>
              <a:gd name="connsiteY1474" fmla="*/ 3677103 h 5332095"/>
              <a:gd name="connsiteX1475" fmla="*/ 1083740 w 4830004"/>
              <a:gd name="connsiteY1475" fmla="*/ 3422489 h 5332095"/>
              <a:gd name="connsiteX1476" fmla="*/ 1065008 w 4830004"/>
              <a:gd name="connsiteY1476" fmla="*/ 3348473 h 5332095"/>
              <a:gd name="connsiteX1477" fmla="*/ 1065008 w 4830004"/>
              <a:gd name="connsiteY1477" fmla="*/ 3327749 h 5332095"/>
              <a:gd name="connsiteX1478" fmla="*/ 1073037 w 4830004"/>
              <a:gd name="connsiteY1478" fmla="*/ 3274457 h 5332095"/>
              <a:gd name="connsiteX1479" fmla="*/ 1043601 w 4830004"/>
              <a:gd name="connsiteY1479" fmla="*/ 3241890 h 5332095"/>
              <a:gd name="connsiteX1480" fmla="*/ 1065008 w 4830004"/>
              <a:gd name="connsiteY1480" fmla="*/ 3212283 h 5332095"/>
              <a:gd name="connsiteX1481" fmla="*/ 1043601 w 4830004"/>
              <a:gd name="connsiteY1481" fmla="*/ 3179717 h 5332095"/>
              <a:gd name="connsiteX1482" fmla="*/ 1043601 w 4830004"/>
              <a:gd name="connsiteY1482" fmla="*/ 3167874 h 5332095"/>
              <a:gd name="connsiteX1483" fmla="*/ 1054304 w 4830004"/>
              <a:gd name="connsiteY1483" fmla="*/ 3158993 h 5332095"/>
              <a:gd name="connsiteX1484" fmla="*/ 1035573 w 4830004"/>
              <a:gd name="connsiteY1484" fmla="*/ 3073134 h 5332095"/>
              <a:gd name="connsiteX1485" fmla="*/ 1016842 w 4830004"/>
              <a:gd name="connsiteY1485" fmla="*/ 3073134 h 5332095"/>
              <a:gd name="connsiteX1486" fmla="*/ 1016842 w 4830004"/>
              <a:gd name="connsiteY1486" fmla="*/ 3084977 h 5332095"/>
              <a:gd name="connsiteX1487" fmla="*/ 1035573 w 4830004"/>
              <a:gd name="connsiteY1487" fmla="*/ 3221166 h 5332095"/>
              <a:gd name="connsiteX1488" fmla="*/ 1024870 w 4830004"/>
              <a:gd name="connsiteY1488" fmla="*/ 3221166 h 5332095"/>
              <a:gd name="connsiteX1489" fmla="*/ 1006139 w 4830004"/>
              <a:gd name="connsiteY1489" fmla="*/ 3200441 h 5332095"/>
              <a:gd name="connsiteX1490" fmla="*/ 1016842 w 4830004"/>
              <a:gd name="connsiteY1490" fmla="*/ 3191559 h 5332095"/>
              <a:gd name="connsiteX1491" fmla="*/ 976704 w 4830004"/>
              <a:gd name="connsiteY1491" fmla="*/ 3019842 h 5332095"/>
              <a:gd name="connsiteX1492" fmla="*/ 957972 w 4830004"/>
              <a:gd name="connsiteY1492" fmla="*/ 3019842 h 5332095"/>
              <a:gd name="connsiteX1493" fmla="*/ 957972 w 4830004"/>
              <a:gd name="connsiteY1493" fmla="*/ 3052410 h 5332095"/>
              <a:gd name="connsiteX1494" fmla="*/ 939241 w 4830004"/>
              <a:gd name="connsiteY1494" fmla="*/ 3052410 h 5332095"/>
              <a:gd name="connsiteX1495" fmla="*/ 968676 w 4830004"/>
              <a:gd name="connsiteY1495" fmla="*/ 2871812 h 5332095"/>
              <a:gd name="connsiteX1496" fmla="*/ 995435 w 4830004"/>
              <a:gd name="connsiteY1496" fmla="*/ 2871812 h 5332095"/>
              <a:gd name="connsiteX1497" fmla="*/ 995435 w 4830004"/>
              <a:gd name="connsiteY1497" fmla="*/ 2862929 h 5332095"/>
              <a:gd name="connsiteX1498" fmla="*/ 976704 w 4830004"/>
              <a:gd name="connsiteY1498" fmla="*/ 2839244 h 5332095"/>
              <a:gd name="connsiteX1499" fmla="*/ 957972 w 4830004"/>
              <a:gd name="connsiteY1499" fmla="*/ 2862929 h 5332095"/>
              <a:gd name="connsiteX1500" fmla="*/ 920510 w 4830004"/>
              <a:gd name="connsiteY1500" fmla="*/ 2777072 h 5332095"/>
              <a:gd name="connsiteX1501" fmla="*/ 920510 w 4830004"/>
              <a:gd name="connsiteY1501" fmla="*/ 2797796 h 5332095"/>
              <a:gd name="connsiteX1502" fmla="*/ 901778 w 4830004"/>
              <a:gd name="connsiteY1502" fmla="*/ 2797796 h 5332095"/>
              <a:gd name="connsiteX1503" fmla="*/ 901778 w 4830004"/>
              <a:gd name="connsiteY1503" fmla="*/ 2744504 h 5332095"/>
              <a:gd name="connsiteX1504" fmla="*/ 834881 w 4830004"/>
              <a:gd name="connsiteY1504" fmla="*/ 2765229 h 5332095"/>
              <a:gd name="connsiteX1505" fmla="*/ 813474 w 4830004"/>
              <a:gd name="connsiteY1505" fmla="*/ 2575748 h 5332095"/>
              <a:gd name="connsiteX1506" fmla="*/ 834881 w 4830004"/>
              <a:gd name="connsiteY1506" fmla="*/ 2543181 h 5332095"/>
              <a:gd name="connsiteX1507" fmla="*/ 834881 w 4830004"/>
              <a:gd name="connsiteY1507" fmla="*/ 2481008 h 5332095"/>
              <a:gd name="connsiteX1508" fmla="*/ 805445 w 4830004"/>
              <a:gd name="connsiteY1508" fmla="*/ 2457323 h 5332095"/>
              <a:gd name="connsiteX1509" fmla="*/ 842909 w 4830004"/>
              <a:gd name="connsiteY1509" fmla="*/ 2415875 h 5332095"/>
              <a:gd name="connsiteX1510" fmla="*/ 842909 w 4830004"/>
              <a:gd name="connsiteY1510" fmla="*/ 2406992 h 5332095"/>
              <a:gd name="connsiteX1511" fmla="*/ 813474 w 4830004"/>
              <a:gd name="connsiteY1511" fmla="*/ 2353701 h 5332095"/>
              <a:gd name="connsiteX1512" fmla="*/ 813474 w 4830004"/>
              <a:gd name="connsiteY1512" fmla="*/ 2300409 h 5332095"/>
              <a:gd name="connsiteX1513" fmla="*/ 824178 w 4830004"/>
              <a:gd name="connsiteY1513" fmla="*/ 2235276 h 5332095"/>
              <a:gd name="connsiteX1514" fmla="*/ 813474 w 4830004"/>
              <a:gd name="connsiteY1514" fmla="*/ 2193826 h 5332095"/>
              <a:gd name="connsiteX1515" fmla="*/ 794742 w 4830004"/>
              <a:gd name="connsiteY1515" fmla="*/ 2205669 h 5332095"/>
              <a:gd name="connsiteX1516" fmla="*/ 727844 w 4830004"/>
              <a:gd name="connsiteY1516" fmla="*/ 2087244 h 5332095"/>
              <a:gd name="connsiteX1517" fmla="*/ 698410 w 4830004"/>
              <a:gd name="connsiteY1517" fmla="*/ 2013228 h 5332095"/>
              <a:gd name="connsiteX1518" fmla="*/ 746576 w 4830004"/>
              <a:gd name="connsiteY1518" fmla="*/ 1885921 h 5332095"/>
              <a:gd name="connsiteX1519" fmla="*/ 709113 w 4830004"/>
              <a:gd name="connsiteY1519" fmla="*/ 1832629 h 5332095"/>
              <a:gd name="connsiteX1520" fmla="*/ 709113 w 4830004"/>
              <a:gd name="connsiteY1520" fmla="*/ 1791181 h 5332095"/>
              <a:gd name="connsiteX1521" fmla="*/ 719817 w 4830004"/>
              <a:gd name="connsiteY1521" fmla="*/ 1791181 h 5332095"/>
              <a:gd name="connsiteX1522" fmla="*/ 738548 w 4830004"/>
              <a:gd name="connsiteY1522" fmla="*/ 1800063 h 5332095"/>
              <a:gd name="connsiteX1523" fmla="*/ 746576 w 4830004"/>
              <a:gd name="connsiteY1523" fmla="*/ 1749732 h 5332095"/>
              <a:gd name="connsiteX1524" fmla="*/ 738548 w 4830004"/>
              <a:gd name="connsiteY1524" fmla="*/ 1749732 h 5332095"/>
              <a:gd name="connsiteX1525" fmla="*/ 709113 w 4830004"/>
              <a:gd name="connsiteY1525" fmla="*/ 1770456 h 5332095"/>
              <a:gd name="connsiteX1526" fmla="*/ 698410 w 4830004"/>
              <a:gd name="connsiteY1526" fmla="*/ 1770456 h 5332095"/>
              <a:gd name="connsiteX1527" fmla="*/ 652919 w 4830004"/>
              <a:gd name="connsiteY1527" fmla="*/ 1726047 h 5332095"/>
              <a:gd name="connsiteX1528" fmla="*/ 642215 w 4830004"/>
              <a:gd name="connsiteY1528" fmla="*/ 1663873 h 5332095"/>
              <a:gd name="connsiteX1529" fmla="*/ 652919 w 4830004"/>
              <a:gd name="connsiteY1529" fmla="*/ 1643149 h 5332095"/>
              <a:gd name="connsiteX1530" fmla="*/ 631512 w 4830004"/>
              <a:gd name="connsiteY1530" fmla="*/ 1578016 h 5332095"/>
              <a:gd name="connsiteX1531" fmla="*/ 631512 w 4830004"/>
              <a:gd name="connsiteY1531" fmla="*/ 1515843 h 5332095"/>
              <a:gd name="connsiteX1532" fmla="*/ 612781 w 4830004"/>
              <a:gd name="connsiteY1532" fmla="*/ 1515843 h 5332095"/>
              <a:gd name="connsiteX1533" fmla="*/ 612781 w 4830004"/>
              <a:gd name="connsiteY1533" fmla="*/ 1524724 h 5332095"/>
              <a:gd name="connsiteX1534" fmla="*/ 623484 w 4830004"/>
              <a:gd name="connsiteY1534" fmla="*/ 1578016 h 5332095"/>
              <a:gd name="connsiteX1535" fmla="*/ 604753 w 4830004"/>
              <a:gd name="connsiteY1535" fmla="*/ 1578016 h 5332095"/>
              <a:gd name="connsiteX1536" fmla="*/ 583346 w 4830004"/>
              <a:gd name="connsiteY1536" fmla="*/ 1471432 h 5332095"/>
              <a:gd name="connsiteX1537" fmla="*/ 594050 w 4830004"/>
              <a:gd name="connsiteY1537" fmla="*/ 1441827 h 5332095"/>
              <a:gd name="connsiteX1538" fmla="*/ 583346 w 4830004"/>
              <a:gd name="connsiteY1538" fmla="*/ 1429984 h 5332095"/>
              <a:gd name="connsiteX1539" fmla="*/ 604753 w 4830004"/>
              <a:gd name="connsiteY1539" fmla="*/ 1409260 h 5332095"/>
              <a:gd name="connsiteX1540" fmla="*/ 575319 w 4830004"/>
              <a:gd name="connsiteY1540" fmla="*/ 1302676 h 5332095"/>
              <a:gd name="connsiteX1541" fmla="*/ 594050 w 4830004"/>
              <a:gd name="connsiteY1541" fmla="*/ 1281952 h 5332095"/>
              <a:gd name="connsiteX1542" fmla="*/ 575319 w 4830004"/>
              <a:gd name="connsiteY1542" fmla="*/ 1122080 h 5332095"/>
              <a:gd name="connsiteX1543" fmla="*/ 564615 w 4830004"/>
              <a:gd name="connsiteY1543" fmla="*/ 1122080 h 5332095"/>
              <a:gd name="connsiteX1544" fmla="*/ 564615 w 4830004"/>
              <a:gd name="connsiteY1544" fmla="*/ 1228662 h 5332095"/>
              <a:gd name="connsiteX1545" fmla="*/ 556587 w 4830004"/>
              <a:gd name="connsiteY1545" fmla="*/ 1249386 h 5332095"/>
              <a:gd name="connsiteX1546" fmla="*/ 489689 w 4830004"/>
              <a:gd name="connsiteY1546" fmla="*/ 1187213 h 5332095"/>
              <a:gd name="connsiteX1547" fmla="*/ 508421 w 4830004"/>
              <a:gd name="connsiteY1547" fmla="*/ 1187213 h 5332095"/>
              <a:gd name="connsiteX1548" fmla="*/ 527152 w 4830004"/>
              <a:gd name="connsiteY1548" fmla="*/ 1216820 h 5332095"/>
              <a:gd name="connsiteX1549" fmla="*/ 527152 w 4830004"/>
              <a:gd name="connsiteY1549" fmla="*/ 1166489 h 5332095"/>
              <a:gd name="connsiteX1550" fmla="*/ 508421 w 4830004"/>
              <a:gd name="connsiteY1550" fmla="*/ 1122080 h 5332095"/>
              <a:gd name="connsiteX1551" fmla="*/ 489689 w 4830004"/>
              <a:gd name="connsiteY1551" fmla="*/ 1133922 h 5332095"/>
              <a:gd name="connsiteX1552" fmla="*/ 460254 w 4830004"/>
              <a:gd name="connsiteY1552" fmla="*/ 1089511 h 5332095"/>
              <a:gd name="connsiteX1553" fmla="*/ 468282 w 4830004"/>
              <a:gd name="connsiteY1553" fmla="*/ 1027338 h 5332095"/>
              <a:gd name="connsiteX1554" fmla="*/ 401385 w 4830004"/>
              <a:gd name="connsiteY1554" fmla="*/ 920755 h 5332095"/>
              <a:gd name="connsiteX1555" fmla="*/ 401385 w 4830004"/>
              <a:gd name="connsiteY1555" fmla="*/ 911874 h 5332095"/>
              <a:gd name="connsiteX1556" fmla="*/ 497718 w 4830004"/>
              <a:gd name="connsiteY1556" fmla="*/ 846741 h 5332095"/>
              <a:gd name="connsiteX1557" fmla="*/ 612781 w 4830004"/>
              <a:gd name="connsiteY1557" fmla="*/ 846741 h 5332095"/>
              <a:gd name="connsiteX1558" fmla="*/ 679679 w 4830004"/>
              <a:gd name="connsiteY1558" fmla="*/ 837858 h 5332095"/>
              <a:gd name="connsiteX1559" fmla="*/ 698410 w 4830004"/>
              <a:gd name="connsiteY1559" fmla="*/ 867465 h 5332095"/>
              <a:gd name="connsiteX1560" fmla="*/ 679679 w 4830004"/>
              <a:gd name="connsiteY1560" fmla="*/ 888189 h 5332095"/>
              <a:gd name="connsiteX1561" fmla="*/ 679679 w 4830004"/>
              <a:gd name="connsiteY1561" fmla="*/ 911874 h 5332095"/>
              <a:gd name="connsiteX1562" fmla="*/ 824178 w 4830004"/>
              <a:gd name="connsiteY1562" fmla="*/ 962205 h 5332095"/>
              <a:gd name="connsiteX1563" fmla="*/ 872343 w 4830004"/>
              <a:gd name="connsiteY1563" fmla="*/ 1039181 h 5332095"/>
              <a:gd name="connsiteX1564" fmla="*/ 872343 w 4830004"/>
              <a:gd name="connsiteY1564" fmla="*/ 1048064 h 5332095"/>
              <a:gd name="connsiteX1565" fmla="*/ 861640 w 4830004"/>
              <a:gd name="connsiteY1565" fmla="*/ 1059906 h 5332095"/>
              <a:gd name="connsiteX1566" fmla="*/ 901778 w 4830004"/>
              <a:gd name="connsiteY1566" fmla="*/ 1113197 h 5332095"/>
              <a:gd name="connsiteX1567" fmla="*/ 909806 w 4830004"/>
              <a:gd name="connsiteY1567" fmla="*/ 1089511 h 5332095"/>
              <a:gd name="connsiteX1568" fmla="*/ 891074 w 4830004"/>
              <a:gd name="connsiteY1568" fmla="*/ 1039181 h 5332095"/>
              <a:gd name="connsiteX1569" fmla="*/ 920510 w 4830004"/>
              <a:gd name="connsiteY1569" fmla="*/ 1006614 h 5332095"/>
              <a:gd name="connsiteX1570" fmla="*/ 920510 w 4830004"/>
              <a:gd name="connsiteY1570" fmla="*/ 879308 h 5332095"/>
              <a:gd name="connsiteX1571" fmla="*/ 939241 w 4830004"/>
              <a:gd name="connsiteY1571" fmla="*/ 858582 h 5332095"/>
              <a:gd name="connsiteX1572" fmla="*/ 949945 w 4830004"/>
              <a:gd name="connsiteY1572" fmla="*/ 858582 h 5332095"/>
              <a:gd name="connsiteX1573" fmla="*/ 1150638 w 4830004"/>
              <a:gd name="connsiteY1573" fmla="*/ 1187213 h 5332095"/>
              <a:gd name="connsiteX1574" fmla="*/ 1332599 w 4830004"/>
              <a:gd name="connsiteY1574" fmla="*/ 1610583 h 5332095"/>
              <a:gd name="connsiteX1575" fmla="*/ 1380765 w 4830004"/>
              <a:gd name="connsiteY1575" fmla="*/ 1705323 h 5332095"/>
              <a:gd name="connsiteX1576" fmla="*/ 1380765 w 4830004"/>
              <a:gd name="connsiteY1576" fmla="*/ 1717165 h 5332095"/>
              <a:gd name="connsiteX1577" fmla="*/ 1370061 w 4830004"/>
              <a:gd name="connsiteY1577" fmla="*/ 1726047 h 5332095"/>
              <a:gd name="connsiteX1578" fmla="*/ 1485125 w 4830004"/>
              <a:gd name="connsiteY1578" fmla="*/ 2066520 h 5332095"/>
              <a:gd name="connsiteX1579" fmla="*/ 1485125 w 4830004"/>
              <a:gd name="connsiteY1579" fmla="*/ 2078362 h 5332095"/>
              <a:gd name="connsiteX1580" fmla="*/ 1455690 w 4830004"/>
              <a:gd name="connsiteY1580" fmla="*/ 2078362 h 5332095"/>
              <a:gd name="connsiteX1581" fmla="*/ 1455690 w 4830004"/>
              <a:gd name="connsiteY1581" fmla="*/ 2128693 h 5332095"/>
              <a:gd name="connsiteX1582" fmla="*/ 1485125 w 4830004"/>
              <a:gd name="connsiteY1582" fmla="*/ 2173102 h 5332095"/>
              <a:gd name="connsiteX1583" fmla="*/ 1466393 w 4830004"/>
              <a:gd name="connsiteY1583" fmla="*/ 2193826 h 5332095"/>
              <a:gd name="connsiteX1584" fmla="*/ 1485125 w 4830004"/>
              <a:gd name="connsiteY1584" fmla="*/ 2256000 h 5332095"/>
              <a:gd name="connsiteX1585" fmla="*/ 1503856 w 4830004"/>
              <a:gd name="connsiteY1585" fmla="*/ 2256000 h 5332095"/>
              <a:gd name="connsiteX1586" fmla="*/ 1503856 w 4830004"/>
              <a:gd name="connsiteY1586" fmla="*/ 2226394 h 5332095"/>
              <a:gd name="connsiteX1587" fmla="*/ 1522587 w 4830004"/>
              <a:gd name="connsiteY1587" fmla="*/ 2226394 h 5332095"/>
              <a:gd name="connsiteX1588" fmla="*/ 1522587 w 4830004"/>
              <a:gd name="connsiteY1588" fmla="*/ 2267842 h 5332095"/>
              <a:gd name="connsiteX1589" fmla="*/ 1485125 w 4830004"/>
              <a:gd name="connsiteY1589" fmla="*/ 2395149 h 5332095"/>
              <a:gd name="connsiteX1590" fmla="*/ 1503856 w 4830004"/>
              <a:gd name="connsiteY1590" fmla="*/ 2469165 h 5332095"/>
              <a:gd name="connsiteX1591" fmla="*/ 1503856 w 4830004"/>
              <a:gd name="connsiteY1591" fmla="*/ 2510615 h 5332095"/>
              <a:gd name="connsiteX1592" fmla="*/ 1485125 w 4830004"/>
              <a:gd name="connsiteY1592" fmla="*/ 2584631 h 5332095"/>
              <a:gd name="connsiteX1593" fmla="*/ 1503856 w 4830004"/>
              <a:gd name="connsiteY1593" fmla="*/ 2629040 h 5332095"/>
              <a:gd name="connsiteX1594" fmla="*/ 1495829 w 4830004"/>
              <a:gd name="connsiteY1594" fmla="*/ 2744504 h 5332095"/>
              <a:gd name="connsiteX1595" fmla="*/ 1503856 w 4830004"/>
              <a:gd name="connsiteY1595" fmla="*/ 2797796 h 5332095"/>
              <a:gd name="connsiteX1596" fmla="*/ 1495829 w 4830004"/>
              <a:gd name="connsiteY1596" fmla="*/ 2809638 h 5332095"/>
              <a:gd name="connsiteX1597" fmla="*/ 1514560 w 4830004"/>
              <a:gd name="connsiteY1597" fmla="*/ 2818520 h 5332095"/>
              <a:gd name="connsiteX1598" fmla="*/ 1543995 w 4830004"/>
              <a:gd name="connsiteY1598" fmla="*/ 2777072 h 5332095"/>
              <a:gd name="connsiteX1599" fmla="*/ 1581458 w 4830004"/>
              <a:gd name="connsiteY1599" fmla="*/ 2809638 h 5332095"/>
              <a:gd name="connsiteX1600" fmla="*/ 1592161 w 4830004"/>
              <a:gd name="connsiteY1600" fmla="*/ 2809638 h 5332095"/>
              <a:gd name="connsiteX1601" fmla="*/ 1592161 w 4830004"/>
              <a:gd name="connsiteY1601" fmla="*/ 2756346 h 5332095"/>
              <a:gd name="connsiteX1602" fmla="*/ 1610892 w 4830004"/>
              <a:gd name="connsiteY1602" fmla="*/ 2756346 h 5332095"/>
              <a:gd name="connsiteX1603" fmla="*/ 1610892 w 4830004"/>
              <a:gd name="connsiteY1603" fmla="*/ 2839244 h 5332095"/>
              <a:gd name="connsiteX1604" fmla="*/ 1570754 w 4830004"/>
              <a:gd name="connsiteY1604" fmla="*/ 2883654 h 5332095"/>
              <a:gd name="connsiteX1605" fmla="*/ 1562727 w 4830004"/>
              <a:gd name="connsiteY1605" fmla="*/ 2957670 h 5332095"/>
              <a:gd name="connsiteX1606" fmla="*/ 1610892 w 4830004"/>
              <a:gd name="connsiteY1606" fmla="*/ 3233009 h 5332095"/>
              <a:gd name="connsiteX1607" fmla="*/ 1600189 w 4830004"/>
              <a:gd name="connsiteY1607" fmla="*/ 3253733 h 5332095"/>
              <a:gd name="connsiteX1608" fmla="*/ 1648356 w 4830004"/>
              <a:gd name="connsiteY1608" fmla="*/ 3339591 h 5332095"/>
              <a:gd name="connsiteX1609" fmla="*/ 1637652 w 4830004"/>
              <a:gd name="connsiteY1609" fmla="*/ 3360315 h 5332095"/>
              <a:gd name="connsiteX1610" fmla="*/ 1648356 w 4830004"/>
              <a:gd name="connsiteY1610" fmla="*/ 3381039 h 5332095"/>
              <a:gd name="connsiteX1611" fmla="*/ 1637652 w 4830004"/>
              <a:gd name="connsiteY1611" fmla="*/ 3422489 h 5332095"/>
              <a:gd name="connsiteX1612" fmla="*/ 1618920 w 4830004"/>
              <a:gd name="connsiteY1612" fmla="*/ 3422489 h 5332095"/>
              <a:gd name="connsiteX1613" fmla="*/ 1618920 w 4830004"/>
              <a:gd name="connsiteY1613" fmla="*/ 3401765 h 5332095"/>
              <a:gd name="connsiteX1614" fmla="*/ 1600189 w 4830004"/>
              <a:gd name="connsiteY1614" fmla="*/ 3401765 h 5332095"/>
              <a:gd name="connsiteX1615" fmla="*/ 1600189 w 4830004"/>
              <a:gd name="connsiteY1615" fmla="*/ 3455055 h 5332095"/>
              <a:gd name="connsiteX1616" fmla="*/ 1618920 w 4830004"/>
              <a:gd name="connsiteY1616" fmla="*/ 3475779 h 5332095"/>
              <a:gd name="connsiteX1617" fmla="*/ 1637652 w 4830004"/>
              <a:gd name="connsiteY1617" fmla="*/ 3446174 h 5332095"/>
              <a:gd name="connsiteX1618" fmla="*/ 1648356 w 4830004"/>
              <a:gd name="connsiteY1618" fmla="*/ 3446174 h 5332095"/>
              <a:gd name="connsiteX1619" fmla="*/ 1659059 w 4830004"/>
              <a:gd name="connsiteY1619" fmla="*/ 3475779 h 5332095"/>
              <a:gd name="connsiteX1620" fmla="*/ 1637652 w 4830004"/>
              <a:gd name="connsiteY1620" fmla="*/ 3561638 h 5332095"/>
              <a:gd name="connsiteX1621" fmla="*/ 1637652 w 4830004"/>
              <a:gd name="connsiteY1621" fmla="*/ 3570519 h 5332095"/>
              <a:gd name="connsiteX1622" fmla="*/ 1677790 w 4830004"/>
              <a:gd name="connsiteY1622" fmla="*/ 3635654 h 5332095"/>
              <a:gd name="connsiteX1623" fmla="*/ 1677790 w 4830004"/>
              <a:gd name="connsiteY1623" fmla="*/ 3594206 h 5332095"/>
              <a:gd name="connsiteX1624" fmla="*/ 1696521 w 4830004"/>
              <a:gd name="connsiteY1624" fmla="*/ 3594206 h 5332095"/>
              <a:gd name="connsiteX1625" fmla="*/ 1715253 w 4830004"/>
              <a:gd name="connsiteY1625" fmla="*/ 3614930 h 5332095"/>
              <a:gd name="connsiteX1626" fmla="*/ 1715253 w 4830004"/>
              <a:gd name="connsiteY1626" fmla="*/ 3635654 h 5332095"/>
              <a:gd name="connsiteX1627" fmla="*/ 1704549 w 4830004"/>
              <a:gd name="connsiteY1627" fmla="*/ 3688946 h 5332095"/>
              <a:gd name="connsiteX1628" fmla="*/ 1725957 w 4830004"/>
              <a:gd name="connsiteY1628" fmla="*/ 3697827 h 5332095"/>
              <a:gd name="connsiteX1629" fmla="*/ 1733984 w 4830004"/>
              <a:gd name="connsiteY1629" fmla="*/ 3697827 h 5332095"/>
              <a:gd name="connsiteX1630" fmla="*/ 1733984 w 4830004"/>
              <a:gd name="connsiteY1630" fmla="*/ 3647496 h 5332095"/>
              <a:gd name="connsiteX1631" fmla="*/ 1792853 w 4830004"/>
              <a:gd name="connsiteY1631" fmla="*/ 3614930 h 5332095"/>
              <a:gd name="connsiteX1632" fmla="*/ 1800882 w 4830004"/>
              <a:gd name="connsiteY1632" fmla="*/ 3688946 h 5332095"/>
              <a:gd name="connsiteX1633" fmla="*/ 1800882 w 4830004"/>
              <a:gd name="connsiteY1633" fmla="*/ 3709670 h 5332095"/>
              <a:gd name="connsiteX1634" fmla="*/ 1774122 w 4830004"/>
              <a:gd name="connsiteY1634" fmla="*/ 3688946 h 5332095"/>
              <a:gd name="connsiteX1635" fmla="*/ 1752715 w 4830004"/>
              <a:gd name="connsiteY1635" fmla="*/ 3730394 h 5332095"/>
              <a:gd name="connsiteX1636" fmla="*/ 1763419 w 4830004"/>
              <a:gd name="connsiteY1636" fmla="*/ 3751119 h 5332095"/>
              <a:gd name="connsiteX1637" fmla="*/ 1763419 w 4830004"/>
              <a:gd name="connsiteY1637" fmla="*/ 3804410 h 5332095"/>
              <a:gd name="connsiteX1638" fmla="*/ 1752715 w 4830004"/>
              <a:gd name="connsiteY1638" fmla="*/ 3816252 h 5332095"/>
              <a:gd name="connsiteX1639" fmla="*/ 1763419 w 4830004"/>
              <a:gd name="connsiteY1639" fmla="*/ 3836978 h 5332095"/>
              <a:gd name="connsiteX1640" fmla="*/ 1752715 w 4830004"/>
              <a:gd name="connsiteY1640" fmla="*/ 3857702 h 5332095"/>
              <a:gd name="connsiteX1641" fmla="*/ 1763419 w 4830004"/>
              <a:gd name="connsiteY1641" fmla="*/ 3890268 h 5332095"/>
              <a:gd name="connsiteX1642" fmla="*/ 1752715 w 4830004"/>
              <a:gd name="connsiteY1642" fmla="*/ 3910992 h 5332095"/>
              <a:gd name="connsiteX1643" fmla="*/ 1752715 w 4830004"/>
              <a:gd name="connsiteY1643" fmla="*/ 3922835 h 5332095"/>
              <a:gd name="connsiteX1644" fmla="*/ 1763419 w 4830004"/>
              <a:gd name="connsiteY1644" fmla="*/ 3922835 h 5332095"/>
              <a:gd name="connsiteX1645" fmla="*/ 1763419 w 4830004"/>
              <a:gd name="connsiteY1645" fmla="*/ 3902111 h 5332095"/>
              <a:gd name="connsiteX1646" fmla="*/ 1774122 w 4830004"/>
              <a:gd name="connsiteY1646" fmla="*/ 3902111 h 5332095"/>
              <a:gd name="connsiteX1647" fmla="*/ 1800882 w 4830004"/>
              <a:gd name="connsiteY1647" fmla="*/ 3922835 h 5332095"/>
              <a:gd name="connsiteX1648" fmla="*/ 1819613 w 4830004"/>
              <a:gd name="connsiteY1648" fmla="*/ 3869544 h 5332095"/>
              <a:gd name="connsiteX1649" fmla="*/ 1800882 w 4830004"/>
              <a:gd name="connsiteY1649" fmla="*/ 3804410 h 5332095"/>
              <a:gd name="connsiteX1650" fmla="*/ 1830317 w 4830004"/>
              <a:gd name="connsiteY1650" fmla="*/ 3783686 h 5332095"/>
              <a:gd name="connsiteX1651" fmla="*/ 1819613 w 4830004"/>
              <a:gd name="connsiteY1651" fmla="*/ 3709670 h 5332095"/>
              <a:gd name="connsiteX1652" fmla="*/ 1849048 w 4830004"/>
              <a:gd name="connsiteY1652" fmla="*/ 3677103 h 5332095"/>
              <a:gd name="connsiteX1653" fmla="*/ 1811586 w 4830004"/>
              <a:gd name="connsiteY1653" fmla="*/ 3656378 h 5332095"/>
              <a:gd name="connsiteX1654" fmla="*/ 1830317 w 4830004"/>
              <a:gd name="connsiteY1654" fmla="*/ 3647496 h 5332095"/>
              <a:gd name="connsiteX1655" fmla="*/ 1849048 w 4830004"/>
              <a:gd name="connsiteY1655" fmla="*/ 3656378 h 5332095"/>
              <a:gd name="connsiteX1656" fmla="*/ 1878482 w 4830004"/>
              <a:gd name="connsiteY1656" fmla="*/ 3561638 h 5332095"/>
              <a:gd name="connsiteX1657" fmla="*/ 1907918 w 4830004"/>
              <a:gd name="connsiteY1657" fmla="*/ 3656378 h 5332095"/>
              <a:gd name="connsiteX1658" fmla="*/ 1889186 w 4830004"/>
              <a:gd name="connsiteY1658" fmla="*/ 3656378 h 5332095"/>
              <a:gd name="connsiteX1659" fmla="*/ 1867779 w 4830004"/>
              <a:gd name="connsiteY1659" fmla="*/ 3603087 h 5332095"/>
              <a:gd name="connsiteX1660" fmla="*/ 1867779 w 4830004"/>
              <a:gd name="connsiteY1660" fmla="*/ 3656378 h 5332095"/>
              <a:gd name="connsiteX1661" fmla="*/ 1878482 w 4830004"/>
              <a:gd name="connsiteY1661" fmla="*/ 3751119 h 5332095"/>
              <a:gd name="connsiteX1662" fmla="*/ 1859751 w 4830004"/>
              <a:gd name="connsiteY1662" fmla="*/ 3816252 h 5332095"/>
              <a:gd name="connsiteX1663" fmla="*/ 1867779 w 4830004"/>
              <a:gd name="connsiteY1663" fmla="*/ 3878426 h 5332095"/>
              <a:gd name="connsiteX1664" fmla="*/ 1907918 w 4830004"/>
              <a:gd name="connsiteY1664" fmla="*/ 3857702 h 5332095"/>
              <a:gd name="connsiteX1665" fmla="*/ 1897214 w 4830004"/>
              <a:gd name="connsiteY1665" fmla="*/ 3836978 h 5332095"/>
              <a:gd name="connsiteX1666" fmla="*/ 1897214 w 4830004"/>
              <a:gd name="connsiteY1666" fmla="*/ 3825135 h 5332095"/>
              <a:gd name="connsiteX1667" fmla="*/ 1915945 w 4830004"/>
              <a:gd name="connsiteY1667" fmla="*/ 3816252 h 5332095"/>
              <a:gd name="connsiteX1668" fmla="*/ 1889186 w 4830004"/>
              <a:gd name="connsiteY1668" fmla="*/ 3730394 h 5332095"/>
              <a:gd name="connsiteX1669" fmla="*/ 1897214 w 4830004"/>
              <a:gd name="connsiteY1669" fmla="*/ 3677103 h 5332095"/>
              <a:gd name="connsiteX1670" fmla="*/ 1915945 w 4830004"/>
              <a:gd name="connsiteY1670" fmla="*/ 3677103 h 5332095"/>
              <a:gd name="connsiteX1671" fmla="*/ 1945380 w 4830004"/>
              <a:gd name="connsiteY1671" fmla="*/ 3697827 h 5332095"/>
              <a:gd name="connsiteX1672" fmla="*/ 1956084 w 4830004"/>
              <a:gd name="connsiteY1672" fmla="*/ 3697827 h 5332095"/>
              <a:gd name="connsiteX1673" fmla="*/ 1956084 w 4830004"/>
              <a:gd name="connsiteY1673" fmla="*/ 3677103 h 5332095"/>
              <a:gd name="connsiteX1674" fmla="*/ 1934676 w 4830004"/>
              <a:gd name="connsiteY1674" fmla="*/ 3647496 h 5332095"/>
              <a:gd name="connsiteX1675" fmla="*/ 1934676 w 4830004"/>
              <a:gd name="connsiteY1675" fmla="*/ 3614930 h 5332095"/>
              <a:gd name="connsiteX1676" fmla="*/ 1945380 w 4830004"/>
              <a:gd name="connsiteY1676" fmla="*/ 3614930 h 5332095"/>
              <a:gd name="connsiteX1677" fmla="*/ 1974816 w 4830004"/>
              <a:gd name="connsiteY1677" fmla="*/ 3635654 h 5332095"/>
              <a:gd name="connsiteX1678" fmla="*/ 1982843 w 4830004"/>
              <a:gd name="connsiteY1678" fmla="*/ 3508347 h 5332095"/>
              <a:gd name="connsiteX1679" fmla="*/ 1964112 w 4830004"/>
              <a:gd name="connsiteY1679" fmla="*/ 3496505 h 5332095"/>
              <a:gd name="connsiteX1680" fmla="*/ 1964112 w 4830004"/>
              <a:gd name="connsiteY1680" fmla="*/ 3529071 h 5332095"/>
              <a:gd name="connsiteX1681" fmla="*/ 1956084 w 4830004"/>
              <a:gd name="connsiteY1681" fmla="*/ 3529071 h 5332095"/>
              <a:gd name="connsiteX1682" fmla="*/ 1934676 w 4830004"/>
              <a:gd name="connsiteY1682" fmla="*/ 3508347 h 5332095"/>
              <a:gd name="connsiteX1683" fmla="*/ 1945380 w 4830004"/>
              <a:gd name="connsiteY1683" fmla="*/ 3401765 h 5332095"/>
              <a:gd name="connsiteX1684" fmla="*/ 1964112 w 4830004"/>
              <a:gd name="connsiteY1684" fmla="*/ 3401765 h 5332095"/>
              <a:gd name="connsiteX1685" fmla="*/ 2031009 w 4830004"/>
              <a:gd name="connsiteY1685" fmla="*/ 3508347 h 5332095"/>
              <a:gd name="connsiteX1686" fmla="*/ 2049741 w 4830004"/>
              <a:gd name="connsiteY1686" fmla="*/ 3455055 h 5332095"/>
              <a:gd name="connsiteX1687" fmla="*/ 2041712 w 4830004"/>
              <a:gd name="connsiteY1687" fmla="*/ 3401765 h 5332095"/>
              <a:gd name="connsiteX1688" fmla="*/ 2041712 w 4830004"/>
              <a:gd name="connsiteY1688" fmla="*/ 3360315 h 5332095"/>
              <a:gd name="connsiteX1689" fmla="*/ 2060445 w 4830004"/>
              <a:gd name="connsiteY1689" fmla="*/ 3339591 h 5332095"/>
              <a:gd name="connsiteX1690" fmla="*/ 2071148 w 4830004"/>
              <a:gd name="connsiteY1690" fmla="*/ 3339591 h 5332095"/>
              <a:gd name="connsiteX1691" fmla="*/ 2060445 w 4830004"/>
              <a:gd name="connsiteY1691" fmla="*/ 3392882 h 5332095"/>
              <a:gd name="connsiteX1692" fmla="*/ 2060445 w 4830004"/>
              <a:gd name="connsiteY1692" fmla="*/ 3401765 h 5332095"/>
              <a:gd name="connsiteX1693" fmla="*/ 2071148 w 4830004"/>
              <a:gd name="connsiteY1693" fmla="*/ 3401765 h 5332095"/>
              <a:gd name="connsiteX1694" fmla="*/ 2097907 w 4830004"/>
              <a:gd name="connsiteY1694" fmla="*/ 3348473 h 5332095"/>
              <a:gd name="connsiteX1695" fmla="*/ 2116639 w 4830004"/>
              <a:gd name="connsiteY1695" fmla="*/ 3348473 h 5332095"/>
              <a:gd name="connsiteX1696" fmla="*/ 2146073 w 4830004"/>
              <a:gd name="connsiteY1696" fmla="*/ 3369197 h 5332095"/>
              <a:gd name="connsiteX1697" fmla="*/ 2164804 w 4830004"/>
              <a:gd name="connsiteY1697" fmla="*/ 3369197 h 5332095"/>
              <a:gd name="connsiteX1698" fmla="*/ 2164804 w 4830004"/>
              <a:gd name="connsiteY1698" fmla="*/ 3327749 h 5332095"/>
              <a:gd name="connsiteX1699" fmla="*/ 2156777 w 4830004"/>
              <a:gd name="connsiteY1699" fmla="*/ 3274457 h 5332095"/>
              <a:gd name="connsiteX1700" fmla="*/ 2175508 w 4830004"/>
              <a:gd name="connsiteY1700" fmla="*/ 3274457 h 5332095"/>
              <a:gd name="connsiteX1701" fmla="*/ 2194239 w 4830004"/>
              <a:gd name="connsiteY1701" fmla="*/ 3327749 h 5332095"/>
              <a:gd name="connsiteX1702" fmla="*/ 2212971 w 4830004"/>
              <a:gd name="connsiteY1702" fmla="*/ 3327749 h 5332095"/>
              <a:gd name="connsiteX1703" fmla="*/ 2212971 w 4830004"/>
              <a:gd name="connsiteY1703" fmla="*/ 3286299 h 5332095"/>
              <a:gd name="connsiteX1704" fmla="*/ 2194239 w 4830004"/>
              <a:gd name="connsiteY1704" fmla="*/ 3253733 h 5332095"/>
              <a:gd name="connsiteX1705" fmla="*/ 2223675 w 4830004"/>
              <a:gd name="connsiteY1705" fmla="*/ 3200441 h 5332095"/>
              <a:gd name="connsiteX1706" fmla="*/ 2242406 w 4830004"/>
              <a:gd name="connsiteY1706" fmla="*/ 3212283 h 5332095"/>
              <a:gd name="connsiteX1707" fmla="*/ 2279868 w 4830004"/>
              <a:gd name="connsiteY1707" fmla="*/ 3105701 h 5332095"/>
              <a:gd name="connsiteX1708" fmla="*/ 2309303 w 4830004"/>
              <a:gd name="connsiteY1708" fmla="*/ 3105701 h 5332095"/>
              <a:gd name="connsiteX1709" fmla="*/ 2290572 w 4830004"/>
              <a:gd name="connsiteY1709" fmla="*/ 3138269 h 5332095"/>
              <a:gd name="connsiteX1710" fmla="*/ 2309303 w 4830004"/>
              <a:gd name="connsiteY1710" fmla="*/ 3158993 h 5332095"/>
              <a:gd name="connsiteX1711" fmla="*/ 2328034 w 4830004"/>
              <a:gd name="connsiteY1711" fmla="*/ 3126426 h 5332095"/>
              <a:gd name="connsiteX1712" fmla="*/ 2328034 w 4830004"/>
              <a:gd name="connsiteY1712" fmla="*/ 3093858 h 5332095"/>
              <a:gd name="connsiteX1713" fmla="*/ 2301276 w 4830004"/>
              <a:gd name="connsiteY1713" fmla="*/ 3093858 h 5332095"/>
              <a:gd name="connsiteX1714" fmla="*/ 2309303 w 4830004"/>
              <a:gd name="connsiteY1714" fmla="*/ 3019842 h 5332095"/>
              <a:gd name="connsiteX1715" fmla="*/ 2301276 w 4830004"/>
              <a:gd name="connsiteY1715" fmla="*/ 2925102 h 5332095"/>
              <a:gd name="connsiteX1716" fmla="*/ 2320007 w 4830004"/>
              <a:gd name="connsiteY1716" fmla="*/ 2862929 h 5332095"/>
              <a:gd name="connsiteX1717" fmla="*/ 2320007 w 4830004"/>
              <a:gd name="connsiteY1717" fmla="*/ 2785953 h 5332095"/>
              <a:gd name="connsiteX1718" fmla="*/ 2338738 w 4830004"/>
              <a:gd name="connsiteY1718" fmla="*/ 2735622 h 5332095"/>
              <a:gd name="connsiteX1719" fmla="*/ 2320007 w 4830004"/>
              <a:gd name="connsiteY1719" fmla="*/ 2735622 h 5332095"/>
              <a:gd name="connsiteX1720" fmla="*/ 2320007 w 4830004"/>
              <a:gd name="connsiteY1720" fmla="*/ 2637921 h 5332095"/>
              <a:gd name="connsiteX1721" fmla="*/ 2309303 w 4830004"/>
              <a:gd name="connsiteY1721" fmla="*/ 2617197 h 5332095"/>
              <a:gd name="connsiteX1722" fmla="*/ 2279868 w 4830004"/>
              <a:gd name="connsiteY1722" fmla="*/ 2629040 h 5332095"/>
              <a:gd name="connsiteX1723" fmla="*/ 2290572 w 4830004"/>
              <a:gd name="connsiteY1723" fmla="*/ 2649764 h 5332095"/>
              <a:gd name="connsiteX1724" fmla="*/ 2290572 w 4830004"/>
              <a:gd name="connsiteY1724" fmla="*/ 2691213 h 5332095"/>
              <a:gd name="connsiteX1725" fmla="*/ 2271840 w 4830004"/>
              <a:gd name="connsiteY1725" fmla="*/ 2711937 h 5332095"/>
              <a:gd name="connsiteX1726" fmla="*/ 2261137 w 4830004"/>
              <a:gd name="connsiteY1726" fmla="*/ 2711937 h 5332095"/>
              <a:gd name="connsiteX1727" fmla="*/ 2212971 w 4830004"/>
              <a:gd name="connsiteY1727" fmla="*/ 2617197 h 5332095"/>
              <a:gd name="connsiteX1728" fmla="*/ 2194239 w 4830004"/>
              <a:gd name="connsiteY1728" fmla="*/ 2637921 h 5332095"/>
              <a:gd name="connsiteX1729" fmla="*/ 2175508 w 4830004"/>
              <a:gd name="connsiteY1729" fmla="*/ 2629040 h 5332095"/>
              <a:gd name="connsiteX1730" fmla="*/ 2079175 w 4830004"/>
              <a:gd name="connsiteY1730" fmla="*/ 2735622 h 5332095"/>
              <a:gd name="connsiteX1731" fmla="*/ 2079175 w 4830004"/>
              <a:gd name="connsiteY1731" fmla="*/ 2756346 h 5332095"/>
              <a:gd name="connsiteX1732" fmla="*/ 2089879 w 4830004"/>
              <a:gd name="connsiteY1732" fmla="*/ 2777072 h 5332095"/>
              <a:gd name="connsiteX1733" fmla="*/ 2071148 w 4830004"/>
              <a:gd name="connsiteY1733" fmla="*/ 2785953 h 5332095"/>
              <a:gd name="connsiteX1734" fmla="*/ 2049741 w 4830004"/>
              <a:gd name="connsiteY1734" fmla="*/ 2785953 h 5332095"/>
              <a:gd name="connsiteX1735" fmla="*/ 2031009 w 4830004"/>
              <a:gd name="connsiteY1735" fmla="*/ 2756346 h 5332095"/>
              <a:gd name="connsiteX1736" fmla="*/ 2012278 w 4830004"/>
              <a:gd name="connsiteY1736" fmla="*/ 2756346 h 5332095"/>
              <a:gd name="connsiteX1737" fmla="*/ 2012278 w 4830004"/>
              <a:gd name="connsiteY1737" fmla="*/ 2797796 h 5332095"/>
              <a:gd name="connsiteX1738" fmla="*/ 2041712 w 4830004"/>
              <a:gd name="connsiteY1738" fmla="*/ 2862929 h 5332095"/>
              <a:gd name="connsiteX1739" fmla="*/ 1993547 w 4830004"/>
              <a:gd name="connsiteY1739" fmla="*/ 2957670 h 5332095"/>
              <a:gd name="connsiteX1740" fmla="*/ 1974816 w 4830004"/>
              <a:gd name="connsiteY1740" fmla="*/ 2936945 h 5332095"/>
              <a:gd name="connsiteX1741" fmla="*/ 1974816 w 4830004"/>
              <a:gd name="connsiteY1741" fmla="*/ 2913260 h 5332095"/>
              <a:gd name="connsiteX1742" fmla="*/ 2004250 w 4830004"/>
              <a:gd name="connsiteY1742" fmla="*/ 2839244 h 5332095"/>
              <a:gd name="connsiteX1743" fmla="*/ 1993547 w 4830004"/>
              <a:gd name="connsiteY1743" fmla="*/ 2797796 h 5332095"/>
              <a:gd name="connsiteX1744" fmla="*/ 2060445 w 4830004"/>
              <a:gd name="connsiteY1744" fmla="*/ 2563905 h 5332095"/>
              <a:gd name="connsiteX1745" fmla="*/ 2079175 w 4830004"/>
              <a:gd name="connsiteY1745" fmla="*/ 2596473 h 5332095"/>
              <a:gd name="connsiteX1746" fmla="*/ 2097907 w 4830004"/>
              <a:gd name="connsiteY1746" fmla="*/ 2575748 h 5332095"/>
              <a:gd name="connsiteX1747" fmla="*/ 2079175 w 4830004"/>
              <a:gd name="connsiteY1747" fmla="*/ 2555024 h 5332095"/>
              <a:gd name="connsiteX1748" fmla="*/ 2127342 w 4830004"/>
              <a:gd name="connsiteY1748" fmla="*/ 2469165 h 5332095"/>
              <a:gd name="connsiteX1749" fmla="*/ 2138046 w 4830004"/>
              <a:gd name="connsiteY1749" fmla="*/ 2469165 h 5332095"/>
              <a:gd name="connsiteX1750" fmla="*/ 2164804 w 4830004"/>
              <a:gd name="connsiteY1750" fmla="*/ 2489891 h 5332095"/>
              <a:gd name="connsiteX1751" fmla="*/ 2175508 w 4830004"/>
              <a:gd name="connsiteY1751" fmla="*/ 2457323 h 5332095"/>
              <a:gd name="connsiteX1752" fmla="*/ 2127342 w 4830004"/>
              <a:gd name="connsiteY1752" fmla="*/ 2415875 h 5332095"/>
              <a:gd name="connsiteX1753" fmla="*/ 2156777 w 4830004"/>
              <a:gd name="connsiteY1753" fmla="*/ 2395149 h 5332095"/>
              <a:gd name="connsiteX1754" fmla="*/ 2156777 w 4830004"/>
              <a:gd name="connsiteY1754" fmla="*/ 2330016 h 5332095"/>
              <a:gd name="connsiteX1755" fmla="*/ 2175508 w 4830004"/>
              <a:gd name="connsiteY1755" fmla="*/ 2330016 h 5332095"/>
              <a:gd name="connsiteX1756" fmla="*/ 2175508 w 4830004"/>
              <a:gd name="connsiteY1756" fmla="*/ 2374425 h 5332095"/>
              <a:gd name="connsiteX1757" fmla="*/ 2194239 w 4830004"/>
              <a:gd name="connsiteY1757" fmla="*/ 2374425 h 5332095"/>
              <a:gd name="connsiteX1758" fmla="*/ 2261137 w 4830004"/>
              <a:gd name="connsiteY1758" fmla="*/ 2267842 h 5332095"/>
              <a:gd name="connsiteX1759" fmla="*/ 2261137 w 4830004"/>
              <a:gd name="connsiteY1759" fmla="*/ 2256000 h 5332095"/>
              <a:gd name="connsiteX1760" fmla="*/ 2212971 w 4830004"/>
              <a:gd name="connsiteY1760" fmla="*/ 2205669 h 5332095"/>
              <a:gd name="connsiteX1761" fmla="*/ 2231702 w 4830004"/>
              <a:gd name="connsiteY1761" fmla="*/ 2205669 h 5332095"/>
              <a:gd name="connsiteX1762" fmla="*/ 2231702 w 4830004"/>
              <a:gd name="connsiteY1762" fmla="*/ 2193826 h 5332095"/>
              <a:gd name="connsiteX1763" fmla="*/ 2223675 w 4830004"/>
              <a:gd name="connsiteY1763" fmla="*/ 2193826 h 5332095"/>
              <a:gd name="connsiteX1764" fmla="*/ 2186211 w 4830004"/>
              <a:gd name="connsiteY1764" fmla="*/ 2205669 h 5332095"/>
              <a:gd name="connsiteX1765" fmla="*/ 2146073 w 4830004"/>
              <a:gd name="connsiteY1765" fmla="*/ 2161260 h 5332095"/>
              <a:gd name="connsiteX1766" fmla="*/ 2146073 w 4830004"/>
              <a:gd name="connsiteY1766" fmla="*/ 2119810 h 5332095"/>
              <a:gd name="connsiteX1767" fmla="*/ 2156777 w 4830004"/>
              <a:gd name="connsiteY1767" fmla="*/ 2119810 h 5332095"/>
              <a:gd name="connsiteX1768" fmla="*/ 2194239 w 4830004"/>
              <a:gd name="connsiteY1768" fmla="*/ 2173102 h 5332095"/>
              <a:gd name="connsiteX1769" fmla="*/ 2204942 w 4830004"/>
              <a:gd name="connsiteY1769" fmla="*/ 2173102 h 5332095"/>
              <a:gd name="connsiteX1770" fmla="*/ 2261137 w 4830004"/>
              <a:gd name="connsiteY1770" fmla="*/ 2107968 h 5332095"/>
              <a:gd name="connsiteX1771" fmla="*/ 2279868 w 4830004"/>
              <a:gd name="connsiteY1771" fmla="*/ 2107968 h 5332095"/>
              <a:gd name="connsiteX1772" fmla="*/ 2301276 w 4830004"/>
              <a:gd name="connsiteY1772" fmla="*/ 2181984 h 5332095"/>
              <a:gd name="connsiteX1773" fmla="*/ 2309303 w 4830004"/>
              <a:gd name="connsiteY1773" fmla="*/ 2181984 h 5332095"/>
              <a:gd name="connsiteX1774" fmla="*/ 2309303 w 4830004"/>
              <a:gd name="connsiteY1774" fmla="*/ 2152378 h 5332095"/>
              <a:gd name="connsiteX1775" fmla="*/ 2301276 w 4830004"/>
              <a:gd name="connsiteY1775" fmla="*/ 2107968 h 5332095"/>
              <a:gd name="connsiteX1776" fmla="*/ 2346765 w 4830004"/>
              <a:gd name="connsiteY1776" fmla="*/ 2078362 h 5332095"/>
              <a:gd name="connsiteX1777" fmla="*/ 2346765 w 4830004"/>
              <a:gd name="connsiteY1777" fmla="*/ 2099086 h 5332095"/>
              <a:gd name="connsiteX1778" fmla="*/ 2357469 w 4830004"/>
              <a:gd name="connsiteY1778" fmla="*/ 2099086 h 5332095"/>
              <a:gd name="connsiteX1779" fmla="*/ 2357469 w 4830004"/>
              <a:gd name="connsiteY1779" fmla="*/ 2054677 h 5332095"/>
              <a:gd name="connsiteX1780" fmla="*/ 2290572 w 4830004"/>
              <a:gd name="connsiteY1780" fmla="*/ 1980661 h 5332095"/>
              <a:gd name="connsiteX1781" fmla="*/ 2301276 w 4830004"/>
              <a:gd name="connsiteY1781" fmla="*/ 1971780 h 5332095"/>
              <a:gd name="connsiteX1782" fmla="*/ 2320007 w 4830004"/>
              <a:gd name="connsiteY1782" fmla="*/ 1980661 h 5332095"/>
              <a:gd name="connsiteX1783" fmla="*/ 2386905 w 4830004"/>
              <a:gd name="connsiteY1783" fmla="*/ 1939212 h 5332095"/>
              <a:gd name="connsiteX1784" fmla="*/ 2386905 w 4830004"/>
              <a:gd name="connsiteY1784" fmla="*/ 1906645 h 5332095"/>
              <a:gd name="connsiteX1785" fmla="*/ 2328034 w 4830004"/>
              <a:gd name="connsiteY1785" fmla="*/ 1811905 h 5332095"/>
              <a:gd name="connsiteX1786" fmla="*/ 2290572 w 4830004"/>
              <a:gd name="connsiteY1786" fmla="*/ 1779339 h 5332095"/>
              <a:gd name="connsiteX1787" fmla="*/ 2290572 w 4830004"/>
              <a:gd name="connsiteY1787" fmla="*/ 1684599 h 5332095"/>
              <a:gd name="connsiteX1788" fmla="*/ 2301276 w 4830004"/>
              <a:gd name="connsiteY1788" fmla="*/ 1684599 h 5332095"/>
              <a:gd name="connsiteX1789" fmla="*/ 2394932 w 4830004"/>
              <a:gd name="connsiteY1789" fmla="*/ 1770456 h 5332095"/>
              <a:gd name="connsiteX1790" fmla="*/ 2405636 w 4830004"/>
              <a:gd name="connsiteY1790" fmla="*/ 1770456 h 5332095"/>
              <a:gd name="connsiteX1791" fmla="*/ 2424367 w 4830004"/>
              <a:gd name="connsiteY1791" fmla="*/ 1749732 h 5332095"/>
              <a:gd name="connsiteX1792" fmla="*/ 2416339 w 4830004"/>
              <a:gd name="connsiteY1792" fmla="*/ 1717165 h 5332095"/>
              <a:gd name="connsiteX1793" fmla="*/ 2453801 w 4830004"/>
              <a:gd name="connsiteY1793" fmla="*/ 1705323 h 5332095"/>
              <a:gd name="connsiteX1794" fmla="*/ 2453801 w 4830004"/>
              <a:gd name="connsiteY1794" fmla="*/ 1672756 h 5332095"/>
              <a:gd name="connsiteX1795" fmla="*/ 2443098 w 4830004"/>
              <a:gd name="connsiteY1795" fmla="*/ 1652031 h 5332095"/>
              <a:gd name="connsiteX1796" fmla="*/ 2520699 w 4830004"/>
              <a:gd name="connsiteY1796" fmla="*/ 1545448 h 5332095"/>
              <a:gd name="connsiteX1797" fmla="*/ 2558163 w 4830004"/>
              <a:gd name="connsiteY1797" fmla="*/ 1515843 h 5332095"/>
              <a:gd name="connsiteX1798" fmla="*/ 2568866 w 4830004"/>
              <a:gd name="connsiteY1798" fmla="*/ 1515843 h 5332095"/>
              <a:gd name="connsiteX1799" fmla="*/ 2625060 w 4830004"/>
              <a:gd name="connsiteY1799" fmla="*/ 1663873 h 5332095"/>
              <a:gd name="connsiteX1800" fmla="*/ 2654495 w 4830004"/>
              <a:gd name="connsiteY1800" fmla="*/ 1717165 h 5332095"/>
              <a:gd name="connsiteX1801" fmla="*/ 2721393 w 4830004"/>
              <a:gd name="connsiteY1801" fmla="*/ 1705323 h 5332095"/>
              <a:gd name="connsiteX1802" fmla="*/ 2732096 w 4830004"/>
              <a:gd name="connsiteY1802" fmla="*/ 1705323 h 5332095"/>
              <a:gd name="connsiteX1803" fmla="*/ 2807021 w 4830004"/>
              <a:gd name="connsiteY1803" fmla="*/ 1927369 h 5332095"/>
              <a:gd name="connsiteX1804" fmla="*/ 2825752 w 4830004"/>
              <a:gd name="connsiteY1804" fmla="*/ 1951054 h 5332095"/>
              <a:gd name="connsiteX1805" fmla="*/ 2825752 w 4830004"/>
              <a:gd name="connsiteY1805" fmla="*/ 1959937 h 5332095"/>
              <a:gd name="connsiteX1806" fmla="*/ 2817725 w 4830004"/>
              <a:gd name="connsiteY1806" fmla="*/ 2001385 h 5332095"/>
              <a:gd name="connsiteX1807" fmla="*/ 2825752 w 4830004"/>
              <a:gd name="connsiteY1807" fmla="*/ 2033953 h 5332095"/>
              <a:gd name="connsiteX1808" fmla="*/ 2836456 w 4830004"/>
              <a:gd name="connsiteY1808" fmla="*/ 2033953 h 5332095"/>
              <a:gd name="connsiteX1809" fmla="*/ 2836456 w 4830004"/>
              <a:gd name="connsiteY1809" fmla="*/ 2001385 h 5332095"/>
              <a:gd name="connsiteX1810" fmla="*/ 2847160 w 4830004"/>
              <a:gd name="connsiteY1810" fmla="*/ 2001385 h 5332095"/>
              <a:gd name="connsiteX1811" fmla="*/ 2865890 w 4830004"/>
              <a:gd name="connsiteY1811" fmla="*/ 2025070 h 5332095"/>
              <a:gd name="connsiteX1812" fmla="*/ 2855187 w 4830004"/>
              <a:gd name="connsiteY1812" fmla="*/ 2078362 h 5332095"/>
              <a:gd name="connsiteX1813" fmla="*/ 2922085 w 4830004"/>
              <a:gd name="connsiteY1813" fmla="*/ 2181984 h 5332095"/>
              <a:gd name="connsiteX1814" fmla="*/ 3066584 w 4830004"/>
              <a:gd name="connsiteY1814" fmla="*/ 2353701 h 5332095"/>
              <a:gd name="connsiteX1815" fmla="*/ 3066584 w 4830004"/>
              <a:gd name="connsiteY1815" fmla="*/ 2374425 h 5332095"/>
              <a:gd name="connsiteX1816" fmla="*/ 3047853 w 4830004"/>
              <a:gd name="connsiteY1816" fmla="*/ 2406992 h 5332095"/>
              <a:gd name="connsiteX1817" fmla="*/ 3047853 w 4830004"/>
              <a:gd name="connsiteY1817" fmla="*/ 2436599 h 5332095"/>
              <a:gd name="connsiteX1818" fmla="*/ 3096018 w 4830004"/>
              <a:gd name="connsiteY1818" fmla="*/ 2543181 h 5332095"/>
              <a:gd name="connsiteX1819" fmla="*/ 3114751 w 4830004"/>
              <a:gd name="connsiteY1819" fmla="*/ 2543181 h 5332095"/>
              <a:gd name="connsiteX1820" fmla="*/ 3114751 w 4830004"/>
              <a:gd name="connsiteY1820" fmla="*/ 2489891 h 5332095"/>
              <a:gd name="connsiteX1821" fmla="*/ 3133482 w 4830004"/>
              <a:gd name="connsiteY1821" fmla="*/ 2469165 h 5332095"/>
              <a:gd name="connsiteX1822" fmla="*/ 3144185 w 4830004"/>
              <a:gd name="connsiteY1822" fmla="*/ 2489891 h 5332095"/>
              <a:gd name="connsiteX1823" fmla="*/ 3144185 w 4830004"/>
              <a:gd name="connsiteY1823" fmla="*/ 2543181 h 5332095"/>
              <a:gd name="connsiteX1824" fmla="*/ 3200379 w 4830004"/>
              <a:gd name="connsiteY1824" fmla="*/ 2756346 h 5332095"/>
              <a:gd name="connsiteX1825" fmla="*/ 3200379 w 4830004"/>
              <a:gd name="connsiteY1825" fmla="*/ 2765229 h 5332095"/>
              <a:gd name="connsiteX1826" fmla="*/ 3181647 w 4830004"/>
              <a:gd name="connsiteY1826" fmla="*/ 2785953 h 5332095"/>
              <a:gd name="connsiteX1827" fmla="*/ 3162916 w 4830004"/>
              <a:gd name="connsiteY1827" fmla="*/ 2744504 h 5332095"/>
              <a:gd name="connsiteX1828" fmla="*/ 3152213 w 4830004"/>
              <a:gd name="connsiteY1828" fmla="*/ 2744504 h 5332095"/>
              <a:gd name="connsiteX1829" fmla="*/ 3152213 w 4830004"/>
              <a:gd name="connsiteY1829" fmla="*/ 2785953 h 5332095"/>
              <a:gd name="connsiteX1830" fmla="*/ 3229814 w 4830004"/>
              <a:gd name="connsiteY1830" fmla="*/ 2871812 h 5332095"/>
              <a:gd name="connsiteX1831" fmla="*/ 3296712 w 4830004"/>
              <a:gd name="connsiteY1831" fmla="*/ 2925102 h 5332095"/>
              <a:gd name="connsiteX1832" fmla="*/ 3296712 w 4830004"/>
              <a:gd name="connsiteY1832" fmla="*/ 2936945 h 5332095"/>
              <a:gd name="connsiteX1833" fmla="*/ 3286008 w 4830004"/>
              <a:gd name="connsiteY1833" fmla="*/ 2945828 h 5332095"/>
              <a:gd name="connsiteX1834" fmla="*/ 3382340 w 4830004"/>
              <a:gd name="connsiteY1834" fmla="*/ 3167874 h 5332095"/>
              <a:gd name="connsiteX1835" fmla="*/ 3422480 w 4830004"/>
              <a:gd name="connsiteY1835" fmla="*/ 3265575 h 5332095"/>
              <a:gd name="connsiteX1836" fmla="*/ 3422480 w 4830004"/>
              <a:gd name="connsiteY1836" fmla="*/ 3339591 h 5332095"/>
              <a:gd name="connsiteX1837" fmla="*/ 3467969 w 4830004"/>
              <a:gd name="connsiteY1837" fmla="*/ 3508347 h 5332095"/>
              <a:gd name="connsiteX1838" fmla="*/ 3497405 w 4830004"/>
              <a:gd name="connsiteY1838" fmla="*/ 3529071 h 5332095"/>
              <a:gd name="connsiteX1839" fmla="*/ 3508109 w 4830004"/>
              <a:gd name="connsiteY1839" fmla="*/ 3496505 h 5332095"/>
              <a:gd name="connsiteX1840" fmla="*/ 3516136 w 4830004"/>
              <a:gd name="connsiteY1840" fmla="*/ 3496505 h 5332095"/>
              <a:gd name="connsiteX1841" fmla="*/ 3516136 w 4830004"/>
              <a:gd name="connsiteY1841" fmla="*/ 3520190 h 5332095"/>
              <a:gd name="connsiteX1842" fmla="*/ 3508109 w 4830004"/>
              <a:gd name="connsiteY1842" fmla="*/ 3561638 h 5332095"/>
              <a:gd name="connsiteX1843" fmla="*/ 3516136 w 4830004"/>
              <a:gd name="connsiteY1843" fmla="*/ 3582362 h 5332095"/>
              <a:gd name="connsiteX1844" fmla="*/ 3508109 w 4830004"/>
              <a:gd name="connsiteY1844" fmla="*/ 3603087 h 5332095"/>
              <a:gd name="connsiteX1845" fmla="*/ 3575005 w 4830004"/>
              <a:gd name="connsiteY1845" fmla="*/ 3742236 h 5332095"/>
              <a:gd name="connsiteX1846" fmla="*/ 3623172 w 4830004"/>
              <a:gd name="connsiteY1846" fmla="*/ 3603087 h 5332095"/>
              <a:gd name="connsiteX1847" fmla="*/ 3641903 w 4830004"/>
              <a:gd name="connsiteY1847" fmla="*/ 3603087 h 5332095"/>
              <a:gd name="connsiteX1848" fmla="*/ 3641903 w 4830004"/>
              <a:gd name="connsiteY1848" fmla="*/ 3623811 h 5332095"/>
              <a:gd name="connsiteX1849" fmla="*/ 3631199 w 4830004"/>
              <a:gd name="connsiteY1849" fmla="*/ 3668220 h 5332095"/>
              <a:gd name="connsiteX1850" fmla="*/ 3641903 w 4830004"/>
              <a:gd name="connsiteY1850" fmla="*/ 3721512 h 5332095"/>
              <a:gd name="connsiteX1851" fmla="*/ 3738235 w 4830004"/>
              <a:gd name="connsiteY1851" fmla="*/ 3540914 h 5332095"/>
              <a:gd name="connsiteX1852" fmla="*/ 3690070 w 4830004"/>
              <a:gd name="connsiteY1852" fmla="*/ 3549795 h 5332095"/>
              <a:gd name="connsiteX1853" fmla="*/ 3679366 w 4830004"/>
              <a:gd name="connsiteY1853" fmla="*/ 3529071 h 5332095"/>
              <a:gd name="connsiteX1854" fmla="*/ 3738235 w 4830004"/>
              <a:gd name="connsiteY1854" fmla="*/ 3422489 h 5332095"/>
              <a:gd name="connsiteX1855" fmla="*/ 3756967 w 4830004"/>
              <a:gd name="connsiteY1855" fmla="*/ 3392882 h 5332095"/>
              <a:gd name="connsiteX1856" fmla="*/ 3764995 w 4830004"/>
              <a:gd name="connsiteY1856" fmla="*/ 3434331 h 5332095"/>
              <a:gd name="connsiteX1857" fmla="*/ 3775698 w 4830004"/>
              <a:gd name="connsiteY1857" fmla="*/ 3434331 h 5332095"/>
              <a:gd name="connsiteX1858" fmla="*/ 3775698 w 4830004"/>
              <a:gd name="connsiteY1858" fmla="*/ 3401765 h 5332095"/>
              <a:gd name="connsiteX1859" fmla="*/ 3794429 w 4830004"/>
              <a:gd name="connsiteY1859" fmla="*/ 3401765 h 5332095"/>
              <a:gd name="connsiteX1860" fmla="*/ 3794429 w 4830004"/>
              <a:gd name="connsiteY1860" fmla="*/ 3422489 h 5332095"/>
              <a:gd name="connsiteX1861" fmla="*/ 3813162 w 4830004"/>
              <a:gd name="connsiteY1861" fmla="*/ 3422489 h 5332095"/>
              <a:gd name="connsiteX1862" fmla="*/ 3805133 w 4830004"/>
              <a:gd name="connsiteY1862" fmla="*/ 3295182 h 5332095"/>
              <a:gd name="connsiteX1863" fmla="*/ 3756967 w 4830004"/>
              <a:gd name="connsiteY1863" fmla="*/ 3286299 h 5332095"/>
              <a:gd name="connsiteX1864" fmla="*/ 3746264 w 4830004"/>
              <a:gd name="connsiteY1864" fmla="*/ 3318867 h 5332095"/>
              <a:gd name="connsiteX1865" fmla="*/ 3764995 w 4830004"/>
              <a:gd name="connsiteY1865" fmla="*/ 3339591 h 5332095"/>
              <a:gd name="connsiteX1866" fmla="*/ 3756967 w 4830004"/>
              <a:gd name="connsiteY1866" fmla="*/ 3339591 h 5332095"/>
              <a:gd name="connsiteX1867" fmla="*/ 3746264 w 4830004"/>
              <a:gd name="connsiteY1867" fmla="*/ 3327749 h 5332095"/>
              <a:gd name="connsiteX1868" fmla="*/ 3727532 w 4830004"/>
              <a:gd name="connsiteY1868" fmla="*/ 3339591 h 5332095"/>
              <a:gd name="connsiteX1869" fmla="*/ 3708801 w 4830004"/>
              <a:gd name="connsiteY1869" fmla="*/ 3339591 h 5332095"/>
              <a:gd name="connsiteX1870" fmla="*/ 3698097 w 4830004"/>
              <a:gd name="connsiteY1870" fmla="*/ 3265575 h 5332095"/>
              <a:gd name="connsiteX1871" fmla="*/ 3719504 w 4830004"/>
              <a:gd name="connsiteY1871" fmla="*/ 3253733 h 5332095"/>
              <a:gd name="connsiteX1872" fmla="*/ 3727532 w 4830004"/>
              <a:gd name="connsiteY1872" fmla="*/ 3265575 h 5332095"/>
              <a:gd name="connsiteX1873" fmla="*/ 3764995 w 4830004"/>
              <a:gd name="connsiteY1873" fmla="*/ 3191559 h 5332095"/>
              <a:gd name="connsiteX1874" fmla="*/ 3775698 w 4830004"/>
              <a:gd name="connsiteY1874" fmla="*/ 3147150 h 5332095"/>
              <a:gd name="connsiteX1875" fmla="*/ 3764995 w 4830004"/>
              <a:gd name="connsiteY1875" fmla="*/ 3138269 h 5332095"/>
              <a:gd name="connsiteX1876" fmla="*/ 3786402 w 4830004"/>
              <a:gd name="connsiteY1876" fmla="*/ 3114584 h 5332095"/>
              <a:gd name="connsiteX1877" fmla="*/ 3786402 w 4830004"/>
              <a:gd name="connsiteY1877" fmla="*/ 3093858 h 5332095"/>
              <a:gd name="connsiteX1878" fmla="*/ 3746264 w 4830004"/>
              <a:gd name="connsiteY1878" fmla="*/ 3073134 h 5332095"/>
              <a:gd name="connsiteX1879" fmla="*/ 3746264 w 4830004"/>
              <a:gd name="connsiteY1879" fmla="*/ 3052410 h 5332095"/>
              <a:gd name="connsiteX1880" fmla="*/ 3794429 w 4830004"/>
              <a:gd name="connsiteY1880" fmla="*/ 2999118 h 5332095"/>
              <a:gd name="connsiteX1881" fmla="*/ 3805133 w 4830004"/>
              <a:gd name="connsiteY1881" fmla="*/ 2999118 h 5332095"/>
              <a:gd name="connsiteX1882" fmla="*/ 3805133 w 4830004"/>
              <a:gd name="connsiteY1882" fmla="*/ 3019842 h 5332095"/>
              <a:gd name="connsiteX1883" fmla="*/ 3813162 w 4830004"/>
              <a:gd name="connsiteY1883" fmla="*/ 3019842 h 5332095"/>
              <a:gd name="connsiteX1884" fmla="*/ 3813162 w 4830004"/>
              <a:gd name="connsiteY1884" fmla="*/ 2990237 h 5332095"/>
              <a:gd name="connsiteX1885" fmla="*/ 3805133 w 4830004"/>
              <a:gd name="connsiteY1885" fmla="*/ 2936945 h 5332095"/>
              <a:gd name="connsiteX1886" fmla="*/ 3813162 w 4830004"/>
              <a:gd name="connsiteY1886" fmla="*/ 2925102 h 5332095"/>
              <a:gd name="connsiteX1887" fmla="*/ 3794429 w 4830004"/>
              <a:gd name="connsiteY1887" fmla="*/ 2904378 h 5332095"/>
              <a:gd name="connsiteX1888" fmla="*/ 3794429 w 4830004"/>
              <a:gd name="connsiteY1888" fmla="*/ 2892536 h 5332095"/>
              <a:gd name="connsiteX1889" fmla="*/ 3813162 w 4830004"/>
              <a:gd name="connsiteY1889" fmla="*/ 2871812 h 5332095"/>
              <a:gd name="connsiteX1890" fmla="*/ 3823865 w 4830004"/>
              <a:gd name="connsiteY1890" fmla="*/ 2883654 h 5332095"/>
              <a:gd name="connsiteX1891" fmla="*/ 3834569 w 4830004"/>
              <a:gd name="connsiteY1891" fmla="*/ 2871812 h 5332095"/>
              <a:gd name="connsiteX1892" fmla="*/ 3823865 w 4830004"/>
              <a:gd name="connsiteY1892" fmla="*/ 2851086 h 5332095"/>
              <a:gd name="connsiteX1893" fmla="*/ 3823865 w 4830004"/>
              <a:gd name="connsiteY1893" fmla="*/ 2830362 h 5332095"/>
              <a:gd name="connsiteX1894" fmla="*/ 3842596 w 4830004"/>
              <a:gd name="connsiteY1894" fmla="*/ 2830362 h 5332095"/>
              <a:gd name="connsiteX1895" fmla="*/ 3872031 w 4830004"/>
              <a:gd name="connsiteY1895" fmla="*/ 2862929 h 5332095"/>
              <a:gd name="connsiteX1896" fmla="*/ 3872031 w 4830004"/>
              <a:gd name="connsiteY1896" fmla="*/ 2851086 h 5332095"/>
              <a:gd name="connsiteX1897" fmla="*/ 3853300 w 4830004"/>
              <a:gd name="connsiteY1897" fmla="*/ 2818520 h 5332095"/>
              <a:gd name="connsiteX1898" fmla="*/ 3861327 w 4830004"/>
              <a:gd name="connsiteY1898" fmla="*/ 2809638 h 5332095"/>
              <a:gd name="connsiteX1899" fmla="*/ 3853300 w 4830004"/>
              <a:gd name="connsiteY1899" fmla="*/ 2785953 h 5332095"/>
              <a:gd name="connsiteX1900" fmla="*/ 3853300 w 4830004"/>
              <a:gd name="connsiteY1900" fmla="*/ 2777072 h 5332095"/>
              <a:gd name="connsiteX1901" fmla="*/ 3872031 w 4830004"/>
              <a:gd name="connsiteY1901" fmla="*/ 2670489 h 5332095"/>
              <a:gd name="connsiteX1902" fmla="*/ 3861327 w 4830004"/>
              <a:gd name="connsiteY1902" fmla="*/ 2629040 h 5332095"/>
              <a:gd name="connsiteX1903" fmla="*/ 3872031 w 4830004"/>
              <a:gd name="connsiteY1903" fmla="*/ 2575748 h 5332095"/>
              <a:gd name="connsiteX1904" fmla="*/ 3853300 w 4830004"/>
              <a:gd name="connsiteY1904" fmla="*/ 2555024 h 5332095"/>
              <a:gd name="connsiteX1905" fmla="*/ 3853300 w 4830004"/>
              <a:gd name="connsiteY1905" fmla="*/ 2543181 h 5332095"/>
              <a:gd name="connsiteX1906" fmla="*/ 3920197 w 4830004"/>
              <a:gd name="connsiteY1906" fmla="*/ 2510615 h 5332095"/>
              <a:gd name="connsiteX1907" fmla="*/ 3920197 w 4830004"/>
              <a:gd name="connsiteY1907" fmla="*/ 2489891 h 5332095"/>
              <a:gd name="connsiteX1908" fmla="*/ 3880058 w 4830004"/>
              <a:gd name="connsiteY1908" fmla="*/ 2469165 h 5332095"/>
              <a:gd name="connsiteX1909" fmla="*/ 3920197 w 4830004"/>
              <a:gd name="connsiteY1909" fmla="*/ 2427717 h 5332095"/>
              <a:gd name="connsiteX1910" fmla="*/ 3928225 w 4830004"/>
              <a:gd name="connsiteY1910" fmla="*/ 2427717 h 5332095"/>
              <a:gd name="connsiteX1911" fmla="*/ 3920197 w 4830004"/>
              <a:gd name="connsiteY1911" fmla="*/ 2448441 h 5332095"/>
              <a:gd name="connsiteX1912" fmla="*/ 3968363 w 4830004"/>
              <a:gd name="connsiteY1912" fmla="*/ 2374425 h 5332095"/>
              <a:gd name="connsiteX1913" fmla="*/ 3957659 w 4830004"/>
              <a:gd name="connsiteY1913" fmla="*/ 2321135 h 5332095"/>
              <a:gd name="connsiteX1914" fmla="*/ 4016530 w 4830004"/>
              <a:gd name="connsiteY1914" fmla="*/ 2279685 h 5332095"/>
              <a:gd name="connsiteX1915" fmla="*/ 4005826 w 4830004"/>
              <a:gd name="connsiteY1915" fmla="*/ 2247118 h 5332095"/>
              <a:gd name="connsiteX1916" fmla="*/ 4035261 w 4830004"/>
              <a:gd name="connsiteY1916" fmla="*/ 2193826 h 5332095"/>
              <a:gd name="connsiteX1917" fmla="*/ 4024557 w 4830004"/>
              <a:gd name="connsiteY1917" fmla="*/ 2173102 h 5332095"/>
              <a:gd name="connsiteX1918" fmla="*/ 4035261 w 4830004"/>
              <a:gd name="connsiteY1918" fmla="*/ 2140536 h 5332095"/>
              <a:gd name="connsiteX1919" fmla="*/ 4005826 w 4830004"/>
              <a:gd name="connsiteY1919" fmla="*/ 2107968 h 5332095"/>
              <a:gd name="connsiteX1920" fmla="*/ 4005826 w 4830004"/>
              <a:gd name="connsiteY1920" fmla="*/ 2087244 h 5332095"/>
              <a:gd name="connsiteX1921" fmla="*/ 4062020 w 4830004"/>
              <a:gd name="connsiteY1921" fmla="*/ 2107968 h 5332095"/>
              <a:gd name="connsiteX1922" fmla="*/ 4062020 w 4830004"/>
              <a:gd name="connsiteY1922" fmla="*/ 2099086 h 5332095"/>
              <a:gd name="connsiteX1923" fmla="*/ 4035261 w 4830004"/>
              <a:gd name="connsiteY1923" fmla="*/ 2054677 h 5332095"/>
              <a:gd name="connsiteX1924" fmla="*/ 4035261 w 4830004"/>
              <a:gd name="connsiteY1924" fmla="*/ 2013228 h 5332095"/>
              <a:gd name="connsiteX1925" fmla="*/ 4110186 w 4830004"/>
              <a:gd name="connsiteY1925" fmla="*/ 1800063 h 5332095"/>
              <a:gd name="connsiteX1926" fmla="*/ 4169056 w 4830004"/>
              <a:gd name="connsiteY1926" fmla="*/ 1631307 h 5332095"/>
              <a:gd name="connsiteX1927" fmla="*/ 4177084 w 4830004"/>
              <a:gd name="connsiteY1927" fmla="*/ 1631307 h 5332095"/>
              <a:gd name="connsiteX1928" fmla="*/ 4206518 w 4830004"/>
              <a:gd name="connsiteY1928" fmla="*/ 1643149 h 5332095"/>
              <a:gd name="connsiteX1929" fmla="*/ 4225251 w 4830004"/>
              <a:gd name="connsiteY1929" fmla="*/ 1598740 h 5332095"/>
              <a:gd name="connsiteX1930" fmla="*/ 4217222 w 4830004"/>
              <a:gd name="connsiteY1930" fmla="*/ 1578016 h 5332095"/>
              <a:gd name="connsiteX1931" fmla="*/ 4284120 w 4830004"/>
              <a:gd name="connsiteY1931" fmla="*/ 1376692 h 5332095"/>
              <a:gd name="connsiteX1932" fmla="*/ 4313554 w 4830004"/>
              <a:gd name="connsiteY1932" fmla="*/ 1397418 h 5332095"/>
              <a:gd name="connsiteX1933" fmla="*/ 4313554 w 4830004"/>
              <a:gd name="connsiteY1933" fmla="*/ 1388535 h 5332095"/>
              <a:gd name="connsiteX1934" fmla="*/ 4284120 w 4830004"/>
              <a:gd name="connsiteY1934" fmla="*/ 1344126 h 5332095"/>
              <a:gd name="connsiteX1935" fmla="*/ 4292147 w 4830004"/>
              <a:gd name="connsiteY1935" fmla="*/ 1293795 h 5332095"/>
              <a:gd name="connsiteX1936" fmla="*/ 4292147 w 4830004"/>
              <a:gd name="connsiteY1936" fmla="*/ 1249386 h 5332095"/>
              <a:gd name="connsiteX1937" fmla="*/ 4361721 w 4830004"/>
              <a:gd name="connsiteY1937" fmla="*/ 1187213 h 5332095"/>
              <a:gd name="connsiteX1938" fmla="*/ 4351018 w 4830004"/>
              <a:gd name="connsiteY1938" fmla="*/ 1133922 h 5332095"/>
              <a:gd name="connsiteX1939" fmla="*/ 4351018 w 4830004"/>
              <a:gd name="connsiteY1939" fmla="*/ 1113197 h 5332095"/>
              <a:gd name="connsiteX1940" fmla="*/ 4399184 w 4830004"/>
              <a:gd name="connsiteY1940" fmla="*/ 1059906 h 5332095"/>
              <a:gd name="connsiteX1941" fmla="*/ 4380452 w 4830004"/>
              <a:gd name="connsiteY1941" fmla="*/ 974048 h 5332095"/>
              <a:gd name="connsiteX1942" fmla="*/ 4380452 w 4830004"/>
              <a:gd name="connsiteY1942" fmla="*/ 953324 h 5332095"/>
              <a:gd name="connsiteX1943" fmla="*/ 4407212 w 4830004"/>
              <a:gd name="connsiteY1943" fmla="*/ 888189 h 5332095"/>
              <a:gd name="connsiteX1944" fmla="*/ 4428619 w 4830004"/>
              <a:gd name="connsiteY1944" fmla="*/ 911874 h 5332095"/>
              <a:gd name="connsiteX1945" fmla="*/ 4436646 w 4830004"/>
              <a:gd name="connsiteY1945" fmla="*/ 911874 h 5332095"/>
              <a:gd name="connsiteX1946" fmla="*/ 4447350 w 4830004"/>
              <a:gd name="connsiteY1946" fmla="*/ 858582 h 5332095"/>
              <a:gd name="connsiteX1947" fmla="*/ 4407212 w 4830004"/>
              <a:gd name="connsiteY1947" fmla="*/ 784568 h 5332095"/>
              <a:gd name="connsiteX1948" fmla="*/ 4428619 w 4830004"/>
              <a:gd name="connsiteY1948" fmla="*/ 784568 h 5332095"/>
              <a:gd name="connsiteX1949" fmla="*/ 4447350 w 4830004"/>
              <a:gd name="connsiteY1949" fmla="*/ 793449 h 5332095"/>
              <a:gd name="connsiteX1950" fmla="*/ 4455377 w 4830004"/>
              <a:gd name="connsiteY1950" fmla="*/ 760882 h 5332095"/>
              <a:gd name="connsiteX1951" fmla="*/ 4428619 w 4830004"/>
              <a:gd name="connsiteY1951" fmla="*/ 677985 h 5332095"/>
              <a:gd name="connsiteX1952" fmla="*/ 4474109 w 4830004"/>
              <a:gd name="connsiteY1952" fmla="*/ 677985 h 5332095"/>
              <a:gd name="connsiteX1953" fmla="*/ 4447350 w 4830004"/>
              <a:gd name="connsiteY1953" fmla="*/ 612851 h 5332095"/>
              <a:gd name="connsiteX1954" fmla="*/ 4447350 w 4830004"/>
              <a:gd name="connsiteY1954" fmla="*/ 603969 h 5332095"/>
              <a:gd name="connsiteX1955" fmla="*/ 4466081 w 4830004"/>
              <a:gd name="connsiteY1955" fmla="*/ 583243 h 5332095"/>
              <a:gd name="connsiteX1956" fmla="*/ 4474109 w 4830004"/>
              <a:gd name="connsiteY1956" fmla="*/ 592126 h 5332095"/>
              <a:gd name="connsiteX1957" fmla="*/ 4495517 w 4830004"/>
              <a:gd name="connsiteY1957" fmla="*/ 550677 h 5332095"/>
              <a:gd name="connsiteX1958" fmla="*/ 4484813 w 4830004"/>
              <a:gd name="connsiteY1958" fmla="*/ 529953 h 5332095"/>
              <a:gd name="connsiteX1959" fmla="*/ 3756967 w 4830004"/>
              <a:gd name="connsiteY1959" fmla="*/ 432252 h 5332095"/>
              <a:gd name="connsiteX1960" fmla="*/ 3786402 w 4830004"/>
              <a:gd name="connsiteY1960" fmla="*/ 497386 h 5332095"/>
              <a:gd name="connsiteX1961" fmla="*/ 3764995 w 4830004"/>
              <a:gd name="connsiteY1961" fmla="*/ 506268 h 5332095"/>
              <a:gd name="connsiteX1962" fmla="*/ 3738235 w 4830004"/>
              <a:gd name="connsiteY1962" fmla="*/ 444095 h 5332095"/>
              <a:gd name="connsiteX1963" fmla="*/ 4072724 w 4830004"/>
              <a:gd name="connsiteY1963" fmla="*/ 411528 h 5332095"/>
              <a:gd name="connsiteX1964" fmla="*/ 4091455 w 4830004"/>
              <a:gd name="connsiteY1964" fmla="*/ 411528 h 5332095"/>
              <a:gd name="connsiteX1965" fmla="*/ 4120890 w 4830004"/>
              <a:gd name="connsiteY1965" fmla="*/ 476661 h 5332095"/>
              <a:gd name="connsiteX1966" fmla="*/ 4102159 w 4830004"/>
              <a:gd name="connsiteY1966" fmla="*/ 476661 h 5332095"/>
              <a:gd name="connsiteX1967" fmla="*/ 4072724 w 4830004"/>
              <a:gd name="connsiteY1967" fmla="*/ 444095 h 5332095"/>
              <a:gd name="connsiteX1968" fmla="*/ 4091455 w 4830004"/>
              <a:gd name="connsiteY1968" fmla="*/ 349355 h 5332095"/>
              <a:gd name="connsiteX1969" fmla="*/ 4102159 w 4830004"/>
              <a:gd name="connsiteY1969" fmla="*/ 349355 h 5332095"/>
              <a:gd name="connsiteX1970" fmla="*/ 4131593 w 4830004"/>
              <a:gd name="connsiteY1970" fmla="*/ 381921 h 5332095"/>
              <a:gd name="connsiteX1971" fmla="*/ 4131593 w 4830004"/>
              <a:gd name="connsiteY1971" fmla="*/ 390803 h 5332095"/>
              <a:gd name="connsiteX1972" fmla="*/ 4110186 w 4830004"/>
              <a:gd name="connsiteY1972" fmla="*/ 411528 h 5332095"/>
              <a:gd name="connsiteX1973" fmla="*/ 4102159 w 4830004"/>
              <a:gd name="connsiteY1973" fmla="*/ 411528 h 5332095"/>
              <a:gd name="connsiteX1974" fmla="*/ 4091455 w 4830004"/>
              <a:gd name="connsiteY1974" fmla="*/ 358236 h 5332095"/>
              <a:gd name="connsiteX1975" fmla="*/ 1225563 w 4830004"/>
              <a:gd name="connsiteY1975" fmla="*/ 275339 h 5332095"/>
              <a:gd name="connsiteX1976" fmla="*/ 1254998 w 4830004"/>
              <a:gd name="connsiteY1976" fmla="*/ 275339 h 5332095"/>
              <a:gd name="connsiteX1977" fmla="*/ 1265701 w 4830004"/>
              <a:gd name="connsiteY1977" fmla="*/ 304946 h 5332095"/>
              <a:gd name="connsiteX1978" fmla="*/ 1246970 w 4830004"/>
              <a:gd name="connsiteY1978" fmla="*/ 316788 h 5332095"/>
              <a:gd name="connsiteX1979" fmla="*/ 1225563 w 4830004"/>
              <a:gd name="connsiteY1979" fmla="*/ 284220 h 5332095"/>
              <a:gd name="connsiteX1980" fmla="*/ 4629311 w 4830004"/>
              <a:gd name="connsiteY1980" fmla="*/ 201322 h 5332095"/>
              <a:gd name="connsiteX1981" fmla="*/ 4752403 w 4830004"/>
              <a:gd name="connsiteY1981" fmla="*/ 381921 h 5332095"/>
              <a:gd name="connsiteX1982" fmla="*/ 4744376 w 4830004"/>
              <a:gd name="connsiteY1982" fmla="*/ 381921 h 5332095"/>
              <a:gd name="connsiteX1983" fmla="*/ 4610580 w 4830004"/>
              <a:gd name="connsiteY1983" fmla="*/ 222048 h 5332095"/>
              <a:gd name="connsiteX1984" fmla="*/ 4629311 w 4830004"/>
              <a:gd name="connsiteY1984" fmla="*/ 201322 h 5332095"/>
              <a:gd name="connsiteX1985" fmla="*/ 3660635 w 4830004"/>
              <a:gd name="connsiteY1985" fmla="*/ 136189 h 5332095"/>
              <a:gd name="connsiteX1986" fmla="*/ 3679366 w 4830004"/>
              <a:gd name="connsiteY1986" fmla="*/ 168756 h 5332095"/>
              <a:gd name="connsiteX1987" fmla="*/ 3660635 w 4830004"/>
              <a:gd name="connsiteY1987" fmla="*/ 189480 h 5332095"/>
              <a:gd name="connsiteX1988" fmla="*/ 3641903 w 4830004"/>
              <a:gd name="connsiteY1988" fmla="*/ 148032 h 5332095"/>
              <a:gd name="connsiteX1989" fmla="*/ 4637340 w 4830004"/>
              <a:gd name="connsiteY1989" fmla="*/ 29605 h 5332095"/>
              <a:gd name="connsiteX1990" fmla="*/ 4648043 w 4830004"/>
              <a:gd name="connsiteY1990" fmla="*/ 29605 h 5332095"/>
              <a:gd name="connsiteX1991" fmla="*/ 4677478 w 4830004"/>
              <a:gd name="connsiteY1991" fmla="*/ 94740 h 5332095"/>
              <a:gd name="connsiteX1992" fmla="*/ 4666774 w 4830004"/>
              <a:gd name="connsiteY1992" fmla="*/ 94740 h 5332095"/>
              <a:gd name="connsiteX1993" fmla="*/ 4637340 w 4830004"/>
              <a:gd name="connsiteY1993" fmla="*/ 62173 h 5332095"/>
              <a:gd name="connsiteX1994" fmla="*/ 307728 w 4830004"/>
              <a:gd name="connsiteY1994" fmla="*/ 8881 h 5332095"/>
              <a:gd name="connsiteX1995" fmla="*/ 326459 w 4830004"/>
              <a:gd name="connsiteY1995" fmla="*/ 8881 h 5332095"/>
              <a:gd name="connsiteX1996" fmla="*/ 326459 w 4830004"/>
              <a:gd name="connsiteY1996" fmla="*/ 41448 h 5332095"/>
              <a:gd name="connsiteX1997" fmla="*/ 307728 w 4830004"/>
              <a:gd name="connsiteY1997" fmla="*/ 41448 h 5332095"/>
              <a:gd name="connsiteX1998" fmla="*/ 29434 w 4830004"/>
              <a:gd name="connsiteY1998" fmla="*/ 0 h 5332095"/>
              <a:gd name="connsiteX1999" fmla="*/ 133794 w 4830004"/>
              <a:gd name="connsiteY1999" fmla="*/ 177637 h 5332095"/>
              <a:gd name="connsiteX2000" fmla="*/ 133794 w 4830004"/>
              <a:gd name="connsiteY2000" fmla="*/ 210204 h 5332095"/>
              <a:gd name="connsiteX2001" fmla="*/ 115063 w 4830004"/>
              <a:gd name="connsiteY2001" fmla="*/ 210204 h 5332095"/>
              <a:gd name="connsiteX2002" fmla="*/ 10703 w 4830004"/>
              <a:gd name="connsiteY2002" fmla="*/ 103621 h 5332095"/>
              <a:gd name="connsiteX2003" fmla="*/ 0 w 4830004"/>
              <a:gd name="connsiteY2003" fmla="*/ 41448 h 5332095"/>
              <a:gd name="connsiteX2004" fmla="*/ 0 w 4830004"/>
              <a:gd name="connsiteY2004" fmla="*/ 29605 h 5332095"/>
              <a:gd name="connsiteX2005" fmla="*/ 29434 w 4830004"/>
              <a:gd name="connsiteY2005" fmla="*/ 0 h 53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</a:cxnLst>
            <a:rect l="l" t="t" r="r" b="b"/>
            <a:pathLst>
              <a:path w="4830004" h="5332095">
                <a:moveTo>
                  <a:pt x="1934676" y="5204789"/>
                </a:moveTo>
                <a:cubicBezTo>
                  <a:pt x="1954300" y="5212683"/>
                  <a:pt x="1964112" y="5234394"/>
                  <a:pt x="1964112" y="5269922"/>
                </a:cubicBezTo>
                <a:lnTo>
                  <a:pt x="1964112" y="5290646"/>
                </a:lnTo>
                <a:lnTo>
                  <a:pt x="1945380" y="5290646"/>
                </a:lnTo>
                <a:cubicBezTo>
                  <a:pt x="1936461" y="5290646"/>
                  <a:pt x="1926649" y="5279791"/>
                  <a:pt x="1915945" y="5258079"/>
                </a:cubicBezTo>
                <a:lnTo>
                  <a:pt x="1915945" y="5225513"/>
                </a:lnTo>
                <a:cubicBezTo>
                  <a:pt x="1917729" y="5211697"/>
                  <a:pt x="1923973" y="5204789"/>
                  <a:pt x="1934676" y="5204789"/>
                </a:cubicBezTo>
                <a:close/>
                <a:moveTo>
                  <a:pt x="3698097" y="5163339"/>
                </a:moveTo>
                <a:lnTo>
                  <a:pt x="3708801" y="5184063"/>
                </a:lnTo>
                <a:lnTo>
                  <a:pt x="3690070" y="5192946"/>
                </a:lnTo>
                <a:lnTo>
                  <a:pt x="3679366" y="5172221"/>
                </a:lnTo>
                <a:close/>
                <a:moveTo>
                  <a:pt x="3382340" y="5110049"/>
                </a:moveTo>
                <a:cubicBezTo>
                  <a:pt x="3369853" y="5112022"/>
                  <a:pt x="3363609" y="5118930"/>
                  <a:pt x="3363609" y="5130773"/>
                </a:cubicBezTo>
                <a:lnTo>
                  <a:pt x="3382340" y="5142615"/>
                </a:lnTo>
                <a:close/>
                <a:moveTo>
                  <a:pt x="2807021" y="5098205"/>
                </a:moveTo>
                <a:lnTo>
                  <a:pt x="2817725" y="5098205"/>
                </a:lnTo>
                <a:cubicBezTo>
                  <a:pt x="2826645" y="5098205"/>
                  <a:pt x="2836456" y="5109061"/>
                  <a:pt x="2847160" y="5130773"/>
                </a:cubicBezTo>
                <a:cubicBezTo>
                  <a:pt x="2847160" y="5144589"/>
                  <a:pt x="2840025" y="5151497"/>
                  <a:pt x="2825752" y="5151497"/>
                </a:cubicBezTo>
                <a:lnTo>
                  <a:pt x="2807021" y="5118930"/>
                </a:lnTo>
                <a:close/>
                <a:moveTo>
                  <a:pt x="3411776" y="5089323"/>
                </a:moveTo>
                <a:lnTo>
                  <a:pt x="3422480" y="5089323"/>
                </a:lnTo>
                <a:cubicBezTo>
                  <a:pt x="3431398" y="5089323"/>
                  <a:pt x="3440318" y="5099192"/>
                  <a:pt x="3449238" y="5118930"/>
                </a:cubicBezTo>
                <a:cubicBezTo>
                  <a:pt x="3449238" y="5134720"/>
                  <a:pt x="3442995" y="5142615"/>
                  <a:pt x="3430507" y="5142615"/>
                </a:cubicBezTo>
                <a:cubicBezTo>
                  <a:pt x="3418020" y="5118930"/>
                  <a:pt x="3411776" y="5101166"/>
                  <a:pt x="3411776" y="5089323"/>
                </a:cubicBezTo>
                <a:close/>
                <a:moveTo>
                  <a:pt x="3296712" y="5024190"/>
                </a:moveTo>
                <a:cubicBezTo>
                  <a:pt x="3284224" y="5032084"/>
                  <a:pt x="3274412" y="5036033"/>
                  <a:pt x="3267277" y="5036033"/>
                </a:cubicBezTo>
                <a:cubicBezTo>
                  <a:pt x="3267277" y="5045902"/>
                  <a:pt x="3286901" y="5066626"/>
                  <a:pt x="3326146" y="5098205"/>
                </a:cubicBezTo>
                <a:cubicBezTo>
                  <a:pt x="3327930" y="5084389"/>
                  <a:pt x="3334175" y="5077481"/>
                  <a:pt x="3344878" y="5077481"/>
                </a:cubicBezTo>
                <a:lnTo>
                  <a:pt x="3363609" y="5089323"/>
                </a:lnTo>
                <a:lnTo>
                  <a:pt x="3363609" y="5056757"/>
                </a:lnTo>
                <a:cubicBezTo>
                  <a:pt x="3352906" y="5056757"/>
                  <a:pt x="3330606" y="5045902"/>
                  <a:pt x="3296712" y="5024190"/>
                </a:cubicBezTo>
                <a:close/>
                <a:moveTo>
                  <a:pt x="3170944" y="4896882"/>
                </a:moveTo>
                <a:cubicBezTo>
                  <a:pt x="3170944" y="4912673"/>
                  <a:pt x="3168269" y="4926489"/>
                  <a:pt x="3162916" y="4938332"/>
                </a:cubicBezTo>
                <a:lnTo>
                  <a:pt x="3181647" y="4938332"/>
                </a:lnTo>
                <a:lnTo>
                  <a:pt x="3181647" y="4896882"/>
                </a:lnTo>
                <a:close/>
                <a:moveTo>
                  <a:pt x="3489376" y="4888001"/>
                </a:moveTo>
                <a:cubicBezTo>
                  <a:pt x="3478673" y="4888001"/>
                  <a:pt x="3465294" y="4901817"/>
                  <a:pt x="3449238" y="4929450"/>
                </a:cubicBezTo>
                <a:lnTo>
                  <a:pt x="3467969" y="4938332"/>
                </a:lnTo>
                <a:lnTo>
                  <a:pt x="3489376" y="4938332"/>
                </a:lnTo>
                <a:close/>
                <a:moveTo>
                  <a:pt x="3690070" y="4855434"/>
                </a:moveTo>
                <a:lnTo>
                  <a:pt x="3698097" y="4855434"/>
                </a:lnTo>
                <a:lnTo>
                  <a:pt x="3698097" y="4864316"/>
                </a:lnTo>
                <a:cubicBezTo>
                  <a:pt x="3698097" y="4880105"/>
                  <a:pt x="3691853" y="4888001"/>
                  <a:pt x="3679366" y="4888001"/>
                </a:cubicBezTo>
                <a:lnTo>
                  <a:pt x="3671339" y="4888001"/>
                </a:lnTo>
                <a:lnTo>
                  <a:pt x="3671339" y="4876158"/>
                </a:lnTo>
                <a:cubicBezTo>
                  <a:pt x="3673122" y="4862342"/>
                  <a:pt x="3679366" y="4855434"/>
                  <a:pt x="3690070" y="4855434"/>
                </a:cubicBezTo>
                <a:close/>
                <a:moveTo>
                  <a:pt x="1648356" y="4822866"/>
                </a:moveTo>
                <a:lnTo>
                  <a:pt x="1648356" y="4843592"/>
                </a:lnTo>
                <a:cubicBezTo>
                  <a:pt x="1650139" y="4857408"/>
                  <a:pt x="1656383" y="4864316"/>
                  <a:pt x="1667087" y="4864316"/>
                </a:cubicBezTo>
                <a:lnTo>
                  <a:pt x="1667087" y="4843592"/>
                </a:lnTo>
                <a:cubicBezTo>
                  <a:pt x="1667087" y="4829776"/>
                  <a:pt x="1660843" y="4822866"/>
                  <a:pt x="1648356" y="4822866"/>
                </a:cubicBezTo>
                <a:close/>
                <a:moveTo>
                  <a:pt x="1763419" y="4790300"/>
                </a:moveTo>
                <a:cubicBezTo>
                  <a:pt x="1763419" y="4808064"/>
                  <a:pt x="1757175" y="4825827"/>
                  <a:pt x="1744688" y="4843592"/>
                </a:cubicBezTo>
                <a:lnTo>
                  <a:pt x="1744688" y="4876158"/>
                </a:lnTo>
                <a:lnTo>
                  <a:pt x="1763419" y="4876158"/>
                </a:lnTo>
                <a:lnTo>
                  <a:pt x="1774122" y="4802142"/>
                </a:lnTo>
                <a:lnTo>
                  <a:pt x="1774122" y="4790300"/>
                </a:lnTo>
                <a:close/>
                <a:moveTo>
                  <a:pt x="1744688" y="4728126"/>
                </a:moveTo>
                <a:lnTo>
                  <a:pt x="1744688" y="4760694"/>
                </a:lnTo>
                <a:lnTo>
                  <a:pt x="1763419" y="4760694"/>
                </a:lnTo>
                <a:cubicBezTo>
                  <a:pt x="1756283" y="4746877"/>
                  <a:pt x="1752715" y="4736022"/>
                  <a:pt x="1752715" y="4728126"/>
                </a:cubicBezTo>
                <a:close/>
                <a:moveTo>
                  <a:pt x="3631199" y="4716284"/>
                </a:moveTo>
                <a:lnTo>
                  <a:pt x="3631199" y="4760694"/>
                </a:lnTo>
                <a:lnTo>
                  <a:pt x="3641903" y="4760694"/>
                </a:lnTo>
                <a:lnTo>
                  <a:pt x="3641903" y="4716284"/>
                </a:lnTo>
                <a:close/>
                <a:moveTo>
                  <a:pt x="1073037" y="4707402"/>
                </a:moveTo>
                <a:cubicBezTo>
                  <a:pt x="1090875" y="4740956"/>
                  <a:pt x="1103364" y="4758719"/>
                  <a:pt x="1110498" y="4760694"/>
                </a:cubicBezTo>
                <a:lnTo>
                  <a:pt x="1110498" y="4728126"/>
                </a:lnTo>
                <a:cubicBezTo>
                  <a:pt x="1098011" y="4728126"/>
                  <a:pt x="1091768" y="4721218"/>
                  <a:pt x="1091768" y="4707402"/>
                </a:cubicBezTo>
                <a:close/>
                <a:moveTo>
                  <a:pt x="1273729" y="4695560"/>
                </a:moveTo>
                <a:lnTo>
                  <a:pt x="1273729" y="4748852"/>
                </a:lnTo>
                <a:lnTo>
                  <a:pt x="1284432" y="4748852"/>
                </a:lnTo>
                <a:cubicBezTo>
                  <a:pt x="1284432" y="4735034"/>
                  <a:pt x="1287108" y="4728126"/>
                  <a:pt x="1292460" y="4728126"/>
                </a:cubicBezTo>
                <a:cubicBezTo>
                  <a:pt x="1287108" y="4714310"/>
                  <a:pt x="1284432" y="4703455"/>
                  <a:pt x="1284432" y="4695560"/>
                </a:cubicBezTo>
                <a:close/>
                <a:moveTo>
                  <a:pt x="2798994" y="4686678"/>
                </a:moveTo>
                <a:cubicBezTo>
                  <a:pt x="2811481" y="4720232"/>
                  <a:pt x="2820401" y="4737009"/>
                  <a:pt x="2825752" y="4737009"/>
                </a:cubicBezTo>
                <a:cubicBezTo>
                  <a:pt x="2825752" y="4802142"/>
                  <a:pt x="2813265" y="4834709"/>
                  <a:pt x="2788290" y="4834709"/>
                </a:cubicBezTo>
                <a:cubicBezTo>
                  <a:pt x="2757963" y="4834709"/>
                  <a:pt x="2739231" y="4802142"/>
                  <a:pt x="2732096" y="4737009"/>
                </a:cubicBezTo>
                <a:close/>
                <a:moveTo>
                  <a:pt x="2847160" y="4662993"/>
                </a:moveTo>
                <a:lnTo>
                  <a:pt x="2855187" y="4662993"/>
                </a:lnTo>
                <a:cubicBezTo>
                  <a:pt x="2867675" y="4664967"/>
                  <a:pt x="2873919" y="4672862"/>
                  <a:pt x="2873919" y="4686678"/>
                </a:cubicBezTo>
                <a:lnTo>
                  <a:pt x="2873919" y="4716284"/>
                </a:lnTo>
                <a:lnTo>
                  <a:pt x="2855187" y="4716284"/>
                </a:lnTo>
                <a:close/>
                <a:moveTo>
                  <a:pt x="2951520" y="4633386"/>
                </a:moveTo>
                <a:cubicBezTo>
                  <a:pt x="2939032" y="4635360"/>
                  <a:pt x="2932788" y="4642268"/>
                  <a:pt x="2932788" y="4654110"/>
                </a:cubicBezTo>
                <a:lnTo>
                  <a:pt x="2932788" y="4662993"/>
                </a:lnTo>
                <a:lnTo>
                  <a:pt x="2951520" y="4662993"/>
                </a:lnTo>
                <a:close/>
                <a:moveTo>
                  <a:pt x="2750827" y="4633386"/>
                </a:moveTo>
                <a:lnTo>
                  <a:pt x="2758855" y="4633386"/>
                </a:lnTo>
                <a:cubicBezTo>
                  <a:pt x="2773127" y="4635360"/>
                  <a:pt x="2780262" y="4642268"/>
                  <a:pt x="2780262" y="4654110"/>
                </a:cubicBezTo>
                <a:lnTo>
                  <a:pt x="2780262" y="4674836"/>
                </a:lnTo>
                <a:cubicBezTo>
                  <a:pt x="2769558" y="4674836"/>
                  <a:pt x="2759747" y="4663979"/>
                  <a:pt x="2750827" y="4642268"/>
                </a:cubicBezTo>
                <a:close/>
                <a:moveTo>
                  <a:pt x="1926649" y="4621544"/>
                </a:moveTo>
                <a:lnTo>
                  <a:pt x="1934676" y="4642268"/>
                </a:lnTo>
                <a:lnTo>
                  <a:pt x="1934676" y="4662993"/>
                </a:lnTo>
                <a:lnTo>
                  <a:pt x="1915945" y="4662993"/>
                </a:lnTo>
                <a:cubicBezTo>
                  <a:pt x="1915945" y="4657071"/>
                  <a:pt x="1913269" y="4647202"/>
                  <a:pt x="1907918" y="4633386"/>
                </a:cubicBezTo>
                <a:close/>
                <a:moveTo>
                  <a:pt x="2435070" y="4600820"/>
                </a:moveTo>
                <a:lnTo>
                  <a:pt x="2443098" y="4600820"/>
                </a:lnTo>
                <a:cubicBezTo>
                  <a:pt x="2480561" y="4600820"/>
                  <a:pt x="2522483" y="4646216"/>
                  <a:pt x="2568866" y="4737009"/>
                </a:cubicBezTo>
                <a:cubicBezTo>
                  <a:pt x="2645575" y="4772537"/>
                  <a:pt x="2683929" y="4832735"/>
                  <a:pt x="2683929" y="4917608"/>
                </a:cubicBezTo>
                <a:lnTo>
                  <a:pt x="2683929" y="4962017"/>
                </a:lnTo>
                <a:cubicBezTo>
                  <a:pt x="2683929" y="4971886"/>
                  <a:pt x="2674118" y="4981755"/>
                  <a:pt x="2654495" y="4991622"/>
                </a:cubicBezTo>
                <a:lnTo>
                  <a:pt x="2643791" y="4991622"/>
                </a:lnTo>
                <a:cubicBezTo>
                  <a:pt x="2595624" y="4991622"/>
                  <a:pt x="2554595" y="4939318"/>
                  <a:pt x="2520699" y="4834709"/>
                </a:cubicBezTo>
                <a:cubicBezTo>
                  <a:pt x="2443990" y="4769576"/>
                  <a:pt x="2405636" y="4705429"/>
                  <a:pt x="2405636" y="4642268"/>
                </a:cubicBezTo>
                <a:lnTo>
                  <a:pt x="2405636" y="4633386"/>
                </a:lnTo>
                <a:cubicBezTo>
                  <a:pt x="2405636" y="4621544"/>
                  <a:pt x="2415447" y="4610689"/>
                  <a:pt x="2435070" y="4600820"/>
                </a:cubicBezTo>
                <a:close/>
                <a:moveTo>
                  <a:pt x="3775698" y="4547528"/>
                </a:moveTo>
                <a:lnTo>
                  <a:pt x="3775698" y="4559370"/>
                </a:lnTo>
                <a:lnTo>
                  <a:pt x="3786402" y="4609701"/>
                </a:lnTo>
                <a:lnTo>
                  <a:pt x="3794429" y="4609701"/>
                </a:lnTo>
                <a:lnTo>
                  <a:pt x="3805133" y="4559370"/>
                </a:lnTo>
                <a:lnTo>
                  <a:pt x="3786402" y="4547528"/>
                </a:lnTo>
                <a:close/>
                <a:moveTo>
                  <a:pt x="3738235" y="4506080"/>
                </a:moveTo>
                <a:lnTo>
                  <a:pt x="3738235" y="4580096"/>
                </a:lnTo>
                <a:lnTo>
                  <a:pt x="3746264" y="4580096"/>
                </a:lnTo>
                <a:lnTo>
                  <a:pt x="3746264" y="4506080"/>
                </a:lnTo>
                <a:close/>
                <a:moveTo>
                  <a:pt x="1878482" y="4461671"/>
                </a:moveTo>
                <a:lnTo>
                  <a:pt x="1878482" y="4506080"/>
                </a:lnTo>
                <a:lnTo>
                  <a:pt x="1897214" y="4494237"/>
                </a:lnTo>
                <a:cubicBezTo>
                  <a:pt x="1898998" y="4508053"/>
                  <a:pt x="1905242" y="4514961"/>
                  <a:pt x="1915945" y="4514961"/>
                </a:cubicBezTo>
                <a:lnTo>
                  <a:pt x="1926649" y="4514961"/>
                </a:lnTo>
                <a:lnTo>
                  <a:pt x="1926649" y="4494237"/>
                </a:lnTo>
                <a:cubicBezTo>
                  <a:pt x="1926649" y="4484368"/>
                  <a:pt x="1916838" y="4473513"/>
                  <a:pt x="1897214" y="4461671"/>
                </a:cubicBezTo>
                <a:close/>
                <a:moveTo>
                  <a:pt x="2654495" y="4452788"/>
                </a:moveTo>
                <a:lnTo>
                  <a:pt x="2673226" y="4452788"/>
                </a:lnTo>
                <a:lnTo>
                  <a:pt x="2683929" y="4514961"/>
                </a:lnTo>
                <a:lnTo>
                  <a:pt x="2665198" y="4526804"/>
                </a:lnTo>
                <a:lnTo>
                  <a:pt x="2654495" y="4506080"/>
                </a:lnTo>
                <a:close/>
                <a:moveTo>
                  <a:pt x="3920197" y="4440945"/>
                </a:moveTo>
                <a:lnTo>
                  <a:pt x="3920197" y="4452788"/>
                </a:lnTo>
                <a:cubicBezTo>
                  <a:pt x="3921981" y="4466604"/>
                  <a:pt x="3928225" y="4473513"/>
                  <a:pt x="3938928" y="4473513"/>
                </a:cubicBezTo>
                <a:lnTo>
                  <a:pt x="3938928" y="4440945"/>
                </a:lnTo>
                <a:close/>
                <a:moveTo>
                  <a:pt x="2903354" y="4420221"/>
                </a:moveTo>
                <a:lnTo>
                  <a:pt x="2903354" y="4440945"/>
                </a:lnTo>
                <a:cubicBezTo>
                  <a:pt x="2903354" y="4450814"/>
                  <a:pt x="2913165" y="4461671"/>
                  <a:pt x="2932788" y="4473513"/>
                </a:cubicBezTo>
                <a:lnTo>
                  <a:pt x="2932788" y="4461671"/>
                </a:lnTo>
                <a:cubicBezTo>
                  <a:pt x="2923868" y="4434037"/>
                  <a:pt x="2914057" y="4420221"/>
                  <a:pt x="2903354" y="4420221"/>
                </a:cubicBezTo>
                <a:close/>
                <a:moveTo>
                  <a:pt x="976704" y="4408379"/>
                </a:moveTo>
                <a:cubicBezTo>
                  <a:pt x="989191" y="4412326"/>
                  <a:pt x="995435" y="4420221"/>
                  <a:pt x="995435" y="4432064"/>
                </a:cubicBezTo>
                <a:lnTo>
                  <a:pt x="995435" y="4440945"/>
                </a:lnTo>
                <a:cubicBezTo>
                  <a:pt x="995435" y="4450814"/>
                  <a:pt x="986515" y="4461671"/>
                  <a:pt x="968676" y="4473513"/>
                </a:cubicBezTo>
                <a:lnTo>
                  <a:pt x="957972" y="4452788"/>
                </a:lnTo>
                <a:lnTo>
                  <a:pt x="957972" y="4432064"/>
                </a:lnTo>
                <a:cubicBezTo>
                  <a:pt x="959756" y="4416274"/>
                  <a:pt x="966001" y="4408379"/>
                  <a:pt x="976704" y="4408379"/>
                </a:cubicBezTo>
                <a:close/>
                <a:moveTo>
                  <a:pt x="1158665" y="4378772"/>
                </a:moveTo>
                <a:cubicBezTo>
                  <a:pt x="1146178" y="4406405"/>
                  <a:pt x="1139934" y="4431076"/>
                  <a:pt x="1139934" y="4452788"/>
                </a:cubicBezTo>
                <a:cubicBezTo>
                  <a:pt x="1148853" y="4452788"/>
                  <a:pt x="1158665" y="4462657"/>
                  <a:pt x="1169369" y="4482395"/>
                </a:cubicBezTo>
                <a:lnTo>
                  <a:pt x="1169369" y="4494237"/>
                </a:lnTo>
                <a:lnTo>
                  <a:pt x="1158665" y="4514961"/>
                </a:lnTo>
                <a:cubicBezTo>
                  <a:pt x="1172936" y="4514961"/>
                  <a:pt x="1180072" y="4525816"/>
                  <a:pt x="1180072" y="4547528"/>
                </a:cubicBezTo>
                <a:lnTo>
                  <a:pt x="1188100" y="4547528"/>
                </a:lnTo>
                <a:cubicBezTo>
                  <a:pt x="1188100" y="4539634"/>
                  <a:pt x="1191667" y="4528777"/>
                  <a:pt x="1198803" y="4514961"/>
                </a:cubicBezTo>
                <a:lnTo>
                  <a:pt x="1217534" y="4526804"/>
                </a:lnTo>
                <a:lnTo>
                  <a:pt x="1225563" y="4526804"/>
                </a:lnTo>
                <a:lnTo>
                  <a:pt x="1225563" y="4506080"/>
                </a:lnTo>
                <a:cubicBezTo>
                  <a:pt x="1213074" y="4488315"/>
                  <a:pt x="1206831" y="4473513"/>
                  <a:pt x="1206831" y="4461671"/>
                </a:cubicBezTo>
                <a:cubicBezTo>
                  <a:pt x="1213967" y="4447853"/>
                  <a:pt x="1217534" y="4437984"/>
                  <a:pt x="1217534" y="4432064"/>
                </a:cubicBezTo>
                <a:close/>
                <a:moveTo>
                  <a:pt x="3861327" y="4358048"/>
                </a:moveTo>
                <a:lnTo>
                  <a:pt x="3861327" y="4420221"/>
                </a:lnTo>
                <a:lnTo>
                  <a:pt x="3872031" y="4420221"/>
                </a:lnTo>
                <a:lnTo>
                  <a:pt x="3872031" y="4358048"/>
                </a:lnTo>
                <a:close/>
                <a:moveTo>
                  <a:pt x="3957659" y="4230741"/>
                </a:moveTo>
                <a:lnTo>
                  <a:pt x="3957659" y="4251465"/>
                </a:lnTo>
                <a:lnTo>
                  <a:pt x="3968363" y="4304757"/>
                </a:lnTo>
                <a:lnTo>
                  <a:pt x="3995123" y="4304757"/>
                </a:lnTo>
                <a:lnTo>
                  <a:pt x="3995123" y="4239623"/>
                </a:lnTo>
                <a:cubicBezTo>
                  <a:pt x="3980850" y="4239623"/>
                  <a:pt x="3968363" y="4236662"/>
                  <a:pt x="3957659" y="4230741"/>
                </a:cubicBezTo>
                <a:close/>
                <a:moveTo>
                  <a:pt x="1006139" y="4198173"/>
                </a:moveTo>
                <a:cubicBezTo>
                  <a:pt x="1038250" y="4206069"/>
                  <a:pt x="1054304" y="4216925"/>
                  <a:pt x="1054304" y="4230741"/>
                </a:cubicBezTo>
                <a:lnTo>
                  <a:pt x="1054304" y="4260347"/>
                </a:lnTo>
                <a:lnTo>
                  <a:pt x="1043601" y="4260347"/>
                </a:lnTo>
                <a:cubicBezTo>
                  <a:pt x="1006139" y="4236662"/>
                  <a:pt x="987408" y="4218899"/>
                  <a:pt x="987408" y="4207056"/>
                </a:cubicBezTo>
                <a:close/>
                <a:moveTo>
                  <a:pt x="2665198" y="4186331"/>
                </a:moveTo>
                <a:lnTo>
                  <a:pt x="2673226" y="4186331"/>
                </a:lnTo>
                <a:lnTo>
                  <a:pt x="2673226" y="4207056"/>
                </a:lnTo>
                <a:cubicBezTo>
                  <a:pt x="2673226" y="4222846"/>
                  <a:pt x="2666982" y="4230741"/>
                  <a:pt x="2654495" y="4230741"/>
                </a:cubicBezTo>
                <a:cubicBezTo>
                  <a:pt x="2642008" y="4230741"/>
                  <a:pt x="2635764" y="4222846"/>
                  <a:pt x="2635764" y="4207056"/>
                </a:cubicBezTo>
                <a:close/>
                <a:moveTo>
                  <a:pt x="2940817" y="4177449"/>
                </a:moveTo>
                <a:lnTo>
                  <a:pt x="2884623" y="4292915"/>
                </a:lnTo>
                <a:cubicBezTo>
                  <a:pt x="2889974" y="4363970"/>
                  <a:pt x="2899786" y="4399497"/>
                  <a:pt x="2914057" y="4399497"/>
                </a:cubicBezTo>
                <a:cubicBezTo>
                  <a:pt x="2926545" y="4381733"/>
                  <a:pt x="2932788" y="4367917"/>
                  <a:pt x="2932788" y="4358048"/>
                </a:cubicBezTo>
                <a:lnTo>
                  <a:pt x="2914057" y="4313639"/>
                </a:lnTo>
                <a:cubicBezTo>
                  <a:pt x="2946168" y="4270216"/>
                  <a:pt x="2962224" y="4238635"/>
                  <a:pt x="2962224" y="4218899"/>
                </a:cubicBezTo>
                <a:lnTo>
                  <a:pt x="2951520" y="4177449"/>
                </a:lnTo>
                <a:close/>
                <a:moveTo>
                  <a:pt x="2175508" y="4165607"/>
                </a:moveTo>
                <a:lnTo>
                  <a:pt x="2186211" y="4218899"/>
                </a:lnTo>
                <a:lnTo>
                  <a:pt x="2194239" y="4218899"/>
                </a:lnTo>
                <a:lnTo>
                  <a:pt x="2194239" y="4165607"/>
                </a:lnTo>
                <a:close/>
                <a:moveTo>
                  <a:pt x="3949632" y="4144883"/>
                </a:moveTo>
                <a:lnTo>
                  <a:pt x="3949632" y="4165607"/>
                </a:lnTo>
                <a:cubicBezTo>
                  <a:pt x="3951416" y="4179423"/>
                  <a:pt x="3957659" y="4186331"/>
                  <a:pt x="3968363" y="4186331"/>
                </a:cubicBezTo>
                <a:lnTo>
                  <a:pt x="3968363" y="4144883"/>
                </a:lnTo>
                <a:close/>
                <a:moveTo>
                  <a:pt x="2884623" y="4144883"/>
                </a:moveTo>
                <a:lnTo>
                  <a:pt x="2873919" y="4165607"/>
                </a:lnTo>
                <a:lnTo>
                  <a:pt x="2884623" y="4186331"/>
                </a:lnTo>
                <a:cubicBezTo>
                  <a:pt x="2877487" y="4200148"/>
                  <a:pt x="2873919" y="4211003"/>
                  <a:pt x="2873919" y="4218899"/>
                </a:cubicBezTo>
                <a:lnTo>
                  <a:pt x="2873919" y="4239623"/>
                </a:lnTo>
                <a:lnTo>
                  <a:pt x="2884623" y="4239623"/>
                </a:lnTo>
                <a:cubicBezTo>
                  <a:pt x="2884623" y="4211991"/>
                  <a:pt x="2890866" y="4198173"/>
                  <a:pt x="2903354" y="4198173"/>
                </a:cubicBezTo>
                <a:lnTo>
                  <a:pt x="2903354" y="4165607"/>
                </a:lnTo>
                <a:cubicBezTo>
                  <a:pt x="2903354" y="4151791"/>
                  <a:pt x="2897110" y="4144883"/>
                  <a:pt x="2884623" y="4144883"/>
                </a:cubicBezTo>
                <a:close/>
                <a:moveTo>
                  <a:pt x="3987094" y="4103433"/>
                </a:moveTo>
                <a:lnTo>
                  <a:pt x="3987094" y="4144883"/>
                </a:lnTo>
                <a:lnTo>
                  <a:pt x="4005826" y="4144883"/>
                </a:lnTo>
                <a:lnTo>
                  <a:pt x="4005826" y="4103433"/>
                </a:lnTo>
                <a:close/>
                <a:moveTo>
                  <a:pt x="2817725" y="4091591"/>
                </a:moveTo>
                <a:lnTo>
                  <a:pt x="2817725" y="4186331"/>
                </a:lnTo>
                <a:lnTo>
                  <a:pt x="2836456" y="4186331"/>
                </a:lnTo>
                <a:cubicBezTo>
                  <a:pt x="2836456" y="4160672"/>
                  <a:pt x="2842700" y="4139948"/>
                  <a:pt x="2855187" y="4124159"/>
                </a:cubicBezTo>
                <a:cubicBezTo>
                  <a:pt x="2855187" y="4114290"/>
                  <a:pt x="2845376" y="4103433"/>
                  <a:pt x="2825752" y="4091591"/>
                </a:cubicBezTo>
                <a:close/>
                <a:moveTo>
                  <a:pt x="2231702" y="4079748"/>
                </a:moveTo>
                <a:lnTo>
                  <a:pt x="2231702" y="4112316"/>
                </a:lnTo>
                <a:lnTo>
                  <a:pt x="2253109" y="4112316"/>
                </a:lnTo>
                <a:lnTo>
                  <a:pt x="2253109" y="4079748"/>
                </a:lnTo>
                <a:close/>
                <a:moveTo>
                  <a:pt x="2539432" y="4059024"/>
                </a:moveTo>
                <a:lnTo>
                  <a:pt x="2550135" y="4059024"/>
                </a:lnTo>
                <a:cubicBezTo>
                  <a:pt x="2594733" y="4102447"/>
                  <a:pt x="2617032" y="4151791"/>
                  <a:pt x="2617032" y="4207056"/>
                </a:cubicBezTo>
                <a:lnTo>
                  <a:pt x="2617032" y="4230741"/>
                </a:lnTo>
                <a:lnTo>
                  <a:pt x="2598301" y="4230741"/>
                </a:lnTo>
                <a:cubicBezTo>
                  <a:pt x="2598301" y="4197187"/>
                  <a:pt x="2584921" y="4171529"/>
                  <a:pt x="2558163" y="4153764"/>
                </a:cubicBezTo>
                <a:lnTo>
                  <a:pt x="2528728" y="4177449"/>
                </a:lnTo>
                <a:cubicBezTo>
                  <a:pt x="2523375" y="4177449"/>
                  <a:pt x="2514455" y="4162646"/>
                  <a:pt x="2501968" y="4133040"/>
                </a:cubicBezTo>
                <a:cubicBezTo>
                  <a:pt x="2512672" y="4083697"/>
                  <a:pt x="2525159" y="4059024"/>
                  <a:pt x="2539432" y="4059024"/>
                </a:cubicBezTo>
                <a:close/>
                <a:moveTo>
                  <a:pt x="2962224" y="4026458"/>
                </a:moveTo>
                <a:cubicBezTo>
                  <a:pt x="2962224" y="4048169"/>
                  <a:pt x="2946168" y="4069879"/>
                  <a:pt x="2914057" y="4091591"/>
                </a:cubicBezTo>
                <a:lnTo>
                  <a:pt x="2914057" y="4103433"/>
                </a:lnTo>
                <a:cubicBezTo>
                  <a:pt x="2928328" y="4103433"/>
                  <a:pt x="2940817" y="4106394"/>
                  <a:pt x="2951520" y="4112316"/>
                </a:cubicBezTo>
                <a:cubicBezTo>
                  <a:pt x="2971144" y="4080736"/>
                  <a:pt x="2980955" y="4056063"/>
                  <a:pt x="2980955" y="4038300"/>
                </a:cubicBezTo>
                <a:close/>
                <a:moveTo>
                  <a:pt x="1150638" y="4017575"/>
                </a:moveTo>
                <a:lnTo>
                  <a:pt x="1150638" y="4038300"/>
                </a:lnTo>
                <a:cubicBezTo>
                  <a:pt x="1159557" y="4065932"/>
                  <a:pt x="1169369" y="4079748"/>
                  <a:pt x="1180072" y="4079748"/>
                </a:cubicBezTo>
                <a:lnTo>
                  <a:pt x="1180072" y="4070867"/>
                </a:lnTo>
                <a:cubicBezTo>
                  <a:pt x="1165800" y="4047182"/>
                  <a:pt x="1158665" y="4029419"/>
                  <a:pt x="1158665" y="4017575"/>
                </a:cubicBezTo>
                <a:close/>
                <a:moveTo>
                  <a:pt x="4035261" y="3922835"/>
                </a:moveTo>
                <a:lnTo>
                  <a:pt x="4035261" y="3931718"/>
                </a:lnTo>
                <a:lnTo>
                  <a:pt x="4062020" y="3976127"/>
                </a:lnTo>
                <a:lnTo>
                  <a:pt x="4053992" y="3996851"/>
                </a:lnTo>
                <a:cubicBezTo>
                  <a:pt x="4059344" y="4008693"/>
                  <a:pt x="4062020" y="4022509"/>
                  <a:pt x="4062020" y="4038300"/>
                </a:cubicBezTo>
                <a:lnTo>
                  <a:pt x="4083428" y="4038300"/>
                </a:lnTo>
                <a:lnTo>
                  <a:pt x="4083428" y="3952442"/>
                </a:lnTo>
                <a:cubicBezTo>
                  <a:pt x="4083428" y="3936652"/>
                  <a:pt x="4067372" y="3926783"/>
                  <a:pt x="4035261" y="3922835"/>
                </a:cubicBezTo>
                <a:close/>
                <a:moveTo>
                  <a:pt x="1139934" y="3869544"/>
                </a:moveTo>
                <a:cubicBezTo>
                  <a:pt x="1148853" y="3910992"/>
                  <a:pt x="1158665" y="3931718"/>
                  <a:pt x="1169369" y="3931718"/>
                </a:cubicBezTo>
                <a:lnTo>
                  <a:pt x="1180072" y="3931718"/>
                </a:lnTo>
                <a:lnTo>
                  <a:pt x="1180072" y="3922835"/>
                </a:lnTo>
                <a:cubicBezTo>
                  <a:pt x="1165800" y="3899150"/>
                  <a:pt x="1158665" y="3881387"/>
                  <a:pt x="1158665" y="3869544"/>
                </a:cubicBezTo>
                <a:close/>
                <a:moveTo>
                  <a:pt x="3623172" y="3825135"/>
                </a:moveTo>
                <a:cubicBezTo>
                  <a:pt x="3614252" y="3825135"/>
                  <a:pt x="3604441" y="3835990"/>
                  <a:pt x="3593737" y="3857702"/>
                </a:cubicBezTo>
                <a:lnTo>
                  <a:pt x="3623172" y="3857702"/>
                </a:lnTo>
                <a:close/>
                <a:moveTo>
                  <a:pt x="1696521" y="3816252"/>
                </a:moveTo>
                <a:lnTo>
                  <a:pt x="1704549" y="3836978"/>
                </a:lnTo>
                <a:lnTo>
                  <a:pt x="1696521" y="3857702"/>
                </a:lnTo>
                <a:lnTo>
                  <a:pt x="1715253" y="3869544"/>
                </a:lnTo>
                <a:lnTo>
                  <a:pt x="1715253" y="3816252"/>
                </a:lnTo>
                <a:close/>
                <a:moveTo>
                  <a:pt x="1131906" y="3804410"/>
                </a:moveTo>
                <a:lnTo>
                  <a:pt x="1131906" y="3825135"/>
                </a:lnTo>
                <a:cubicBezTo>
                  <a:pt x="1133689" y="3840925"/>
                  <a:pt x="1139934" y="3848820"/>
                  <a:pt x="1150638" y="3848820"/>
                </a:cubicBezTo>
                <a:lnTo>
                  <a:pt x="1150638" y="3804410"/>
                </a:lnTo>
                <a:close/>
                <a:moveTo>
                  <a:pt x="4035261" y="3783686"/>
                </a:moveTo>
                <a:cubicBezTo>
                  <a:pt x="4022773" y="3785659"/>
                  <a:pt x="4016530" y="3792567"/>
                  <a:pt x="4016530" y="3804410"/>
                </a:cubicBezTo>
                <a:lnTo>
                  <a:pt x="4016530" y="3816252"/>
                </a:lnTo>
                <a:lnTo>
                  <a:pt x="4035261" y="3816252"/>
                </a:lnTo>
                <a:close/>
                <a:moveTo>
                  <a:pt x="2461830" y="3783686"/>
                </a:moveTo>
                <a:cubicBezTo>
                  <a:pt x="2445774" y="3797502"/>
                  <a:pt x="2430610" y="3804410"/>
                  <a:pt x="2416339" y="3804410"/>
                </a:cubicBezTo>
                <a:lnTo>
                  <a:pt x="2416339" y="3848820"/>
                </a:lnTo>
                <a:cubicBezTo>
                  <a:pt x="2430610" y="3848820"/>
                  <a:pt x="2443098" y="3851780"/>
                  <a:pt x="2453801" y="3857702"/>
                </a:cubicBezTo>
                <a:lnTo>
                  <a:pt x="2461830" y="3836978"/>
                </a:lnTo>
                <a:close/>
                <a:moveTo>
                  <a:pt x="4072724" y="3774804"/>
                </a:moveTo>
                <a:lnTo>
                  <a:pt x="4072724" y="3816252"/>
                </a:lnTo>
                <a:cubicBezTo>
                  <a:pt x="4074508" y="3830068"/>
                  <a:pt x="4080751" y="3836978"/>
                  <a:pt x="4091455" y="3836978"/>
                </a:cubicBezTo>
                <a:lnTo>
                  <a:pt x="4102159" y="3816252"/>
                </a:lnTo>
                <a:lnTo>
                  <a:pt x="4102159" y="3795528"/>
                </a:lnTo>
                <a:cubicBezTo>
                  <a:pt x="4102159" y="3781712"/>
                  <a:pt x="4095915" y="3774804"/>
                  <a:pt x="4083428" y="3774804"/>
                </a:cubicBezTo>
                <a:close/>
                <a:moveTo>
                  <a:pt x="2501968" y="3762962"/>
                </a:moveTo>
                <a:cubicBezTo>
                  <a:pt x="2489481" y="3764935"/>
                  <a:pt x="2483237" y="3771843"/>
                  <a:pt x="2483237" y="3783686"/>
                </a:cubicBezTo>
                <a:lnTo>
                  <a:pt x="2483237" y="3795528"/>
                </a:lnTo>
                <a:lnTo>
                  <a:pt x="2501968" y="3795528"/>
                </a:lnTo>
                <a:close/>
                <a:moveTo>
                  <a:pt x="1926649" y="3742236"/>
                </a:moveTo>
                <a:lnTo>
                  <a:pt x="1926649" y="3751119"/>
                </a:lnTo>
                <a:cubicBezTo>
                  <a:pt x="1928433" y="3766909"/>
                  <a:pt x="1934676" y="3774804"/>
                  <a:pt x="1945380" y="3774804"/>
                </a:cubicBezTo>
                <a:lnTo>
                  <a:pt x="1945380" y="3762962"/>
                </a:lnTo>
                <a:cubicBezTo>
                  <a:pt x="1945380" y="3749146"/>
                  <a:pt x="1939136" y="3742236"/>
                  <a:pt x="1926649" y="3742236"/>
                </a:cubicBezTo>
                <a:close/>
                <a:moveTo>
                  <a:pt x="1035573" y="3721512"/>
                </a:moveTo>
                <a:lnTo>
                  <a:pt x="1054304" y="3721512"/>
                </a:lnTo>
                <a:lnTo>
                  <a:pt x="1065008" y="3762962"/>
                </a:lnTo>
                <a:lnTo>
                  <a:pt x="1043601" y="3774804"/>
                </a:lnTo>
                <a:lnTo>
                  <a:pt x="1035573" y="3774804"/>
                </a:lnTo>
                <a:close/>
                <a:moveTo>
                  <a:pt x="1158665" y="3697827"/>
                </a:moveTo>
                <a:cubicBezTo>
                  <a:pt x="1146178" y="3705723"/>
                  <a:pt x="1137258" y="3709670"/>
                  <a:pt x="1131906" y="3709670"/>
                </a:cubicBezTo>
                <a:lnTo>
                  <a:pt x="1139934" y="3762962"/>
                </a:lnTo>
                <a:lnTo>
                  <a:pt x="1158665" y="3762962"/>
                </a:lnTo>
                <a:cubicBezTo>
                  <a:pt x="1158665" y="3749146"/>
                  <a:pt x="1162233" y="3742236"/>
                  <a:pt x="1169369" y="3742236"/>
                </a:cubicBezTo>
                <a:cubicBezTo>
                  <a:pt x="1162233" y="3730394"/>
                  <a:pt x="1158665" y="3715592"/>
                  <a:pt x="1158665" y="3697827"/>
                </a:cubicBezTo>
                <a:close/>
                <a:moveTo>
                  <a:pt x="4083428" y="3677103"/>
                </a:moveTo>
                <a:lnTo>
                  <a:pt x="4083428" y="3709670"/>
                </a:lnTo>
                <a:cubicBezTo>
                  <a:pt x="4085211" y="3723487"/>
                  <a:pt x="4091455" y="3730394"/>
                  <a:pt x="4102159" y="3730394"/>
                </a:cubicBezTo>
                <a:lnTo>
                  <a:pt x="4110186" y="3709670"/>
                </a:lnTo>
                <a:lnTo>
                  <a:pt x="4110186" y="3697827"/>
                </a:lnTo>
                <a:cubicBezTo>
                  <a:pt x="4110186" y="3684011"/>
                  <a:pt x="4103942" y="3677103"/>
                  <a:pt x="4091455" y="3677103"/>
                </a:cubicBezTo>
                <a:close/>
                <a:moveTo>
                  <a:pt x="2825752" y="3668220"/>
                </a:moveTo>
                <a:cubicBezTo>
                  <a:pt x="2813265" y="3670195"/>
                  <a:pt x="2807021" y="3677103"/>
                  <a:pt x="2807021" y="3688946"/>
                </a:cubicBezTo>
                <a:lnTo>
                  <a:pt x="2807021" y="3709670"/>
                </a:lnTo>
                <a:cubicBezTo>
                  <a:pt x="2819509" y="3709670"/>
                  <a:pt x="2825752" y="3702762"/>
                  <a:pt x="2825752" y="3688946"/>
                </a:cubicBezTo>
                <a:close/>
                <a:moveTo>
                  <a:pt x="1648356" y="3647496"/>
                </a:moveTo>
                <a:cubicBezTo>
                  <a:pt x="1655490" y="3659339"/>
                  <a:pt x="1659059" y="3673156"/>
                  <a:pt x="1659059" y="3688946"/>
                </a:cubicBezTo>
                <a:lnTo>
                  <a:pt x="1667087" y="3688946"/>
                </a:lnTo>
                <a:cubicBezTo>
                  <a:pt x="1679574" y="3688946"/>
                  <a:pt x="1685818" y="3682038"/>
                  <a:pt x="1685818" y="3668220"/>
                </a:cubicBezTo>
                <a:lnTo>
                  <a:pt x="1659059" y="3647496"/>
                </a:lnTo>
                <a:close/>
                <a:moveTo>
                  <a:pt x="3690070" y="3594206"/>
                </a:moveTo>
                <a:lnTo>
                  <a:pt x="3698097" y="3614930"/>
                </a:lnTo>
                <a:cubicBezTo>
                  <a:pt x="3685610" y="3614930"/>
                  <a:pt x="3679366" y="3628746"/>
                  <a:pt x="3679366" y="3656378"/>
                </a:cubicBezTo>
                <a:lnTo>
                  <a:pt x="3660635" y="3656378"/>
                </a:lnTo>
                <a:cubicBezTo>
                  <a:pt x="3664203" y="3614930"/>
                  <a:pt x="3674014" y="3594206"/>
                  <a:pt x="3690070" y="3594206"/>
                </a:cubicBezTo>
                <a:close/>
                <a:moveTo>
                  <a:pt x="2825752" y="3594206"/>
                </a:moveTo>
                <a:lnTo>
                  <a:pt x="2825752" y="3623811"/>
                </a:lnTo>
                <a:cubicBezTo>
                  <a:pt x="2840025" y="3623811"/>
                  <a:pt x="2847160" y="3616903"/>
                  <a:pt x="2847160" y="3603087"/>
                </a:cubicBezTo>
                <a:close/>
                <a:moveTo>
                  <a:pt x="2750827" y="3570519"/>
                </a:moveTo>
                <a:cubicBezTo>
                  <a:pt x="2750827" y="3582362"/>
                  <a:pt x="2763315" y="3597165"/>
                  <a:pt x="2788290" y="3614930"/>
                </a:cubicBezTo>
                <a:lnTo>
                  <a:pt x="2788290" y="3594206"/>
                </a:lnTo>
                <a:cubicBezTo>
                  <a:pt x="2788290" y="3578415"/>
                  <a:pt x="2782047" y="3570519"/>
                  <a:pt x="2769558" y="3570519"/>
                </a:cubicBezTo>
                <a:close/>
                <a:moveTo>
                  <a:pt x="2769558" y="3496505"/>
                </a:moveTo>
                <a:lnTo>
                  <a:pt x="2769558" y="3508347"/>
                </a:lnTo>
                <a:cubicBezTo>
                  <a:pt x="2771343" y="3522163"/>
                  <a:pt x="2777587" y="3529071"/>
                  <a:pt x="2788290" y="3529071"/>
                </a:cubicBezTo>
                <a:lnTo>
                  <a:pt x="2788290" y="3496505"/>
                </a:lnTo>
                <a:close/>
                <a:moveTo>
                  <a:pt x="3738235" y="3475779"/>
                </a:moveTo>
                <a:lnTo>
                  <a:pt x="3738235" y="3508347"/>
                </a:lnTo>
                <a:lnTo>
                  <a:pt x="3756967" y="3508347"/>
                </a:lnTo>
                <a:cubicBezTo>
                  <a:pt x="3749831" y="3494530"/>
                  <a:pt x="3746264" y="3483675"/>
                  <a:pt x="3746264" y="3475779"/>
                </a:cubicBezTo>
                <a:close/>
                <a:moveTo>
                  <a:pt x="4187787" y="3434331"/>
                </a:moveTo>
                <a:lnTo>
                  <a:pt x="4177084" y="3496505"/>
                </a:lnTo>
                <a:lnTo>
                  <a:pt x="4198491" y="3508347"/>
                </a:lnTo>
                <a:lnTo>
                  <a:pt x="4206518" y="3434331"/>
                </a:lnTo>
                <a:close/>
                <a:moveTo>
                  <a:pt x="2156777" y="3422489"/>
                </a:moveTo>
                <a:cubicBezTo>
                  <a:pt x="2144290" y="3422489"/>
                  <a:pt x="2134477" y="3444200"/>
                  <a:pt x="2127342" y="3487622"/>
                </a:cubicBezTo>
                <a:cubicBezTo>
                  <a:pt x="2138046" y="3487622"/>
                  <a:pt x="2150533" y="3473806"/>
                  <a:pt x="2164804" y="3446174"/>
                </a:cubicBezTo>
                <a:lnTo>
                  <a:pt x="2164804" y="3422489"/>
                </a:lnTo>
                <a:close/>
                <a:moveTo>
                  <a:pt x="3641903" y="3413607"/>
                </a:moveTo>
                <a:lnTo>
                  <a:pt x="3671339" y="3413607"/>
                </a:lnTo>
                <a:cubicBezTo>
                  <a:pt x="3671339" y="3427423"/>
                  <a:pt x="3664203" y="3434331"/>
                  <a:pt x="3649931" y="3434331"/>
                </a:cubicBezTo>
                <a:close/>
                <a:moveTo>
                  <a:pt x="2089879" y="3392882"/>
                </a:moveTo>
                <a:lnTo>
                  <a:pt x="2089879" y="3401765"/>
                </a:lnTo>
                <a:lnTo>
                  <a:pt x="2097907" y="3455055"/>
                </a:lnTo>
                <a:lnTo>
                  <a:pt x="2116639" y="3455055"/>
                </a:lnTo>
                <a:cubicBezTo>
                  <a:pt x="2116639" y="3445186"/>
                  <a:pt x="2123774" y="3431370"/>
                  <a:pt x="2138046" y="3413607"/>
                </a:cubicBezTo>
                <a:close/>
                <a:moveTo>
                  <a:pt x="3880058" y="3369197"/>
                </a:moveTo>
                <a:lnTo>
                  <a:pt x="3880058" y="3413607"/>
                </a:lnTo>
                <a:cubicBezTo>
                  <a:pt x="3880058" y="3423475"/>
                  <a:pt x="3889870" y="3434331"/>
                  <a:pt x="3909494" y="3446174"/>
                </a:cubicBezTo>
                <a:lnTo>
                  <a:pt x="3928225" y="3413607"/>
                </a:lnTo>
                <a:lnTo>
                  <a:pt x="3928225" y="3392882"/>
                </a:lnTo>
                <a:lnTo>
                  <a:pt x="3901465" y="3413607"/>
                </a:lnTo>
                <a:cubicBezTo>
                  <a:pt x="3894330" y="3401765"/>
                  <a:pt x="3890762" y="3386961"/>
                  <a:pt x="3890762" y="3369197"/>
                </a:cubicBezTo>
                <a:close/>
                <a:moveTo>
                  <a:pt x="1592161" y="3360315"/>
                </a:moveTo>
                <a:cubicBezTo>
                  <a:pt x="1593945" y="3374131"/>
                  <a:pt x="1600189" y="3381039"/>
                  <a:pt x="1610892" y="3381039"/>
                </a:cubicBezTo>
                <a:cubicBezTo>
                  <a:pt x="1623380" y="3381039"/>
                  <a:pt x="1629623" y="3374131"/>
                  <a:pt x="1629623" y="3360315"/>
                </a:cubicBezTo>
                <a:close/>
                <a:moveTo>
                  <a:pt x="976704" y="3339591"/>
                </a:moveTo>
                <a:cubicBezTo>
                  <a:pt x="1015950" y="3355381"/>
                  <a:pt x="1035573" y="3369197"/>
                  <a:pt x="1035573" y="3381039"/>
                </a:cubicBezTo>
                <a:lnTo>
                  <a:pt x="1035573" y="3434331"/>
                </a:lnTo>
                <a:cubicBezTo>
                  <a:pt x="1035573" y="3448147"/>
                  <a:pt x="1029330" y="3455055"/>
                  <a:pt x="1016842" y="3455055"/>
                </a:cubicBezTo>
                <a:lnTo>
                  <a:pt x="995435" y="3455055"/>
                </a:lnTo>
                <a:cubicBezTo>
                  <a:pt x="977595" y="3449135"/>
                  <a:pt x="968676" y="3428409"/>
                  <a:pt x="968676" y="3392882"/>
                </a:cubicBezTo>
                <a:lnTo>
                  <a:pt x="968676" y="3360315"/>
                </a:lnTo>
                <a:close/>
                <a:moveTo>
                  <a:pt x="4169056" y="3265575"/>
                </a:moveTo>
                <a:cubicBezTo>
                  <a:pt x="4153000" y="3279391"/>
                  <a:pt x="4140513" y="3286299"/>
                  <a:pt x="4131593" y="3286299"/>
                </a:cubicBezTo>
                <a:cubicBezTo>
                  <a:pt x="4133377" y="3300115"/>
                  <a:pt x="4139621" y="3307025"/>
                  <a:pt x="4150324" y="3307025"/>
                </a:cubicBezTo>
                <a:cubicBezTo>
                  <a:pt x="4150324" y="3293207"/>
                  <a:pt x="4159244" y="3286299"/>
                  <a:pt x="4177084" y="3286299"/>
                </a:cubicBezTo>
                <a:lnTo>
                  <a:pt x="4177084" y="3265575"/>
                </a:lnTo>
                <a:close/>
                <a:moveTo>
                  <a:pt x="1889186" y="3253733"/>
                </a:moveTo>
                <a:lnTo>
                  <a:pt x="1897214" y="3253733"/>
                </a:lnTo>
                <a:cubicBezTo>
                  <a:pt x="1941813" y="3289260"/>
                  <a:pt x="1973923" y="3324788"/>
                  <a:pt x="1993547" y="3360315"/>
                </a:cubicBezTo>
                <a:lnTo>
                  <a:pt x="1993547" y="3369197"/>
                </a:lnTo>
                <a:lnTo>
                  <a:pt x="1964112" y="3369197"/>
                </a:lnTo>
                <a:lnTo>
                  <a:pt x="1964112" y="3348473"/>
                </a:lnTo>
                <a:lnTo>
                  <a:pt x="1945380" y="3360315"/>
                </a:lnTo>
                <a:cubicBezTo>
                  <a:pt x="1907918" y="3303076"/>
                  <a:pt x="1889186" y="3271497"/>
                  <a:pt x="1889186" y="3265575"/>
                </a:cubicBezTo>
                <a:close/>
                <a:moveTo>
                  <a:pt x="3623172" y="3233009"/>
                </a:moveTo>
                <a:lnTo>
                  <a:pt x="3631199" y="3233009"/>
                </a:lnTo>
                <a:lnTo>
                  <a:pt x="3631199" y="3265575"/>
                </a:lnTo>
                <a:cubicBezTo>
                  <a:pt x="3631199" y="3279391"/>
                  <a:pt x="3624956" y="3286299"/>
                  <a:pt x="3612468" y="3286299"/>
                </a:cubicBezTo>
                <a:lnTo>
                  <a:pt x="3604441" y="3286299"/>
                </a:lnTo>
                <a:lnTo>
                  <a:pt x="3604441" y="3253733"/>
                </a:lnTo>
                <a:cubicBezTo>
                  <a:pt x="3606225" y="3239917"/>
                  <a:pt x="3612468" y="3233009"/>
                  <a:pt x="3623172" y="3233009"/>
                </a:cubicBezTo>
                <a:close/>
                <a:moveTo>
                  <a:pt x="4131593" y="3221166"/>
                </a:moveTo>
                <a:lnTo>
                  <a:pt x="4131593" y="3241890"/>
                </a:lnTo>
                <a:lnTo>
                  <a:pt x="4139621" y="3241890"/>
                </a:lnTo>
                <a:cubicBezTo>
                  <a:pt x="4152109" y="3241890"/>
                  <a:pt x="4158353" y="3234982"/>
                  <a:pt x="4158353" y="3221166"/>
                </a:cubicBezTo>
                <a:close/>
                <a:moveTo>
                  <a:pt x="2127342" y="3200441"/>
                </a:moveTo>
                <a:cubicBezTo>
                  <a:pt x="2127342" y="3208336"/>
                  <a:pt x="2130910" y="3212283"/>
                  <a:pt x="2138046" y="3212283"/>
                </a:cubicBezTo>
                <a:lnTo>
                  <a:pt x="2127342" y="3233009"/>
                </a:lnTo>
                <a:lnTo>
                  <a:pt x="2138046" y="3253733"/>
                </a:lnTo>
                <a:cubicBezTo>
                  <a:pt x="2130910" y="3267549"/>
                  <a:pt x="2127342" y="3278405"/>
                  <a:pt x="2127342" y="3286299"/>
                </a:cubicBezTo>
                <a:cubicBezTo>
                  <a:pt x="2139830" y="3288273"/>
                  <a:pt x="2146073" y="3295182"/>
                  <a:pt x="2146073" y="3307025"/>
                </a:cubicBezTo>
                <a:lnTo>
                  <a:pt x="2127342" y="3318867"/>
                </a:lnTo>
                <a:cubicBezTo>
                  <a:pt x="2118422" y="3289260"/>
                  <a:pt x="2108610" y="3274457"/>
                  <a:pt x="2097907" y="3274457"/>
                </a:cubicBezTo>
                <a:cubicBezTo>
                  <a:pt x="2105043" y="3225113"/>
                  <a:pt x="2114854" y="3200441"/>
                  <a:pt x="2127342" y="3200441"/>
                </a:cubicBezTo>
                <a:close/>
                <a:moveTo>
                  <a:pt x="2031009" y="3179717"/>
                </a:moveTo>
                <a:cubicBezTo>
                  <a:pt x="2043497" y="3181690"/>
                  <a:pt x="2049741" y="3188598"/>
                  <a:pt x="2049741" y="3200441"/>
                </a:cubicBezTo>
                <a:lnTo>
                  <a:pt x="2049741" y="3241890"/>
                </a:lnTo>
                <a:lnTo>
                  <a:pt x="2031009" y="3241890"/>
                </a:lnTo>
                <a:close/>
                <a:moveTo>
                  <a:pt x="3949632" y="3167874"/>
                </a:moveTo>
                <a:lnTo>
                  <a:pt x="3949632" y="3191559"/>
                </a:lnTo>
                <a:cubicBezTo>
                  <a:pt x="3951416" y="3205375"/>
                  <a:pt x="3957659" y="3212283"/>
                  <a:pt x="3968363" y="3212283"/>
                </a:cubicBezTo>
                <a:lnTo>
                  <a:pt x="3968363" y="3167874"/>
                </a:lnTo>
                <a:close/>
                <a:moveTo>
                  <a:pt x="2587597" y="3147150"/>
                </a:moveTo>
                <a:lnTo>
                  <a:pt x="2587597" y="3191559"/>
                </a:lnTo>
                <a:lnTo>
                  <a:pt x="2606328" y="3191559"/>
                </a:lnTo>
                <a:lnTo>
                  <a:pt x="2606328" y="3167874"/>
                </a:lnTo>
                <a:cubicBezTo>
                  <a:pt x="2606328" y="3154058"/>
                  <a:pt x="2600084" y="3147150"/>
                  <a:pt x="2587597" y="3147150"/>
                </a:cubicBezTo>
                <a:close/>
                <a:moveTo>
                  <a:pt x="3690070" y="3138269"/>
                </a:moveTo>
                <a:cubicBezTo>
                  <a:pt x="3702557" y="3140242"/>
                  <a:pt x="3708801" y="3147150"/>
                  <a:pt x="3708801" y="3158993"/>
                </a:cubicBezTo>
                <a:lnTo>
                  <a:pt x="3708801" y="3179717"/>
                </a:lnTo>
                <a:cubicBezTo>
                  <a:pt x="3708801" y="3189586"/>
                  <a:pt x="3698990" y="3200441"/>
                  <a:pt x="3679366" y="3212283"/>
                </a:cubicBezTo>
                <a:lnTo>
                  <a:pt x="3671339" y="3212283"/>
                </a:lnTo>
                <a:lnTo>
                  <a:pt x="3671339" y="3158993"/>
                </a:lnTo>
                <a:cubicBezTo>
                  <a:pt x="3673122" y="3145177"/>
                  <a:pt x="3679366" y="3138269"/>
                  <a:pt x="3690070" y="3138269"/>
                </a:cubicBezTo>
                <a:close/>
                <a:moveTo>
                  <a:pt x="1552023" y="3126426"/>
                </a:moveTo>
                <a:cubicBezTo>
                  <a:pt x="1537751" y="3126426"/>
                  <a:pt x="1527940" y="3144189"/>
                  <a:pt x="1522587" y="3179717"/>
                </a:cubicBezTo>
                <a:cubicBezTo>
                  <a:pt x="1529724" y="3193533"/>
                  <a:pt x="1533291" y="3204389"/>
                  <a:pt x="1533291" y="3212283"/>
                </a:cubicBezTo>
                <a:lnTo>
                  <a:pt x="1552023" y="3212283"/>
                </a:lnTo>
                <a:lnTo>
                  <a:pt x="1552023" y="3179717"/>
                </a:lnTo>
                <a:lnTo>
                  <a:pt x="1543995" y="3158993"/>
                </a:lnTo>
                <a:cubicBezTo>
                  <a:pt x="1556482" y="3158993"/>
                  <a:pt x="1562727" y="3152085"/>
                  <a:pt x="1562727" y="3138269"/>
                </a:cubicBezTo>
                <a:lnTo>
                  <a:pt x="1562727" y="3126426"/>
                </a:lnTo>
                <a:close/>
                <a:moveTo>
                  <a:pt x="4158353" y="3114584"/>
                </a:moveTo>
                <a:lnTo>
                  <a:pt x="4158353" y="3138269"/>
                </a:lnTo>
                <a:cubicBezTo>
                  <a:pt x="4160136" y="3152085"/>
                  <a:pt x="4166380" y="3158993"/>
                  <a:pt x="4177084" y="3158993"/>
                </a:cubicBezTo>
                <a:cubicBezTo>
                  <a:pt x="4177084" y="3151097"/>
                  <a:pt x="4180651" y="3147150"/>
                  <a:pt x="4187787" y="3147150"/>
                </a:cubicBezTo>
                <a:cubicBezTo>
                  <a:pt x="4180651" y="3133334"/>
                  <a:pt x="4177084" y="3122478"/>
                  <a:pt x="4177084" y="3114584"/>
                </a:cubicBezTo>
                <a:close/>
                <a:moveTo>
                  <a:pt x="1648356" y="3093858"/>
                </a:moveTo>
                <a:lnTo>
                  <a:pt x="1659059" y="3093858"/>
                </a:lnTo>
                <a:cubicBezTo>
                  <a:pt x="1721497" y="3155046"/>
                  <a:pt x="1752715" y="3222152"/>
                  <a:pt x="1752715" y="3295182"/>
                </a:cubicBezTo>
                <a:cubicBezTo>
                  <a:pt x="1747364" y="3308998"/>
                  <a:pt x="1744688" y="3319853"/>
                  <a:pt x="1744688" y="3327749"/>
                </a:cubicBezTo>
                <a:lnTo>
                  <a:pt x="1725957" y="3327749"/>
                </a:lnTo>
                <a:cubicBezTo>
                  <a:pt x="1681358" y="3300115"/>
                  <a:pt x="1659059" y="3282352"/>
                  <a:pt x="1659059" y="3274457"/>
                </a:cubicBezTo>
                <a:lnTo>
                  <a:pt x="1637652" y="3286299"/>
                </a:lnTo>
                <a:lnTo>
                  <a:pt x="1629623" y="3286299"/>
                </a:lnTo>
                <a:lnTo>
                  <a:pt x="1629623" y="3253733"/>
                </a:lnTo>
                <a:cubicBezTo>
                  <a:pt x="1629623" y="3247811"/>
                  <a:pt x="1623380" y="3219193"/>
                  <a:pt x="1610892" y="3167874"/>
                </a:cubicBezTo>
                <a:lnTo>
                  <a:pt x="1610892" y="3147150"/>
                </a:lnTo>
                <a:cubicBezTo>
                  <a:pt x="1626948" y="3113596"/>
                  <a:pt x="1639436" y="3095832"/>
                  <a:pt x="1648356" y="3093858"/>
                </a:cubicBezTo>
                <a:close/>
                <a:moveTo>
                  <a:pt x="4062020" y="3084977"/>
                </a:moveTo>
                <a:cubicBezTo>
                  <a:pt x="4049532" y="3086950"/>
                  <a:pt x="4043288" y="3093858"/>
                  <a:pt x="4043288" y="3105701"/>
                </a:cubicBezTo>
                <a:lnTo>
                  <a:pt x="4043288" y="3114584"/>
                </a:lnTo>
                <a:lnTo>
                  <a:pt x="4053992" y="3114584"/>
                </a:lnTo>
                <a:cubicBezTo>
                  <a:pt x="4066480" y="3114584"/>
                  <a:pt x="4072724" y="3107676"/>
                  <a:pt x="4072724" y="3093858"/>
                </a:cubicBezTo>
                <a:lnTo>
                  <a:pt x="4072724" y="3084977"/>
                </a:lnTo>
                <a:close/>
                <a:moveTo>
                  <a:pt x="4131593" y="3052410"/>
                </a:moveTo>
                <a:lnTo>
                  <a:pt x="4120890" y="3105701"/>
                </a:lnTo>
                <a:cubicBezTo>
                  <a:pt x="4129809" y="3105701"/>
                  <a:pt x="4139621" y="3094846"/>
                  <a:pt x="4150324" y="3073134"/>
                </a:cubicBezTo>
                <a:lnTo>
                  <a:pt x="4150324" y="3052410"/>
                </a:lnTo>
                <a:close/>
                <a:moveTo>
                  <a:pt x="3612468" y="3040568"/>
                </a:moveTo>
                <a:lnTo>
                  <a:pt x="3631199" y="3040568"/>
                </a:lnTo>
                <a:cubicBezTo>
                  <a:pt x="3631199" y="3048462"/>
                  <a:pt x="3634768" y="3059318"/>
                  <a:pt x="3641903" y="3073134"/>
                </a:cubicBezTo>
                <a:lnTo>
                  <a:pt x="3660635" y="3064253"/>
                </a:lnTo>
                <a:lnTo>
                  <a:pt x="3679366" y="3064253"/>
                </a:lnTo>
                <a:lnTo>
                  <a:pt x="3679366" y="3093858"/>
                </a:lnTo>
                <a:cubicBezTo>
                  <a:pt x="3670446" y="3093858"/>
                  <a:pt x="3657959" y="3100766"/>
                  <a:pt x="3641903" y="3114584"/>
                </a:cubicBezTo>
                <a:cubicBezTo>
                  <a:pt x="3641903" y="3094846"/>
                  <a:pt x="3632092" y="3084977"/>
                  <a:pt x="3612468" y="3084977"/>
                </a:cubicBezTo>
                <a:close/>
                <a:moveTo>
                  <a:pt x="1956084" y="3010961"/>
                </a:moveTo>
                <a:cubicBezTo>
                  <a:pt x="1956084" y="3016883"/>
                  <a:pt x="1958760" y="3019842"/>
                  <a:pt x="1964112" y="3019842"/>
                </a:cubicBezTo>
                <a:cubicBezTo>
                  <a:pt x="1964112" y="3013922"/>
                  <a:pt x="1967680" y="3010961"/>
                  <a:pt x="1974816" y="3010961"/>
                </a:cubicBezTo>
                <a:lnTo>
                  <a:pt x="1993547" y="3040568"/>
                </a:lnTo>
                <a:cubicBezTo>
                  <a:pt x="1973923" y="3082016"/>
                  <a:pt x="1964112" y="3117543"/>
                  <a:pt x="1964112" y="3147150"/>
                </a:cubicBezTo>
                <a:cubicBezTo>
                  <a:pt x="1976600" y="3155046"/>
                  <a:pt x="1986411" y="3158993"/>
                  <a:pt x="1993547" y="3158993"/>
                </a:cubicBezTo>
                <a:lnTo>
                  <a:pt x="1993547" y="3179717"/>
                </a:lnTo>
                <a:cubicBezTo>
                  <a:pt x="1993547" y="3193533"/>
                  <a:pt x="1987303" y="3200441"/>
                  <a:pt x="1974816" y="3200441"/>
                </a:cubicBezTo>
                <a:cubicBezTo>
                  <a:pt x="1965896" y="3200441"/>
                  <a:pt x="1952516" y="3182678"/>
                  <a:pt x="1934676" y="3147150"/>
                </a:cubicBezTo>
                <a:lnTo>
                  <a:pt x="1934676" y="3114584"/>
                </a:lnTo>
                <a:lnTo>
                  <a:pt x="1945380" y="3052410"/>
                </a:lnTo>
                <a:cubicBezTo>
                  <a:pt x="1938244" y="3038594"/>
                  <a:pt x="1934676" y="3027738"/>
                  <a:pt x="1934676" y="3019842"/>
                </a:cubicBezTo>
                <a:close/>
                <a:moveTo>
                  <a:pt x="1035573" y="2990237"/>
                </a:moveTo>
                <a:lnTo>
                  <a:pt x="1035573" y="3019842"/>
                </a:lnTo>
                <a:cubicBezTo>
                  <a:pt x="1048061" y="3019842"/>
                  <a:pt x="1054304" y="3012934"/>
                  <a:pt x="1054304" y="2999118"/>
                </a:cubicBezTo>
                <a:close/>
                <a:moveTo>
                  <a:pt x="3938928" y="2957670"/>
                </a:moveTo>
                <a:lnTo>
                  <a:pt x="3938928" y="3010961"/>
                </a:lnTo>
                <a:cubicBezTo>
                  <a:pt x="3951416" y="3010961"/>
                  <a:pt x="3957659" y="3004053"/>
                  <a:pt x="3957659" y="2990237"/>
                </a:cubicBezTo>
                <a:lnTo>
                  <a:pt x="3957659" y="2957670"/>
                </a:lnTo>
                <a:close/>
                <a:moveTo>
                  <a:pt x="4361721" y="2925102"/>
                </a:moveTo>
                <a:lnTo>
                  <a:pt x="4361721" y="2936945"/>
                </a:lnTo>
                <a:cubicBezTo>
                  <a:pt x="4367072" y="2950762"/>
                  <a:pt x="4369749" y="2960630"/>
                  <a:pt x="4369749" y="2966552"/>
                </a:cubicBezTo>
                <a:lnTo>
                  <a:pt x="4351018" y="2978394"/>
                </a:lnTo>
                <a:lnTo>
                  <a:pt x="4332287" y="2966552"/>
                </a:lnTo>
                <a:cubicBezTo>
                  <a:pt x="4305527" y="3011948"/>
                  <a:pt x="4292147" y="3044515"/>
                  <a:pt x="4292147" y="3064253"/>
                </a:cubicBezTo>
                <a:lnTo>
                  <a:pt x="4313554" y="3073134"/>
                </a:lnTo>
                <a:lnTo>
                  <a:pt x="4369749" y="2999118"/>
                </a:lnTo>
                <a:lnTo>
                  <a:pt x="4388481" y="2966552"/>
                </a:lnTo>
                <a:lnTo>
                  <a:pt x="4388481" y="2945828"/>
                </a:lnTo>
                <a:cubicBezTo>
                  <a:pt x="4388481" y="2932010"/>
                  <a:pt x="4382236" y="2925102"/>
                  <a:pt x="4369749" y="2925102"/>
                </a:cubicBezTo>
                <a:close/>
                <a:moveTo>
                  <a:pt x="2999686" y="2904378"/>
                </a:moveTo>
                <a:cubicBezTo>
                  <a:pt x="2987199" y="2906352"/>
                  <a:pt x="2980955" y="2913260"/>
                  <a:pt x="2980955" y="2925102"/>
                </a:cubicBezTo>
                <a:lnTo>
                  <a:pt x="2999686" y="2936945"/>
                </a:lnTo>
                <a:close/>
                <a:moveTo>
                  <a:pt x="4407212" y="2839244"/>
                </a:moveTo>
                <a:cubicBezTo>
                  <a:pt x="4407212" y="2855035"/>
                  <a:pt x="4400968" y="2862929"/>
                  <a:pt x="4388481" y="2862929"/>
                </a:cubicBezTo>
                <a:lnTo>
                  <a:pt x="4388481" y="2892536"/>
                </a:lnTo>
                <a:lnTo>
                  <a:pt x="4407212" y="2892536"/>
                </a:lnTo>
                <a:cubicBezTo>
                  <a:pt x="4407212" y="2876746"/>
                  <a:pt x="4410779" y="2862929"/>
                  <a:pt x="4417915" y="2851086"/>
                </a:cubicBezTo>
                <a:lnTo>
                  <a:pt x="4417915" y="2839244"/>
                </a:lnTo>
                <a:close/>
                <a:moveTo>
                  <a:pt x="4361721" y="2839244"/>
                </a:moveTo>
                <a:cubicBezTo>
                  <a:pt x="4347450" y="2843192"/>
                  <a:pt x="4340314" y="2851086"/>
                  <a:pt x="4340314" y="2862929"/>
                </a:cubicBezTo>
                <a:lnTo>
                  <a:pt x="4361721" y="2871812"/>
                </a:lnTo>
                <a:lnTo>
                  <a:pt x="4369749" y="2871812"/>
                </a:lnTo>
                <a:lnTo>
                  <a:pt x="4369749" y="2839244"/>
                </a:lnTo>
                <a:close/>
                <a:moveTo>
                  <a:pt x="2962224" y="2818520"/>
                </a:moveTo>
                <a:lnTo>
                  <a:pt x="2951520" y="2839244"/>
                </a:lnTo>
                <a:lnTo>
                  <a:pt x="2951520" y="2862929"/>
                </a:lnTo>
                <a:lnTo>
                  <a:pt x="2970251" y="2862929"/>
                </a:lnTo>
                <a:cubicBezTo>
                  <a:pt x="2970251" y="2855035"/>
                  <a:pt x="2973819" y="2844178"/>
                  <a:pt x="2980955" y="2830362"/>
                </a:cubicBezTo>
                <a:close/>
                <a:moveTo>
                  <a:pt x="2386905" y="2765229"/>
                </a:moveTo>
                <a:cubicBezTo>
                  <a:pt x="2374416" y="2767203"/>
                  <a:pt x="2368173" y="2774111"/>
                  <a:pt x="2368173" y="2785953"/>
                </a:cubicBezTo>
                <a:lnTo>
                  <a:pt x="2368173" y="2797796"/>
                </a:lnTo>
                <a:cubicBezTo>
                  <a:pt x="2369958" y="2811612"/>
                  <a:pt x="2376201" y="2818520"/>
                  <a:pt x="2386905" y="2818520"/>
                </a:cubicBezTo>
                <a:lnTo>
                  <a:pt x="2394932" y="2818520"/>
                </a:lnTo>
                <a:lnTo>
                  <a:pt x="2394932" y="2765229"/>
                </a:lnTo>
                <a:close/>
                <a:moveTo>
                  <a:pt x="4035261" y="2744504"/>
                </a:moveTo>
                <a:cubicBezTo>
                  <a:pt x="4035261" y="2752399"/>
                  <a:pt x="4031693" y="2763254"/>
                  <a:pt x="4024557" y="2777072"/>
                </a:cubicBezTo>
                <a:lnTo>
                  <a:pt x="4043288" y="2785953"/>
                </a:lnTo>
                <a:lnTo>
                  <a:pt x="4053992" y="2785953"/>
                </a:lnTo>
                <a:lnTo>
                  <a:pt x="4053992" y="2744504"/>
                </a:lnTo>
                <a:close/>
                <a:moveTo>
                  <a:pt x="3363609" y="2744504"/>
                </a:moveTo>
                <a:lnTo>
                  <a:pt x="3374313" y="2765229"/>
                </a:lnTo>
                <a:lnTo>
                  <a:pt x="3374313" y="2777072"/>
                </a:lnTo>
                <a:lnTo>
                  <a:pt x="3344878" y="2777072"/>
                </a:lnTo>
                <a:lnTo>
                  <a:pt x="3344878" y="2765229"/>
                </a:lnTo>
                <a:cubicBezTo>
                  <a:pt x="3346662" y="2751412"/>
                  <a:pt x="3352906" y="2744504"/>
                  <a:pt x="3363609" y="2744504"/>
                </a:cubicBezTo>
                <a:close/>
                <a:moveTo>
                  <a:pt x="2922085" y="2744504"/>
                </a:moveTo>
                <a:lnTo>
                  <a:pt x="2922085" y="2777072"/>
                </a:lnTo>
                <a:cubicBezTo>
                  <a:pt x="2934573" y="2777072"/>
                  <a:pt x="2940817" y="2770164"/>
                  <a:pt x="2940817" y="2756346"/>
                </a:cubicBezTo>
                <a:close/>
                <a:moveTo>
                  <a:pt x="4102159" y="2723780"/>
                </a:moveTo>
                <a:cubicBezTo>
                  <a:pt x="4089671" y="2725753"/>
                  <a:pt x="4083428" y="2732661"/>
                  <a:pt x="4083428" y="2744504"/>
                </a:cubicBezTo>
                <a:lnTo>
                  <a:pt x="4083428" y="2756346"/>
                </a:lnTo>
                <a:lnTo>
                  <a:pt x="4120890" y="2765229"/>
                </a:lnTo>
                <a:lnTo>
                  <a:pt x="4120890" y="2723780"/>
                </a:lnTo>
                <a:close/>
                <a:moveTo>
                  <a:pt x="4417915" y="2682332"/>
                </a:moveTo>
                <a:cubicBezTo>
                  <a:pt x="4405428" y="2684305"/>
                  <a:pt x="4399184" y="2691213"/>
                  <a:pt x="4399184" y="2703056"/>
                </a:cubicBezTo>
                <a:lnTo>
                  <a:pt x="4399184" y="2735622"/>
                </a:lnTo>
                <a:cubicBezTo>
                  <a:pt x="4400968" y="2749438"/>
                  <a:pt x="4407212" y="2756346"/>
                  <a:pt x="4417915" y="2756346"/>
                </a:cubicBezTo>
                <a:cubicBezTo>
                  <a:pt x="4417915" y="2748452"/>
                  <a:pt x="4421483" y="2744504"/>
                  <a:pt x="4428619" y="2744504"/>
                </a:cubicBezTo>
                <a:cubicBezTo>
                  <a:pt x="4421483" y="2734636"/>
                  <a:pt x="4417915" y="2713911"/>
                  <a:pt x="4417915" y="2682332"/>
                </a:cubicBezTo>
                <a:close/>
                <a:moveTo>
                  <a:pt x="987408" y="2658647"/>
                </a:moveTo>
                <a:cubicBezTo>
                  <a:pt x="987408" y="2709964"/>
                  <a:pt x="981163" y="2749438"/>
                  <a:pt x="968676" y="2777072"/>
                </a:cubicBezTo>
                <a:cubicBezTo>
                  <a:pt x="974028" y="2788914"/>
                  <a:pt x="976704" y="2802730"/>
                  <a:pt x="976704" y="2818520"/>
                </a:cubicBezTo>
                <a:lnTo>
                  <a:pt x="987408" y="2818520"/>
                </a:lnTo>
                <a:cubicBezTo>
                  <a:pt x="1003463" y="2804704"/>
                  <a:pt x="1019519" y="2797796"/>
                  <a:pt x="1035573" y="2797796"/>
                </a:cubicBezTo>
                <a:lnTo>
                  <a:pt x="1035573" y="2756346"/>
                </a:lnTo>
                <a:lnTo>
                  <a:pt x="995435" y="2711937"/>
                </a:lnTo>
                <a:lnTo>
                  <a:pt x="995435" y="2703056"/>
                </a:lnTo>
                <a:cubicBezTo>
                  <a:pt x="995435" y="2695160"/>
                  <a:pt x="999003" y="2691213"/>
                  <a:pt x="1006139" y="2691213"/>
                </a:cubicBezTo>
                <a:cubicBezTo>
                  <a:pt x="999003" y="2677397"/>
                  <a:pt x="995435" y="2666541"/>
                  <a:pt x="995435" y="2658647"/>
                </a:cubicBezTo>
                <a:close/>
                <a:moveTo>
                  <a:pt x="2368173" y="2649764"/>
                </a:moveTo>
                <a:lnTo>
                  <a:pt x="2368173" y="2691213"/>
                </a:lnTo>
                <a:cubicBezTo>
                  <a:pt x="2380661" y="2691213"/>
                  <a:pt x="2386905" y="2684305"/>
                  <a:pt x="2386905" y="2670489"/>
                </a:cubicBezTo>
                <a:lnTo>
                  <a:pt x="2386905" y="2649764"/>
                </a:lnTo>
                <a:close/>
                <a:moveTo>
                  <a:pt x="4110186" y="2629040"/>
                </a:moveTo>
                <a:lnTo>
                  <a:pt x="4110186" y="2658647"/>
                </a:lnTo>
                <a:lnTo>
                  <a:pt x="4131593" y="2658647"/>
                </a:lnTo>
                <a:lnTo>
                  <a:pt x="4131593" y="2629040"/>
                </a:lnTo>
                <a:close/>
                <a:moveTo>
                  <a:pt x="3114751" y="2629040"/>
                </a:moveTo>
                <a:lnTo>
                  <a:pt x="3104047" y="2649764"/>
                </a:lnTo>
                <a:cubicBezTo>
                  <a:pt x="3123669" y="2689240"/>
                  <a:pt x="3133482" y="2717859"/>
                  <a:pt x="3133482" y="2735622"/>
                </a:cubicBezTo>
                <a:lnTo>
                  <a:pt x="3152213" y="2735622"/>
                </a:lnTo>
                <a:lnTo>
                  <a:pt x="3152213" y="2723780"/>
                </a:lnTo>
                <a:cubicBezTo>
                  <a:pt x="3139725" y="2660620"/>
                  <a:pt x="3127238" y="2629040"/>
                  <a:pt x="3114751" y="2629040"/>
                </a:cubicBezTo>
                <a:close/>
                <a:moveTo>
                  <a:pt x="3995123" y="2617197"/>
                </a:moveTo>
                <a:cubicBezTo>
                  <a:pt x="3982635" y="2619171"/>
                  <a:pt x="3976390" y="2626079"/>
                  <a:pt x="3976390" y="2637921"/>
                </a:cubicBezTo>
                <a:lnTo>
                  <a:pt x="3976390" y="2670489"/>
                </a:lnTo>
                <a:cubicBezTo>
                  <a:pt x="3992446" y="2670489"/>
                  <a:pt x="4008502" y="2677397"/>
                  <a:pt x="4024557" y="2691213"/>
                </a:cubicBezTo>
                <a:lnTo>
                  <a:pt x="4043288" y="2691213"/>
                </a:lnTo>
                <a:lnTo>
                  <a:pt x="4035261" y="2637921"/>
                </a:lnTo>
                <a:lnTo>
                  <a:pt x="4016530" y="2649764"/>
                </a:lnTo>
                <a:cubicBezTo>
                  <a:pt x="4009394" y="2635948"/>
                  <a:pt x="4005826" y="2625093"/>
                  <a:pt x="4005826" y="2617197"/>
                </a:cubicBezTo>
                <a:close/>
                <a:moveTo>
                  <a:pt x="1562727" y="2617197"/>
                </a:moveTo>
                <a:cubicBezTo>
                  <a:pt x="1575214" y="2619171"/>
                  <a:pt x="1581458" y="2626079"/>
                  <a:pt x="1581458" y="2637921"/>
                </a:cubicBezTo>
                <a:cubicBezTo>
                  <a:pt x="1568970" y="2659633"/>
                  <a:pt x="1562727" y="2688252"/>
                  <a:pt x="1562727" y="2723780"/>
                </a:cubicBezTo>
                <a:lnTo>
                  <a:pt x="1543995" y="2723780"/>
                </a:lnTo>
                <a:cubicBezTo>
                  <a:pt x="1529724" y="2723780"/>
                  <a:pt x="1522587" y="2716872"/>
                  <a:pt x="1522587" y="2703056"/>
                </a:cubicBezTo>
                <a:cubicBezTo>
                  <a:pt x="1540427" y="2645817"/>
                  <a:pt x="1553807" y="2617197"/>
                  <a:pt x="1562727" y="2617197"/>
                </a:cubicBezTo>
                <a:close/>
                <a:moveTo>
                  <a:pt x="3564301" y="2575748"/>
                </a:moveTo>
                <a:cubicBezTo>
                  <a:pt x="3576790" y="2577723"/>
                  <a:pt x="3583034" y="2584631"/>
                  <a:pt x="3583034" y="2596473"/>
                </a:cubicBezTo>
                <a:lnTo>
                  <a:pt x="3583034" y="2608316"/>
                </a:lnTo>
                <a:cubicBezTo>
                  <a:pt x="3583034" y="2622132"/>
                  <a:pt x="3576790" y="2629040"/>
                  <a:pt x="3564301" y="2629040"/>
                </a:cubicBezTo>
                <a:lnTo>
                  <a:pt x="3545571" y="2596473"/>
                </a:lnTo>
                <a:cubicBezTo>
                  <a:pt x="3547354" y="2582657"/>
                  <a:pt x="3553598" y="2575748"/>
                  <a:pt x="3564301" y="2575748"/>
                </a:cubicBezTo>
                <a:close/>
                <a:moveTo>
                  <a:pt x="4053992" y="2543181"/>
                </a:moveTo>
                <a:lnTo>
                  <a:pt x="4053992" y="2608316"/>
                </a:lnTo>
                <a:lnTo>
                  <a:pt x="4062020" y="2608316"/>
                </a:lnTo>
                <a:lnTo>
                  <a:pt x="4083428" y="2596473"/>
                </a:lnTo>
                <a:cubicBezTo>
                  <a:pt x="4069155" y="2572788"/>
                  <a:pt x="4062020" y="2555024"/>
                  <a:pt x="4062020" y="2543181"/>
                </a:cubicBezTo>
                <a:close/>
                <a:moveTo>
                  <a:pt x="3901465" y="2534300"/>
                </a:moveTo>
                <a:lnTo>
                  <a:pt x="3901465" y="2563905"/>
                </a:lnTo>
                <a:cubicBezTo>
                  <a:pt x="3903250" y="2577723"/>
                  <a:pt x="3909494" y="2584631"/>
                  <a:pt x="3920197" y="2584631"/>
                </a:cubicBezTo>
                <a:lnTo>
                  <a:pt x="3920197" y="2563905"/>
                </a:lnTo>
                <a:cubicBezTo>
                  <a:pt x="3913061" y="2550089"/>
                  <a:pt x="3909494" y="2540220"/>
                  <a:pt x="3909494" y="2534300"/>
                </a:cubicBezTo>
                <a:close/>
                <a:moveTo>
                  <a:pt x="4187787" y="2510615"/>
                </a:moveTo>
                <a:cubicBezTo>
                  <a:pt x="4187787" y="2526404"/>
                  <a:pt x="4184220" y="2541208"/>
                  <a:pt x="4177084" y="2555024"/>
                </a:cubicBezTo>
                <a:lnTo>
                  <a:pt x="4198491" y="2555024"/>
                </a:lnTo>
                <a:lnTo>
                  <a:pt x="4198491" y="2510615"/>
                </a:lnTo>
                <a:close/>
                <a:moveTo>
                  <a:pt x="4072724" y="2489891"/>
                </a:moveTo>
                <a:lnTo>
                  <a:pt x="4072724" y="2501733"/>
                </a:lnTo>
                <a:cubicBezTo>
                  <a:pt x="4074508" y="2515549"/>
                  <a:pt x="4080751" y="2522457"/>
                  <a:pt x="4091455" y="2522457"/>
                </a:cubicBezTo>
                <a:lnTo>
                  <a:pt x="4102159" y="2501733"/>
                </a:lnTo>
                <a:lnTo>
                  <a:pt x="4102159" y="2489891"/>
                </a:lnTo>
                <a:close/>
                <a:moveTo>
                  <a:pt x="4361721" y="2481008"/>
                </a:moveTo>
                <a:cubicBezTo>
                  <a:pt x="4347450" y="2482981"/>
                  <a:pt x="4340314" y="2489891"/>
                  <a:pt x="4340314" y="2501733"/>
                </a:cubicBezTo>
                <a:lnTo>
                  <a:pt x="4361721" y="2510615"/>
                </a:lnTo>
                <a:lnTo>
                  <a:pt x="4369749" y="2489891"/>
                </a:lnTo>
                <a:lnTo>
                  <a:pt x="4369749" y="2481008"/>
                </a:lnTo>
                <a:close/>
                <a:moveTo>
                  <a:pt x="3326146" y="2469165"/>
                </a:moveTo>
                <a:lnTo>
                  <a:pt x="3334175" y="2469165"/>
                </a:lnTo>
                <a:lnTo>
                  <a:pt x="3334175" y="2510615"/>
                </a:lnTo>
                <a:lnTo>
                  <a:pt x="3307415" y="2510615"/>
                </a:lnTo>
                <a:lnTo>
                  <a:pt x="3307415" y="2489891"/>
                </a:lnTo>
                <a:cubicBezTo>
                  <a:pt x="3309199" y="2476075"/>
                  <a:pt x="3315443" y="2469165"/>
                  <a:pt x="3326146" y="2469165"/>
                </a:cubicBezTo>
                <a:close/>
                <a:moveTo>
                  <a:pt x="4399184" y="2457323"/>
                </a:moveTo>
                <a:lnTo>
                  <a:pt x="4399184" y="2469165"/>
                </a:lnTo>
                <a:cubicBezTo>
                  <a:pt x="4400968" y="2482981"/>
                  <a:pt x="4407212" y="2489891"/>
                  <a:pt x="4417915" y="2489891"/>
                </a:cubicBezTo>
                <a:lnTo>
                  <a:pt x="4428619" y="2489891"/>
                </a:lnTo>
                <a:lnTo>
                  <a:pt x="4428619" y="2481008"/>
                </a:lnTo>
                <a:cubicBezTo>
                  <a:pt x="4428619" y="2465218"/>
                  <a:pt x="4421483" y="2457323"/>
                  <a:pt x="4407212" y="2457323"/>
                </a:cubicBezTo>
                <a:close/>
                <a:moveTo>
                  <a:pt x="4302851" y="2448441"/>
                </a:moveTo>
                <a:lnTo>
                  <a:pt x="4302851" y="2457323"/>
                </a:lnTo>
                <a:cubicBezTo>
                  <a:pt x="4304636" y="2473114"/>
                  <a:pt x="4310879" y="2481008"/>
                  <a:pt x="4321583" y="2481008"/>
                </a:cubicBezTo>
                <a:lnTo>
                  <a:pt x="4321583" y="2448441"/>
                </a:lnTo>
                <a:close/>
                <a:moveTo>
                  <a:pt x="4016530" y="2448441"/>
                </a:moveTo>
                <a:cubicBezTo>
                  <a:pt x="4021881" y="2462257"/>
                  <a:pt x="4024557" y="2473114"/>
                  <a:pt x="4024557" y="2481008"/>
                </a:cubicBezTo>
                <a:lnTo>
                  <a:pt x="4035261" y="2481008"/>
                </a:lnTo>
                <a:lnTo>
                  <a:pt x="4035261" y="2448441"/>
                </a:lnTo>
                <a:close/>
                <a:moveTo>
                  <a:pt x="4581145" y="2436599"/>
                </a:moveTo>
                <a:lnTo>
                  <a:pt x="4610580" y="2436599"/>
                </a:lnTo>
                <a:cubicBezTo>
                  <a:pt x="4610580" y="2476075"/>
                  <a:pt x="4619500" y="2504693"/>
                  <a:pt x="4637340" y="2522457"/>
                </a:cubicBezTo>
                <a:lnTo>
                  <a:pt x="4637340" y="2543181"/>
                </a:lnTo>
                <a:lnTo>
                  <a:pt x="4618607" y="2543181"/>
                </a:lnTo>
                <a:lnTo>
                  <a:pt x="4589173" y="2522457"/>
                </a:lnTo>
                <a:lnTo>
                  <a:pt x="4570442" y="2534300"/>
                </a:lnTo>
                <a:lnTo>
                  <a:pt x="4562413" y="2510615"/>
                </a:lnTo>
                <a:cubicBezTo>
                  <a:pt x="4567766" y="2510615"/>
                  <a:pt x="4576685" y="2496799"/>
                  <a:pt x="4589173" y="2469165"/>
                </a:cubicBezTo>
                <a:lnTo>
                  <a:pt x="4581145" y="2448441"/>
                </a:lnTo>
                <a:close/>
                <a:moveTo>
                  <a:pt x="4110186" y="2427717"/>
                </a:moveTo>
                <a:lnTo>
                  <a:pt x="4110186" y="2436599"/>
                </a:lnTo>
                <a:cubicBezTo>
                  <a:pt x="4117322" y="2450415"/>
                  <a:pt x="4120890" y="2461271"/>
                  <a:pt x="4120890" y="2469165"/>
                </a:cubicBezTo>
                <a:cubicBezTo>
                  <a:pt x="4133377" y="2469165"/>
                  <a:pt x="4139621" y="2462257"/>
                  <a:pt x="4139621" y="2448441"/>
                </a:cubicBezTo>
                <a:cubicBezTo>
                  <a:pt x="4139621" y="2434625"/>
                  <a:pt x="4133377" y="2427717"/>
                  <a:pt x="4120890" y="2427717"/>
                </a:cubicBezTo>
                <a:close/>
                <a:moveTo>
                  <a:pt x="2962224" y="2415875"/>
                </a:moveTo>
                <a:cubicBezTo>
                  <a:pt x="2967575" y="2427717"/>
                  <a:pt x="2970251" y="2441533"/>
                  <a:pt x="2970251" y="2457323"/>
                </a:cubicBezTo>
                <a:lnTo>
                  <a:pt x="2988982" y="2457323"/>
                </a:lnTo>
                <a:lnTo>
                  <a:pt x="2988982" y="2448441"/>
                </a:lnTo>
                <a:cubicBezTo>
                  <a:pt x="2983631" y="2434625"/>
                  <a:pt x="2980955" y="2423769"/>
                  <a:pt x="2980955" y="2415875"/>
                </a:cubicBezTo>
                <a:close/>
                <a:moveTo>
                  <a:pt x="2049741" y="2406992"/>
                </a:moveTo>
                <a:lnTo>
                  <a:pt x="2060445" y="2406992"/>
                </a:lnTo>
                <a:lnTo>
                  <a:pt x="2060445" y="2436599"/>
                </a:lnTo>
                <a:cubicBezTo>
                  <a:pt x="2039037" y="2464232"/>
                  <a:pt x="2022981" y="2510615"/>
                  <a:pt x="2012278" y="2575748"/>
                </a:cubicBezTo>
                <a:lnTo>
                  <a:pt x="1982843" y="2575748"/>
                </a:lnTo>
                <a:lnTo>
                  <a:pt x="1982843" y="2469165"/>
                </a:lnTo>
                <a:cubicBezTo>
                  <a:pt x="1984627" y="2455349"/>
                  <a:pt x="1991763" y="2448441"/>
                  <a:pt x="2004250" y="2448441"/>
                </a:cubicBezTo>
                <a:lnTo>
                  <a:pt x="2031009" y="2448441"/>
                </a:lnTo>
                <a:cubicBezTo>
                  <a:pt x="2031009" y="2420809"/>
                  <a:pt x="2037254" y="2406992"/>
                  <a:pt x="2049741" y="2406992"/>
                </a:cubicBezTo>
                <a:close/>
                <a:moveTo>
                  <a:pt x="4599876" y="2395149"/>
                </a:moveTo>
                <a:lnTo>
                  <a:pt x="4637340" y="2395149"/>
                </a:lnTo>
                <a:cubicBezTo>
                  <a:pt x="4648043" y="2395149"/>
                  <a:pt x="4657854" y="2406006"/>
                  <a:pt x="4666774" y="2427717"/>
                </a:cubicBezTo>
                <a:lnTo>
                  <a:pt x="4666774" y="2436599"/>
                </a:lnTo>
                <a:lnTo>
                  <a:pt x="4648043" y="2436599"/>
                </a:lnTo>
                <a:lnTo>
                  <a:pt x="4648043" y="2415875"/>
                </a:lnTo>
                <a:lnTo>
                  <a:pt x="4637340" y="2415875"/>
                </a:lnTo>
                <a:lnTo>
                  <a:pt x="4610580" y="2436599"/>
                </a:lnTo>
                <a:close/>
                <a:moveTo>
                  <a:pt x="4169056" y="2395149"/>
                </a:moveTo>
                <a:lnTo>
                  <a:pt x="4169056" y="2457323"/>
                </a:lnTo>
                <a:lnTo>
                  <a:pt x="4177084" y="2457323"/>
                </a:lnTo>
                <a:cubicBezTo>
                  <a:pt x="4177084" y="2453376"/>
                  <a:pt x="4180651" y="2432652"/>
                  <a:pt x="4187787" y="2395149"/>
                </a:cubicBezTo>
                <a:close/>
                <a:moveTo>
                  <a:pt x="4139621" y="2330016"/>
                </a:moveTo>
                <a:lnTo>
                  <a:pt x="4131593" y="2353701"/>
                </a:lnTo>
                <a:lnTo>
                  <a:pt x="4150324" y="2362583"/>
                </a:lnTo>
                <a:lnTo>
                  <a:pt x="4158353" y="2362583"/>
                </a:lnTo>
                <a:lnTo>
                  <a:pt x="4158353" y="2353701"/>
                </a:lnTo>
                <a:cubicBezTo>
                  <a:pt x="4158353" y="2337912"/>
                  <a:pt x="4152109" y="2330016"/>
                  <a:pt x="4139621" y="2330016"/>
                </a:cubicBezTo>
                <a:close/>
                <a:moveTo>
                  <a:pt x="1763419" y="2330016"/>
                </a:moveTo>
                <a:cubicBezTo>
                  <a:pt x="1827640" y="2363570"/>
                  <a:pt x="1859751" y="2420809"/>
                  <a:pt x="1859751" y="2501733"/>
                </a:cubicBezTo>
                <a:lnTo>
                  <a:pt x="1859751" y="2543181"/>
                </a:lnTo>
                <a:cubicBezTo>
                  <a:pt x="1856184" y="2556997"/>
                  <a:pt x="1840128" y="2570815"/>
                  <a:pt x="1811586" y="2584631"/>
                </a:cubicBezTo>
                <a:cubicBezTo>
                  <a:pt x="1740228" y="2553050"/>
                  <a:pt x="1704549" y="2496799"/>
                  <a:pt x="1704549" y="2415875"/>
                </a:cubicBezTo>
                <a:cubicBezTo>
                  <a:pt x="1722388" y="2368505"/>
                  <a:pt x="1742012" y="2339885"/>
                  <a:pt x="1763419" y="2330016"/>
                </a:cubicBezTo>
                <a:close/>
                <a:moveTo>
                  <a:pt x="4254685" y="2309292"/>
                </a:moveTo>
                <a:cubicBezTo>
                  <a:pt x="4238629" y="2309292"/>
                  <a:pt x="4222574" y="2327055"/>
                  <a:pt x="4206518" y="2362583"/>
                </a:cubicBezTo>
                <a:lnTo>
                  <a:pt x="4225251" y="2374425"/>
                </a:lnTo>
                <a:cubicBezTo>
                  <a:pt x="4252009" y="2360609"/>
                  <a:pt x="4265389" y="2349754"/>
                  <a:pt x="4265389" y="2341859"/>
                </a:cubicBezTo>
                <a:cubicBezTo>
                  <a:pt x="4258253" y="2328043"/>
                  <a:pt x="4254685" y="2317186"/>
                  <a:pt x="4254685" y="2309292"/>
                </a:cubicBezTo>
                <a:close/>
                <a:moveTo>
                  <a:pt x="4177084" y="2288567"/>
                </a:moveTo>
                <a:lnTo>
                  <a:pt x="4177084" y="2309292"/>
                </a:lnTo>
                <a:cubicBezTo>
                  <a:pt x="4184220" y="2323108"/>
                  <a:pt x="4187787" y="2333963"/>
                  <a:pt x="4187787" y="2341859"/>
                </a:cubicBezTo>
                <a:lnTo>
                  <a:pt x="4198491" y="2341859"/>
                </a:lnTo>
                <a:lnTo>
                  <a:pt x="4198491" y="2309292"/>
                </a:lnTo>
                <a:cubicBezTo>
                  <a:pt x="4198491" y="2295476"/>
                  <a:pt x="4191355" y="2288567"/>
                  <a:pt x="4177084" y="2288567"/>
                </a:cubicBezTo>
                <a:close/>
                <a:moveTo>
                  <a:pt x="1849048" y="2288567"/>
                </a:moveTo>
                <a:lnTo>
                  <a:pt x="1867779" y="2288567"/>
                </a:lnTo>
                <a:lnTo>
                  <a:pt x="1878482" y="2330016"/>
                </a:lnTo>
                <a:lnTo>
                  <a:pt x="1859751" y="2341859"/>
                </a:lnTo>
                <a:lnTo>
                  <a:pt x="1849048" y="2321135"/>
                </a:lnTo>
                <a:close/>
                <a:moveTo>
                  <a:pt x="4361721" y="2256000"/>
                </a:moveTo>
                <a:lnTo>
                  <a:pt x="4351018" y="2300409"/>
                </a:lnTo>
                <a:lnTo>
                  <a:pt x="4351018" y="2321135"/>
                </a:lnTo>
                <a:lnTo>
                  <a:pt x="4361721" y="2321135"/>
                </a:lnTo>
                <a:lnTo>
                  <a:pt x="4361721" y="2279685"/>
                </a:lnTo>
                <a:lnTo>
                  <a:pt x="4380452" y="2279685"/>
                </a:lnTo>
                <a:cubicBezTo>
                  <a:pt x="4385805" y="2356662"/>
                  <a:pt x="4398292" y="2395149"/>
                  <a:pt x="4417915" y="2395149"/>
                </a:cubicBezTo>
                <a:cubicBezTo>
                  <a:pt x="4417915" y="2389229"/>
                  <a:pt x="4430403" y="2367517"/>
                  <a:pt x="4455377" y="2330016"/>
                </a:cubicBezTo>
                <a:lnTo>
                  <a:pt x="4455377" y="2309292"/>
                </a:lnTo>
                <a:lnTo>
                  <a:pt x="4417915" y="2341859"/>
                </a:lnTo>
                <a:lnTo>
                  <a:pt x="4407212" y="2341859"/>
                </a:lnTo>
                <a:cubicBezTo>
                  <a:pt x="4407212" y="2318174"/>
                  <a:pt x="4398292" y="2289554"/>
                  <a:pt x="4380452" y="2256000"/>
                </a:cubicBezTo>
                <a:close/>
                <a:moveTo>
                  <a:pt x="2175508" y="2226394"/>
                </a:moveTo>
                <a:cubicBezTo>
                  <a:pt x="2200483" y="2236262"/>
                  <a:pt x="2212971" y="2260934"/>
                  <a:pt x="2212971" y="2300409"/>
                </a:cubicBezTo>
                <a:lnTo>
                  <a:pt x="2194239" y="2309292"/>
                </a:lnTo>
                <a:cubicBezTo>
                  <a:pt x="2194239" y="2303370"/>
                  <a:pt x="2191564" y="2300409"/>
                  <a:pt x="2186211" y="2300409"/>
                </a:cubicBezTo>
                <a:cubicBezTo>
                  <a:pt x="2186211" y="2306331"/>
                  <a:pt x="2182644" y="2309292"/>
                  <a:pt x="2175508" y="2309292"/>
                </a:cubicBezTo>
                <a:cubicBezTo>
                  <a:pt x="2175508" y="2291528"/>
                  <a:pt x="2169264" y="2273764"/>
                  <a:pt x="2156777" y="2256000"/>
                </a:cubicBezTo>
                <a:lnTo>
                  <a:pt x="2156777" y="2247118"/>
                </a:lnTo>
                <a:cubicBezTo>
                  <a:pt x="2158561" y="2233302"/>
                  <a:pt x="2164804" y="2226394"/>
                  <a:pt x="2175508" y="2226394"/>
                </a:cubicBezTo>
                <a:close/>
                <a:moveTo>
                  <a:pt x="3987094" y="2214550"/>
                </a:moveTo>
                <a:cubicBezTo>
                  <a:pt x="3999583" y="2216525"/>
                  <a:pt x="4005826" y="2223433"/>
                  <a:pt x="4005826" y="2235276"/>
                </a:cubicBezTo>
                <a:cubicBezTo>
                  <a:pt x="4005826" y="2249092"/>
                  <a:pt x="3999583" y="2256000"/>
                  <a:pt x="3987094" y="2256000"/>
                </a:cubicBezTo>
                <a:cubicBezTo>
                  <a:pt x="3974607" y="2256000"/>
                  <a:pt x="3968363" y="2249092"/>
                  <a:pt x="3968363" y="2235276"/>
                </a:cubicBezTo>
                <a:cubicBezTo>
                  <a:pt x="3970147" y="2221460"/>
                  <a:pt x="3976390" y="2214550"/>
                  <a:pt x="3987094" y="2214550"/>
                </a:cubicBezTo>
                <a:close/>
                <a:moveTo>
                  <a:pt x="2271840" y="2214550"/>
                </a:moveTo>
                <a:cubicBezTo>
                  <a:pt x="2259353" y="2222446"/>
                  <a:pt x="2249542" y="2226394"/>
                  <a:pt x="2242406" y="2226394"/>
                </a:cubicBezTo>
                <a:lnTo>
                  <a:pt x="2242406" y="2235276"/>
                </a:lnTo>
                <a:lnTo>
                  <a:pt x="2253109" y="2235276"/>
                </a:lnTo>
                <a:cubicBezTo>
                  <a:pt x="2265597" y="2229354"/>
                  <a:pt x="2274516" y="2226394"/>
                  <a:pt x="2279868" y="2226394"/>
                </a:cubicBezTo>
                <a:lnTo>
                  <a:pt x="2279868" y="2214550"/>
                </a:lnTo>
                <a:close/>
                <a:moveTo>
                  <a:pt x="4131593" y="2205669"/>
                </a:moveTo>
                <a:cubicBezTo>
                  <a:pt x="4138729" y="2239223"/>
                  <a:pt x="4147649" y="2256000"/>
                  <a:pt x="4158353" y="2256000"/>
                </a:cubicBezTo>
                <a:lnTo>
                  <a:pt x="4177084" y="2226394"/>
                </a:lnTo>
                <a:cubicBezTo>
                  <a:pt x="4157460" y="2212577"/>
                  <a:pt x="4142297" y="2205669"/>
                  <a:pt x="4131593" y="2205669"/>
                </a:cubicBezTo>
                <a:close/>
                <a:moveTo>
                  <a:pt x="4273416" y="2161260"/>
                </a:moveTo>
                <a:lnTo>
                  <a:pt x="4273416" y="2193826"/>
                </a:lnTo>
                <a:cubicBezTo>
                  <a:pt x="4285903" y="2193826"/>
                  <a:pt x="4292147" y="2186918"/>
                  <a:pt x="4292147" y="2173102"/>
                </a:cubicBezTo>
                <a:lnTo>
                  <a:pt x="4292147" y="2161260"/>
                </a:lnTo>
                <a:close/>
                <a:moveTo>
                  <a:pt x="4110186" y="2152378"/>
                </a:moveTo>
                <a:lnTo>
                  <a:pt x="4102159" y="2193826"/>
                </a:lnTo>
                <a:cubicBezTo>
                  <a:pt x="4107510" y="2207642"/>
                  <a:pt x="4110186" y="2218499"/>
                  <a:pt x="4110186" y="2226394"/>
                </a:cubicBezTo>
                <a:lnTo>
                  <a:pt x="4120890" y="2226394"/>
                </a:lnTo>
                <a:lnTo>
                  <a:pt x="4120890" y="2152378"/>
                </a:lnTo>
                <a:close/>
                <a:moveTo>
                  <a:pt x="3995123" y="2152378"/>
                </a:moveTo>
                <a:lnTo>
                  <a:pt x="4005826" y="2152378"/>
                </a:lnTo>
                <a:lnTo>
                  <a:pt x="4005826" y="2181984"/>
                </a:lnTo>
                <a:lnTo>
                  <a:pt x="3995123" y="2181984"/>
                </a:lnTo>
                <a:cubicBezTo>
                  <a:pt x="3982635" y="2181984"/>
                  <a:pt x="3976390" y="2175076"/>
                  <a:pt x="3976390" y="2161260"/>
                </a:cubicBezTo>
                <a:close/>
                <a:moveTo>
                  <a:pt x="4677478" y="2128693"/>
                </a:moveTo>
                <a:cubicBezTo>
                  <a:pt x="4689965" y="2132640"/>
                  <a:pt x="4696209" y="2140536"/>
                  <a:pt x="4696209" y="2152378"/>
                </a:cubicBezTo>
                <a:lnTo>
                  <a:pt x="4696209" y="2173102"/>
                </a:lnTo>
                <a:cubicBezTo>
                  <a:pt x="4696209" y="2285607"/>
                  <a:pt x="4683721" y="2341859"/>
                  <a:pt x="4658747" y="2341859"/>
                </a:cubicBezTo>
                <a:lnTo>
                  <a:pt x="4610580" y="2353701"/>
                </a:lnTo>
                <a:lnTo>
                  <a:pt x="4599876" y="2330016"/>
                </a:lnTo>
                <a:cubicBezTo>
                  <a:pt x="4633771" y="2195800"/>
                  <a:pt x="4659638" y="2128693"/>
                  <a:pt x="4677478" y="2128693"/>
                </a:cubicBezTo>
                <a:close/>
                <a:moveTo>
                  <a:pt x="1964112" y="2128693"/>
                </a:moveTo>
                <a:lnTo>
                  <a:pt x="1993547" y="2128693"/>
                </a:lnTo>
                <a:cubicBezTo>
                  <a:pt x="2018521" y="2140536"/>
                  <a:pt x="2031009" y="2166194"/>
                  <a:pt x="2031009" y="2205669"/>
                </a:cubicBezTo>
                <a:lnTo>
                  <a:pt x="2031009" y="2214550"/>
                </a:lnTo>
                <a:cubicBezTo>
                  <a:pt x="2031009" y="2224419"/>
                  <a:pt x="1986411" y="2242184"/>
                  <a:pt x="1897214" y="2267842"/>
                </a:cubicBezTo>
                <a:cubicBezTo>
                  <a:pt x="1897214" y="2259948"/>
                  <a:pt x="1894538" y="2256000"/>
                  <a:pt x="1889186" y="2256000"/>
                </a:cubicBezTo>
                <a:cubicBezTo>
                  <a:pt x="1914162" y="2184945"/>
                  <a:pt x="1939136" y="2142509"/>
                  <a:pt x="1964112" y="2128693"/>
                </a:cubicBezTo>
                <a:close/>
                <a:moveTo>
                  <a:pt x="2071148" y="2119810"/>
                </a:moveTo>
                <a:cubicBezTo>
                  <a:pt x="2088988" y="2147444"/>
                  <a:pt x="2097907" y="2189879"/>
                  <a:pt x="2097907" y="2247118"/>
                </a:cubicBezTo>
                <a:cubicBezTo>
                  <a:pt x="2080068" y="2247118"/>
                  <a:pt x="2064012" y="2211591"/>
                  <a:pt x="2049741" y="2140536"/>
                </a:cubicBezTo>
                <a:cubicBezTo>
                  <a:pt x="2053308" y="2126720"/>
                  <a:pt x="2060445" y="2119810"/>
                  <a:pt x="2071148" y="2119810"/>
                </a:cubicBezTo>
                <a:close/>
                <a:moveTo>
                  <a:pt x="4648043" y="2066520"/>
                </a:moveTo>
                <a:lnTo>
                  <a:pt x="4666774" y="2066520"/>
                </a:lnTo>
                <a:lnTo>
                  <a:pt x="4666774" y="2087244"/>
                </a:lnTo>
                <a:cubicBezTo>
                  <a:pt x="4666774" y="2101060"/>
                  <a:pt x="4660530" y="2107968"/>
                  <a:pt x="4648043" y="2107968"/>
                </a:cubicBezTo>
                <a:cubicBezTo>
                  <a:pt x="4648043" y="2102047"/>
                  <a:pt x="4644474" y="2099086"/>
                  <a:pt x="4637340" y="2099086"/>
                </a:cubicBezTo>
                <a:cubicBezTo>
                  <a:pt x="4644474" y="2085270"/>
                  <a:pt x="4648043" y="2074414"/>
                  <a:pt x="4648043" y="2066520"/>
                </a:cubicBezTo>
                <a:close/>
                <a:moveTo>
                  <a:pt x="4532979" y="2025070"/>
                </a:moveTo>
                <a:cubicBezTo>
                  <a:pt x="4545466" y="2027044"/>
                  <a:pt x="4551710" y="2033953"/>
                  <a:pt x="4551710" y="2045796"/>
                </a:cubicBezTo>
                <a:lnTo>
                  <a:pt x="4551710" y="2066520"/>
                </a:lnTo>
                <a:lnTo>
                  <a:pt x="4532979" y="2066520"/>
                </a:lnTo>
                <a:close/>
                <a:moveTo>
                  <a:pt x="4677478" y="1992504"/>
                </a:moveTo>
                <a:lnTo>
                  <a:pt x="4696209" y="1992504"/>
                </a:lnTo>
                <a:lnTo>
                  <a:pt x="4696209" y="2025070"/>
                </a:lnTo>
                <a:cubicBezTo>
                  <a:pt x="4696209" y="2038886"/>
                  <a:pt x="4689965" y="2045796"/>
                  <a:pt x="4677478" y="2045796"/>
                </a:cubicBezTo>
                <a:close/>
                <a:moveTo>
                  <a:pt x="4158353" y="1906645"/>
                </a:moveTo>
                <a:lnTo>
                  <a:pt x="4158353" y="1992504"/>
                </a:lnTo>
                <a:lnTo>
                  <a:pt x="4150324" y="2013228"/>
                </a:lnTo>
                <a:lnTo>
                  <a:pt x="4158353" y="2013228"/>
                </a:lnTo>
                <a:lnTo>
                  <a:pt x="4187787" y="1992504"/>
                </a:lnTo>
                <a:cubicBezTo>
                  <a:pt x="4187787" y="1998424"/>
                  <a:pt x="4191355" y="2001385"/>
                  <a:pt x="4198491" y="2001385"/>
                </a:cubicBezTo>
                <a:lnTo>
                  <a:pt x="4206518" y="1980661"/>
                </a:lnTo>
                <a:cubicBezTo>
                  <a:pt x="4194031" y="1980661"/>
                  <a:pt x="4184220" y="1955989"/>
                  <a:pt x="4177084" y="1906645"/>
                </a:cubicBezTo>
                <a:close/>
                <a:moveTo>
                  <a:pt x="575319" y="1906645"/>
                </a:moveTo>
                <a:cubicBezTo>
                  <a:pt x="603861" y="1916514"/>
                  <a:pt x="635972" y="1955989"/>
                  <a:pt x="671651" y="2025070"/>
                </a:cubicBezTo>
                <a:lnTo>
                  <a:pt x="671651" y="2045796"/>
                </a:lnTo>
                <a:cubicBezTo>
                  <a:pt x="671651" y="2059612"/>
                  <a:pt x="665408" y="2066520"/>
                  <a:pt x="652919" y="2066520"/>
                </a:cubicBezTo>
                <a:lnTo>
                  <a:pt x="642215" y="2066520"/>
                </a:lnTo>
                <a:cubicBezTo>
                  <a:pt x="577994" y="2009281"/>
                  <a:pt x="545883" y="1959937"/>
                  <a:pt x="545883" y="1918488"/>
                </a:cubicBezTo>
                <a:cubicBezTo>
                  <a:pt x="558370" y="1910592"/>
                  <a:pt x="568183" y="1906645"/>
                  <a:pt x="575319" y="1906645"/>
                </a:cubicBezTo>
                <a:close/>
                <a:moveTo>
                  <a:pt x="4407212" y="1897764"/>
                </a:moveTo>
                <a:cubicBezTo>
                  <a:pt x="4421483" y="1899737"/>
                  <a:pt x="4428619" y="1906645"/>
                  <a:pt x="4428619" y="1918488"/>
                </a:cubicBezTo>
                <a:lnTo>
                  <a:pt x="4428619" y="1951054"/>
                </a:lnTo>
                <a:lnTo>
                  <a:pt x="4407212" y="1951054"/>
                </a:lnTo>
                <a:close/>
                <a:moveTo>
                  <a:pt x="4235954" y="1844472"/>
                </a:moveTo>
                <a:cubicBezTo>
                  <a:pt x="4235954" y="1852367"/>
                  <a:pt x="4239522" y="1862236"/>
                  <a:pt x="4246658" y="1874079"/>
                </a:cubicBezTo>
                <a:cubicBezTo>
                  <a:pt x="4239522" y="1913553"/>
                  <a:pt x="4235954" y="1942173"/>
                  <a:pt x="4235954" y="1959937"/>
                </a:cubicBezTo>
                <a:cubicBezTo>
                  <a:pt x="4248442" y="1959937"/>
                  <a:pt x="4254685" y="1977700"/>
                  <a:pt x="4254685" y="2013228"/>
                </a:cubicBezTo>
                <a:lnTo>
                  <a:pt x="4284120" y="2013228"/>
                </a:lnTo>
                <a:lnTo>
                  <a:pt x="4284120" y="1971780"/>
                </a:lnTo>
                <a:cubicBezTo>
                  <a:pt x="4284120" y="1961911"/>
                  <a:pt x="4274309" y="1951054"/>
                  <a:pt x="4254685" y="1939212"/>
                </a:cubicBezTo>
                <a:lnTo>
                  <a:pt x="4265389" y="1897764"/>
                </a:lnTo>
                <a:lnTo>
                  <a:pt x="4254685" y="1844472"/>
                </a:lnTo>
                <a:close/>
                <a:moveTo>
                  <a:pt x="4177084" y="1811905"/>
                </a:moveTo>
                <a:cubicBezTo>
                  <a:pt x="4164596" y="1813879"/>
                  <a:pt x="4158353" y="1820787"/>
                  <a:pt x="4158353" y="1832629"/>
                </a:cubicBezTo>
                <a:lnTo>
                  <a:pt x="4169056" y="1885921"/>
                </a:lnTo>
                <a:cubicBezTo>
                  <a:pt x="4181544" y="1885921"/>
                  <a:pt x="4187787" y="1879013"/>
                  <a:pt x="4187787" y="1865197"/>
                </a:cubicBezTo>
                <a:lnTo>
                  <a:pt x="4187787" y="1811905"/>
                </a:lnTo>
                <a:close/>
                <a:moveTo>
                  <a:pt x="4225251" y="1758613"/>
                </a:moveTo>
                <a:lnTo>
                  <a:pt x="4225251" y="1779339"/>
                </a:lnTo>
                <a:cubicBezTo>
                  <a:pt x="4232386" y="1793155"/>
                  <a:pt x="4235954" y="1804010"/>
                  <a:pt x="4235954" y="1811905"/>
                </a:cubicBezTo>
                <a:lnTo>
                  <a:pt x="4246658" y="1811905"/>
                </a:lnTo>
                <a:lnTo>
                  <a:pt x="4246658" y="1800063"/>
                </a:lnTo>
                <a:cubicBezTo>
                  <a:pt x="4239522" y="1788220"/>
                  <a:pt x="4235954" y="1774404"/>
                  <a:pt x="4235954" y="1758613"/>
                </a:cubicBezTo>
                <a:close/>
                <a:moveTo>
                  <a:pt x="4351018" y="1696441"/>
                </a:moveTo>
                <a:lnTo>
                  <a:pt x="4351018" y="1726047"/>
                </a:lnTo>
                <a:lnTo>
                  <a:pt x="4361721" y="1726047"/>
                </a:lnTo>
                <a:cubicBezTo>
                  <a:pt x="4361721" y="1720126"/>
                  <a:pt x="4364397" y="1710257"/>
                  <a:pt x="4369749" y="1696441"/>
                </a:cubicBezTo>
                <a:close/>
                <a:moveTo>
                  <a:pt x="4589173" y="1672756"/>
                </a:moveTo>
                <a:lnTo>
                  <a:pt x="4618607" y="1672756"/>
                </a:lnTo>
                <a:lnTo>
                  <a:pt x="4610580" y="1749732"/>
                </a:lnTo>
                <a:lnTo>
                  <a:pt x="4589173" y="1749732"/>
                </a:lnTo>
                <a:close/>
                <a:moveTo>
                  <a:pt x="4543682" y="1672756"/>
                </a:moveTo>
                <a:lnTo>
                  <a:pt x="4562413" y="1672756"/>
                </a:lnTo>
                <a:lnTo>
                  <a:pt x="4562413" y="1705323"/>
                </a:lnTo>
                <a:lnTo>
                  <a:pt x="4543682" y="1705323"/>
                </a:lnTo>
                <a:close/>
                <a:moveTo>
                  <a:pt x="4254685" y="1545448"/>
                </a:moveTo>
                <a:lnTo>
                  <a:pt x="4254685" y="1589859"/>
                </a:lnTo>
                <a:cubicBezTo>
                  <a:pt x="4267173" y="1589859"/>
                  <a:pt x="4273416" y="1582949"/>
                  <a:pt x="4273416" y="1569133"/>
                </a:cubicBezTo>
                <a:lnTo>
                  <a:pt x="4273416" y="1545448"/>
                </a:lnTo>
                <a:close/>
                <a:moveTo>
                  <a:pt x="4495517" y="1504000"/>
                </a:moveTo>
                <a:cubicBezTo>
                  <a:pt x="4500868" y="1504000"/>
                  <a:pt x="4503544" y="1507947"/>
                  <a:pt x="4503544" y="1515843"/>
                </a:cubicBezTo>
                <a:lnTo>
                  <a:pt x="4522275" y="1504000"/>
                </a:lnTo>
                <a:cubicBezTo>
                  <a:pt x="4536547" y="1504000"/>
                  <a:pt x="4552602" y="1550383"/>
                  <a:pt x="4570442" y="1643149"/>
                </a:cubicBezTo>
                <a:lnTo>
                  <a:pt x="4562413" y="1643149"/>
                </a:lnTo>
                <a:cubicBezTo>
                  <a:pt x="4549926" y="1643149"/>
                  <a:pt x="4543682" y="1636241"/>
                  <a:pt x="4543682" y="1622425"/>
                </a:cubicBezTo>
                <a:lnTo>
                  <a:pt x="4522275" y="1631307"/>
                </a:lnTo>
                <a:lnTo>
                  <a:pt x="4514248" y="1631307"/>
                </a:lnTo>
                <a:lnTo>
                  <a:pt x="4514248" y="1622425"/>
                </a:lnTo>
                <a:lnTo>
                  <a:pt x="4522275" y="1545448"/>
                </a:lnTo>
                <a:cubicBezTo>
                  <a:pt x="4513355" y="1545448"/>
                  <a:pt x="4504435" y="1535579"/>
                  <a:pt x="4495517" y="1515843"/>
                </a:cubicBezTo>
                <a:close/>
                <a:moveTo>
                  <a:pt x="4388481" y="1504000"/>
                </a:moveTo>
                <a:lnTo>
                  <a:pt x="4380452" y="1569133"/>
                </a:lnTo>
                <a:lnTo>
                  <a:pt x="4399184" y="1578016"/>
                </a:lnTo>
                <a:lnTo>
                  <a:pt x="4407212" y="1515843"/>
                </a:lnTo>
                <a:close/>
                <a:moveTo>
                  <a:pt x="4514248" y="1335244"/>
                </a:moveTo>
                <a:lnTo>
                  <a:pt x="4532979" y="1335244"/>
                </a:lnTo>
                <a:cubicBezTo>
                  <a:pt x="4532979" y="1347087"/>
                  <a:pt x="4542791" y="1364850"/>
                  <a:pt x="4562413" y="1388535"/>
                </a:cubicBezTo>
                <a:cubicBezTo>
                  <a:pt x="4562413" y="1398404"/>
                  <a:pt x="4552602" y="1408273"/>
                  <a:pt x="4532979" y="1418142"/>
                </a:cubicBezTo>
                <a:lnTo>
                  <a:pt x="4503544" y="1367811"/>
                </a:lnTo>
                <a:cubicBezTo>
                  <a:pt x="4510680" y="1353995"/>
                  <a:pt x="4514248" y="1343138"/>
                  <a:pt x="4514248" y="1335244"/>
                </a:cubicBezTo>
                <a:close/>
                <a:moveTo>
                  <a:pt x="1581458" y="1314519"/>
                </a:moveTo>
                <a:lnTo>
                  <a:pt x="1592161" y="1314519"/>
                </a:lnTo>
                <a:cubicBezTo>
                  <a:pt x="1613569" y="1314519"/>
                  <a:pt x="1628732" y="1353007"/>
                  <a:pt x="1637652" y="1429984"/>
                </a:cubicBezTo>
                <a:lnTo>
                  <a:pt x="1637652" y="1462551"/>
                </a:lnTo>
                <a:lnTo>
                  <a:pt x="1629623" y="1462551"/>
                </a:lnTo>
                <a:lnTo>
                  <a:pt x="1610892" y="1450708"/>
                </a:lnTo>
                <a:lnTo>
                  <a:pt x="1610892" y="1462551"/>
                </a:lnTo>
                <a:cubicBezTo>
                  <a:pt x="1643003" y="1519790"/>
                  <a:pt x="1659059" y="1579990"/>
                  <a:pt x="1659059" y="1643149"/>
                </a:cubicBezTo>
                <a:lnTo>
                  <a:pt x="1659059" y="1652031"/>
                </a:lnTo>
                <a:cubicBezTo>
                  <a:pt x="1659059" y="1665848"/>
                  <a:pt x="1651923" y="1672756"/>
                  <a:pt x="1637652" y="1672756"/>
                </a:cubicBezTo>
                <a:cubicBezTo>
                  <a:pt x="1555591" y="1585910"/>
                  <a:pt x="1514560" y="1504986"/>
                  <a:pt x="1514560" y="1429984"/>
                </a:cubicBezTo>
                <a:lnTo>
                  <a:pt x="1514560" y="1409260"/>
                </a:lnTo>
                <a:cubicBezTo>
                  <a:pt x="1514560" y="1395443"/>
                  <a:pt x="1533291" y="1388535"/>
                  <a:pt x="1570754" y="1388535"/>
                </a:cubicBezTo>
                <a:lnTo>
                  <a:pt x="1562727" y="1367811"/>
                </a:lnTo>
                <a:lnTo>
                  <a:pt x="1562727" y="1335244"/>
                </a:lnTo>
                <a:cubicBezTo>
                  <a:pt x="1564511" y="1321428"/>
                  <a:pt x="1570754" y="1314519"/>
                  <a:pt x="1581458" y="1314519"/>
                </a:cubicBezTo>
                <a:close/>
                <a:moveTo>
                  <a:pt x="1024870" y="1261229"/>
                </a:moveTo>
                <a:cubicBezTo>
                  <a:pt x="1024870" y="1271097"/>
                  <a:pt x="1018626" y="1284913"/>
                  <a:pt x="1006139" y="1302676"/>
                </a:cubicBezTo>
                <a:cubicBezTo>
                  <a:pt x="1006139" y="1320441"/>
                  <a:pt x="1012382" y="1352021"/>
                  <a:pt x="1024870" y="1397418"/>
                </a:cubicBezTo>
                <a:lnTo>
                  <a:pt x="1035573" y="1397418"/>
                </a:lnTo>
                <a:lnTo>
                  <a:pt x="1035573" y="1388535"/>
                </a:lnTo>
                <a:cubicBezTo>
                  <a:pt x="1028437" y="1374719"/>
                  <a:pt x="1024870" y="1363864"/>
                  <a:pt x="1024870" y="1355968"/>
                </a:cubicBezTo>
                <a:cubicBezTo>
                  <a:pt x="1037357" y="1332283"/>
                  <a:pt x="1043601" y="1311559"/>
                  <a:pt x="1043601" y="1293795"/>
                </a:cubicBezTo>
                <a:lnTo>
                  <a:pt x="1043601" y="1261229"/>
                </a:lnTo>
                <a:close/>
                <a:moveTo>
                  <a:pt x="4800570" y="1228662"/>
                </a:moveTo>
                <a:lnTo>
                  <a:pt x="4830004" y="1228662"/>
                </a:lnTo>
                <a:lnTo>
                  <a:pt x="4830004" y="1240504"/>
                </a:lnTo>
                <a:cubicBezTo>
                  <a:pt x="4830004" y="1254321"/>
                  <a:pt x="4823761" y="1261229"/>
                  <a:pt x="4811273" y="1261229"/>
                </a:cubicBezTo>
                <a:lnTo>
                  <a:pt x="4800570" y="1240504"/>
                </a:lnTo>
                <a:close/>
                <a:moveTo>
                  <a:pt x="4369749" y="1228662"/>
                </a:moveTo>
                <a:cubicBezTo>
                  <a:pt x="4357261" y="1230636"/>
                  <a:pt x="4351018" y="1237544"/>
                  <a:pt x="4351018" y="1249386"/>
                </a:cubicBezTo>
                <a:lnTo>
                  <a:pt x="4351018" y="1293795"/>
                </a:lnTo>
                <a:lnTo>
                  <a:pt x="4361721" y="1293795"/>
                </a:lnTo>
                <a:cubicBezTo>
                  <a:pt x="4374208" y="1293795"/>
                  <a:pt x="4380452" y="1282940"/>
                  <a:pt x="4380452" y="1261229"/>
                </a:cubicBezTo>
                <a:cubicBezTo>
                  <a:pt x="4373317" y="1247413"/>
                  <a:pt x="4369749" y="1236556"/>
                  <a:pt x="4369749" y="1228662"/>
                </a:cubicBezTo>
                <a:close/>
                <a:moveTo>
                  <a:pt x="1667087" y="1175370"/>
                </a:moveTo>
                <a:cubicBezTo>
                  <a:pt x="1679574" y="1199055"/>
                  <a:pt x="1685818" y="1216820"/>
                  <a:pt x="1685818" y="1228662"/>
                </a:cubicBezTo>
                <a:lnTo>
                  <a:pt x="1667087" y="1240504"/>
                </a:lnTo>
                <a:lnTo>
                  <a:pt x="1648356" y="1207937"/>
                </a:lnTo>
                <a:lnTo>
                  <a:pt x="1648356" y="1196094"/>
                </a:lnTo>
                <a:cubicBezTo>
                  <a:pt x="1650139" y="1182278"/>
                  <a:pt x="1656383" y="1175370"/>
                  <a:pt x="1667087" y="1175370"/>
                </a:cubicBezTo>
                <a:close/>
                <a:moveTo>
                  <a:pt x="1024870" y="1113197"/>
                </a:moveTo>
                <a:cubicBezTo>
                  <a:pt x="1012382" y="1115170"/>
                  <a:pt x="1006139" y="1122080"/>
                  <a:pt x="1006139" y="1133922"/>
                </a:cubicBezTo>
                <a:lnTo>
                  <a:pt x="1006139" y="1142804"/>
                </a:lnTo>
                <a:cubicBezTo>
                  <a:pt x="1007922" y="1158593"/>
                  <a:pt x="1014166" y="1166489"/>
                  <a:pt x="1024870" y="1166489"/>
                </a:cubicBezTo>
                <a:cubicBezTo>
                  <a:pt x="1024870" y="1158593"/>
                  <a:pt x="1028437" y="1154646"/>
                  <a:pt x="1035573" y="1154646"/>
                </a:cubicBezTo>
                <a:cubicBezTo>
                  <a:pt x="1028437" y="1142804"/>
                  <a:pt x="1024870" y="1128988"/>
                  <a:pt x="1024870" y="1113197"/>
                </a:cubicBezTo>
                <a:close/>
                <a:moveTo>
                  <a:pt x="4407212" y="1089511"/>
                </a:moveTo>
                <a:lnTo>
                  <a:pt x="4399184" y="1166489"/>
                </a:lnTo>
                <a:cubicBezTo>
                  <a:pt x="4418807" y="1166489"/>
                  <a:pt x="4428619" y="1151685"/>
                  <a:pt x="4428619" y="1122080"/>
                </a:cubicBezTo>
                <a:cubicBezTo>
                  <a:pt x="4421483" y="1108262"/>
                  <a:pt x="4417915" y="1097407"/>
                  <a:pt x="4417915" y="1089511"/>
                </a:cubicBezTo>
                <a:close/>
                <a:moveTo>
                  <a:pt x="1102471" y="1089511"/>
                </a:moveTo>
                <a:cubicBezTo>
                  <a:pt x="1089984" y="1093460"/>
                  <a:pt x="1083740" y="1101354"/>
                  <a:pt x="1083740" y="1113197"/>
                </a:cubicBezTo>
                <a:cubicBezTo>
                  <a:pt x="1085524" y="1127013"/>
                  <a:pt x="1091768" y="1133922"/>
                  <a:pt x="1102471" y="1133922"/>
                </a:cubicBezTo>
                <a:close/>
                <a:moveTo>
                  <a:pt x="2539432" y="985890"/>
                </a:moveTo>
                <a:cubicBezTo>
                  <a:pt x="2567974" y="999706"/>
                  <a:pt x="2584030" y="1013522"/>
                  <a:pt x="2587597" y="1027338"/>
                </a:cubicBezTo>
                <a:lnTo>
                  <a:pt x="2568866" y="1039181"/>
                </a:lnTo>
                <a:lnTo>
                  <a:pt x="2550135" y="1039181"/>
                </a:lnTo>
                <a:cubicBezTo>
                  <a:pt x="2539432" y="1039181"/>
                  <a:pt x="2529619" y="1028326"/>
                  <a:pt x="2520699" y="1006614"/>
                </a:cubicBezTo>
                <a:cubicBezTo>
                  <a:pt x="2522483" y="992798"/>
                  <a:pt x="2528728" y="985890"/>
                  <a:pt x="2539432" y="985890"/>
                </a:cubicBezTo>
                <a:close/>
                <a:moveTo>
                  <a:pt x="4150324" y="814173"/>
                </a:moveTo>
                <a:lnTo>
                  <a:pt x="4158353" y="814173"/>
                </a:lnTo>
                <a:cubicBezTo>
                  <a:pt x="4242198" y="883255"/>
                  <a:pt x="4284120" y="975033"/>
                  <a:pt x="4284120" y="1089511"/>
                </a:cubicBezTo>
                <a:lnTo>
                  <a:pt x="4265389" y="1089511"/>
                </a:lnTo>
                <a:cubicBezTo>
                  <a:pt x="4176191" y="982929"/>
                  <a:pt x="4131593" y="905954"/>
                  <a:pt x="4131593" y="858582"/>
                </a:cubicBezTo>
                <a:lnTo>
                  <a:pt x="4131593" y="837858"/>
                </a:lnTo>
                <a:cubicBezTo>
                  <a:pt x="4133377" y="822069"/>
                  <a:pt x="4139621" y="814173"/>
                  <a:pt x="4150324" y="814173"/>
                </a:cubicBezTo>
                <a:close/>
                <a:moveTo>
                  <a:pt x="1562727" y="793449"/>
                </a:moveTo>
                <a:cubicBezTo>
                  <a:pt x="1664410" y="894111"/>
                  <a:pt x="1715253" y="989837"/>
                  <a:pt x="1715253" y="1080630"/>
                </a:cubicBezTo>
                <a:cubicBezTo>
                  <a:pt x="1742012" y="1031287"/>
                  <a:pt x="1776799" y="1006614"/>
                  <a:pt x="1819613" y="1006614"/>
                </a:cubicBezTo>
                <a:cubicBezTo>
                  <a:pt x="1865995" y="1063853"/>
                  <a:pt x="1889186" y="1120105"/>
                  <a:pt x="1889186" y="1175370"/>
                </a:cubicBezTo>
                <a:lnTo>
                  <a:pt x="1867779" y="1187213"/>
                </a:lnTo>
                <a:cubicBezTo>
                  <a:pt x="1864211" y="1187213"/>
                  <a:pt x="1848156" y="1172409"/>
                  <a:pt x="1819613" y="1142804"/>
                </a:cubicBezTo>
                <a:lnTo>
                  <a:pt x="1800882" y="1142804"/>
                </a:lnTo>
                <a:cubicBezTo>
                  <a:pt x="1800882" y="1172409"/>
                  <a:pt x="1794638" y="1187213"/>
                  <a:pt x="1782150" y="1187213"/>
                </a:cubicBezTo>
                <a:cubicBezTo>
                  <a:pt x="1767879" y="1187213"/>
                  <a:pt x="1751823" y="1162540"/>
                  <a:pt x="1733984" y="1113197"/>
                </a:cubicBezTo>
                <a:lnTo>
                  <a:pt x="1715253" y="1113197"/>
                </a:lnTo>
                <a:cubicBezTo>
                  <a:pt x="1715253" y="1140830"/>
                  <a:pt x="1709008" y="1154646"/>
                  <a:pt x="1696521" y="1154646"/>
                </a:cubicBezTo>
                <a:cubicBezTo>
                  <a:pt x="1594838" y="1075696"/>
                  <a:pt x="1543995" y="977008"/>
                  <a:pt x="1543995" y="858582"/>
                </a:cubicBezTo>
                <a:lnTo>
                  <a:pt x="1543995" y="814173"/>
                </a:lnTo>
                <a:cubicBezTo>
                  <a:pt x="1545778" y="800357"/>
                  <a:pt x="1552023" y="793449"/>
                  <a:pt x="1562727" y="793449"/>
                </a:cubicBezTo>
                <a:close/>
                <a:moveTo>
                  <a:pt x="4361721" y="772725"/>
                </a:moveTo>
                <a:lnTo>
                  <a:pt x="4380452" y="772725"/>
                </a:lnTo>
                <a:lnTo>
                  <a:pt x="4388481" y="826015"/>
                </a:lnTo>
                <a:lnTo>
                  <a:pt x="4380452" y="826015"/>
                </a:lnTo>
                <a:cubicBezTo>
                  <a:pt x="4367965" y="826015"/>
                  <a:pt x="4361721" y="819107"/>
                  <a:pt x="4361721" y="805292"/>
                </a:cubicBezTo>
                <a:close/>
                <a:moveTo>
                  <a:pt x="4543682" y="751999"/>
                </a:moveTo>
                <a:lnTo>
                  <a:pt x="4562413" y="751999"/>
                </a:lnTo>
                <a:lnTo>
                  <a:pt x="4562413" y="784568"/>
                </a:lnTo>
                <a:lnTo>
                  <a:pt x="4551710" y="784568"/>
                </a:lnTo>
                <a:cubicBezTo>
                  <a:pt x="4551710" y="776672"/>
                  <a:pt x="4549035" y="765817"/>
                  <a:pt x="4543682" y="751999"/>
                </a:cubicBezTo>
                <a:close/>
                <a:moveTo>
                  <a:pt x="4361721" y="731275"/>
                </a:moveTo>
                <a:lnTo>
                  <a:pt x="4407212" y="731275"/>
                </a:lnTo>
                <a:lnTo>
                  <a:pt x="4407212" y="751999"/>
                </a:lnTo>
                <a:cubicBezTo>
                  <a:pt x="4401859" y="751999"/>
                  <a:pt x="4392939" y="754961"/>
                  <a:pt x="4380452" y="760882"/>
                </a:cubicBezTo>
                <a:close/>
                <a:moveTo>
                  <a:pt x="4744376" y="518111"/>
                </a:moveTo>
                <a:cubicBezTo>
                  <a:pt x="4756863" y="520084"/>
                  <a:pt x="4763106" y="526992"/>
                  <a:pt x="4763106" y="538835"/>
                </a:cubicBezTo>
                <a:lnTo>
                  <a:pt x="4763106" y="550677"/>
                </a:lnTo>
                <a:cubicBezTo>
                  <a:pt x="4763106" y="564493"/>
                  <a:pt x="4756863" y="571401"/>
                  <a:pt x="4744376" y="571401"/>
                </a:cubicBezTo>
                <a:cubicBezTo>
                  <a:pt x="4735456" y="571401"/>
                  <a:pt x="4725643" y="560546"/>
                  <a:pt x="4714940" y="538835"/>
                </a:cubicBezTo>
                <a:close/>
                <a:moveTo>
                  <a:pt x="315755" y="497386"/>
                </a:moveTo>
                <a:lnTo>
                  <a:pt x="326459" y="497386"/>
                </a:lnTo>
                <a:cubicBezTo>
                  <a:pt x="331811" y="497386"/>
                  <a:pt x="350542" y="546730"/>
                  <a:pt x="382653" y="645417"/>
                </a:cubicBezTo>
                <a:lnTo>
                  <a:pt x="382653" y="657259"/>
                </a:lnTo>
                <a:lnTo>
                  <a:pt x="374626" y="657259"/>
                </a:lnTo>
                <a:cubicBezTo>
                  <a:pt x="322891" y="627654"/>
                  <a:pt x="297024" y="585218"/>
                  <a:pt x="297024" y="529953"/>
                </a:cubicBezTo>
                <a:lnTo>
                  <a:pt x="297024" y="518111"/>
                </a:lnTo>
                <a:cubicBezTo>
                  <a:pt x="298808" y="504294"/>
                  <a:pt x="305052" y="497386"/>
                  <a:pt x="315755" y="497386"/>
                </a:cubicBezTo>
                <a:close/>
                <a:moveTo>
                  <a:pt x="4484813" y="485543"/>
                </a:moveTo>
                <a:lnTo>
                  <a:pt x="4532979" y="497386"/>
                </a:lnTo>
                <a:cubicBezTo>
                  <a:pt x="4532979" y="489491"/>
                  <a:pt x="4536547" y="485543"/>
                  <a:pt x="4543682" y="485543"/>
                </a:cubicBezTo>
                <a:cubicBezTo>
                  <a:pt x="4543682" y="505281"/>
                  <a:pt x="4574902" y="529953"/>
                  <a:pt x="4637340" y="559559"/>
                </a:cubicBezTo>
                <a:lnTo>
                  <a:pt x="4637340" y="571401"/>
                </a:lnTo>
                <a:lnTo>
                  <a:pt x="4599876" y="603969"/>
                </a:lnTo>
                <a:cubicBezTo>
                  <a:pt x="4599876" y="590153"/>
                  <a:pt x="4593633" y="583243"/>
                  <a:pt x="4581145" y="583243"/>
                </a:cubicBezTo>
                <a:lnTo>
                  <a:pt x="4570442" y="583243"/>
                </a:lnTo>
                <a:cubicBezTo>
                  <a:pt x="4570442" y="616797"/>
                  <a:pt x="4564198" y="633575"/>
                  <a:pt x="4551710" y="633575"/>
                </a:cubicBezTo>
                <a:cubicBezTo>
                  <a:pt x="4541006" y="627654"/>
                  <a:pt x="4528519" y="624693"/>
                  <a:pt x="4514248" y="624693"/>
                </a:cubicBezTo>
                <a:lnTo>
                  <a:pt x="4503544" y="645417"/>
                </a:lnTo>
                <a:lnTo>
                  <a:pt x="4503544" y="686867"/>
                </a:lnTo>
                <a:lnTo>
                  <a:pt x="4522275" y="719433"/>
                </a:lnTo>
                <a:lnTo>
                  <a:pt x="4514248" y="793449"/>
                </a:lnTo>
                <a:cubicBezTo>
                  <a:pt x="4523168" y="793449"/>
                  <a:pt x="4532979" y="804304"/>
                  <a:pt x="4543682" y="826015"/>
                </a:cubicBezTo>
                <a:cubicBezTo>
                  <a:pt x="4543682" y="839831"/>
                  <a:pt x="4536547" y="846741"/>
                  <a:pt x="4522275" y="846741"/>
                </a:cubicBezTo>
                <a:cubicBezTo>
                  <a:pt x="4511571" y="840819"/>
                  <a:pt x="4499084" y="837858"/>
                  <a:pt x="4484813" y="837858"/>
                </a:cubicBezTo>
                <a:cubicBezTo>
                  <a:pt x="4516924" y="883255"/>
                  <a:pt x="4532979" y="914835"/>
                  <a:pt x="4532979" y="932598"/>
                </a:cubicBezTo>
                <a:cubicBezTo>
                  <a:pt x="4520491" y="985890"/>
                  <a:pt x="4514248" y="1017470"/>
                  <a:pt x="4514248" y="1027338"/>
                </a:cubicBezTo>
                <a:cubicBezTo>
                  <a:pt x="4524951" y="1027338"/>
                  <a:pt x="4559738" y="1105302"/>
                  <a:pt x="4618607" y="1261229"/>
                </a:cubicBezTo>
                <a:cubicBezTo>
                  <a:pt x="4613256" y="1275044"/>
                  <a:pt x="4610580" y="1285901"/>
                  <a:pt x="4610580" y="1293795"/>
                </a:cubicBezTo>
                <a:lnTo>
                  <a:pt x="4589173" y="1293795"/>
                </a:lnTo>
                <a:cubicBezTo>
                  <a:pt x="4555278" y="1244452"/>
                  <a:pt x="4520491" y="1215832"/>
                  <a:pt x="4484813" y="1207937"/>
                </a:cubicBezTo>
                <a:lnTo>
                  <a:pt x="4495517" y="1249386"/>
                </a:lnTo>
                <a:lnTo>
                  <a:pt x="4484813" y="1293795"/>
                </a:lnTo>
                <a:lnTo>
                  <a:pt x="4495517" y="1355968"/>
                </a:lnTo>
                <a:cubicBezTo>
                  <a:pt x="4475893" y="1363864"/>
                  <a:pt x="4466081" y="1384588"/>
                  <a:pt x="4466081" y="1418142"/>
                </a:cubicBezTo>
                <a:lnTo>
                  <a:pt x="4447350" y="1418142"/>
                </a:lnTo>
                <a:cubicBezTo>
                  <a:pt x="4447350" y="1398404"/>
                  <a:pt x="4441106" y="1388535"/>
                  <a:pt x="4428619" y="1388535"/>
                </a:cubicBezTo>
                <a:lnTo>
                  <a:pt x="4417915" y="1388535"/>
                </a:lnTo>
                <a:cubicBezTo>
                  <a:pt x="4417915" y="1402352"/>
                  <a:pt x="4414347" y="1409260"/>
                  <a:pt x="4407212" y="1409260"/>
                </a:cubicBezTo>
                <a:lnTo>
                  <a:pt x="4417915" y="1462551"/>
                </a:lnTo>
                <a:lnTo>
                  <a:pt x="4417915" y="1495117"/>
                </a:lnTo>
                <a:lnTo>
                  <a:pt x="4466081" y="1483275"/>
                </a:lnTo>
                <a:lnTo>
                  <a:pt x="4466081" y="1495117"/>
                </a:lnTo>
                <a:lnTo>
                  <a:pt x="4447350" y="1524724"/>
                </a:lnTo>
                <a:lnTo>
                  <a:pt x="4447350" y="1545448"/>
                </a:lnTo>
                <a:lnTo>
                  <a:pt x="4466081" y="1578016"/>
                </a:lnTo>
                <a:lnTo>
                  <a:pt x="4436646" y="1622425"/>
                </a:lnTo>
                <a:lnTo>
                  <a:pt x="4436646" y="1672756"/>
                </a:lnTo>
                <a:cubicBezTo>
                  <a:pt x="4500868" y="1678677"/>
                  <a:pt x="4532979" y="1689533"/>
                  <a:pt x="4532979" y="1705323"/>
                </a:cubicBezTo>
                <a:lnTo>
                  <a:pt x="4532979" y="1717165"/>
                </a:lnTo>
                <a:cubicBezTo>
                  <a:pt x="4532979" y="1730981"/>
                  <a:pt x="4526735" y="1737889"/>
                  <a:pt x="4514248" y="1737889"/>
                </a:cubicBezTo>
                <a:lnTo>
                  <a:pt x="4503544" y="1737889"/>
                </a:lnTo>
                <a:lnTo>
                  <a:pt x="4436646" y="1696441"/>
                </a:lnTo>
                <a:cubicBezTo>
                  <a:pt x="4411672" y="1718153"/>
                  <a:pt x="4392939" y="1749732"/>
                  <a:pt x="4380452" y="1791181"/>
                </a:cubicBezTo>
                <a:cubicBezTo>
                  <a:pt x="4360829" y="1791181"/>
                  <a:pt x="4351018" y="1780325"/>
                  <a:pt x="4351018" y="1758613"/>
                </a:cubicBezTo>
                <a:lnTo>
                  <a:pt x="4340314" y="1758613"/>
                </a:lnTo>
                <a:lnTo>
                  <a:pt x="4340314" y="1770456"/>
                </a:lnTo>
                <a:cubicBezTo>
                  <a:pt x="4347450" y="1782298"/>
                  <a:pt x="4351018" y="1796116"/>
                  <a:pt x="4351018" y="1811905"/>
                </a:cubicBezTo>
                <a:lnTo>
                  <a:pt x="4351018" y="1823748"/>
                </a:lnTo>
                <a:lnTo>
                  <a:pt x="4340314" y="1823748"/>
                </a:lnTo>
                <a:cubicBezTo>
                  <a:pt x="4322474" y="1823748"/>
                  <a:pt x="4303743" y="1773417"/>
                  <a:pt x="4284120" y="1672756"/>
                </a:cubicBezTo>
                <a:lnTo>
                  <a:pt x="4265389" y="1663873"/>
                </a:lnTo>
                <a:lnTo>
                  <a:pt x="4265389" y="1684599"/>
                </a:lnTo>
                <a:cubicBezTo>
                  <a:pt x="4265389" y="1702362"/>
                  <a:pt x="4274309" y="1727034"/>
                  <a:pt x="4292147" y="1758613"/>
                </a:cubicBezTo>
                <a:lnTo>
                  <a:pt x="4292147" y="1779339"/>
                </a:lnTo>
                <a:cubicBezTo>
                  <a:pt x="4267173" y="1779339"/>
                  <a:pt x="4254685" y="1797102"/>
                  <a:pt x="4254685" y="1832629"/>
                </a:cubicBezTo>
                <a:lnTo>
                  <a:pt x="4273416" y="1832629"/>
                </a:lnTo>
                <a:lnTo>
                  <a:pt x="4273416" y="1800063"/>
                </a:lnTo>
                <a:lnTo>
                  <a:pt x="4284120" y="1800063"/>
                </a:lnTo>
                <a:cubicBezTo>
                  <a:pt x="4309094" y="1815852"/>
                  <a:pt x="4321583" y="1833617"/>
                  <a:pt x="4321583" y="1853355"/>
                </a:cubicBezTo>
                <a:lnTo>
                  <a:pt x="4332287" y="1853355"/>
                </a:lnTo>
                <a:lnTo>
                  <a:pt x="4361721" y="1832629"/>
                </a:lnTo>
                <a:lnTo>
                  <a:pt x="4369749" y="1832629"/>
                </a:lnTo>
                <a:lnTo>
                  <a:pt x="4369749" y="1897764"/>
                </a:lnTo>
                <a:cubicBezTo>
                  <a:pt x="4369749" y="1911580"/>
                  <a:pt x="4357261" y="1918488"/>
                  <a:pt x="4332287" y="1918488"/>
                </a:cubicBezTo>
                <a:lnTo>
                  <a:pt x="4332287" y="1927369"/>
                </a:lnTo>
                <a:cubicBezTo>
                  <a:pt x="4364397" y="1929344"/>
                  <a:pt x="4380452" y="1940199"/>
                  <a:pt x="4380452" y="1959937"/>
                </a:cubicBezTo>
                <a:lnTo>
                  <a:pt x="4361721" y="1959937"/>
                </a:lnTo>
                <a:lnTo>
                  <a:pt x="4361721" y="1992504"/>
                </a:lnTo>
                <a:lnTo>
                  <a:pt x="4380452" y="1992504"/>
                </a:lnTo>
                <a:lnTo>
                  <a:pt x="4380452" y="1959937"/>
                </a:lnTo>
                <a:lnTo>
                  <a:pt x="4399184" y="1959937"/>
                </a:lnTo>
                <a:cubicBezTo>
                  <a:pt x="4424159" y="1993491"/>
                  <a:pt x="4436646" y="2022111"/>
                  <a:pt x="4436646" y="2045796"/>
                </a:cubicBezTo>
                <a:cubicBezTo>
                  <a:pt x="4443782" y="2045796"/>
                  <a:pt x="4459837" y="2024084"/>
                  <a:pt x="4484813" y="1980661"/>
                </a:cubicBezTo>
                <a:lnTo>
                  <a:pt x="4474109" y="1959937"/>
                </a:lnTo>
                <a:lnTo>
                  <a:pt x="4484813" y="1939212"/>
                </a:lnTo>
                <a:lnTo>
                  <a:pt x="4474109" y="1885921"/>
                </a:lnTo>
                <a:lnTo>
                  <a:pt x="4484813" y="1823748"/>
                </a:lnTo>
                <a:cubicBezTo>
                  <a:pt x="4475893" y="1823748"/>
                  <a:pt x="4457162" y="1848420"/>
                  <a:pt x="4428619" y="1897764"/>
                </a:cubicBezTo>
                <a:lnTo>
                  <a:pt x="4417915" y="1897764"/>
                </a:lnTo>
                <a:cubicBezTo>
                  <a:pt x="4417915" y="1854341"/>
                  <a:pt x="4408103" y="1832629"/>
                  <a:pt x="4388481" y="1832629"/>
                </a:cubicBezTo>
                <a:lnTo>
                  <a:pt x="4388481" y="1811905"/>
                </a:lnTo>
                <a:cubicBezTo>
                  <a:pt x="4417023" y="1811905"/>
                  <a:pt x="4436646" y="1804997"/>
                  <a:pt x="4447350" y="1791181"/>
                </a:cubicBezTo>
                <a:lnTo>
                  <a:pt x="4436646" y="1770456"/>
                </a:lnTo>
                <a:lnTo>
                  <a:pt x="4436646" y="1758613"/>
                </a:lnTo>
                <a:lnTo>
                  <a:pt x="4466081" y="1758613"/>
                </a:lnTo>
                <a:lnTo>
                  <a:pt x="4503544" y="1791181"/>
                </a:lnTo>
                <a:cubicBezTo>
                  <a:pt x="4510680" y="1791181"/>
                  <a:pt x="4520491" y="1787233"/>
                  <a:pt x="4532979" y="1779339"/>
                </a:cubicBezTo>
                <a:lnTo>
                  <a:pt x="4589173" y="1791181"/>
                </a:lnTo>
                <a:lnTo>
                  <a:pt x="4589173" y="1865197"/>
                </a:lnTo>
                <a:lnTo>
                  <a:pt x="4570442" y="1865197"/>
                </a:lnTo>
                <a:cubicBezTo>
                  <a:pt x="4570442" y="1829670"/>
                  <a:pt x="4557955" y="1811905"/>
                  <a:pt x="4532979" y="1811905"/>
                </a:cubicBezTo>
                <a:lnTo>
                  <a:pt x="4532979" y="1823748"/>
                </a:lnTo>
                <a:cubicBezTo>
                  <a:pt x="4525844" y="1873091"/>
                  <a:pt x="4513355" y="1907633"/>
                  <a:pt x="4495517" y="1927369"/>
                </a:cubicBezTo>
                <a:cubicBezTo>
                  <a:pt x="4520491" y="1927369"/>
                  <a:pt x="4532979" y="1935265"/>
                  <a:pt x="4532979" y="1951054"/>
                </a:cubicBezTo>
                <a:cubicBezTo>
                  <a:pt x="4525844" y="1978688"/>
                  <a:pt x="4513355" y="1992504"/>
                  <a:pt x="4495517" y="1992504"/>
                </a:cubicBezTo>
                <a:lnTo>
                  <a:pt x="4495517" y="2013228"/>
                </a:lnTo>
                <a:cubicBezTo>
                  <a:pt x="4513355" y="2038886"/>
                  <a:pt x="4522275" y="2085270"/>
                  <a:pt x="4522275" y="2152378"/>
                </a:cubicBezTo>
                <a:lnTo>
                  <a:pt x="4503544" y="2152378"/>
                </a:lnTo>
                <a:lnTo>
                  <a:pt x="4503544" y="2119810"/>
                </a:lnTo>
                <a:lnTo>
                  <a:pt x="4495517" y="2119810"/>
                </a:lnTo>
                <a:cubicBezTo>
                  <a:pt x="4481244" y="2119810"/>
                  <a:pt x="4474109" y="2137575"/>
                  <a:pt x="4474109" y="2173102"/>
                </a:cubicBezTo>
                <a:cubicBezTo>
                  <a:pt x="4470541" y="2173102"/>
                  <a:pt x="4439322" y="2162247"/>
                  <a:pt x="4380452" y="2140536"/>
                </a:cubicBezTo>
                <a:lnTo>
                  <a:pt x="4380452" y="2161260"/>
                </a:lnTo>
                <a:cubicBezTo>
                  <a:pt x="4417915" y="2198761"/>
                  <a:pt x="4436646" y="2234288"/>
                  <a:pt x="4436646" y="2267842"/>
                </a:cubicBezTo>
                <a:lnTo>
                  <a:pt x="4447350" y="2267842"/>
                </a:lnTo>
                <a:cubicBezTo>
                  <a:pt x="4468757" y="2240210"/>
                  <a:pt x="4487488" y="2226394"/>
                  <a:pt x="4503544" y="2226394"/>
                </a:cubicBezTo>
                <a:lnTo>
                  <a:pt x="4503544" y="2256000"/>
                </a:lnTo>
                <a:cubicBezTo>
                  <a:pt x="4491057" y="2325082"/>
                  <a:pt x="4484813" y="2364556"/>
                  <a:pt x="4484813" y="2374425"/>
                </a:cubicBezTo>
                <a:cubicBezTo>
                  <a:pt x="4491948" y="2388241"/>
                  <a:pt x="4495517" y="2399098"/>
                  <a:pt x="4495517" y="2406992"/>
                </a:cubicBezTo>
                <a:cubicBezTo>
                  <a:pt x="4463406" y="2414887"/>
                  <a:pt x="4447350" y="2424756"/>
                  <a:pt x="4447350" y="2436599"/>
                </a:cubicBezTo>
                <a:cubicBezTo>
                  <a:pt x="4452702" y="2450415"/>
                  <a:pt x="4455377" y="2465218"/>
                  <a:pt x="4455377" y="2481008"/>
                </a:cubicBezTo>
                <a:cubicBezTo>
                  <a:pt x="4442890" y="2482981"/>
                  <a:pt x="4436646" y="2489891"/>
                  <a:pt x="4436646" y="2501733"/>
                </a:cubicBezTo>
                <a:lnTo>
                  <a:pt x="4436646" y="2510615"/>
                </a:lnTo>
                <a:cubicBezTo>
                  <a:pt x="4436646" y="2526404"/>
                  <a:pt x="4440214" y="2541208"/>
                  <a:pt x="4447350" y="2555024"/>
                </a:cubicBezTo>
                <a:lnTo>
                  <a:pt x="4428619" y="2637921"/>
                </a:lnTo>
                <a:lnTo>
                  <a:pt x="4484813" y="2691213"/>
                </a:lnTo>
                <a:cubicBezTo>
                  <a:pt x="4495517" y="2691213"/>
                  <a:pt x="4533871" y="2648778"/>
                  <a:pt x="4599876" y="2563905"/>
                </a:cubicBezTo>
                <a:lnTo>
                  <a:pt x="4610580" y="2563905"/>
                </a:lnTo>
                <a:lnTo>
                  <a:pt x="4610580" y="2575748"/>
                </a:lnTo>
                <a:cubicBezTo>
                  <a:pt x="4548142" y="2715884"/>
                  <a:pt x="4499977" y="2785953"/>
                  <a:pt x="4466081" y="2785953"/>
                </a:cubicBezTo>
                <a:cubicBezTo>
                  <a:pt x="4466081" y="2809638"/>
                  <a:pt x="4453594" y="2838258"/>
                  <a:pt x="4428619" y="2871812"/>
                </a:cubicBezTo>
                <a:lnTo>
                  <a:pt x="4428619" y="2883654"/>
                </a:lnTo>
                <a:cubicBezTo>
                  <a:pt x="4430403" y="2897470"/>
                  <a:pt x="4436646" y="2904378"/>
                  <a:pt x="4447350" y="2904378"/>
                </a:cubicBezTo>
                <a:cubicBezTo>
                  <a:pt x="4447350" y="2955695"/>
                  <a:pt x="4427726" y="2991224"/>
                  <a:pt x="4388481" y="3010961"/>
                </a:cubicBezTo>
                <a:cubicBezTo>
                  <a:pt x="4388481" y="3115570"/>
                  <a:pt x="4366181" y="3167874"/>
                  <a:pt x="4321583" y="3167874"/>
                </a:cubicBezTo>
                <a:cubicBezTo>
                  <a:pt x="4321583" y="3183665"/>
                  <a:pt x="4311771" y="3219193"/>
                  <a:pt x="4292147" y="3274457"/>
                </a:cubicBezTo>
                <a:cubicBezTo>
                  <a:pt x="4299283" y="3288273"/>
                  <a:pt x="4302851" y="3299129"/>
                  <a:pt x="4302851" y="3307025"/>
                </a:cubicBezTo>
                <a:cubicBezTo>
                  <a:pt x="4286796" y="3364262"/>
                  <a:pt x="4268065" y="3392882"/>
                  <a:pt x="4246658" y="3392882"/>
                </a:cubicBezTo>
                <a:cubicBezTo>
                  <a:pt x="4230602" y="3392882"/>
                  <a:pt x="4220791" y="3406699"/>
                  <a:pt x="4217222" y="3434331"/>
                </a:cubicBezTo>
                <a:cubicBezTo>
                  <a:pt x="4229709" y="3465912"/>
                  <a:pt x="4235954" y="3501439"/>
                  <a:pt x="4235954" y="3540914"/>
                </a:cubicBezTo>
                <a:lnTo>
                  <a:pt x="4225251" y="3668220"/>
                </a:lnTo>
                <a:cubicBezTo>
                  <a:pt x="4232386" y="3705723"/>
                  <a:pt x="4235954" y="3737303"/>
                  <a:pt x="4235954" y="3762962"/>
                </a:cubicBezTo>
                <a:lnTo>
                  <a:pt x="4217222" y="3762962"/>
                </a:lnTo>
                <a:cubicBezTo>
                  <a:pt x="4217222" y="3751119"/>
                  <a:pt x="4207411" y="3733355"/>
                  <a:pt x="4187787" y="3709670"/>
                </a:cubicBezTo>
                <a:lnTo>
                  <a:pt x="4187787" y="3656378"/>
                </a:lnTo>
                <a:cubicBezTo>
                  <a:pt x="4175300" y="3656378"/>
                  <a:pt x="4169056" y="3649471"/>
                  <a:pt x="4169056" y="3635654"/>
                </a:cubicBezTo>
                <a:lnTo>
                  <a:pt x="4150324" y="3635654"/>
                </a:lnTo>
                <a:cubicBezTo>
                  <a:pt x="4137837" y="3742236"/>
                  <a:pt x="4131593" y="3805397"/>
                  <a:pt x="4131593" y="3825135"/>
                </a:cubicBezTo>
                <a:lnTo>
                  <a:pt x="4139621" y="3869544"/>
                </a:lnTo>
                <a:lnTo>
                  <a:pt x="4120890" y="3922835"/>
                </a:lnTo>
                <a:lnTo>
                  <a:pt x="4169056" y="3922835"/>
                </a:lnTo>
                <a:cubicBezTo>
                  <a:pt x="4181544" y="3922835"/>
                  <a:pt x="4187787" y="3911980"/>
                  <a:pt x="4187787" y="3890268"/>
                </a:cubicBezTo>
                <a:lnTo>
                  <a:pt x="4198491" y="3890268"/>
                </a:lnTo>
                <a:cubicBezTo>
                  <a:pt x="4198491" y="3908033"/>
                  <a:pt x="4207411" y="3925796"/>
                  <a:pt x="4225251" y="3943560"/>
                </a:cubicBezTo>
                <a:lnTo>
                  <a:pt x="4225251" y="3952442"/>
                </a:lnTo>
                <a:cubicBezTo>
                  <a:pt x="4225251" y="4001785"/>
                  <a:pt x="4202951" y="4026458"/>
                  <a:pt x="4158353" y="4026458"/>
                </a:cubicBezTo>
                <a:lnTo>
                  <a:pt x="4131593" y="4005732"/>
                </a:lnTo>
                <a:lnTo>
                  <a:pt x="4120890" y="4005732"/>
                </a:lnTo>
                <a:cubicBezTo>
                  <a:pt x="4120890" y="4027444"/>
                  <a:pt x="4114646" y="4038300"/>
                  <a:pt x="4102159" y="4038300"/>
                </a:cubicBezTo>
                <a:lnTo>
                  <a:pt x="4110186" y="4059024"/>
                </a:lnTo>
                <a:cubicBezTo>
                  <a:pt x="4078075" y="4096525"/>
                  <a:pt x="4062020" y="4170541"/>
                  <a:pt x="4062020" y="4281072"/>
                </a:cubicBezTo>
                <a:lnTo>
                  <a:pt x="4043288" y="4281072"/>
                </a:lnTo>
                <a:lnTo>
                  <a:pt x="4035261" y="4218899"/>
                </a:lnTo>
                <a:lnTo>
                  <a:pt x="4016530" y="4218899"/>
                </a:lnTo>
                <a:cubicBezTo>
                  <a:pt x="4009394" y="4430090"/>
                  <a:pt x="3993339" y="4535685"/>
                  <a:pt x="3968363" y="4535685"/>
                </a:cubicBezTo>
                <a:lnTo>
                  <a:pt x="3957659" y="4535685"/>
                </a:lnTo>
                <a:cubicBezTo>
                  <a:pt x="3945172" y="4535685"/>
                  <a:pt x="3938928" y="4525816"/>
                  <a:pt x="3938928" y="4506080"/>
                </a:cubicBezTo>
                <a:lnTo>
                  <a:pt x="3920197" y="4506080"/>
                </a:lnTo>
                <a:lnTo>
                  <a:pt x="3920197" y="4514961"/>
                </a:lnTo>
                <a:lnTo>
                  <a:pt x="3938928" y="4588977"/>
                </a:lnTo>
                <a:lnTo>
                  <a:pt x="3928225" y="4588977"/>
                </a:lnTo>
                <a:lnTo>
                  <a:pt x="3909494" y="4580096"/>
                </a:lnTo>
                <a:lnTo>
                  <a:pt x="3880058" y="4621544"/>
                </a:lnTo>
                <a:lnTo>
                  <a:pt x="3901465" y="4654110"/>
                </a:lnTo>
                <a:lnTo>
                  <a:pt x="3901465" y="4662993"/>
                </a:lnTo>
                <a:lnTo>
                  <a:pt x="3880058" y="4654110"/>
                </a:lnTo>
                <a:lnTo>
                  <a:pt x="3872031" y="4654110"/>
                </a:lnTo>
                <a:lnTo>
                  <a:pt x="3872031" y="4674836"/>
                </a:lnTo>
                <a:lnTo>
                  <a:pt x="3853300" y="4674836"/>
                </a:lnTo>
                <a:lnTo>
                  <a:pt x="3853300" y="4642268"/>
                </a:lnTo>
                <a:lnTo>
                  <a:pt x="3813162" y="4642268"/>
                </a:lnTo>
                <a:lnTo>
                  <a:pt x="3813162" y="4707402"/>
                </a:lnTo>
                <a:cubicBezTo>
                  <a:pt x="3813162" y="4721218"/>
                  <a:pt x="3806917" y="4728126"/>
                  <a:pt x="3794429" y="4728126"/>
                </a:cubicBezTo>
                <a:lnTo>
                  <a:pt x="3786402" y="4707402"/>
                </a:lnTo>
                <a:lnTo>
                  <a:pt x="3794429" y="4654110"/>
                </a:lnTo>
                <a:lnTo>
                  <a:pt x="3775698" y="4642268"/>
                </a:lnTo>
                <a:lnTo>
                  <a:pt x="3756967" y="4686678"/>
                </a:lnTo>
                <a:cubicBezTo>
                  <a:pt x="3756967" y="4692599"/>
                  <a:pt x="3759642" y="4695560"/>
                  <a:pt x="3764995" y="4695560"/>
                </a:cubicBezTo>
                <a:cubicBezTo>
                  <a:pt x="3761427" y="4780431"/>
                  <a:pt x="3752507" y="4822866"/>
                  <a:pt x="3738235" y="4822866"/>
                </a:cubicBezTo>
                <a:cubicBezTo>
                  <a:pt x="3738235" y="4812999"/>
                  <a:pt x="3728424" y="4802142"/>
                  <a:pt x="3708801" y="4790300"/>
                </a:cubicBezTo>
                <a:cubicBezTo>
                  <a:pt x="3708801" y="4800169"/>
                  <a:pt x="3692746" y="4817932"/>
                  <a:pt x="3660635" y="4843592"/>
                </a:cubicBezTo>
                <a:lnTo>
                  <a:pt x="3641903" y="4843592"/>
                </a:lnTo>
                <a:cubicBezTo>
                  <a:pt x="3625848" y="4829776"/>
                  <a:pt x="3616036" y="4822866"/>
                  <a:pt x="3612468" y="4822866"/>
                </a:cubicBezTo>
                <a:lnTo>
                  <a:pt x="3583034" y="4888001"/>
                </a:lnTo>
                <a:cubicBezTo>
                  <a:pt x="3590169" y="4899843"/>
                  <a:pt x="3593737" y="4913659"/>
                  <a:pt x="3593737" y="4929450"/>
                </a:cubicBezTo>
                <a:cubicBezTo>
                  <a:pt x="3579465" y="4929450"/>
                  <a:pt x="3566978" y="4932410"/>
                  <a:pt x="3556274" y="4938332"/>
                </a:cubicBezTo>
                <a:lnTo>
                  <a:pt x="3537543" y="4908725"/>
                </a:lnTo>
                <a:lnTo>
                  <a:pt x="3545571" y="4855434"/>
                </a:lnTo>
                <a:cubicBezTo>
                  <a:pt x="3531299" y="4855434"/>
                  <a:pt x="3518812" y="4851486"/>
                  <a:pt x="3508109" y="4843592"/>
                </a:cubicBezTo>
                <a:lnTo>
                  <a:pt x="3497405" y="4864316"/>
                </a:lnTo>
                <a:lnTo>
                  <a:pt x="3516136" y="4917608"/>
                </a:lnTo>
                <a:lnTo>
                  <a:pt x="3489376" y="4991622"/>
                </a:lnTo>
                <a:cubicBezTo>
                  <a:pt x="3501865" y="4991622"/>
                  <a:pt x="3508109" y="5002479"/>
                  <a:pt x="3508109" y="5024190"/>
                </a:cubicBezTo>
                <a:cubicBezTo>
                  <a:pt x="3504540" y="5087350"/>
                  <a:pt x="3494729" y="5118930"/>
                  <a:pt x="3478673" y="5118930"/>
                </a:cubicBezTo>
                <a:lnTo>
                  <a:pt x="3459942" y="5118930"/>
                </a:lnTo>
                <a:cubicBezTo>
                  <a:pt x="3459942" y="5083403"/>
                  <a:pt x="3469753" y="5065638"/>
                  <a:pt x="3489376" y="5065638"/>
                </a:cubicBezTo>
                <a:lnTo>
                  <a:pt x="3489376" y="5024190"/>
                </a:lnTo>
                <a:cubicBezTo>
                  <a:pt x="3482241" y="5024190"/>
                  <a:pt x="3472429" y="5021229"/>
                  <a:pt x="3459942" y="5015307"/>
                </a:cubicBezTo>
                <a:cubicBezTo>
                  <a:pt x="3442102" y="5048861"/>
                  <a:pt x="3416235" y="5065638"/>
                  <a:pt x="3382340" y="5065638"/>
                </a:cubicBezTo>
                <a:lnTo>
                  <a:pt x="3382340" y="5089323"/>
                </a:lnTo>
                <a:cubicBezTo>
                  <a:pt x="3434075" y="5166300"/>
                  <a:pt x="3462618" y="5204789"/>
                  <a:pt x="3467969" y="5204789"/>
                </a:cubicBezTo>
                <a:cubicBezTo>
                  <a:pt x="3482241" y="5190971"/>
                  <a:pt x="3517920" y="5180116"/>
                  <a:pt x="3575005" y="5172221"/>
                </a:cubicBezTo>
                <a:cubicBezTo>
                  <a:pt x="3575005" y="5221566"/>
                  <a:pt x="3549139" y="5246237"/>
                  <a:pt x="3497405" y="5246237"/>
                </a:cubicBezTo>
                <a:cubicBezTo>
                  <a:pt x="3484916" y="5240316"/>
                  <a:pt x="3475105" y="5237355"/>
                  <a:pt x="3467969" y="5237355"/>
                </a:cubicBezTo>
                <a:lnTo>
                  <a:pt x="3467969" y="5246237"/>
                </a:lnTo>
                <a:cubicBezTo>
                  <a:pt x="3487593" y="5273870"/>
                  <a:pt x="3497405" y="5295580"/>
                  <a:pt x="3497405" y="5311371"/>
                </a:cubicBezTo>
                <a:cubicBezTo>
                  <a:pt x="3484916" y="5317292"/>
                  <a:pt x="3475105" y="5320253"/>
                  <a:pt x="3467969" y="5320253"/>
                </a:cubicBezTo>
                <a:cubicBezTo>
                  <a:pt x="3462618" y="5320253"/>
                  <a:pt x="3443887" y="5306437"/>
                  <a:pt x="3411776" y="5278803"/>
                </a:cubicBezTo>
                <a:cubicBezTo>
                  <a:pt x="3411776" y="5314331"/>
                  <a:pt x="3405531" y="5332095"/>
                  <a:pt x="3393044" y="5332095"/>
                </a:cubicBezTo>
                <a:lnTo>
                  <a:pt x="3374313" y="5332095"/>
                </a:lnTo>
                <a:cubicBezTo>
                  <a:pt x="3349337" y="5332095"/>
                  <a:pt x="3317226" y="5311371"/>
                  <a:pt x="3277981" y="5269922"/>
                </a:cubicBezTo>
                <a:cubicBezTo>
                  <a:pt x="3245870" y="5269922"/>
                  <a:pt x="3229814" y="5262028"/>
                  <a:pt x="3229814" y="5246237"/>
                </a:cubicBezTo>
                <a:cubicBezTo>
                  <a:pt x="3229814" y="5230447"/>
                  <a:pt x="3255681" y="5220578"/>
                  <a:pt x="3307415" y="5216631"/>
                </a:cubicBezTo>
                <a:cubicBezTo>
                  <a:pt x="3307415" y="5222552"/>
                  <a:pt x="3310091" y="5225513"/>
                  <a:pt x="3315443" y="5225513"/>
                </a:cubicBezTo>
                <a:lnTo>
                  <a:pt x="3315443" y="5192946"/>
                </a:lnTo>
                <a:cubicBezTo>
                  <a:pt x="3229814" y="5165313"/>
                  <a:pt x="3185216" y="5151497"/>
                  <a:pt x="3181647" y="5151497"/>
                </a:cubicBezTo>
                <a:cubicBezTo>
                  <a:pt x="3181647" y="5113996"/>
                  <a:pt x="3162916" y="5093272"/>
                  <a:pt x="3125454" y="5089323"/>
                </a:cubicBezTo>
                <a:cubicBezTo>
                  <a:pt x="3112966" y="5095245"/>
                  <a:pt x="3099587" y="5098205"/>
                  <a:pt x="3085315" y="5098205"/>
                </a:cubicBezTo>
                <a:lnTo>
                  <a:pt x="3077287" y="5098205"/>
                </a:lnTo>
                <a:lnTo>
                  <a:pt x="3077287" y="5065638"/>
                </a:lnTo>
                <a:lnTo>
                  <a:pt x="3133482" y="5044914"/>
                </a:lnTo>
                <a:lnTo>
                  <a:pt x="3133482" y="5036033"/>
                </a:lnTo>
                <a:lnTo>
                  <a:pt x="3085315" y="5024190"/>
                </a:lnTo>
                <a:lnTo>
                  <a:pt x="3055880" y="5024190"/>
                </a:lnTo>
                <a:lnTo>
                  <a:pt x="3066584" y="4970898"/>
                </a:lnTo>
                <a:lnTo>
                  <a:pt x="3047853" y="4962017"/>
                </a:lnTo>
                <a:lnTo>
                  <a:pt x="3037149" y="4962017"/>
                </a:lnTo>
                <a:cubicBezTo>
                  <a:pt x="3024662" y="4963990"/>
                  <a:pt x="3018418" y="4970898"/>
                  <a:pt x="3018418" y="4982741"/>
                </a:cubicBezTo>
                <a:lnTo>
                  <a:pt x="3037149" y="5015307"/>
                </a:lnTo>
                <a:lnTo>
                  <a:pt x="3029122" y="5036033"/>
                </a:lnTo>
                <a:cubicBezTo>
                  <a:pt x="3034473" y="5036033"/>
                  <a:pt x="3037149" y="5038992"/>
                  <a:pt x="3037149" y="5044914"/>
                </a:cubicBezTo>
                <a:lnTo>
                  <a:pt x="3018418" y="5056757"/>
                </a:lnTo>
                <a:lnTo>
                  <a:pt x="3010390" y="5056757"/>
                </a:lnTo>
                <a:lnTo>
                  <a:pt x="3010390" y="5015307"/>
                </a:lnTo>
                <a:lnTo>
                  <a:pt x="2988982" y="5024190"/>
                </a:lnTo>
                <a:lnTo>
                  <a:pt x="2980955" y="5024190"/>
                </a:lnTo>
                <a:cubicBezTo>
                  <a:pt x="2972035" y="5024190"/>
                  <a:pt x="2955980" y="5003465"/>
                  <a:pt x="2932788" y="4962017"/>
                </a:cubicBezTo>
                <a:lnTo>
                  <a:pt x="2932788" y="4950174"/>
                </a:lnTo>
                <a:cubicBezTo>
                  <a:pt x="2934573" y="4936358"/>
                  <a:pt x="2940817" y="4929450"/>
                  <a:pt x="2951520" y="4929450"/>
                </a:cubicBezTo>
                <a:lnTo>
                  <a:pt x="2962224" y="4929450"/>
                </a:lnTo>
                <a:lnTo>
                  <a:pt x="3010390" y="4938332"/>
                </a:lnTo>
                <a:lnTo>
                  <a:pt x="3010390" y="4917608"/>
                </a:lnTo>
                <a:cubicBezTo>
                  <a:pt x="2990766" y="4917608"/>
                  <a:pt x="2980955" y="4899843"/>
                  <a:pt x="2980955" y="4864316"/>
                </a:cubicBezTo>
                <a:lnTo>
                  <a:pt x="2970251" y="4864316"/>
                </a:lnTo>
                <a:lnTo>
                  <a:pt x="2951520" y="4876158"/>
                </a:lnTo>
                <a:lnTo>
                  <a:pt x="2884623" y="4748852"/>
                </a:lnTo>
                <a:lnTo>
                  <a:pt x="2884623" y="4737009"/>
                </a:lnTo>
                <a:lnTo>
                  <a:pt x="2903354" y="4737009"/>
                </a:lnTo>
                <a:cubicBezTo>
                  <a:pt x="2903354" y="4748852"/>
                  <a:pt x="2925653" y="4781418"/>
                  <a:pt x="2970251" y="4834709"/>
                </a:cubicBezTo>
                <a:cubicBezTo>
                  <a:pt x="2970251" y="4828788"/>
                  <a:pt x="2973819" y="4807077"/>
                  <a:pt x="2980955" y="4769576"/>
                </a:cubicBezTo>
                <a:cubicBezTo>
                  <a:pt x="2936357" y="4732075"/>
                  <a:pt x="2914057" y="4700494"/>
                  <a:pt x="2914057" y="4674836"/>
                </a:cubicBezTo>
                <a:lnTo>
                  <a:pt x="2922085" y="4621544"/>
                </a:lnTo>
                <a:lnTo>
                  <a:pt x="2903354" y="4568253"/>
                </a:lnTo>
                <a:lnTo>
                  <a:pt x="2884623" y="4580096"/>
                </a:lnTo>
                <a:lnTo>
                  <a:pt x="2865890" y="4580096"/>
                </a:lnTo>
                <a:lnTo>
                  <a:pt x="2865890" y="4559370"/>
                </a:lnTo>
                <a:lnTo>
                  <a:pt x="2855187" y="4559370"/>
                </a:lnTo>
                <a:lnTo>
                  <a:pt x="2855187" y="4568253"/>
                </a:lnTo>
                <a:cubicBezTo>
                  <a:pt x="2862323" y="4580096"/>
                  <a:pt x="2865890" y="4593912"/>
                  <a:pt x="2865890" y="4609701"/>
                </a:cubicBezTo>
                <a:lnTo>
                  <a:pt x="2855187" y="4609701"/>
                </a:lnTo>
                <a:cubicBezTo>
                  <a:pt x="2835565" y="4603781"/>
                  <a:pt x="2825752" y="4583055"/>
                  <a:pt x="2825752" y="4547528"/>
                </a:cubicBezTo>
                <a:lnTo>
                  <a:pt x="2825752" y="4535685"/>
                </a:lnTo>
                <a:cubicBezTo>
                  <a:pt x="2864999" y="4535685"/>
                  <a:pt x="2884623" y="4514961"/>
                  <a:pt x="2884623" y="4473513"/>
                </a:cubicBezTo>
                <a:lnTo>
                  <a:pt x="2873919" y="4399497"/>
                </a:lnTo>
                <a:lnTo>
                  <a:pt x="2884623" y="4399497"/>
                </a:lnTo>
                <a:lnTo>
                  <a:pt x="2847160" y="4325481"/>
                </a:lnTo>
                <a:lnTo>
                  <a:pt x="2847160" y="4313639"/>
                </a:lnTo>
                <a:lnTo>
                  <a:pt x="2865890" y="4281072"/>
                </a:lnTo>
                <a:lnTo>
                  <a:pt x="2865890" y="4272189"/>
                </a:lnTo>
                <a:lnTo>
                  <a:pt x="2825752" y="4272189"/>
                </a:lnTo>
                <a:lnTo>
                  <a:pt x="2825752" y="4292915"/>
                </a:lnTo>
                <a:lnTo>
                  <a:pt x="2807021" y="4292915"/>
                </a:lnTo>
                <a:lnTo>
                  <a:pt x="2817725" y="4272189"/>
                </a:lnTo>
                <a:cubicBezTo>
                  <a:pt x="2760640" y="4264295"/>
                  <a:pt x="2732096" y="4253439"/>
                  <a:pt x="2732096" y="4239623"/>
                </a:cubicBezTo>
                <a:cubicBezTo>
                  <a:pt x="2733880" y="4225807"/>
                  <a:pt x="2740124" y="4218899"/>
                  <a:pt x="2750827" y="4218899"/>
                </a:cubicBezTo>
                <a:lnTo>
                  <a:pt x="2758855" y="4218899"/>
                </a:lnTo>
                <a:lnTo>
                  <a:pt x="2758855" y="4239623"/>
                </a:lnTo>
                <a:lnTo>
                  <a:pt x="2780262" y="4239623"/>
                </a:lnTo>
                <a:lnTo>
                  <a:pt x="2780262" y="4218899"/>
                </a:lnTo>
                <a:lnTo>
                  <a:pt x="2825752" y="4230741"/>
                </a:lnTo>
                <a:lnTo>
                  <a:pt x="2825752" y="4207056"/>
                </a:lnTo>
                <a:cubicBezTo>
                  <a:pt x="2800778" y="4207056"/>
                  <a:pt x="2788290" y="4193240"/>
                  <a:pt x="2788290" y="4165607"/>
                </a:cubicBezTo>
                <a:cubicBezTo>
                  <a:pt x="2788290" y="4155738"/>
                  <a:pt x="2794534" y="4124159"/>
                  <a:pt x="2807021" y="4070867"/>
                </a:cubicBezTo>
                <a:cubicBezTo>
                  <a:pt x="2801669" y="4070867"/>
                  <a:pt x="2798994" y="4066920"/>
                  <a:pt x="2798994" y="4059024"/>
                </a:cubicBezTo>
                <a:cubicBezTo>
                  <a:pt x="2804345" y="4059024"/>
                  <a:pt x="2807021" y="4056063"/>
                  <a:pt x="2807021" y="4050143"/>
                </a:cubicBezTo>
                <a:lnTo>
                  <a:pt x="2825752" y="4059024"/>
                </a:lnTo>
                <a:lnTo>
                  <a:pt x="2836456" y="4059024"/>
                </a:lnTo>
                <a:cubicBezTo>
                  <a:pt x="2845376" y="4059024"/>
                  <a:pt x="2857863" y="4041261"/>
                  <a:pt x="2873919" y="4005732"/>
                </a:cubicBezTo>
                <a:lnTo>
                  <a:pt x="2873919" y="3964284"/>
                </a:lnTo>
                <a:lnTo>
                  <a:pt x="2855187" y="3964284"/>
                </a:lnTo>
                <a:lnTo>
                  <a:pt x="2825752" y="3985008"/>
                </a:lnTo>
                <a:lnTo>
                  <a:pt x="2817725" y="3985008"/>
                </a:lnTo>
                <a:lnTo>
                  <a:pt x="2788290" y="3964284"/>
                </a:lnTo>
                <a:cubicBezTo>
                  <a:pt x="2763315" y="3989943"/>
                  <a:pt x="2750827" y="4010667"/>
                  <a:pt x="2750827" y="4026458"/>
                </a:cubicBezTo>
                <a:lnTo>
                  <a:pt x="2740124" y="4026458"/>
                </a:lnTo>
                <a:cubicBezTo>
                  <a:pt x="2727636" y="4026458"/>
                  <a:pt x="2721393" y="4019550"/>
                  <a:pt x="2721393" y="4005732"/>
                </a:cubicBezTo>
                <a:cubicBezTo>
                  <a:pt x="2724960" y="3966258"/>
                  <a:pt x="2734772" y="3934677"/>
                  <a:pt x="2750827" y="3910992"/>
                </a:cubicBezTo>
                <a:lnTo>
                  <a:pt x="2750827" y="3890268"/>
                </a:lnTo>
                <a:lnTo>
                  <a:pt x="2740124" y="3890268"/>
                </a:lnTo>
                <a:cubicBezTo>
                  <a:pt x="2716933" y="3939612"/>
                  <a:pt x="2700877" y="3964284"/>
                  <a:pt x="2691958" y="3964284"/>
                </a:cubicBezTo>
                <a:lnTo>
                  <a:pt x="2683929" y="3943560"/>
                </a:lnTo>
                <a:lnTo>
                  <a:pt x="2691958" y="3890268"/>
                </a:lnTo>
                <a:cubicBezTo>
                  <a:pt x="2675902" y="3890268"/>
                  <a:pt x="2647359" y="3858688"/>
                  <a:pt x="2606328" y="3795528"/>
                </a:cubicBezTo>
                <a:cubicBezTo>
                  <a:pt x="2613464" y="3795528"/>
                  <a:pt x="2617032" y="3791581"/>
                  <a:pt x="2617032" y="3783686"/>
                </a:cubicBezTo>
                <a:lnTo>
                  <a:pt x="2635764" y="3795528"/>
                </a:lnTo>
                <a:cubicBezTo>
                  <a:pt x="2673226" y="3775790"/>
                  <a:pt x="2691958" y="3760988"/>
                  <a:pt x="2691958" y="3751119"/>
                </a:cubicBezTo>
                <a:lnTo>
                  <a:pt x="2691958" y="3742236"/>
                </a:lnTo>
                <a:lnTo>
                  <a:pt x="2683929" y="3721512"/>
                </a:lnTo>
                <a:lnTo>
                  <a:pt x="2702662" y="3709670"/>
                </a:lnTo>
                <a:cubicBezTo>
                  <a:pt x="2715149" y="3711645"/>
                  <a:pt x="2721393" y="3718551"/>
                  <a:pt x="2721393" y="3730394"/>
                </a:cubicBezTo>
                <a:cubicBezTo>
                  <a:pt x="2716040" y="3744211"/>
                  <a:pt x="2713365" y="3755066"/>
                  <a:pt x="2713365" y="3762962"/>
                </a:cubicBezTo>
                <a:cubicBezTo>
                  <a:pt x="2718716" y="3776778"/>
                  <a:pt x="2721393" y="3787633"/>
                  <a:pt x="2721393" y="3795528"/>
                </a:cubicBezTo>
                <a:cubicBezTo>
                  <a:pt x="2716040" y="3795528"/>
                  <a:pt x="2713365" y="3798489"/>
                  <a:pt x="2713365" y="3804410"/>
                </a:cubicBezTo>
                <a:cubicBezTo>
                  <a:pt x="2754395" y="3847833"/>
                  <a:pt x="2779371" y="3869544"/>
                  <a:pt x="2788290" y="3869544"/>
                </a:cubicBezTo>
                <a:cubicBezTo>
                  <a:pt x="2788290" y="3857702"/>
                  <a:pt x="2794534" y="3842898"/>
                  <a:pt x="2807021" y="3825135"/>
                </a:cubicBezTo>
                <a:lnTo>
                  <a:pt x="2807021" y="3816252"/>
                </a:lnTo>
                <a:cubicBezTo>
                  <a:pt x="2787398" y="3816252"/>
                  <a:pt x="2768667" y="3802436"/>
                  <a:pt x="2750827" y="3774804"/>
                </a:cubicBezTo>
                <a:lnTo>
                  <a:pt x="2750827" y="3751119"/>
                </a:lnTo>
                <a:lnTo>
                  <a:pt x="2780262" y="3709670"/>
                </a:lnTo>
                <a:lnTo>
                  <a:pt x="2780262" y="3688946"/>
                </a:lnTo>
                <a:cubicBezTo>
                  <a:pt x="2735664" y="3688946"/>
                  <a:pt x="2713365" y="3664273"/>
                  <a:pt x="2713365" y="3614930"/>
                </a:cubicBezTo>
                <a:cubicBezTo>
                  <a:pt x="2713365" y="3605061"/>
                  <a:pt x="2722284" y="3594206"/>
                  <a:pt x="2740124" y="3582362"/>
                </a:cubicBezTo>
                <a:cubicBezTo>
                  <a:pt x="2740124" y="3572494"/>
                  <a:pt x="2727636" y="3547822"/>
                  <a:pt x="2702662" y="3508347"/>
                </a:cubicBezTo>
                <a:cubicBezTo>
                  <a:pt x="2702662" y="3494530"/>
                  <a:pt x="2712473" y="3487622"/>
                  <a:pt x="2732096" y="3487622"/>
                </a:cubicBezTo>
                <a:lnTo>
                  <a:pt x="2732096" y="3455055"/>
                </a:lnTo>
                <a:cubicBezTo>
                  <a:pt x="2712473" y="3455055"/>
                  <a:pt x="2702662" y="3444200"/>
                  <a:pt x="2702662" y="3422489"/>
                </a:cubicBezTo>
                <a:cubicBezTo>
                  <a:pt x="2709797" y="3369197"/>
                  <a:pt x="2719609" y="3326761"/>
                  <a:pt x="2732096" y="3295182"/>
                </a:cubicBezTo>
                <a:lnTo>
                  <a:pt x="2750827" y="3307025"/>
                </a:lnTo>
                <a:lnTo>
                  <a:pt x="2758855" y="3307025"/>
                </a:lnTo>
                <a:lnTo>
                  <a:pt x="2758855" y="3295182"/>
                </a:lnTo>
                <a:cubicBezTo>
                  <a:pt x="2712473" y="3218205"/>
                  <a:pt x="2683929" y="3179717"/>
                  <a:pt x="2673226" y="3179717"/>
                </a:cubicBezTo>
                <a:lnTo>
                  <a:pt x="2665198" y="3200441"/>
                </a:lnTo>
                <a:lnTo>
                  <a:pt x="2665198" y="3265575"/>
                </a:lnTo>
                <a:lnTo>
                  <a:pt x="2673226" y="3318867"/>
                </a:lnTo>
                <a:cubicBezTo>
                  <a:pt x="2660739" y="3318867"/>
                  <a:pt x="2654495" y="3328735"/>
                  <a:pt x="2654495" y="3348473"/>
                </a:cubicBezTo>
                <a:lnTo>
                  <a:pt x="2635764" y="3348473"/>
                </a:lnTo>
                <a:lnTo>
                  <a:pt x="2635764" y="3327749"/>
                </a:lnTo>
                <a:cubicBezTo>
                  <a:pt x="2635764" y="3321827"/>
                  <a:pt x="2638439" y="3318867"/>
                  <a:pt x="2643791" y="3318867"/>
                </a:cubicBezTo>
                <a:cubicBezTo>
                  <a:pt x="2629520" y="3257680"/>
                  <a:pt x="2614357" y="3225113"/>
                  <a:pt x="2598301" y="3221166"/>
                </a:cubicBezTo>
                <a:cubicBezTo>
                  <a:pt x="2598301" y="3229060"/>
                  <a:pt x="2594733" y="3233009"/>
                  <a:pt x="2587597" y="3233009"/>
                </a:cubicBezTo>
                <a:cubicBezTo>
                  <a:pt x="2587597" y="3240903"/>
                  <a:pt x="2591165" y="3251759"/>
                  <a:pt x="2598301" y="3265575"/>
                </a:cubicBezTo>
                <a:cubicBezTo>
                  <a:pt x="2598301" y="3384000"/>
                  <a:pt x="2578677" y="3458016"/>
                  <a:pt x="2539432" y="3487622"/>
                </a:cubicBezTo>
                <a:lnTo>
                  <a:pt x="2539432" y="3508347"/>
                </a:lnTo>
                <a:cubicBezTo>
                  <a:pt x="2564406" y="3508347"/>
                  <a:pt x="2576893" y="3515255"/>
                  <a:pt x="2576893" y="3529071"/>
                </a:cubicBezTo>
                <a:lnTo>
                  <a:pt x="2576893" y="3549795"/>
                </a:lnTo>
                <a:lnTo>
                  <a:pt x="2528728" y="3540914"/>
                </a:lnTo>
                <a:cubicBezTo>
                  <a:pt x="2528728" y="3560652"/>
                  <a:pt x="2519808" y="3570519"/>
                  <a:pt x="2501968" y="3570519"/>
                </a:cubicBezTo>
                <a:lnTo>
                  <a:pt x="2501968" y="3582362"/>
                </a:lnTo>
                <a:cubicBezTo>
                  <a:pt x="2501968" y="3586310"/>
                  <a:pt x="2518024" y="3604073"/>
                  <a:pt x="2550135" y="3635654"/>
                </a:cubicBezTo>
                <a:lnTo>
                  <a:pt x="2550135" y="3647496"/>
                </a:lnTo>
                <a:cubicBezTo>
                  <a:pt x="2535863" y="3696841"/>
                  <a:pt x="2528728" y="3724473"/>
                  <a:pt x="2528728" y="3730394"/>
                </a:cubicBezTo>
                <a:lnTo>
                  <a:pt x="2528728" y="3804410"/>
                </a:lnTo>
                <a:lnTo>
                  <a:pt x="2550135" y="3836978"/>
                </a:lnTo>
                <a:lnTo>
                  <a:pt x="2528728" y="3848820"/>
                </a:lnTo>
                <a:cubicBezTo>
                  <a:pt x="2518024" y="3840925"/>
                  <a:pt x="2505536" y="3836978"/>
                  <a:pt x="2491265" y="3836978"/>
                </a:cubicBezTo>
                <a:cubicBezTo>
                  <a:pt x="2491265" y="3876452"/>
                  <a:pt x="2485021" y="3914941"/>
                  <a:pt x="2472534" y="3952442"/>
                </a:cubicBezTo>
                <a:lnTo>
                  <a:pt x="2453801" y="3943560"/>
                </a:lnTo>
                <a:lnTo>
                  <a:pt x="2443098" y="3943560"/>
                </a:lnTo>
                <a:lnTo>
                  <a:pt x="2443098" y="3996851"/>
                </a:lnTo>
                <a:cubicBezTo>
                  <a:pt x="2462721" y="3996851"/>
                  <a:pt x="2472534" y="4003759"/>
                  <a:pt x="2472534" y="4017575"/>
                </a:cubicBezTo>
                <a:cubicBezTo>
                  <a:pt x="2447558" y="4017575"/>
                  <a:pt x="2435070" y="4024484"/>
                  <a:pt x="2435070" y="4038300"/>
                </a:cubicBezTo>
                <a:lnTo>
                  <a:pt x="2435070" y="4070867"/>
                </a:lnTo>
                <a:cubicBezTo>
                  <a:pt x="2460046" y="4074814"/>
                  <a:pt x="2472534" y="4085670"/>
                  <a:pt x="2472534" y="4103433"/>
                </a:cubicBezTo>
                <a:cubicBezTo>
                  <a:pt x="2472534" y="4113302"/>
                  <a:pt x="2462721" y="4123171"/>
                  <a:pt x="2443098" y="4133040"/>
                </a:cubicBezTo>
                <a:cubicBezTo>
                  <a:pt x="2428827" y="4133040"/>
                  <a:pt x="2419907" y="4115276"/>
                  <a:pt x="2416339" y="4079748"/>
                </a:cubicBezTo>
                <a:lnTo>
                  <a:pt x="2394932" y="4079748"/>
                </a:lnTo>
                <a:cubicBezTo>
                  <a:pt x="2382445" y="4079748"/>
                  <a:pt x="2376201" y="4090605"/>
                  <a:pt x="2376201" y="4112316"/>
                </a:cubicBezTo>
                <a:lnTo>
                  <a:pt x="2386905" y="4186331"/>
                </a:lnTo>
                <a:lnTo>
                  <a:pt x="2376201" y="4186331"/>
                </a:lnTo>
                <a:cubicBezTo>
                  <a:pt x="2363713" y="4186331"/>
                  <a:pt x="2357469" y="4175476"/>
                  <a:pt x="2357469" y="4153764"/>
                </a:cubicBezTo>
                <a:lnTo>
                  <a:pt x="2338738" y="4153764"/>
                </a:lnTo>
                <a:cubicBezTo>
                  <a:pt x="2338738" y="4169554"/>
                  <a:pt x="2316438" y="4202122"/>
                  <a:pt x="2271840" y="4251465"/>
                </a:cubicBezTo>
                <a:lnTo>
                  <a:pt x="2271840" y="4260347"/>
                </a:lnTo>
                <a:lnTo>
                  <a:pt x="2290572" y="4292915"/>
                </a:lnTo>
                <a:cubicBezTo>
                  <a:pt x="2290572" y="4306731"/>
                  <a:pt x="2284328" y="4313639"/>
                  <a:pt x="2271840" y="4313639"/>
                </a:cubicBezTo>
                <a:cubicBezTo>
                  <a:pt x="2271840" y="4303770"/>
                  <a:pt x="2262029" y="4292915"/>
                  <a:pt x="2242406" y="4281072"/>
                </a:cubicBezTo>
                <a:lnTo>
                  <a:pt x="2231702" y="4281072"/>
                </a:lnTo>
                <a:lnTo>
                  <a:pt x="2231702" y="4304757"/>
                </a:lnTo>
                <a:lnTo>
                  <a:pt x="2212971" y="4304757"/>
                </a:lnTo>
                <a:lnTo>
                  <a:pt x="2212971" y="4251465"/>
                </a:lnTo>
                <a:cubicBezTo>
                  <a:pt x="2239729" y="4251465"/>
                  <a:pt x="2253109" y="4226793"/>
                  <a:pt x="2253109" y="4177449"/>
                </a:cubicBezTo>
                <a:lnTo>
                  <a:pt x="2253109" y="4153764"/>
                </a:lnTo>
                <a:lnTo>
                  <a:pt x="2231702" y="4153764"/>
                </a:lnTo>
                <a:cubicBezTo>
                  <a:pt x="2231702" y="4211003"/>
                  <a:pt x="2216539" y="4239623"/>
                  <a:pt x="2186211" y="4239623"/>
                </a:cubicBezTo>
                <a:lnTo>
                  <a:pt x="2186211" y="4260347"/>
                </a:lnTo>
                <a:lnTo>
                  <a:pt x="2194239" y="4281072"/>
                </a:lnTo>
                <a:cubicBezTo>
                  <a:pt x="2188888" y="4283046"/>
                  <a:pt x="2166588" y="4304757"/>
                  <a:pt x="2127342" y="4346205"/>
                </a:cubicBezTo>
                <a:lnTo>
                  <a:pt x="2138046" y="4366929"/>
                </a:lnTo>
                <a:lnTo>
                  <a:pt x="2138046" y="4378772"/>
                </a:lnTo>
                <a:cubicBezTo>
                  <a:pt x="2138046" y="4392589"/>
                  <a:pt x="2130910" y="4399497"/>
                  <a:pt x="2116639" y="4399497"/>
                </a:cubicBezTo>
                <a:lnTo>
                  <a:pt x="2097907" y="4399497"/>
                </a:lnTo>
                <a:lnTo>
                  <a:pt x="2079175" y="4387655"/>
                </a:lnTo>
                <a:lnTo>
                  <a:pt x="2079175" y="4408379"/>
                </a:lnTo>
                <a:lnTo>
                  <a:pt x="2097907" y="4440945"/>
                </a:lnTo>
                <a:lnTo>
                  <a:pt x="2097907" y="4461671"/>
                </a:lnTo>
                <a:cubicBezTo>
                  <a:pt x="2085419" y="4461671"/>
                  <a:pt x="2079175" y="4451802"/>
                  <a:pt x="2079175" y="4432064"/>
                </a:cubicBezTo>
                <a:lnTo>
                  <a:pt x="2060445" y="4432064"/>
                </a:lnTo>
                <a:cubicBezTo>
                  <a:pt x="2060445" y="4459696"/>
                  <a:pt x="2054201" y="4473513"/>
                  <a:pt x="2041712" y="4473513"/>
                </a:cubicBezTo>
                <a:lnTo>
                  <a:pt x="2031009" y="4473513"/>
                </a:lnTo>
                <a:lnTo>
                  <a:pt x="2012278" y="4461671"/>
                </a:lnTo>
                <a:cubicBezTo>
                  <a:pt x="2012278" y="4483381"/>
                  <a:pt x="2006034" y="4494237"/>
                  <a:pt x="1993547" y="4494237"/>
                </a:cubicBezTo>
                <a:lnTo>
                  <a:pt x="1974816" y="4494237"/>
                </a:lnTo>
                <a:lnTo>
                  <a:pt x="1956084" y="4482395"/>
                </a:lnTo>
                <a:cubicBezTo>
                  <a:pt x="1956084" y="4533712"/>
                  <a:pt x="1942705" y="4559370"/>
                  <a:pt x="1915945" y="4559370"/>
                </a:cubicBezTo>
                <a:cubicBezTo>
                  <a:pt x="1915945" y="4551476"/>
                  <a:pt x="1913269" y="4547528"/>
                  <a:pt x="1907918" y="4547528"/>
                </a:cubicBezTo>
                <a:lnTo>
                  <a:pt x="1907918" y="4580096"/>
                </a:lnTo>
                <a:lnTo>
                  <a:pt x="1878482" y="4559370"/>
                </a:lnTo>
                <a:lnTo>
                  <a:pt x="1878482" y="4588977"/>
                </a:lnTo>
                <a:lnTo>
                  <a:pt x="1897214" y="4580096"/>
                </a:lnTo>
                <a:lnTo>
                  <a:pt x="1897214" y="4609701"/>
                </a:lnTo>
                <a:lnTo>
                  <a:pt x="1841020" y="4662993"/>
                </a:lnTo>
                <a:cubicBezTo>
                  <a:pt x="1841020" y="4649177"/>
                  <a:pt x="1833884" y="4642268"/>
                  <a:pt x="1819613" y="4642268"/>
                </a:cubicBezTo>
                <a:cubicBezTo>
                  <a:pt x="1819613" y="4685691"/>
                  <a:pt x="1807126" y="4707402"/>
                  <a:pt x="1782150" y="4707402"/>
                </a:cubicBezTo>
                <a:lnTo>
                  <a:pt x="1782150" y="4728126"/>
                </a:lnTo>
                <a:lnTo>
                  <a:pt x="1792853" y="4728126"/>
                </a:lnTo>
                <a:lnTo>
                  <a:pt x="1811586" y="4716284"/>
                </a:lnTo>
                <a:cubicBezTo>
                  <a:pt x="1813369" y="4730100"/>
                  <a:pt x="1819613" y="4737009"/>
                  <a:pt x="1830317" y="4737009"/>
                </a:cubicBezTo>
                <a:lnTo>
                  <a:pt x="1841020" y="4716284"/>
                </a:lnTo>
                <a:cubicBezTo>
                  <a:pt x="1833884" y="4704441"/>
                  <a:pt x="1830317" y="4690625"/>
                  <a:pt x="1830317" y="4674836"/>
                </a:cubicBezTo>
                <a:lnTo>
                  <a:pt x="1849048" y="4674836"/>
                </a:lnTo>
                <a:cubicBezTo>
                  <a:pt x="1849048" y="4708390"/>
                  <a:pt x="1884727" y="4782404"/>
                  <a:pt x="1956084" y="4896882"/>
                </a:cubicBezTo>
                <a:lnTo>
                  <a:pt x="1956084" y="4962017"/>
                </a:lnTo>
                <a:cubicBezTo>
                  <a:pt x="1956084" y="5015307"/>
                  <a:pt x="1942705" y="5046888"/>
                  <a:pt x="1915945" y="5056757"/>
                </a:cubicBezTo>
                <a:lnTo>
                  <a:pt x="1878482" y="5056757"/>
                </a:lnTo>
                <a:cubicBezTo>
                  <a:pt x="1828533" y="5027150"/>
                  <a:pt x="1796422" y="4984714"/>
                  <a:pt x="1782150" y="4929450"/>
                </a:cubicBezTo>
                <a:lnTo>
                  <a:pt x="1733984" y="4938332"/>
                </a:lnTo>
                <a:lnTo>
                  <a:pt x="1715253" y="4938332"/>
                </a:lnTo>
                <a:lnTo>
                  <a:pt x="1677790" y="4908725"/>
                </a:lnTo>
                <a:lnTo>
                  <a:pt x="1667087" y="4908725"/>
                </a:lnTo>
                <a:cubicBezTo>
                  <a:pt x="1679574" y="5029125"/>
                  <a:pt x="1685818" y="5096231"/>
                  <a:pt x="1685818" y="5110049"/>
                </a:cubicBezTo>
                <a:cubicBezTo>
                  <a:pt x="1685818" y="5143601"/>
                  <a:pt x="1660843" y="5171235"/>
                  <a:pt x="1610892" y="5192946"/>
                </a:cubicBezTo>
                <a:cubicBezTo>
                  <a:pt x="1525264" y="5145576"/>
                  <a:pt x="1470853" y="5111035"/>
                  <a:pt x="1447662" y="5089323"/>
                </a:cubicBezTo>
                <a:lnTo>
                  <a:pt x="1428931" y="5089323"/>
                </a:lnTo>
                <a:lnTo>
                  <a:pt x="1428931" y="5142615"/>
                </a:lnTo>
                <a:cubicBezTo>
                  <a:pt x="1377197" y="5233408"/>
                  <a:pt x="1341519" y="5278803"/>
                  <a:pt x="1321895" y="5278803"/>
                </a:cubicBezTo>
                <a:lnTo>
                  <a:pt x="1303163" y="5278803"/>
                </a:lnTo>
                <a:cubicBezTo>
                  <a:pt x="1290676" y="5278803"/>
                  <a:pt x="1284432" y="5271895"/>
                  <a:pt x="1284432" y="5258079"/>
                </a:cubicBezTo>
                <a:lnTo>
                  <a:pt x="1284432" y="5246237"/>
                </a:lnTo>
                <a:lnTo>
                  <a:pt x="1313867" y="5246237"/>
                </a:lnTo>
                <a:lnTo>
                  <a:pt x="1313867" y="5225513"/>
                </a:lnTo>
                <a:lnTo>
                  <a:pt x="1254998" y="5225513"/>
                </a:lnTo>
                <a:cubicBezTo>
                  <a:pt x="1246078" y="5225513"/>
                  <a:pt x="1236267" y="5214656"/>
                  <a:pt x="1225563" y="5192946"/>
                </a:cubicBezTo>
                <a:lnTo>
                  <a:pt x="1225563" y="5172221"/>
                </a:lnTo>
                <a:cubicBezTo>
                  <a:pt x="1229130" y="5158405"/>
                  <a:pt x="1236267" y="5151497"/>
                  <a:pt x="1246970" y="5151497"/>
                </a:cubicBezTo>
                <a:lnTo>
                  <a:pt x="1180072" y="4991622"/>
                </a:lnTo>
                <a:lnTo>
                  <a:pt x="1180072" y="4962017"/>
                </a:lnTo>
                <a:lnTo>
                  <a:pt x="1198803" y="4962017"/>
                </a:lnTo>
                <a:lnTo>
                  <a:pt x="1198803" y="4982741"/>
                </a:lnTo>
                <a:lnTo>
                  <a:pt x="1206831" y="4982741"/>
                </a:lnTo>
                <a:lnTo>
                  <a:pt x="1206831" y="4970898"/>
                </a:lnTo>
                <a:cubicBezTo>
                  <a:pt x="1194344" y="4943266"/>
                  <a:pt x="1188100" y="4922541"/>
                  <a:pt x="1188100" y="4908725"/>
                </a:cubicBezTo>
                <a:lnTo>
                  <a:pt x="1206831" y="4917608"/>
                </a:lnTo>
                <a:cubicBezTo>
                  <a:pt x="1206831" y="4907739"/>
                  <a:pt x="1220211" y="4897870"/>
                  <a:pt x="1246970" y="4888001"/>
                </a:cubicBezTo>
                <a:lnTo>
                  <a:pt x="1254998" y="4908725"/>
                </a:lnTo>
                <a:lnTo>
                  <a:pt x="1254998" y="4938332"/>
                </a:lnTo>
                <a:lnTo>
                  <a:pt x="1225563" y="4938332"/>
                </a:lnTo>
                <a:lnTo>
                  <a:pt x="1225563" y="4950174"/>
                </a:lnTo>
                <a:cubicBezTo>
                  <a:pt x="1239834" y="4965964"/>
                  <a:pt x="1246970" y="4990636"/>
                  <a:pt x="1246970" y="5024190"/>
                </a:cubicBezTo>
                <a:lnTo>
                  <a:pt x="1265701" y="5024190"/>
                </a:lnTo>
                <a:lnTo>
                  <a:pt x="1246970" y="4962017"/>
                </a:lnTo>
                <a:lnTo>
                  <a:pt x="1254998" y="4962017"/>
                </a:lnTo>
                <a:lnTo>
                  <a:pt x="1273729" y="4970898"/>
                </a:lnTo>
                <a:cubicBezTo>
                  <a:pt x="1273729" y="4964978"/>
                  <a:pt x="1277296" y="4962017"/>
                  <a:pt x="1284432" y="4962017"/>
                </a:cubicBezTo>
                <a:lnTo>
                  <a:pt x="1273729" y="4938332"/>
                </a:lnTo>
                <a:lnTo>
                  <a:pt x="1284432" y="4843592"/>
                </a:lnTo>
                <a:cubicBezTo>
                  <a:pt x="1273729" y="4808064"/>
                  <a:pt x="1251430" y="4790300"/>
                  <a:pt x="1217534" y="4790300"/>
                </a:cubicBezTo>
                <a:lnTo>
                  <a:pt x="1217534" y="4802142"/>
                </a:lnTo>
                <a:cubicBezTo>
                  <a:pt x="1222887" y="4813985"/>
                  <a:pt x="1225563" y="4827801"/>
                  <a:pt x="1225563" y="4843592"/>
                </a:cubicBezTo>
                <a:cubicBezTo>
                  <a:pt x="1200587" y="4843592"/>
                  <a:pt x="1188100" y="4865303"/>
                  <a:pt x="1188100" y="4908725"/>
                </a:cubicBezTo>
                <a:cubicBezTo>
                  <a:pt x="1111391" y="4837670"/>
                  <a:pt x="1073037" y="4795234"/>
                  <a:pt x="1073037" y="4781418"/>
                </a:cubicBezTo>
                <a:cubicBezTo>
                  <a:pt x="1040926" y="4741942"/>
                  <a:pt x="1024870" y="4710363"/>
                  <a:pt x="1024870" y="4686678"/>
                </a:cubicBezTo>
                <a:lnTo>
                  <a:pt x="1024870" y="4662993"/>
                </a:lnTo>
                <a:lnTo>
                  <a:pt x="1035573" y="4662993"/>
                </a:lnTo>
                <a:lnTo>
                  <a:pt x="1054304" y="4674836"/>
                </a:lnTo>
                <a:lnTo>
                  <a:pt x="1054304" y="4662993"/>
                </a:lnTo>
                <a:lnTo>
                  <a:pt x="1043601" y="4600820"/>
                </a:lnTo>
                <a:lnTo>
                  <a:pt x="1065008" y="4600820"/>
                </a:lnTo>
                <a:cubicBezTo>
                  <a:pt x="1109607" y="4658059"/>
                  <a:pt x="1131906" y="4693586"/>
                  <a:pt x="1131906" y="4707402"/>
                </a:cubicBezTo>
                <a:cubicBezTo>
                  <a:pt x="1144393" y="4707402"/>
                  <a:pt x="1150638" y="4700494"/>
                  <a:pt x="1150638" y="4686678"/>
                </a:cubicBezTo>
                <a:lnTo>
                  <a:pt x="1150638" y="4674836"/>
                </a:lnTo>
                <a:lnTo>
                  <a:pt x="1102471" y="4609701"/>
                </a:lnTo>
                <a:lnTo>
                  <a:pt x="1102471" y="4588977"/>
                </a:lnTo>
                <a:lnTo>
                  <a:pt x="1121202" y="4559370"/>
                </a:lnTo>
                <a:lnTo>
                  <a:pt x="1121202" y="4535685"/>
                </a:lnTo>
                <a:cubicBezTo>
                  <a:pt x="1096227" y="4535685"/>
                  <a:pt x="1083740" y="4517922"/>
                  <a:pt x="1083740" y="4482395"/>
                </a:cubicBezTo>
                <a:lnTo>
                  <a:pt x="1091768" y="4482395"/>
                </a:lnTo>
                <a:lnTo>
                  <a:pt x="1131906" y="4494237"/>
                </a:lnTo>
                <a:lnTo>
                  <a:pt x="1139934" y="4473513"/>
                </a:lnTo>
                <a:cubicBezTo>
                  <a:pt x="1127446" y="4473513"/>
                  <a:pt x="1121202" y="4462657"/>
                  <a:pt x="1121202" y="4440945"/>
                </a:cubicBezTo>
                <a:cubicBezTo>
                  <a:pt x="1121202" y="4415287"/>
                  <a:pt x="1133689" y="4376798"/>
                  <a:pt x="1158665" y="4325481"/>
                </a:cubicBezTo>
                <a:cubicBezTo>
                  <a:pt x="1158665" y="4301796"/>
                  <a:pt x="1139934" y="4244557"/>
                  <a:pt x="1102471" y="4153764"/>
                </a:cubicBezTo>
                <a:lnTo>
                  <a:pt x="1121202" y="4144883"/>
                </a:lnTo>
                <a:cubicBezTo>
                  <a:pt x="1114067" y="4136987"/>
                  <a:pt x="1110498" y="4115276"/>
                  <a:pt x="1110498" y="4079748"/>
                </a:cubicBezTo>
                <a:lnTo>
                  <a:pt x="1121202" y="4079748"/>
                </a:lnTo>
                <a:lnTo>
                  <a:pt x="1121202" y="4038300"/>
                </a:lnTo>
                <a:cubicBezTo>
                  <a:pt x="1096227" y="4038300"/>
                  <a:pt x="1083740" y="4006720"/>
                  <a:pt x="1083740" y="3943560"/>
                </a:cubicBezTo>
                <a:lnTo>
                  <a:pt x="1102471" y="3931718"/>
                </a:lnTo>
                <a:cubicBezTo>
                  <a:pt x="1104255" y="3945534"/>
                  <a:pt x="1110498" y="3952442"/>
                  <a:pt x="1121202" y="3952442"/>
                </a:cubicBezTo>
                <a:lnTo>
                  <a:pt x="1121202" y="3869544"/>
                </a:lnTo>
                <a:lnTo>
                  <a:pt x="1110498" y="3869544"/>
                </a:lnTo>
                <a:lnTo>
                  <a:pt x="1110498" y="3890268"/>
                </a:lnTo>
                <a:lnTo>
                  <a:pt x="1102471" y="3890268"/>
                </a:lnTo>
                <a:cubicBezTo>
                  <a:pt x="1089984" y="3890268"/>
                  <a:pt x="1083740" y="3879413"/>
                  <a:pt x="1083740" y="3857702"/>
                </a:cubicBezTo>
                <a:lnTo>
                  <a:pt x="1091768" y="3804410"/>
                </a:lnTo>
                <a:cubicBezTo>
                  <a:pt x="1091768" y="3788620"/>
                  <a:pt x="1079280" y="3725459"/>
                  <a:pt x="1054304" y="3614930"/>
                </a:cubicBezTo>
                <a:lnTo>
                  <a:pt x="1054304" y="3594206"/>
                </a:lnTo>
                <a:lnTo>
                  <a:pt x="1065008" y="3594206"/>
                </a:lnTo>
                <a:cubicBezTo>
                  <a:pt x="1082848" y="3594206"/>
                  <a:pt x="1098011" y="3657365"/>
                  <a:pt x="1110498" y="3783686"/>
                </a:cubicBezTo>
                <a:cubicBezTo>
                  <a:pt x="1124771" y="3783686"/>
                  <a:pt x="1131906" y="3776778"/>
                  <a:pt x="1131906" y="3762962"/>
                </a:cubicBezTo>
                <a:lnTo>
                  <a:pt x="1110498" y="3721512"/>
                </a:lnTo>
                <a:cubicBezTo>
                  <a:pt x="1117635" y="3707696"/>
                  <a:pt x="1121202" y="3692893"/>
                  <a:pt x="1121202" y="3677103"/>
                </a:cubicBezTo>
                <a:cubicBezTo>
                  <a:pt x="1103364" y="3651443"/>
                  <a:pt x="1090875" y="3566572"/>
                  <a:pt x="1083740" y="3422489"/>
                </a:cubicBezTo>
                <a:cubicBezTo>
                  <a:pt x="1073037" y="3422489"/>
                  <a:pt x="1066793" y="3397816"/>
                  <a:pt x="1065008" y="3348473"/>
                </a:cubicBezTo>
                <a:lnTo>
                  <a:pt x="1065008" y="3327749"/>
                </a:lnTo>
                <a:lnTo>
                  <a:pt x="1073037" y="3274457"/>
                </a:lnTo>
                <a:cubicBezTo>
                  <a:pt x="1064117" y="3274457"/>
                  <a:pt x="1054304" y="3263602"/>
                  <a:pt x="1043601" y="3241890"/>
                </a:cubicBezTo>
                <a:lnTo>
                  <a:pt x="1065008" y="3212283"/>
                </a:lnTo>
                <a:lnTo>
                  <a:pt x="1043601" y="3179717"/>
                </a:lnTo>
                <a:lnTo>
                  <a:pt x="1043601" y="3167874"/>
                </a:lnTo>
                <a:cubicBezTo>
                  <a:pt x="1043601" y="3161954"/>
                  <a:pt x="1047169" y="3158993"/>
                  <a:pt x="1054304" y="3158993"/>
                </a:cubicBezTo>
                <a:cubicBezTo>
                  <a:pt x="1041817" y="3137281"/>
                  <a:pt x="1035573" y="3108662"/>
                  <a:pt x="1035573" y="3073134"/>
                </a:cubicBezTo>
                <a:lnTo>
                  <a:pt x="1016842" y="3073134"/>
                </a:lnTo>
                <a:lnTo>
                  <a:pt x="1016842" y="3084977"/>
                </a:lnTo>
                <a:cubicBezTo>
                  <a:pt x="1016842" y="3104715"/>
                  <a:pt x="1023086" y="3150111"/>
                  <a:pt x="1035573" y="3221166"/>
                </a:cubicBezTo>
                <a:lnTo>
                  <a:pt x="1024870" y="3221166"/>
                </a:lnTo>
                <a:cubicBezTo>
                  <a:pt x="1012382" y="3221166"/>
                  <a:pt x="1006139" y="3214258"/>
                  <a:pt x="1006139" y="3200441"/>
                </a:cubicBezTo>
                <a:cubicBezTo>
                  <a:pt x="1013274" y="3200441"/>
                  <a:pt x="1016842" y="3197481"/>
                  <a:pt x="1016842" y="3191559"/>
                </a:cubicBezTo>
                <a:cubicBezTo>
                  <a:pt x="1002571" y="3191559"/>
                  <a:pt x="989191" y="3134320"/>
                  <a:pt x="976704" y="3019842"/>
                </a:cubicBezTo>
                <a:lnTo>
                  <a:pt x="957972" y="3019842"/>
                </a:lnTo>
                <a:lnTo>
                  <a:pt x="957972" y="3052410"/>
                </a:lnTo>
                <a:lnTo>
                  <a:pt x="939241" y="3052410"/>
                </a:lnTo>
                <a:cubicBezTo>
                  <a:pt x="953512" y="2932010"/>
                  <a:pt x="963324" y="2871812"/>
                  <a:pt x="968676" y="2871812"/>
                </a:cubicBezTo>
                <a:lnTo>
                  <a:pt x="995435" y="2871812"/>
                </a:lnTo>
                <a:lnTo>
                  <a:pt x="995435" y="2862929"/>
                </a:lnTo>
                <a:cubicBezTo>
                  <a:pt x="995435" y="2847139"/>
                  <a:pt x="989191" y="2839244"/>
                  <a:pt x="976704" y="2839244"/>
                </a:cubicBezTo>
                <a:cubicBezTo>
                  <a:pt x="976704" y="2855035"/>
                  <a:pt x="970459" y="2862929"/>
                  <a:pt x="957972" y="2862929"/>
                </a:cubicBezTo>
                <a:cubicBezTo>
                  <a:pt x="940133" y="2805691"/>
                  <a:pt x="927645" y="2777072"/>
                  <a:pt x="920510" y="2777072"/>
                </a:cubicBezTo>
                <a:lnTo>
                  <a:pt x="920510" y="2797796"/>
                </a:lnTo>
                <a:lnTo>
                  <a:pt x="901778" y="2797796"/>
                </a:lnTo>
                <a:lnTo>
                  <a:pt x="901778" y="2744504"/>
                </a:lnTo>
                <a:cubicBezTo>
                  <a:pt x="869667" y="2758321"/>
                  <a:pt x="847369" y="2765229"/>
                  <a:pt x="834881" y="2765229"/>
                </a:cubicBezTo>
                <a:cubicBezTo>
                  <a:pt x="820609" y="2696148"/>
                  <a:pt x="813474" y="2632987"/>
                  <a:pt x="813474" y="2575748"/>
                </a:cubicBezTo>
                <a:lnTo>
                  <a:pt x="834881" y="2543181"/>
                </a:lnTo>
                <a:lnTo>
                  <a:pt x="834881" y="2481008"/>
                </a:lnTo>
                <a:cubicBezTo>
                  <a:pt x="815258" y="2481008"/>
                  <a:pt x="805445" y="2473114"/>
                  <a:pt x="805445" y="2457323"/>
                </a:cubicBezTo>
                <a:cubicBezTo>
                  <a:pt x="810798" y="2429691"/>
                  <a:pt x="823285" y="2415875"/>
                  <a:pt x="842909" y="2415875"/>
                </a:cubicBezTo>
                <a:lnTo>
                  <a:pt x="842909" y="2406992"/>
                </a:lnTo>
                <a:cubicBezTo>
                  <a:pt x="842909" y="2371464"/>
                  <a:pt x="833096" y="2353701"/>
                  <a:pt x="813474" y="2353701"/>
                </a:cubicBezTo>
                <a:lnTo>
                  <a:pt x="813474" y="2300409"/>
                </a:lnTo>
                <a:lnTo>
                  <a:pt x="824178" y="2235276"/>
                </a:lnTo>
                <a:cubicBezTo>
                  <a:pt x="817042" y="2223433"/>
                  <a:pt x="813474" y="2209617"/>
                  <a:pt x="813474" y="2193826"/>
                </a:cubicBezTo>
                <a:lnTo>
                  <a:pt x="794742" y="2205669"/>
                </a:lnTo>
                <a:cubicBezTo>
                  <a:pt x="794742" y="2193826"/>
                  <a:pt x="772443" y="2154352"/>
                  <a:pt x="727844" y="2087244"/>
                </a:cubicBezTo>
                <a:cubicBezTo>
                  <a:pt x="727844" y="2059612"/>
                  <a:pt x="718033" y="2034939"/>
                  <a:pt x="698410" y="2013228"/>
                </a:cubicBezTo>
                <a:cubicBezTo>
                  <a:pt x="730520" y="1979674"/>
                  <a:pt x="746576" y="1937238"/>
                  <a:pt x="746576" y="1885921"/>
                </a:cubicBezTo>
                <a:lnTo>
                  <a:pt x="709113" y="1832629"/>
                </a:lnTo>
                <a:lnTo>
                  <a:pt x="709113" y="1791181"/>
                </a:lnTo>
                <a:lnTo>
                  <a:pt x="719817" y="1791181"/>
                </a:lnTo>
                <a:lnTo>
                  <a:pt x="738548" y="1800063"/>
                </a:lnTo>
                <a:lnTo>
                  <a:pt x="746576" y="1749732"/>
                </a:lnTo>
                <a:lnTo>
                  <a:pt x="738548" y="1749732"/>
                </a:lnTo>
                <a:lnTo>
                  <a:pt x="709113" y="1770456"/>
                </a:lnTo>
                <a:lnTo>
                  <a:pt x="698410" y="1770456"/>
                </a:lnTo>
                <a:cubicBezTo>
                  <a:pt x="698410" y="1760588"/>
                  <a:pt x="683246" y="1745785"/>
                  <a:pt x="652919" y="1726047"/>
                </a:cubicBezTo>
                <a:lnTo>
                  <a:pt x="642215" y="1663873"/>
                </a:lnTo>
                <a:lnTo>
                  <a:pt x="652919" y="1643149"/>
                </a:lnTo>
                <a:cubicBezTo>
                  <a:pt x="638648" y="1619464"/>
                  <a:pt x="631512" y="1597753"/>
                  <a:pt x="631512" y="1578016"/>
                </a:cubicBezTo>
                <a:lnTo>
                  <a:pt x="631512" y="1515843"/>
                </a:lnTo>
                <a:lnTo>
                  <a:pt x="612781" y="1515843"/>
                </a:lnTo>
                <a:lnTo>
                  <a:pt x="612781" y="1524724"/>
                </a:lnTo>
                <a:lnTo>
                  <a:pt x="623484" y="1578016"/>
                </a:lnTo>
                <a:lnTo>
                  <a:pt x="604753" y="1578016"/>
                </a:lnTo>
                <a:cubicBezTo>
                  <a:pt x="590481" y="1514855"/>
                  <a:pt x="583346" y="1479328"/>
                  <a:pt x="583346" y="1471432"/>
                </a:cubicBezTo>
                <a:cubicBezTo>
                  <a:pt x="590481" y="1457616"/>
                  <a:pt x="594050" y="1447747"/>
                  <a:pt x="594050" y="1441827"/>
                </a:cubicBezTo>
                <a:cubicBezTo>
                  <a:pt x="586914" y="1441827"/>
                  <a:pt x="583346" y="1437880"/>
                  <a:pt x="583346" y="1429984"/>
                </a:cubicBezTo>
                <a:cubicBezTo>
                  <a:pt x="597617" y="1429984"/>
                  <a:pt x="604753" y="1423076"/>
                  <a:pt x="604753" y="1409260"/>
                </a:cubicBezTo>
                <a:cubicBezTo>
                  <a:pt x="585130" y="1367811"/>
                  <a:pt x="575319" y="1332283"/>
                  <a:pt x="575319" y="1302676"/>
                </a:cubicBezTo>
                <a:cubicBezTo>
                  <a:pt x="587806" y="1302676"/>
                  <a:pt x="594050" y="1295768"/>
                  <a:pt x="594050" y="1281952"/>
                </a:cubicBezTo>
                <a:cubicBezTo>
                  <a:pt x="594050" y="1242478"/>
                  <a:pt x="587806" y="1189186"/>
                  <a:pt x="575319" y="1122080"/>
                </a:cubicBezTo>
                <a:lnTo>
                  <a:pt x="564615" y="1122080"/>
                </a:lnTo>
                <a:lnTo>
                  <a:pt x="564615" y="1228662"/>
                </a:lnTo>
                <a:lnTo>
                  <a:pt x="556587" y="1249386"/>
                </a:lnTo>
                <a:cubicBezTo>
                  <a:pt x="511989" y="1249386"/>
                  <a:pt x="489689" y="1228662"/>
                  <a:pt x="489689" y="1187213"/>
                </a:cubicBezTo>
                <a:lnTo>
                  <a:pt x="508421" y="1187213"/>
                </a:lnTo>
                <a:cubicBezTo>
                  <a:pt x="508421" y="1206951"/>
                  <a:pt x="514665" y="1216820"/>
                  <a:pt x="527152" y="1216820"/>
                </a:cubicBezTo>
                <a:lnTo>
                  <a:pt x="527152" y="1166489"/>
                </a:lnTo>
                <a:cubicBezTo>
                  <a:pt x="514665" y="1148724"/>
                  <a:pt x="508421" y="1133922"/>
                  <a:pt x="508421" y="1122080"/>
                </a:cubicBezTo>
                <a:lnTo>
                  <a:pt x="489689" y="1133922"/>
                </a:lnTo>
                <a:lnTo>
                  <a:pt x="460254" y="1089511"/>
                </a:lnTo>
                <a:lnTo>
                  <a:pt x="468282" y="1027338"/>
                </a:lnTo>
                <a:cubicBezTo>
                  <a:pt x="445091" y="1027338"/>
                  <a:pt x="422792" y="991811"/>
                  <a:pt x="401385" y="920755"/>
                </a:cubicBezTo>
                <a:lnTo>
                  <a:pt x="401385" y="911874"/>
                </a:lnTo>
                <a:cubicBezTo>
                  <a:pt x="403169" y="896084"/>
                  <a:pt x="435280" y="874373"/>
                  <a:pt x="497718" y="846741"/>
                </a:cubicBezTo>
                <a:lnTo>
                  <a:pt x="612781" y="846741"/>
                </a:lnTo>
                <a:lnTo>
                  <a:pt x="679679" y="837858"/>
                </a:lnTo>
                <a:lnTo>
                  <a:pt x="698410" y="867465"/>
                </a:lnTo>
                <a:cubicBezTo>
                  <a:pt x="685922" y="869439"/>
                  <a:pt x="679679" y="876347"/>
                  <a:pt x="679679" y="888189"/>
                </a:cubicBezTo>
                <a:lnTo>
                  <a:pt x="679679" y="911874"/>
                </a:lnTo>
                <a:cubicBezTo>
                  <a:pt x="679679" y="929638"/>
                  <a:pt x="727844" y="946414"/>
                  <a:pt x="824178" y="962205"/>
                </a:cubicBezTo>
                <a:cubicBezTo>
                  <a:pt x="824178" y="983916"/>
                  <a:pt x="840232" y="1009575"/>
                  <a:pt x="872343" y="1039181"/>
                </a:cubicBezTo>
                <a:lnTo>
                  <a:pt x="872343" y="1048064"/>
                </a:lnTo>
                <a:cubicBezTo>
                  <a:pt x="872343" y="1055957"/>
                  <a:pt x="868776" y="1059906"/>
                  <a:pt x="861640" y="1059906"/>
                </a:cubicBezTo>
                <a:cubicBezTo>
                  <a:pt x="874127" y="1091485"/>
                  <a:pt x="887507" y="1109250"/>
                  <a:pt x="901778" y="1113197"/>
                </a:cubicBezTo>
                <a:lnTo>
                  <a:pt x="909806" y="1089511"/>
                </a:lnTo>
                <a:cubicBezTo>
                  <a:pt x="897319" y="1067800"/>
                  <a:pt x="891074" y="1051023"/>
                  <a:pt x="891074" y="1039181"/>
                </a:cubicBezTo>
                <a:cubicBezTo>
                  <a:pt x="899994" y="1039181"/>
                  <a:pt x="909806" y="1028326"/>
                  <a:pt x="920510" y="1006614"/>
                </a:cubicBezTo>
                <a:lnTo>
                  <a:pt x="920510" y="879308"/>
                </a:lnTo>
                <a:cubicBezTo>
                  <a:pt x="922294" y="865492"/>
                  <a:pt x="928537" y="858582"/>
                  <a:pt x="939241" y="858582"/>
                </a:cubicBezTo>
                <a:lnTo>
                  <a:pt x="949945" y="858582"/>
                </a:lnTo>
                <a:cubicBezTo>
                  <a:pt x="1083740" y="990825"/>
                  <a:pt x="1150638" y="1100368"/>
                  <a:pt x="1150638" y="1187213"/>
                </a:cubicBezTo>
                <a:cubicBezTo>
                  <a:pt x="1238050" y="1279979"/>
                  <a:pt x="1298704" y="1421103"/>
                  <a:pt x="1332599" y="1610583"/>
                </a:cubicBezTo>
                <a:lnTo>
                  <a:pt x="1380765" y="1705323"/>
                </a:lnTo>
                <a:lnTo>
                  <a:pt x="1380765" y="1717165"/>
                </a:lnTo>
                <a:cubicBezTo>
                  <a:pt x="1380765" y="1723086"/>
                  <a:pt x="1377197" y="1726047"/>
                  <a:pt x="1370061" y="1726047"/>
                </a:cubicBezTo>
                <a:cubicBezTo>
                  <a:pt x="1403957" y="1907633"/>
                  <a:pt x="1442311" y="2021123"/>
                  <a:pt x="1485125" y="2066520"/>
                </a:cubicBezTo>
                <a:lnTo>
                  <a:pt x="1485125" y="2078362"/>
                </a:lnTo>
                <a:lnTo>
                  <a:pt x="1455690" y="2078362"/>
                </a:lnTo>
                <a:lnTo>
                  <a:pt x="1455690" y="2128693"/>
                </a:lnTo>
                <a:lnTo>
                  <a:pt x="1485125" y="2173102"/>
                </a:lnTo>
                <a:cubicBezTo>
                  <a:pt x="1485125" y="2186918"/>
                  <a:pt x="1478882" y="2193826"/>
                  <a:pt x="1466393" y="2193826"/>
                </a:cubicBezTo>
                <a:cubicBezTo>
                  <a:pt x="1478882" y="2223433"/>
                  <a:pt x="1485125" y="2244157"/>
                  <a:pt x="1485125" y="2256000"/>
                </a:cubicBezTo>
                <a:lnTo>
                  <a:pt x="1503856" y="2256000"/>
                </a:lnTo>
                <a:lnTo>
                  <a:pt x="1503856" y="2226394"/>
                </a:lnTo>
                <a:lnTo>
                  <a:pt x="1522587" y="2226394"/>
                </a:lnTo>
                <a:lnTo>
                  <a:pt x="1522587" y="2267842"/>
                </a:lnTo>
                <a:cubicBezTo>
                  <a:pt x="1497613" y="2297450"/>
                  <a:pt x="1485125" y="2339885"/>
                  <a:pt x="1485125" y="2395149"/>
                </a:cubicBezTo>
                <a:lnTo>
                  <a:pt x="1503856" y="2469165"/>
                </a:lnTo>
                <a:lnTo>
                  <a:pt x="1503856" y="2510615"/>
                </a:lnTo>
                <a:cubicBezTo>
                  <a:pt x="1503856" y="2559958"/>
                  <a:pt x="1497613" y="2584631"/>
                  <a:pt x="1485125" y="2584631"/>
                </a:cubicBezTo>
                <a:lnTo>
                  <a:pt x="1503856" y="2629040"/>
                </a:lnTo>
                <a:cubicBezTo>
                  <a:pt x="1498504" y="2676410"/>
                  <a:pt x="1495829" y="2714898"/>
                  <a:pt x="1495829" y="2744504"/>
                </a:cubicBezTo>
                <a:lnTo>
                  <a:pt x="1503856" y="2797796"/>
                </a:lnTo>
                <a:cubicBezTo>
                  <a:pt x="1498504" y="2797796"/>
                  <a:pt x="1495829" y="2801743"/>
                  <a:pt x="1495829" y="2809638"/>
                </a:cubicBezTo>
                <a:lnTo>
                  <a:pt x="1514560" y="2818520"/>
                </a:lnTo>
                <a:cubicBezTo>
                  <a:pt x="1518127" y="2790888"/>
                  <a:pt x="1527940" y="2777072"/>
                  <a:pt x="1543995" y="2777072"/>
                </a:cubicBezTo>
                <a:lnTo>
                  <a:pt x="1581458" y="2809638"/>
                </a:lnTo>
                <a:lnTo>
                  <a:pt x="1592161" y="2809638"/>
                </a:lnTo>
                <a:lnTo>
                  <a:pt x="1592161" y="2756346"/>
                </a:lnTo>
                <a:lnTo>
                  <a:pt x="1610892" y="2756346"/>
                </a:lnTo>
                <a:lnTo>
                  <a:pt x="1610892" y="2839244"/>
                </a:lnTo>
                <a:cubicBezTo>
                  <a:pt x="1610892" y="2847139"/>
                  <a:pt x="1597513" y="2861943"/>
                  <a:pt x="1570754" y="2883654"/>
                </a:cubicBezTo>
                <a:cubicBezTo>
                  <a:pt x="1570754" y="2905366"/>
                  <a:pt x="1568078" y="2930037"/>
                  <a:pt x="1562727" y="2957670"/>
                </a:cubicBezTo>
                <a:cubicBezTo>
                  <a:pt x="1576998" y="3089911"/>
                  <a:pt x="1593053" y="3181690"/>
                  <a:pt x="1610892" y="3233009"/>
                </a:cubicBezTo>
                <a:lnTo>
                  <a:pt x="1600189" y="3253733"/>
                </a:lnTo>
                <a:cubicBezTo>
                  <a:pt x="1610892" y="3299129"/>
                  <a:pt x="1626948" y="3327749"/>
                  <a:pt x="1648356" y="3339591"/>
                </a:cubicBezTo>
                <a:lnTo>
                  <a:pt x="1637652" y="3360315"/>
                </a:lnTo>
                <a:lnTo>
                  <a:pt x="1648356" y="3381039"/>
                </a:lnTo>
                <a:cubicBezTo>
                  <a:pt x="1641219" y="3392882"/>
                  <a:pt x="1637652" y="3406699"/>
                  <a:pt x="1637652" y="3422489"/>
                </a:cubicBezTo>
                <a:lnTo>
                  <a:pt x="1618920" y="3422489"/>
                </a:lnTo>
                <a:lnTo>
                  <a:pt x="1618920" y="3401765"/>
                </a:lnTo>
                <a:lnTo>
                  <a:pt x="1600189" y="3401765"/>
                </a:lnTo>
                <a:lnTo>
                  <a:pt x="1600189" y="3455055"/>
                </a:lnTo>
                <a:cubicBezTo>
                  <a:pt x="1601973" y="3468871"/>
                  <a:pt x="1608216" y="3475779"/>
                  <a:pt x="1618920" y="3475779"/>
                </a:cubicBezTo>
                <a:cubicBezTo>
                  <a:pt x="1618920" y="3456043"/>
                  <a:pt x="1625163" y="3446174"/>
                  <a:pt x="1637652" y="3446174"/>
                </a:cubicBezTo>
                <a:lnTo>
                  <a:pt x="1648356" y="3446174"/>
                </a:lnTo>
                <a:cubicBezTo>
                  <a:pt x="1648356" y="3452094"/>
                  <a:pt x="1651923" y="3461963"/>
                  <a:pt x="1659059" y="3475779"/>
                </a:cubicBezTo>
                <a:cubicBezTo>
                  <a:pt x="1644787" y="3501439"/>
                  <a:pt x="1637652" y="3530059"/>
                  <a:pt x="1637652" y="3561638"/>
                </a:cubicBezTo>
                <a:lnTo>
                  <a:pt x="1637652" y="3570519"/>
                </a:lnTo>
                <a:cubicBezTo>
                  <a:pt x="1655490" y="3613942"/>
                  <a:pt x="1668870" y="3635654"/>
                  <a:pt x="1677790" y="3635654"/>
                </a:cubicBezTo>
                <a:lnTo>
                  <a:pt x="1677790" y="3594206"/>
                </a:lnTo>
                <a:lnTo>
                  <a:pt x="1696521" y="3594206"/>
                </a:lnTo>
                <a:cubicBezTo>
                  <a:pt x="1709008" y="3596179"/>
                  <a:pt x="1715253" y="3603087"/>
                  <a:pt x="1715253" y="3614930"/>
                </a:cubicBezTo>
                <a:lnTo>
                  <a:pt x="1715253" y="3635654"/>
                </a:lnTo>
                <a:lnTo>
                  <a:pt x="1704549" y="3688946"/>
                </a:lnTo>
                <a:lnTo>
                  <a:pt x="1725957" y="3697827"/>
                </a:lnTo>
                <a:lnTo>
                  <a:pt x="1733984" y="3697827"/>
                </a:lnTo>
                <a:lnTo>
                  <a:pt x="1733984" y="3647496"/>
                </a:lnTo>
                <a:cubicBezTo>
                  <a:pt x="1741119" y="3625785"/>
                  <a:pt x="1760743" y="3614930"/>
                  <a:pt x="1792853" y="3614930"/>
                </a:cubicBezTo>
                <a:lnTo>
                  <a:pt x="1800882" y="3688946"/>
                </a:lnTo>
                <a:lnTo>
                  <a:pt x="1800882" y="3709670"/>
                </a:lnTo>
                <a:lnTo>
                  <a:pt x="1774122" y="3688946"/>
                </a:lnTo>
                <a:cubicBezTo>
                  <a:pt x="1768771" y="3716578"/>
                  <a:pt x="1761635" y="3730394"/>
                  <a:pt x="1752715" y="3730394"/>
                </a:cubicBezTo>
                <a:lnTo>
                  <a:pt x="1763419" y="3751119"/>
                </a:lnTo>
                <a:lnTo>
                  <a:pt x="1763419" y="3804410"/>
                </a:lnTo>
                <a:cubicBezTo>
                  <a:pt x="1763419" y="3812305"/>
                  <a:pt x="1759851" y="3816252"/>
                  <a:pt x="1752715" y="3816252"/>
                </a:cubicBezTo>
                <a:lnTo>
                  <a:pt x="1763419" y="3836978"/>
                </a:lnTo>
                <a:lnTo>
                  <a:pt x="1752715" y="3857702"/>
                </a:lnTo>
                <a:cubicBezTo>
                  <a:pt x="1759851" y="3871518"/>
                  <a:pt x="1763419" y="3882373"/>
                  <a:pt x="1763419" y="3890268"/>
                </a:cubicBezTo>
                <a:lnTo>
                  <a:pt x="1752715" y="3910992"/>
                </a:lnTo>
                <a:lnTo>
                  <a:pt x="1752715" y="3922835"/>
                </a:lnTo>
                <a:lnTo>
                  <a:pt x="1763419" y="3922835"/>
                </a:lnTo>
                <a:lnTo>
                  <a:pt x="1763419" y="3902111"/>
                </a:lnTo>
                <a:lnTo>
                  <a:pt x="1774122" y="3902111"/>
                </a:lnTo>
                <a:lnTo>
                  <a:pt x="1800882" y="3922835"/>
                </a:lnTo>
                <a:cubicBezTo>
                  <a:pt x="1800882" y="3905072"/>
                  <a:pt x="1807126" y="3887307"/>
                  <a:pt x="1819613" y="3869544"/>
                </a:cubicBezTo>
                <a:cubicBezTo>
                  <a:pt x="1807126" y="3839937"/>
                  <a:pt x="1800882" y="3818226"/>
                  <a:pt x="1800882" y="3804410"/>
                </a:cubicBezTo>
                <a:cubicBezTo>
                  <a:pt x="1820504" y="3798489"/>
                  <a:pt x="1830317" y="3791581"/>
                  <a:pt x="1830317" y="3783686"/>
                </a:cubicBezTo>
                <a:lnTo>
                  <a:pt x="1819613" y="3709670"/>
                </a:lnTo>
                <a:cubicBezTo>
                  <a:pt x="1830317" y="3709670"/>
                  <a:pt x="1840128" y="3698815"/>
                  <a:pt x="1849048" y="3677103"/>
                </a:cubicBezTo>
                <a:cubicBezTo>
                  <a:pt x="1824073" y="3677103"/>
                  <a:pt x="1811586" y="3670195"/>
                  <a:pt x="1811586" y="3656378"/>
                </a:cubicBezTo>
                <a:lnTo>
                  <a:pt x="1830317" y="3647496"/>
                </a:lnTo>
                <a:lnTo>
                  <a:pt x="1849048" y="3656378"/>
                </a:lnTo>
                <a:cubicBezTo>
                  <a:pt x="1849048" y="3593218"/>
                  <a:pt x="1858860" y="3561638"/>
                  <a:pt x="1878482" y="3561638"/>
                </a:cubicBezTo>
                <a:cubicBezTo>
                  <a:pt x="1898106" y="3589271"/>
                  <a:pt x="1907918" y="3620850"/>
                  <a:pt x="1907918" y="3656378"/>
                </a:cubicBezTo>
                <a:lnTo>
                  <a:pt x="1889186" y="3656378"/>
                </a:lnTo>
                <a:cubicBezTo>
                  <a:pt x="1889186" y="3620850"/>
                  <a:pt x="1882051" y="3603087"/>
                  <a:pt x="1867779" y="3603087"/>
                </a:cubicBezTo>
                <a:lnTo>
                  <a:pt x="1867779" y="3656378"/>
                </a:lnTo>
                <a:cubicBezTo>
                  <a:pt x="1867779" y="3682038"/>
                  <a:pt x="1871347" y="3713617"/>
                  <a:pt x="1878482" y="3751119"/>
                </a:cubicBezTo>
                <a:lnTo>
                  <a:pt x="1859751" y="3816252"/>
                </a:lnTo>
                <a:cubicBezTo>
                  <a:pt x="1865104" y="3826121"/>
                  <a:pt x="1867779" y="3846845"/>
                  <a:pt x="1867779" y="3878426"/>
                </a:cubicBezTo>
                <a:lnTo>
                  <a:pt x="1907918" y="3857702"/>
                </a:lnTo>
                <a:lnTo>
                  <a:pt x="1897214" y="3836978"/>
                </a:lnTo>
                <a:lnTo>
                  <a:pt x="1897214" y="3825135"/>
                </a:lnTo>
                <a:cubicBezTo>
                  <a:pt x="1909702" y="3825135"/>
                  <a:pt x="1915945" y="3822174"/>
                  <a:pt x="1915945" y="3816252"/>
                </a:cubicBezTo>
                <a:cubicBezTo>
                  <a:pt x="1898106" y="3780725"/>
                  <a:pt x="1889186" y="3752105"/>
                  <a:pt x="1889186" y="3730394"/>
                </a:cubicBezTo>
                <a:lnTo>
                  <a:pt x="1897214" y="3677103"/>
                </a:lnTo>
                <a:lnTo>
                  <a:pt x="1915945" y="3677103"/>
                </a:lnTo>
                <a:lnTo>
                  <a:pt x="1945380" y="3697827"/>
                </a:lnTo>
                <a:lnTo>
                  <a:pt x="1956084" y="3697827"/>
                </a:lnTo>
                <a:lnTo>
                  <a:pt x="1956084" y="3677103"/>
                </a:lnTo>
                <a:lnTo>
                  <a:pt x="1934676" y="3647496"/>
                </a:lnTo>
                <a:lnTo>
                  <a:pt x="1934676" y="3614930"/>
                </a:lnTo>
                <a:lnTo>
                  <a:pt x="1945380" y="3614930"/>
                </a:lnTo>
                <a:lnTo>
                  <a:pt x="1974816" y="3635654"/>
                </a:lnTo>
                <a:cubicBezTo>
                  <a:pt x="1974816" y="3600126"/>
                  <a:pt x="1977491" y="3557691"/>
                  <a:pt x="1982843" y="3508347"/>
                </a:cubicBezTo>
                <a:lnTo>
                  <a:pt x="1964112" y="3496505"/>
                </a:lnTo>
                <a:lnTo>
                  <a:pt x="1964112" y="3529071"/>
                </a:lnTo>
                <a:lnTo>
                  <a:pt x="1956084" y="3529071"/>
                </a:lnTo>
                <a:cubicBezTo>
                  <a:pt x="1941813" y="3529071"/>
                  <a:pt x="1934676" y="3522163"/>
                  <a:pt x="1934676" y="3508347"/>
                </a:cubicBezTo>
                <a:lnTo>
                  <a:pt x="1945380" y="3401765"/>
                </a:lnTo>
                <a:lnTo>
                  <a:pt x="1964112" y="3401765"/>
                </a:lnTo>
                <a:cubicBezTo>
                  <a:pt x="1964112" y="3445186"/>
                  <a:pt x="1986411" y="3480714"/>
                  <a:pt x="2031009" y="3508347"/>
                </a:cubicBezTo>
                <a:cubicBezTo>
                  <a:pt x="2038145" y="3472820"/>
                  <a:pt x="2044389" y="3455055"/>
                  <a:pt x="2049741" y="3455055"/>
                </a:cubicBezTo>
                <a:lnTo>
                  <a:pt x="2041712" y="3401765"/>
                </a:lnTo>
                <a:lnTo>
                  <a:pt x="2041712" y="3360315"/>
                </a:lnTo>
                <a:cubicBezTo>
                  <a:pt x="2043497" y="3346499"/>
                  <a:pt x="2049741" y="3339591"/>
                  <a:pt x="2060445" y="3339591"/>
                </a:cubicBezTo>
                <a:lnTo>
                  <a:pt x="2071148" y="3339591"/>
                </a:lnTo>
                <a:lnTo>
                  <a:pt x="2060445" y="3392882"/>
                </a:lnTo>
                <a:lnTo>
                  <a:pt x="2060445" y="3401765"/>
                </a:lnTo>
                <a:lnTo>
                  <a:pt x="2071148" y="3401765"/>
                </a:lnTo>
                <a:lnTo>
                  <a:pt x="2097907" y="3348473"/>
                </a:lnTo>
                <a:lnTo>
                  <a:pt x="2116639" y="3348473"/>
                </a:lnTo>
                <a:lnTo>
                  <a:pt x="2146073" y="3369197"/>
                </a:lnTo>
                <a:lnTo>
                  <a:pt x="2164804" y="3369197"/>
                </a:lnTo>
                <a:lnTo>
                  <a:pt x="2164804" y="3327749"/>
                </a:lnTo>
                <a:lnTo>
                  <a:pt x="2156777" y="3274457"/>
                </a:lnTo>
                <a:lnTo>
                  <a:pt x="2175508" y="3274457"/>
                </a:lnTo>
                <a:cubicBezTo>
                  <a:pt x="2187995" y="3274457"/>
                  <a:pt x="2194239" y="3292221"/>
                  <a:pt x="2194239" y="3327749"/>
                </a:cubicBezTo>
                <a:lnTo>
                  <a:pt x="2212971" y="3327749"/>
                </a:lnTo>
                <a:lnTo>
                  <a:pt x="2212971" y="3286299"/>
                </a:lnTo>
                <a:lnTo>
                  <a:pt x="2194239" y="3253733"/>
                </a:lnTo>
                <a:cubicBezTo>
                  <a:pt x="2203159" y="3218205"/>
                  <a:pt x="2212971" y="3200441"/>
                  <a:pt x="2223675" y="3200441"/>
                </a:cubicBezTo>
                <a:lnTo>
                  <a:pt x="2242406" y="3212283"/>
                </a:lnTo>
                <a:cubicBezTo>
                  <a:pt x="2253109" y="3141228"/>
                  <a:pt x="2265597" y="3105701"/>
                  <a:pt x="2279868" y="3105701"/>
                </a:cubicBezTo>
                <a:lnTo>
                  <a:pt x="2309303" y="3105701"/>
                </a:lnTo>
                <a:lnTo>
                  <a:pt x="2290572" y="3138269"/>
                </a:lnTo>
                <a:cubicBezTo>
                  <a:pt x="2292356" y="3152085"/>
                  <a:pt x="2298600" y="3158993"/>
                  <a:pt x="2309303" y="3158993"/>
                </a:cubicBezTo>
                <a:lnTo>
                  <a:pt x="2328034" y="3126426"/>
                </a:lnTo>
                <a:lnTo>
                  <a:pt x="2328034" y="3093858"/>
                </a:lnTo>
                <a:lnTo>
                  <a:pt x="2301276" y="3093858"/>
                </a:lnTo>
                <a:lnTo>
                  <a:pt x="2309303" y="3019842"/>
                </a:lnTo>
                <a:lnTo>
                  <a:pt x="2301276" y="2925102"/>
                </a:lnTo>
                <a:cubicBezTo>
                  <a:pt x="2313763" y="2901417"/>
                  <a:pt x="2320007" y="2880693"/>
                  <a:pt x="2320007" y="2862929"/>
                </a:cubicBezTo>
                <a:lnTo>
                  <a:pt x="2320007" y="2785953"/>
                </a:lnTo>
                <a:cubicBezTo>
                  <a:pt x="2332494" y="2785953"/>
                  <a:pt x="2338738" y="2769176"/>
                  <a:pt x="2338738" y="2735622"/>
                </a:cubicBezTo>
                <a:lnTo>
                  <a:pt x="2320007" y="2735622"/>
                </a:lnTo>
                <a:lnTo>
                  <a:pt x="2320007" y="2637921"/>
                </a:lnTo>
                <a:lnTo>
                  <a:pt x="2309303" y="2617197"/>
                </a:lnTo>
                <a:cubicBezTo>
                  <a:pt x="2296816" y="2625093"/>
                  <a:pt x="2287004" y="2629040"/>
                  <a:pt x="2279868" y="2629040"/>
                </a:cubicBezTo>
                <a:lnTo>
                  <a:pt x="2290572" y="2649764"/>
                </a:lnTo>
                <a:lnTo>
                  <a:pt x="2290572" y="2691213"/>
                </a:lnTo>
                <a:cubicBezTo>
                  <a:pt x="2290572" y="2705029"/>
                  <a:pt x="2284328" y="2711937"/>
                  <a:pt x="2271840" y="2711937"/>
                </a:cubicBezTo>
                <a:lnTo>
                  <a:pt x="2261137" y="2711937"/>
                </a:lnTo>
                <a:cubicBezTo>
                  <a:pt x="2261137" y="2696148"/>
                  <a:pt x="2245082" y="2664567"/>
                  <a:pt x="2212971" y="2617197"/>
                </a:cubicBezTo>
                <a:cubicBezTo>
                  <a:pt x="2212971" y="2631013"/>
                  <a:pt x="2206727" y="2637921"/>
                  <a:pt x="2194239" y="2637921"/>
                </a:cubicBezTo>
                <a:lnTo>
                  <a:pt x="2175508" y="2629040"/>
                </a:lnTo>
                <a:cubicBezTo>
                  <a:pt x="2146965" y="2700095"/>
                  <a:pt x="2114854" y="2735622"/>
                  <a:pt x="2079175" y="2735622"/>
                </a:cubicBezTo>
                <a:lnTo>
                  <a:pt x="2079175" y="2756346"/>
                </a:lnTo>
                <a:lnTo>
                  <a:pt x="2089879" y="2777072"/>
                </a:lnTo>
                <a:lnTo>
                  <a:pt x="2071148" y="2785953"/>
                </a:lnTo>
                <a:lnTo>
                  <a:pt x="2049741" y="2785953"/>
                </a:lnTo>
                <a:cubicBezTo>
                  <a:pt x="2037254" y="2785953"/>
                  <a:pt x="2031009" y="2776084"/>
                  <a:pt x="2031009" y="2756346"/>
                </a:cubicBezTo>
                <a:lnTo>
                  <a:pt x="2012278" y="2756346"/>
                </a:lnTo>
                <a:lnTo>
                  <a:pt x="2012278" y="2797796"/>
                </a:lnTo>
                <a:cubicBezTo>
                  <a:pt x="2031901" y="2825428"/>
                  <a:pt x="2041712" y="2847139"/>
                  <a:pt x="2041712" y="2862929"/>
                </a:cubicBezTo>
                <a:cubicBezTo>
                  <a:pt x="2016738" y="2926090"/>
                  <a:pt x="2000683" y="2957670"/>
                  <a:pt x="1993547" y="2957670"/>
                </a:cubicBezTo>
                <a:cubicBezTo>
                  <a:pt x="1981059" y="2957670"/>
                  <a:pt x="1974816" y="2950762"/>
                  <a:pt x="1974816" y="2936945"/>
                </a:cubicBezTo>
                <a:lnTo>
                  <a:pt x="1974816" y="2913260"/>
                </a:lnTo>
                <a:cubicBezTo>
                  <a:pt x="1987303" y="2893523"/>
                  <a:pt x="1997114" y="2868851"/>
                  <a:pt x="2004250" y="2839244"/>
                </a:cubicBezTo>
                <a:lnTo>
                  <a:pt x="1993547" y="2797796"/>
                </a:lnTo>
                <a:cubicBezTo>
                  <a:pt x="2009602" y="2653712"/>
                  <a:pt x="2031901" y="2575748"/>
                  <a:pt x="2060445" y="2563905"/>
                </a:cubicBezTo>
                <a:cubicBezTo>
                  <a:pt x="2072932" y="2563905"/>
                  <a:pt x="2079175" y="2574762"/>
                  <a:pt x="2079175" y="2596473"/>
                </a:cubicBezTo>
                <a:cubicBezTo>
                  <a:pt x="2091663" y="2596473"/>
                  <a:pt x="2097907" y="2589565"/>
                  <a:pt x="2097907" y="2575748"/>
                </a:cubicBezTo>
                <a:cubicBezTo>
                  <a:pt x="2085419" y="2575748"/>
                  <a:pt x="2079175" y="2568840"/>
                  <a:pt x="2079175" y="2555024"/>
                </a:cubicBezTo>
                <a:cubicBezTo>
                  <a:pt x="2079175" y="2545155"/>
                  <a:pt x="2095232" y="2516535"/>
                  <a:pt x="2127342" y="2469165"/>
                </a:cubicBezTo>
                <a:lnTo>
                  <a:pt x="2138046" y="2469165"/>
                </a:lnTo>
                <a:lnTo>
                  <a:pt x="2164804" y="2489891"/>
                </a:lnTo>
                <a:cubicBezTo>
                  <a:pt x="2164804" y="2481995"/>
                  <a:pt x="2168372" y="2471139"/>
                  <a:pt x="2175508" y="2457323"/>
                </a:cubicBezTo>
                <a:cubicBezTo>
                  <a:pt x="2143397" y="2439560"/>
                  <a:pt x="2127342" y="2425744"/>
                  <a:pt x="2127342" y="2415875"/>
                </a:cubicBezTo>
                <a:cubicBezTo>
                  <a:pt x="2127342" y="2402059"/>
                  <a:pt x="2137153" y="2395149"/>
                  <a:pt x="2156777" y="2395149"/>
                </a:cubicBezTo>
                <a:lnTo>
                  <a:pt x="2156777" y="2330016"/>
                </a:lnTo>
                <a:lnTo>
                  <a:pt x="2175508" y="2330016"/>
                </a:lnTo>
                <a:lnTo>
                  <a:pt x="2175508" y="2374425"/>
                </a:lnTo>
                <a:lnTo>
                  <a:pt x="2194239" y="2374425"/>
                </a:lnTo>
                <a:cubicBezTo>
                  <a:pt x="2203159" y="2372452"/>
                  <a:pt x="2225458" y="2336924"/>
                  <a:pt x="2261137" y="2267842"/>
                </a:cubicBezTo>
                <a:lnTo>
                  <a:pt x="2261137" y="2256000"/>
                </a:lnTo>
                <a:cubicBezTo>
                  <a:pt x="2229026" y="2256000"/>
                  <a:pt x="2212971" y="2239223"/>
                  <a:pt x="2212971" y="2205669"/>
                </a:cubicBezTo>
                <a:lnTo>
                  <a:pt x="2231702" y="2205669"/>
                </a:lnTo>
                <a:lnTo>
                  <a:pt x="2231702" y="2193826"/>
                </a:lnTo>
                <a:lnTo>
                  <a:pt x="2223675" y="2193826"/>
                </a:lnTo>
                <a:cubicBezTo>
                  <a:pt x="2212971" y="2201722"/>
                  <a:pt x="2200483" y="2205669"/>
                  <a:pt x="2186211" y="2205669"/>
                </a:cubicBezTo>
                <a:cubicBezTo>
                  <a:pt x="2175508" y="2205669"/>
                  <a:pt x="2162128" y="2190865"/>
                  <a:pt x="2146073" y="2161260"/>
                </a:cubicBezTo>
                <a:lnTo>
                  <a:pt x="2146073" y="2119810"/>
                </a:lnTo>
                <a:lnTo>
                  <a:pt x="2156777" y="2119810"/>
                </a:lnTo>
                <a:cubicBezTo>
                  <a:pt x="2181752" y="2133628"/>
                  <a:pt x="2194239" y="2151391"/>
                  <a:pt x="2194239" y="2173102"/>
                </a:cubicBezTo>
                <a:lnTo>
                  <a:pt x="2204942" y="2173102"/>
                </a:lnTo>
                <a:cubicBezTo>
                  <a:pt x="2242406" y="2149417"/>
                  <a:pt x="2261137" y="2127706"/>
                  <a:pt x="2261137" y="2107968"/>
                </a:cubicBezTo>
                <a:lnTo>
                  <a:pt x="2279868" y="2107968"/>
                </a:lnTo>
                <a:lnTo>
                  <a:pt x="2301276" y="2181984"/>
                </a:lnTo>
                <a:lnTo>
                  <a:pt x="2309303" y="2181984"/>
                </a:lnTo>
                <a:lnTo>
                  <a:pt x="2309303" y="2152378"/>
                </a:lnTo>
                <a:cubicBezTo>
                  <a:pt x="2303951" y="2126720"/>
                  <a:pt x="2301276" y="2111916"/>
                  <a:pt x="2301276" y="2107968"/>
                </a:cubicBezTo>
                <a:lnTo>
                  <a:pt x="2346765" y="2078362"/>
                </a:lnTo>
                <a:lnTo>
                  <a:pt x="2346765" y="2099086"/>
                </a:lnTo>
                <a:lnTo>
                  <a:pt x="2357469" y="2099086"/>
                </a:lnTo>
                <a:lnTo>
                  <a:pt x="2357469" y="2054677"/>
                </a:lnTo>
                <a:cubicBezTo>
                  <a:pt x="2312871" y="2021123"/>
                  <a:pt x="2290572" y="1996451"/>
                  <a:pt x="2290572" y="1980661"/>
                </a:cubicBezTo>
                <a:cubicBezTo>
                  <a:pt x="2297707" y="1980661"/>
                  <a:pt x="2301276" y="1977700"/>
                  <a:pt x="2301276" y="1971780"/>
                </a:cubicBezTo>
                <a:lnTo>
                  <a:pt x="2320007" y="1980661"/>
                </a:lnTo>
                <a:cubicBezTo>
                  <a:pt x="2323574" y="1980661"/>
                  <a:pt x="2345874" y="1966845"/>
                  <a:pt x="2386905" y="1939212"/>
                </a:cubicBezTo>
                <a:lnTo>
                  <a:pt x="2386905" y="1906645"/>
                </a:lnTo>
                <a:cubicBezTo>
                  <a:pt x="2365498" y="1906645"/>
                  <a:pt x="2345874" y="1875065"/>
                  <a:pt x="2328034" y="1811905"/>
                </a:cubicBezTo>
                <a:cubicBezTo>
                  <a:pt x="2303060" y="1811905"/>
                  <a:pt x="2290572" y="1801050"/>
                  <a:pt x="2290572" y="1779339"/>
                </a:cubicBezTo>
                <a:lnTo>
                  <a:pt x="2290572" y="1684599"/>
                </a:lnTo>
                <a:lnTo>
                  <a:pt x="2301276" y="1684599"/>
                </a:lnTo>
                <a:cubicBezTo>
                  <a:pt x="2358361" y="1741838"/>
                  <a:pt x="2389581" y="1770456"/>
                  <a:pt x="2394932" y="1770456"/>
                </a:cubicBezTo>
                <a:lnTo>
                  <a:pt x="2405636" y="1770456"/>
                </a:lnTo>
                <a:cubicBezTo>
                  <a:pt x="2418123" y="1770456"/>
                  <a:pt x="2424367" y="1763548"/>
                  <a:pt x="2424367" y="1749732"/>
                </a:cubicBezTo>
                <a:cubicBezTo>
                  <a:pt x="2419016" y="1735916"/>
                  <a:pt x="2416339" y="1725061"/>
                  <a:pt x="2416339" y="1717165"/>
                </a:cubicBezTo>
                <a:cubicBezTo>
                  <a:pt x="2427043" y="1709270"/>
                  <a:pt x="2439530" y="1705323"/>
                  <a:pt x="2453801" y="1705323"/>
                </a:cubicBezTo>
                <a:lnTo>
                  <a:pt x="2453801" y="1672756"/>
                </a:lnTo>
                <a:lnTo>
                  <a:pt x="2443098" y="1652031"/>
                </a:lnTo>
                <a:cubicBezTo>
                  <a:pt x="2475208" y="1652031"/>
                  <a:pt x="2501076" y="1616503"/>
                  <a:pt x="2520699" y="1545448"/>
                </a:cubicBezTo>
                <a:lnTo>
                  <a:pt x="2558163" y="1515843"/>
                </a:lnTo>
                <a:lnTo>
                  <a:pt x="2568866" y="1515843"/>
                </a:lnTo>
                <a:cubicBezTo>
                  <a:pt x="2568866" y="1555317"/>
                  <a:pt x="2587597" y="1604661"/>
                  <a:pt x="2625060" y="1663873"/>
                </a:cubicBezTo>
                <a:cubicBezTo>
                  <a:pt x="2625060" y="1675716"/>
                  <a:pt x="2634871" y="1693480"/>
                  <a:pt x="2654495" y="1717165"/>
                </a:cubicBezTo>
                <a:lnTo>
                  <a:pt x="2721393" y="1705323"/>
                </a:lnTo>
                <a:lnTo>
                  <a:pt x="2732096" y="1705323"/>
                </a:lnTo>
                <a:cubicBezTo>
                  <a:pt x="2744584" y="1715192"/>
                  <a:pt x="2769558" y="1789208"/>
                  <a:pt x="2807021" y="1927369"/>
                </a:cubicBezTo>
                <a:cubicBezTo>
                  <a:pt x="2819509" y="1931318"/>
                  <a:pt x="2825752" y="1939212"/>
                  <a:pt x="2825752" y="1951054"/>
                </a:cubicBezTo>
                <a:lnTo>
                  <a:pt x="2825752" y="1959937"/>
                </a:lnTo>
                <a:cubicBezTo>
                  <a:pt x="2825752" y="1975727"/>
                  <a:pt x="2823076" y="1989543"/>
                  <a:pt x="2817725" y="2001385"/>
                </a:cubicBezTo>
                <a:cubicBezTo>
                  <a:pt x="2823076" y="2015201"/>
                  <a:pt x="2825752" y="2026058"/>
                  <a:pt x="2825752" y="2033953"/>
                </a:cubicBezTo>
                <a:lnTo>
                  <a:pt x="2836456" y="2033953"/>
                </a:lnTo>
                <a:lnTo>
                  <a:pt x="2836456" y="2001385"/>
                </a:lnTo>
                <a:lnTo>
                  <a:pt x="2847160" y="2001385"/>
                </a:lnTo>
                <a:cubicBezTo>
                  <a:pt x="2859647" y="2005334"/>
                  <a:pt x="2865890" y="2013228"/>
                  <a:pt x="2865890" y="2025070"/>
                </a:cubicBezTo>
                <a:lnTo>
                  <a:pt x="2855187" y="2078362"/>
                </a:lnTo>
                <a:cubicBezTo>
                  <a:pt x="2881947" y="2092178"/>
                  <a:pt x="2904246" y="2126720"/>
                  <a:pt x="2922085" y="2181984"/>
                </a:cubicBezTo>
                <a:lnTo>
                  <a:pt x="3066584" y="2353701"/>
                </a:lnTo>
                <a:lnTo>
                  <a:pt x="3066584" y="2374425"/>
                </a:lnTo>
                <a:lnTo>
                  <a:pt x="3047853" y="2406992"/>
                </a:lnTo>
                <a:lnTo>
                  <a:pt x="3047853" y="2436599"/>
                </a:lnTo>
                <a:cubicBezTo>
                  <a:pt x="3062124" y="2456337"/>
                  <a:pt x="3078180" y="2491864"/>
                  <a:pt x="3096018" y="2543181"/>
                </a:cubicBezTo>
                <a:lnTo>
                  <a:pt x="3114751" y="2543181"/>
                </a:lnTo>
                <a:lnTo>
                  <a:pt x="3114751" y="2489891"/>
                </a:lnTo>
                <a:cubicBezTo>
                  <a:pt x="3116534" y="2476075"/>
                  <a:pt x="3122778" y="2469165"/>
                  <a:pt x="3133482" y="2469165"/>
                </a:cubicBezTo>
                <a:lnTo>
                  <a:pt x="3144185" y="2489891"/>
                </a:lnTo>
                <a:lnTo>
                  <a:pt x="3144185" y="2543181"/>
                </a:lnTo>
                <a:cubicBezTo>
                  <a:pt x="3144185" y="2645817"/>
                  <a:pt x="3162916" y="2716872"/>
                  <a:pt x="3200379" y="2756346"/>
                </a:cubicBezTo>
                <a:lnTo>
                  <a:pt x="3200379" y="2765229"/>
                </a:lnTo>
                <a:cubicBezTo>
                  <a:pt x="3200379" y="2779045"/>
                  <a:pt x="3194134" y="2785953"/>
                  <a:pt x="3181647" y="2785953"/>
                </a:cubicBezTo>
                <a:cubicBezTo>
                  <a:pt x="3169160" y="2785953"/>
                  <a:pt x="3162916" y="2772137"/>
                  <a:pt x="3162916" y="2744504"/>
                </a:cubicBezTo>
                <a:lnTo>
                  <a:pt x="3152213" y="2744504"/>
                </a:lnTo>
                <a:lnTo>
                  <a:pt x="3152213" y="2785953"/>
                </a:lnTo>
                <a:cubicBezTo>
                  <a:pt x="3164700" y="2785953"/>
                  <a:pt x="3190567" y="2814573"/>
                  <a:pt x="3229814" y="2871812"/>
                </a:cubicBezTo>
                <a:cubicBezTo>
                  <a:pt x="3254790" y="2871812"/>
                  <a:pt x="3277088" y="2889575"/>
                  <a:pt x="3296712" y="2925102"/>
                </a:cubicBezTo>
                <a:lnTo>
                  <a:pt x="3296712" y="2936945"/>
                </a:lnTo>
                <a:cubicBezTo>
                  <a:pt x="3296712" y="2942867"/>
                  <a:pt x="3293144" y="2945828"/>
                  <a:pt x="3286008" y="2945828"/>
                </a:cubicBezTo>
                <a:cubicBezTo>
                  <a:pt x="3346662" y="3018856"/>
                  <a:pt x="3378773" y="3092872"/>
                  <a:pt x="3382340" y="3167874"/>
                </a:cubicBezTo>
                <a:cubicBezTo>
                  <a:pt x="3409100" y="3177743"/>
                  <a:pt x="3422480" y="3210310"/>
                  <a:pt x="3422480" y="3265575"/>
                </a:cubicBezTo>
                <a:lnTo>
                  <a:pt x="3422480" y="3339591"/>
                </a:lnTo>
                <a:cubicBezTo>
                  <a:pt x="3436751" y="3353407"/>
                  <a:pt x="3451914" y="3409659"/>
                  <a:pt x="3467969" y="3508347"/>
                </a:cubicBezTo>
                <a:lnTo>
                  <a:pt x="3497405" y="3529071"/>
                </a:lnTo>
                <a:cubicBezTo>
                  <a:pt x="3504540" y="3515255"/>
                  <a:pt x="3508109" y="3504399"/>
                  <a:pt x="3508109" y="3496505"/>
                </a:cubicBezTo>
                <a:lnTo>
                  <a:pt x="3516136" y="3496505"/>
                </a:lnTo>
                <a:lnTo>
                  <a:pt x="3516136" y="3520190"/>
                </a:lnTo>
                <a:lnTo>
                  <a:pt x="3508109" y="3561638"/>
                </a:lnTo>
                <a:lnTo>
                  <a:pt x="3516136" y="3582362"/>
                </a:lnTo>
                <a:lnTo>
                  <a:pt x="3508109" y="3603087"/>
                </a:lnTo>
                <a:cubicBezTo>
                  <a:pt x="3543787" y="3695854"/>
                  <a:pt x="3566086" y="3742236"/>
                  <a:pt x="3575005" y="3742236"/>
                </a:cubicBezTo>
                <a:cubicBezTo>
                  <a:pt x="3596412" y="3742236"/>
                  <a:pt x="3612468" y="3695854"/>
                  <a:pt x="3623172" y="3603087"/>
                </a:cubicBezTo>
                <a:lnTo>
                  <a:pt x="3641903" y="3603087"/>
                </a:lnTo>
                <a:lnTo>
                  <a:pt x="3641903" y="3623811"/>
                </a:lnTo>
                <a:cubicBezTo>
                  <a:pt x="3641903" y="3639601"/>
                  <a:pt x="3638335" y="3654404"/>
                  <a:pt x="3631199" y="3668220"/>
                </a:cubicBezTo>
                <a:cubicBezTo>
                  <a:pt x="3638335" y="3680063"/>
                  <a:pt x="3641903" y="3697827"/>
                  <a:pt x="3641903" y="3721512"/>
                </a:cubicBezTo>
                <a:cubicBezTo>
                  <a:pt x="3706124" y="3674142"/>
                  <a:pt x="3738235" y="3613942"/>
                  <a:pt x="3738235" y="3540914"/>
                </a:cubicBezTo>
                <a:lnTo>
                  <a:pt x="3690070" y="3549795"/>
                </a:lnTo>
                <a:lnTo>
                  <a:pt x="3679366" y="3529071"/>
                </a:lnTo>
                <a:cubicBezTo>
                  <a:pt x="3679366" y="3481701"/>
                  <a:pt x="3698990" y="3446174"/>
                  <a:pt x="3738235" y="3422489"/>
                </a:cubicBezTo>
                <a:cubicBezTo>
                  <a:pt x="3738235" y="3402751"/>
                  <a:pt x="3744480" y="3392882"/>
                  <a:pt x="3756967" y="3392882"/>
                </a:cubicBezTo>
                <a:cubicBezTo>
                  <a:pt x="3762319" y="3404724"/>
                  <a:pt x="3764995" y="3418542"/>
                  <a:pt x="3764995" y="3434331"/>
                </a:cubicBezTo>
                <a:lnTo>
                  <a:pt x="3775698" y="3434331"/>
                </a:lnTo>
                <a:lnTo>
                  <a:pt x="3775698" y="3401765"/>
                </a:lnTo>
                <a:lnTo>
                  <a:pt x="3794429" y="3401765"/>
                </a:lnTo>
                <a:lnTo>
                  <a:pt x="3794429" y="3422489"/>
                </a:lnTo>
                <a:lnTo>
                  <a:pt x="3813162" y="3422489"/>
                </a:lnTo>
                <a:lnTo>
                  <a:pt x="3805133" y="3295182"/>
                </a:lnTo>
                <a:lnTo>
                  <a:pt x="3756967" y="3286299"/>
                </a:lnTo>
                <a:cubicBezTo>
                  <a:pt x="3756967" y="3294195"/>
                  <a:pt x="3753399" y="3305050"/>
                  <a:pt x="3746264" y="3318867"/>
                </a:cubicBezTo>
                <a:cubicBezTo>
                  <a:pt x="3758751" y="3320841"/>
                  <a:pt x="3764995" y="3327749"/>
                  <a:pt x="3764995" y="3339591"/>
                </a:cubicBezTo>
                <a:lnTo>
                  <a:pt x="3756967" y="3339591"/>
                </a:lnTo>
                <a:cubicBezTo>
                  <a:pt x="3749831" y="3339591"/>
                  <a:pt x="3746264" y="3335644"/>
                  <a:pt x="3746264" y="3327749"/>
                </a:cubicBezTo>
                <a:lnTo>
                  <a:pt x="3727532" y="3339591"/>
                </a:lnTo>
                <a:lnTo>
                  <a:pt x="3708801" y="3339591"/>
                </a:lnTo>
                <a:lnTo>
                  <a:pt x="3698097" y="3265575"/>
                </a:lnTo>
                <a:lnTo>
                  <a:pt x="3719504" y="3253733"/>
                </a:lnTo>
                <a:cubicBezTo>
                  <a:pt x="3719504" y="3261628"/>
                  <a:pt x="3722180" y="3265575"/>
                  <a:pt x="3727532" y="3265575"/>
                </a:cubicBezTo>
                <a:cubicBezTo>
                  <a:pt x="3727532" y="3226101"/>
                  <a:pt x="3740020" y="3201428"/>
                  <a:pt x="3764995" y="3191559"/>
                </a:cubicBezTo>
                <a:cubicBezTo>
                  <a:pt x="3772131" y="3177743"/>
                  <a:pt x="3775698" y="3162940"/>
                  <a:pt x="3775698" y="3147150"/>
                </a:cubicBezTo>
                <a:cubicBezTo>
                  <a:pt x="3768562" y="3147150"/>
                  <a:pt x="3764995" y="3144189"/>
                  <a:pt x="3764995" y="3138269"/>
                </a:cubicBezTo>
                <a:cubicBezTo>
                  <a:pt x="3779266" y="3138269"/>
                  <a:pt x="3786402" y="3130373"/>
                  <a:pt x="3786402" y="3114584"/>
                </a:cubicBezTo>
                <a:lnTo>
                  <a:pt x="3786402" y="3093858"/>
                </a:lnTo>
                <a:cubicBezTo>
                  <a:pt x="3759642" y="3093858"/>
                  <a:pt x="3746264" y="3086950"/>
                  <a:pt x="3746264" y="3073134"/>
                </a:cubicBezTo>
                <a:lnTo>
                  <a:pt x="3746264" y="3052410"/>
                </a:lnTo>
                <a:lnTo>
                  <a:pt x="3794429" y="2999118"/>
                </a:lnTo>
                <a:lnTo>
                  <a:pt x="3805133" y="2999118"/>
                </a:lnTo>
                <a:lnTo>
                  <a:pt x="3805133" y="3019842"/>
                </a:lnTo>
                <a:lnTo>
                  <a:pt x="3813162" y="3019842"/>
                </a:lnTo>
                <a:lnTo>
                  <a:pt x="3813162" y="2990237"/>
                </a:lnTo>
                <a:lnTo>
                  <a:pt x="3805133" y="2936945"/>
                </a:lnTo>
                <a:cubicBezTo>
                  <a:pt x="3810485" y="2936945"/>
                  <a:pt x="3813162" y="2932998"/>
                  <a:pt x="3813162" y="2925102"/>
                </a:cubicBezTo>
                <a:cubicBezTo>
                  <a:pt x="3800673" y="2925102"/>
                  <a:pt x="3794429" y="2918194"/>
                  <a:pt x="3794429" y="2904378"/>
                </a:cubicBezTo>
                <a:lnTo>
                  <a:pt x="3794429" y="2892536"/>
                </a:lnTo>
                <a:cubicBezTo>
                  <a:pt x="3796213" y="2878720"/>
                  <a:pt x="3802458" y="2871812"/>
                  <a:pt x="3813162" y="2871812"/>
                </a:cubicBezTo>
                <a:cubicBezTo>
                  <a:pt x="3813162" y="2879706"/>
                  <a:pt x="3816729" y="2883654"/>
                  <a:pt x="3823865" y="2883654"/>
                </a:cubicBezTo>
                <a:cubicBezTo>
                  <a:pt x="3823865" y="2875759"/>
                  <a:pt x="3827433" y="2871812"/>
                  <a:pt x="3834569" y="2871812"/>
                </a:cubicBezTo>
                <a:lnTo>
                  <a:pt x="3823865" y="2851086"/>
                </a:lnTo>
                <a:lnTo>
                  <a:pt x="3823865" y="2830362"/>
                </a:lnTo>
                <a:lnTo>
                  <a:pt x="3842596" y="2830362"/>
                </a:lnTo>
                <a:cubicBezTo>
                  <a:pt x="3842596" y="2852074"/>
                  <a:pt x="3852407" y="2862929"/>
                  <a:pt x="3872031" y="2862929"/>
                </a:cubicBezTo>
                <a:lnTo>
                  <a:pt x="3872031" y="2851086"/>
                </a:lnTo>
                <a:lnTo>
                  <a:pt x="3853300" y="2818520"/>
                </a:lnTo>
                <a:cubicBezTo>
                  <a:pt x="3853300" y="2812599"/>
                  <a:pt x="3855976" y="2809638"/>
                  <a:pt x="3861327" y="2809638"/>
                </a:cubicBezTo>
                <a:lnTo>
                  <a:pt x="3853300" y="2785953"/>
                </a:lnTo>
                <a:lnTo>
                  <a:pt x="3853300" y="2777072"/>
                </a:lnTo>
                <a:cubicBezTo>
                  <a:pt x="3853300" y="2763254"/>
                  <a:pt x="3859543" y="2727727"/>
                  <a:pt x="3872031" y="2670489"/>
                </a:cubicBezTo>
                <a:lnTo>
                  <a:pt x="3861327" y="2629040"/>
                </a:lnTo>
                <a:cubicBezTo>
                  <a:pt x="3868463" y="2617197"/>
                  <a:pt x="3872031" y="2599433"/>
                  <a:pt x="3872031" y="2575748"/>
                </a:cubicBezTo>
                <a:cubicBezTo>
                  <a:pt x="3859543" y="2575748"/>
                  <a:pt x="3853300" y="2568840"/>
                  <a:pt x="3853300" y="2555024"/>
                </a:cubicBezTo>
                <a:lnTo>
                  <a:pt x="3853300" y="2543181"/>
                </a:lnTo>
                <a:cubicBezTo>
                  <a:pt x="3864003" y="2543181"/>
                  <a:pt x="3886302" y="2532326"/>
                  <a:pt x="3920197" y="2510615"/>
                </a:cubicBezTo>
                <a:lnTo>
                  <a:pt x="3920197" y="2489891"/>
                </a:lnTo>
                <a:cubicBezTo>
                  <a:pt x="3893438" y="2489891"/>
                  <a:pt x="3880058" y="2482981"/>
                  <a:pt x="3880058" y="2469165"/>
                </a:cubicBezTo>
                <a:cubicBezTo>
                  <a:pt x="3880058" y="2457323"/>
                  <a:pt x="3893438" y="2443507"/>
                  <a:pt x="3920197" y="2427717"/>
                </a:cubicBezTo>
                <a:lnTo>
                  <a:pt x="3928225" y="2427717"/>
                </a:lnTo>
                <a:lnTo>
                  <a:pt x="3920197" y="2448441"/>
                </a:lnTo>
                <a:cubicBezTo>
                  <a:pt x="3938036" y="2448441"/>
                  <a:pt x="3954092" y="2423769"/>
                  <a:pt x="3968363" y="2374425"/>
                </a:cubicBezTo>
                <a:lnTo>
                  <a:pt x="3957659" y="2321135"/>
                </a:lnTo>
                <a:cubicBezTo>
                  <a:pt x="3971932" y="2321135"/>
                  <a:pt x="3991554" y="2307319"/>
                  <a:pt x="4016530" y="2279685"/>
                </a:cubicBezTo>
                <a:cubicBezTo>
                  <a:pt x="4009394" y="2265869"/>
                  <a:pt x="4005826" y="2255012"/>
                  <a:pt x="4005826" y="2247118"/>
                </a:cubicBezTo>
                <a:cubicBezTo>
                  <a:pt x="4016530" y="2247118"/>
                  <a:pt x="4026341" y="2229354"/>
                  <a:pt x="4035261" y="2193826"/>
                </a:cubicBezTo>
                <a:lnTo>
                  <a:pt x="4024557" y="2173102"/>
                </a:lnTo>
                <a:cubicBezTo>
                  <a:pt x="4031693" y="2159286"/>
                  <a:pt x="4035261" y="2148430"/>
                  <a:pt x="4035261" y="2140536"/>
                </a:cubicBezTo>
                <a:cubicBezTo>
                  <a:pt x="4035261" y="2118824"/>
                  <a:pt x="4025450" y="2107968"/>
                  <a:pt x="4005826" y="2107968"/>
                </a:cubicBezTo>
                <a:lnTo>
                  <a:pt x="4005826" y="2087244"/>
                </a:lnTo>
                <a:cubicBezTo>
                  <a:pt x="4016530" y="2087244"/>
                  <a:pt x="4035261" y="2094152"/>
                  <a:pt x="4062020" y="2107968"/>
                </a:cubicBezTo>
                <a:lnTo>
                  <a:pt x="4062020" y="2099086"/>
                </a:lnTo>
                <a:lnTo>
                  <a:pt x="4035261" y="2054677"/>
                </a:lnTo>
                <a:lnTo>
                  <a:pt x="4035261" y="2013228"/>
                </a:lnTo>
                <a:cubicBezTo>
                  <a:pt x="4062020" y="1981649"/>
                  <a:pt x="4086995" y="1910592"/>
                  <a:pt x="4110186" y="1800063"/>
                </a:cubicBezTo>
                <a:cubicBezTo>
                  <a:pt x="4131593" y="1800063"/>
                  <a:pt x="4151217" y="1743811"/>
                  <a:pt x="4169056" y="1631307"/>
                </a:cubicBezTo>
                <a:lnTo>
                  <a:pt x="4177084" y="1631307"/>
                </a:lnTo>
                <a:cubicBezTo>
                  <a:pt x="4189571" y="1639202"/>
                  <a:pt x="4199384" y="1643149"/>
                  <a:pt x="4206518" y="1643149"/>
                </a:cubicBezTo>
                <a:cubicBezTo>
                  <a:pt x="4211871" y="1613544"/>
                  <a:pt x="4218114" y="1598740"/>
                  <a:pt x="4225251" y="1598740"/>
                </a:cubicBezTo>
                <a:lnTo>
                  <a:pt x="4217222" y="1578016"/>
                </a:lnTo>
                <a:cubicBezTo>
                  <a:pt x="4240413" y="1443800"/>
                  <a:pt x="4262713" y="1376692"/>
                  <a:pt x="4284120" y="1376692"/>
                </a:cubicBezTo>
                <a:lnTo>
                  <a:pt x="4313554" y="1397418"/>
                </a:lnTo>
                <a:lnTo>
                  <a:pt x="4313554" y="1388535"/>
                </a:lnTo>
                <a:cubicBezTo>
                  <a:pt x="4299283" y="1358929"/>
                  <a:pt x="4289472" y="1344126"/>
                  <a:pt x="4284120" y="1344126"/>
                </a:cubicBezTo>
                <a:lnTo>
                  <a:pt x="4292147" y="1293795"/>
                </a:lnTo>
                <a:lnTo>
                  <a:pt x="4292147" y="1249386"/>
                </a:lnTo>
                <a:cubicBezTo>
                  <a:pt x="4308203" y="1249386"/>
                  <a:pt x="4331394" y="1228662"/>
                  <a:pt x="4361721" y="1187213"/>
                </a:cubicBezTo>
                <a:lnTo>
                  <a:pt x="4351018" y="1133922"/>
                </a:lnTo>
                <a:lnTo>
                  <a:pt x="4351018" y="1113197"/>
                </a:lnTo>
                <a:lnTo>
                  <a:pt x="4399184" y="1059906"/>
                </a:lnTo>
                <a:cubicBezTo>
                  <a:pt x="4386696" y="1034246"/>
                  <a:pt x="4380452" y="1005628"/>
                  <a:pt x="4380452" y="974048"/>
                </a:cubicBezTo>
                <a:lnTo>
                  <a:pt x="4380452" y="953324"/>
                </a:lnTo>
                <a:cubicBezTo>
                  <a:pt x="4384021" y="909901"/>
                  <a:pt x="4392939" y="888189"/>
                  <a:pt x="4407212" y="888189"/>
                </a:cubicBezTo>
                <a:cubicBezTo>
                  <a:pt x="4410779" y="903979"/>
                  <a:pt x="4417915" y="911874"/>
                  <a:pt x="4428619" y="911874"/>
                </a:cubicBezTo>
                <a:lnTo>
                  <a:pt x="4436646" y="911874"/>
                </a:lnTo>
                <a:lnTo>
                  <a:pt x="4447350" y="858582"/>
                </a:lnTo>
                <a:cubicBezTo>
                  <a:pt x="4425943" y="858582"/>
                  <a:pt x="4412563" y="833911"/>
                  <a:pt x="4407212" y="784568"/>
                </a:cubicBezTo>
                <a:lnTo>
                  <a:pt x="4428619" y="784568"/>
                </a:lnTo>
                <a:lnTo>
                  <a:pt x="4447350" y="793449"/>
                </a:lnTo>
                <a:cubicBezTo>
                  <a:pt x="4447350" y="785553"/>
                  <a:pt x="4450026" y="774699"/>
                  <a:pt x="4455377" y="760882"/>
                </a:cubicBezTo>
                <a:cubicBezTo>
                  <a:pt x="4441106" y="760882"/>
                  <a:pt x="4432186" y="733249"/>
                  <a:pt x="4428619" y="677985"/>
                </a:cubicBezTo>
                <a:lnTo>
                  <a:pt x="4474109" y="677985"/>
                </a:lnTo>
                <a:lnTo>
                  <a:pt x="4447350" y="612851"/>
                </a:lnTo>
                <a:lnTo>
                  <a:pt x="4447350" y="603969"/>
                </a:lnTo>
                <a:cubicBezTo>
                  <a:pt x="4449134" y="590153"/>
                  <a:pt x="4455377" y="583243"/>
                  <a:pt x="4466081" y="583243"/>
                </a:cubicBezTo>
                <a:cubicBezTo>
                  <a:pt x="4466081" y="589166"/>
                  <a:pt x="4468757" y="592126"/>
                  <a:pt x="4474109" y="592126"/>
                </a:cubicBezTo>
                <a:cubicBezTo>
                  <a:pt x="4479461" y="564493"/>
                  <a:pt x="4486597" y="550677"/>
                  <a:pt x="4495517" y="550677"/>
                </a:cubicBezTo>
                <a:lnTo>
                  <a:pt x="4484813" y="529953"/>
                </a:lnTo>
                <a:close/>
                <a:moveTo>
                  <a:pt x="3756967" y="432252"/>
                </a:moveTo>
                <a:lnTo>
                  <a:pt x="3786402" y="497386"/>
                </a:lnTo>
                <a:lnTo>
                  <a:pt x="3764995" y="506268"/>
                </a:lnTo>
                <a:cubicBezTo>
                  <a:pt x="3747155" y="480610"/>
                  <a:pt x="3738235" y="459884"/>
                  <a:pt x="3738235" y="444095"/>
                </a:cubicBezTo>
                <a:close/>
                <a:moveTo>
                  <a:pt x="4072724" y="411528"/>
                </a:moveTo>
                <a:lnTo>
                  <a:pt x="4091455" y="411528"/>
                </a:lnTo>
                <a:cubicBezTo>
                  <a:pt x="4103942" y="411528"/>
                  <a:pt x="4113753" y="433238"/>
                  <a:pt x="4120890" y="476661"/>
                </a:cubicBezTo>
                <a:lnTo>
                  <a:pt x="4102159" y="476661"/>
                </a:lnTo>
                <a:cubicBezTo>
                  <a:pt x="4093239" y="476661"/>
                  <a:pt x="4083428" y="465806"/>
                  <a:pt x="4072724" y="444095"/>
                </a:cubicBezTo>
                <a:close/>
                <a:moveTo>
                  <a:pt x="4091455" y="349355"/>
                </a:moveTo>
                <a:lnTo>
                  <a:pt x="4102159" y="349355"/>
                </a:lnTo>
                <a:cubicBezTo>
                  <a:pt x="4111078" y="349355"/>
                  <a:pt x="4120890" y="360209"/>
                  <a:pt x="4131593" y="381921"/>
                </a:cubicBezTo>
                <a:lnTo>
                  <a:pt x="4131593" y="390803"/>
                </a:lnTo>
                <a:cubicBezTo>
                  <a:pt x="4131593" y="404620"/>
                  <a:pt x="4124457" y="411528"/>
                  <a:pt x="4110186" y="411528"/>
                </a:cubicBezTo>
                <a:lnTo>
                  <a:pt x="4102159" y="411528"/>
                </a:lnTo>
                <a:lnTo>
                  <a:pt x="4091455" y="358236"/>
                </a:lnTo>
                <a:close/>
                <a:moveTo>
                  <a:pt x="1225563" y="275339"/>
                </a:moveTo>
                <a:lnTo>
                  <a:pt x="1254998" y="275339"/>
                </a:lnTo>
                <a:cubicBezTo>
                  <a:pt x="1254998" y="283234"/>
                  <a:pt x="1258565" y="293102"/>
                  <a:pt x="1265701" y="304946"/>
                </a:cubicBezTo>
                <a:lnTo>
                  <a:pt x="1246970" y="316788"/>
                </a:lnTo>
                <a:lnTo>
                  <a:pt x="1225563" y="284220"/>
                </a:lnTo>
                <a:close/>
                <a:moveTo>
                  <a:pt x="4629311" y="201322"/>
                </a:moveTo>
                <a:cubicBezTo>
                  <a:pt x="4711372" y="264484"/>
                  <a:pt x="4752403" y="324682"/>
                  <a:pt x="4752403" y="381921"/>
                </a:cubicBezTo>
                <a:lnTo>
                  <a:pt x="4744376" y="381921"/>
                </a:lnTo>
                <a:cubicBezTo>
                  <a:pt x="4655178" y="340473"/>
                  <a:pt x="4610580" y="287181"/>
                  <a:pt x="4610580" y="222048"/>
                </a:cubicBezTo>
                <a:cubicBezTo>
                  <a:pt x="4612364" y="208231"/>
                  <a:pt x="4618607" y="201322"/>
                  <a:pt x="4629311" y="201322"/>
                </a:cubicBezTo>
                <a:close/>
                <a:moveTo>
                  <a:pt x="3660635" y="136189"/>
                </a:moveTo>
                <a:lnTo>
                  <a:pt x="3679366" y="168756"/>
                </a:lnTo>
                <a:cubicBezTo>
                  <a:pt x="3679366" y="182572"/>
                  <a:pt x="3673122" y="189480"/>
                  <a:pt x="3660635" y="189480"/>
                </a:cubicBezTo>
                <a:lnTo>
                  <a:pt x="3641903" y="148032"/>
                </a:lnTo>
                <a:close/>
                <a:moveTo>
                  <a:pt x="4637340" y="29605"/>
                </a:moveTo>
                <a:lnTo>
                  <a:pt x="4648043" y="29605"/>
                </a:lnTo>
                <a:cubicBezTo>
                  <a:pt x="4667665" y="37501"/>
                  <a:pt x="4677478" y="59212"/>
                  <a:pt x="4677478" y="94740"/>
                </a:cubicBezTo>
                <a:lnTo>
                  <a:pt x="4666774" y="94740"/>
                </a:lnTo>
                <a:cubicBezTo>
                  <a:pt x="4657854" y="94740"/>
                  <a:pt x="4648043" y="83885"/>
                  <a:pt x="4637340" y="62173"/>
                </a:cubicBezTo>
                <a:close/>
                <a:moveTo>
                  <a:pt x="307728" y="8881"/>
                </a:moveTo>
                <a:lnTo>
                  <a:pt x="326459" y="8881"/>
                </a:lnTo>
                <a:lnTo>
                  <a:pt x="326459" y="41448"/>
                </a:lnTo>
                <a:lnTo>
                  <a:pt x="307728" y="41448"/>
                </a:lnTo>
                <a:close/>
                <a:moveTo>
                  <a:pt x="29434" y="0"/>
                </a:moveTo>
                <a:cubicBezTo>
                  <a:pt x="99007" y="76975"/>
                  <a:pt x="133794" y="136189"/>
                  <a:pt x="133794" y="177637"/>
                </a:cubicBezTo>
                <a:lnTo>
                  <a:pt x="133794" y="210204"/>
                </a:lnTo>
                <a:lnTo>
                  <a:pt x="115063" y="210204"/>
                </a:lnTo>
                <a:cubicBezTo>
                  <a:pt x="93656" y="178625"/>
                  <a:pt x="58869" y="143097"/>
                  <a:pt x="10703" y="103621"/>
                </a:cubicBezTo>
                <a:lnTo>
                  <a:pt x="0" y="41448"/>
                </a:lnTo>
                <a:lnTo>
                  <a:pt x="0" y="29605"/>
                </a:lnTo>
                <a:cubicBezTo>
                  <a:pt x="0" y="19738"/>
                  <a:pt x="9811" y="9869"/>
                  <a:pt x="294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7616" y="658177"/>
            <a:ext cx="4866257" cy="5636895"/>
          </a:xfrm>
          <a:custGeom>
            <a:avLst/>
            <a:gdLst>
              <a:gd name="connsiteX0" fmla="*/ 3646146 w 4866257"/>
              <a:gd name="connsiteY0" fmla="*/ 5602486 h 5636895"/>
              <a:gd name="connsiteX1" fmla="*/ 3668845 w 4866257"/>
              <a:gd name="connsiteY1" fmla="*/ 5624383 h 5636895"/>
              <a:gd name="connsiteX2" fmla="*/ 3646146 w 4866257"/>
              <a:gd name="connsiteY2" fmla="*/ 5636895 h 5636895"/>
              <a:gd name="connsiteX3" fmla="*/ 3356725 w 4866257"/>
              <a:gd name="connsiteY3" fmla="*/ 5533667 h 5636895"/>
              <a:gd name="connsiteX4" fmla="*/ 3379425 w 4866257"/>
              <a:gd name="connsiteY4" fmla="*/ 5558692 h 5636895"/>
              <a:gd name="connsiteX5" fmla="*/ 3356725 w 4866257"/>
              <a:gd name="connsiteY5" fmla="*/ 5580589 h 5636895"/>
              <a:gd name="connsiteX6" fmla="*/ 3336862 w 4866257"/>
              <a:gd name="connsiteY6" fmla="*/ 5546180 h 5636895"/>
              <a:gd name="connsiteX7" fmla="*/ 4287414 w 4866257"/>
              <a:gd name="connsiteY7" fmla="*/ 5180189 h 5636895"/>
              <a:gd name="connsiteX8" fmla="*/ 4298764 w 4866257"/>
              <a:gd name="connsiteY8" fmla="*/ 5180189 h 5636895"/>
              <a:gd name="connsiteX9" fmla="*/ 4318626 w 4866257"/>
              <a:gd name="connsiteY9" fmla="*/ 5205214 h 5636895"/>
              <a:gd name="connsiteX10" fmla="*/ 4298764 w 4866257"/>
              <a:gd name="connsiteY10" fmla="*/ 5227110 h 5636895"/>
              <a:gd name="connsiteX11" fmla="*/ 4287414 w 4866257"/>
              <a:gd name="connsiteY11" fmla="*/ 5227110 h 5636895"/>
              <a:gd name="connsiteX12" fmla="*/ 4267551 w 4866257"/>
              <a:gd name="connsiteY12" fmla="*/ 5205214 h 5636895"/>
              <a:gd name="connsiteX13" fmla="*/ 4287414 w 4866257"/>
              <a:gd name="connsiteY13" fmla="*/ 5180189 h 5636895"/>
              <a:gd name="connsiteX14" fmla="*/ 3927055 w 4866257"/>
              <a:gd name="connsiteY14" fmla="*/ 5067576 h 5636895"/>
              <a:gd name="connsiteX15" fmla="*/ 3935568 w 4866257"/>
              <a:gd name="connsiteY15" fmla="*/ 5067576 h 5636895"/>
              <a:gd name="connsiteX16" fmla="*/ 3958267 w 4866257"/>
              <a:gd name="connsiteY16" fmla="*/ 5089472 h 5636895"/>
              <a:gd name="connsiteX17" fmla="*/ 3935568 w 4866257"/>
              <a:gd name="connsiteY17" fmla="*/ 5101985 h 5636895"/>
              <a:gd name="connsiteX18" fmla="*/ 3927055 w 4866257"/>
              <a:gd name="connsiteY18" fmla="*/ 5101985 h 5636895"/>
              <a:gd name="connsiteX19" fmla="*/ 4017854 w 4866257"/>
              <a:gd name="connsiteY19" fmla="*/ 4986244 h 5636895"/>
              <a:gd name="connsiteX20" fmla="*/ 4131353 w 4866257"/>
              <a:gd name="connsiteY20" fmla="*/ 5170804 h 5636895"/>
              <a:gd name="connsiteX21" fmla="*/ 4131353 w 4866257"/>
              <a:gd name="connsiteY21" fmla="*/ 5180189 h 5636895"/>
              <a:gd name="connsiteX22" fmla="*/ 4111490 w 4866257"/>
              <a:gd name="connsiteY22" fmla="*/ 5205214 h 5636895"/>
              <a:gd name="connsiteX23" fmla="*/ 3997992 w 4866257"/>
              <a:gd name="connsiteY23" fmla="*/ 4998757 h 5636895"/>
              <a:gd name="connsiteX24" fmla="*/ 4236339 w 4866257"/>
              <a:gd name="connsiteY24" fmla="*/ 4942450 h 5636895"/>
              <a:gd name="connsiteX25" fmla="*/ 4247690 w 4866257"/>
              <a:gd name="connsiteY25" fmla="*/ 4964347 h 5636895"/>
              <a:gd name="connsiteX26" fmla="*/ 4247690 w 4866257"/>
              <a:gd name="connsiteY26" fmla="*/ 4976859 h 5636895"/>
              <a:gd name="connsiteX27" fmla="*/ 4216477 w 4866257"/>
              <a:gd name="connsiteY27" fmla="*/ 4976859 h 5636895"/>
              <a:gd name="connsiteX28" fmla="*/ 4216477 w 4866257"/>
              <a:gd name="connsiteY28" fmla="*/ 4964347 h 5636895"/>
              <a:gd name="connsiteX29" fmla="*/ 4236339 w 4866257"/>
              <a:gd name="connsiteY29" fmla="*/ 4942450 h 5636895"/>
              <a:gd name="connsiteX30" fmla="*/ 4803833 w 4866257"/>
              <a:gd name="connsiteY30" fmla="*/ 4886144 h 5636895"/>
              <a:gd name="connsiteX31" fmla="*/ 4815183 w 4866257"/>
              <a:gd name="connsiteY31" fmla="*/ 4886144 h 5636895"/>
              <a:gd name="connsiteX32" fmla="*/ 4854908 w 4866257"/>
              <a:gd name="connsiteY32" fmla="*/ 4929938 h 5636895"/>
              <a:gd name="connsiteX33" fmla="*/ 4823696 w 4866257"/>
              <a:gd name="connsiteY33" fmla="*/ 4964347 h 5636895"/>
              <a:gd name="connsiteX34" fmla="*/ 4803833 w 4866257"/>
              <a:gd name="connsiteY34" fmla="*/ 4964347 h 5636895"/>
              <a:gd name="connsiteX35" fmla="*/ 4783971 w 4866257"/>
              <a:gd name="connsiteY35" fmla="*/ 4942450 h 5636895"/>
              <a:gd name="connsiteX36" fmla="*/ 4783971 w 4866257"/>
              <a:gd name="connsiteY36" fmla="*/ 4908040 h 5636895"/>
              <a:gd name="connsiteX37" fmla="*/ 4803833 w 4866257"/>
              <a:gd name="connsiteY37" fmla="*/ 4886144 h 5636895"/>
              <a:gd name="connsiteX38" fmla="*/ 2346586 w 4866257"/>
              <a:gd name="connsiteY38" fmla="*/ 4795427 h 5636895"/>
              <a:gd name="connsiteX39" fmla="*/ 2346586 w 4866257"/>
              <a:gd name="connsiteY39" fmla="*/ 4804812 h 5636895"/>
              <a:gd name="connsiteX40" fmla="*/ 2374961 w 4866257"/>
              <a:gd name="connsiteY40" fmla="*/ 4817325 h 5636895"/>
              <a:gd name="connsiteX41" fmla="*/ 2374961 w 4866257"/>
              <a:gd name="connsiteY41" fmla="*/ 4795427 h 5636895"/>
              <a:gd name="connsiteX42" fmla="*/ 4381051 w 4866257"/>
              <a:gd name="connsiteY42" fmla="*/ 4726608 h 5636895"/>
              <a:gd name="connsiteX43" fmla="*/ 4392400 w 4866257"/>
              <a:gd name="connsiteY43" fmla="*/ 4726608 h 5636895"/>
              <a:gd name="connsiteX44" fmla="*/ 4420774 w 4866257"/>
              <a:gd name="connsiteY44" fmla="*/ 4761018 h 5636895"/>
              <a:gd name="connsiteX45" fmla="*/ 4420774 w 4866257"/>
              <a:gd name="connsiteY45" fmla="*/ 4782915 h 5636895"/>
              <a:gd name="connsiteX46" fmla="*/ 4400913 w 4866257"/>
              <a:gd name="connsiteY46" fmla="*/ 4804812 h 5636895"/>
              <a:gd name="connsiteX47" fmla="*/ 4392400 w 4866257"/>
              <a:gd name="connsiteY47" fmla="*/ 4804812 h 5636895"/>
              <a:gd name="connsiteX48" fmla="*/ 4361188 w 4866257"/>
              <a:gd name="connsiteY48" fmla="*/ 4770402 h 5636895"/>
              <a:gd name="connsiteX49" fmla="*/ 4361188 w 4866257"/>
              <a:gd name="connsiteY49" fmla="*/ 4748506 h 5636895"/>
              <a:gd name="connsiteX50" fmla="*/ 4381051 w 4866257"/>
              <a:gd name="connsiteY50" fmla="*/ 4726608 h 5636895"/>
              <a:gd name="connsiteX51" fmla="*/ 2624658 w 4866257"/>
              <a:gd name="connsiteY51" fmla="*/ 4692199 h 5636895"/>
              <a:gd name="connsiteX52" fmla="*/ 2636008 w 4866257"/>
              <a:gd name="connsiteY52" fmla="*/ 4692199 h 5636895"/>
              <a:gd name="connsiteX53" fmla="*/ 2664383 w 4866257"/>
              <a:gd name="connsiteY53" fmla="*/ 4726608 h 5636895"/>
              <a:gd name="connsiteX54" fmla="*/ 2644521 w 4866257"/>
              <a:gd name="connsiteY54" fmla="*/ 4748506 h 5636895"/>
              <a:gd name="connsiteX55" fmla="*/ 2636008 w 4866257"/>
              <a:gd name="connsiteY55" fmla="*/ 4748506 h 5636895"/>
              <a:gd name="connsiteX56" fmla="*/ 2604796 w 4866257"/>
              <a:gd name="connsiteY56" fmla="*/ 4714096 h 5636895"/>
              <a:gd name="connsiteX57" fmla="*/ 2624658 w 4866257"/>
              <a:gd name="connsiteY57" fmla="*/ 4692199 h 5636895"/>
              <a:gd name="connsiteX58" fmla="*/ 4514411 w 4866257"/>
              <a:gd name="connsiteY58" fmla="*/ 4667174 h 5636895"/>
              <a:gd name="connsiteX59" fmla="*/ 4534274 w 4866257"/>
              <a:gd name="connsiteY59" fmla="*/ 4667174 h 5636895"/>
              <a:gd name="connsiteX60" fmla="*/ 4534274 w 4866257"/>
              <a:gd name="connsiteY60" fmla="*/ 4701583 h 5636895"/>
              <a:gd name="connsiteX61" fmla="*/ 4514411 w 4866257"/>
              <a:gd name="connsiteY61" fmla="*/ 4701583 h 5636895"/>
              <a:gd name="connsiteX62" fmla="*/ 4122841 w 4866257"/>
              <a:gd name="connsiteY62" fmla="*/ 4635893 h 5636895"/>
              <a:gd name="connsiteX63" fmla="*/ 4091629 w 4866257"/>
              <a:gd name="connsiteY63" fmla="*/ 4667174 h 5636895"/>
              <a:gd name="connsiteX64" fmla="*/ 4091629 w 4866257"/>
              <a:gd name="connsiteY64" fmla="*/ 4692199 h 5636895"/>
              <a:gd name="connsiteX65" fmla="*/ 4276064 w 4866257"/>
              <a:gd name="connsiteY65" fmla="*/ 4861119 h 5636895"/>
              <a:gd name="connsiteX66" fmla="*/ 4287414 w 4866257"/>
              <a:gd name="connsiteY66" fmla="*/ 4861119 h 5636895"/>
              <a:gd name="connsiteX67" fmla="*/ 4122841 w 4866257"/>
              <a:gd name="connsiteY67" fmla="*/ 4635893 h 5636895"/>
              <a:gd name="connsiteX68" fmla="*/ 2179176 w 4866257"/>
              <a:gd name="connsiteY68" fmla="*/ 4635893 h 5636895"/>
              <a:gd name="connsiteX69" fmla="*/ 2179176 w 4866257"/>
              <a:gd name="connsiteY69" fmla="*/ 4667174 h 5636895"/>
              <a:gd name="connsiteX70" fmla="*/ 2201876 w 4866257"/>
              <a:gd name="connsiteY70" fmla="*/ 4667174 h 5636895"/>
              <a:gd name="connsiteX71" fmla="*/ 2201876 w 4866257"/>
              <a:gd name="connsiteY71" fmla="*/ 4657789 h 5636895"/>
              <a:gd name="connsiteX72" fmla="*/ 2179176 w 4866257"/>
              <a:gd name="connsiteY72" fmla="*/ 4635893 h 5636895"/>
              <a:gd name="connsiteX73" fmla="*/ 2417523 w 4866257"/>
              <a:gd name="connsiteY73" fmla="*/ 4554562 h 5636895"/>
              <a:gd name="connsiteX74" fmla="*/ 2428872 w 4866257"/>
              <a:gd name="connsiteY74" fmla="*/ 4554562 h 5636895"/>
              <a:gd name="connsiteX75" fmla="*/ 2479947 w 4866257"/>
              <a:gd name="connsiteY75" fmla="*/ 4610868 h 5636895"/>
              <a:gd name="connsiteX76" fmla="*/ 2479947 w 4866257"/>
              <a:gd name="connsiteY76" fmla="*/ 4623381 h 5636895"/>
              <a:gd name="connsiteX77" fmla="*/ 2397660 w 4866257"/>
              <a:gd name="connsiteY77" fmla="*/ 4588971 h 5636895"/>
              <a:gd name="connsiteX78" fmla="*/ 2397660 w 4866257"/>
              <a:gd name="connsiteY78" fmla="*/ 4576458 h 5636895"/>
              <a:gd name="connsiteX79" fmla="*/ 2417523 w 4866257"/>
              <a:gd name="connsiteY79" fmla="*/ 4554562 h 5636895"/>
              <a:gd name="connsiteX80" fmla="*/ 2210387 w 4866257"/>
              <a:gd name="connsiteY80" fmla="*/ 4520152 h 5636895"/>
              <a:gd name="connsiteX81" fmla="*/ 2210387 w 4866257"/>
              <a:gd name="connsiteY81" fmla="*/ 4532664 h 5636895"/>
              <a:gd name="connsiteX82" fmla="*/ 2252950 w 4866257"/>
              <a:gd name="connsiteY82" fmla="*/ 4588971 h 5636895"/>
              <a:gd name="connsiteX83" fmla="*/ 2210387 w 4866257"/>
              <a:gd name="connsiteY83" fmla="*/ 4520152 h 5636895"/>
              <a:gd name="connsiteX84" fmla="*/ 1384683 w 4866257"/>
              <a:gd name="connsiteY84" fmla="*/ 4498255 h 5636895"/>
              <a:gd name="connsiteX85" fmla="*/ 1364822 w 4866257"/>
              <a:gd name="connsiteY85" fmla="*/ 4576458 h 5636895"/>
              <a:gd name="connsiteX86" fmla="*/ 1384683 w 4866257"/>
              <a:gd name="connsiteY86" fmla="*/ 4588971 h 5636895"/>
              <a:gd name="connsiteX87" fmla="*/ 1396034 w 4866257"/>
              <a:gd name="connsiteY87" fmla="*/ 4510768 h 5636895"/>
              <a:gd name="connsiteX88" fmla="*/ 1396034 w 4866257"/>
              <a:gd name="connsiteY88" fmla="*/ 4498255 h 5636895"/>
              <a:gd name="connsiteX89" fmla="*/ 2953805 w 4866257"/>
              <a:gd name="connsiteY89" fmla="*/ 4485743 h 5636895"/>
              <a:gd name="connsiteX90" fmla="*/ 2965154 w 4866257"/>
              <a:gd name="connsiteY90" fmla="*/ 4510768 h 5636895"/>
              <a:gd name="connsiteX91" fmla="*/ 2945292 w 4866257"/>
              <a:gd name="connsiteY91" fmla="*/ 4520152 h 5636895"/>
              <a:gd name="connsiteX92" fmla="*/ 2933942 w 4866257"/>
              <a:gd name="connsiteY92" fmla="*/ 4498255 h 5636895"/>
              <a:gd name="connsiteX93" fmla="*/ 4463337 w 4866257"/>
              <a:gd name="connsiteY93" fmla="*/ 4463845 h 5636895"/>
              <a:gd name="connsiteX94" fmla="*/ 4525761 w 4866257"/>
              <a:gd name="connsiteY94" fmla="*/ 4542049 h 5636895"/>
              <a:gd name="connsiteX95" fmla="*/ 4483199 w 4866257"/>
              <a:gd name="connsiteY95" fmla="*/ 4588971 h 5636895"/>
              <a:gd name="connsiteX96" fmla="*/ 4474687 w 4866257"/>
              <a:gd name="connsiteY96" fmla="*/ 4588971 h 5636895"/>
              <a:gd name="connsiteX97" fmla="*/ 4400913 w 4866257"/>
              <a:gd name="connsiteY97" fmla="*/ 4542049 h 5636895"/>
              <a:gd name="connsiteX98" fmla="*/ 4400913 w 4866257"/>
              <a:gd name="connsiteY98" fmla="*/ 4498255 h 5636895"/>
              <a:gd name="connsiteX99" fmla="*/ 4463337 w 4866257"/>
              <a:gd name="connsiteY99" fmla="*/ 4463845 h 5636895"/>
              <a:gd name="connsiteX100" fmla="*/ 2065676 w 4866257"/>
              <a:gd name="connsiteY100" fmla="*/ 4463845 h 5636895"/>
              <a:gd name="connsiteX101" fmla="*/ 2065676 w 4866257"/>
              <a:gd name="connsiteY101" fmla="*/ 4476358 h 5636895"/>
              <a:gd name="connsiteX102" fmla="*/ 2088376 w 4866257"/>
              <a:gd name="connsiteY102" fmla="*/ 4498255 h 5636895"/>
              <a:gd name="connsiteX103" fmla="*/ 2088376 w 4866257"/>
              <a:gd name="connsiteY103" fmla="*/ 4485743 h 5636895"/>
              <a:gd name="connsiteX104" fmla="*/ 2065676 w 4866257"/>
              <a:gd name="connsiteY104" fmla="*/ 4463845 h 5636895"/>
              <a:gd name="connsiteX105" fmla="*/ 2159313 w 4866257"/>
              <a:gd name="connsiteY105" fmla="*/ 4451333 h 5636895"/>
              <a:gd name="connsiteX106" fmla="*/ 2179176 w 4866257"/>
              <a:gd name="connsiteY106" fmla="*/ 4498255 h 5636895"/>
              <a:gd name="connsiteX107" fmla="*/ 2190525 w 4866257"/>
              <a:gd name="connsiteY107" fmla="*/ 4498255 h 5636895"/>
              <a:gd name="connsiteX108" fmla="*/ 2190525 w 4866257"/>
              <a:gd name="connsiteY108" fmla="*/ 4463845 h 5636895"/>
              <a:gd name="connsiteX109" fmla="*/ 2170663 w 4866257"/>
              <a:gd name="connsiteY109" fmla="*/ 4451333 h 5636895"/>
              <a:gd name="connsiteX110" fmla="*/ 1455620 w 4866257"/>
              <a:gd name="connsiteY110" fmla="*/ 4373130 h 5636895"/>
              <a:gd name="connsiteX111" fmla="*/ 1447108 w 4866257"/>
              <a:gd name="connsiteY111" fmla="*/ 4382514 h 5636895"/>
              <a:gd name="connsiteX112" fmla="*/ 1455620 w 4866257"/>
              <a:gd name="connsiteY112" fmla="*/ 4407539 h 5636895"/>
              <a:gd name="connsiteX113" fmla="*/ 1415896 w 4866257"/>
              <a:gd name="connsiteY113" fmla="*/ 4429436 h 5636895"/>
              <a:gd name="connsiteX114" fmla="*/ 1424408 w 4866257"/>
              <a:gd name="connsiteY114" fmla="*/ 4451333 h 5636895"/>
              <a:gd name="connsiteX115" fmla="*/ 1415896 w 4866257"/>
              <a:gd name="connsiteY115" fmla="*/ 4485743 h 5636895"/>
              <a:gd name="connsiteX116" fmla="*/ 1415896 w 4866257"/>
              <a:gd name="connsiteY116" fmla="*/ 4498255 h 5636895"/>
              <a:gd name="connsiteX117" fmla="*/ 1424408 w 4866257"/>
              <a:gd name="connsiteY117" fmla="*/ 4498255 h 5636895"/>
              <a:gd name="connsiteX118" fmla="*/ 1447108 w 4866257"/>
              <a:gd name="connsiteY118" fmla="*/ 4463845 h 5636895"/>
              <a:gd name="connsiteX119" fmla="*/ 1455620 w 4866257"/>
              <a:gd name="connsiteY119" fmla="*/ 4463845 h 5636895"/>
              <a:gd name="connsiteX120" fmla="*/ 1478320 w 4866257"/>
              <a:gd name="connsiteY120" fmla="*/ 4542049 h 5636895"/>
              <a:gd name="connsiteX121" fmla="*/ 1529395 w 4866257"/>
              <a:gd name="connsiteY121" fmla="*/ 4542049 h 5636895"/>
              <a:gd name="connsiteX122" fmla="*/ 1478320 w 4866257"/>
              <a:gd name="connsiteY122" fmla="*/ 4485743 h 5636895"/>
              <a:gd name="connsiteX123" fmla="*/ 1486832 w 4866257"/>
              <a:gd name="connsiteY123" fmla="*/ 4451333 h 5636895"/>
              <a:gd name="connsiteX124" fmla="*/ 1455620 w 4866257"/>
              <a:gd name="connsiteY124" fmla="*/ 4373130 h 5636895"/>
              <a:gd name="connsiteX125" fmla="*/ 4369700 w 4866257"/>
              <a:gd name="connsiteY125" fmla="*/ 4351232 h 5636895"/>
              <a:gd name="connsiteX126" fmla="*/ 4381051 w 4866257"/>
              <a:gd name="connsiteY126" fmla="*/ 4373130 h 5636895"/>
              <a:gd name="connsiteX127" fmla="*/ 4361188 w 4866257"/>
              <a:gd name="connsiteY127" fmla="*/ 4382514 h 5636895"/>
              <a:gd name="connsiteX128" fmla="*/ 4349839 w 4866257"/>
              <a:gd name="connsiteY128" fmla="*/ 4360617 h 5636895"/>
              <a:gd name="connsiteX129" fmla="*/ 1415896 w 4866257"/>
              <a:gd name="connsiteY129" fmla="*/ 4338720 h 5636895"/>
              <a:gd name="connsiteX130" fmla="*/ 1396034 w 4866257"/>
              <a:gd name="connsiteY130" fmla="*/ 4360617 h 5636895"/>
              <a:gd name="connsiteX131" fmla="*/ 1404546 w 4866257"/>
              <a:gd name="connsiteY131" fmla="*/ 4416924 h 5636895"/>
              <a:gd name="connsiteX132" fmla="*/ 1415896 w 4866257"/>
              <a:gd name="connsiteY132" fmla="*/ 4416924 h 5636895"/>
              <a:gd name="connsiteX133" fmla="*/ 1424408 w 4866257"/>
              <a:gd name="connsiteY133" fmla="*/ 4338720 h 5636895"/>
              <a:gd name="connsiteX134" fmla="*/ 2335236 w 4866257"/>
              <a:gd name="connsiteY134" fmla="*/ 4282413 h 5636895"/>
              <a:gd name="connsiteX135" fmla="*/ 2355099 w 4866257"/>
              <a:gd name="connsiteY135" fmla="*/ 4282413 h 5636895"/>
              <a:gd name="connsiteX136" fmla="*/ 2519672 w 4866257"/>
              <a:gd name="connsiteY136" fmla="*/ 4429436 h 5636895"/>
              <a:gd name="connsiteX137" fmla="*/ 2573584 w 4866257"/>
              <a:gd name="connsiteY137" fmla="*/ 4542049 h 5636895"/>
              <a:gd name="connsiteX138" fmla="*/ 2531021 w 4866257"/>
              <a:gd name="connsiteY138" fmla="*/ 4576458 h 5636895"/>
              <a:gd name="connsiteX139" fmla="*/ 2519672 w 4866257"/>
              <a:gd name="connsiteY139" fmla="*/ 4576458 h 5636895"/>
              <a:gd name="connsiteX140" fmla="*/ 2468597 w 4866257"/>
              <a:gd name="connsiteY140" fmla="*/ 4485743 h 5636895"/>
              <a:gd name="connsiteX141" fmla="*/ 2491297 w 4866257"/>
              <a:gd name="connsiteY141" fmla="*/ 4451333 h 5636895"/>
              <a:gd name="connsiteX142" fmla="*/ 2335236 w 4866257"/>
              <a:gd name="connsiteY142" fmla="*/ 4326207 h 5636895"/>
              <a:gd name="connsiteX143" fmla="*/ 3356725 w 4866257"/>
              <a:gd name="connsiteY143" fmla="*/ 4191698 h 5636895"/>
              <a:gd name="connsiteX144" fmla="*/ 3368074 w 4866257"/>
              <a:gd name="connsiteY144" fmla="*/ 4213594 h 5636895"/>
              <a:gd name="connsiteX145" fmla="*/ 3368074 w 4866257"/>
              <a:gd name="connsiteY145" fmla="*/ 4222979 h 5636895"/>
              <a:gd name="connsiteX146" fmla="*/ 3336862 w 4866257"/>
              <a:gd name="connsiteY146" fmla="*/ 4222979 h 5636895"/>
              <a:gd name="connsiteX147" fmla="*/ 3336862 w 4866257"/>
              <a:gd name="connsiteY147" fmla="*/ 4213594 h 5636895"/>
              <a:gd name="connsiteX148" fmla="*/ 3356725 w 4866257"/>
              <a:gd name="connsiteY148" fmla="*/ 4191698 h 5636895"/>
              <a:gd name="connsiteX149" fmla="*/ 4474687 w 4866257"/>
              <a:gd name="connsiteY149" fmla="*/ 4179185 h 5636895"/>
              <a:gd name="connsiteX150" fmla="*/ 4483199 w 4866257"/>
              <a:gd name="connsiteY150" fmla="*/ 4201083 h 5636895"/>
              <a:gd name="connsiteX151" fmla="*/ 4451987 w 4866257"/>
              <a:gd name="connsiteY151" fmla="*/ 4201083 h 5636895"/>
              <a:gd name="connsiteX152" fmla="*/ 4474687 w 4866257"/>
              <a:gd name="connsiteY152" fmla="*/ 4179185 h 5636895"/>
              <a:gd name="connsiteX153" fmla="*/ 1736530 w 4866257"/>
              <a:gd name="connsiteY153" fmla="*/ 4166673 h 5636895"/>
              <a:gd name="connsiteX154" fmla="*/ 1736530 w 4866257"/>
              <a:gd name="connsiteY154" fmla="*/ 4213594 h 5636895"/>
              <a:gd name="connsiteX155" fmla="*/ 1745042 w 4866257"/>
              <a:gd name="connsiteY155" fmla="*/ 4213594 h 5636895"/>
              <a:gd name="connsiteX156" fmla="*/ 1745042 w 4866257"/>
              <a:gd name="connsiteY156" fmla="*/ 4166673 h 5636895"/>
              <a:gd name="connsiteX157" fmla="*/ 3254576 w 4866257"/>
              <a:gd name="connsiteY157" fmla="*/ 4110366 h 5636895"/>
              <a:gd name="connsiteX158" fmla="*/ 3305650 w 4866257"/>
              <a:gd name="connsiteY158" fmla="*/ 4157288 h 5636895"/>
              <a:gd name="connsiteX159" fmla="*/ 3265925 w 4866257"/>
              <a:gd name="connsiteY159" fmla="*/ 4213594 h 5636895"/>
              <a:gd name="connsiteX160" fmla="*/ 3212013 w 4866257"/>
              <a:gd name="connsiteY160" fmla="*/ 4132263 h 5636895"/>
              <a:gd name="connsiteX161" fmla="*/ 3512786 w 4866257"/>
              <a:gd name="connsiteY161" fmla="*/ 4032164 h 5636895"/>
              <a:gd name="connsiteX162" fmla="*/ 3512786 w 4866257"/>
              <a:gd name="connsiteY162" fmla="*/ 4041548 h 5636895"/>
              <a:gd name="connsiteX163" fmla="*/ 3543998 w 4866257"/>
              <a:gd name="connsiteY163" fmla="*/ 4097854 h 5636895"/>
              <a:gd name="connsiteX164" fmla="*/ 3555347 w 4866257"/>
              <a:gd name="connsiteY164" fmla="*/ 4097854 h 5636895"/>
              <a:gd name="connsiteX165" fmla="*/ 3555347 w 4866257"/>
              <a:gd name="connsiteY165" fmla="*/ 4066573 h 5636895"/>
              <a:gd name="connsiteX166" fmla="*/ 1251323 w 4866257"/>
              <a:gd name="connsiteY166" fmla="*/ 3997754 h 5636895"/>
              <a:gd name="connsiteX167" fmla="*/ 1291048 w 4866257"/>
              <a:gd name="connsiteY167" fmla="*/ 4032164 h 5636895"/>
              <a:gd name="connsiteX168" fmla="*/ 1291048 w 4866257"/>
              <a:gd name="connsiteY168" fmla="*/ 4041548 h 5636895"/>
              <a:gd name="connsiteX169" fmla="*/ 1271185 w 4866257"/>
              <a:gd name="connsiteY169" fmla="*/ 4066573 h 5636895"/>
              <a:gd name="connsiteX170" fmla="*/ 1239973 w 4866257"/>
              <a:gd name="connsiteY170" fmla="*/ 4032164 h 5636895"/>
              <a:gd name="connsiteX171" fmla="*/ 1239973 w 4866257"/>
              <a:gd name="connsiteY171" fmla="*/ 4019650 h 5636895"/>
              <a:gd name="connsiteX172" fmla="*/ 1353472 w 4866257"/>
              <a:gd name="connsiteY172" fmla="*/ 3950831 h 5636895"/>
              <a:gd name="connsiteX173" fmla="*/ 1364822 w 4866257"/>
              <a:gd name="connsiteY173" fmla="*/ 3972729 h 5636895"/>
              <a:gd name="connsiteX174" fmla="*/ 1342122 w 4866257"/>
              <a:gd name="connsiteY174" fmla="*/ 3985241 h 5636895"/>
              <a:gd name="connsiteX175" fmla="*/ 1333609 w 4866257"/>
              <a:gd name="connsiteY175" fmla="*/ 3963345 h 5636895"/>
              <a:gd name="connsiteX176" fmla="*/ 1972040 w 4866257"/>
              <a:gd name="connsiteY176" fmla="*/ 3838219 h 5636895"/>
              <a:gd name="connsiteX177" fmla="*/ 1972040 w 4866257"/>
              <a:gd name="connsiteY177" fmla="*/ 3872628 h 5636895"/>
              <a:gd name="connsiteX178" fmla="*/ 2003252 w 4866257"/>
              <a:gd name="connsiteY178" fmla="*/ 3907037 h 5636895"/>
              <a:gd name="connsiteX179" fmla="*/ 2003252 w 4866257"/>
              <a:gd name="connsiteY179" fmla="*/ 3894526 h 5636895"/>
              <a:gd name="connsiteX180" fmla="*/ 1994740 w 4866257"/>
              <a:gd name="connsiteY180" fmla="*/ 3838219 h 5636895"/>
              <a:gd name="connsiteX181" fmla="*/ 1271185 w 4866257"/>
              <a:gd name="connsiteY181" fmla="*/ 3838219 h 5636895"/>
              <a:gd name="connsiteX182" fmla="*/ 1291048 w 4866257"/>
              <a:gd name="connsiteY182" fmla="*/ 3860116 h 5636895"/>
              <a:gd name="connsiteX183" fmla="*/ 1271185 w 4866257"/>
              <a:gd name="connsiteY183" fmla="*/ 3882013 h 5636895"/>
              <a:gd name="connsiteX184" fmla="*/ 1251323 w 4866257"/>
              <a:gd name="connsiteY184" fmla="*/ 3860116 h 5636895"/>
              <a:gd name="connsiteX185" fmla="*/ 1271185 w 4866257"/>
              <a:gd name="connsiteY185" fmla="*/ 3838219 h 5636895"/>
              <a:gd name="connsiteX186" fmla="*/ 4412263 w 4866257"/>
              <a:gd name="connsiteY186" fmla="*/ 3825707 h 5636895"/>
              <a:gd name="connsiteX187" fmla="*/ 4432125 w 4866257"/>
              <a:gd name="connsiteY187" fmla="*/ 3825707 h 5636895"/>
              <a:gd name="connsiteX188" fmla="*/ 4432125 w 4866257"/>
              <a:gd name="connsiteY188" fmla="*/ 3872628 h 5636895"/>
              <a:gd name="connsiteX189" fmla="*/ 4381051 w 4866257"/>
              <a:gd name="connsiteY189" fmla="*/ 3916422 h 5636895"/>
              <a:gd name="connsiteX190" fmla="*/ 4381051 w 4866257"/>
              <a:gd name="connsiteY190" fmla="*/ 3882013 h 5636895"/>
              <a:gd name="connsiteX191" fmla="*/ 4400913 w 4866257"/>
              <a:gd name="connsiteY191" fmla="*/ 3882013 h 5636895"/>
              <a:gd name="connsiteX192" fmla="*/ 4381051 w 4866257"/>
              <a:gd name="connsiteY192" fmla="*/ 3847603 h 5636895"/>
              <a:gd name="connsiteX193" fmla="*/ 3047441 w 4866257"/>
              <a:gd name="connsiteY193" fmla="*/ 3791297 h 5636895"/>
              <a:gd name="connsiteX194" fmla="*/ 3090003 w 4866257"/>
              <a:gd name="connsiteY194" fmla="*/ 3838219 h 5636895"/>
              <a:gd name="connsiteX195" fmla="*/ 3109865 w 4866257"/>
              <a:gd name="connsiteY195" fmla="*/ 3838219 h 5636895"/>
              <a:gd name="connsiteX196" fmla="*/ 3109865 w 4866257"/>
              <a:gd name="connsiteY196" fmla="*/ 3825707 h 5636895"/>
              <a:gd name="connsiteX197" fmla="*/ 3078653 w 4866257"/>
              <a:gd name="connsiteY197" fmla="*/ 3791297 h 5636895"/>
              <a:gd name="connsiteX198" fmla="*/ 2953805 w 4866257"/>
              <a:gd name="connsiteY198" fmla="*/ 3791297 h 5636895"/>
              <a:gd name="connsiteX199" fmla="*/ 2953805 w 4866257"/>
              <a:gd name="connsiteY199" fmla="*/ 3803809 h 5636895"/>
              <a:gd name="connsiteX200" fmla="*/ 2985017 w 4866257"/>
              <a:gd name="connsiteY200" fmla="*/ 3838219 h 5636895"/>
              <a:gd name="connsiteX201" fmla="*/ 3016229 w 4866257"/>
              <a:gd name="connsiteY201" fmla="*/ 3825707 h 5636895"/>
              <a:gd name="connsiteX202" fmla="*/ 3016229 w 4866257"/>
              <a:gd name="connsiteY202" fmla="*/ 3813194 h 5636895"/>
              <a:gd name="connsiteX203" fmla="*/ 3192152 w 4866257"/>
              <a:gd name="connsiteY203" fmla="*/ 3756888 h 5636895"/>
              <a:gd name="connsiteX204" fmla="*/ 3192152 w 4866257"/>
              <a:gd name="connsiteY204" fmla="*/ 3791297 h 5636895"/>
              <a:gd name="connsiteX205" fmla="*/ 3243226 w 4866257"/>
              <a:gd name="connsiteY205" fmla="*/ 3838219 h 5636895"/>
              <a:gd name="connsiteX206" fmla="*/ 3285788 w 4866257"/>
              <a:gd name="connsiteY206" fmla="*/ 3838219 h 5636895"/>
              <a:gd name="connsiteX207" fmla="*/ 3243226 w 4866257"/>
              <a:gd name="connsiteY207" fmla="*/ 3769400 h 5636895"/>
              <a:gd name="connsiteX208" fmla="*/ 3223364 w 4866257"/>
              <a:gd name="connsiteY208" fmla="*/ 3778784 h 5636895"/>
              <a:gd name="connsiteX209" fmla="*/ 1818817 w 4866257"/>
              <a:gd name="connsiteY209" fmla="*/ 3747503 h 5636895"/>
              <a:gd name="connsiteX210" fmla="*/ 1818817 w 4866257"/>
              <a:gd name="connsiteY210" fmla="*/ 3769400 h 5636895"/>
              <a:gd name="connsiteX211" fmla="*/ 1838679 w 4866257"/>
              <a:gd name="connsiteY211" fmla="*/ 3791297 h 5636895"/>
              <a:gd name="connsiteX212" fmla="*/ 1838679 w 4866257"/>
              <a:gd name="connsiteY212" fmla="*/ 3747503 h 5636895"/>
              <a:gd name="connsiteX213" fmla="*/ 2809093 w 4866257"/>
              <a:gd name="connsiteY213" fmla="*/ 3734990 h 5636895"/>
              <a:gd name="connsiteX214" fmla="*/ 2863005 w 4866257"/>
              <a:gd name="connsiteY214" fmla="*/ 3747503 h 5636895"/>
              <a:gd name="connsiteX215" fmla="*/ 2863005 w 4866257"/>
              <a:gd name="connsiteY215" fmla="*/ 3756888 h 5636895"/>
              <a:gd name="connsiteX216" fmla="*/ 2840305 w 4866257"/>
              <a:gd name="connsiteY216" fmla="*/ 3778784 h 5636895"/>
              <a:gd name="connsiteX217" fmla="*/ 2809093 w 4866257"/>
              <a:gd name="connsiteY217" fmla="*/ 3747503 h 5636895"/>
              <a:gd name="connsiteX218" fmla="*/ 1166199 w 4866257"/>
              <a:gd name="connsiteY218" fmla="*/ 3713094 h 5636895"/>
              <a:gd name="connsiteX219" fmla="*/ 1188899 w 4866257"/>
              <a:gd name="connsiteY219" fmla="*/ 3713094 h 5636895"/>
              <a:gd name="connsiteX220" fmla="*/ 1208761 w 4866257"/>
              <a:gd name="connsiteY220" fmla="*/ 3756888 h 5636895"/>
              <a:gd name="connsiteX221" fmla="*/ 1208761 w 4866257"/>
              <a:gd name="connsiteY221" fmla="*/ 3769400 h 5636895"/>
              <a:gd name="connsiteX222" fmla="*/ 1188899 w 4866257"/>
              <a:gd name="connsiteY222" fmla="*/ 3791297 h 5636895"/>
              <a:gd name="connsiteX223" fmla="*/ 1166199 w 4866257"/>
              <a:gd name="connsiteY223" fmla="*/ 3769400 h 5636895"/>
              <a:gd name="connsiteX224" fmla="*/ 2945292 w 4866257"/>
              <a:gd name="connsiteY224" fmla="*/ 3678684 h 5636895"/>
              <a:gd name="connsiteX225" fmla="*/ 2965154 w 4866257"/>
              <a:gd name="connsiteY225" fmla="*/ 3700581 h 5636895"/>
              <a:gd name="connsiteX226" fmla="*/ 2976504 w 4866257"/>
              <a:gd name="connsiteY226" fmla="*/ 3700581 h 5636895"/>
              <a:gd name="connsiteX227" fmla="*/ 2953805 w 4866257"/>
              <a:gd name="connsiteY227" fmla="*/ 3678684 h 5636895"/>
              <a:gd name="connsiteX228" fmla="*/ 3016229 w 4866257"/>
              <a:gd name="connsiteY228" fmla="*/ 3653659 h 5636895"/>
              <a:gd name="connsiteX229" fmla="*/ 3007716 w 4866257"/>
              <a:gd name="connsiteY229" fmla="*/ 3700581 h 5636895"/>
              <a:gd name="connsiteX230" fmla="*/ 3067303 w 4866257"/>
              <a:gd name="connsiteY230" fmla="*/ 3713094 h 5636895"/>
              <a:gd name="connsiteX231" fmla="*/ 3047441 w 4866257"/>
              <a:gd name="connsiteY231" fmla="*/ 3653659 h 5636895"/>
              <a:gd name="connsiteX232" fmla="*/ 2706944 w 4866257"/>
              <a:gd name="connsiteY232" fmla="*/ 3644275 h 5636895"/>
              <a:gd name="connsiteX233" fmla="*/ 2706944 w 4866257"/>
              <a:gd name="connsiteY233" fmla="*/ 3666171 h 5636895"/>
              <a:gd name="connsiteX234" fmla="*/ 2749507 w 4866257"/>
              <a:gd name="connsiteY234" fmla="*/ 3678684 h 5636895"/>
              <a:gd name="connsiteX235" fmla="*/ 2749507 w 4866257"/>
              <a:gd name="connsiteY235" fmla="*/ 3666171 h 5636895"/>
              <a:gd name="connsiteX236" fmla="*/ 2726807 w 4866257"/>
              <a:gd name="connsiteY236" fmla="*/ 3644275 h 5636895"/>
              <a:gd name="connsiteX237" fmla="*/ 1838679 w 4866257"/>
              <a:gd name="connsiteY237" fmla="*/ 3609865 h 5636895"/>
              <a:gd name="connsiteX238" fmla="*/ 1838679 w 4866257"/>
              <a:gd name="connsiteY238" fmla="*/ 3631762 h 5636895"/>
              <a:gd name="connsiteX239" fmla="*/ 1858542 w 4866257"/>
              <a:gd name="connsiteY239" fmla="*/ 3653659 h 5636895"/>
              <a:gd name="connsiteX240" fmla="*/ 1858542 w 4866257"/>
              <a:gd name="connsiteY240" fmla="*/ 3609865 h 5636895"/>
              <a:gd name="connsiteX241" fmla="*/ 2769368 w 4866257"/>
              <a:gd name="connsiteY241" fmla="*/ 3575456 h 5636895"/>
              <a:gd name="connsiteX242" fmla="*/ 2769368 w 4866257"/>
              <a:gd name="connsiteY242" fmla="*/ 3587969 h 5636895"/>
              <a:gd name="connsiteX243" fmla="*/ 2820443 w 4866257"/>
              <a:gd name="connsiteY243" fmla="*/ 3666171 h 5636895"/>
              <a:gd name="connsiteX244" fmla="*/ 2831793 w 4866257"/>
              <a:gd name="connsiteY244" fmla="*/ 3666171 h 5636895"/>
              <a:gd name="connsiteX245" fmla="*/ 2820443 w 4866257"/>
              <a:gd name="connsiteY245" fmla="*/ 3644275 h 5636895"/>
              <a:gd name="connsiteX246" fmla="*/ 2820443 w 4866257"/>
              <a:gd name="connsiteY246" fmla="*/ 3631762 h 5636895"/>
              <a:gd name="connsiteX247" fmla="*/ 2840305 w 4866257"/>
              <a:gd name="connsiteY247" fmla="*/ 3631762 h 5636895"/>
              <a:gd name="connsiteX248" fmla="*/ 2902730 w 4866257"/>
              <a:gd name="connsiteY248" fmla="*/ 3713094 h 5636895"/>
              <a:gd name="connsiteX249" fmla="*/ 2914080 w 4866257"/>
              <a:gd name="connsiteY249" fmla="*/ 3713094 h 5636895"/>
              <a:gd name="connsiteX250" fmla="*/ 2914080 w 4866257"/>
              <a:gd name="connsiteY250" fmla="*/ 3700581 h 5636895"/>
              <a:gd name="connsiteX251" fmla="*/ 2882868 w 4866257"/>
              <a:gd name="connsiteY251" fmla="*/ 3678684 h 5636895"/>
              <a:gd name="connsiteX252" fmla="*/ 2902730 w 4866257"/>
              <a:gd name="connsiteY252" fmla="*/ 3666171 h 5636895"/>
              <a:gd name="connsiteX253" fmla="*/ 2914080 w 4866257"/>
              <a:gd name="connsiteY253" fmla="*/ 3678684 h 5636895"/>
              <a:gd name="connsiteX254" fmla="*/ 2922592 w 4866257"/>
              <a:gd name="connsiteY254" fmla="*/ 3653659 h 5636895"/>
              <a:gd name="connsiteX255" fmla="*/ 2863005 w 4866257"/>
              <a:gd name="connsiteY255" fmla="*/ 3597352 h 5636895"/>
              <a:gd name="connsiteX256" fmla="*/ 2840305 w 4866257"/>
              <a:gd name="connsiteY256" fmla="*/ 3609865 h 5636895"/>
              <a:gd name="connsiteX257" fmla="*/ 2789231 w 4866257"/>
              <a:gd name="connsiteY257" fmla="*/ 3575456 h 5636895"/>
              <a:gd name="connsiteX258" fmla="*/ 2159313 w 4866257"/>
              <a:gd name="connsiteY258" fmla="*/ 3575456 h 5636895"/>
              <a:gd name="connsiteX259" fmla="*/ 2170663 w 4866257"/>
              <a:gd name="connsiteY259" fmla="*/ 3575456 h 5636895"/>
              <a:gd name="connsiteX260" fmla="*/ 2201876 w 4866257"/>
              <a:gd name="connsiteY260" fmla="*/ 3609865 h 5636895"/>
              <a:gd name="connsiteX261" fmla="*/ 2201876 w 4866257"/>
              <a:gd name="connsiteY261" fmla="*/ 3653659 h 5636895"/>
              <a:gd name="connsiteX262" fmla="*/ 2179176 w 4866257"/>
              <a:gd name="connsiteY262" fmla="*/ 3678684 h 5636895"/>
              <a:gd name="connsiteX263" fmla="*/ 2116752 w 4866257"/>
              <a:gd name="connsiteY263" fmla="*/ 3644275 h 5636895"/>
              <a:gd name="connsiteX264" fmla="*/ 2116752 w 4866257"/>
              <a:gd name="connsiteY264" fmla="*/ 3622378 h 5636895"/>
              <a:gd name="connsiteX265" fmla="*/ 2159313 w 4866257"/>
              <a:gd name="connsiteY265" fmla="*/ 3575456 h 5636895"/>
              <a:gd name="connsiteX266" fmla="*/ 2800581 w 4866257"/>
              <a:gd name="connsiteY266" fmla="*/ 3528534 h 5636895"/>
              <a:gd name="connsiteX267" fmla="*/ 2800581 w 4866257"/>
              <a:gd name="connsiteY267" fmla="*/ 3541046 h 5636895"/>
              <a:gd name="connsiteX268" fmla="*/ 2840305 w 4866257"/>
              <a:gd name="connsiteY268" fmla="*/ 3562943 h 5636895"/>
              <a:gd name="connsiteX269" fmla="*/ 2840305 w 4866257"/>
              <a:gd name="connsiteY269" fmla="*/ 3553559 h 5636895"/>
              <a:gd name="connsiteX270" fmla="*/ 2809093 w 4866257"/>
              <a:gd name="connsiteY270" fmla="*/ 3528534 h 5636895"/>
              <a:gd name="connsiteX271" fmla="*/ 734904 w 4866257"/>
              <a:gd name="connsiteY271" fmla="*/ 3519150 h 5636895"/>
              <a:gd name="connsiteX272" fmla="*/ 754767 w 4866257"/>
              <a:gd name="connsiteY272" fmla="*/ 3519150 h 5636895"/>
              <a:gd name="connsiteX273" fmla="*/ 919339 w 4866257"/>
              <a:gd name="connsiteY273" fmla="*/ 3666171 h 5636895"/>
              <a:gd name="connsiteX274" fmla="*/ 919339 w 4866257"/>
              <a:gd name="connsiteY274" fmla="*/ 3678684 h 5636895"/>
              <a:gd name="connsiteX275" fmla="*/ 899477 w 4866257"/>
              <a:gd name="connsiteY275" fmla="*/ 3688069 h 5636895"/>
              <a:gd name="connsiteX276" fmla="*/ 888127 w 4866257"/>
              <a:gd name="connsiteY276" fmla="*/ 3688069 h 5636895"/>
              <a:gd name="connsiteX277" fmla="*/ 1756393 w 4866257"/>
              <a:gd name="connsiteY277" fmla="*/ 3472227 h 5636895"/>
              <a:gd name="connsiteX278" fmla="*/ 1776254 w 4866257"/>
              <a:gd name="connsiteY278" fmla="*/ 3472227 h 5636895"/>
              <a:gd name="connsiteX279" fmla="*/ 1776254 w 4866257"/>
              <a:gd name="connsiteY279" fmla="*/ 3506637 h 5636895"/>
              <a:gd name="connsiteX280" fmla="*/ 1756393 w 4866257"/>
              <a:gd name="connsiteY280" fmla="*/ 3506637 h 5636895"/>
              <a:gd name="connsiteX281" fmla="*/ 2045815 w 4866257"/>
              <a:gd name="connsiteY281" fmla="*/ 3437818 h 5636895"/>
              <a:gd name="connsiteX282" fmla="*/ 2096889 w 4866257"/>
              <a:gd name="connsiteY282" fmla="*/ 3494125 h 5636895"/>
              <a:gd name="connsiteX283" fmla="*/ 2096889 w 4866257"/>
              <a:gd name="connsiteY283" fmla="*/ 3506637 h 5636895"/>
              <a:gd name="connsiteX284" fmla="*/ 2077027 w 4866257"/>
              <a:gd name="connsiteY284" fmla="*/ 3528534 h 5636895"/>
              <a:gd name="connsiteX285" fmla="*/ 2045815 w 4866257"/>
              <a:gd name="connsiteY285" fmla="*/ 3528534 h 5636895"/>
              <a:gd name="connsiteX286" fmla="*/ 2025952 w 4866257"/>
              <a:gd name="connsiteY286" fmla="*/ 3450331 h 5636895"/>
              <a:gd name="connsiteX287" fmla="*/ 1396034 w 4866257"/>
              <a:gd name="connsiteY287" fmla="*/ 3394024 h 5636895"/>
              <a:gd name="connsiteX288" fmla="*/ 1424408 w 4866257"/>
              <a:gd name="connsiteY288" fmla="*/ 3394024 h 5636895"/>
              <a:gd name="connsiteX289" fmla="*/ 1424408 w 4866257"/>
              <a:gd name="connsiteY289" fmla="*/ 3415921 h 5636895"/>
              <a:gd name="connsiteX290" fmla="*/ 1396034 w 4866257"/>
              <a:gd name="connsiteY290" fmla="*/ 3415921 h 5636895"/>
              <a:gd name="connsiteX291" fmla="*/ 31212 w 4866257"/>
              <a:gd name="connsiteY291" fmla="*/ 3028033 h 5636895"/>
              <a:gd name="connsiteX292" fmla="*/ 70937 w 4866257"/>
              <a:gd name="connsiteY292" fmla="*/ 3028033 h 5636895"/>
              <a:gd name="connsiteX293" fmla="*/ 238347 w 4866257"/>
              <a:gd name="connsiteY293" fmla="*/ 3143773 h 5636895"/>
              <a:gd name="connsiteX294" fmla="*/ 238347 w 4866257"/>
              <a:gd name="connsiteY294" fmla="*/ 3153157 h 5636895"/>
              <a:gd name="connsiteX295" fmla="*/ 207135 w 4866257"/>
              <a:gd name="connsiteY295" fmla="*/ 3165670 h 5636895"/>
              <a:gd name="connsiteX296" fmla="*/ 11350 w 4866257"/>
              <a:gd name="connsiteY296" fmla="*/ 3118748 h 5636895"/>
              <a:gd name="connsiteX297" fmla="*/ 0 w 4866257"/>
              <a:gd name="connsiteY297" fmla="*/ 3096851 h 5636895"/>
              <a:gd name="connsiteX298" fmla="*/ 0 w 4866257"/>
              <a:gd name="connsiteY298" fmla="*/ 3062442 h 5636895"/>
              <a:gd name="connsiteX299" fmla="*/ 31212 w 4866257"/>
              <a:gd name="connsiteY299" fmla="*/ 3028033 h 5636895"/>
              <a:gd name="connsiteX300" fmla="*/ 269559 w 4866257"/>
              <a:gd name="connsiteY300" fmla="*/ 2984239 h 5636895"/>
              <a:gd name="connsiteX301" fmla="*/ 414271 w 4866257"/>
              <a:gd name="connsiteY301" fmla="*/ 3109365 h 5636895"/>
              <a:gd name="connsiteX302" fmla="*/ 641267 w 4866257"/>
              <a:gd name="connsiteY302" fmla="*/ 3334589 h 5636895"/>
              <a:gd name="connsiteX303" fmla="*/ 1032838 w 4866257"/>
              <a:gd name="connsiteY303" fmla="*/ 3484740 h 5636895"/>
              <a:gd name="connsiteX304" fmla="*/ 1364822 w 4866257"/>
              <a:gd name="connsiteY304" fmla="*/ 3609865 h 5636895"/>
              <a:gd name="connsiteX305" fmla="*/ 1549257 w 4866257"/>
              <a:gd name="connsiteY305" fmla="*/ 3700581 h 5636895"/>
              <a:gd name="connsiteX306" fmla="*/ 1580469 w 4866257"/>
              <a:gd name="connsiteY306" fmla="*/ 3688069 h 5636895"/>
              <a:gd name="connsiteX307" fmla="*/ 1642893 w 4866257"/>
              <a:gd name="connsiteY307" fmla="*/ 3769400 h 5636895"/>
              <a:gd name="connsiteX308" fmla="*/ 1600332 w 4866257"/>
              <a:gd name="connsiteY308" fmla="*/ 3769400 h 5636895"/>
              <a:gd name="connsiteX309" fmla="*/ 1208761 w 4866257"/>
              <a:gd name="connsiteY309" fmla="*/ 3597352 h 5636895"/>
              <a:gd name="connsiteX310" fmla="*/ 1166199 w 4866257"/>
              <a:gd name="connsiteY310" fmla="*/ 3644275 h 5636895"/>
              <a:gd name="connsiteX311" fmla="*/ 1146336 w 4866257"/>
              <a:gd name="connsiteY311" fmla="*/ 3644275 h 5636895"/>
              <a:gd name="connsiteX312" fmla="*/ 1115124 w 4866257"/>
              <a:gd name="connsiteY312" fmla="*/ 3553559 h 5636895"/>
              <a:gd name="connsiteX313" fmla="*/ 547631 w 4866257"/>
              <a:gd name="connsiteY313" fmla="*/ 3403408 h 5636895"/>
              <a:gd name="connsiteX314" fmla="*/ 340496 w 4866257"/>
              <a:gd name="connsiteY314" fmla="*/ 3303308 h 5636895"/>
              <a:gd name="connsiteX315" fmla="*/ 300771 w 4866257"/>
              <a:gd name="connsiteY315" fmla="*/ 3200080 h 5636895"/>
              <a:gd name="connsiteX316" fmla="*/ 300771 w 4866257"/>
              <a:gd name="connsiteY316" fmla="*/ 3143773 h 5636895"/>
              <a:gd name="connsiteX317" fmla="*/ 320634 w 4866257"/>
              <a:gd name="connsiteY317" fmla="*/ 3109365 h 5636895"/>
              <a:gd name="connsiteX318" fmla="*/ 246859 w 4866257"/>
              <a:gd name="connsiteY318" fmla="*/ 3018648 h 5636895"/>
              <a:gd name="connsiteX319" fmla="*/ 246859 w 4866257"/>
              <a:gd name="connsiteY319" fmla="*/ 3006136 h 5636895"/>
              <a:gd name="connsiteX320" fmla="*/ 269559 w 4866257"/>
              <a:gd name="connsiteY320" fmla="*/ 2984239 h 5636895"/>
              <a:gd name="connsiteX321" fmla="*/ 1529395 w 4866257"/>
              <a:gd name="connsiteY321" fmla="*/ 2959214 h 5636895"/>
              <a:gd name="connsiteX322" fmla="*/ 1591819 w 4866257"/>
              <a:gd name="connsiteY322" fmla="*/ 3049929 h 5636895"/>
              <a:gd name="connsiteX323" fmla="*/ 1569120 w 4866257"/>
              <a:gd name="connsiteY323" fmla="*/ 3062442 h 5636895"/>
              <a:gd name="connsiteX324" fmla="*/ 1486832 w 4866257"/>
              <a:gd name="connsiteY324" fmla="*/ 3006136 h 5636895"/>
              <a:gd name="connsiteX325" fmla="*/ 62424 w 4866257"/>
              <a:gd name="connsiteY325" fmla="*/ 2846601 h 5636895"/>
              <a:gd name="connsiteX326" fmla="*/ 82286 w 4866257"/>
              <a:gd name="connsiteY326" fmla="*/ 2868498 h 5636895"/>
              <a:gd name="connsiteX327" fmla="*/ 82286 w 4866257"/>
              <a:gd name="connsiteY327" fmla="*/ 2881010 h 5636895"/>
              <a:gd name="connsiteX328" fmla="*/ 62424 w 4866257"/>
              <a:gd name="connsiteY328" fmla="*/ 2902908 h 5636895"/>
              <a:gd name="connsiteX329" fmla="*/ 42562 w 4866257"/>
              <a:gd name="connsiteY329" fmla="*/ 2881010 h 5636895"/>
              <a:gd name="connsiteX330" fmla="*/ 42562 w 4866257"/>
              <a:gd name="connsiteY330" fmla="*/ 2868498 h 5636895"/>
              <a:gd name="connsiteX331" fmla="*/ 62424 w 4866257"/>
              <a:gd name="connsiteY331" fmla="*/ 2846601 h 5636895"/>
              <a:gd name="connsiteX332" fmla="*/ 1447108 w 4866257"/>
              <a:gd name="connsiteY332" fmla="*/ 2799679 h 5636895"/>
              <a:gd name="connsiteX333" fmla="*/ 1466971 w 4866257"/>
              <a:gd name="connsiteY333" fmla="*/ 2824704 h 5636895"/>
              <a:gd name="connsiteX334" fmla="*/ 1466971 w 4866257"/>
              <a:gd name="connsiteY334" fmla="*/ 2834089 h 5636895"/>
              <a:gd name="connsiteX335" fmla="*/ 1447108 w 4866257"/>
              <a:gd name="connsiteY335" fmla="*/ 2859114 h 5636895"/>
              <a:gd name="connsiteX336" fmla="*/ 1424408 w 4866257"/>
              <a:gd name="connsiteY336" fmla="*/ 2834089 h 5636895"/>
              <a:gd name="connsiteX337" fmla="*/ 1424408 w 4866257"/>
              <a:gd name="connsiteY337" fmla="*/ 2824704 h 5636895"/>
              <a:gd name="connsiteX338" fmla="*/ 1447108 w 4866257"/>
              <a:gd name="connsiteY338" fmla="*/ 2799679 h 5636895"/>
              <a:gd name="connsiteX339" fmla="*/ 62424 w 4866257"/>
              <a:gd name="connsiteY339" fmla="*/ 2708964 h 5636895"/>
              <a:gd name="connsiteX340" fmla="*/ 70937 w 4866257"/>
              <a:gd name="connsiteY340" fmla="*/ 2708964 h 5636895"/>
              <a:gd name="connsiteX341" fmla="*/ 133361 w 4866257"/>
              <a:gd name="connsiteY341" fmla="*/ 2799679 h 5636895"/>
              <a:gd name="connsiteX342" fmla="*/ 133361 w 4866257"/>
              <a:gd name="connsiteY342" fmla="*/ 2824704 h 5636895"/>
              <a:gd name="connsiteX343" fmla="*/ 113498 w 4866257"/>
              <a:gd name="connsiteY343" fmla="*/ 2824704 h 5636895"/>
              <a:gd name="connsiteX344" fmla="*/ 42562 w 4866257"/>
              <a:gd name="connsiteY344" fmla="*/ 2721476 h 5636895"/>
              <a:gd name="connsiteX345" fmla="*/ 1310910 w 4866257"/>
              <a:gd name="connsiteY345" fmla="*/ 2665170 h 5636895"/>
              <a:gd name="connsiteX346" fmla="*/ 1322260 w 4866257"/>
              <a:gd name="connsiteY346" fmla="*/ 2687066 h 5636895"/>
              <a:gd name="connsiteX347" fmla="*/ 1291048 w 4866257"/>
              <a:gd name="connsiteY347" fmla="*/ 2687066 h 5636895"/>
              <a:gd name="connsiteX348" fmla="*/ 1310910 w 4866257"/>
              <a:gd name="connsiteY348" fmla="*/ 2665170 h 5636895"/>
              <a:gd name="connsiteX349" fmla="*/ 3997992 w 4866257"/>
              <a:gd name="connsiteY349" fmla="*/ 2527532 h 5636895"/>
              <a:gd name="connsiteX350" fmla="*/ 4142703 w 4866257"/>
              <a:gd name="connsiteY350" fmla="*/ 2743372 h 5636895"/>
              <a:gd name="connsiteX351" fmla="*/ 4122841 w 4866257"/>
              <a:gd name="connsiteY351" fmla="*/ 2765270 h 5636895"/>
              <a:gd name="connsiteX352" fmla="*/ 3997992 w 4866257"/>
              <a:gd name="connsiteY352" fmla="*/ 2549428 h 5636895"/>
              <a:gd name="connsiteX353" fmla="*/ 1208761 w 4866257"/>
              <a:gd name="connsiteY353" fmla="*/ 2515019 h 5636895"/>
              <a:gd name="connsiteX354" fmla="*/ 1228624 w 4866257"/>
              <a:gd name="connsiteY354" fmla="*/ 2540044 h 5636895"/>
              <a:gd name="connsiteX355" fmla="*/ 1208761 w 4866257"/>
              <a:gd name="connsiteY355" fmla="*/ 2561941 h 5636895"/>
              <a:gd name="connsiteX356" fmla="*/ 1188899 w 4866257"/>
              <a:gd name="connsiteY356" fmla="*/ 2540044 h 5636895"/>
              <a:gd name="connsiteX357" fmla="*/ 1208761 w 4866257"/>
              <a:gd name="connsiteY357" fmla="*/ 2515019 h 5636895"/>
              <a:gd name="connsiteX358" fmla="*/ 2687082 w 4866257"/>
              <a:gd name="connsiteY358" fmla="*/ 2505634 h 5636895"/>
              <a:gd name="connsiteX359" fmla="*/ 2687082 w 4866257"/>
              <a:gd name="connsiteY359" fmla="*/ 2527532 h 5636895"/>
              <a:gd name="connsiteX360" fmla="*/ 2695595 w 4866257"/>
              <a:gd name="connsiteY360" fmla="*/ 2561941 h 5636895"/>
              <a:gd name="connsiteX361" fmla="*/ 2718294 w 4866257"/>
              <a:gd name="connsiteY361" fmla="*/ 2561941 h 5636895"/>
              <a:gd name="connsiteX362" fmla="*/ 2718294 w 4866257"/>
              <a:gd name="connsiteY362" fmla="*/ 2540044 h 5636895"/>
              <a:gd name="connsiteX363" fmla="*/ 2687082 w 4866257"/>
              <a:gd name="connsiteY363" fmla="*/ 2505634 h 5636895"/>
              <a:gd name="connsiteX364" fmla="*/ 3927055 w 4866257"/>
              <a:gd name="connsiteY364" fmla="*/ 2402406 h 5636895"/>
              <a:gd name="connsiteX365" fmla="*/ 3997992 w 4866257"/>
              <a:gd name="connsiteY365" fmla="*/ 2527532 h 5636895"/>
              <a:gd name="connsiteX366" fmla="*/ 3927055 w 4866257"/>
              <a:gd name="connsiteY366" fmla="*/ 2402406 h 5636895"/>
              <a:gd name="connsiteX367" fmla="*/ 3915706 w 4866257"/>
              <a:gd name="connsiteY367" fmla="*/ 2333587 h 5636895"/>
              <a:gd name="connsiteX368" fmla="*/ 3927055 w 4866257"/>
              <a:gd name="connsiteY368" fmla="*/ 2333587 h 5636895"/>
              <a:gd name="connsiteX369" fmla="*/ 3946918 w 4866257"/>
              <a:gd name="connsiteY369" fmla="*/ 2355484 h 5636895"/>
              <a:gd name="connsiteX370" fmla="*/ 3915706 w 4866257"/>
              <a:gd name="connsiteY370" fmla="*/ 2402406 h 5636895"/>
              <a:gd name="connsiteX371" fmla="*/ 3895843 w 4866257"/>
              <a:gd name="connsiteY371" fmla="*/ 2346100 h 5636895"/>
              <a:gd name="connsiteX372" fmla="*/ 2687082 w 4866257"/>
              <a:gd name="connsiteY372" fmla="*/ 2277281 h 5636895"/>
              <a:gd name="connsiteX373" fmla="*/ 2706944 w 4866257"/>
              <a:gd name="connsiteY373" fmla="*/ 2402406 h 5636895"/>
              <a:gd name="connsiteX374" fmla="*/ 2718294 w 4866257"/>
              <a:gd name="connsiteY374" fmla="*/ 2436815 h 5636895"/>
              <a:gd name="connsiteX375" fmla="*/ 2726807 w 4866257"/>
              <a:gd name="connsiteY375" fmla="*/ 2436815 h 5636895"/>
              <a:gd name="connsiteX376" fmla="*/ 2726807 w 4866257"/>
              <a:gd name="connsiteY376" fmla="*/ 2424303 h 5636895"/>
              <a:gd name="connsiteX377" fmla="*/ 2706944 w 4866257"/>
              <a:gd name="connsiteY377" fmla="*/ 2286665 h 5636895"/>
              <a:gd name="connsiteX378" fmla="*/ 2706944 w 4866257"/>
              <a:gd name="connsiteY378" fmla="*/ 2277281 h 5636895"/>
              <a:gd name="connsiteX379" fmla="*/ 930689 w 4866257"/>
              <a:gd name="connsiteY379" fmla="*/ 2277281 h 5636895"/>
              <a:gd name="connsiteX380" fmla="*/ 961901 w 4866257"/>
              <a:gd name="connsiteY380" fmla="*/ 2277281 h 5636895"/>
              <a:gd name="connsiteX381" fmla="*/ 961901 w 4866257"/>
              <a:gd name="connsiteY381" fmla="*/ 2299177 h 5636895"/>
              <a:gd name="connsiteX382" fmla="*/ 930689 w 4866257"/>
              <a:gd name="connsiteY382" fmla="*/ 2299177 h 5636895"/>
              <a:gd name="connsiteX383" fmla="*/ 3844769 w 4866257"/>
              <a:gd name="connsiteY383" fmla="*/ 2220975 h 5636895"/>
              <a:gd name="connsiteX384" fmla="*/ 3853282 w 4866257"/>
              <a:gd name="connsiteY384" fmla="*/ 2242871 h 5636895"/>
              <a:gd name="connsiteX385" fmla="*/ 3833419 w 4866257"/>
              <a:gd name="connsiteY385" fmla="*/ 2264768 h 5636895"/>
              <a:gd name="connsiteX386" fmla="*/ 3822070 w 4866257"/>
              <a:gd name="connsiteY386" fmla="*/ 2242871 h 5636895"/>
              <a:gd name="connsiteX387" fmla="*/ 3844769 w 4866257"/>
              <a:gd name="connsiteY387" fmla="*/ 2220975 h 5636895"/>
              <a:gd name="connsiteX388" fmla="*/ 3759645 w 4866257"/>
              <a:gd name="connsiteY388" fmla="*/ 2152156 h 5636895"/>
              <a:gd name="connsiteX389" fmla="*/ 3790857 w 4866257"/>
              <a:gd name="connsiteY389" fmla="*/ 2152156 h 5636895"/>
              <a:gd name="connsiteX390" fmla="*/ 3790857 w 4866257"/>
              <a:gd name="connsiteY390" fmla="*/ 2161541 h 5636895"/>
              <a:gd name="connsiteX391" fmla="*/ 3770994 w 4866257"/>
              <a:gd name="connsiteY391" fmla="*/ 2186566 h 5636895"/>
              <a:gd name="connsiteX392" fmla="*/ 3759645 w 4866257"/>
              <a:gd name="connsiteY392" fmla="*/ 2161541 h 5636895"/>
              <a:gd name="connsiteX393" fmla="*/ 3254576 w 4866257"/>
              <a:gd name="connsiteY393" fmla="*/ 2083337 h 5636895"/>
              <a:gd name="connsiteX394" fmla="*/ 3254576 w 4866257"/>
              <a:gd name="connsiteY394" fmla="*/ 2117747 h 5636895"/>
              <a:gd name="connsiteX395" fmla="*/ 3234713 w 4866257"/>
              <a:gd name="connsiteY395" fmla="*/ 2117747 h 5636895"/>
              <a:gd name="connsiteX396" fmla="*/ 3234713 w 4866257"/>
              <a:gd name="connsiteY396" fmla="*/ 2105234 h 5636895"/>
              <a:gd name="connsiteX397" fmla="*/ 3254576 w 4866257"/>
              <a:gd name="connsiteY397" fmla="*/ 2083337 h 5636895"/>
              <a:gd name="connsiteX398" fmla="*/ 3058790 w 4866257"/>
              <a:gd name="connsiteY398" fmla="*/ 2048928 h 5636895"/>
              <a:gd name="connsiteX399" fmla="*/ 3038929 w 4866257"/>
              <a:gd name="connsiteY399" fmla="*/ 2070824 h 5636895"/>
              <a:gd name="connsiteX400" fmla="*/ 3058790 w 4866257"/>
              <a:gd name="connsiteY400" fmla="*/ 2083337 h 5636895"/>
              <a:gd name="connsiteX401" fmla="*/ 3067303 w 4866257"/>
              <a:gd name="connsiteY401" fmla="*/ 2048928 h 5636895"/>
              <a:gd name="connsiteX402" fmla="*/ 3646146 w 4866257"/>
              <a:gd name="connsiteY402" fmla="*/ 1992621 h 5636895"/>
              <a:gd name="connsiteX403" fmla="*/ 3708570 w 4866257"/>
              <a:gd name="connsiteY403" fmla="*/ 2061440 h 5636895"/>
              <a:gd name="connsiteX404" fmla="*/ 3688708 w 4866257"/>
              <a:gd name="connsiteY404" fmla="*/ 2083337 h 5636895"/>
              <a:gd name="connsiteX405" fmla="*/ 3637633 w 4866257"/>
              <a:gd name="connsiteY405" fmla="*/ 2014518 h 5636895"/>
              <a:gd name="connsiteX406" fmla="*/ 610055 w 4866257"/>
              <a:gd name="connsiteY406" fmla="*/ 1945699 h 5636895"/>
              <a:gd name="connsiteX407" fmla="*/ 629918 w 4866257"/>
              <a:gd name="connsiteY407" fmla="*/ 1970724 h 5636895"/>
              <a:gd name="connsiteX408" fmla="*/ 610055 w 4866257"/>
              <a:gd name="connsiteY408" fmla="*/ 1992621 h 5636895"/>
              <a:gd name="connsiteX409" fmla="*/ 590193 w 4866257"/>
              <a:gd name="connsiteY409" fmla="*/ 1970724 h 5636895"/>
              <a:gd name="connsiteX410" fmla="*/ 610055 w 4866257"/>
              <a:gd name="connsiteY410" fmla="*/ 1945699 h 5636895"/>
              <a:gd name="connsiteX411" fmla="*/ 3935568 w 4866257"/>
              <a:gd name="connsiteY411" fmla="*/ 1936314 h 5636895"/>
              <a:gd name="connsiteX412" fmla="*/ 3966780 w 4866257"/>
              <a:gd name="connsiteY412" fmla="*/ 1936314 h 5636895"/>
              <a:gd name="connsiteX413" fmla="*/ 3966780 w 4866257"/>
              <a:gd name="connsiteY413" fmla="*/ 1958211 h 5636895"/>
              <a:gd name="connsiteX414" fmla="*/ 3935568 w 4866257"/>
              <a:gd name="connsiteY414" fmla="*/ 1958211 h 5636895"/>
              <a:gd name="connsiteX415" fmla="*/ 3532648 w 4866257"/>
              <a:gd name="connsiteY415" fmla="*/ 1889392 h 5636895"/>
              <a:gd name="connsiteX416" fmla="*/ 3555347 w 4866257"/>
              <a:gd name="connsiteY416" fmla="*/ 1889392 h 5636895"/>
              <a:gd name="connsiteX417" fmla="*/ 3575209 w 4866257"/>
              <a:gd name="connsiteY417" fmla="*/ 1911289 h 5636895"/>
              <a:gd name="connsiteX418" fmla="*/ 3555347 w 4866257"/>
              <a:gd name="connsiteY418" fmla="*/ 1936314 h 5636895"/>
              <a:gd name="connsiteX419" fmla="*/ 3532648 w 4866257"/>
              <a:gd name="connsiteY419" fmla="*/ 1911289 h 5636895"/>
              <a:gd name="connsiteX420" fmla="*/ 981763 w 4866257"/>
              <a:gd name="connsiteY420" fmla="*/ 1854982 h 5636895"/>
              <a:gd name="connsiteX421" fmla="*/ 1166199 w 4866257"/>
              <a:gd name="connsiteY421" fmla="*/ 2070824 h 5636895"/>
              <a:gd name="connsiteX422" fmla="*/ 1333609 w 4866257"/>
              <a:gd name="connsiteY422" fmla="*/ 2186566 h 5636895"/>
              <a:gd name="connsiteX423" fmla="*/ 1540744 w 4866257"/>
              <a:gd name="connsiteY423" fmla="*/ 2286665 h 5636895"/>
              <a:gd name="connsiteX424" fmla="*/ 1540744 w 4866257"/>
              <a:gd name="connsiteY424" fmla="*/ 2277281 h 5636895"/>
              <a:gd name="connsiteX425" fmla="*/ 1560607 w 4866257"/>
              <a:gd name="connsiteY425" fmla="*/ 2195950 h 5636895"/>
              <a:gd name="connsiteX426" fmla="*/ 1282535 w 4866257"/>
              <a:gd name="connsiteY426" fmla="*/ 1992621 h 5636895"/>
              <a:gd name="connsiteX427" fmla="*/ 1012975 w 4866257"/>
              <a:gd name="connsiteY427" fmla="*/ 1854982 h 5636895"/>
              <a:gd name="connsiteX428" fmla="*/ 465345 w 4866257"/>
              <a:gd name="connsiteY428" fmla="*/ 1786163 h 5636895"/>
              <a:gd name="connsiteX429" fmla="*/ 485206 w 4866257"/>
              <a:gd name="connsiteY429" fmla="*/ 1820573 h 5636895"/>
              <a:gd name="connsiteX430" fmla="*/ 465345 w 4866257"/>
              <a:gd name="connsiteY430" fmla="*/ 1842469 h 5636895"/>
              <a:gd name="connsiteX431" fmla="*/ 445483 w 4866257"/>
              <a:gd name="connsiteY431" fmla="*/ 1820573 h 5636895"/>
              <a:gd name="connsiteX432" fmla="*/ 445483 w 4866257"/>
              <a:gd name="connsiteY432" fmla="*/ 1811188 h 5636895"/>
              <a:gd name="connsiteX433" fmla="*/ 465345 w 4866257"/>
              <a:gd name="connsiteY433" fmla="*/ 1786163 h 5636895"/>
              <a:gd name="connsiteX434" fmla="*/ 3129727 w 4866257"/>
              <a:gd name="connsiteY434" fmla="*/ 1776779 h 5636895"/>
              <a:gd name="connsiteX435" fmla="*/ 3058790 w 4866257"/>
              <a:gd name="connsiteY435" fmla="*/ 1811188 h 5636895"/>
              <a:gd name="connsiteX436" fmla="*/ 3067303 w 4866257"/>
              <a:gd name="connsiteY436" fmla="*/ 1842469 h 5636895"/>
              <a:gd name="connsiteX437" fmla="*/ 3078653 w 4866257"/>
              <a:gd name="connsiteY437" fmla="*/ 1842469 h 5636895"/>
              <a:gd name="connsiteX438" fmla="*/ 3152427 w 4866257"/>
              <a:gd name="connsiteY438" fmla="*/ 1786163 h 5636895"/>
              <a:gd name="connsiteX439" fmla="*/ 3441849 w 4866257"/>
              <a:gd name="connsiteY439" fmla="*/ 1582835 h 5636895"/>
              <a:gd name="connsiteX440" fmla="*/ 3430499 w 4866257"/>
              <a:gd name="connsiteY440" fmla="*/ 1626629 h 5636895"/>
              <a:gd name="connsiteX441" fmla="*/ 3450361 w 4866257"/>
              <a:gd name="connsiteY441" fmla="*/ 1626629 h 5636895"/>
              <a:gd name="connsiteX442" fmla="*/ 3481574 w 4866257"/>
              <a:gd name="connsiteY442" fmla="*/ 1617244 h 5636895"/>
              <a:gd name="connsiteX443" fmla="*/ 3481574 w 4866257"/>
              <a:gd name="connsiteY443" fmla="*/ 1604731 h 5636895"/>
              <a:gd name="connsiteX444" fmla="*/ 3461711 w 4866257"/>
              <a:gd name="connsiteY444" fmla="*/ 1582835 h 5636895"/>
              <a:gd name="connsiteX445" fmla="*/ 3543998 w 4866257"/>
              <a:gd name="connsiteY445" fmla="*/ 1526528 h 5636895"/>
              <a:gd name="connsiteX446" fmla="*/ 3501435 w 4866257"/>
              <a:gd name="connsiteY446" fmla="*/ 1582835 h 5636895"/>
              <a:gd name="connsiteX447" fmla="*/ 3492923 w 4866257"/>
              <a:gd name="connsiteY447" fmla="*/ 1582835 h 5636895"/>
              <a:gd name="connsiteX448" fmla="*/ 3492923 w 4866257"/>
              <a:gd name="connsiteY448" fmla="*/ 1604731 h 5636895"/>
              <a:gd name="connsiteX449" fmla="*/ 3543998 w 4866257"/>
              <a:gd name="connsiteY449" fmla="*/ 1604731 h 5636895"/>
              <a:gd name="connsiteX450" fmla="*/ 3575209 w 4866257"/>
              <a:gd name="connsiteY450" fmla="*/ 1570322 h 5636895"/>
              <a:gd name="connsiteX451" fmla="*/ 3606421 w 4866257"/>
              <a:gd name="connsiteY451" fmla="*/ 1582835 h 5636895"/>
              <a:gd name="connsiteX452" fmla="*/ 3606421 w 4866257"/>
              <a:gd name="connsiteY452" fmla="*/ 1570322 h 5636895"/>
              <a:gd name="connsiteX453" fmla="*/ 3595072 w 4866257"/>
              <a:gd name="connsiteY453" fmla="*/ 1526528 h 5636895"/>
              <a:gd name="connsiteX454" fmla="*/ 3555347 w 4866257"/>
              <a:gd name="connsiteY454" fmla="*/ 1570322 h 5636895"/>
              <a:gd name="connsiteX455" fmla="*/ 3543998 w 4866257"/>
              <a:gd name="connsiteY455" fmla="*/ 1526528 h 5636895"/>
              <a:gd name="connsiteX456" fmla="*/ 246859 w 4866257"/>
              <a:gd name="connsiteY456" fmla="*/ 1526528 h 5636895"/>
              <a:gd name="connsiteX457" fmla="*/ 289422 w 4866257"/>
              <a:gd name="connsiteY457" fmla="*/ 1570322 h 5636895"/>
              <a:gd name="connsiteX458" fmla="*/ 289422 w 4866257"/>
              <a:gd name="connsiteY458" fmla="*/ 1582835 h 5636895"/>
              <a:gd name="connsiteX459" fmla="*/ 269559 w 4866257"/>
              <a:gd name="connsiteY459" fmla="*/ 1604731 h 5636895"/>
              <a:gd name="connsiteX460" fmla="*/ 246859 w 4866257"/>
              <a:gd name="connsiteY460" fmla="*/ 1604731 h 5636895"/>
              <a:gd name="connsiteX461" fmla="*/ 215647 w 4866257"/>
              <a:gd name="connsiteY461" fmla="*/ 1570322 h 5636895"/>
              <a:gd name="connsiteX462" fmla="*/ 215647 w 4866257"/>
              <a:gd name="connsiteY462" fmla="*/ 1557810 h 5636895"/>
              <a:gd name="connsiteX463" fmla="*/ 246859 w 4866257"/>
              <a:gd name="connsiteY463" fmla="*/ 1526528 h 5636895"/>
              <a:gd name="connsiteX464" fmla="*/ 4596698 w 4866257"/>
              <a:gd name="connsiteY464" fmla="*/ 1514016 h 5636895"/>
              <a:gd name="connsiteX465" fmla="*/ 4627910 w 4866257"/>
              <a:gd name="connsiteY465" fmla="*/ 1557810 h 5636895"/>
              <a:gd name="connsiteX466" fmla="*/ 4659122 w 4866257"/>
              <a:gd name="connsiteY466" fmla="*/ 1548425 h 5636895"/>
              <a:gd name="connsiteX467" fmla="*/ 4721547 w 4866257"/>
              <a:gd name="connsiteY467" fmla="*/ 1592219 h 5636895"/>
              <a:gd name="connsiteX468" fmla="*/ 4783971 w 4866257"/>
              <a:gd name="connsiteY468" fmla="*/ 1570322 h 5636895"/>
              <a:gd name="connsiteX469" fmla="*/ 4823696 w 4866257"/>
              <a:gd name="connsiteY469" fmla="*/ 1661038 h 5636895"/>
              <a:gd name="connsiteX470" fmla="*/ 4795320 w 4866257"/>
              <a:gd name="connsiteY470" fmla="*/ 1686063 h 5636895"/>
              <a:gd name="connsiteX471" fmla="*/ 4670472 w 4866257"/>
              <a:gd name="connsiteY471" fmla="*/ 1592219 h 5636895"/>
              <a:gd name="connsiteX472" fmla="*/ 4514411 w 4866257"/>
              <a:gd name="connsiteY472" fmla="*/ 1535912 h 5636895"/>
              <a:gd name="connsiteX473" fmla="*/ 4596698 w 4866257"/>
              <a:gd name="connsiteY473" fmla="*/ 1514016 h 5636895"/>
              <a:gd name="connsiteX474" fmla="*/ 1208761 w 4866257"/>
              <a:gd name="connsiteY474" fmla="*/ 1479607 h 5636895"/>
              <a:gd name="connsiteX475" fmla="*/ 1271185 w 4866257"/>
              <a:gd name="connsiteY475" fmla="*/ 1514016 h 5636895"/>
              <a:gd name="connsiteX476" fmla="*/ 1251323 w 4866257"/>
              <a:gd name="connsiteY476" fmla="*/ 1526528 h 5636895"/>
              <a:gd name="connsiteX477" fmla="*/ 1251323 w 4866257"/>
              <a:gd name="connsiteY477" fmla="*/ 1514016 h 5636895"/>
              <a:gd name="connsiteX478" fmla="*/ 1228624 w 4866257"/>
              <a:gd name="connsiteY478" fmla="*/ 1526528 h 5636895"/>
              <a:gd name="connsiteX479" fmla="*/ 1208761 w 4866257"/>
              <a:gd name="connsiteY479" fmla="*/ 1501503 h 5636895"/>
              <a:gd name="connsiteX480" fmla="*/ 4443475 w 4866257"/>
              <a:gd name="connsiteY480" fmla="*/ 1467093 h 5636895"/>
              <a:gd name="connsiteX481" fmla="*/ 4474687 w 4866257"/>
              <a:gd name="connsiteY481" fmla="*/ 1467093 h 5636895"/>
              <a:gd name="connsiteX482" fmla="*/ 4474687 w 4866257"/>
              <a:gd name="connsiteY482" fmla="*/ 1514016 h 5636895"/>
              <a:gd name="connsiteX483" fmla="*/ 4463337 w 4866257"/>
              <a:gd name="connsiteY483" fmla="*/ 1514016 h 5636895"/>
              <a:gd name="connsiteX484" fmla="*/ 4443475 w 4866257"/>
              <a:gd name="connsiteY484" fmla="*/ 1492118 h 5636895"/>
              <a:gd name="connsiteX485" fmla="*/ 3700058 w 4866257"/>
              <a:gd name="connsiteY485" fmla="*/ 1467093 h 5636895"/>
              <a:gd name="connsiteX486" fmla="*/ 3677358 w 4866257"/>
              <a:gd name="connsiteY486" fmla="*/ 1501503 h 5636895"/>
              <a:gd name="connsiteX487" fmla="*/ 3657496 w 4866257"/>
              <a:gd name="connsiteY487" fmla="*/ 1492118 h 5636895"/>
              <a:gd name="connsiteX488" fmla="*/ 3614934 w 4866257"/>
              <a:gd name="connsiteY488" fmla="*/ 1501503 h 5636895"/>
              <a:gd name="connsiteX489" fmla="*/ 3614934 w 4866257"/>
              <a:gd name="connsiteY489" fmla="*/ 1535912 h 5636895"/>
              <a:gd name="connsiteX490" fmla="*/ 3646146 w 4866257"/>
              <a:gd name="connsiteY490" fmla="*/ 1570322 h 5636895"/>
              <a:gd name="connsiteX491" fmla="*/ 3668845 w 4866257"/>
              <a:gd name="connsiteY491" fmla="*/ 1535912 h 5636895"/>
              <a:gd name="connsiteX492" fmla="*/ 3700058 w 4866257"/>
              <a:gd name="connsiteY492" fmla="*/ 1557810 h 5636895"/>
              <a:gd name="connsiteX493" fmla="*/ 3708570 w 4866257"/>
              <a:gd name="connsiteY493" fmla="*/ 1557810 h 5636895"/>
              <a:gd name="connsiteX494" fmla="*/ 3751133 w 4866257"/>
              <a:gd name="connsiteY494" fmla="*/ 1526528 h 5636895"/>
              <a:gd name="connsiteX495" fmla="*/ 3751133 w 4866257"/>
              <a:gd name="connsiteY495" fmla="*/ 1514016 h 5636895"/>
              <a:gd name="connsiteX496" fmla="*/ 3700058 w 4866257"/>
              <a:gd name="connsiteY496" fmla="*/ 1467093 h 5636895"/>
              <a:gd name="connsiteX497" fmla="*/ 3904356 w 4866257"/>
              <a:gd name="connsiteY497" fmla="*/ 1445197 h 5636895"/>
              <a:gd name="connsiteX498" fmla="*/ 3873143 w 4866257"/>
              <a:gd name="connsiteY498" fmla="*/ 1467093 h 5636895"/>
              <a:gd name="connsiteX499" fmla="*/ 3844769 w 4866257"/>
              <a:gd name="connsiteY499" fmla="*/ 1457709 h 5636895"/>
              <a:gd name="connsiteX500" fmla="*/ 3822070 w 4866257"/>
              <a:gd name="connsiteY500" fmla="*/ 1479607 h 5636895"/>
              <a:gd name="connsiteX501" fmla="*/ 3782345 w 4866257"/>
              <a:gd name="connsiteY501" fmla="*/ 1479607 h 5636895"/>
              <a:gd name="connsiteX502" fmla="*/ 3759645 w 4866257"/>
              <a:gd name="connsiteY502" fmla="*/ 1467093 h 5636895"/>
              <a:gd name="connsiteX503" fmla="*/ 3759645 w 4866257"/>
              <a:gd name="connsiteY503" fmla="*/ 1501503 h 5636895"/>
              <a:gd name="connsiteX504" fmla="*/ 3782345 w 4866257"/>
              <a:gd name="connsiteY504" fmla="*/ 1526528 h 5636895"/>
              <a:gd name="connsiteX505" fmla="*/ 3904356 w 4866257"/>
              <a:gd name="connsiteY505" fmla="*/ 1467093 h 5636895"/>
              <a:gd name="connsiteX506" fmla="*/ 763279 w 4866257"/>
              <a:gd name="connsiteY506" fmla="*/ 1445197 h 5636895"/>
              <a:gd name="connsiteX507" fmla="*/ 837053 w 4866257"/>
              <a:gd name="connsiteY507" fmla="*/ 1514016 h 5636895"/>
              <a:gd name="connsiteX508" fmla="*/ 837053 w 4866257"/>
              <a:gd name="connsiteY508" fmla="*/ 1557810 h 5636895"/>
              <a:gd name="connsiteX509" fmla="*/ 817191 w 4866257"/>
              <a:gd name="connsiteY509" fmla="*/ 1582835 h 5636895"/>
              <a:gd name="connsiteX510" fmla="*/ 774628 w 4866257"/>
              <a:gd name="connsiteY510" fmla="*/ 1582835 h 5636895"/>
              <a:gd name="connsiteX511" fmla="*/ 723554 w 4866257"/>
              <a:gd name="connsiteY511" fmla="*/ 1514016 h 5636895"/>
              <a:gd name="connsiteX512" fmla="*/ 723554 w 4866257"/>
              <a:gd name="connsiteY512" fmla="*/ 1479607 h 5636895"/>
              <a:gd name="connsiteX513" fmla="*/ 763279 w 4866257"/>
              <a:gd name="connsiteY513" fmla="*/ 1445197 h 5636895"/>
              <a:gd name="connsiteX514" fmla="*/ 4276064 w 4866257"/>
              <a:gd name="connsiteY514" fmla="*/ 1423300 h 5636895"/>
              <a:gd name="connsiteX515" fmla="*/ 4329976 w 4866257"/>
              <a:gd name="connsiteY515" fmla="*/ 1457709 h 5636895"/>
              <a:gd name="connsiteX516" fmla="*/ 4361188 w 4866257"/>
              <a:gd name="connsiteY516" fmla="*/ 1423300 h 5636895"/>
              <a:gd name="connsiteX517" fmla="*/ 4381051 w 4866257"/>
              <a:gd name="connsiteY517" fmla="*/ 1492118 h 5636895"/>
              <a:gd name="connsiteX518" fmla="*/ 4412263 w 4866257"/>
              <a:gd name="connsiteY518" fmla="*/ 1492118 h 5636895"/>
              <a:gd name="connsiteX519" fmla="*/ 4420774 w 4866257"/>
              <a:gd name="connsiteY519" fmla="*/ 1535912 h 5636895"/>
              <a:gd name="connsiteX520" fmla="*/ 4420774 w 4866257"/>
              <a:gd name="connsiteY520" fmla="*/ 1548425 h 5636895"/>
              <a:gd name="connsiteX521" fmla="*/ 4392400 w 4866257"/>
              <a:gd name="connsiteY521" fmla="*/ 1582835 h 5636895"/>
              <a:gd name="connsiteX522" fmla="*/ 4361188 w 4866257"/>
              <a:gd name="connsiteY522" fmla="*/ 1582835 h 5636895"/>
              <a:gd name="connsiteX523" fmla="*/ 4307276 w 4866257"/>
              <a:gd name="connsiteY523" fmla="*/ 1535912 h 5636895"/>
              <a:gd name="connsiteX524" fmla="*/ 4173915 w 4866257"/>
              <a:gd name="connsiteY524" fmla="*/ 1535912 h 5636895"/>
              <a:gd name="connsiteX525" fmla="*/ 4173915 w 4866257"/>
              <a:gd name="connsiteY525" fmla="*/ 1514016 h 5636895"/>
              <a:gd name="connsiteX526" fmla="*/ 4247690 w 4866257"/>
              <a:gd name="connsiteY526" fmla="*/ 1514016 h 5636895"/>
              <a:gd name="connsiteX527" fmla="*/ 4236339 w 4866257"/>
              <a:gd name="connsiteY527" fmla="*/ 1457709 h 5636895"/>
              <a:gd name="connsiteX528" fmla="*/ 4236339 w 4866257"/>
              <a:gd name="connsiteY528" fmla="*/ 1432684 h 5636895"/>
              <a:gd name="connsiteX529" fmla="*/ 4276064 w 4866257"/>
              <a:gd name="connsiteY529" fmla="*/ 1423300 h 5636895"/>
              <a:gd name="connsiteX530" fmla="*/ 3997992 w 4866257"/>
              <a:gd name="connsiteY530" fmla="*/ 1423300 h 5636895"/>
              <a:gd name="connsiteX531" fmla="*/ 3997992 w 4866257"/>
              <a:gd name="connsiteY531" fmla="*/ 1445197 h 5636895"/>
              <a:gd name="connsiteX532" fmla="*/ 4029204 w 4866257"/>
              <a:gd name="connsiteY532" fmla="*/ 1479607 h 5636895"/>
              <a:gd name="connsiteX533" fmla="*/ 4040555 w 4866257"/>
              <a:gd name="connsiteY533" fmla="*/ 1479607 h 5636895"/>
              <a:gd name="connsiteX534" fmla="*/ 4040555 w 4866257"/>
              <a:gd name="connsiteY534" fmla="*/ 1432684 h 5636895"/>
              <a:gd name="connsiteX535" fmla="*/ 3058790 w 4866257"/>
              <a:gd name="connsiteY535" fmla="*/ 1410788 h 5636895"/>
              <a:gd name="connsiteX536" fmla="*/ 3027578 w 4866257"/>
              <a:gd name="connsiteY536" fmla="*/ 1445197 h 5636895"/>
              <a:gd name="connsiteX537" fmla="*/ 3047441 w 4866257"/>
              <a:gd name="connsiteY537" fmla="*/ 1445197 h 5636895"/>
              <a:gd name="connsiteX538" fmla="*/ 3078653 w 4866257"/>
              <a:gd name="connsiteY538" fmla="*/ 1432684 h 5636895"/>
              <a:gd name="connsiteX539" fmla="*/ 3058790 w 4866257"/>
              <a:gd name="connsiteY539" fmla="*/ 1410788 h 5636895"/>
              <a:gd name="connsiteX540" fmla="*/ 3090003 w 4866257"/>
              <a:gd name="connsiteY540" fmla="*/ 1398275 h 5636895"/>
              <a:gd name="connsiteX541" fmla="*/ 3109865 w 4866257"/>
              <a:gd name="connsiteY541" fmla="*/ 1423300 h 5636895"/>
              <a:gd name="connsiteX542" fmla="*/ 3121215 w 4866257"/>
              <a:gd name="connsiteY542" fmla="*/ 1398275 h 5636895"/>
              <a:gd name="connsiteX543" fmla="*/ 4534274 w 4866257"/>
              <a:gd name="connsiteY543" fmla="*/ 1354482 h 5636895"/>
              <a:gd name="connsiteX544" fmla="*/ 4565486 w 4866257"/>
              <a:gd name="connsiteY544" fmla="*/ 1354482 h 5636895"/>
              <a:gd name="connsiteX545" fmla="*/ 4732896 w 4866257"/>
              <a:gd name="connsiteY545" fmla="*/ 1479607 h 5636895"/>
              <a:gd name="connsiteX546" fmla="*/ 4752759 w 4866257"/>
              <a:gd name="connsiteY546" fmla="*/ 1467093 h 5636895"/>
              <a:gd name="connsiteX547" fmla="*/ 4772621 w 4866257"/>
              <a:gd name="connsiteY547" fmla="*/ 1467093 h 5636895"/>
              <a:gd name="connsiteX548" fmla="*/ 4866257 w 4866257"/>
              <a:gd name="connsiteY548" fmla="*/ 1570322 h 5636895"/>
              <a:gd name="connsiteX549" fmla="*/ 4866257 w 4866257"/>
              <a:gd name="connsiteY549" fmla="*/ 1582835 h 5636895"/>
              <a:gd name="connsiteX550" fmla="*/ 4854908 w 4866257"/>
              <a:gd name="connsiteY550" fmla="*/ 1582835 h 5636895"/>
              <a:gd name="connsiteX551" fmla="*/ 4803833 w 4866257"/>
              <a:gd name="connsiteY551" fmla="*/ 1535912 h 5636895"/>
              <a:gd name="connsiteX552" fmla="*/ 4764108 w 4866257"/>
              <a:gd name="connsiteY552" fmla="*/ 1548425 h 5636895"/>
              <a:gd name="connsiteX553" fmla="*/ 4534274 w 4866257"/>
              <a:gd name="connsiteY553" fmla="*/ 1398275 h 5636895"/>
              <a:gd name="connsiteX554" fmla="*/ 4443475 w 4866257"/>
              <a:gd name="connsiteY554" fmla="*/ 1320072 h 5636895"/>
              <a:gd name="connsiteX555" fmla="*/ 4474687 w 4866257"/>
              <a:gd name="connsiteY555" fmla="*/ 1320072 h 5636895"/>
              <a:gd name="connsiteX556" fmla="*/ 4505899 w 4866257"/>
              <a:gd name="connsiteY556" fmla="*/ 1354482 h 5636895"/>
              <a:gd name="connsiteX557" fmla="*/ 4505899 w 4866257"/>
              <a:gd name="connsiteY557" fmla="*/ 1398275 h 5636895"/>
              <a:gd name="connsiteX558" fmla="*/ 4494549 w 4866257"/>
              <a:gd name="connsiteY558" fmla="*/ 1398275 h 5636895"/>
              <a:gd name="connsiteX559" fmla="*/ 4420774 w 4866257"/>
              <a:gd name="connsiteY559" fmla="*/ 1366994 h 5636895"/>
              <a:gd name="connsiteX560" fmla="*/ 4420774 w 4866257"/>
              <a:gd name="connsiteY560" fmla="*/ 1341969 h 5636895"/>
              <a:gd name="connsiteX561" fmla="*/ 4443475 w 4866257"/>
              <a:gd name="connsiteY561" fmla="*/ 1320072 h 5636895"/>
              <a:gd name="connsiteX562" fmla="*/ 3297137 w 4866257"/>
              <a:gd name="connsiteY562" fmla="*/ 1285663 h 5636895"/>
              <a:gd name="connsiteX563" fmla="*/ 3297137 w 4866257"/>
              <a:gd name="connsiteY563" fmla="*/ 1298175 h 5636895"/>
              <a:gd name="connsiteX564" fmla="*/ 3336862 w 4866257"/>
              <a:gd name="connsiteY564" fmla="*/ 1298175 h 5636895"/>
              <a:gd name="connsiteX565" fmla="*/ 3336862 w 4866257"/>
              <a:gd name="connsiteY565" fmla="*/ 1285663 h 5636895"/>
              <a:gd name="connsiteX566" fmla="*/ 1509532 w 4866257"/>
              <a:gd name="connsiteY566" fmla="*/ 1273150 h 5636895"/>
              <a:gd name="connsiteX567" fmla="*/ 1518045 w 4866257"/>
              <a:gd name="connsiteY567" fmla="*/ 1273150 h 5636895"/>
              <a:gd name="connsiteX568" fmla="*/ 1745042 w 4866257"/>
              <a:gd name="connsiteY568" fmla="*/ 1501503 h 5636895"/>
              <a:gd name="connsiteX569" fmla="*/ 1745042 w 4866257"/>
              <a:gd name="connsiteY569" fmla="*/ 1514016 h 5636895"/>
              <a:gd name="connsiteX570" fmla="*/ 1736530 w 4866257"/>
              <a:gd name="connsiteY570" fmla="*/ 1514016 h 5636895"/>
              <a:gd name="connsiteX571" fmla="*/ 1509532 w 4866257"/>
              <a:gd name="connsiteY571" fmla="*/ 1273150 h 5636895"/>
              <a:gd name="connsiteX572" fmla="*/ 175922 w 4866257"/>
              <a:gd name="connsiteY572" fmla="*/ 1273150 h 5636895"/>
              <a:gd name="connsiteX573" fmla="*/ 187273 w 4866257"/>
              <a:gd name="connsiteY573" fmla="*/ 1298175 h 5636895"/>
              <a:gd name="connsiteX574" fmla="*/ 164573 w 4866257"/>
              <a:gd name="connsiteY574" fmla="*/ 1320072 h 5636895"/>
              <a:gd name="connsiteX575" fmla="*/ 156061 w 4866257"/>
              <a:gd name="connsiteY575" fmla="*/ 1320072 h 5636895"/>
              <a:gd name="connsiteX576" fmla="*/ 156061 w 4866257"/>
              <a:gd name="connsiteY576" fmla="*/ 1298175 h 5636895"/>
              <a:gd name="connsiteX577" fmla="*/ 175922 w 4866257"/>
              <a:gd name="connsiteY577" fmla="*/ 1273150 h 5636895"/>
              <a:gd name="connsiteX578" fmla="*/ 3430499 w 4866257"/>
              <a:gd name="connsiteY578" fmla="*/ 1251253 h 5636895"/>
              <a:gd name="connsiteX579" fmla="*/ 3399286 w 4866257"/>
              <a:gd name="connsiteY579" fmla="*/ 1285663 h 5636895"/>
              <a:gd name="connsiteX580" fmla="*/ 3441849 w 4866257"/>
              <a:gd name="connsiteY580" fmla="*/ 1285663 h 5636895"/>
              <a:gd name="connsiteX581" fmla="*/ 3450361 w 4866257"/>
              <a:gd name="connsiteY581" fmla="*/ 1251253 h 5636895"/>
              <a:gd name="connsiteX582" fmla="*/ 4659122 w 4866257"/>
              <a:gd name="connsiteY582" fmla="*/ 1229356 h 5636895"/>
              <a:gd name="connsiteX583" fmla="*/ 4678984 w 4866257"/>
              <a:gd name="connsiteY583" fmla="*/ 1229356 h 5636895"/>
              <a:gd name="connsiteX584" fmla="*/ 4732896 w 4866257"/>
              <a:gd name="connsiteY584" fmla="*/ 1285663 h 5636895"/>
              <a:gd name="connsiteX585" fmla="*/ 4732896 w 4866257"/>
              <a:gd name="connsiteY585" fmla="*/ 1298175 h 5636895"/>
              <a:gd name="connsiteX586" fmla="*/ 4710196 w 4866257"/>
              <a:gd name="connsiteY586" fmla="*/ 1320072 h 5636895"/>
              <a:gd name="connsiteX587" fmla="*/ 4639260 w 4866257"/>
              <a:gd name="connsiteY587" fmla="*/ 1263765 h 5636895"/>
              <a:gd name="connsiteX588" fmla="*/ 4639260 w 4866257"/>
              <a:gd name="connsiteY588" fmla="*/ 1251253 h 5636895"/>
              <a:gd name="connsiteX589" fmla="*/ 4659122 w 4866257"/>
              <a:gd name="connsiteY589" fmla="*/ 1229356 h 5636895"/>
              <a:gd name="connsiteX590" fmla="*/ 3873143 w 4866257"/>
              <a:gd name="connsiteY590" fmla="*/ 1194946 h 5636895"/>
              <a:gd name="connsiteX591" fmla="*/ 3873143 w 4866257"/>
              <a:gd name="connsiteY591" fmla="*/ 1207459 h 5636895"/>
              <a:gd name="connsiteX592" fmla="*/ 3895843 w 4866257"/>
              <a:gd name="connsiteY592" fmla="*/ 1229356 h 5636895"/>
              <a:gd name="connsiteX593" fmla="*/ 3895843 w 4866257"/>
              <a:gd name="connsiteY593" fmla="*/ 1194946 h 5636895"/>
              <a:gd name="connsiteX594" fmla="*/ 1044187 w 4866257"/>
              <a:gd name="connsiteY594" fmla="*/ 1148025 h 5636895"/>
              <a:gd name="connsiteX595" fmla="*/ 1106612 w 4866257"/>
              <a:gd name="connsiteY595" fmla="*/ 1148025 h 5636895"/>
              <a:gd name="connsiteX596" fmla="*/ 1126475 w 4866257"/>
              <a:gd name="connsiteY596" fmla="*/ 1366994 h 5636895"/>
              <a:gd name="connsiteX597" fmla="*/ 1115124 w 4866257"/>
              <a:gd name="connsiteY597" fmla="*/ 1398275 h 5636895"/>
              <a:gd name="connsiteX598" fmla="*/ 1095262 w 4866257"/>
              <a:gd name="connsiteY598" fmla="*/ 1398275 h 5636895"/>
              <a:gd name="connsiteX599" fmla="*/ 1021488 w 4866257"/>
              <a:gd name="connsiteY599" fmla="*/ 1241869 h 5636895"/>
              <a:gd name="connsiteX600" fmla="*/ 1021488 w 4866257"/>
              <a:gd name="connsiteY600" fmla="*/ 1173050 h 5636895"/>
              <a:gd name="connsiteX601" fmla="*/ 1044187 w 4866257"/>
              <a:gd name="connsiteY601" fmla="*/ 1148025 h 5636895"/>
              <a:gd name="connsiteX602" fmla="*/ 2562234 w 4866257"/>
              <a:gd name="connsiteY602" fmla="*/ 1104231 h 5636895"/>
              <a:gd name="connsiteX603" fmla="*/ 2397660 w 4866257"/>
              <a:gd name="connsiteY603" fmla="*/ 1173050 h 5636895"/>
              <a:gd name="connsiteX604" fmla="*/ 2374961 w 4866257"/>
              <a:gd name="connsiteY604" fmla="*/ 1182434 h 5636895"/>
              <a:gd name="connsiteX605" fmla="*/ 2386311 w 4866257"/>
              <a:gd name="connsiteY605" fmla="*/ 1207459 h 5636895"/>
              <a:gd name="connsiteX606" fmla="*/ 2448735 w 4866257"/>
              <a:gd name="connsiteY606" fmla="*/ 1182434 h 5636895"/>
              <a:gd name="connsiteX607" fmla="*/ 2448735 w 4866257"/>
              <a:gd name="connsiteY607" fmla="*/ 1194946 h 5636895"/>
              <a:gd name="connsiteX608" fmla="*/ 2511160 w 4866257"/>
              <a:gd name="connsiteY608" fmla="*/ 1148025 h 5636895"/>
              <a:gd name="connsiteX609" fmla="*/ 2573584 w 4866257"/>
              <a:gd name="connsiteY609" fmla="*/ 1138640 h 5636895"/>
              <a:gd name="connsiteX610" fmla="*/ 2593446 w 4866257"/>
              <a:gd name="connsiteY610" fmla="*/ 1148025 h 5636895"/>
              <a:gd name="connsiteX611" fmla="*/ 2624658 w 4866257"/>
              <a:gd name="connsiteY611" fmla="*/ 1138640 h 5636895"/>
              <a:gd name="connsiteX612" fmla="*/ 2562234 w 4866257"/>
              <a:gd name="connsiteY612" fmla="*/ 1104231 h 5636895"/>
              <a:gd name="connsiteX613" fmla="*/ 2593446 w 4866257"/>
              <a:gd name="connsiteY613" fmla="*/ 1069822 h 5636895"/>
              <a:gd name="connsiteX614" fmla="*/ 2593446 w 4866257"/>
              <a:gd name="connsiteY614" fmla="*/ 1091718 h 5636895"/>
              <a:gd name="connsiteX615" fmla="*/ 2624658 w 4866257"/>
              <a:gd name="connsiteY615" fmla="*/ 1091718 h 5636895"/>
              <a:gd name="connsiteX616" fmla="*/ 2604796 w 4866257"/>
              <a:gd name="connsiteY616" fmla="*/ 1069822 h 5636895"/>
              <a:gd name="connsiteX617" fmla="*/ 1384683 w 4866257"/>
              <a:gd name="connsiteY617" fmla="*/ 897774 h 5636895"/>
              <a:gd name="connsiteX618" fmla="*/ 1396034 w 4866257"/>
              <a:gd name="connsiteY618" fmla="*/ 922799 h 5636895"/>
              <a:gd name="connsiteX619" fmla="*/ 1396034 w 4866257"/>
              <a:gd name="connsiteY619" fmla="*/ 944695 h 5636895"/>
              <a:gd name="connsiteX620" fmla="*/ 1384683 w 4866257"/>
              <a:gd name="connsiteY620" fmla="*/ 944695 h 5636895"/>
              <a:gd name="connsiteX621" fmla="*/ 1364822 w 4866257"/>
              <a:gd name="connsiteY621" fmla="*/ 922799 h 5636895"/>
              <a:gd name="connsiteX622" fmla="*/ 1384683 w 4866257"/>
              <a:gd name="connsiteY622" fmla="*/ 897774 h 5636895"/>
              <a:gd name="connsiteX623" fmla="*/ 4307276 w 4866257"/>
              <a:gd name="connsiteY623" fmla="*/ 807059 h 5636895"/>
              <a:gd name="connsiteX624" fmla="*/ 4381051 w 4866257"/>
              <a:gd name="connsiteY624" fmla="*/ 910286 h 5636895"/>
              <a:gd name="connsiteX625" fmla="*/ 4298764 w 4866257"/>
              <a:gd name="connsiteY625" fmla="*/ 819571 h 5636895"/>
              <a:gd name="connsiteX626" fmla="*/ 4307276 w 4866257"/>
              <a:gd name="connsiteY626" fmla="*/ 807059 h 5636895"/>
              <a:gd name="connsiteX627" fmla="*/ 3172289 w 4866257"/>
              <a:gd name="connsiteY627" fmla="*/ 794546 h 5636895"/>
              <a:gd name="connsiteX628" fmla="*/ 3203501 w 4866257"/>
              <a:gd name="connsiteY628" fmla="*/ 794546 h 5636895"/>
              <a:gd name="connsiteX629" fmla="*/ 3203501 w 4866257"/>
              <a:gd name="connsiteY629" fmla="*/ 819571 h 5636895"/>
              <a:gd name="connsiteX630" fmla="*/ 3192152 w 4866257"/>
              <a:gd name="connsiteY630" fmla="*/ 819571 h 5636895"/>
              <a:gd name="connsiteX631" fmla="*/ 3172289 w 4866257"/>
              <a:gd name="connsiteY631" fmla="*/ 794546 h 5636895"/>
              <a:gd name="connsiteX632" fmla="*/ 3419149 w 4866257"/>
              <a:gd name="connsiteY632" fmla="*/ 738240 h 5636895"/>
              <a:gd name="connsiteX633" fmla="*/ 3387937 w 4866257"/>
              <a:gd name="connsiteY633" fmla="*/ 750752 h 5636895"/>
              <a:gd name="connsiteX634" fmla="*/ 3387937 w 4866257"/>
              <a:gd name="connsiteY634" fmla="*/ 763265 h 5636895"/>
              <a:gd name="connsiteX635" fmla="*/ 3419149 w 4866257"/>
              <a:gd name="connsiteY635" fmla="*/ 763265 h 5636895"/>
              <a:gd name="connsiteX636" fmla="*/ 1228624 w 4866257"/>
              <a:gd name="connsiteY636" fmla="*/ 681933 h 5636895"/>
              <a:gd name="connsiteX637" fmla="*/ 1239973 w 4866257"/>
              <a:gd name="connsiteY637" fmla="*/ 703830 h 5636895"/>
              <a:gd name="connsiteX638" fmla="*/ 1220111 w 4866257"/>
              <a:gd name="connsiteY638" fmla="*/ 728855 h 5636895"/>
              <a:gd name="connsiteX639" fmla="*/ 1208761 w 4866257"/>
              <a:gd name="connsiteY639" fmla="*/ 703830 h 5636895"/>
              <a:gd name="connsiteX640" fmla="*/ 1228624 w 4866257"/>
              <a:gd name="connsiteY640" fmla="*/ 681933 h 5636895"/>
              <a:gd name="connsiteX641" fmla="*/ 2491297 w 4866257"/>
              <a:gd name="connsiteY641" fmla="*/ 660036 h 5636895"/>
              <a:gd name="connsiteX642" fmla="*/ 2800581 w 4866257"/>
              <a:gd name="connsiteY642" fmla="*/ 988489 h 5636895"/>
              <a:gd name="connsiteX643" fmla="*/ 2871517 w 4866257"/>
              <a:gd name="connsiteY643" fmla="*/ 932183 h 5636895"/>
              <a:gd name="connsiteX644" fmla="*/ 2922592 w 4866257"/>
              <a:gd name="connsiteY644" fmla="*/ 944695 h 5636895"/>
              <a:gd name="connsiteX645" fmla="*/ 2953805 w 4866257"/>
              <a:gd name="connsiteY645" fmla="*/ 922799 h 5636895"/>
              <a:gd name="connsiteX646" fmla="*/ 2985017 w 4866257"/>
              <a:gd name="connsiteY646" fmla="*/ 922799 h 5636895"/>
              <a:gd name="connsiteX647" fmla="*/ 3007716 w 4866257"/>
              <a:gd name="connsiteY647" fmla="*/ 932183 h 5636895"/>
              <a:gd name="connsiteX648" fmla="*/ 3027578 w 4866257"/>
              <a:gd name="connsiteY648" fmla="*/ 897774 h 5636895"/>
              <a:gd name="connsiteX649" fmla="*/ 3016229 w 4866257"/>
              <a:gd name="connsiteY649" fmla="*/ 875878 h 5636895"/>
              <a:gd name="connsiteX650" fmla="*/ 3016229 w 4866257"/>
              <a:gd name="connsiteY650" fmla="*/ 863364 h 5636895"/>
              <a:gd name="connsiteX651" fmla="*/ 3047441 w 4866257"/>
              <a:gd name="connsiteY651" fmla="*/ 863364 h 5636895"/>
              <a:gd name="connsiteX652" fmla="*/ 3160939 w 4866257"/>
              <a:gd name="connsiteY652" fmla="*/ 841468 h 5636895"/>
              <a:gd name="connsiteX653" fmla="*/ 3223364 w 4866257"/>
              <a:gd name="connsiteY653" fmla="*/ 841468 h 5636895"/>
              <a:gd name="connsiteX654" fmla="*/ 3274438 w 4866257"/>
              <a:gd name="connsiteY654" fmla="*/ 785161 h 5636895"/>
              <a:gd name="connsiteX655" fmla="*/ 3274438 w 4866257"/>
              <a:gd name="connsiteY655" fmla="*/ 772649 h 5636895"/>
              <a:gd name="connsiteX656" fmla="*/ 3254576 w 4866257"/>
              <a:gd name="connsiteY656" fmla="*/ 772649 h 5636895"/>
              <a:gd name="connsiteX657" fmla="*/ 3254576 w 4866257"/>
              <a:gd name="connsiteY657" fmla="*/ 750752 h 5636895"/>
              <a:gd name="connsiteX658" fmla="*/ 3305650 w 4866257"/>
              <a:gd name="connsiteY658" fmla="*/ 750752 h 5636895"/>
              <a:gd name="connsiteX659" fmla="*/ 3325513 w 4866257"/>
              <a:gd name="connsiteY659" fmla="*/ 772649 h 5636895"/>
              <a:gd name="connsiteX660" fmla="*/ 3368074 w 4866257"/>
              <a:gd name="connsiteY660" fmla="*/ 763265 h 5636895"/>
              <a:gd name="connsiteX661" fmla="*/ 3368074 w 4866257"/>
              <a:gd name="connsiteY661" fmla="*/ 738240 h 5636895"/>
              <a:gd name="connsiteX662" fmla="*/ 3356725 w 4866257"/>
              <a:gd name="connsiteY662" fmla="*/ 716342 h 5636895"/>
              <a:gd name="connsiteX663" fmla="*/ 3336862 w 4866257"/>
              <a:gd name="connsiteY663" fmla="*/ 728855 h 5636895"/>
              <a:gd name="connsiteX664" fmla="*/ 3317000 w 4866257"/>
              <a:gd name="connsiteY664" fmla="*/ 703830 h 5636895"/>
              <a:gd name="connsiteX665" fmla="*/ 3336862 w 4866257"/>
              <a:gd name="connsiteY665" fmla="*/ 694446 h 5636895"/>
              <a:gd name="connsiteX666" fmla="*/ 3419149 w 4866257"/>
              <a:gd name="connsiteY666" fmla="*/ 716342 h 5636895"/>
              <a:gd name="connsiteX667" fmla="*/ 3461711 w 4866257"/>
              <a:gd name="connsiteY667" fmla="*/ 703830 h 5636895"/>
              <a:gd name="connsiteX668" fmla="*/ 3470223 w 4866257"/>
              <a:gd name="connsiteY668" fmla="*/ 703830 h 5636895"/>
              <a:gd name="connsiteX669" fmla="*/ 3833419 w 4866257"/>
              <a:gd name="connsiteY669" fmla="*/ 910286 h 5636895"/>
              <a:gd name="connsiteX670" fmla="*/ 3864631 w 4866257"/>
              <a:gd name="connsiteY670" fmla="*/ 897774 h 5636895"/>
              <a:gd name="connsiteX671" fmla="*/ 3935568 w 4866257"/>
              <a:gd name="connsiteY671" fmla="*/ 944695 h 5636895"/>
              <a:gd name="connsiteX672" fmla="*/ 3946918 w 4866257"/>
              <a:gd name="connsiteY672" fmla="*/ 944695 h 5636895"/>
              <a:gd name="connsiteX673" fmla="*/ 3935568 w 4866257"/>
              <a:gd name="connsiteY673" fmla="*/ 863364 h 5636895"/>
              <a:gd name="connsiteX674" fmla="*/ 3958267 w 4866257"/>
              <a:gd name="connsiteY674" fmla="*/ 853980 h 5636895"/>
              <a:gd name="connsiteX675" fmla="*/ 4276064 w 4866257"/>
              <a:gd name="connsiteY675" fmla="*/ 1047924 h 5636895"/>
              <a:gd name="connsiteX676" fmla="*/ 4287414 w 4866257"/>
              <a:gd name="connsiteY676" fmla="*/ 1069822 h 5636895"/>
              <a:gd name="connsiteX677" fmla="*/ 4287414 w 4866257"/>
              <a:gd name="connsiteY677" fmla="*/ 1082333 h 5636895"/>
              <a:gd name="connsiteX678" fmla="*/ 4267551 w 4866257"/>
              <a:gd name="connsiteY678" fmla="*/ 1104231 h 5636895"/>
              <a:gd name="connsiteX679" fmla="*/ 4224990 w 4866257"/>
              <a:gd name="connsiteY679" fmla="*/ 1069822 h 5636895"/>
              <a:gd name="connsiteX680" fmla="*/ 4216477 w 4866257"/>
              <a:gd name="connsiteY680" fmla="*/ 1069822 h 5636895"/>
              <a:gd name="connsiteX681" fmla="*/ 4216477 w 4866257"/>
              <a:gd name="connsiteY681" fmla="*/ 1091718 h 5636895"/>
              <a:gd name="connsiteX682" fmla="*/ 4224990 w 4866257"/>
              <a:gd name="connsiteY682" fmla="*/ 1113616 h 5636895"/>
              <a:gd name="connsiteX683" fmla="*/ 4205127 w 4866257"/>
              <a:gd name="connsiteY683" fmla="*/ 1138640 h 5636895"/>
              <a:gd name="connsiteX684" fmla="*/ 4216477 w 4866257"/>
              <a:gd name="connsiteY684" fmla="*/ 1148025 h 5636895"/>
              <a:gd name="connsiteX685" fmla="*/ 4162566 w 4866257"/>
              <a:gd name="connsiteY685" fmla="*/ 1173050 h 5636895"/>
              <a:gd name="connsiteX686" fmla="*/ 4162566 w 4866257"/>
              <a:gd name="connsiteY686" fmla="*/ 1160537 h 5636895"/>
              <a:gd name="connsiteX687" fmla="*/ 4142703 w 4866257"/>
              <a:gd name="connsiteY687" fmla="*/ 1173050 h 5636895"/>
              <a:gd name="connsiteX688" fmla="*/ 4091629 w 4866257"/>
              <a:gd name="connsiteY688" fmla="*/ 1173050 h 5636895"/>
              <a:gd name="connsiteX689" fmla="*/ 3978130 w 4866257"/>
              <a:gd name="connsiteY689" fmla="*/ 1207459 h 5636895"/>
              <a:gd name="connsiteX690" fmla="*/ 3978130 w 4866257"/>
              <a:gd name="connsiteY690" fmla="*/ 1216844 h 5636895"/>
              <a:gd name="connsiteX691" fmla="*/ 4029204 w 4866257"/>
              <a:gd name="connsiteY691" fmla="*/ 1207459 h 5636895"/>
              <a:gd name="connsiteX692" fmla="*/ 4111490 w 4866257"/>
              <a:gd name="connsiteY692" fmla="*/ 1263765 h 5636895"/>
              <a:gd name="connsiteX693" fmla="*/ 4162566 w 4866257"/>
              <a:gd name="connsiteY693" fmla="*/ 1251253 h 5636895"/>
              <a:gd name="connsiteX694" fmla="*/ 4400913 w 4866257"/>
              <a:gd name="connsiteY694" fmla="*/ 1398275 h 5636895"/>
              <a:gd name="connsiteX695" fmla="*/ 4369700 w 4866257"/>
              <a:gd name="connsiteY695" fmla="*/ 1423300 h 5636895"/>
              <a:gd name="connsiteX696" fmla="*/ 4361188 w 4866257"/>
              <a:gd name="connsiteY696" fmla="*/ 1423300 h 5636895"/>
              <a:gd name="connsiteX697" fmla="*/ 4361188 w 4866257"/>
              <a:gd name="connsiteY697" fmla="*/ 1366994 h 5636895"/>
              <a:gd name="connsiteX698" fmla="*/ 4298764 w 4866257"/>
              <a:gd name="connsiteY698" fmla="*/ 1410788 h 5636895"/>
              <a:gd name="connsiteX699" fmla="*/ 4216477 w 4866257"/>
              <a:gd name="connsiteY699" fmla="*/ 1366994 h 5636895"/>
              <a:gd name="connsiteX700" fmla="*/ 4193778 w 4866257"/>
              <a:gd name="connsiteY700" fmla="*/ 1398275 h 5636895"/>
              <a:gd name="connsiteX701" fmla="*/ 4236339 w 4866257"/>
              <a:gd name="connsiteY701" fmla="*/ 1410788 h 5636895"/>
              <a:gd name="connsiteX702" fmla="*/ 4236339 w 4866257"/>
              <a:gd name="connsiteY702" fmla="*/ 1432684 h 5636895"/>
              <a:gd name="connsiteX703" fmla="*/ 4193778 w 4866257"/>
              <a:gd name="connsiteY703" fmla="*/ 1492118 h 5636895"/>
              <a:gd name="connsiteX704" fmla="*/ 4185265 w 4866257"/>
              <a:gd name="connsiteY704" fmla="*/ 1492118 h 5636895"/>
              <a:gd name="connsiteX705" fmla="*/ 4154053 w 4866257"/>
              <a:gd name="connsiteY705" fmla="*/ 1410788 h 5636895"/>
              <a:gd name="connsiteX706" fmla="*/ 4142703 w 4866257"/>
              <a:gd name="connsiteY706" fmla="*/ 1410788 h 5636895"/>
              <a:gd name="connsiteX707" fmla="*/ 4122841 w 4866257"/>
              <a:gd name="connsiteY707" fmla="*/ 1501503 h 5636895"/>
              <a:gd name="connsiteX708" fmla="*/ 4122841 w 4866257"/>
              <a:gd name="connsiteY708" fmla="*/ 1514016 h 5636895"/>
              <a:gd name="connsiteX709" fmla="*/ 4142703 w 4866257"/>
              <a:gd name="connsiteY709" fmla="*/ 1514016 h 5636895"/>
              <a:gd name="connsiteX710" fmla="*/ 4142703 w 4866257"/>
              <a:gd name="connsiteY710" fmla="*/ 1548425 h 5636895"/>
              <a:gd name="connsiteX711" fmla="*/ 4060417 w 4866257"/>
              <a:gd name="connsiteY711" fmla="*/ 1492118 h 5636895"/>
              <a:gd name="connsiteX712" fmla="*/ 3978130 w 4866257"/>
              <a:gd name="connsiteY712" fmla="*/ 1548425 h 5636895"/>
              <a:gd name="connsiteX713" fmla="*/ 3958267 w 4866257"/>
              <a:gd name="connsiteY713" fmla="*/ 1548425 h 5636895"/>
              <a:gd name="connsiteX714" fmla="*/ 3927055 w 4866257"/>
              <a:gd name="connsiteY714" fmla="*/ 1526528 h 5636895"/>
              <a:gd name="connsiteX715" fmla="*/ 3884494 w 4866257"/>
              <a:gd name="connsiteY715" fmla="*/ 1526528 h 5636895"/>
              <a:gd name="connsiteX716" fmla="*/ 3813557 w 4866257"/>
              <a:gd name="connsiteY716" fmla="*/ 1582835 h 5636895"/>
              <a:gd name="connsiteX717" fmla="*/ 3782345 w 4866257"/>
              <a:gd name="connsiteY717" fmla="*/ 1557810 h 5636895"/>
              <a:gd name="connsiteX718" fmla="*/ 3770994 w 4866257"/>
              <a:gd name="connsiteY718" fmla="*/ 1557810 h 5636895"/>
              <a:gd name="connsiteX719" fmla="*/ 3637633 w 4866257"/>
              <a:gd name="connsiteY719" fmla="*/ 1639141 h 5636895"/>
              <a:gd name="connsiteX720" fmla="*/ 3614934 w 4866257"/>
              <a:gd name="connsiteY720" fmla="*/ 1673550 h 5636895"/>
              <a:gd name="connsiteX721" fmla="*/ 3575209 w 4866257"/>
              <a:gd name="connsiteY721" fmla="*/ 1639141 h 5636895"/>
              <a:gd name="connsiteX722" fmla="*/ 3555347 w 4866257"/>
              <a:gd name="connsiteY722" fmla="*/ 1661038 h 5636895"/>
              <a:gd name="connsiteX723" fmla="*/ 3555347 w 4866257"/>
              <a:gd name="connsiteY723" fmla="*/ 1673550 h 5636895"/>
              <a:gd name="connsiteX724" fmla="*/ 3575209 w 4866257"/>
              <a:gd name="connsiteY724" fmla="*/ 1707960 h 5636895"/>
              <a:gd name="connsiteX725" fmla="*/ 3543998 w 4866257"/>
              <a:gd name="connsiteY725" fmla="*/ 1707960 h 5636895"/>
              <a:gd name="connsiteX726" fmla="*/ 3512786 w 4866257"/>
              <a:gd name="connsiteY726" fmla="*/ 1661038 h 5636895"/>
              <a:gd name="connsiteX727" fmla="*/ 3501435 w 4866257"/>
              <a:gd name="connsiteY727" fmla="*/ 1661038 h 5636895"/>
              <a:gd name="connsiteX728" fmla="*/ 3461711 w 4866257"/>
              <a:gd name="connsiteY728" fmla="*/ 1717344 h 5636895"/>
              <a:gd name="connsiteX729" fmla="*/ 3419149 w 4866257"/>
              <a:gd name="connsiteY729" fmla="*/ 1695448 h 5636895"/>
              <a:gd name="connsiteX730" fmla="*/ 3410637 w 4866257"/>
              <a:gd name="connsiteY730" fmla="*/ 1707960 h 5636895"/>
              <a:gd name="connsiteX731" fmla="*/ 3419149 w 4866257"/>
              <a:gd name="connsiteY731" fmla="*/ 1729857 h 5636895"/>
              <a:gd name="connsiteX732" fmla="*/ 3410637 w 4866257"/>
              <a:gd name="connsiteY732" fmla="*/ 1776779 h 5636895"/>
              <a:gd name="connsiteX733" fmla="*/ 3387937 w 4866257"/>
              <a:gd name="connsiteY733" fmla="*/ 1776779 h 5636895"/>
              <a:gd name="connsiteX734" fmla="*/ 3387937 w 4866257"/>
              <a:gd name="connsiteY734" fmla="*/ 1751754 h 5636895"/>
              <a:gd name="connsiteX735" fmla="*/ 3379425 w 4866257"/>
              <a:gd name="connsiteY735" fmla="*/ 1751754 h 5636895"/>
              <a:gd name="connsiteX736" fmla="*/ 3297137 w 4866257"/>
              <a:gd name="connsiteY736" fmla="*/ 1798676 h 5636895"/>
              <a:gd name="connsiteX737" fmla="*/ 3297137 w 4866257"/>
              <a:gd name="connsiteY737" fmla="*/ 1786163 h 5636895"/>
              <a:gd name="connsiteX738" fmla="*/ 3234713 w 4866257"/>
              <a:gd name="connsiteY738" fmla="*/ 1820573 h 5636895"/>
              <a:gd name="connsiteX739" fmla="*/ 3430499 w 4866257"/>
              <a:gd name="connsiteY739" fmla="*/ 1923801 h 5636895"/>
              <a:gd name="connsiteX740" fmla="*/ 3368074 w 4866257"/>
              <a:gd name="connsiteY740" fmla="*/ 1958211 h 5636895"/>
              <a:gd name="connsiteX741" fmla="*/ 3348212 w 4866257"/>
              <a:gd name="connsiteY741" fmla="*/ 1958211 h 5636895"/>
              <a:gd name="connsiteX742" fmla="*/ 3336862 w 4866257"/>
              <a:gd name="connsiteY742" fmla="*/ 1945699 h 5636895"/>
              <a:gd name="connsiteX743" fmla="*/ 3297137 w 4866257"/>
              <a:gd name="connsiteY743" fmla="*/ 1992621 h 5636895"/>
              <a:gd name="connsiteX744" fmla="*/ 3470223 w 4866257"/>
              <a:gd name="connsiteY744" fmla="*/ 2002005 h 5636895"/>
              <a:gd name="connsiteX745" fmla="*/ 3492923 w 4866257"/>
              <a:gd name="connsiteY745" fmla="*/ 2027030 h 5636895"/>
              <a:gd name="connsiteX746" fmla="*/ 3492923 w 4866257"/>
              <a:gd name="connsiteY746" fmla="*/ 2036415 h 5636895"/>
              <a:gd name="connsiteX747" fmla="*/ 3481574 w 4866257"/>
              <a:gd name="connsiteY747" fmla="*/ 2036415 h 5636895"/>
              <a:gd name="connsiteX748" fmla="*/ 3450361 w 4866257"/>
              <a:gd name="connsiteY748" fmla="*/ 2027030 h 5636895"/>
              <a:gd name="connsiteX749" fmla="*/ 3387937 w 4866257"/>
              <a:gd name="connsiteY749" fmla="*/ 2036415 h 5636895"/>
              <a:gd name="connsiteX750" fmla="*/ 3379425 w 4866257"/>
              <a:gd name="connsiteY750" fmla="*/ 2027030 h 5636895"/>
              <a:gd name="connsiteX751" fmla="*/ 3356725 w 4866257"/>
              <a:gd name="connsiteY751" fmla="*/ 2036415 h 5636895"/>
              <a:gd name="connsiteX752" fmla="*/ 3317000 w 4866257"/>
              <a:gd name="connsiteY752" fmla="*/ 2027030 h 5636895"/>
              <a:gd name="connsiteX753" fmla="*/ 3192152 w 4866257"/>
              <a:gd name="connsiteY753" fmla="*/ 2130259 h 5636895"/>
              <a:gd name="connsiteX754" fmla="*/ 3152427 w 4866257"/>
              <a:gd name="connsiteY754" fmla="*/ 2152156 h 5636895"/>
              <a:gd name="connsiteX755" fmla="*/ 3129727 w 4866257"/>
              <a:gd name="connsiteY755" fmla="*/ 2130259 h 5636895"/>
              <a:gd name="connsiteX756" fmla="*/ 3160939 w 4866257"/>
              <a:gd name="connsiteY756" fmla="*/ 2083337 h 5636895"/>
              <a:gd name="connsiteX757" fmla="*/ 3160939 w 4866257"/>
              <a:gd name="connsiteY757" fmla="*/ 2070824 h 5636895"/>
              <a:gd name="connsiteX758" fmla="*/ 3098515 w 4866257"/>
              <a:gd name="connsiteY758" fmla="*/ 2095849 h 5636895"/>
              <a:gd name="connsiteX759" fmla="*/ 3109865 w 4866257"/>
              <a:gd name="connsiteY759" fmla="*/ 2130259 h 5636895"/>
              <a:gd name="connsiteX760" fmla="*/ 3078653 w 4866257"/>
              <a:gd name="connsiteY760" fmla="*/ 2152156 h 5636895"/>
              <a:gd name="connsiteX761" fmla="*/ 3058790 w 4866257"/>
              <a:gd name="connsiteY761" fmla="*/ 2095849 h 5636895"/>
              <a:gd name="connsiteX762" fmla="*/ 3047441 w 4866257"/>
              <a:gd name="connsiteY762" fmla="*/ 2095849 h 5636895"/>
              <a:gd name="connsiteX763" fmla="*/ 3038929 w 4866257"/>
              <a:gd name="connsiteY763" fmla="*/ 2117747 h 5636895"/>
              <a:gd name="connsiteX764" fmla="*/ 3047441 w 4866257"/>
              <a:gd name="connsiteY764" fmla="*/ 2139643 h 5636895"/>
              <a:gd name="connsiteX765" fmla="*/ 3047441 w 4866257"/>
              <a:gd name="connsiteY765" fmla="*/ 2152156 h 5636895"/>
              <a:gd name="connsiteX766" fmla="*/ 3027578 w 4866257"/>
              <a:gd name="connsiteY766" fmla="*/ 2152156 h 5636895"/>
              <a:gd name="connsiteX767" fmla="*/ 2996366 w 4866257"/>
              <a:gd name="connsiteY767" fmla="*/ 2095849 h 5636895"/>
              <a:gd name="connsiteX768" fmla="*/ 2985017 w 4866257"/>
              <a:gd name="connsiteY768" fmla="*/ 2095849 h 5636895"/>
              <a:gd name="connsiteX769" fmla="*/ 2902730 w 4866257"/>
              <a:gd name="connsiteY769" fmla="*/ 2139643 h 5636895"/>
              <a:gd name="connsiteX770" fmla="*/ 2882868 w 4866257"/>
              <a:gd name="connsiteY770" fmla="*/ 2130259 h 5636895"/>
              <a:gd name="connsiteX771" fmla="*/ 2777881 w 4866257"/>
              <a:gd name="connsiteY771" fmla="*/ 2230358 h 5636895"/>
              <a:gd name="connsiteX772" fmla="*/ 2769368 w 4866257"/>
              <a:gd name="connsiteY772" fmla="*/ 2255385 h 5636895"/>
              <a:gd name="connsiteX773" fmla="*/ 3007716 w 4866257"/>
              <a:gd name="connsiteY773" fmla="*/ 2596351 h 5636895"/>
              <a:gd name="connsiteX774" fmla="*/ 3668845 w 4866257"/>
              <a:gd name="connsiteY774" fmla="*/ 2890395 h 5636895"/>
              <a:gd name="connsiteX775" fmla="*/ 3833419 w 4866257"/>
              <a:gd name="connsiteY775" fmla="*/ 2834089 h 5636895"/>
              <a:gd name="connsiteX776" fmla="*/ 3833419 w 4866257"/>
              <a:gd name="connsiteY776" fmla="*/ 2846601 h 5636895"/>
              <a:gd name="connsiteX777" fmla="*/ 3719921 w 4866257"/>
              <a:gd name="connsiteY777" fmla="*/ 2915420 h 5636895"/>
              <a:gd name="connsiteX778" fmla="*/ 3719921 w 4866257"/>
              <a:gd name="connsiteY778" fmla="*/ 2924804 h 5636895"/>
              <a:gd name="connsiteX779" fmla="*/ 3813557 w 4866257"/>
              <a:gd name="connsiteY779" fmla="*/ 2924804 h 5636895"/>
              <a:gd name="connsiteX780" fmla="*/ 3813557 w 4866257"/>
              <a:gd name="connsiteY780" fmla="*/ 2937317 h 5636895"/>
              <a:gd name="connsiteX781" fmla="*/ 3833419 w 4866257"/>
              <a:gd name="connsiteY781" fmla="*/ 2937317 h 5636895"/>
              <a:gd name="connsiteX782" fmla="*/ 3884494 w 4866257"/>
              <a:gd name="connsiteY782" fmla="*/ 2881010 h 5636895"/>
              <a:gd name="connsiteX783" fmla="*/ 3895843 w 4866257"/>
              <a:gd name="connsiteY783" fmla="*/ 2902908 h 5636895"/>
              <a:gd name="connsiteX784" fmla="*/ 3895843 w 4866257"/>
              <a:gd name="connsiteY784" fmla="*/ 2915420 h 5636895"/>
              <a:gd name="connsiteX785" fmla="*/ 3822070 w 4866257"/>
              <a:gd name="connsiteY785" fmla="*/ 2971727 h 5636895"/>
              <a:gd name="connsiteX786" fmla="*/ 3822070 w 4866257"/>
              <a:gd name="connsiteY786" fmla="*/ 2984239 h 5636895"/>
              <a:gd name="connsiteX787" fmla="*/ 4369700 w 4866257"/>
              <a:gd name="connsiteY787" fmla="*/ 3200080 h 5636895"/>
              <a:gd name="connsiteX788" fmla="*/ 4412263 w 4866257"/>
              <a:gd name="connsiteY788" fmla="*/ 3234489 h 5636895"/>
              <a:gd name="connsiteX789" fmla="*/ 4412263 w 4866257"/>
              <a:gd name="connsiteY789" fmla="*/ 3243874 h 5636895"/>
              <a:gd name="connsiteX790" fmla="*/ 4369700 w 4866257"/>
              <a:gd name="connsiteY790" fmla="*/ 3243874 h 5636895"/>
              <a:gd name="connsiteX791" fmla="*/ 4412263 w 4866257"/>
              <a:gd name="connsiteY791" fmla="*/ 3303308 h 5636895"/>
              <a:gd name="connsiteX792" fmla="*/ 4412263 w 4866257"/>
              <a:gd name="connsiteY792" fmla="*/ 3312693 h 5636895"/>
              <a:gd name="connsiteX793" fmla="*/ 4392400 w 4866257"/>
              <a:gd name="connsiteY793" fmla="*/ 3334589 h 5636895"/>
              <a:gd name="connsiteX794" fmla="*/ 4381051 w 4866257"/>
              <a:gd name="connsiteY794" fmla="*/ 3312693 h 5636895"/>
              <a:gd name="connsiteX795" fmla="*/ 4392400 w 4866257"/>
              <a:gd name="connsiteY795" fmla="*/ 3303308 h 5636895"/>
              <a:gd name="connsiteX796" fmla="*/ 4256202 w 4866257"/>
              <a:gd name="connsiteY796" fmla="*/ 3268899 h 5636895"/>
              <a:gd name="connsiteX797" fmla="*/ 4298764 w 4866257"/>
              <a:gd name="connsiteY797" fmla="*/ 3415921 h 5636895"/>
              <a:gd name="connsiteX798" fmla="*/ 4287414 w 4866257"/>
              <a:gd name="connsiteY798" fmla="*/ 3428433 h 5636895"/>
              <a:gd name="connsiteX799" fmla="*/ 4420774 w 4866257"/>
              <a:gd name="connsiteY799" fmla="*/ 3700581 h 5636895"/>
              <a:gd name="connsiteX800" fmla="*/ 4400913 w 4866257"/>
              <a:gd name="connsiteY800" fmla="*/ 3722478 h 5636895"/>
              <a:gd name="connsiteX801" fmla="*/ 4443475 w 4866257"/>
              <a:gd name="connsiteY801" fmla="*/ 3747503 h 5636895"/>
              <a:gd name="connsiteX802" fmla="*/ 4443475 w 4866257"/>
              <a:gd name="connsiteY802" fmla="*/ 3769400 h 5636895"/>
              <a:gd name="connsiteX803" fmla="*/ 4412263 w 4866257"/>
              <a:gd name="connsiteY803" fmla="*/ 3803809 h 5636895"/>
              <a:gd name="connsiteX804" fmla="*/ 4361188 w 4866257"/>
              <a:gd name="connsiteY804" fmla="*/ 3734990 h 5636895"/>
              <a:gd name="connsiteX805" fmla="*/ 4361188 w 4866257"/>
              <a:gd name="connsiteY805" fmla="*/ 3713094 h 5636895"/>
              <a:gd name="connsiteX806" fmla="*/ 4381051 w 4866257"/>
              <a:gd name="connsiteY806" fmla="*/ 3713094 h 5636895"/>
              <a:gd name="connsiteX807" fmla="*/ 4369700 w 4866257"/>
              <a:gd name="connsiteY807" fmla="*/ 3688069 h 5636895"/>
              <a:gd name="connsiteX808" fmla="*/ 4369700 w 4866257"/>
              <a:gd name="connsiteY808" fmla="*/ 3678684 h 5636895"/>
              <a:gd name="connsiteX809" fmla="*/ 4381051 w 4866257"/>
              <a:gd name="connsiteY809" fmla="*/ 3666171 h 5636895"/>
              <a:gd name="connsiteX810" fmla="*/ 4369700 w 4866257"/>
              <a:gd name="connsiteY810" fmla="*/ 3644275 h 5636895"/>
              <a:gd name="connsiteX811" fmla="*/ 4369700 w 4866257"/>
              <a:gd name="connsiteY811" fmla="*/ 3587969 h 5636895"/>
              <a:gd name="connsiteX812" fmla="*/ 4361188 w 4866257"/>
              <a:gd name="connsiteY812" fmla="*/ 3587969 h 5636895"/>
              <a:gd name="connsiteX813" fmla="*/ 4318626 w 4866257"/>
              <a:gd name="connsiteY813" fmla="*/ 3713094 h 5636895"/>
              <a:gd name="connsiteX814" fmla="*/ 4329976 w 4866257"/>
              <a:gd name="connsiteY814" fmla="*/ 3734990 h 5636895"/>
              <a:gd name="connsiteX815" fmla="*/ 4318626 w 4866257"/>
              <a:gd name="connsiteY815" fmla="*/ 3747503 h 5636895"/>
              <a:gd name="connsiteX816" fmla="*/ 4349839 w 4866257"/>
              <a:gd name="connsiteY816" fmla="*/ 3825707 h 5636895"/>
              <a:gd name="connsiteX817" fmla="*/ 4349839 w 4866257"/>
              <a:gd name="connsiteY817" fmla="*/ 3838219 h 5636895"/>
              <a:gd name="connsiteX818" fmla="*/ 4307276 w 4866257"/>
              <a:gd name="connsiteY818" fmla="*/ 3872628 h 5636895"/>
              <a:gd name="connsiteX819" fmla="*/ 4307276 w 4866257"/>
              <a:gd name="connsiteY819" fmla="*/ 3882013 h 5636895"/>
              <a:gd name="connsiteX820" fmla="*/ 4338488 w 4866257"/>
              <a:gd name="connsiteY820" fmla="*/ 3882013 h 5636895"/>
              <a:gd name="connsiteX821" fmla="*/ 4338488 w 4866257"/>
              <a:gd name="connsiteY821" fmla="*/ 3894526 h 5636895"/>
              <a:gd name="connsiteX822" fmla="*/ 4329976 w 4866257"/>
              <a:gd name="connsiteY822" fmla="*/ 3916422 h 5636895"/>
              <a:gd name="connsiteX823" fmla="*/ 4349839 w 4866257"/>
              <a:gd name="connsiteY823" fmla="*/ 3938320 h 5636895"/>
              <a:gd name="connsiteX824" fmla="*/ 4349839 w 4866257"/>
              <a:gd name="connsiteY824" fmla="*/ 3950831 h 5636895"/>
              <a:gd name="connsiteX825" fmla="*/ 4329976 w 4866257"/>
              <a:gd name="connsiteY825" fmla="*/ 3950831 h 5636895"/>
              <a:gd name="connsiteX826" fmla="*/ 4329976 w 4866257"/>
              <a:gd name="connsiteY826" fmla="*/ 3928935 h 5636895"/>
              <a:gd name="connsiteX827" fmla="*/ 4307276 w 4866257"/>
              <a:gd name="connsiteY827" fmla="*/ 3950831 h 5636895"/>
              <a:gd name="connsiteX828" fmla="*/ 4307276 w 4866257"/>
              <a:gd name="connsiteY828" fmla="*/ 3963345 h 5636895"/>
              <a:gd name="connsiteX829" fmla="*/ 4338488 w 4866257"/>
              <a:gd name="connsiteY829" fmla="*/ 3963345 h 5636895"/>
              <a:gd name="connsiteX830" fmla="*/ 4329976 w 4866257"/>
              <a:gd name="connsiteY830" fmla="*/ 4019650 h 5636895"/>
              <a:gd name="connsiteX831" fmla="*/ 4349839 w 4866257"/>
              <a:gd name="connsiteY831" fmla="*/ 4041548 h 5636895"/>
              <a:gd name="connsiteX832" fmla="*/ 4349839 w 4866257"/>
              <a:gd name="connsiteY832" fmla="*/ 4054060 h 5636895"/>
              <a:gd name="connsiteX833" fmla="*/ 4338488 w 4866257"/>
              <a:gd name="connsiteY833" fmla="*/ 4075958 h 5636895"/>
              <a:gd name="connsiteX834" fmla="*/ 4318626 w 4866257"/>
              <a:gd name="connsiteY834" fmla="*/ 4066573 h 5636895"/>
              <a:gd name="connsiteX835" fmla="*/ 4307276 w 4866257"/>
              <a:gd name="connsiteY835" fmla="*/ 4066573 h 5636895"/>
              <a:gd name="connsiteX836" fmla="*/ 4307276 w 4866257"/>
              <a:gd name="connsiteY836" fmla="*/ 4075958 h 5636895"/>
              <a:gd name="connsiteX837" fmla="*/ 4329976 w 4866257"/>
              <a:gd name="connsiteY837" fmla="*/ 4110366 h 5636895"/>
              <a:gd name="connsiteX838" fmla="*/ 4329976 w 4866257"/>
              <a:gd name="connsiteY838" fmla="*/ 4122879 h 5636895"/>
              <a:gd name="connsiteX839" fmla="*/ 4298764 w 4866257"/>
              <a:gd name="connsiteY839" fmla="*/ 4179185 h 5636895"/>
              <a:gd name="connsiteX840" fmla="*/ 4329976 w 4866257"/>
              <a:gd name="connsiteY840" fmla="*/ 4179185 h 5636895"/>
              <a:gd name="connsiteX841" fmla="*/ 4329976 w 4866257"/>
              <a:gd name="connsiteY841" fmla="*/ 4213594 h 5636895"/>
              <a:gd name="connsiteX842" fmla="*/ 4267551 w 4866257"/>
              <a:gd name="connsiteY842" fmla="*/ 4373130 h 5636895"/>
              <a:gd name="connsiteX843" fmla="*/ 4224990 w 4866257"/>
              <a:gd name="connsiteY843" fmla="*/ 4498255 h 5636895"/>
              <a:gd name="connsiteX844" fmla="*/ 4216477 w 4866257"/>
              <a:gd name="connsiteY844" fmla="*/ 4498255 h 5636895"/>
              <a:gd name="connsiteX845" fmla="*/ 4193778 w 4866257"/>
              <a:gd name="connsiteY845" fmla="*/ 4476358 h 5636895"/>
              <a:gd name="connsiteX846" fmla="*/ 4154053 w 4866257"/>
              <a:gd name="connsiteY846" fmla="*/ 4510768 h 5636895"/>
              <a:gd name="connsiteX847" fmla="*/ 4463337 w 4866257"/>
              <a:gd name="connsiteY847" fmla="*/ 5033166 h 5636895"/>
              <a:gd name="connsiteX848" fmla="*/ 4525761 w 4866257"/>
              <a:gd name="connsiteY848" fmla="*/ 5055063 h 5636895"/>
              <a:gd name="connsiteX849" fmla="*/ 4463337 w 4866257"/>
              <a:gd name="connsiteY849" fmla="*/ 5249006 h 5636895"/>
              <a:gd name="connsiteX850" fmla="*/ 4392400 w 4866257"/>
              <a:gd name="connsiteY850" fmla="*/ 5249006 h 5636895"/>
              <a:gd name="connsiteX851" fmla="*/ 4392400 w 4866257"/>
              <a:gd name="connsiteY851" fmla="*/ 5227110 h 5636895"/>
              <a:gd name="connsiteX852" fmla="*/ 4451987 w 4866257"/>
              <a:gd name="connsiteY852" fmla="*/ 5192701 h 5636895"/>
              <a:gd name="connsiteX853" fmla="*/ 4451987 w 4866257"/>
              <a:gd name="connsiteY853" fmla="*/ 5145778 h 5636895"/>
              <a:gd name="connsiteX854" fmla="*/ 4318626 w 4866257"/>
              <a:gd name="connsiteY854" fmla="*/ 4920553 h 5636895"/>
              <a:gd name="connsiteX855" fmla="*/ 4298764 w 4866257"/>
              <a:gd name="connsiteY855" fmla="*/ 4954963 h 5636895"/>
              <a:gd name="connsiteX856" fmla="*/ 4091629 w 4866257"/>
              <a:gd name="connsiteY856" fmla="*/ 4735993 h 5636895"/>
              <a:gd name="connsiteX857" fmla="*/ 4071766 w 4866257"/>
              <a:gd name="connsiteY857" fmla="*/ 4714096 h 5636895"/>
              <a:gd name="connsiteX858" fmla="*/ 4049066 w 4866257"/>
              <a:gd name="connsiteY858" fmla="*/ 4726608 h 5636895"/>
              <a:gd name="connsiteX859" fmla="*/ 4060417 w 4866257"/>
              <a:gd name="connsiteY859" fmla="*/ 4748506 h 5636895"/>
              <a:gd name="connsiteX860" fmla="*/ 4040555 w 4866257"/>
              <a:gd name="connsiteY860" fmla="*/ 4770402 h 5636895"/>
              <a:gd name="connsiteX861" fmla="*/ 3986642 w 4866257"/>
              <a:gd name="connsiteY861" fmla="*/ 4748506 h 5636895"/>
              <a:gd name="connsiteX862" fmla="*/ 3997992 w 4866257"/>
              <a:gd name="connsiteY862" fmla="*/ 4770402 h 5636895"/>
              <a:gd name="connsiteX863" fmla="*/ 3997992 w 4866257"/>
              <a:gd name="connsiteY863" fmla="*/ 4795427 h 5636895"/>
              <a:gd name="connsiteX864" fmla="*/ 3958267 w 4866257"/>
              <a:gd name="connsiteY864" fmla="*/ 4851734 h 5636895"/>
              <a:gd name="connsiteX865" fmla="*/ 3935568 w 4866257"/>
              <a:gd name="connsiteY865" fmla="*/ 4839221 h 5636895"/>
              <a:gd name="connsiteX866" fmla="*/ 3895843 w 4866257"/>
              <a:gd name="connsiteY866" fmla="*/ 4920553 h 5636895"/>
              <a:gd name="connsiteX867" fmla="*/ 3895843 w 4866257"/>
              <a:gd name="connsiteY867" fmla="*/ 4929938 h 5636895"/>
              <a:gd name="connsiteX868" fmla="*/ 3873143 w 4866257"/>
              <a:gd name="connsiteY868" fmla="*/ 4929938 h 5636895"/>
              <a:gd name="connsiteX869" fmla="*/ 3853282 w 4866257"/>
              <a:gd name="connsiteY869" fmla="*/ 4920553 h 5636895"/>
              <a:gd name="connsiteX870" fmla="*/ 3853282 w 4866257"/>
              <a:gd name="connsiteY870" fmla="*/ 4976859 h 5636895"/>
              <a:gd name="connsiteX871" fmla="*/ 3677358 w 4866257"/>
              <a:gd name="connsiteY871" fmla="*/ 5158291 h 5636895"/>
              <a:gd name="connsiteX872" fmla="*/ 3688708 w 4866257"/>
              <a:gd name="connsiteY872" fmla="*/ 5214598 h 5636895"/>
              <a:gd name="connsiteX873" fmla="*/ 3668845 w 4866257"/>
              <a:gd name="connsiteY873" fmla="*/ 5227110 h 5636895"/>
              <a:gd name="connsiteX874" fmla="*/ 3637633 w 4866257"/>
              <a:gd name="connsiteY874" fmla="*/ 5170804 h 5636895"/>
              <a:gd name="connsiteX875" fmla="*/ 3555347 w 4866257"/>
              <a:gd name="connsiteY875" fmla="*/ 5270904 h 5636895"/>
              <a:gd name="connsiteX876" fmla="*/ 3563860 w 4866257"/>
              <a:gd name="connsiteY876" fmla="*/ 5295929 h 5636895"/>
              <a:gd name="connsiteX877" fmla="*/ 3563860 w 4866257"/>
              <a:gd name="connsiteY877" fmla="*/ 5317825 h 5636895"/>
              <a:gd name="connsiteX878" fmla="*/ 3543998 w 4866257"/>
              <a:gd name="connsiteY878" fmla="*/ 5317825 h 5636895"/>
              <a:gd name="connsiteX879" fmla="*/ 3543998 w 4866257"/>
              <a:gd name="connsiteY879" fmla="*/ 5295929 h 5636895"/>
              <a:gd name="connsiteX880" fmla="*/ 3481574 w 4866257"/>
              <a:gd name="connsiteY880" fmla="*/ 5386644 h 5636895"/>
              <a:gd name="connsiteX881" fmla="*/ 3387937 w 4866257"/>
              <a:gd name="connsiteY881" fmla="*/ 5442951 h 5636895"/>
              <a:gd name="connsiteX882" fmla="*/ 3379425 w 4866257"/>
              <a:gd name="connsiteY882" fmla="*/ 5455463 h 5636895"/>
              <a:gd name="connsiteX883" fmla="*/ 3336862 w 4866257"/>
              <a:gd name="connsiteY883" fmla="*/ 5455463 h 5636895"/>
              <a:gd name="connsiteX884" fmla="*/ 3317000 w 4866257"/>
              <a:gd name="connsiteY884" fmla="*/ 5442951 h 5636895"/>
              <a:gd name="connsiteX885" fmla="*/ 3317000 w 4866257"/>
              <a:gd name="connsiteY885" fmla="*/ 5455463 h 5636895"/>
              <a:gd name="connsiteX886" fmla="*/ 3325513 w 4866257"/>
              <a:gd name="connsiteY886" fmla="*/ 5489873 h 5636895"/>
              <a:gd name="connsiteX887" fmla="*/ 3254576 w 4866257"/>
              <a:gd name="connsiteY887" fmla="*/ 5558692 h 5636895"/>
              <a:gd name="connsiteX888" fmla="*/ 3203501 w 4866257"/>
              <a:gd name="connsiteY888" fmla="*/ 5546180 h 5636895"/>
              <a:gd name="connsiteX889" fmla="*/ 3160939 w 4866257"/>
              <a:gd name="connsiteY889" fmla="*/ 5546180 h 5636895"/>
              <a:gd name="connsiteX890" fmla="*/ 3141078 w 4866257"/>
              <a:gd name="connsiteY890" fmla="*/ 5558692 h 5636895"/>
              <a:gd name="connsiteX891" fmla="*/ 3121215 w 4866257"/>
              <a:gd name="connsiteY891" fmla="*/ 5533667 h 5636895"/>
              <a:gd name="connsiteX892" fmla="*/ 2965154 w 4866257"/>
              <a:gd name="connsiteY892" fmla="*/ 5589974 h 5636895"/>
              <a:gd name="connsiteX893" fmla="*/ 2953805 w 4866257"/>
              <a:gd name="connsiteY893" fmla="*/ 5602486 h 5636895"/>
              <a:gd name="connsiteX894" fmla="*/ 2945292 w 4866257"/>
              <a:gd name="connsiteY894" fmla="*/ 5546180 h 5636895"/>
              <a:gd name="connsiteX895" fmla="*/ 2922592 w 4866257"/>
              <a:gd name="connsiteY895" fmla="*/ 5546180 h 5636895"/>
              <a:gd name="connsiteX896" fmla="*/ 2894217 w 4866257"/>
              <a:gd name="connsiteY896" fmla="*/ 5602486 h 5636895"/>
              <a:gd name="connsiteX897" fmla="*/ 2882868 w 4866257"/>
              <a:gd name="connsiteY897" fmla="*/ 5602486 h 5636895"/>
              <a:gd name="connsiteX898" fmla="*/ 2882868 w 4866257"/>
              <a:gd name="connsiteY898" fmla="*/ 5580589 h 5636895"/>
              <a:gd name="connsiteX899" fmla="*/ 2871517 w 4866257"/>
              <a:gd name="connsiteY899" fmla="*/ 5580589 h 5636895"/>
              <a:gd name="connsiteX900" fmla="*/ 2758019 w 4866257"/>
              <a:gd name="connsiteY900" fmla="*/ 5624383 h 5636895"/>
              <a:gd name="connsiteX901" fmla="*/ 2718294 w 4866257"/>
              <a:gd name="connsiteY901" fmla="*/ 5602486 h 5636895"/>
              <a:gd name="connsiteX902" fmla="*/ 2550884 w 4866257"/>
              <a:gd name="connsiteY902" fmla="*/ 5636895 h 5636895"/>
              <a:gd name="connsiteX903" fmla="*/ 2531021 w 4866257"/>
              <a:gd name="connsiteY903" fmla="*/ 5614999 h 5636895"/>
              <a:gd name="connsiteX904" fmla="*/ 2519672 w 4866257"/>
              <a:gd name="connsiteY904" fmla="*/ 5614999 h 5636895"/>
              <a:gd name="connsiteX905" fmla="*/ 2499809 w 4866257"/>
              <a:gd name="connsiteY905" fmla="*/ 5636895 h 5636895"/>
              <a:gd name="connsiteX906" fmla="*/ 2448735 w 4866257"/>
              <a:gd name="connsiteY906" fmla="*/ 5624383 h 5636895"/>
              <a:gd name="connsiteX907" fmla="*/ 2437385 w 4866257"/>
              <a:gd name="connsiteY907" fmla="*/ 5636895 h 5636895"/>
              <a:gd name="connsiteX908" fmla="*/ 2386311 w 4866257"/>
              <a:gd name="connsiteY908" fmla="*/ 5624383 h 5636895"/>
              <a:gd name="connsiteX909" fmla="*/ 2374961 w 4866257"/>
              <a:gd name="connsiteY909" fmla="*/ 5624383 h 5636895"/>
              <a:gd name="connsiteX910" fmla="*/ 2335236 w 4866257"/>
              <a:gd name="connsiteY910" fmla="*/ 5636895 h 5636895"/>
              <a:gd name="connsiteX911" fmla="*/ 2272812 w 4866257"/>
              <a:gd name="connsiteY911" fmla="*/ 5614999 h 5636895"/>
              <a:gd name="connsiteX912" fmla="*/ 2252950 w 4866257"/>
              <a:gd name="connsiteY912" fmla="*/ 5636895 h 5636895"/>
              <a:gd name="connsiteX913" fmla="*/ 2221738 w 4866257"/>
              <a:gd name="connsiteY913" fmla="*/ 5602486 h 5636895"/>
              <a:gd name="connsiteX914" fmla="*/ 2210387 w 4866257"/>
              <a:gd name="connsiteY914" fmla="*/ 5614999 h 5636895"/>
              <a:gd name="connsiteX915" fmla="*/ 1776254 w 4866257"/>
              <a:gd name="connsiteY915" fmla="*/ 5477361 h 5636895"/>
              <a:gd name="connsiteX916" fmla="*/ 1424408 w 4866257"/>
              <a:gd name="connsiteY916" fmla="*/ 5045678 h 5636895"/>
              <a:gd name="connsiteX917" fmla="*/ 1302397 w 4866257"/>
              <a:gd name="connsiteY917" fmla="*/ 4804812 h 5636895"/>
              <a:gd name="connsiteX918" fmla="*/ 1310910 w 4866257"/>
              <a:gd name="connsiteY918" fmla="*/ 4770402 h 5636895"/>
              <a:gd name="connsiteX919" fmla="*/ 1282535 w 4866257"/>
              <a:gd name="connsiteY919" fmla="*/ 4498255 h 5636895"/>
              <a:gd name="connsiteX920" fmla="*/ 1333609 w 4866257"/>
              <a:gd name="connsiteY920" fmla="*/ 4326207 h 5636895"/>
              <a:gd name="connsiteX921" fmla="*/ 1333609 w 4866257"/>
              <a:gd name="connsiteY921" fmla="*/ 4304311 h 5636895"/>
              <a:gd name="connsiteX922" fmla="*/ 1302397 w 4866257"/>
              <a:gd name="connsiteY922" fmla="*/ 4282413 h 5636895"/>
              <a:gd name="connsiteX923" fmla="*/ 1302397 w 4866257"/>
              <a:gd name="connsiteY923" fmla="*/ 4269902 h 5636895"/>
              <a:gd name="connsiteX924" fmla="*/ 1310910 w 4866257"/>
              <a:gd name="connsiteY924" fmla="*/ 4257388 h 5636895"/>
              <a:gd name="connsiteX925" fmla="*/ 1302397 w 4866257"/>
              <a:gd name="connsiteY925" fmla="*/ 4235492 h 5636895"/>
              <a:gd name="connsiteX926" fmla="*/ 1302397 w 4866257"/>
              <a:gd name="connsiteY926" fmla="*/ 4213594 h 5636895"/>
              <a:gd name="connsiteX927" fmla="*/ 1322260 w 4866257"/>
              <a:gd name="connsiteY927" fmla="*/ 4179185 h 5636895"/>
              <a:gd name="connsiteX928" fmla="*/ 1322260 w 4866257"/>
              <a:gd name="connsiteY928" fmla="*/ 4157288 h 5636895"/>
              <a:gd name="connsiteX929" fmla="*/ 1302397 w 4866257"/>
              <a:gd name="connsiteY929" fmla="*/ 4132263 h 5636895"/>
              <a:gd name="connsiteX930" fmla="*/ 1310910 w 4866257"/>
              <a:gd name="connsiteY930" fmla="*/ 4110366 h 5636895"/>
              <a:gd name="connsiteX931" fmla="*/ 1302397 w 4866257"/>
              <a:gd name="connsiteY931" fmla="*/ 4088469 h 5636895"/>
              <a:gd name="connsiteX932" fmla="*/ 1353472 w 4866257"/>
              <a:gd name="connsiteY932" fmla="*/ 4054060 h 5636895"/>
              <a:gd name="connsiteX933" fmla="*/ 1455620 w 4866257"/>
              <a:gd name="connsiteY933" fmla="*/ 4144775 h 5636895"/>
              <a:gd name="connsiteX934" fmla="*/ 1435758 w 4866257"/>
              <a:gd name="connsiteY934" fmla="*/ 4157288 h 5636895"/>
              <a:gd name="connsiteX935" fmla="*/ 1404546 w 4866257"/>
              <a:gd name="connsiteY935" fmla="*/ 4157288 h 5636895"/>
              <a:gd name="connsiteX936" fmla="*/ 1373334 w 4866257"/>
              <a:gd name="connsiteY936" fmla="*/ 4132263 h 5636895"/>
              <a:gd name="connsiteX937" fmla="*/ 1364822 w 4866257"/>
              <a:gd name="connsiteY937" fmla="*/ 4132263 h 5636895"/>
              <a:gd name="connsiteX938" fmla="*/ 1373334 w 4866257"/>
              <a:gd name="connsiteY938" fmla="*/ 4191698 h 5636895"/>
              <a:gd name="connsiteX939" fmla="*/ 1396034 w 4866257"/>
              <a:gd name="connsiteY939" fmla="*/ 4179185 h 5636895"/>
              <a:gd name="connsiteX940" fmla="*/ 1415896 w 4866257"/>
              <a:gd name="connsiteY940" fmla="*/ 4191698 h 5636895"/>
              <a:gd name="connsiteX941" fmla="*/ 1424408 w 4866257"/>
              <a:gd name="connsiteY941" fmla="*/ 4179185 h 5636895"/>
              <a:gd name="connsiteX942" fmla="*/ 1540744 w 4866257"/>
              <a:gd name="connsiteY942" fmla="*/ 4441949 h 5636895"/>
              <a:gd name="connsiteX943" fmla="*/ 1549257 w 4866257"/>
              <a:gd name="connsiteY943" fmla="*/ 4441949 h 5636895"/>
              <a:gd name="connsiteX944" fmla="*/ 1549257 w 4866257"/>
              <a:gd name="connsiteY944" fmla="*/ 4373130 h 5636895"/>
              <a:gd name="connsiteX945" fmla="*/ 1478320 w 4866257"/>
              <a:gd name="connsiteY945" fmla="*/ 4269902 h 5636895"/>
              <a:gd name="connsiteX946" fmla="*/ 1478320 w 4866257"/>
              <a:gd name="connsiteY946" fmla="*/ 4222979 h 5636895"/>
              <a:gd name="connsiteX947" fmla="*/ 1486832 w 4866257"/>
              <a:gd name="connsiteY947" fmla="*/ 4222979 h 5636895"/>
              <a:gd name="connsiteX948" fmla="*/ 1549257 w 4866257"/>
              <a:gd name="connsiteY948" fmla="*/ 4304311 h 5636895"/>
              <a:gd name="connsiteX949" fmla="*/ 1549257 w 4866257"/>
              <a:gd name="connsiteY949" fmla="*/ 4269902 h 5636895"/>
              <a:gd name="connsiteX950" fmla="*/ 1529395 w 4866257"/>
              <a:gd name="connsiteY950" fmla="*/ 4235492 h 5636895"/>
              <a:gd name="connsiteX951" fmla="*/ 1580469 w 4866257"/>
              <a:gd name="connsiteY951" fmla="*/ 4132263 h 5636895"/>
              <a:gd name="connsiteX952" fmla="*/ 1569120 w 4866257"/>
              <a:gd name="connsiteY952" fmla="*/ 4110366 h 5636895"/>
              <a:gd name="connsiteX953" fmla="*/ 1600332 w 4866257"/>
              <a:gd name="connsiteY953" fmla="*/ 4075958 h 5636895"/>
              <a:gd name="connsiteX954" fmla="*/ 1685456 w 4866257"/>
              <a:gd name="connsiteY954" fmla="*/ 4110366 h 5636895"/>
              <a:gd name="connsiteX955" fmla="*/ 1685456 w 4866257"/>
              <a:gd name="connsiteY955" fmla="*/ 4144775 h 5636895"/>
              <a:gd name="connsiteX956" fmla="*/ 1662756 w 4866257"/>
              <a:gd name="connsiteY956" fmla="*/ 4179185 h 5636895"/>
              <a:gd name="connsiteX957" fmla="*/ 1642893 w 4866257"/>
              <a:gd name="connsiteY957" fmla="*/ 4179185 h 5636895"/>
              <a:gd name="connsiteX958" fmla="*/ 1642893 w 4866257"/>
              <a:gd name="connsiteY958" fmla="*/ 4157288 h 5636895"/>
              <a:gd name="connsiteX959" fmla="*/ 1623031 w 4866257"/>
              <a:gd name="connsiteY959" fmla="*/ 4157288 h 5636895"/>
              <a:gd name="connsiteX960" fmla="*/ 1611681 w 4866257"/>
              <a:gd name="connsiteY960" fmla="*/ 4257388 h 5636895"/>
              <a:gd name="connsiteX961" fmla="*/ 1611681 w 4866257"/>
              <a:gd name="connsiteY961" fmla="*/ 4269902 h 5636895"/>
              <a:gd name="connsiteX962" fmla="*/ 1623031 w 4866257"/>
              <a:gd name="connsiteY962" fmla="*/ 4269902 h 5636895"/>
              <a:gd name="connsiteX963" fmla="*/ 1631544 w 4866257"/>
              <a:gd name="connsiteY963" fmla="*/ 4222979 h 5636895"/>
              <a:gd name="connsiteX964" fmla="*/ 1654244 w 4866257"/>
              <a:gd name="connsiteY964" fmla="*/ 4222979 h 5636895"/>
              <a:gd name="connsiteX965" fmla="*/ 1654244 w 4866257"/>
              <a:gd name="connsiteY965" fmla="*/ 4282413 h 5636895"/>
              <a:gd name="connsiteX966" fmla="*/ 1674105 w 4866257"/>
              <a:gd name="connsiteY966" fmla="*/ 4304311 h 5636895"/>
              <a:gd name="connsiteX967" fmla="*/ 1705318 w 4866257"/>
              <a:gd name="connsiteY967" fmla="*/ 4257388 h 5636895"/>
              <a:gd name="connsiteX968" fmla="*/ 1693968 w 4866257"/>
              <a:gd name="connsiteY968" fmla="*/ 4201083 h 5636895"/>
              <a:gd name="connsiteX969" fmla="*/ 1693968 w 4866257"/>
              <a:gd name="connsiteY969" fmla="*/ 4166673 h 5636895"/>
              <a:gd name="connsiteX970" fmla="*/ 1736530 w 4866257"/>
              <a:gd name="connsiteY970" fmla="*/ 4097854 h 5636895"/>
              <a:gd name="connsiteX971" fmla="*/ 1685456 w 4866257"/>
              <a:gd name="connsiteY971" fmla="*/ 3734990 h 5636895"/>
              <a:gd name="connsiteX972" fmla="*/ 1685456 w 4866257"/>
              <a:gd name="connsiteY972" fmla="*/ 3678684 h 5636895"/>
              <a:gd name="connsiteX973" fmla="*/ 1705318 w 4866257"/>
              <a:gd name="connsiteY973" fmla="*/ 3415921 h 5636895"/>
              <a:gd name="connsiteX974" fmla="*/ 1685456 w 4866257"/>
              <a:gd name="connsiteY974" fmla="*/ 3394024 h 5636895"/>
              <a:gd name="connsiteX975" fmla="*/ 1685456 w 4866257"/>
              <a:gd name="connsiteY975" fmla="*/ 3381512 h 5636895"/>
              <a:gd name="connsiteX976" fmla="*/ 1713830 w 4866257"/>
              <a:gd name="connsiteY976" fmla="*/ 3347102 h 5636895"/>
              <a:gd name="connsiteX977" fmla="*/ 1776254 w 4866257"/>
              <a:gd name="connsiteY977" fmla="*/ 3553559 h 5636895"/>
              <a:gd name="connsiteX978" fmla="*/ 1776254 w 4866257"/>
              <a:gd name="connsiteY978" fmla="*/ 3587969 h 5636895"/>
              <a:gd name="connsiteX979" fmla="*/ 1807467 w 4866257"/>
              <a:gd name="connsiteY979" fmla="*/ 3653659 h 5636895"/>
              <a:gd name="connsiteX980" fmla="*/ 1818817 w 4866257"/>
              <a:gd name="connsiteY980" fmla="*/ 3653659 h 5636895"/>
              <a:gd name="connsiteX981" fmla="*/ 1827329 w 4866257"/>
              <a:gd name="connsiteY981" fmla="*/ 3519150 h 5636895"/>
              <a:gd name="connsiteX982" fmla="*/ 1818817 w 4866257"/>
              <a:gd name="connsiteY982" fmla="*/ 3484740 h 5636895"/>
              <a:gd name="connsiteX983" fmla="*/ 1850029 w 4866257"/>
              <a:gd name="connsiteY983" fmla="*/ 3506637 h 5636895"/>
              <a:gd name="connsiteX984" fmla="*/ 1858542 w 4866257"/>
              <a:gd name="connsiteY984" fmla="*/ 3506637 h 5636895"/>
              <a:gd name="connsiteX985" fmla="*/ 1858542 w 4866257"/>
              <a:gd name="connsiteY985" fmla="*/ 3484740 h 5636895"/>
              <a:gd name="connsiteX986" fmla="*/ 1943666 w 4866257"/>
              <a:gd name="connsiteY986" fmla="*/ 3713094 h 5636895"/>
              <a:gd name="connsiteX987" fmla="*/ 2096889 w 4866257"/>
              <a:gd name="connsiteY987" fmla="*/ 4019650 h 5636895"/>
              <a:gd name="connsiteX988" fmla="*/ 2221738 w 4866257"/>
              <a:gd name="connsiteY988" fmla="*/ 4088469 h 5636895"/>
              <a:gd name="connsiteX989" fmla="*/ 2272812 w 4866257"/>
              <a:gd name="connsiteY989" fmla="*/ 4179185 h 5636895"/>
              <a:gd name="connsiteX990" fmla="*/ 2252950 w 4866257"/>
              <a:gd name="connsiteY990" fmla="*/ 4191698 h 5636895"/>
              <a:gd name="connsiteX991" fmla="*/ 2241599 w 4866257"/>
              <a:gd name="connsiteY991" fmla="*/ 4191698 h 5636895"/>
              <a:gd name="connsiteX992" fmla="*/ 2210387 w 4866257"/>
              <a:gd name="connsiteY992" fmla="*/ 4157288 h 5636895"/>
              <a:gd name="connsiteX993" fmla="*/ 2221738 w 4866257"/>
              <a:gd name="connsiteY993" fmla="*/ 4144775 h 5636895"/>
              <a:gd name="connsiteX994" fmla="*/ 2179176 w 4866257"/>
              <a:gd name="connsiteY994" fmla="*/ 4088469 h 5636895"/>
              <a:gd name="connsiteX995" fmla="*/ 2147964 w 4866257"/>
              <a:gd name="connsiteY995" fmla="*/ 4088469 h 5636895"/>
              <a:gd name="connsiteX996" fmla="*/ 2128101 w 4866257"/>
              <a:gd name="connsiteY996" fmla="*/ 4110366 h 5636895"/>
              <a:gd name="connsiteX997" fmla="*/ 2261462 w 4866257"/>
              <a:gd name="connsiteY997" fmla="*/ 4510768 h 5636895"/>
              <a:gd name="connsiteX998" fmla="*/ 2417523 w 4866257"/>
              <a:gd name="connsiteY998" fmla="*/ 4714096 h 5636895"/>
              <a:gd name="connsiteX999" fmla="*/ 2687082 w 4866257"/>
              <a:gd name="connsiteY999" fmla="*/ 4839221 h 5636895"/>
              <a:gd name="connsiteX1000" fmla="*/ 2695595 w 4866257"/>
              <a:gd name="connsiteY1000" fmla="*/ 4861119 h 5636895"/>
              <a:gd name="connsiteX1001" fmla="*/ 2726807 w 4866257"/>
              <a:gd name="connsiteY1001" fmla="*/ 4851734 h 5636895"/>
              <a:gd name="connsiteX1002" fmla="*/ 2809093 w 4866257"/>
              <a:gd name="connsiteY1002" fmla="*/ 4861119 h 5636895"/>
              <a:gd name="connsiteX1003" fmla="*/ 3555347 w 4866257"/>
              <a:gd name="connsiteY1003" fmla="*/ 4498255 h 5636895"/>
              <a:gd name="connsiteX1004" fmla="*/ 3563860 w 4866257"/>
              <a:gd name="connsiteY1004" fmla="*/ 4476358 h 5636895"/>
              <a:gd name="connsiteX1005" fmla="*/ 3563860 w 4866257"/>
              <a:gd name="connsiteY1005" fmla="*/ 4463845 h 5636895"/>
              <a:gd name="connsiteX1006" fmla="*/ 3543998 w 4866257"/>
              <a:gd name="connsiteY1006" fmla="*/ 4429436 h 5636895"/>
              <a:gd name="connsiteX1007" fmla="*/ 3606421 w 4866257"/>
              <a:gd name="connsiteY1007" fmla="*/ 4382514 h 5636895"/>
              <a:gd name="connsiteX1008" fmla="*/ 3606421 w 4866257"/>
              <a:gd name="connsiteY1008" fmla="*/ 4360617 h 5636895"/>
              <a:gd name="connsiteX1009" fmla="*/ 3419149 w 4866257"/>
              <a:gd name="connsiteY1009" fmla="*/ 4235492 h 5636895"/>
              <a:gd name="connsiteX1010" fmla="*/ 3387937 w 4866257"/>
              <a:gd name="connsiteY1010" fmla="*/ 4191698 h 5636895"/>
              <a:gd name="connsiteX1011" fmla="*/ 3387937 w 4866257"/>
              <a:gd name="connsiteY1011" fmla="*/ 4166673 h 5636895"/>
              <a:gd name="connsiteX1012" fmla="*/ 3410637 w 4866257"/>
              <a:gd name="connsiteY1012" fmla="*/ 4166673 h 5636895"/>
              <a:gd name="connsiteX1013" fmla="*/ 3512786 w 4866257"/>
              <a:gd name="connsiteY1013" fmla="*/ 4213594 h 5636895"/>
              <a:gd name="connsiteX1014" fmla="*/ 3524135 w 4866257"/>
              <a:gd name="connsiteY1014" fmla="*/ 4213594 h 5636895"/>
              <a:gd name="connsiteX1015" fmla="*/ 3524135 w 4866257"/>
              <a:gd name="connsiteY1015" fmla="*/ 4191698 h 5636895"/>
              <a:gd name="connsiteX1016" fmla="*/ 3512786 w 4866257"/>
              <a:gd name="connsiteY1016" fmla="*/ 4191698 h 5636895"/>
              <a:gd name="connsiteX1017" fmla="*/ 3492923 w 4866257"/>
              <a:gd name="connsiteY1017" fmla="*/ 4201083 h 5636895"/>
              <a:gd name="connsiteX1018" fmla="*/ 3379425 w 4866257"/>
              <a:gd name="connsiteY1018" fmla="*/ 4041548 h 5636895"/>
              <a:gd name="connsiteX1019" fmla="*/ 3317000 w 4866257"/>
              <a:gd name="connsiteY1019" fmla="*/ 4066573 h 5636895"/>
              <a:gd name="connsiteX1020" fmla="*/ 3317000 w 4866257"/>
              <a:gd name="connsiteY1020" fmla="*/ 4019650 h 5636895"/>
              <a:gd name="connsiteX1021" fmla="*/ 3285788 w 4866257"/>
              <a:gd name="connsiteY1021" fmla="*/ 4019650 h 5636895"/>
              <a:gd name="connsiteX1022" fmla="*/ 3265925 w 4866257"/>
              <a:gd name="connsiteY1022" fmla="*/ 4032164 h 5636895"/>
              <a:gd name="connsiteX1023" fmla="*/ 3098515 w 4866257"/>
              <a:gd name="connsiteY1023" fmla="*/ 3916422 h 5636895"/>
              <a:gd name="connsiteX1024" fmla="*/ 3121215 w 4866257"/>
              <a:gd name="connsiteY1024" fmla="*/ 3882013 h 5636895"/>
              <a:gd name="connsiteX1025" fmla="*/ 3047441 w 4866257"/>
              <a:gd name="connsiteY1025" fmla="*/ 3838219 h 5636895"/>
              <a:gd name="connsiteX1026" fmla="*/ 3047441 w 4866257"/>
              <a:gd name="connsiteY1026" fmla="*/ 3860116 h 5636895"/>
              <a:gd name="connsiteX1027" fmla="*/ 3067303 w 4866257"/>
              <a:gd name="connsiteY1027" fmla="*/ 3860116 h 5636895"/>
              <a:gd name="connsiteX1028" fmla="*/ 3067303 w 4866257"/>
              <a:gd name="connsiteY1028" fmla="*/ 3907037 h 5636895"/>
              <a:gd name="connsiteX1029" fmla="*/ 2894217 w 4866257"/>
              <a:gd name="connsiteY1029" fmla="*/ 3734990 h 5636895"/>
              <a:gd name="connsiteX1030" fmla="*/ 2758019 w 4866257"/>
              <a:gd name="connsiteY1030" fmla="*/ 3678684 h 5636895"/>
              <a:gd name="connsiteX1031" fmla="*/ 2769368 w 4866257"/>
              <a:gd name="connsiteY1031" fmla="*/ 3700581 h 5636895"/>
              <a:gd name="connsiteX1032" fmla="*/ 2769368 w 4866257"/>
              <a:gd name="connsiteY1032" fmla="*/ 3722478 h 5636895"/>
              <a:gd name="connsiteX1033" fmla="*/ 2758019 w 4866257"/>
              <a:gd name="connsiteY1033" fmla="*/ 3722478 h 5636895"/>
              <a:gd name="connsiteX1034" fmla="*/ 2664383 w 4866257"/>
              <a:gd name="connsiteY1034" fmla="*/ 3653659 h 5636895"/>
              <a:gd name="connsiteX1035" fmla="*/ 2695595 w 4866257"/>
              <a:gd name="connsiteY1035" fmla="*/ 3644275 h 5636895"/>
              <a:gd name="connsiteX1036" fmla="*/ 2655870 w 4866257"/>
              <a:gd name="connsiteY1036" fmla="*/ 3587969 h 5636895"/>
              <a:gd name="connsiteX1037" fmla="*/ 2695595 w 4866257"/>
              <a:gd name="connsiteY1037" fmla="*/ 3587969 h 5636895"/>
              <a:gd name="connsiteX1038" fmla="*/ 2738156 w 4866257"/>
              <a:gd name="connsiteY1038" fmla="*/ 3622378 h 5636895"/>
              <a:gd name="connsiteX1039" fmla="*/ 2749507 w 4866257"/>
              <a:gd name="connsiteY1039" fmla="*/ 3622378 h 5636895"/>
              <a:gd name="connsiteX1040" fmla="*/ 2738156 w 4866257"/>
              <a:gd name="connsiteY1040" fmla="*/ 3597352 h 5636895"/>
              <a:gd name="connsiteX1041" fmla="*/ 2738156 w 4866257"/>
              <a:gd name="connsiteY1041" fmla="*/ 3587969 h 5636895"/>
              <a:gd name="connsiteX1042" fmla="*/ 2758019 w 4866257"/>
              <a:gd name="connsiteY1042" fmla="*/ 3587969 h 5636895"/>
              <a:gd name="connsiteX1043" fmla="*/ 2758019 w 4866257"/>
              <a:gd name="connsiteY1043" fmla="*/ 3575456 h 5636895"/>
              <a:gd name="connsiteX1044" fmla="*/ 2655870 w 4866257"/>
              <a:gd name="connsiteY1044" fmla="*/ 3494125 h 5636895"/>
              <a:gd name="connsiteX1045" fmla="*/ 2613309 w 4866257"/>
              <a:gd name="connsiteY1045" fmla="*/ 3494125 h 5636895"/>
              <a:gd name="connsiteX1046" fmla="*/ 2604796 w 4866257"/>
              <a:gd name="connsiteY1046" fmla="*/ 3528534 h 5636895"/>
              <a:gd name="connsiteX1047" fmla="*/ 2636008 w 4866257"/>
              <a:gd name="connsiteY1047" fmla="*/ 3562943 h 5636895"/>
              <a:gd name="connsiteX1048" fmla="*/ 2613309 w 4866257"/>
              <a:gd name="connsiteY1048" fmla="*/ 3575456 h 5636895"/>
              <a:gd name="connsiteX1049" fmla="*/ 2573584 w 4866257"/>
              <a:gd name="connsiteY1049" fmla="*/ 3541046 h 5636895"/>
              <a:gd name="connsiteX1050" fmla="*/ 2593446 w 4866257"/>
              <a:gd name="connsiteY1050" fmla="*/ 3519150 h 5636895"/>
              <a:gd name="connsiteX1051" fmla="*/ 2573584 w 4866257"/>
              <a:gd name="connsiteY1051" fmla="*/ 3494125 h 5636895"/>
              <a:gd name="connsiteX1052" fmla="*/ 2562234 w 4866257"/>
              <a:gd name="connsiteY1052" fmla="*/ 3506637 h 5636895"/>
              <a:gd name="connsiteX1053" fmla="*/ 2511160 w 4866257"/>
              <a:gd name="connsiteY1053" fmla="*/ 3428433 h 5636895"/>
              <a:gd name="connsiteX1054" fmla="*/ 2499809 w 4866257"/>
              <a:gd name="connsiteY1054" fmla="*/ 3428433 h 5636895"/>
              <a:gd name="connsiteX1055" fmla="*/ 2479947 w 4866257"/>
              <a:gd name="connsiteY1055" fmla="*/ 3472227 h 5636895"/>
              <a:gd name="connsiteX1056" fmla="*/ 2003252 w 4866257"/>
              <a:gd name="connsiteY1056" fmla="*/ 3234489 h 5636895"/>
              <a:gd name="connsiteX1057" fmla="*/ 1943666 w 4866257"/>
              <a:gd name="connsiteY1057" fmla="*/ 3234489 h 5636895"/>
              <a:gd name="connsiteX1058" fmla="*/ 1767742 w 4866257"/>
              <a:gd name="connsiteY1058" fmla="*/ 3131261 h 5636895"/>
              <a:gd name="connsiteX1059" fmla="*/ 1705318 w 4866257"/>
              <a:gd name="connsiteY1059" fmla="*/ 3040546 h 5636895"/>
              <a:gd name="connsiteX1060" fmla="*/ 1623031 w 4866257"/>
              <a:gd name="connsiteY1060" fmla="*/ 3062442 h 5636895"/>
              <a:gd name="connsiteX1061" fmla="*/ 1623031 w 4866257"/>
              <a:gd name="connsiteY1061" fmla="*/ 3018648 h 5636895"/>
              <a:gd name="connsiteX1062" fmla="*/ 1654244 w 4866257"/>
              <a:gd name="connsiteY1062" fmla="*/ 2984239 h 5636895"/>
              <a:gd name="connsiteX1063" fmla="*/ 1509532 w 4866257"/>
              <a:gd name="connsiteY1063" fmla="*/ 2665170 h 5636895"/>
              <a:gd name="connsiteX1064" fmla="*/ 1322260 w 4866257"/>
              <a:gd name="connsiteY1064" fmla="*/ 2471225 h 5636895"/>
              <a:gd name="connsiteX1065" fmla="*/ 1322260 w 4866257"/>
              <a:gd name="connsiteY1065" fmla="*/ 2424303 h 5636895"/>
              <a:gd name="connsiteX1066" fmla="*/ 1364822 w 4866257"/>
              <a:gd name="connsiteY1066" fmla="*/ 2380509 h 5636895"/>
              <a:gd name="connsiteX1067" fmla="*/ 1384683 w 4866257"/>
              <a:gd name="connsiteY1067" fmla="*/ 2380509 h 5636895"/>
              <a:gd name="connsiteX1068" fmla="*/ 1424408 w 4866257"/>
              <a:gd name="connsiteY1068" fmla="*/ 2446200 h 5636895"/>
              <a:gd name="connsiteX1069" fmla="*/ 1415896 w 4866257"/>
              <a:gd name="connsiteY1069" fmla="*/ 2471225 h 5636895"/>
              <a:gd name="connsiteX1070" fmla="*/ 1498183 w 4866257"/>
              <a:gd name="connsiteY1070" fmla="*/ 2640145 h 5636895"/>
              <a:gd name="connsiteX1071" fmla="*/ 1518045 w 4866257"/>
              <a:gd name="connsiteY1071" fmla="*/ 2640145 h 5636895"/>
              <a:gd name="connsiteX1072" fmla="*/ 1518045 w 4866257"/>
              <a:gd name="connsiteY1072" fmla="*/ 2596351 h 5636895"/>
              <a:gd name="connsiteX1073" fmla="*/ 1529395 w 4866257"/>
              <a:gd name="connsiteY1073" fmla="*/ 2311690 h 5636895"/>
              <a:gd name="connsiteX1074" fmla="*/ 1106612 w 4866257"/>
              <a:gd name="connsiteY1074" fmla="*/ 2083337 h 5636895"/>
              <a:gd name="connsiteX1075" fmla="*/ 879615 w 4866257"/>
              <a:gd name="connsiteY1075" fmla="*/ 1798676 h 5636895"/>
              <a:gd name="connsiteX1076" fmla="*/ 360359 w 4866257"/>
              <a:gd name="connsiteY1076" fmla="*/ 1604731 h 5636895"/>
              <a:gd name="connsiteX1077" fmla="*/ 320634 w 4866257"/>
              <a:gd name="connsiteY1077" fmla="*/ 1501503 h 5636895"/>
              <a:gd name="connsiteX1078" fmla="*/ 320634 w 4866257"/>
              <a:gd name="connsiteY1078" fmla="*/ 1467093 h 5636895"/>
              <a:gd name="connsiteX1079" fmla="*/ 351846 w 4866257"/>
              <a:gd name="connsiteY1079" fmla="*/ 1398275 h 5636895"/>
              <a:gd name="connsiteX1080" fmla="*/ 547631 w 4866257"/>
              <a:gd name="connsiteY1080" fmla="*/ 1548425 h 5636895"/>
              <a:gd name="connsiteX1081" fmla="*/ 754767 w 4866257"/>
              <a:gd name="connsiteY1081" fmla="*/ 1661038 h 5636895"/>
              <a:gd name="connsiteX1082" fmla="*/ 825702 w 4866257"/>
              <a:gd name="connsiteY1082" fmla="*/ 1651654 h 5636895"/>
              <a:gd name="connsiteX1083" fmla="*/ 837053 w 4866257"/>
              <a:gd name="connsiteY1083" fmla="*/ 1651654 h 5636895"/>
              <a:gd name="connsiteX1084" fmla="*/ 899477 w 4866257"/>
              <a:gd name="connsiteY1084" fmla="*/ 1751754 h 5636895"/>
              <a:gd name="connsiteX1085" fmla="*/ 970414 w 4866257"/>
              <a:gd name="connsiteY1085" fmla="*/ 1742369 h 5636895"/>
              <a:gd name="connsiteX1086" fmla="*/ 1251323 w 4866257"/>
              <a:gd name="connsiteY1086" fmla="*/ 1923801 h 5636895"/>
              <a:gd name="connsiteX1087" fmla="*/ 1282535 w 4866257"/>
              <a:gd name="connsiteY1087" fmla="*/ 1911289 h 5636895"/>
              <a:gd name="connsiteX1088" fmla="*/ 1364822 w 4866257"/>
              <a:gd name="connsiteY1088" fmla="*/ 1970724 h 5636895"/>
              <a:gd name="connsiteX1089" fmla="*/ 1415896 w 4866257"/>
              <a:gd name="connsiteY1089" fmla="*/ 1958211 h 5636895"/>
              <a:gd name="connsiteX1090" fmla="*/ 1529395 w 4866257"/>
              <a:gd name="connsiteY1090" fmla="*/ 2061440 h 5636895"/>
              <a:gd name="connsiteX1091" fmla="*/ 1569120 w 4866257"/>
              <a:gd name="connsiteY1091" fmla="*/ 2027030 h 5636895"/>
              <a:gd name="connsiteX1092" fmla="*/ 1466971 w 4866257"/>
              <a:gd name="connsiteY1092" fmla="*/ 1842469 h 5636895"/>
              <a:gd name="connsiteX1093" fmla="*/ 1478320 w 4866257"/>
              <a:gd name="connsiteY1093" fmla="*/ 1798676 h 5636895"/>
              <a:gd name="connsiteX1094" fmla="*/ 1498183 w 4866257"/>
              <a:gd name="connsiteY1094" fmla="*/ 1798676 h 5636895"/>
              <a:gd name="connsiteX1095" fmla="*/ 1498183 w 4866257"/>
              <a:gd name="connsiteY1095" fmla="*/ 1820573 h 5636895"/>
              <a:gd name="connsiteX1096" fmla="*/ 1509532 w 4866257"/>
              <a:gd name="connsiteY1096" fmla="*/ 1820573 h 5636895"/>
              <a:gd name="connsiteX1097" fmla="*/ 1756393 w 4866257"/>
              <a:gd name="connsiteY1097" fmla="*/ 1639141 h 5636895"/>
              <a:gd name="connsiteX1098" fmla="*/ 1798954 w 4866257"/>
              <a:gd name="connsiteY1098" fmla="*/ 1617244 h 5636895"/>
              <a:gd name="connsiteX1099" fmla="*/ 1807467 w 4866257"/>
              <a:gd name="connsiteY1099" fmla="*/ 1617244 h 5636895"/>
              <a:gd name="connsiteX1100" fmla="*/ 1827329 w 4866257"/>
              <a:gd name="connsiteY1100" fmla="*/ 1626629 h 5636895"/>
              <a:gd name="connsiteX1101" fmla="*/ 1827329 w 4866257"/>
              <a:gd name="connsiteY1101" fmla="*/ 1617244 h 5636895"/>
              <a:gd name="connsiteX1102" fmla="*/ 1767742 w 4866257"/>
              <a:gd name="connsiteY1102" fmla="*/ 1535912 h 5636895"/>
              <a:gd name="connsiteX1103" fmla="*/ 1776254 w 4866257"/>
              <a:gd name="connsiteY1103" fmla="*/ 1535912 h 5636895"/>
              <a:gd name="connsiteX1104" fmla="*/ 1838679 w 4866257"/>
              <a:gd name="connsiteY1104" fmla="*/ 1582835 h 5636895"/>
              <a:gd name="connsiteX1105" fmla="*/ 1994740 w 4866257"/>
              <a:gd name="connsiteY1105" fmla="*/ 1410788 h 5636895"/>
              <a:gd name="connsiteX1106" fmla="*/ 2096889 w 4866257"/>
              <a:gd name="connsiteY1106" fmla="*/ 1341969 h 5636895"/>
              <a:gd name="connsiteX1107" fmla="*/ 2210387 w 4866257"/>
              <a:gd name="connsiteY1107" fmla="*/ 1263765 h 5636895"/>
              <a:gd name="connsiteX1108" fmla="*/ 2210387 w 4866257"/>
              <a:gd name="connsiteY1108" fmla="*/ 1241869 h 5636895"/>
              <a:gd name="connsiteX1109" fmla="*/ 2201876 w 4866257"/>
              <a:gd name="connsiteY1109" fmla="*/ 1216844 h 5636895"/>
              <a:gd name="connsiteX1110" fmla="*/ 2335236 w 4866257"/>
              <a:gd name="connsiteY1110" fmla="*/ 1138640 h 5636895"/>
              <a:gd name="connsiteX1111" fmla="*/ 2366448 w 4866257"/>
              <a:gd name="connsiteY1111" fmla="*/ 1148025 h 5636895"/>
              <a:gd name="connsiteX1112" fmla="*/ 2355099 w 4866257"/>
              <a:gd name="connsiteY1112" fmla="*/ 1126127 h 5636895"/>
              <a:gd name="connsiteX1113" fmla="*/ 2355099 w 4866257"/>
              <a:gd name="connsiteY1113" fmla="*/ 1113616 h 5636895"/>
              <a:gd name="connsiteX1114" fmla="*/ 2460085 w 4866257"/>
              <a:gd name="connsiteY1114" fmla="*/ 1047924 h 5636895"/>
              <a:gd name="connsiteX1115" fmla="*/ 2460085 w 4866257"/>
              <a:gd name="connsiteY1115" fmla="*/ 1035412 h 5636895"/>
              <a:gd name="connsiteX1116" fmla="*/ 2491297 w 4866257"/>
              <a:gd name="connsiteY1116" fmla="*/ 1035412 h 5636895"/>
              <a:gd name="connsiteX1117" fmla="*/ 2511160 w 4866257"/>
              <a:gd name="connsiteY1117" fmla="*/ 1057308 h 5636895"/>
              <a:gd name="connsiteX1118" fmla="*/ 2718294 w 4866257"/>
              <a:gd name="connsiteY1118" fmla="*/ 1035412 h 5636895"/>
              <a:gd name="connsiteX1119" fmla="*/ 2726807 w 4866257"/>
              <a:gd name="connsiteY1119" fmla="*/ 1047924 h 5636895"/>
              <a:gd name="connsiteX1120" fmla="*/ 2738156 w 4866257"/>
              <a:gd name="connsiteY1120" fmla="*/ 1022899 h 5636895"/>
              <a:gd name="connsiteX1121" fmla="*/ 2499809 w 4866257"/>
              <a:gd name="connsiteY1121" fmla="*/ 694446 h 5636895"/>
              <a:gd name="connsiteX1122" fmla="*/ 2491297 w 4866257"/>
              <a:gd name="connsiteY1122" fmla="*/ 660036 h 5636895"/>
              <a:gd name="connsiteX1123" fmla="*/ 734904 w 4866257"/>
              <a:gd name="connsiteY1123" fmla="*/ 660036 h 5636895"/>
              <a:gd name="connsiteX1124" fmla="*/ 743416 w 4866257"/>
              <a:gd name="connsiteY1124" fmla="*/ 660036 h 5636895"/>
              <a:gd name="connsiteX1125" fmla="*/ 785979 w 4866257"/>
              <a:gd name="connsiteY1125" fmla="*/ 703830 h 5636895"/>
              <a:gd name="connsiteX1126" fmla="*/ 763279 w 4866257"/>
              <a:gd name="connsiteY1126" fmla="*/ 728855 h 5636895"/>
              <a:gd name="connsiteX1127" fmla="*/ 734904 w 4866257"/>
              <a:gd name="connsiteY1127" fmla="*/ 681933 h 5636895"/>
              <a:gd name="connsiteX1128" fmla="*/ 993113 w 4866257"/>
              <a:gd name="connsiteY1128" fmla="*/ 638139 h 5636895"/>
              <a:gd name="connsiteX1129" fmla="*/ 1052700 w 4866257"/>
              <a:gd name="connsiteY1129" fmla="*/ 638139 h 5636895"/>
              <a:gd name="connsiteX1130" fmla="*/ 1197411 w 4866257"/>
              <a:gd name="connsiteY1130" fmla="*/ 922799 h 5636895"/>
              <a:gd name="connsiteX1131" fmla="*/ 1322260 w 4866257"/>
              <a:gd name="connsiteY1131" fmla="*/ 1082333 h 5636895"/>
              <a:gd name="connsiteX1132" fmla="*/ 1310910 w 4866257"/>
              <a:gd name="connsiteY1132" fmla="*/ 1082333 h 5636895"/>
              <a:gd name="connsiteX1133" fmla="*/ 1166199 w 4866257"/>
              <a:gd name="connsiteY1133" fmla="*/ 979105 h 5636895"/>
              <a:gd name="connsiteX1134" fmla="*/ 1166199 w 4866257"/>
              <a:gd name="connsiteY1134" fmla="*/ 988489 h 5636895"/>
              <a:gd name="connsiteX1135" fmla="*/ 1126475 w 4866257"/>
              <a:gd name="connsiteY1135" fmla="*/ 1082333 h 5636895"/>
              <a:gd name="connsiteX1136" fmla="*/ 1115124 w 4866257"/>
              <a:gd name="connsiteY1136" fmla="*/ 1082333 h 5636895"/>
              <a:gd name="connsiteX1137" fmla="*/ 970414 w 4866257"/>
              <a:gd name="connsiteY1137" fmla="*/ 841468 h 5636895"/>
              <a:gd name="connsiteX1138" fmla="*/ 950551 w 4866257"/>
              <a:gd name="connsiteY1138" fmla="*/ 738240 h 5636895"/>
              <a:gd name="connsiteX1139" fmla="*/ 950551 w 4866257"/>
              <a:gd name="connsiteY1139" fmla="*/ 681933 h 5636895"/>
              <a:gd name="connsiteX1140" fmla="*/ 993113 w 4866257"/>
              <a:gd name="connsiteY1140" fmla="*/ 638139 h 5636895"/>
              <a:gd name="connsiteX1141" fmla="*/ 2417523 w 4866257"/>
              <a:gd name="connsiteY1141" fmla="*/ 569320 h 5636895"/>
              <a:gd name="connsiteX1142" fmla="*/ 2428872 w 4866257"/>
              <a:gd name="connsiteY1142" fmla="*/ 569320 h 5636895"/>
              <a:gd name="connsiteX1143" fmla="*/ 2491297 w 4866257"/>
              <a:gd name="connsiteY1143" fmla="*/ 647523 h 5636895"/>
              <a:gd name="connsiteX1144" fmla="*/ 2491297 w 4866257"/>
              <a:gd name="connsiteY1144" fmla="*/ 660036 h 5636895"/>
              <a:gd name="connsiteX1145" fmla="*/ 2417523 w 4866257"/>
              <a:gd name="connsiteY1145" fmla="*/ 578704 h 5636895"/>
              <a:gd name="connsiteX1146" fmla="*/ 1818817 w 4866257"/>
              <a:gd name="connsiteY1146" fmla="*/ 453579 h 5636895"/>
              <a:gd name="connsiteX1147" fmla="*/ 1838679 w 4866257"/>
              <a:gd name="connsiteY1147" fmla="*/ 478604 h 5636895"/>
              <a:gd name="connsiteX1148" fmla="*/ 1838679 w 4866257"/>
              <a:gd name="connsiteY1148" fmla="*/ 500501 h 5636895"/>
              <a:gd name="connsiteX1149" fmla="*/ 1818817 w 4866257"/>
              <a:gd name="connsiteY1149" fmla="*/ 522398 h 5636895"/>
              <a:gd name="connsiteX1150" fmla="*/ 1798954 w 4866257"/>
              <a:gd name="connsiteY1150" fmla="*/ 487989 h 5636895"/>
              <a:gd name="connsiteX1151" fmla="*/ 1798954 w 4866257"/>
              <a:gd name="connsiteY1151" fmla="*/ 478604 h 5636895"/>
              <a:gd name="connsiteX1152" fmla="*/ 1818817 w 4866257"/>
              <a:gd name="connsiteY1152" fmla="*/ 453579 h 5636895"/>
              <a:gd name="connsiteX1153" fmla="*/ 2315374 w 4866257"/>
              <a:gd name="connsiteY1153" fmla="*/ 409785 h 5636895"/>
              <a:gd name="connsiteX1154" fmla="*/ 2323887 w 4866257"/>
              <a:gd name="connsiteY1154" fmla="*/ 409785 h 5636895"/>
              <a:gd name="connsiteX1155" fmla="*/ 2366448 w 4866257"/>
              <a:gd name="connsiteY1155" fmla="*/ 478604 h 5636895"/>
              <a:gd name="connsiteX1156" fmla="*/ 2335236 w 4866257"/>
              <a:gd name="connsiteY1156" fmla="*/ 478604 h 5636895"/>
              <a:gd name="connsiteX1157" fmla="*/ 2315374 w 4866257"/>
              <a:gd name="connsiteY1157" fmla="*/ 431682 h 5636895"/>
              <a:gd name="connsiteX1158" fmla="*/ 3614934 w 4866257"/>
              <a:gd name="connsiteY1158" fmla="*/ 237738 h 5636895"/>
              <a:gd name="connsiteX1159" fmla="*/ 3637633 w 4866257"/>
              <a:gd name="connsiteY1159" fmla="*/ 237738 h 5636895"/>
              <a:gd name="connsiteX1160" fmla="*/ 3657496 w 4866257"/>
              <a:gd name="connsiteY1160" fmla="*/ 259635 h 5636895"/>
              <a:gd name="connsiteX1161" fmla="*/ 3637633 w 4866257"/>
              <a:gd name="connsiteY1161" fmla="*/ 284660 h 5636895"/>
              <a:gd name="connsiteX1162" fmla="*/ 3614934 w 4866257"/>
              <a:gd name="connsiteY1162" fmla="*/ 259635 h 5636895"/>
              <a:gd name="connsiteX1163" fmla="*/ 3501435 w 4866257"/>
              <a:gd name="connsiteY1163" fmla="*/ 90715 h 5636895"/>
              <a:gd name="connsiteX1164" fmla="*/ 3501435 w 4866257"/>
              <a:gd name="connsiteY1164" fmla="*/ 125125 h 5636895"/>
              <a:gd name="connsiteX1165" fmla="*/ 3481574 w 4866257"/>
              <a:gd name="connsiteY1165" fmla="*/ 100100 h 5636895"/>
              <a:gd name="connsiteX1166" fmla="*/ 2108239 w 4866257"/>
              <a:gd name="connsiteY1166" fmla="*/ 0 h 5636895"/>
              <a:gd name="connsiteX1167" fmla="*/ 2201876 w 4866257"/>
              <a:gd name="connsiteY1167" fmla="*/ 181432 h 5636895"/>
              <a:gd name="connsiteX1168" fmla="*/ 2315374 w 4866257"/>
              <a:gd name="connsiteY1168" fmla="*/ 397272 h 5636895"/>
              <a:gd name="connsiteX1169" fmla="*/ 2304024 w 4866257"/>
              <a:gd name="connsiteY1169" fmla="*/ 397272 h 5636895"/>
              <a:gd name="connsiteX1170" fmla="*/ 2139451 w 4866257"/>
              <a:gd name="connsiteY1170" fmla="*/ 159534 h 5636895"/>
              <a:gd name="connsiteX1171" fmla="*/ 2077027 w 4866257"/>
              <a:gd name="connsiteY1171" fmla="*/ 56307 h 5636895"/>
              <a:gd name="connsiteX1172" fmla="*/ 2077027 w 4866257"/>
              <a:gd name="connsiteY1172" fmla="*/ 34409 h 5636895"/>
              <a:gd name="connsiteX1173" fmla="*/ 2108239 w 4866257"/>
              <a:gd name="connsiteY1173" fmla="*/ 0 h 563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</a:cxnLst>
            <a:rect l="l" t="t" r="r" b="b"/>
            <a:pathLst>
              <a:path w="4866257" h="5636895">
                <a:moveTo>
                  <a:pt x="3646146" y="5602486"/>
                </a:moveTo>
                <a:cubicBezTo>
                  <a:pt x="3661280" y="5604572"/>
                  <a:pt x="3668845" y="5611870"/>
                  <a:pt x="3668845" y="5624383"/>
                </a:cubicBezTo>
                <a:lnTo>
                  <a:pt x="3646146" y="5636895"/>
                </a:lnTo>
                <a:close/>
                <a:moveTo>
                  <a:pt x="3356725" y="5533667"/>
                </a:moveTo>
                <a:cubicBezTo>
                  <a:pt x="3371858" y="5535753"/>
                  <a:pt x="3379425" y="5544094"/>
                  <a:pt x="3379425" y="5558692"/>
                </a:cubicBezTo>
                <a:cubicBezTo>
                  <a:pt x="3379425" y="5573290"/>
                  <a:pt x="3371858" y="5580589"/>
                  <a:pt x="3356725" y="5580589"/>
                </a:cubicBezTo>
                <a:lnTo>
                  <a:pt x="3336862" y="5546180"/>
                </a:lnTo>
                <a:close/>
                <a:moveTo>
                  <a:pt x="4287414" y="5180189"/>
                </a:moveTo>
                <a:lnTo>
                  <a:pt x="4298764" y="5180189"/>
                </a:lnTo>
                <a:cubicBezTo>
                  <a:pt x="4312005" y="5182274"/>
                  <a:pt x="4318626" y="5190616"/>
                  <a:pt x="4318626" y="5205214"/>
                </a:cubicBezTo>
                <a:cubicBezTo>
                  <a:pt x="4318626" y="5219812"/>
                  <a:pt x="4312005" y="5227110"/>
                  <a:pt x="4298764" y="5227110"/>
                </a:cubicBezTo>
                <a:lnTo>
                  <a:pt x="4287414" y="5227110"/>
                </a:lnTo>
                <a:cubicBezTo>
                  <a:pt x="4274173" y="5227110"/>
                  <a:pt x="4267551" y="5219812"/>
                  <a:pt x="4267551" y="5205214"/>
                </a:cubicBezTo>
                <a:cubicBezTo>
                  <a:pt x="4269444" y="5188529"/>
                  <a:pt x="4276064" y="5180189"/>
                  <a:pt x="4287414" y="5180189"/>
                </a:cubicBezTo>
                <a:close/>
                <a:moveTo>
                  <a:pt x="3927055" y="5067576"/>
                </a:moveTo>
                <a:lnTo>
                  <a:pt x="3935568" y="5067576"/>
                </a:lnTo>
                <a:cubicBezTo>
                  <a:pt x="3950701" y="5069661"/>
                  <a:pt x="3958267" y="5076959"/>
                  <a:pt x="3958267" y="5089472"/>
                </a:cubicBezTo>
                <a:lnTo>
                  <a:pt x="3935568" y="5101985"/>
                </a:lnTo>
                <a:lnTo>
                  <a:pt x="3927055" y="5101985"/>
                </a:lnTo>
                <a:close/>
                <a:moveTo>
                  <a:pt x="4017854" y="4986244"/>
                </a:moveTo>
                <a:cubicBezTo>
                  <a:pt x="4093521" y="5071747"/>
                  <a:pt x="4131353" y="5133266"/>
                  <a:pt x="4131353" y="5170804"/>
                </a:cubicBezTo>
                <a:lnTo>
                  <a:pt x="4131353" y="5180189"/>
                </a:lnTo>
                <a:cubicBezTo>
                  <a:pt x="4131353" y="5196872"/>
                  <a:pt x="4124733" y="5205214"/>
                  <a:pt x="4111490" y="5205214"/>
                </a:cubicBezTo>
                <a:cubicBezTo>
                  <a:pt x="4075549" y="5205214"/>
                  <a:pt x="4037717" y="5136395"/>
                  <a:pt x="3997992" y="4998757"/>
                </a:cubicBezTo>
                <a:close/>
                <a:moveTo>
                  <a:pt x="4236339" y="4942450"/>
                </a:moveTo>
                <a:lnTo>
                  <a:pt x="4247690" y="4964347"/>
                </a:lnTo>
                <a:lnTo>
                  <a:pt x="4247690" y="4976859"/>
                </a:lnTo>
                <a:lnTo>
                  <a:pt x="4216477" y="4976859"/>
                </a:lnTo>
                <a:lnTo>
                  <a:pt x="4216477" y="4964347"/>
                </a:lnTo>
                <a:cubicBezTo>
                  <a:pt x="4218369" y="4949749"/>
                  <a:pt x="4224990" y="4942450"/>
                  <a:pt x="4236339" y="4942450"/>
                </a:cubicBezTo>
                <a:close/>
                <a:moveTo>
                  <a:pt x="4803833" y="4886144"/>
                </a:moveTo>
                <a:lnTo>
                  <a:pt x="4815183" y="4886144"/>
                </a:lnTo>
                <a:cubicBezTo>
                  <a:pt x="4824641" y="4886144"/>
                  <a:pt x="4837883" y="4900742"/>
                  <a:pt x="4854908" y="4929938"/>
                </a:cubicBezTo>
                <a:cubicBezTo>
                  <a:pt x="4854908" y="4940365"/>
                  <a:pt x="4844503" y="4951834"/>
                  <a:pt x="4823696" y="4964347"/>
                </a:cubicBezTo>
                <a:lnTo>
                  <a:pt x="4803833" y="4964347"/>
                </a:lnTo>
                <a:cubicBezTo>
                  <a:pt x="4790591" y="4964347"/>
                  <a:pt x="4783971" y="4957048"/>
                  <a:pt x="4783971" y="4942450"/>
                </a:cubicBezTo>
                <a:lnTo>
                  <a:pt x="4783971" y="4908040"/>
                </a:lnTo>
                <a:cubicBezTo>
                  <a:pt x="4785862" y="4893442"/>
                  <a:pt x="4792484" y="4886144"/>
                  <a:pt x="4803833" y="4886144"/>
                </a:cubicBezTo>
                <a:close/>
                <a:moveTo>
                  <a:pt x="2346586" y="4795427"/>
                </a:moveTo>
                <a:lnTo>
                  <a:pt x="2346586" y="4804812"/>
                </a:lnTo>
                <a:cubicBezTo>
                  <a:pt x="2352261" y="4804812"/>
                  <a:pt x="2361719" y="4808983"/>
                  <a:pt x="2374961" y="4817325"/>
                </a:cubicBezTo>
                <a:lnTo>
                  <a:pt x="2374961" y="4795427"/>
                </a:lnTo>
                <a:close/>
                <a:moveTo>
                  <a:pt x="4381051" y="4726608"/>
                </a:moveTo>
                <a:lnTo>
                  <a:pt x="4392400" y="4726608"/>
                </a:lnTo>
                <a:cubicBezTo>
                  <a:pt x="4401858" y="4726608"/>
                  <a:pt x="4411316" y="4738079"/>
                  <a:pt x="4420774" y="4761018"/>
                </a:cubicBezTo>
                <a:lnTo>
                  <a:pt x="4420774" y="4782915"/>
                </a:lnTo>
                <a:cubicBezTo>
                  <a:pt x="4420774" y="4797513"/>
                  <a:pt x="4414154" y="4804812"/>
                  <a:pt x="4400913" y="4804812"/>
                </a:cubicBezTo>
                <a:lnTo>
                  <a:pt x="4392400" y="4804812"/>
                </a:lnTo>
                <a:cubicBezTo>
                  <a:pt x="4381051" y="4804812"/>
                  <a:pt x="4370646" y="4793342"/>
                  <a:pt x="4361188" y="4770402"/>
                </a:cubicBezTo>
                <a:lnTo>
                  <a:pt x="4361188" y="4748506"/>
                </a:lnTo>
                <a:cubicBezTo>
                  <a:pt x="4363080" y="4733908"/>
                  <a:pt x="4369700" y="4726608"/>
                  <a:pt x="4381051" y="4726608"/>
                </a:cubicBezTo>
                <a:close/>
                <a:moveTo>
                  <a:pt x="2624658" y="4692199"/>
                </a:moveTo>
                <a:lnTo>
                  <a:pt x="2636008" y="4692199"/>
                </a:lnTo>
                <a:cubicBezTo>
                  <a:pt x="2645466" y="4692199"/>
                  <a:pt x="2654924" y="4703669"/>
                  <a:pt x="2664383" y="4726608"/>
                </a:cubicBezTo>
                <a:cubicBezTo>
                  <a:pt x="2664383" y="4741207"/>
                  <a:pt x="2657761" y="4748506"/>
                  <a:pt x="2644521" y="4748506"/>
                </a:cubicBezTo>
                <a:lnTo>
                  <a:pt x="2636008" y="4748506"/>
                </a:lnTo>
                <a:cubicBezTo>
                  <a:pt x="2624658" y="4748506"/>
                  <a:pt x="2614254" y="4737036"/>
                  <a:pt x="2604796" y="4714096"/>
                </a:cubicBezTo>
                <a:cubicBezTo>
                  <a:pt x="2606687" y="4699498"/>
                  <a:pt x="2613309" y="4692199"/>
                  <a:pt x="2624658" y="4692199"/>
                </a:cubicBezTo>
                <a:close/>
                <a:moveTo>
                  <a:pt x="4514411" y="4667174"/>
                </a:moveTo>
                <a:lnTo>
                  <a:pt x="4534274" y="4667174"/>
                </a:lnTo>
                <a:lnTo>
                  <a:pt x="4534274" y="4701583"/>
                </a:lnTo>
                <a:lnTo>
                  <a:pt x="4514411" y="4701583"/>
                </a:lnTo>
                <a:close/>
                <a:moveTo>
                  <a:pt x="4122841" y="4635893"/>
                </a:moveTo>
                <a:cubicBezTo>
                  <a:pt x="4122841" y="4656747"/>
                  <a:pt x="4112436" y="4667174"/>
                  <a:pt x="4091629" y="4667174"/>
                </a:cubicBezTo>
                <a:lnTo>
                  <a:pt x="4091629" y="4692199"/>
                </a:lnTo>
                <a:cubicBezTo>
                  <a:pt x="4142703" y="4723481"/>
                  <a:pt x="4204181" y="4779787"/>
                  <a:pt x="4276064" y="4861119"/>
                </a:cubicBezTo>
                <a:lnTo>
                  <a:pt x="4287414" y="4861119"/>
                </a:lnTo>
                <a:cubicBezTo>
                  <a:pt x="4224990" y="4750591"/>
                  <a:pt x="4170132" y="4675516"/>
                  <a:pt x="4122841" y="4635893"/>
                </a:cubicBezTo>
                <a:close/>
                <a:moveTo>
                  <a:pt x="2179176" y="4635893"/>
                </a:moveTo>
                <a:lnTo>
                  <a:pt x="2179176" y="4667174"/>
                </a:lnTo>
                <a:lnTo>
                  <a:pt x="2201876" y="4667174"/>
                </a:lnTo>
                <a:lnTo>
                  <a:pt x="2201876" y="4657789"/>
                </a:lnTo>
                <a:cubicBezTo>
                  <a:pt x="2201876" y="4643192"/>
                  <a:pt x="2194309" y="4635893"/>
                  <a:pt x="2179176" y="4635893"/>
                </a:cubicBezTo>
                <a:close/>
                <a:moveTo>
                  <a:pt x="2417523" y="4554562"/>
                </a:moveTo>
                <a:lnTo>
                  <a:pt x="2428872" y="4554562"/>
                </a:lnTo>
                <a:cubicBezTo>
                  <a:pt x="2438330" y="4554562"/>
                  <a:pt x="2455355" y="4573330"/>
                  <a:pt x="2479947" y="4610868"/>
                </a:cubicBezTo>
                <a:lnTo>
                  <a:pt x="2479947" y="4623381"/>
                </a:lnTo>
                <a:cubicBezTo>
                  <a:pt x="2428872" y="4623381"/>
                  <a:pt x="2401444" y="4611910"/>
                  <a:pt x="2397660" y="4588971"/>
                </a:cubicBezTo>
                <a:lnTo>
                  <a:pt x="2397660" y="4576458"/>
                </a:lnTo>
                <a:cubicBezTo>
                  <a:pt x="2399552" y="4561860"/>
                  <a:pt x="2406173" y="4554562"/>
                  <a:pt x="2417523" y="4554562"/>
                </a:cubicBezTo>
                <a:close/>
                <a:moveTo>
                  <a:pt x="2210387" y="4520152"/>
                </a:moveTo>
                <a:lnTo>
                  <a:pt x="2210387" y="4532664"/>
                </a:lnTo>
                <a:cubicBezTo>
                  <a:pt x="2229304" y="4570202"/>
                  <a:pt x="2243492" y="4588971"/>
                  <a:pt x="2252950" y="4588971"/>
                </a:cubicBezTo>
                <a:cubicBezTo>
                  <a:pt x="2235925" y="4543091"/>
                  <a:pt x="2221738" y="4520152"/>
                  <a:pt x="2210387" y="4520152"/>
                </a:cubicBezTo>
                <a:close/>
                <a:moveTo>
                  <a:pt x="1384683" y="4498255"/>
                </a:moveTo>
                <a:cubicBezTo>
                  <a:pt x="1384683" y="4512853"/>
                  <a:pt x="1378063" y="4538920"/>
                  <a:pt x="1364822" y="4576458"/>
                </a:cubicBezTo>
                <a:lnTo>
                  <a:pt x="1384683" y="4588971"/>
                </a:lnTo>
                <a:lnTo>
                  <a:pt x="1396034" y="4510768"/>
                </a:lnTo>
                <a:lnTo>
                  <a:pt x="1396034" y="4498255"/>
                </a:lnTo>
                <a:close/>
                <a:moveTo>
                  <a:pt x="2953805" y="4485743"/>
                </a:moveTo>
                <a:lnTo>
                  <a:pt x="2965154" y="4510768"/>
                </a:lnTo>
                <a:lnTo>
                  <a:pt x="2945292" y="4520152"/>
                </a:lnTo>
                <a:lnTo>
                  <a:pt x="2933942" y="4498255"/>
                </a:lnTo>
                <a:close/>
                <a:moveTo>
                  <a:pt x="4463337" y="4463845"/>
                </a:moveTo>
                <a:cubicBezTo>
                  <a:pt x="4504953" y="4463845"/>
                  <a:pt x="4525761" y="4489914"/>
                  <a:pt x="4525761" y="4542049"/>
                </a:cubicBezTo>
                <a:cubicBezTo>
                  <a:pt x="4525761" y="4554562"/>
                  <a:pt x="4511574" y="4570202"/>
                  <a:pt x="4483199" y="4588971"/>
                </a:cubicBezTo>
                <a:lnTo>
                  <a:pt x="4474687" y="4588971"/>
                </a:lnTo>
                <a:cubicBezTo>
                  <a:pt x="4436854" y="4588971"/>
                  <a:pt x="4412263" y="4573330"/>
                  <a:pt x="4400913" y="4542049"/>
                </a:cubicBezTo>
                <a:lnTo>
                  <a:pt x="4400913" y="4498255"/>
                </a:lnTo>
                <a:cubicBezTo>
                  <a:pt x="4408480" y="4475316"/>
                  <a:pt x="4429287" y="4463845"/>
                  <a:pt x="4463337" y="4463845"/>
                </a:cubicBezTo>
                <a:close/>
                <a:moveTo>
                  <a:pt x="2065676" y="4463845"/>
                </a:moveTo>
                <a:lnTo>
                  <a:pt x="2065676" y="4476358"/>
                </a:lnTo>
                <a:cubicBezTo>
                  <a:pt x="2067569" y="4490956"/>
                  <a:pt x="2075135" y="4498255"/>
                  <a:pt x="2088376" y="4498255"/>
                </a:cubicBezTo>
                <a:lnTo>
                  <a:pt x="2088376" y="4485743"/>
                </a:lnTo>
                <a:cubicBezTo>
                  <a:pt x="2088376" y="4471145"/>
                  <a:pt x="2080810" y="4463845"/>
                  <a:pt x="2065676" y="4463845"/>
                </a:cubicBezTo>
                <a:close/>
                <a:moveTo>
                  <a:pt x="2159313" y="4451333"/>
                </a:moveTo>
                <a:cubicBezTo>
                  <a:pt x="2172555" y="4470101"/>
                  <a:pt x="2179176" y="4485743"/>
                  <a:pt x="2179176" y="4498255"/>
                </a:cubicBezTo>
                <a:lnTo>
                  <a:pt x="2190525" y="4498255"/>
                </a:lnTo>
                <a:lnTo>
                  <a:pt x="2190525" y="4463845"/>
                </a:lnTo>
                <a:lnTo>
                  <a:pt x="2170663" y="4451333"/>
                </a:lnTo>
                <a:close/>
                <a:moveTo>
                  <a:pt x="1455620" y="4373130"/>
                </a:moveTo>
                <a:cubicBezTo>
                  <a:pt x="1455620" y="4379386"/>
                  <a:pt x="1452783" y="4382514"/>
                  <a:pt x="1447108" y="4382514"/>
                </a:cubicBezTo>
                <a:lnTo>
                  <a:pt x="1455620" y="4407539"/>
                </a:lnTo>
                <a:cubicBezTo>
                  <a:pt x="1455620" y="4422137"/>
                  <a:pt x="1442379" y="4429436"/>
                  <a:pt x="1415896" y="4429436"/>
                </a:cubicBezTo>
                <a:lnTo>
                  <a:pt x="1424408" y="4451333"/>
                </a:lnTo>
                <a:cubicBezTo>
                  <a:pt x="1418733" y="4465931"/>
                  <a:pt x="1415896" y="4477401"/>
                  <a:pt x="1415896" y="4485743"/>
                </a:cubicBezTo>
                <a:lnTo>
                  <a:pt x="1415896" y="4498255"/>
                </a:lnTo>
                <a:lnTo>
                  <a:pt x="1424408" y="4498255"/>
                </a:lnTo>
                <a:cubicBezTo>
                  <a:pt x="1424408" y="4475316"/>
                  <a:pt x="1431975" y="4463845"/>
                  <a:pt x="1447108" y="4463845"/>
                </a:cubicBezTo>
                <a:lnTo>
                  <a:pt x="1455620" y="4463845"/>
                </a:lnTo>
                <a:lnTo>
                  <a:pt x="1478320" y="4542049"/>
                </a:lnTo>
                <a:lnTo>
                  <a:pt x="1529395" y="4542049"/>
                </a:lnTo>
                <a:cubicBezTo>
                  <a:pt x="1529395" y="4533707"/>
                  <a:pt x="1512370" y="4514939"/>
                  <a:pt x="1478320" y="4485743"/>
                </a:cubicBezTo>
                <a:cubicBezTo>
                  <a:pt x="1478320" y="4477401"/>
                  <a:pt x="1481158" y="4465931"/>
                  <a:pt x="1486832" y="4451333"/>
                </a:cubicBezTo>
                <a:cubicBezTo>
                  <a:pt x="1481158" y="4399197"/>
                  <a:pt x="1470754" y="4373130"/>
                  <a:pt x="1455620" y="4373130"/>
                </a:cubicBezTo>
                <a:close/>
                <a:moveTo>
                  <a:pt x="4369700" y="4351232"/>
                </a:moveTo>
                <a:lnTo>
                  <a:pt x="4381051" y="4373130"/>
                </a:lnTo>
                <a:lnTo>
                  <a:pt x="4361188" y="4382514"/>
                </a:lnTo>
                <a:lnTo>
                  <a:pt x="4349839" y="4360617"/>
                </a:lnTo>
                <a:close/>
                <a:moveTo>
                  <a:pt x="1415896" y="4338720"/>
                </a:moveTo>
                <a:cubicBezTo>
                  <a:pt x="1402654" y="4340805"/>
                  <a:pt x="1396034" y="4348105"/>
                  <a:pt x="1396034" y="4360617"/>
                </a:cubicBezTo>
                <a:lnTo>
                  <a:pt x="1404546" y="4416924"/>
                </a:lnTo>
                <a:lnTo>
                  <a:pt x="1415896" y="4416924"/>
                </a:lnTo>
                <a:cubicBezTo>
                  <a:pt x="1415896" y="4375215"/>
                  <a:pt x="1418733" y="4349147"/>
                  <a:pt x="1424408" y="4338720"/>
                </a:cubicBezTo>
                <a:close/>
                <a:moveTo>
                  <a:pt x="2335236" y="4282413"/>
                </a:moveTo>
                <a:lnTo>
                  <a:pt x="2355099" y="4282413"/>
                </a:lnTo>
                <a:cubicBezTo>
                  <a:pt x="2394823" y="4332465"/>
                  <a:pt x="2449681" y="4381472"/>
                  <a:pt x="2519672" y="4429436"/>
                </a:cubicBezTo>
                <a:cubicBezTo>
                  <a:pt x="2555613" y="4481572"/>
                  <a:pt x="2573584" y="4519110"/>
                  <a:pt x="2573584" y="4542049"/>
                </a:cubicBezTo>
                <a:lnTo>
                  <a:pt x="2531021" y="4576458"/>
                </a:lnTo>
                <a:lnTo>
                  <a:pt x="2519672" y="4576458"/>
                </a:lnTo>
                <a:cubicBezTo>
                  <a:pt x="2485622" y="4555604"/>
                  <a:pt x="2468597" y="4525366"/>
                  <a:pt x="2468597" y="4485743"/>
                </a:cubicBezTo>
                <a:cubicBezTo>
                  <a:pt x="2483731" y="4485743"/>
                  <a:pt x="2491297" y="4474272"/>
                  <a:pt x="2491297" y="4451333"/>
                </a:cubicBezTo>
                <a:cubicBezTo>
                  <a:pt x="2491297" y="4440906"/>
                  <a:pt x="2439277" y="4399197"/>
                  <a:pt x="2335236" y="4326207"/>
                </a:cubicBezTo>
                <a:close/>
                <a:moveTo>
                  <a:pt x="3356725" y="4191698"/>
                </a:moveTo>
                <a:lnTo>
                  <a:pt x="3368074" y="4213594"/>
                </a:lnTo>
                <a:lnTo>
                  <a:pt x="3368074" y="4222979"/>
                </a:lnTo>
                <a:lnTo>
                  <a:pt x="3336862" y="4222979"/>
                </a:lnTo>
                <a:lnTo>
                  <a:pt x="3336862" y="4213594"/>
                </a:lnTo>
                <a:cubicBezTo>
                  <a:pt x="3338754" y="4198998"/>
                  <a:pt x="3345375" y="4191698"/>
                  <a:pt x="3356725" y="4191698"/>
                </a:cubicBezTo>
                <a:close/>
                <a:moveTo>
                  <a:pt x="4474687" y="4179185"/>
                </a:moveTo>
                <a:lnTo>
                  <a:pt x="4483199" y="4201083"/>
                </a:lnTo>
                <a:lnTo>
                  <a:pt x="4451987" y="4201083"/>
                </a:lnTo>
                <a:cubicBezTo>
                  <a:pt x="4453879" y="4186484"/>
                  <a:pt x="4461446" y="4179185"/>
                  <a:pt x="4474687" y="4179185"/>
                </a:cubicBezTo>
                <a:close/>
                <a:moveTo>
                  <a:pt x="1736530" y="4166673"/>
                </a:moveTo>
                <a:lnTo>
                  <a:pt x="1736530" y="4213594"/>
                </a:lnTo>
                <a:lnTo>
                  <a:pt x="1745042" y="4213594"/>
                </a:lnTo>
                <a:lnTo>
                  <a:pt x="1745042" y="4166673"/>
                </a:lnTo>
                <a:close/>
                <a:moveTo>
                  <a:pt x="3254576" y="4110366"/>
                </a:moveTo>
                <a:cubicBezTo>
                  <a:pt x="3286734" y="4124964"/>
                  <a:pt x="3303759" y="4140606"/>
                  <a:pt x="3305650" y="4157288"/>
                </a:cubicBezTo>
                <a:cubicBezTo>
                  <a:pt x="3292408" y="4190655"/>
                  <a:pt x="3279167" y="4209425"/>
                  <a:pt x="3265925" y="4213594"/>
                </a:cubicBezTo>
                <a:cubicBezTo>
                  <a:pt x="3229984" y="4203167"/>
                  <a:pt x="3212013" y="4176057"/>
                  <a:pt x="3212013" y="4132263"/>
                </a:cubicBezTo>
                <a:close/>
                <a:moveTo>
                  <a:pt x="3512786" y="4032164"/>
                </a:moveTo>
                <a:lnTo>
                  <a:pt x="3512786" y="4041548"/>
                </a:lnTo>
                <a:cubicBezTo>
                  <a:pt x="3533593" y="4066573"/>
                  <a:pt x="3543998" y="4085341"/>
                  <a:pt x="3543998" y="4097854"/>
                </a:cubicBezTo>
                <a:lnTo>
                  <a:pt x="3555347" y="4097854"/>
                </a:lnTo>
                <a:lnTo>
                  <a:pt x="3555347" y="4066573"/>
                </a:lnTo>
                <a:close/>
                <a:moveTo>
                  <a:pt x="1251323" y="3997754"/>
                </a:moveTo>
                <a:cubicBezTo>
                  <a:pt x="1277806" y="4008181"/>
                  <a:pt x="1291048" y="4019650"/>
                  <a:pt x="1291048" y="4032164"/>
                </a:cubicBezTo>
                <a:lnTo>
                  <a:pt x="1291048" y="4041548"/>
                </a:lnTo>
                <a:cubicBezTo>
                  <a:pt x="1291048" y="4058231"/>
                  <a:pt x="1284427" y="4066573"/>
                  <a:pt x="1271185" y="4066573"/>
                </a:cubicBezTo>
                <a:cubicBezTo>
                  <a:pt x="1261727" y="4066573"/>
                  <a:pt x="1251323" y="4055102"/>
                  <a:pt x="1239973" y="4032164"/>
                </a:cubicBezTo>
                <a:lnTo>
                  <a:pt x="1239973" y="4019650"/>
                </a:lnTo>
                <a:close/>
                <a:moveTo>
                  <a:pt x="1353472" y="3950831"/>
                </a:moveTo>
                <a:lnTo>
                  <a:pt x="1364822" y="3972729"/>
                </a:lnTo>
                <a:lnTo>
                  <a:pt x="1342122" y="3985241"/>
                </a:lnTo>
                <a:lnTo>
                  <a:pt x="1333609" y="3963345"/>
                </a:lnTo>
                <a:close/>
                <a:moveTo>
                  <a:pt x="1972040" y="3838219"/>
                </a:moveTo>
                <a:lnTo>
                  <a:pt x="1972040" y="3872628"/>
                </a:lnTo>
                <a:cubicBezTo>
                  <a:pt x="1972040" y="3883055"/>
                  <a:pt x="1982445" y="3894526"/>
                  <a:pt x="2003252" y="3907037"/>
                </a:cubicBezTo>
                <a:lnTo>
                  <a:pt x="2003252" y="3894526"/>
                </a:lnTo>
                <a:lnTo>
                  <a:pt x="1994740" y="3838219"/>
                </a:lnTo>
                <a:close/>
                <a:moveTo>
                  <a:pt x="1271185" y="3838219"/>
                </a:moveTo>
                <a:cubicBezTo>
                  <a:pt x="1284427" y="3840305"/>
                  <a:pt x="1291048" y="3847603"/>
                  <a:pt x="1291048" y="3860116"/>
                </a:cubicBezTo>
                <a:cubicBezTo>
                  <a:pt x="1291048" y="3874714"/>
                  <a:pt x="1284427" y="3882013"/>
                  <a:pt x="1271185" y="3882013"/>
                </a:cubicBezTo>
                <a:cubicBezTo>
                  <a:pt x="1257944" y="3882013"/>
                  <a:pt x="1251323" y="3874714"/>
                  <a:pt x="1251323" y="3860116"/>
                </a:cubicBezTo>
                <a:cubicBezTo>
                  <a:pt x="1253214" y="3845518"/>
                  <a:pt x="1259836" y="3838219"/>
                  <a:pt x="1271185" y="3838219"/>
                </a:cubicBezTo>
                <a:close/>
                <a:moveTo>
                  <a:pt x="4412263" y="3825707"/>
                </a:moveTo>
                <a:lnTo>
                  <a:pt x="4432125" y="3825707"/>
                </a:lnTo>
                <a:lnTo>
                  <a:pt x="4432125" y="3872628"/>
                </a:lnTo>
                <a:cubicBezTo>
                  <a:pt x="4432125" y="3883055"/>
                  <a:pt x="4415100" y="3897653"/>
                  <a:pt x="4381051" y="3916422"/>
                </a:cubicBezTo>
                <a:lnTo>
                  <a:pt x="4381051" y="3882013"/>
                </a:lnTo>
                <a:lnTo>
                  <a:pt x="4400913" y="3882013"/>
                </a:lnTo>
                <a:lnTo>
                  <a:pt x="4381051" y="3847603"/>
                </a:lnTo>
                <a:close/>
                <a:moveTo>
                  <a:pt x="3047441" y="3791297"/>
                </a:moveTo>
                <a:cubicBezTo>
                  <a:pt x="3047441" y="3803809"/>
                  <a:pt x="3061628" y="3819449"/>
                  <a:pt x="3090003" y="3838219"/>
                </a:cubicBezTo>
                <a:lnTo>
                  <a:pt x="3109865" y="3838219"/>
                </a:lnTo>
                <a:lnTo>
                  <a:pt x="3109865" y="3825707"/>
                </a:lnTo>
                <a:cubicBezTo>
                  <a:pt x="3089057" y="3825707"/>
                  <a:pt x="3078653" y="3814237"/>
                  <a:pt x="3078653" y="3791297"/>
                </a:cubicBezTo>
                <a:close/>
                <a:moveTo>
                  <a:pt x="2953805" y="3791297"/>
                </a:moveTo>
                <a:lnTo>
                  <a:pt x="2953805" y="3803809"/>
                </a:lnTo>
                <a:cubicBezTo>
                  <a:pt x="2953805" y="3814237"/>
                  <a:pt x="2964208" y="3825707"/>
                  <a:pt x="2985017" y="3838219"/>
                </a:cubicBezTo>
                <a:cubicBezTo>
                  <a:pt x="2998258" y="3829878"/>
                  <a:pt x="3008662" y="3825707"/>
                  <a:pt x="3016229" y="3825707"/>
                </a:cubicBezTo>
                <a:lnTo>
                  <a:pt x="3016229" y="3813194"/>
                </a:lnTo>
                <a:close/>
                <a:moveTo>
                  <a:pt x="3192152" y="3756888"/>
                </a:moveTo>
                <a:lnTo>
                  <a:pt x="3192152" y="3791297"/>
                </a:lnTo>
                <a:cubicBezTo>
                  <a:pt x="3226202" y="3791297"/>
                  <a:pt x="3243226" y="3806938"/>
                  <a:pt x="3243226" y="3838219"/>
                </a:cubicBezTo>
                <a:lnTo>
                  <a:pt x="3285788" y="3838219"/>
                </a:lnTo>
                <a:cubicBezTo>
                  <a:pt x="3257414" y="3798596"/>
                  <a:pt x="3243226" y="3775657"/>
                  <a:pt x="3243226" y="3769400"/>
                </a:cubicBezTo>
                <a:lnTo>
                  <a:pt x="3223364" y="3778784"/>
                </a:lnTo>
                <a:close/>
                <a:moveTo>
                  <a:pt x="1818817" y="3747503"/>
                </a:moveTo>
                <a:lnTo>
                  <a:pt x="1818817" y="3769400"/>
                </a:lnTo>
                <a:cubicBezTo>
                  <a:pt x="1820708" y="3783998"/>
                  <a:pt x="1827329" y="3791297"/>
                  <a:pt x="1838679" y="3791297"/>
                </a:cubicBezTo>
                <a:lnTo>
                  <a:pt x="1838679" y="3747503"/>
                </a:lnTo>
                <a:close/>
                <a:moveTo>
                  <a:pt x="2809093" y="3734990"/>
                </a:moveTo>
                <a:lnTo>
                  <a:pt x="2863005" y="3747503"/>
                </a:lnTo>
                <a:lnTo>
                  <a:pt x="2863005" y="3756888"/>
                </a:lnTo>
                <a:cubicBezTo>
                  <a:pt x="2863005" y="3771486"/>
                  <a:pt x="2855439" y="3778784"/>
                  <a:pt x="2840305" y="3778784"/>
                </a:cubicBezTo>
                <a:cubicBezTo>
                  <a:pt x="2830847" y="3778784"/>
                  <a:pt x="2820443" y="3768357"/>
                  <a:pt x="2809093" y="3747503"/>
                </a:cubicBezTo>
                <a:close/>
                <a:moveTo>
                  <a:pt x="1166199" y="3713094"/>
                </a:moveTo>
                <a:lnTo>
                  <a:pt x="1188899" y="3713094"/>
                </a:lnTo>
                <a:cubicBezTo>
                  <a:pt x="1188899" y="3723521"/>
                  <a:pt x="1195519" y="3738119"/>
                  <a:pt x="1208761" y="3756888"/>
                </a:cubicBezTo>
                <a:lnTo>
                  <a:pt x="1208761" y="3769400"/>
                </a:lnTo>
                <a:cubicBezTo>
                  <a:pt x="1208761" y="3783998"/>
                  <a:pt x="1202141" y="3791297"/>
                  <a:pt x="1188899" y="3791297"/>
                </a:cubicBezTo>
                <a:cubicBezTo>
                  <a:pt x="1173765" y="3791297"/>
                  <a:pt x="1166199" y="3783998"/>
                  <a:pt x="1166199" y="3769400"/>
                </a:cubicBezTo>
                <a:close/>
                <a:moveTo>
                  <a:pt x="2945292" y="3678684"/>
                </a:moveTo>
                <a:cubicBezTo>
                  <a:pt x="2947183" y="3693282"/>
                  <a:pt x="2953805" y="3700581"/>
                  <a:pt x="2965154" y="3700581"/>
                </a:cubicBezTo>
                <a:lnTo>
                  <a:pt x="2976504" y="3700581"/>
                </a:lnTo>
                <a:cubicBezTo>
                  <a:pt x="2976504" y="3685984"/>
                  <a:pt x="2968937" y="3678684"/>
                  <a:pt x="2953805" y="3678684"/>
                </a:cubicBezTo>
                <a:close/>
                <a:moveTo>
                  <a:pt x="3016229" y="3653659"/>
                </a:moveTo>
                <a:cubicBezTo>
                  <a:pt x="3016229" y="3672428"/>
                  <a:pt x="3013391" y="3688069"/>
                  <a:pt x="3007716" y="3700581"/>
                </a:cubicBezTo>
                <a:lnTo>
                  <a:pt x="3067303" y="3713094"/>
                </a:lnTo>
                <a:cubicBezTo>
                  <a:pt x="3054061" y="3688069"/>
                  <a:pt x="3047441" y="3668257"/>
                  <a:pt x="3047441" y="3653659"/>
                </a:cubicBezTo>
                <a:close/>
                <a:moveTo>
                  <a:pt x="2706944" y="3644275"/>
                </a:moveTo>
                <a:lnTo>
                  <a:pt x="2706944" y="3666171"/>
                </a:lnTo>
                <a:lnTo>
                  <a:pt x="2749507" y="3678684"/>
                </a:lnTo>
                <a:lnTo>
                  <a:pt x="2749507" y="3666171"/>
                </a:lnTo>
                <a:cubicBezTo>
                  <a:pt x="2749507" y="3651574"/>
                  <a:pt x="2741940" y="3644275"/>
                  <a:pt x="2726807" y="3644275"/>
                </a:cubicBezTo>
                <a:close/>
                <a:moveTo>
                  <a:pt x="1838679" y="3609865"/>
                </a:moveTo>
                <a:lnTo>
                  <a:pt x="1838679" y="3631762"/>
                </a:lnTo>
                <a:cubicBezTo>
                  <a:pt x="1840571" y="3646361"/>
                  <a:pt x="1847191" y="3653659"/>
                  <a:pt x="1858542" y="3653659"/>
                </a:cubicBezTo>
                <a:lnTo>
                  <a:pt x="1858542" y="3609865"/>
                </a:lnTo>
                <a:close/>
                <a:moveTo>
                  <a:pt x="2769368" y="3575456"/>
                </a:moveTo>
                <a:lnTo>
                  <a:pt x="2769368" y="3587969"/>
                </a:lnTo>
                <a:cubicBezTo>
                  <a:pt x="2795851" y="3640104"/>
                  <a:pt x="2812876" y="3666171"/>
                  <a:pt x="2820443" y="3666171"/>
                </a:cubicBezTo>
                <a:lnTo>
                  <a:pt x="2831793" y="3666171"/>
                </a:lnTo>
                <a:lnTo>
                  <a:pt x="2820443" y="3644275"/>
                </a:lnTo>
                <a:lnTo>
                  <a:pt x="2820443" y="3631762"/>
                </a:lnTo>
                <a:lnTo>
                  <a:pt x="2840305" y="3631762"/>
                </a:lnTo>
                <a:cubicBezTo>
                  <a:pt x="2866788" y="3685984"/>
                  <a:pt x="2887597" y="3713094"/>
                  <a:pt x="2902730" y="3713094"/>
                </a:cubicBezTo>
                <a:lnTo>
                  <a:pt x="2914080" y="3713094"/>
                </a:lnTo>
                <a:lnTo>
                  <a:pt x="2914080" y="3700581"/>
                </a:lnTo>
                <a:cubicBezTo>
                  <a:pt x="2893271" y="3700581"/>
                  <a:pt x="2882868" y="3693282"/>
                  <a:pt x="2882868" y="3678684"/>
                </a:cubicBezTo>
                <a:lnTo>
                  <a:pt x="2902730" y="3666171"/>
                </a:lnTo>
                <a:cubicBezTo>
                  <a:pt x="2902730" y="3674513"/>
                  <a:pt x="2906513" y="3678684"/>
                  <a:pt x="2914080" y="3678684"/>
                </a:cubicBezTo>
                <a:lnTo>
                  <a:pt x="2922592" y="3653659"/>
                </a:lnTo>
                <a:cubicBezTo>
                  <a:pt x="2896109" y="3653659"/>
                  <a:pt x="2876246" y="3634890"/>
                  <a:pt x="2863005" y="3597352"/>
                </a:cubicBezTo>
                <a:lnTo>
                  <a:pt x="2840305" y="3609865"/>
                </a:lnTo>
                <a:lnTo>
                  <a:pt x="2789231" y="3575456"/>
                </a:lnTo>
                <a:close/>
                <a:moveTo>
                  <a:pt x="2159313" y="3575456"/>
                </a:moveTo>
                <a:lnTo>
                  <a:pt x="2170663" y="3575456"/>
                </a:lnTo>
                <a:cubicBezTo>
                  <a:pt x="2180121" y="3575456"/>
                  <a:pt x="2190525" y="3586926"/>
                  <a:pt x="2201876" y="3609865"/>
                </a:cubicBezTo>
                <a:lnTo>
                  <a:pt x="2201876" y="3653659"/>
                </a:lnTo>
                <a:cubicBezTo>
                  <a:pt x="2201876" y="3670342"/>
                  <a:pt x="2194309" y="3678684"/>
                  <a:pt x="2179176" y="3678684"/>
                </a:cubicBezTo>
                <a:cubicBezTo>
                  <a:pt x="2143235" y="3678684"/>
                  <a:pt x="2122426" y="3667215"/>
                  <a:pt x="2116752" y="3644275"/>
                </a:cubicBezTo>
                <a:lnTo>
                  <a:pt x="2116752" y="3622378"/>
                </a:lnTo>
                <a:cubicBezTo>
                  <a:pt x="2116752" y="3609865"/>
                  <a:pt x="2130939" y="3594225"/>
                  <a:pt x="2159313" y="3575456"/>
                </a:cubicBezTo>
                <a:close/>
                <a:moveTo>
                  <a:pt x="2800581" y="3528534"/>
                </a:moveTo>
                <a:lnTo>
                  <a:pt x="2800581" y="3541046"/>
                </a:lnTo>
                <a:cubicBezTo>
                  <a:pt x="2810039" y="3541046"/>
                  <a:pt x="2823280" y="3548346"/>
                  <a:pt x="2840305" y="3562943"/>
                </a:cubicBezTo>
                <a:lnTo>
                  <a:pt x="2840305" y="3553559"/>
                </a:lnTo>
                <a:cubicBezTo>
                  <a:pt x="2840305" y="3536875"/>
                  <a:pt x="2829902" y="3528534"/>
                  <a:pt x="2809093" y="3528534"/>
                </a:cubicBezTo>
                <a:close/>
                <a:moveTo>
                  <a:pt x="734904" y="3519150"/>
                </a:moveTo>
                <a:lnTo>
                  <a:pt x="754767" y="3519150"/>
                </a:lnTo>
                <a:cubicBezTo>
                  <a:pt x="858807" y="3617165"/>
                  <a:pt x="913664" y="3666171"/>
                  <a:pt x="919339" y="3666171"/>
                </a:cubicBezTo>
                <a:lnTo>
                  <a:pt x="919339" y="3678684"/>
                </a:lnTo>
                <a:lnTo>
                  <a:pt x="899477" y="3688069"/>
                </a:lnTo>
                <a:lnTo>
                  <a:pt x="888127" y="3688069"/>
                </a:lnTo>
                <a:close/>
                <a:moveTo>
                  <a:pt x="1756393" y="3472227"/>
                </a:moveTo>
                <a:lnTo>
                  <a:pt x="1776254" y="3472227"/>
                </a:lnTo>
                <a:lnTo>
                  <a:pt x="1776254" y="3506637"/>
                </a:lnTo>
                <a:lnTo>
                  <a:pt x="1756393" y="3506637"/>
                </a:lnTo>
                <a:close/>
                <a:moveTo>
                  <a:pt x="2045815" y="3437818"/>
                </a:moveTo>
                <a:lnTo>
                  <a:pt x="2096889" y="3494125"/>
                </a:lnTo>
                <a:lnTo>
                  <a:pt x="2096889" y="3506637"/>
                </a:lnTo>
                <a:cubicBezTo>
                  <a:pt x="2096889" y="3521235"/>
                  <a:pt x="2090268" y="3528534"/>
                  <a:pt x="2077027" y="3528534"/>
                </a:cubicBezTo>
                <a:lnTo>
                  <a:pt x="2045815" y="3528534"/>
                </a:lnTo>
                <a:cubicBezTo>
                  <a:pt x="2045815" y="3493082"/>
                  <a:pt x="2039193" y="3467014"/>
                  <a:pt x="2025952" y="3450331"/>
                </a:cubicBezTo>
                <a:close/>
                <a:moveTo>
                  <a:pt x="1396034" y="3394024"/>
                </a:moveTo>
                <a:lnTo>
                  <a:pt x="1424408" y="3394024"/>
                </a:lnTo>
                <a:lnTo>
                  <a:pt x="1424408" y="3415921"/>
                </a:lnTo>
                <a:lnTo>
                  <a:pt x="1396034" y="3415921"/>
                </a:lnTo>
                <a:close/>
                <a:moveTo>
                  <a:pt x="31212" y="3028033"/>
                </a:moveTo>
                <a:lnTo>
                  <a:pt x="70937" y="3028033"/>
                </a:lnTo>
                <a:cubicBezTo>
                  <a:pt x="112553" y="3092680"/>
                  <a:pt x="168357" y="3131261"/>
                  <a:pt x="238347" y="3143773"/>
                </a:cubicBezTo>
                <a:lnTo>
                  <a:pt x="238347" y="3153157"/>
                </a:lnTo>
                <a:cubicBezTo>
                  <a:pt x="225105" y="3161499"/>
                  <a:pt x="214702" y="3165670"/>
                  <a:pt x="207135" y="3165670"/>
                </a:cubicBezTo>
                <a:cubicBezTo>
                  <a:pt x="144710" y="3142730"/>
                  <a:pt x="79449" y="3127090"/>
                  <a:pt x="11350" y="3118748"/>
                </a:cubicBezTo>
                <a:lnTo>
                  <a:pt x="0" y="3096851"/>
                </a:lnTo>
                <a:lnTo>
                  <a:pt x="0" y="3062442"/>
                </a:lnTo>
                <a:cubicBezTo>
                  <a:pt x="0" y="3052015"/>
                  <a:pt x="10404" y="3040546"/>
                  <a:pt x="31212" y="3028033"/>
                </a:cubicBezTo>
                <a:close/>
                <a:moveTo>
                  <a:pt x="269559" y="2984239"/>
                </a:moveTo>
                <a:cubicBezTo>
                  <a:pt x="316851" y="3067655"/>
                  <a:pt x="365088" y="3109365"/>
                  <a:pt x="414271" y="3109365"/>
                </a:cubicBezTo>
                <a:cubicBezTo>
                  <a:pt x="471019" y="3199037"/>
                  <a:pt x="546685" y="3274112"/>
                  <a:pt x="641267" y="3334589"/>
                </a:cubicBezTo>
                <a:cubicBezTo>
                  <a:pt x="654509" y="3363785"/>
                  <a:pt x="785032" y="3413835"/>
                  <a:pt x="1032838" y="3484740"/>
                </a:cubicBezTo>
                <a:cubicBezTo>
                  <a:pt x="1089588" y="3524363"/>
                  <a:pt x="1200248" y="3566071"/>
                  <a:pt x="1364822" y="3609865"/>
                </a:cubicBezTo>
                <a:cubicBezTo>
                  <a:pt x="1385630" y="3609865"/>
                  <a:pt x="1447108" y="3640104"/>
                  <a:pt x="1549257" y="3700581"/>
                </a:cubicBezTo>
                <a:cubicBezTo>
                  <a:pt x="1562498" y="3692240"/>
                  <a:pt x="1572903" y="3688069"/>
                  <a:pt x="1580469" y="3688069"/>
                </a:cubicBezTo>
                <a:cubicBezTo>
                  <a:pt x="1606952" y="3696411"/>
                  <a:pt x="1627760" y="3723521"/>
                  <a:pt x="1642893" y="3769400"/>
                </a:cubicBezTo>
                <a:lnTo>
                  <a:pt x="1600332" y="3769400"/>
                </a:lnTo>
                <a:cubicBezTo>
                  <a:pt x="1346851" y="3654702"/>
                  <a:pt x="1216328" y="3597352"/>
                  <a:pt x="1208761" y="3597352"/>
                </a:cubicBezTo>
                <a:cubicBezTo>
                  <a:pt x="1208761" y="3609865"/>
                  <a:pt x="1194574" y="3625506"/>
                  <a:pt x="1166199" y="3644275"/>
                </a:cubicBezTo>
                <a:lnTo>
                  <a:pt x="1146336" y="3644275"/>
                </a:lnTo>
                <a:cubicBezTo>
                  <a:pt x="1133095" y="3644275"/>
                  <a:pt x="1122691" y="3614036"/>
                  <a:pt x="1115124" y="3553559"/>
                </a:cubicBezTo>
                <a:cubicBezTo>
                  <a:pt x="816244" y="3453458"/>
                  <a:pt x="627080" y="3403408"/>
                  <a:pt x="547631" y="3403408"/>
                </a:cubicBezTo>
                <a:cubicBezTo>
                  <a:pt x="523040" y="3374212"/>
                  <a:pt x="453994" y="3340845"/>
                  <a:pt x="340496" y="3303308"/>
                </a:cubicBezTo>
                <a:cubicBezTo>
                  <a:pt x="314013" y="3251172"/>
                  <a:pt x="300771" y="3216763"/>
                  <a:pt x="300771" y="3200080"/>
                </a:cubicBezTo>
                <a:lnTo>
                  <a:pt x="300771" y="3143773"/>
                </a:lnTo>
                <a:lnTo>
                  <a:pt x="320634" y="3109365"/>
                </a:lnTo>
                <a:lnTo>
                  <a:pt x="246859" y="3018648"/>
                </a:lnTo>
                <a:lnTo>
                  <a:pt x="246859" y="3006136"/>
                </a:lnTo>
                <a:cubicBezTo>
                  <a:pt x="250643" y="2991538"/>
                  <a:pt x="258210" y="2984239"/>
                  <a:pt x="269559" y="2984239"/>
                </a:cubicBezTo>
                <a:close/>
                <a:moveTo>
                  <a:pt x="1529395" y="2959214"/>
                </a:moveTo>
                <a:lnTo>
                  <a:pt x="1591819" y="3049929"/>
                </a:lnTo>
                <a:lnTo>
                  <a:pt x="1569120" y="3062442"/>
                </a:lnTo>
                <a:cubicBezTo>
                  <a:pt x="1533178" y="3062442"/>
                  <a:pt x="1505750" y="3043673"/>
                  <a:pt x="1486832" y="3006136"/>
                </a:cubicBezTo>
                <a:close/>
                <a:moveTo>
                  <a:pt x="62424" y="2846601"/>
                </a:moveTo>
                <a:cubicBezTo>
                  <a:pt x="75666" y="2848687"/>
                  <a:pt x="82286" y="2855985"/>
                  <a:pt x="82286" y="2868498"/>
                </a:cubicBezTo>
                <a:lnTo>
                  <a:pt x="82286" y="2881010"/>
                </a:lnTo>
                <a:cubicBezTo>
                  <a:pt x="82286" y="2895608"/>
                  <a:pt x="75666" y="2902908"/>
                  <a:pt x="62424" y="2902908"/>
                </a:cubicBezTo>
                <a:cubicBezTo>
                  <a:pt x="49183" y="2902908"/>
                  <a:pt x="42562" y="2895608"/>
                  <a:pt x="42562" y="2881010"/>
                </a:cubicBezTo>
                <a:lnTo>
                  <a:pt x="42562" y="2868498"/>
                </a:lnTo>
                <a:cubicBezTo>
                  <a:pt x="44454" y="2853900"/>
                  <a:pt x="51074" y="2846601"/>
                  <a:pt x="62424" y="2846601"/>
                </a:cubicBezTo>
                <a:close/>
                <a:moveTo>
                  <a:pt x="1447108" y="2799679"/>
                </a:moveTo>
                <a:cubicBezTo>
                  <a:pt x="1460349" y="2801764"/>
                  <a:pt x="1466971" y="2810106"/>
                  <a:pt x="1466971" y="2824704"/>
                </a:cubicBezTo>
                <a:lnTo>
                  <a:pt x="1466971" y="2834089"/>
                </a:lnTo>
                <a:cubicBezTo>
                  <a:pt x="1466971" y="2850772"/>
                  <a:pt x="1460349" y="2859114"/>
                  <a:pt x="1447108" y="2859114"/>
                </a:cubicBezTo>
                <a:cubicBezTo>
                  <a:pt x="1431975" y="2859114"/>
                  <a:pt x="1424408" y="2850772"/>
                  <a:pt x="1424408" y="2834089"/>
                </a:cubicBezTo>
                <a:lnTo>
                  <a:pt x="1424408" y="2824704"/>
                </a:lnTo>
                <a:cubicBezTo>
                  <a:pt x="1428192" y="2808021"/>
                  <a:pt x="1435758" y="2799679"/>
                  <a:pt x="1447108" y="2799679"/>
                </a:cubicBezTo>
                <a:close/>
                <a:moveTo>
                  <a:pt x="62424" y="2708964"/>
                </a:moveTo>
                <a:lnTo>
                  <a:pt x="70937" y="2708964"/>
                </a:lnTo>
                <a:cubicBezTo>
                  <a:pt x="82286" y="2708964"/>
                  <a:pt x="103094" y="2739202"/>
                  <a:pt x="133361" y="2799679"/>
                </a:cubicBezTo>
                <a:lnTo>
                  <a:pt x="133361" y="2824704"/>
                </a:lnTo>
                <a:lnTo>
                  <a:pt x="113498" y="2824704"/>
                </a:lnTo>
                <a:cubicBezTo>
                  <a:pt x="66208" y="2782996"/>
                  <a:pt x="42562" y="2748587"/>
                  <a:pt x="42562" y="2721476"/>
                </a:cubicBezTo>
                <a:close/>
                <a:moveTo>
                  <a:pt x="1310910" y="2665170"/>
                </a:moveTo>
                <a:lnTo>
                  <a:pt x="1322260" y="2687066"/>
                </a:lnTo>
                <a:lnTo>
                  <a:pt x="1291048" y="2687066"/>
                </a:lnTo>
                <a:cubicBezTo>
                  <a:pt x="1292939" y="2672468"/>
                  <a:pt x="1299559" y="2665170"/>
                  <a:pt x="1310910" y="2665170"/>
                </a:cubicBezTo>
                <a:close/>
                <a:moveTo>
                  <a:pt x="3997992" y="2527532"/>
                </a:moveTo>
                <a:cubicBezTo>
                  <a:pt x="4026366" y="2550471"/>
                  <a:pt x="4074604" y="2622418"/>
                  <a:pt x="4142703" y="2743372"/>
                </a:cubicBezTo>
                <a:cubicBezTo>
                  <a:pt x="4142703" y="2757971"/>
                  <a:pt x="4136082" y="2765270"/>
                  <a:pt x="4122841" y="2765270"/>
                </a:cubicBezTo>
                <a:cubicBezTo>
                  <a:pt x="4090683" y="2700622"/>
                  <a:pt x="4049066" y="2628674"/>
                  <a:pt x="3997992" y="2549428"/>
                </a:cubicBezTo>
                <a:close/>
                <a:moveTo>
                  <a:pt x="1208761" y="2515019"/>
                </a:moveTo>
                <a:cubicBezTo>
                  <a:pt x="1222002" y="2517105"/>
                  <a:pt x="1228624" y="2525446"/>
                  <a:pt x="1228624" y="2540044"/>
                </a:cubicBezTo>
                <a:cubicBezTo>
                  <a:pt x="1228624" y="2554642"/>
                  <a:pt x="1222002" y="2561941"/>
                  <a:pt x="1208761" y="2561941"/>
                </a:cubicBezTo>
                <a:cubicBezTo>
                  <a:pt x="1195519" y="2561941"/>
                  <a:pt x="1188899" y="2554642"/>
                  <a:pt x="1188899" y="2540044"/>
                </a:cubicBezTo>
                <a:cubicBezTo>
                  <a:pt x="1190790" y="2523361"/>
                  <a:pt x="1197411" y="2515019"/>
                  <a:pt x="1208761" y="2515019"/>
                </a:cubicBezTo>
                <a:close/>
                <a:moveTo>
                  <a:pt x="2687082" y="2505634"/>
                </a:moveTo>
                <a:lnTo>
                  <a:pt x="2687082" y="2527532"/>
                </a:lnTo>
                <a:cubicBezTo>
                  <a:pt x="2692757" y="2542130"/>
                  <a:pt x="2695595" y="2553599"/>
                  <a:pt x="2695595" y="2561941"/>
                </a:cubicBezTo>
                <a:lnTo>
                  <a:pt x="2718294" y="2561941"/>
                </a:lnTo>
                <a:lnTo>
                  <a:pt x="2718294" y="2540044"/>
                </a:lnTo>
                <a:cubicBezTo>
                  <a:pt x="2718294" y="2527532"/>
                  <a:pt x="2707891" y="2516061"/>
                  <a:pt x="2687082" y="2505634"/>
                </a:cubicBezTo>
                <a:close/>
                <a:moveTo>
                  <a:pt x="3927055" y="2402406"/>
                </a:moveTo>
                <a:cubicBezTo>
                  <a:pt x="3974347" y="2444115"/>
                  <a:pt x="3997992" y="2485823"/>
                  <a:pt x="3997992" y="2527532"/>
                </a:cubicBezTo>
                <a:cubicBezTo>
                  <a:pt x="3980967" y="2527532"/>
                  <a:pt x="3957322" y="2485823"/>
                  <a:pt x="3927055" y="2402406"/>
                </a:cubicBezTo>
                <a:close/>
                <a:moveTo>
                  <a:pt x="3915706" y="2333587"/>
                </a:moveTo>
                <a:lnTo>
                  <a:pt x="3927055" y="2333587"/>
                </a:lnTo>
                <a:cubicBezTo>
                  <a:pt x="3940297" y="2335673"/>
                  <a:pt x="3946918" y="2342971"/>
                  <a:pt x="3946918" y="2355484"/>
                </a:cubicBezTo>
                <a:cubicBezTo>
                  <a:pt x="3935568" y="2386765"/>
                  <a:pt x="3925164" y="2402406"/>
                  <a:pt x="3915706" y="2402406"/>
                </a:cubicBezTo>
                <a:cubicBezTo>
                  <a:pt x="3902463" y="2377381"/>
                  <a:pt x="3895843" y="2358612"/>
                  <a:pt x="3895843" y="2346100"/>
                </a:cubicBezTo>
                <a:close/>
                <a:moveTo>
                  <a:pt x="2687082" y="2277281"/>
                </a:moveTo>
                <a:cubicBezTo>
                  <a:pt x="2690866" y="2360698"/>
                  <a:pt x="2697486" y="2402406"/>
                  <a:pt x="2706944" y="2402406"/>
                </a:cubicBezTo>
                <a:cubicBezTo>
                  <a:pt x="2714511" y="2402406"/>
                  <a:pt x="2718294" y="2413876"/>
                  <a:pt x="2718294" y="2436815"/>
                </a:cubicBezTo>
                <a:lnTo>
                  <a:pt x="2726807" y="2436815"/>
                </a:lnTo>
                <a:lnTo>
                  <a:pt x="2726807" y="2424303"/>
                </a:lnTo>
                <a:cubicBezTo>
                  <a:pt x="2713565" y="2372167"/>
                  <a:pt x="2706944" y="2326288"/>
                  <a:pt x="2706944" y="2286665"/>
                </a:cubicBezTo>
                <a:lnTo>
                  <a:pt x="2706944" y="2277281"/>
                </a:lnTo>
                <a:close/>
                <a:moveTo>
                  <a:pt x="930689" y="2277281"/>
                </a:moveTo>
                <a:lnTo>
                  <a:pt x="961901" y="2277281"/>
                </a:lnTo>
                <a:lnTo>
                  <a:pt x="961901" y="2299177"/>
                </a:lnTo>
                <a:lnTo>
                  <a:pt x="930689" y="2299177"/>
                </a:lnTo>
                <a:close/>
                <a:moveTo>
                  <a:pt x="3844769" y="2220975"/>
                </a:moveTo>
                <a:lnTo>
                  <a:pt x="3853282" y="2242871"/>
                </a:lnTo>
                <a:cubicBezTo>
                  <a:pt x="3853282" y="2257469"/>
                  <a:pt x="3846660" y="2264768"/>
                  <a:pt x="3833419" y="2264768"/>
                </a:cubicBezTo>
                <a:lnTo>
                  <a:pt x="3822070" y="2242871"/>
                </a:lnTo>
                <a:cubicBezTo>
                  <a:pt x="3823961" y="2228273"/>
                  <a:pt x="3831528" y="2220975"/>
                  <a:pt x="3844769" y="2220975"/>
                </a:cubicBezTo>
                <a:close/>
                <a:moveTo>
                  <a:pt x="3759645" y="2152156"/>
                </a:moveTo>
                <a:lnTo>
                  <a:pt x="3790857" y="2152156"/>
                </a:lnTo>
                <a:lnTo>
                  <a:pt x="3790857" y="2161541"/>
                </a:lnTo>
                <a:cubicBezTo>
                  <a:pt x="3790857" y="2178224"/>
                  <a:pt x="3784236" y="2186566"/>
                  <a:pt x="3770994" y="2186566"/>
                </a:cubicBezTo>
                <a:lnTo>
                  <a:pt x="3759645" y="2161541"/>
                </a:lnTo>
                <a:close/>
                <a:moveTo>
                  <a:pt x="3254576" y="2083337"/>
                </a:moveTo>
                <a:lnTo>
                  <a:pt x="3254576" y="2117747"/>
                </a:lnTo>
                <a:lnTo>
                  <a:pt x="3234713" y="2117747"/>
                </a:lnTo>
                <a:lnTo>
                  <a:pt x="3234713" y="2105234"/>
                </a:lnTo>
                <a:cubicBezTo>
                  <a:pt x="3236605" y="2090636"/>
                  <a:pt x="3243226" y="2083337"/>
                  <a:pt x="3254576" y="2083337"/>
                </a:cubicBezTo>
                <a:close/>
                <a:moveTo>
                  <a:pt x="3058790" y="2048928"/>
                </a:moveTo>
                <a:cubicBezTo>
                  <a:pt x="3045549" y="2051013"/>
                  <a:pt x="3038929" y="2058312"/>
                  <a:pt x="3038929" y="2070824"/>
                </a:cubicBezTo>
                <a:lnTo>
                  <a:pt x="3058790" y="2083337"/>
                </a:lnTo>
                <a:cubicBezTo>
                  <a:pt x="3058790" y="2074995"/>
                  <a:pt x="3061628" y="2063526"/>
                  <a:pt x="3067303" y="2048928"/>
                </a:cubicBezTo>
                <a:close/>
                <a:moveTo>
                  <a:pt x="3646146" y="1992621"/>
                </a:moveTo>
                <a:cubicBezTo>
                  <a:pt x="3670738" y="1998878"/>
                  <a:pt x="3691545" y="2021817"/>
                  <a:pt x="3708570" y="2061440"/>
                </a:cubicBezTo>
                <a:cubicBezTo>
                  <a:pt x="3708570" y="2076038"/>
                  <a:pt x="3701950" y="2083337"/>
                  <a:pt x="3688708" y="2083337"/>
                </a:cubicBezTo>
                <a:cubicBezTo>
                  <a:pt x="3688708" y="2066653"/>
                  <a:pt x="3671683" y="2043714"/>
                  <a:pt x="3637633" y="2014518"/>
                </a:cubicBezTo>
                <a:close/>
                <a:moveTo>
                  <a:pt x="610055" y="1945699"/>
                </a:moveTo>
                <a:cubicBezTo>
                  <a:pt x="623297" y="1947784"/>
                  <a:pt x="629918" y="1956126"/>
                  <a:pt x="629918" y="1970724"/>
                </a:cubicBezTo>
                <a:cubicBezTo>
                  <a:pt x="629918" y="1985322"/>
                  <a:pt x="623297" y="1992621"/>
                  <a:pt x="610055" y="1992621"/>
                </a:cubicBezTo>
                <a:cubicBezTo>
                  <a:pt x="596813" y="1992621"/>
                  <a:pt x="590193" y="1985322"/>
                  <a:pt x="590193" y="1970724"/>
                </a:cubicBezTo>
                <a:cubicBezTo>
                  <a:pt x="592084" y="1954040"/>
                  <a:pt x="598706" y="1945699"/>
                  <a:pt x="610055" y="1945699"/>
                </a:cubicBezTo>
                <a:close/>
                <a:moveTo>
                  <a:pt x="3935568" y="1936314"/>
                </a:moveTo>
                <a:lnTo>
                  <a:pt x="3966780" y="1936314"/>
                </a:lnTo>
                <a:lnTo>
                  <a:pt x="3966780" y="1958211"/>
                </a:lnTo>
                <a:lnTo>
                  <a:pt x="3935568" y="1958211"/>
                </a:lnTo>
                <a:close/>
                <a:moveTo>
                  <a:pt x="3532648" y="1889392"/>
                </a:moveTo>
                <a:lnTo>
                  <a:pt x="3555347" y="1889392"/>
                </a:lnTo>
                <a:cubicBezTo>
                  <a:pt x="3568589" y="1891478"/>
                  <a:pt x="3575209" y="1898776"/>
                  <a:pt x="3575209" y="1911289"/>
                </a:cubicBezTo>
                <a:cubicBezTo>
                  <a:pt x="3575209" y="1927972"/>
                  <a:pt x="3568589" y="1936314"/>
                  <a:pt x="3555347" y="1936314"/>
                </a:cubicBezTo>
                <a:cubicBezTo>
                  <a:pt x="3540214" y="1936314"/>
                  <a:pt x="3532648" y="1927972"/>
                  <a:pt x="3532648" y="1911289"/>
                </a:cubicBezTo>
                <a:close/>
                <a:moveTo>
                  <a:pt x="981763" y="1854982"/>
                </a:moveTo>
                <a:cubicBezTo>
                  <a:pt x="1036622" y="1909203"/>
                  <a:pt x="1098099" y="1981151"/>
                  <a:pt x="1166199" y="2070824"/>
                </a:cubicBezTo>
                <a:cubicBezTo>
                  <a:pt x="1183223" y="2070824"/>
                  <a:pt x="1239027" y="2109405"/>
                  <a:pt x="1333609" y="2186566"/>
                </a:cubicBezTo>
                <a:lnTo>
                  <a:pt x="1540744" y="2286665"/>
                </a:lnTo>
                <a:lnTo>
                  <a:pt x="1540744" y="2277281"/>
                </a:lnTo>
                <a:cubicBezTo>
                  <a:pt x="1540744" y="2223060"/>
                  <a:pt x="1547366" y="2195950"/>
                  <a:pt x="1560607" y="2195950"/>
                </a:cubicBezTo>
                <a:cubicBezTo>
                  <a:pt x="1560607" y="2120874"/>
                  <a:pt x="1467916" y="2053099"/>
                  <a:pt x="1282535" y="1992621"/>
                </a:cubicBezTo>
                <a:cubicBezTo>
                  <a:pt x="1157687" y="1900862"/>
                  <a:pt x="1067834" y="1854982"/>
                  <a:pt x="1012975" y="1854982"/>
                </a:cubicBezTo>
                <a:close/>
                <a:moveTo>
                  <a:pt x="465345" y="1786163"/>
                </a:moveTo>
                <a:lnTo>
                  <a:pt x="485206" y="1820573"/>
                </a:lnTo>
                <a:cubicBezTo>
                  <a:pt x="485206" y="1835171"/>
                  <a:pt x="478586" y="1842469"/>
                  <a:pt x="465345" y="1842469"/>
                </a:cubicBezTo>
                <a:cubicBezTo>
                  <a:pt x="452103" y="1842469"/>
                  <a:pt x="445483" y="1835171"/>
                  <a:pt x="445483" y="1820573"/>
                </a:cubicBezTo>
                <a:lnTo>
                  <a:pt x="445483" y="1811188"/>
                </a:lnTo>
                <a:cubicBezTo>
                  <a:pt x="447374" y="1794505"/>
                  <a:pt x="453994" y="1786163"/>
                  <a:pt x="465345" y="1786163"/>
                </a:cubicBezTo>
                <a:close/>
                <a:moveTo>
                  <a:pt x="3129727" y="1776779"/>
                </a:moveTo>
                <a:cubicBezTo>
                  <a:pt x="3125944" y="1799719"/>
                  <a:pt x="3102299" y="1811188"/>
                  <a:pt x="3058790" y="1811188"/>
                </a:cubicBezTo>
                <a:cubicBezTo>
                  <a:pt x="3064465" y="1825786"/>
                  <a:pt x="3067303" y="1836213"/>
                  <a:pt x="3067303" y="1842469"/>
                </a:cubicBezTo>
                <a:lnTo>
                  <a:pt x="3078653" y="1842469"/>
                </a:lnTo>
                <a:cubicBezTo>
                  <a:pt x="3127835" y="1817444"/>
                  <a:pt x="3152427" y="1798676"/>
                  <a:pt x="3152427" y="1786163"/>
                </a:cubicBezTo>
                <a:close/>
                <a:moveTo>
                  <a:pt x="3441849" y="1582835"/>
                </a:moveTo>
                <a:cubicBezTo>
                  <a:pt x="3441849" y="1599518"/>
                  <a:pt x="3438065" y="1614116"/>
                  <a:pt x="3430499" y="1626629"/>
                </a:cubicBezTo>
                <a:lnTo>
                  <a:pt x="3450361" y="1626629"/>
                </a:lnTo>
                <a:cubicBezTo>
                  <a:pt x="3463603" y="1620372"/>
                  <a:pt x="3474007" y="1617244"/>
                  <a:pt x="3481574" y="1617244"/>
                </a:cubicBezTo>
                <a:lnTo>
                  <a:pt x="3481574" y="1604731"/>
                </a:lnTo>
                <a:cubicBezTo>
                  <a:pt x="3481574" y="1590133"/>
                  <a:pt x="3474952" y="1582835"/>
                  <a:pt x="3461711" y="1582835"/>
                </a:cubicBezTo>
                <a:close/>
                <a:moveTo>
                  <a:pt x="3543998" y="1526528"/>
                </a:moveTo>
                <a:cubicBezTo>
                  <a:pt x="3525081" y="1564066"/>
                  <a:pt x="3510893" y="1582835"/>
                  <a:pt x="3501435" y="1582835"/>
                </a:cubicBezTo>
                <a:lnTo>
                  <a:pt x="3492923" y="1582835"/>
                </a:lnTo>
                <a:lnTo>
                  <a:pt x="3492923" y="1604731"/>
                </a:lnTo>
                <a:lnTo>
                  <a:pt x="3543998" y="1604731"/>
                </a:lnTo>
                <a:cubicBezTo>
                  <a:pt x="3549673" y="1604731"/>
                  <a:pt x="3560076" y="1593262"/>
                  <a:pt x="3575209" y="1570322"/>
                </a:cubicBezTo>
                <a:cubicBezTo>
                  <a:pt x="3588451" y="1578664"/>
                  <a:pt x="3598855" y="1582835"/>
                  <a:pt x="3606421" y="1582835"/>
                </a:cubicBezTo>
                <a:lnTo>
                  <a:pt x="3606421" y="1570322"/>
                </a:lnTo>
                <a:lnTo>
                  <a:pt x="3595072" y="1526528"/>
                </a:lnTo>
                <a:lnTo>
                  <a:pt x="3555347" y="1570322"/>
                </a:lnTo>
                <a:cubicBezTo>
                  <a:pt x="3547780" y="1557810"/>
                  <a:pt x="3543998" y="1543212"/>
                  <a:pt x="3543998" y="1526528"/>
                </a:cubicBezTo>
                <a:close/>
                <a:moveTo>
                  <a:pt x="246859" y="1526528"/>
                </a:moveTo>
                <a:cubicBezTo>
                  <a:pt x="258210" y="1526528"/>
                  <a:pt x="272397" y="1541126"/>
                  <a:pt x="289422" y="1570322"/>
                </a:cubicBezTo>
                <a:lnTo>
                  <a:pt x="289422" y="1582835"/>
                </a:lnTo>
                <a:cubicBezTo>
                  <a:pt x="289422" y="1597433"/>
                  <a:pt x="282801" y="1604731"/>
                  <a:pt x="269559" y="1604731"/>
                </a:cubicBezTo>
                <a:lnTo>
                  <a:pt x="246859" y="1604731"/>
                </a:lnTo>
                <a:cubicBezTo>
                  <a:pt x="237401" y="1604731"/>
                  <a:pt x="226998" y="1593262"/>
                  <a:pt x="215647" y="1570322"/>
                </a:cubicBezTo>
                <a:lnTo>
                  <a:pt x="215647" y="1557810"/>
                </a:lnTo>
                <a:cubicBezTo>
                  <a:pt x="215647" y="1547383"/>
                  <a:pt x="226052" y="1536956"/>
                  <a:pt x="246859" y="1526528"/>
                </a:cubicBezTo>
                <a:close/>
                <a:moveTo>
                  <a:pt x="4596698" y="1514016"/>
                </a:moveTo>
                <a:cubicBezTo>
                  <a:pt x="4611831" y="1543212"/>
                  <a:pt x="4622236" y="1557810"/>
                  <a:pt x="4627910" y="1557810"/>
                </a:cubicBezTo>
                <a:cubicBezTo>
                  <a:pt x="4641152" y="1551553"/>
                  <a:pt x="4651556" y="1548425"/>
                  <a:pt x="4659122" y="1548425"/>
                </a:cubicBezTo>
                <a:cubicBezTo>
                  <a:pt x="4659122" y="1558852"/>
                  <a:pt x="4679931" y="1573450"/>
                  <a:pt x="4721547" y="1592219"/>
                </a:cubicBezTo>
                <a:cubicBezTo>
                  <a:pt x="4744246" y="1577621"/>
                  <a:pt x="4765055" y="1570322"/>
                  <a:pt x="4783971" y="1570322"/>
                </a:cubicBezTo>
                <a:cubicBezTo>
                  <a:pt x="4800995" y="1570322"/>
                  <a:pt x="4814237" y="1600560"/>
                  <a:pt x="4823696" y="1661038"/>
                </a:cubicBezTo>
                <a:lnTo>
                  <a:pt x="4795320" y="1686063"/>
                </a:lnTo>
                <a:cubicBezTo>
                  <a:pt x="4776404" y="1686063"/>
                  <a:pt x="4734788" y="1654781"/>
                  <a:pt x="4670472" y="1592219"/>
                </a:cubicBezTo>
                <a:cubicBezTo>
                  <a:pt x="4566432" y="1565108"/>
                  <a:pt x="4514411" y="1546341"/>
                  <a:pt x="4514411" y="1535912"/>
                </a:cubicBezTo>
                <a:cubicBezTo>
                  <a:pt x="4550352" y="1521314"/>
                  <a:pt x="4577782" y="1514016"/>
                  <a:pt x="4596698" y="1514016"/>
                </a:cubicBezTo>
                <a:close/>
                <a:moveTo>
                  <a:pt x="1208761" y="1479607"/>
                </a:moveTo>
                <a:cubicBezTo>
                  <a:pt x="1250377" y="1483778"/>
                  <a:pt x="1271185" y="1495247"/>
                  <a:pt x="1271185" y="1514016"/>
                </a:cubicBezTo>
                <a:lnTo>
                  <a:pt x="1251323" y="1526528"/>
                </a:lnTo>
                <a:lnTo>
                  <a:pt x="1251323" y="1514016"/>
                </a:lnTo>
                <a:lnTo>
                  <a:pt x="1228624" y="1526528"/>
                </a:lnTo>
                <a:cubicBezTo>
                  <a:pt x="1215382" y="1526528"/>
                  <a:pt x="1208761" y="1518187"/>
                  <a:pt x="1208761" y="1501503"/>
                </a:cubicBezTo>
                <a:close/>
                <a:moveTo>
                  <a:pt x="4443475" y="1467093"/>
                </a:moveTo>
                <a:lnTo>
                  <a:pt x="4474687" y="1467093"/>
                </a:lnTo>
                <a:lnTo>
                  <a:pt x="4474687" y="1514016"/>
                </a:lnTo>
                <a:lnTo>
                  <a:pt x="4463337" y="1514016"/>
                </a:lnTo>
                <a:cubicBezTo>
                  <a:pt x="4450095" y="1514016"/>
                  <a:pt x="4443475" y="1506716"/>
                  <a:pt x="4443475" y="1492118"/>
                </a:cubicBezTo>
                <a:close/>
                <a:moveTo>
                  <a:pt x="3700058" y="1467093"/>
                </a:moveTo>
                <a:cubicBezTo>
                  <a:pt x="3692492" y="1490033"/>
                  <a:pt x="3684925" y="1501503"/>
                  <a:pt x="3677358" y="1501503"/>
                </a:cubicBezTo>
                <a:lnTo>
                  <a:pt x="3657496" y="1492118"/>
                </a:lnTo>
                <a:cubicBezTo>
                  <a:pt x="3646146" y="1498376"/>
                  <a:pt x="3631959" y="1501503"/>
                  <a:pt x="3614934" y="1501503"/>
                </a:cubicBezTo>
                <a:lnTo>
                  <a:pt x="3614934" y="1535912"/>
                </a:lnTo>
                <a:cubicBezTo>
                  <a:pt x="3614934" y="1546341"/>
                  <a:pt x="3625338" y="1557810"/>
                  <a:pt x="3646146" y="1570322"/>
                </a:cubicBezTo>
                <a:cubicBezTo>
                  <a:pt x="3646146" y="1547383"/>
                  <a:pt x="3653713" y="1535912"/>
                  <a:pt x="3668845" y="1535912"/>
                </a:cubicBezTo>
                <a:lnTo>
                  <a:pt x="3700058" y="1557810"/>
                </a:lnTo>
                <a:lnTo>
                  <a:pt x="3708570" y="1557810"/>
                </a:lnTo>
                <a:cubicBezTo>
                  <a:pt x="3708570" y="1536956"/>
                  <a:pt x="3722757" y="1526528"/>
                  <a:pt x="3751133" y="1526528"/>
                </a:cubicBezTo>
                <a:lnTo>
                  <a:pt x="3751133" y="1514016"/>
                </a:lnTo>
                <a:cubicBezTo>
                  <a:pt x="3751133" y="1503589"/>
                  <a:pt x="3734108" y="1487947"/>
                  <a:pt x="3700058" y="1467093"/>
                </a:cubicBezTo>
                <a:close/>
                <a:moveTo>
                  <a:pt x="3904356" y="1445197"/>
                </a:moveTo>
                <a:lnTo>
                  <a:pt x="3873143" y="1467093"/>
                </a:lnTo>
                <a:cubicBezTo>
                  <a:pt x="3859902" y="1460837"/>
                  <a:pt x="3850444" y="1457709"/>
                  <a:pt x="3844769" y="1457709"/>
                </a:cubicBezTo>
                <a:cubicBezTo>
                  <a:pt x="3844769" y="1472307"/>
                  <a:pt x="3837202" y="1479607"/>
                  <a:pt x="3822070" y="1479607"/>
                </a:cubicBezTo>
                <a:lnTo>
                  <a:pt x="3782345" y="1479607"/>
                </a:lnTo>
                <a:lnTo>
                  <a:pt x="3759645" y="1467093"/>
                </a:lnTo>
                <a:lnTo>
                  <a:pt x="3759645" y="1501503"/>
                </a:lnTo>
                <a:cubicBezTo>
                  <a:pt x="3763429" y="1518187"/>
                  <a:pt x="3770994" y="1526528"/>
                  <a:pt x="3782345" y="1526528"/>
                </a:cubicBezTo>
                <a:cubicBezTo>
                  <a:pt x="3782345" y="1507760"/>
                  <a:pt x="3823015" y="1487947"/>
                  <a:pt x="3904356" y="1467093"/>
                </a:cubicBezTo>
                <a:close/>
                <a:moveTo>
                  <a:pt x="763279" y="1445197"/>
                </a:moveTo>
                <a:cubicBezTo>
                  <a:pt x="795437" y="1457709"/>
                  <a:pt x="820028" y="1480649"/>
                  <a:pt x="837053" y="1514016"/>
                </a:cubicBezTo>
                <a:lnTo>
                  <a:pt x="837053" y="1557810"/>
                </a:lnTo>
                <a:cubicBezTo>
                  <a:pt x="837053" y="1574493"/>
                  <a:pt x="830432" y="1582835"/>
                  <a:pt x="817191" y="1582835"/>
                </a:cubicBezTo>
                <a:lnTo>
                  <a:pt x="774628" y="1582835"/>
                </a:lnTo>
                <a:cubicBezTo>
                  <a:pt x="765170" y="1582835"/>
                  <a:pt x="748145" y="1559895"/>
                  <a:pt x="723554" y="1514016"/>
                </a:cubicBezTo>
                <a:lnTo>
                  <a:pt x="723554" y="1479607"/>
                </a:lnTo>
                <a:cubicBezTo>
                  <a:pt x="723554" y="1460837"/>
                  <a:pt x="736796" y="1449368"/>
                  <a:pt x="763279" y="1445197"/>
                </a:cubicBezTo>
                <a:close/>
                <a:moveTo>
                  <a:pt x="4276064" y="1423300"/>
                </a:moveTo>
                <a:lnTo>
                  <a:pt x="4329976" y="1457709"/>
                </a:lnTo>
                <a:cubicBezTo>
                  <a:pt x="4329976" y="1445197"/>
                  <a:pt x="4340379" y="1433728"/>
                  <a:pt x="4361188" y="1423300"/>
                </a:cubicBezTo>
                <a:cubicBezTo>
                  <a:pt x="4363080" y="1469180"/>
                  <a:pt x="4369700" y="1492118"/>
                  <a:pt x="4381051" y="1492118"/>
                </a:cubicBezTo>
                <a:lnTo>
                  <a:pt x="4412263" y="1492118"/>
                </a:lnTo>
                <a:cubicBezTo>
                  <a:pt x="4417938" y="1504631"/>
                  <a:pt x="4420774" y="1519229"/>
                  <a:pt x="4420774" y="1535912"/>
                </a:cubicBezTo>
                <a:lnTo>
                  <a:pt x="4420774" y="1548425"/>
                </a:lnTo>
                <a:cubicBezTo>
                  <a:pt x="4420774" y="1558852"/>
                  <a:pt x="4411316" y="1570322"/>
                  <a:pt x="4392400" y="1582835"/>
                </a:cubicBezTo>
                <a:lnTo>
                  <a:pt x="4361188" y="1582835"/>
                </a:lnTo>
                <a:cubicBezTo>
                  <a:pt x="4361188" y="1551553"/>
                  <a:pt x="4343217" y="1535912"/>
                  <a:pt x="4307276" y="1535912"/>
                </a:cubicBezTo>
                <a:lnTo>
                  <a:pt x="4173915" y="1535912"/>
                </a:lnTo>
                <a:lnTo>
                  <a:pt x="4173915" y="1514016"/>
                </a:lnTo>
                <a:lnTo>
                  <a:pt x="4247690" y="1514016"/>
                </a:lnTo>
                <a:lnTo>
                  <a:pt x="4236339" y="1457709"/>
                </a:lnTo>
                <a:lnTo>
                  <a:pt x="4236339" y="1432684"/>
                </a:lnTo>
                <a:cubicBezTo>
                  <a:pt x="4251473" y="1432684"/>
                  <a:pt x="4264715" y="1429557"/>
                  <a:pt x="4276064" y="1423300"/>
                </a:cubicBezTo>
                <a:close/>
                <a:moveTo>
                  <a:pt x="3997992" y="1423300"/>
                </a:moveTo>
                <a:lnTo>
                  <a:pt x="3997992" y="1445197"/>
                </a:lnTo>
                <a:cubicBezTo>
                  <a:pt x="4018800" y="1445197"/>
                  <a:pt x="4029204" y="1456666"/>
                  <a:pt x="4029204" y="1479607"/>
                </a:cubicBezTo>
                <a:lnTo>
                  <a:pt x="4040555" y="1479607"/>
                </a:lnTo>
                <a:lnTo>
                  <a:pt x="4040555" y="1432684"/>
                </a:lnTo>
                <a:close/>
                <a:moveTo>
                  <a:pt x="3058790" y="1410788"/>
                </a:moveTo>
                <a:cubicBezTo>
                  <a:pt x="3049332" y="1410788"/>
                  <a:pt x="3038929" y="1422257"/>
                  <a:pt x="3027578" y="1445197"/>
                </a:cubicBezTo>
                <a:lnTo>
                  <a:pt x="3047441" y="1445197"/>
                </a:lnTo>
                <a:cubicBezTo>
                  <a:pt x="3060683" y="1436855"/>
                  <a:pt x="3071086" y="1432684"/>
                  <a:pt x="3078653" y="1432684"/>
                </a:cubicBezTo>
                <a:cubicBezTo>
                  <a:pt x="3078653" y="1418087"/>
                  <a:pt x="3072032" y="1410788"/>
                  <a:pt x="3058790" y="1410788"/>
                </a:cubicBezTo>
                <a:close/>
                <a:moveTo>
                  <a:pt x="3090003" y="1398275"/>
                </a:moveTo>
                <a:cubicBezTo>
                  <a:pt x="3091895" y="1414959"/>
                  <a:pt x="3098515" y="1423300"/>
                  <a:pt x="3109865" y="1423300"/>
                </a:cubicBezTo>
                <a:lnTo>
                  <a:pt x="3121215" y="1398275"/>
                </a:lnTo>
                <a:close/>
                <a:moveTo>
                  <a:pt x="4534274" y="1354482"/>
                </a:moveTo>
                <a:lnTo>
                  <a:pt x="4565486" y="1354482"/>
                </a:lnTo>
                <a:cubicBezTo>
                  <a:pt x="4675201" y="1417044"/>
                  <a:pt x="4731005" y="1458753"/>
                  <a:pt x="4732896" y="1479607"/>
                </a:cubicBezTo>
                <a:lnTo>
                  <a:pt x="4752759" y="1467093"/>
                </a:lnTo>
                <a:lnTo>
                  <a:pt x="4772621" y="1467093"/>
                </a:lnTo>
                <a:lnTo>
                  <a:pt x="4866257" y="1570322"/>
                </a:lnTo>
                <a:lnTo>
                  <a:pt x="4866257" y="1582835"/>
                </a:lnTo>
                <a:lnTo>
                  <a:pt x="4854908" y="1582835"/>
                </a:lnTo>
                <a:cubicBezTo>
                  <a:pt x="4851125" y="1582835"/>
                  <a:pt x="4834099" y="1567195"/>
                  <a:pt x="4803833" y="1535912"/>
                </a:cubicBezTo>
                <a:cubicBezTo>
                  <a:pt x="4792484" y="1544254"/>
                  <a:pt x="4779242" y="1548425"/>
                  <a:pt x="4764108" y="1548425"/>
                </a:cubicBezTo>
                <a:cubicBezTo>
                  <a:pt x="4762217" y="1515058"/>
                  <a:pt x="4685606" y="1465009"/>
                  <a:pt x="4534274" y="1398275"/>
                </a:cubicBezTo>
                <a:close/>
                <a:moveTo>
                  <a:pt x="4443475" y="1320072"/>
                </a:moveTo>
                <a:lnTo>
                  <a:pt x="4474687" y="1320072"/>
                </a:lnTo>
                <a:cubicBezTo>
                  <a:pt x="4484145" y="1320072"/>
                  <a:pt x="4494549" y="1331542"/>
                  <a:pt x="4505899" y="1354482"/>
                </a:cubicBezTo>
                <a:lnTo>
                  <a:pt x="4505899" y="1398275"/>
                </a:lnTo>
                <a:lnTo>
                  <a:pt x="4494549" y="1398275"/>
                </a:lnTo>
                <a:cubicBezTo>
                  <a:pt x="4473741" y="1377421"/>
                  <a:pt x="4449150" y="1366994"/>
                  <a:pt x="4420774" y="1366994"/>
                </a:cubicBezTo>
                <a:lnTo>
                  <a:pt x="4420774" y="1341969"/>
                </a:lnTo>
                <a:cubicBezTo>
                  <a:pt x="4424558" y="1327371"/>
                  <a:pt x="4432125" y="1320072"/>
                  <a:pt x="4443475" y="1320072"/>
                </a:cubicBezTo>
                <a:close/>
                <a:moveTo>
                  <a:pt x="3297137" y="1285663"/>
                </a:moveTo>
                <a:lnTo>
                  <a:pt x="3297137" y="1298175"/>
                </a:lnTo>
                <a:lnTo>
                  <a:pt x="3336862" y="1298175"/>
                </a:lnTo>
                <a:lnTo>
                  <a:pt x="3336862" y="1285663"/>
                </a:lnTo>
                <a:close/>
                <a:moveTo>
                  <a:pt x="1509532" y="1273150"/>
                </a:moveTo>
                <a:lnTo>
                  <a:pt x="1518045" y="1273150"/>
                </a:lnTo>
                <a:lnTo>
                  <a:pt x="1745042" y="1501503"/>
                </a:lnTo>
                <a:lnTo>
                  <a:pt x="1745042" y="1514016"/>
                </a:lnTo>
                <a:lnTo>
                  <a:pt x="1736530" y="1514016"/>
                </a:lnTo>
                <a:cubicBezTo>
                  <a:pt x="1632490" y="1416001"/>
                  <a:pt x="1556824" y="1335713"/>
                  <a:pt x="1509532" y="1273150"/>
                </a:cubicBezTo>
                <a:close/>
                <a:moveTo>
                  <a:pt x="175922" y="1273150"/>
                </a:moveTo>
                <a:lnTo>
                  <a:pt x="187273" y="1298175"/>
                </a:lnTo>
                <a:cubicBezTo>
                  <a:pt x="187273" y="1312773"/>
                  <a:pt x="179706" y="1320072"/>
                  <a:pt x="164573" y="1320072"/>
                </a:cubicBezTo>
                <a:lnTo>
                  <a:pt x="156061" y="1320072"/>
                </a:lnTo>
                <a:lnTo>
                  <a:pt x="156061" y="1298175"/>
                </a:lnTo>
                <a:cubicBezTo>
                  <a:pt x="157952" y="1281492"/>
                  <a:pt x="164573" y="1273150"/>
                  <a:pt x="175922" y="1273150"/>
                </a:cubicBezTo>
                <a:close/>
                <a:moveTo>
                  <a:pt x="3430499" y="1251253"/>
                </a:moveTo>
                <a:cubicBezTo>
                  <a:pt x="3421040" y="1251253"/>
                  <a:pt x="3410637" y="1262723"/>
                  <a:pt x="3399286" y="1285663"/>
                </a:cubicBezTo>
                <a:lnTo>
                  <a:pt x="3441849" y="1285663"/>
                </a:lnTo>
                <a:cubicBezTo>
                  <a:pt x="3441849" y="1277321"/>
                  <a:pt x="3444686" y="1265850"/>
                  <a:pt x="3450361" y="1251253"/>
                </a:cubicBezTo>
                <a:close/>
                <a:moveTo>
                  <a:pt x="4659122" y="1229356"/>
                </a:moveTo>
                <a:lnTo>
                  <a:pt x="4678984" y="1229356"/>
                </a:lnTo>
                <a:cubicBezTo>
                  <a:pt x="4688442" y="1229356"/>
                  <a:pt x="4706413" y="1248125"/>
                  <a:pt x="4732896" y="1285663"/>
                </a:cubicBezTo>
                <a:lnTo>
                  <a:pt x="4732896" y="1298175"/>
                </a:lnTo>
                <a:cubicBezTo>
                  <a:pt x="4732896" y="1312773"/>
                  <a:pt x="4725330" y="1320072"/>
                  <a:pt x="4710196" y="1320072"/>
                </a:cubicBezTo>
                <a:cubicBezTo>
                  <a:pt x="4666688" y="1299217"/>
                  <a:pt x="4643043" y="1280449"/>
                  <a:pt x="4639260" y="1263765"/>
                </a:cubicBezTo>
                <a:lnTo>
                  <a:pt x="4639260" y="1251253"/>
                </a:lnTo>
                <a:cubicBezTo>
                  <a:pt x="4641152" y="1236655"/>
                  <a:pt x="4647772" y="1229356"/>
                  <a:pt x="4659122" y="1229356"/>
                </a:cubicBezTo>
                <a:close/>
                <a:moveTo>
                  <a:pt x="3873143" y="1194946"/>
                </a:moveTo>
                <a:lnTo>
                  <a:pt x="3873143" y="1207459"/>
                </a:lnTo>
                <a:cubicBezTo>
                  <a:pt x="3876927" y="1222057"/>
                  <a:pt x="3884494" y="1229356"/>
                  <a:pt x="3895843" y="1229356"/>
                </a:cubicBezTo>
                <a:lnTo>
                  <a:pt x="3895843" y="1194946"/>
                </a:lnTo>
                <a:close/>
                <a:moveTo>
                  <a:pt x="1044187" y="1148025"/>
                </a:moveTo>
                <a:lnTo>
                  <a:pt x="1106612" y="1148025"/>
                </a:lnTo>
                <a:cubicBezTo>
                  <a:pt x="1116070" y="1277321"/>
                  <a:pt x="1122691" y="1350311"/>
                  <a:pt x="1126475" y="1366994"/>
                </a:cubicBezTo>
                <a:cubicBezTo>
                  <a:pt x="1118908" y="1381592"/>
                  <a:pt x="1115124" y="1392019"/>
                  <a:pt x="1115124" y="1398275"/>
                </a:cubicBezTo>
                <a:lnTo>
                  <a:pt x="1095262" y="1398275"/>
                </a:lnTo>
                <a:cubicBezTo>
                  <a:pt x="1064996" y="1398275"/>
                  <a:pt x="1040404" y="1346140"/>
                  <a:pt x="1021488" y="1241869"/>
                </a:cubicBezTo>
                <a:lnTo>
                  <a:pt x="1021488" y="1173050"/>
                </a:lnTo>
                <a:cubicBezTo>
                  <a:pt x="1025271" y="1156366"/>
                  <a:pt x="1032838" y="1148025"/>
                  <a:pt x="1044187" y="1148025"/>
                </a:cubicBezTo>
                <a:close/>
                <a:moveTo>
                  <a:pt x="2562234" y="1104231"/>
                </a:moveTo>
                <a:cubicBezTo>
                  <a:pt x="2511160" y="1133427"/>
                  <a:pt x="2456301" y="1156366"/>
                  <a:pt x="2397660" y="1173050"/>
                </a:cubicBezTo>
                <a:cubicBezTo>
                  <a:pt x="2397660" y="1179306"/>
                  <a:pt x="2390094" y="1182434"/>
                  <a:pt x="2374961" y="1182434"/>
                </a:cubicBezTo>
                <a:lnTo>
                  <a:pt x="2386311" y="1207459"/>
                </a:lnTo>
                <a:cubicBezTo>
                  <a:pt x="2414685" y="1190775"/>
                  <a:pt x="2435494" y="1182434"/>
                  <a:pt x="2448735" y="1182434"/>
                </a:cubicBezTo>
                <a:lnTo>
                  <a:pt x="2448735" y="1194946"/>
                </a:lnTo>
                <a:cubicBezTo>
                  <a:pt x="2479001" y="1190775"/>
                  <a:pt x="2499809" y="1175135"/>
                  <a:pt x="2511160" y="1148025"/>
                </a:cubicBezTo>
                <a:lnTo>
                  <a:pt x="2573584" y="1138640"/>
                </a:lnTo>
                <a:lnTo>
                  <a:pt x="2593446" y="1148025"/>
                </a:lnTo>
                <a:cubicBezTo>
                  <a:pt x="2606687" y="1141768"/>
                  <a:pt x="2617091" y="1138640"/>
                  <a:pt x="2624658" y="1138640"/>
                </a:cubicBezTo>
                <a:cubicBezTo>
                  <a:pt x="2624658" y="1128214"/>
                  <a:pt x="2603849" y="1116743"/>
                  <a:pt x="2562234" y="1104231"/>
                </a:cubicBezTo>
                <a:close/>
                <a:moveTo>
                  <a:pt x="2593446" y="1069822"/>
                </a:moveTo>
                <a:lnTo>
                  <a:pt x="2593446" y="1091718"/>
                </a:lnTo>
                <a:lnTo>
                  <a:pt x="2624658" y="1091718"/>
                </a:lnTo>
                <a:cubicBezTo>
                  <a:pt x="2624658" y="1077120"/>
                  <a:pt x="2618037" y="1069822"/>
                  <a:pt x="2604796" y="1069822"/>
                </a:cubicBezTo>
                <a:close/>
                <a:moveTo>
                  <a:pt x="1384683" y="897774"/>
                </a:moveTo>
                <a:lnTo>
                  <a:pt x="1396034" y="922799"/>
                </a:lnTo>
                <a:lnTo>
                  <a:pt x="1396034" y="944695"/>
                </a:lnTo>
                <a:lnTo>
                  <a:pt x="1384683" y="944695"/>
                </a:lnTo>
                <a:cubicBezTo>
                  <a:pt x="1371442" y="944695"/>
                  <a:pt x="1364822" y="937397"/>
                  <a:pt x="1364822" y="922799"/>
                </a:cubicBezTo>
                <a:cubicBezTo>
                  <a:pt x="1366713" y="906116"/>
                  <a:pt x="1373334" y="897774"/>
                  <a:pt x="1384683" y="897774"/>
                </a:cubicBezTo>
                <a:close/>
                <a:moveTo>
                  <a:pt x="4307276" y="807059"/>
                </a:moveTo>
                <a:cubicBezTo>
                  <a:pt x="4356459" y="827913"/>
                  <a:pt x="4381051" y="862322"/>
                  <a:pt x="4381051" y="910286"/>
                </a:cubicBezTo>
                <a:cubicBezTo>
                  <a:pt x="4326192" y="901945"/>
                  <a:pt x="4298764" y="871707"/>
                  <a:pt x="4298764" y="819571"/>
                </a:cubicBezTo>
                <a:cubicBezTo>
                  <a:pt x="4304438" y="819571"/>
                  <a:pt x="4307276" y="815400"/>
                  <a:pt x="4307276" y="807059"/>
                </a:cubicBezTo>
                <a:close/>
                <a:moveTo>
                  <a:pt x="3172289" y="794546"/>
                </a:moveTo>
                <a:lnTo>
                  <a:pt x="3203501" y="794546"/>
                </a:lnTo>
                <a:lnTo>
                  <a:pt x="3203501" y="819571"/>
                </a:lnTo>
                <a:lnTo>
                  <a:pt x="3192152" y="819571"/>
                </a:lnTo>
                <a:cubicBezTo>
                  <a:pt x="3178910" y="819571"/>
                  <a:pt x="3172289" y="811229"/>
                  <a:pt x="3172289" y="794546"/>
                </a:cubicBezTo>
                <a:close/>
                <a:moveTo>
                  <a:pt x="3419149" y="738240"/>
                </a:moveTo>
                <a:cubicBezTo>
                  <a:pt x="3405908" y="746581"/>
                  <a:pt x="3395503" y="750752"/>
                  <a:pt x="3387937" y="750752"/>
                </a:cubicBezTo>
                <a:lnTo>
                  <a:pt x="3387937" y="763265"/>
                </a:lnTo>
                <a:lnTo>
                  <a:pt x="3419149" y="763265"/>
                </a:lnTo>
                <a:close/>
                <a:moveTo>
                  <a:pt x="1228624" y="681933"/>
                </a:moveTo>
                <a:lnTo>
                  <a:pt x="1239973" y="703830"/>
                </a:lnTo>
                <a:cubicBezTo>
                  <a:pt x="1239973" y="720513"/>
                  <a:pt x="1233353" y="728855"/>
                  <a:pt x="1220111" y="728855"/>
                </a:cubicBezTo>
                <a:lnTo>
                  <a:pt x="1208761" y="703830"/>
                </a:lnTo>
                <a:cubicBezTo>
                  <a:pt x="1210653" y="689232"/>
                  <a:pt x="1217273" y="681933"/>
                  <a:pt x="1228624" y="681933"/>
                </a:cubicBezTo>
                <a:close/>
                <a:moveTo>
                  <a:pt x="2491297" y="660036"/>
                </a:moveTo>
                <a:cubicBezTo>
                  <a:pt x="2678570" y="879005"/>
                  <a:pt x="2781664" y="988489"/>
                  <a:pt x="2800581" y="988489"/>
                </a:cubicBezTo>
                <a:cubicBezTo>
                  <a:pt x="2847872" y="969722"/>
                  <a:pt x="2871517" y="950953"/>
                  <a:pt x="2871517" y="932183"/>
                </a:cubicBezTo>
                <a:lnTo>
                  <a:pt x="2922592" y="944695"/>
                </a:lnTo>
                <a:lnTo>
                  <a:pt x="2953805" y="922799"/>
                </a:lnTo>
                <a:lnTo>
                  <a:pt x="2985017" y="922799"/>
                </a:lnTo>
                <a:lnTo>
                  <a:pt x="3007716" y="932183"/>
                </a:lnTo>
                <a:cubicBezTo>
                  <a:pt x="3007716" y="909244"/>
                  <a:pt x="3014337" y="897774"/>
                  <a:pt x="3027578" y="897774"/>
                </a:cubicBezTo>
                <a:lnTo>
                  <a:pt x="3016229" y="875878"/>
                </a:lnTo>
                <a:lnTo>
                  <a:pt x="3016229" y="863364"/>
                </a:lnTo>
                <a:lnTo>
                  <a:pt x="3047441" y="863364"/>
                </a:lnTo>
                <a:cubicBezTo>
                  <a:pt x="3055007" y="863364"/>
                  <a:pt x="3092840" y="856065"/>
                  <a:pt x="3160939" y="841468"/>
                </a:cubicBezTo>
                <a:lnTo>
                  <a:pt x="3223364" y="841468"/>
                </a:lnTo>
                <a:cubicBezTo>
                  <a:pt x="3223364" y="828955"/>
                  <a:pt x="3240389" y="810186"/>
                  <a:pt x="3274438" y="785161"/>
                </a:cubicBezTo>
                <a:lnTo>
                  <a:pt x="3274438" y="772649"/>
                </a:lnTo>
                <a:lnTo>
                  <a:pt x="3254576" y="772649"/>
                </a:lnTo>
                <a:lnTo>
                  <a:pt x="3254576" y="750752"/>
                </a:lnTo>
                <a:lnTo>
                  <a:pt x="3305650" y="750752"/>
                </a:lnTo>
                <a:cubicBezTo>
                  <a:pt x="3318891" y="752836"/>
                  <a:pt x="3325513" y="760136"/>
                  <a:pt x="3325513" y="772649"/>
                </a:cubicBezTo>
                <a:cubicBezTo>
                  <a:pt x="3338754" y="766392"/>
                  <a:pt x="3352941" y="763265"/>
                  <a:pt x="3368074" y="763265"/>
                </a:cubicBezTo>
                <a:lnTo>
                  <a:pt x="3368074" y="738240"/>
                </a:lnTo>
                <a:lnTo>
                  <a:pt x="3356725" y="716342"/>
                </a:lnTo>
                <a:lnTo>
                  <a:pt x="3336862" y="728855"/>
                </a:lnTo>
                <a:cubicBezTo>
                  <a:pt x="3323620" y="728855"/>
                  <a:pt x="3317000" y="720513"/>
                  <a:pt x="3317000" y="703830"/>
                </a:cubicBezTo>
                <a:lnTo>
                  <a:pt x="3336862" y="694446"/>
                </a:lnTo>
                <a:cubicBezTo>
                  <a:pt x="3357670" y="694446"/>
                  <a:pt x="3385099" y="701744"/>
                  <a:pt x="3419149" y="716342"/>
                </a:cubicBezTo>
                <a:cubicBezTo>
                  <a:pt x="3432391" y="708001"/>
                  <a:pt x="3446578" y="703830"/>
                  <a:pt x="3461711" y="703830"/>
                </a:cubicBezTo>
                <a:lnTo>
                  <a:pt x="3470223" y="703830"/>
                </a:lnTo>
                <a:cubicBezTo>
                  <a:pt x="3470223" y="735111"/>
                  <a:pt x="3591288" y="803930"/>
                  <a:pt x="3833419" y="910286"/>
                </a:cubicBezTo>
                <a:cubicBezTo>
                  <a:pt x="3846660" y="901945"/>
                  <a:pt x="3857064" y="897774"/>
                  <a:pt x="3864631" y="897774"/>
                </a:cubicBezTo>
                <a:cubicBezTo>
                  <a:pt x="3875981" y="929055"/>
                  <a:pt x="3899627" y="944695"/>
                  <a:pt x="3935568" y="944695"/>
                </a:cubicBezTo>
                <a:lnTo>
                  <a:pt x="3946918" y="944695"/>
                </a:lnTo>
                <a:lnTo>
                  <a:pt x="3935568" y="863364"/>
                </a:lnTo>
                <a:lnTo>
                  <a:pt x="3958267" y="853980"/>
                </a:lnTo>
                <a:cubicBezTo>
                  <a:pt x="3958267" y="891518"/>
                  <a:pt x="4064200" y="956166"/>
                  <a:pt x="4276064" y="1047924"/>
                </a:cubicBezTo>
                <a:lnTo>
                  <a:pt x="4287414" y="1069822"/>
                </a:lnTo>
                <a:lnTo>
                  <a:pt x="4287414" y="1082333"/>
                </a:lnTo>
                <a:cubicBezTo>
                  <a:pt x="4287414" y="1096931"/>
                  <a:pt x="4280793" y="1104231"/>
                  <a:pt x="4267551" y="1104231"/>
                </a:cubicBezTo>
                <a:lnTo>
                  <a:pt x="4224990" y="1069822"/>
                </a:lnTo>
                <a:lnTo>
                  <a:pt x="4216477" y="1069822"/>
                </a:lnTo>
                <a:lnTo>
                  <a:pt x="4216477" y="1091718"/>
                </a:lnTo>
                <a:lnTo>
                  <a:pt x="4224990" y="1113616"/>
                </a:lnTo>
                <a:cubicBezTo>
                  <a:pt x="4211748" y="1117787"/>
                  <a:pt x="4205127" y="1126127"/>
                  <a:pt x="4205127" y="1138640"/>
                </a:cubicBezTo>
                <a:cubicBezTo>
                  <a:pt x="4212694" y="1138640"/>
                  <a:pt x="4216477" y="1141768"/>
                  <a:pt x="4216477" y="1148025"/>
                </a:cubicBezTo>
                <a:cubicBezTo>
                  <a:pt x="4193778" y="1164708"/>
                  <a:pt x="4175807" y="1173050"/>
                  <a:pt x="4162566" y="1173050"/>
                </a:cubicBezTo>
                <a:lnTo>
                  <a:pt x="4162566" y="1160537"/>
                </a:lnTo>
                <a:lnTo>
                  <a:pt x="4142703" y="1173050"/>
                </a:lnTo>
                <a:lnTo>
                  <a:pt x="4091629" y="1173050"/>
                </a:lnTo>
                <a:cubicBezTo>
                  <a:pt x="4015963" y="1173050"/>
                  <a:pt x="3978130" y="1184519"/>
                  <a:pt x="3978130" y="1207459"/>
                </a:cubicBezTo>
                <a:lnTo>
                  <a:pt x="3978130" y="1216844"/>
                </a:lnTo>
                <a:lnTo>
                  <a:pt x="4029204" y="1207459"/>
                </a:lnTo>
                <a:cubicBezTo>
                  <a:pt x="4084062" y="1217886"/>
                  <a:pt x="4111490" y="1236655"/>
                  <a:pt x="4111490" y="1263765"/>
                </a:cubicBezTo>
                <a:lnTo>
                  <a:pt x="4162566" y="1251253"/>
                </a:lnTo>
                <a:cubicBezTo>
                  <a:pt x="4321463" y="1299217"/>
                  <a:pt x="4400913" y="1348225"/>
                  <a:pt x="4400913" y="1398275"/>
                </a:cubicBezTo>
                <a:lnTo>
                  <a:pt x="4369700" y="1423300"/>
                </a:lnTo>
                <a:lnTo>
                  <a:pt x="4361188" y="1423300"/>
                </a:lnTo>
                <a:lnTo>
                  <a:pt x="4361188" y="1366994"/>
                </a:lnTo>
                <a:cubicBezTo>
                  <a:pt x="4353622" y="1366994"/>
                  <a:pt x="4332814" y="1381592"/>
                  <a:pt x="4298764" y="1410788"/>
                </a:cubicBezTo>
                <a:cubicBezTo>
                  <a:pt x="4298764" y="1392019"/>
                  <a:pt x="4271335" y="1377421"/>
                  <a:pt x="4216477" y="1366994"/>
                </a:cubicBezTo>
                <a:lnTo>
                  <a:pt x="4193778" y="1398275"/>
                </a:lnTo>
                <a:cubicBezTo>
                  <a:pt x="4207019" y="1406617"/>
                  <a:pt x="4221207" y="1410788"/>
                  <a:pt x="4236339" y="1410788"/>
                </a:cubicBezTo>
                <a:lnTo>
                  <a:pt x="4236339" y="1432684"/>
                </a:lnTo>
                <a:cubicBezTo>
                  <a:pt x="4207965" y="1432684"/>
                  <a:pt x="4193778" y="1452495"/>
                  <a:pt x="4193778" y="1492118"/>
                </a:cubicBezTo>
                <a:lnTo>
                  <a:pt x="4185265" y="1492118"/>
                </a:lnTo>
                <a:cubicBezTo>
                  <a:pt x="4164457" y="1485862"/>
                  <a:pt x="4154053" y="1458753"/>
                  <a:pt x="4154053" y="1410788"/>
                </a:cubicBezTo>
                <a:lnTo>
                  <a:pt x="4142703" y="1410788"/>
                </a:lnTo>
                <a:cubicBezTo>
                  <a:pt x="4142703" y="1456666"/>
                  <a:pt x="4136082" y="1486905"/>
                  <a:pt x="4122841" y="1501503"/>
                </a:cubicBezTo>
                <a:lnTo>
                  <a:pt x="4122841" y="1514016"/>
                </a:lnTo>
                <a:lnTo>
                  <a:pt x="4142703" y="1514016"/>
                </a:lnTo>
                <a:lnTo>
                  <a:pt x="4142703" y="1548425"/>
                </a:lnTo>
                <a:cubicBezTo>
                  <a:pt x="4114328" y="1548425"/>
                  <a:pt x="4086900" y="1529656"/>
                  <a:pt x="4060417" y="1492118"/>
                </a:cubicBezTo>
                <a:cubicBezTo>
                  <a:pt x="4005559" y="1502547"/>
                  <a:pt x="3978130" y="1521314"/>
                  <a:pt x="3978130" y="1548425"/>
                </a:cubicBezTo>
                <a:lnTo>
                  <a:pt x="3958267" y="1548425"/>
                </a:lnTo>
                <a:lnTo>
                  <a:pt x="3927055" y="1526528"/>
                </a:lnTo>
                <a:lnTo>
                  <a:pt x="3884494" y="1526528"/>
                </a:lnTo>
                <a:cubicBezTo>
                  <a:pt x="3884494" y="1564066"/>
                  <a:pt x="3860848" y="1582835"/>
                  <a:pt x="3813557" y="1582835"/>
                </a:cubicBezTo>
                <a:lnTo>
                  <a:pt x="3782345" y="1557810"/>
                </a:lnTo>
                <a:lnTo>
                  <a:pt x="3770994" y="1557810"/>
                </a:lnTo>
                <a:cubicBezTo>
                  <a:pt x="3770994" y="1578664"/>
                  <a:pt x="3726541" y="1605775"/>
                  <a:pt x="3637633" y="1639141"/>
                </a:cubicBezTo>
                <a:cubicBezTo>
                  <a:pt x="3637633" y="1662081"/>
                  <a:pt x="3630067" y="1673550"/>
                  <a:pt x="3614934" y="1673550"/>
                </a:cubicBezTo>
                <a:lnTo>
                  <a:pt x="3575209" y="1639141"/>
                </a:lnTo>
                <a:cubicBezTo>
                  <a:pt x="3561967" y="1641227"/>
                  <a:pt x="3555347" y="1648525"/>
                  <a:pt x="3555347" y="1661038"/>
                </a:cubicBezTo>
                <a:lnTo>
                  <a:pt x="3555347" y="1673550"/>
                </a:lnTo>
                <a:lnTo>
                  <a:pt x="3575209" y="1707960"/>
                </a:lnTo>
                <a:lnTo>
                  <a:pt x="3543998" y="1707960"/>
                </a:lnTo>
                <a:cubicBezTo>
                  <a:pt x="3543998" y="1676679"/>
                  <a:pt x="3533593" y="1661038"/>
                  <a:pt x="3512786" y="1661038"/>
                </a:cubicBezTo>
                <a:lnTo>
                  <a:pt x="3501435" y="1661038"/>
                </a:lnTo>
                <a:cubicBezTo>
                  <a:pt x="3501435" y="1677721"/>
                  <a:pt x="3488194" y="1696490"/>
                  <a:pt x="3461711" y="1717344"/>
                </a:cubicBezTo>
                <a:lnTo>
                  <a:pt x="3419149" y="1695448"/>
                </a:lnTo>
                <a:cubicBezTo>
                  <a:pt x="3419149" y="1703789"/>
                  <a:pt x="3416311" y="1707960"/>
                  <a:pt x="3410637" y="1707960"/>
                </a:cubicBezTo>
                <a:lnTo>
                  <a:pt x="3419149" y="1729857"/>
                </a:lnTo>
                <a:cubicBezTo>
                  <a:pt x="3413473" y="1742369"/>
                  <a:pt x="3410637" y="1758010"/>
                  <a:pt x="3410637" y="1776779"/>
                </a:cubicBezTo>
                <a:lnTo>
                  <a:pt x="3387937" y="1776779"/>
                </a:lnTo>
                <a:lnTo>
                  <a:pt x="3387937" y="1751754"/>
                </a:lnTo>
                <a:lnTo>
                  <a:pt x="3379425" y="1751754"/>
                </a:lnTo>
                <a:cubicBezTo>
                  <a:pt x="3360508" y="1783035"/>
                  <a:pt x="3333079" y="1798676"/>
                  <a:pt x="3297137" y="1798676"/>
                </a:cubicBezTo>
                <a:lnTo>
                  <a:pt x="3297137" y="1786163"/>
                </a:lnTo>
                <a:cubicBezTo>
                  <a:pt x="3255521" y="1792419"/>
                  <a:pt x="3234713" y="1803890"/>
                  <a:pt x="3234713" y="1820573"/>
                </a:cubicBezTo>
                <a:cubicBezTo>
                  <a:pt x="3278221" y="1864367"/>
                  <a:pt x="3343483" y="1898776"/>
                  <a:pt x="3430499" y="1923801"/>
                </a:cubicBezTo>
                <a:cubicBezTo>
                  <a:pt x="3422932" y="1946741"/>
                  <a:pt x="3402124" y="1958211"/>
                  <a:pt x="3368074" y="1958211"/>
                </a:cubicBezTo>
                <a:lnTo>
                  <a:pt x="3348212" y="1958211"/>
                </a:lnTo>
                <a:cubicBezTo>
                  <a:pt x="3340645" y="1958211"/>
                  <a:pt x="3336862" y="1954040"/>
                  <a:pt x="3336862" y="1945699"/>
                </a:cubicBezTo>
                <a:cubicBezTo>
                  <a:pt x="3314162" y="1954040"/>
                  <a:pt x="3300921" y="1969682"/>
                  <a:pt x="3297137" y="1992621"/>
                </a:cubicBezTo>
                <a:cubicBezTo>
                  <a:pt x="3376587" y="1998878"/>
                  <a:pt x="3434282" y="2002005"/>
                  <a:pt x="3470223" y="2002005"/>
                </a:cubicBezTo>
                <a:cubicBezTo>
                  <a:pt x="3485356" y="2006176"/>
                  <a:pt x="3492923" y="2014518"/>
                  <a:pt x="3492923" y="2027030"/>
                </a:cubicBezTo>
                <a:lnTo>
                  <a:pt x="3492923" y="2036415"/>
                </a:lnTo>
                <a:lnTo>
                  <a:pt x="3481574" y="2036415"/>
                </a:lnTo>
                <a:cubicBezTo>
                  <a:pt x="3474007" y="2036415"/>
                  <a:pt x="3463603" y="2033287"/>
                  <a:pt x="3450361" y="2027030"/>
                </a:cubicBezTo>
                <a:lnTo>
                  <a:pt x="3387937" y="2036415"/>
                </a:lnTo>
                <a:cubicBezTo>
                  <a:pt x="3382261" y="2036415"/>
                  <a:pt x="3379425" y="2033287"/>
                  <a:pt x="3379425" y="2027030"/>
                </a:cubicBezTo>
                <a:lnTo>
                  <a:pt x="3356725" y="2036415"/>
                </a:lnTo>
                <a:cubicBezTo>
                  <a:pt x="3341591" y="2036415"/>
                  <a:pt x="3328349" y="2033287"/>
                  <a:pt x="3317000" y="2027030"/>
                </a:cubicBezTo>
                <a:cubicBezTo>
                  <a:pt x="3233767" y="2045799"/>
                  <a:pt x="3192152" y="2080209"/>
                  <a:pt x="3192152" y="2130259"/>
                </a:cubicBezTo>
                <a:cubicBezTo>
                  <a:pt x="3180801" y="2130259"/>
                  <a:pt x="3167560" y="2137558"/>
                  <a:pt x="3152427" y="2152156"/>
                </a:cubicBezTo>
                <a:cubicBezTo>
                  <a:pt x="3137294" y="2152156"/>
                  <a:pt x="3129727" y="2144857"/>
                  <a:pt x="3129727" y="2130259"/>
                </a:cubicBezTo>
                <a:lnTo>
                  <a:pt x="3160939" y="2083337"/>
                </a:lnTo>
                <a:lnTo>
                  <a:pt x="3160939" y="2070824"/>
                </a:lnTo>
                <a:cubicBezTo>
                  <a:pt x="3119324" y="2077080"/>
                  <a:pt x="3098515" y="2085422"/>
                  <a:pt x="3098515" y="2095849"/>
                </a:cubicBezTo>
                <a:cubicBezTo>
                  <a:pt x="3106082" y="2110447"/>
                  <a:pt x="3109865" y="2121918"/>
                  <a:pt x="3109865" y="2130259"/>
                </a:cubicBezTo>
                <a:lnTo>
                  <a:pt x="3078653" y="2152156"/>
                </a:lnTo>
                <a:cubicBezTo>
                  <a:pt x="3065412" y="2133387"/>
                  <a:pt x="3058790" y="2114618"/>
                  <a:pt x="3058790" y="2095849"/>
                </a:cubicBezTo>
                <a:lnTo>
                  <a:pt x="3047441" y="2095849"/>
                </a:lnTo>
                <a:cubicBezTo>
                  <a:pt x="3047441" y="2110447"/>
                  <a:pt x="3044603" y="2117747"/>
                  <a:pt x="3038929" y="2117747"/>
                </a:cubicBezTo>
                <a:lnTo>
                  <a:pt x="3047441" y="2139643"/>
                </a:lnTo>
                <a:lnTo>
                  <a:pt x="3047441" y="2152156"/>
                </a:lnTo>
                <a:lnTo>
                  <a:pt x="3027578" y="2152156"/>
                </a:lnTo>
                <a:cubicBezTo>
                  <a:pt x="3027578" y="2114618"/>
                  <a:pt x="3017175" y="2095849"/>
                  <a:pt x="2996366" y="2095849"/>
                </a:cubicBezTo>
                <a:lnTo>
                  <a:pt x="2985017" y="2095849"/>
                </a:lnTo>
                <a:cubicBezTo>
                  <a:pt x="2956641" y="2125045"/>
                  <a:pt x="2929213" y="2139643"/>
                  <a:pt x="2902730" y="2139643"/>
                </a:cubicBezTo>
                <a:lnTo>
                  <a:pt x="2882868" y="2130259"/>
                </a:lnTo>
                <a:cubicBezTo>
                  <a:pt x="2882868" y="2171968"/>
                  <a:pt x="2847872" y="2205333"/>
                  <a:pt x="2777881" y="2230358"/>
                </a:cubicBezTo>
                <a:lnTo>
                  <a:pt x="2769368" y="2255385"/>
                </a:lnTo>
                <a:cubicBezTo>
                  <a:pt x="2818551" y="2482695"/>
                  <a:pt x="2898000" y="2596351"/>
                  <a:pt x="3007716" y="2596351"/>
                </a:cubicBezTo>
                <a:cubicBezTo>
                  <a:pt x="3159047" y="2596351"/>
                  <a:pt x="3379425" y="2694365"/>
                  <a:pt x="3668845" y="2890395"/>
                </a:cubicBezTo>
                <a:cubicBezTo>
                  <a:pt x="3687763" y="2890395"/>
                  <a:pt x="3742620" y="2871626"/>
                  <a:pt x="3833419" y="2834089"/>
                </a:cubicBezTo>
                <a:lnTo>
                  <a:pt x="3833419" y="2846601"/>
                </a:lnTo>
                <a:cubicBezTo>
                  <a:pt x="3823961" y="2857028"/>
                  <a:pt x="3786128" y="2879968"/>
                  <a:pt x="3719921" y="2915420"/>
                </a:cubicBezTo>
                <a:lnTo>
                  <a:pt x="3719921" y="2924804"/>
                </a:lnTo>
                <a:lnTo>
                  <a:pt x="3813557" y="2924804"/>
                </a:lnTo>
                <a:lnTo>
                  <a:pt x="3813557" y="2937317"/>
                </a:lnTo>
                <a:lnTo>
                  <a:pt x="3833419" y="2937317"/>
                </a:lnTo>
                <a:cubicBezTo>
                  <a:pt x="3833419" y="2912292"/>
                  <a:pt x="3850444" y="2893523"/>
                  <a:pt x="3884494" y="2881010"/>
                </a:cubicBezTo>
                <a:lnTo>
                  <a:pt x="3895843" y="2902908"/>
                </a:lnTo>
                <a:lnTo>
                  <a:pt x="3895843" y="2915420"/>
                </a:lnTo>
                <a:cubicBezTo>
                  <a:pt x="3875035" y="2952958"/>
                  <a:pt x="3850444" y="2971727"/>
                  <a:pt x="3822070" y="2971727"/>
                </a:cubicBezTo>
                <a:lnTo>
                  <a:pt x="3822070" y="2984239"/>
                </a:lnTo>
                <a:cubicBezTo>
                  <a:pt x="3822070" y="3048886"/>
                  <a:pt x="4004612" y="3120834"/>
                  <a:pt x="4369700" y="3200080"/>
                </a:cubicBezTo>
                <a:cubicBezTo>
                  <a:pt x="4398075" y="3214678"/>
                  <a:pt x="4412263" y="3226147"/>
                  <a:pt x="4412263" y="3234489"/>
                </a:cubicBezTo>
                <a:lnTo>
                  <a:pt x="4412263" y="3243874"/>
                </a:lnTo>
                <a:lnTo>
                  <a:pt x="4369700" y="3243874"/>
                </a:lnTo>
                <a:lnTo>
                  <a:pt x="4412263" y="3303308"/>
                </a:lnTo>
                <a:lnTo>
                  <a:pt x="4412263" y="3312693"/>
                </a:lnTo>
                <a:cubicBezTo>
                  <a:pt x="4412263" y="3327291"/>
                  <a:pt x="4405642" y="3334589"/>
                  <a:pt x="4392400" y="3334589"/>
                </a:cubicBezTo>
                <a:lnTo>
                  <a:pt x="4381051" y="3312693"/>
                </a:lnTo>
                <a:cubicBezTo>
                  <a:pt x="4388617" y="3312693"/>
                  <a:pt x="4392400" y="3309564"/>
                  <a:pt x="4392400" y="3303308"/>
                </a:cubicBezTo>
                <a:cubicBezTo>
                  <a:pt x="4311060" y="3280368"/>
                  <a:pt x="4265660" y="3268899"/>
                  <a:pt x="4256202" y="3268899"/>
                </a:cubicBezTo>
                <a:cubicBezTo>
                  <a:pt x="4256202" y="3287668"/>
                  <a:pt x="4270389" y="3336675"/>
                  <a:pt x="4298764" y="3415921"/>
                </a:cubicBezTo>
                <a:cubicBezTo>
                  <a:pt x="4291198" y="3415921"/>
                  <a:pt x="4287414" y="3420092"/>
                  <a:pt x="4287414" y="3428433"/>
                </a:cubicBezTo>
                <a:cubicBezTo>
                  <a:pt x="4376322" y="3530619"/>
                  <a:pt x="4420774" y="3621336"/>
                  <a:pt x="4420774" y="3700581"/>
                </a:cubicBezTo>
                <a:cubicBezTo>
                  <a:pt x="4407534" y="3702667"/>
                  <a:pt x="4400913" y="3709965"/>
                  <a:pt x="4400913" y="3722478"/>
                </a:cubicBezTo>
                <a:cubicBezTo>
                  <a:pt x="4429287" y="3722478"/>
                  <a:pt x="4443475" y="3730820"/>
                  <a:pt x="4443475" y="3747503"/>
                </a:cubicBezTo>
                <a:lnTo>
                  <a:pt x="4443475" y="3769400"/>
                </a:lnTo>
                <a:cubicBezTo>
                  <a:pt x="4443475" y="3779828"/>
                  <a:pt x="4433070" y="3791297"/>
                  <a:pt x="4412263" y="3803809"/>
                </a:cubicBezTo>
                <a:cubicBezTo>
                  <a:pt x="4404696" y="3757930"/>
                  <a:pt x="4387671" y="3734990"/>
                  <a:pt x="4361188" y="3734990"/>
                </a:cubicBezTo>
                <a:lnTo>
                  <a:pt x="4361188" y="3713094"/>
                </a:lnTo>
                <a:lnTo>
                  <a:pt x="4381051" y="3713094"/>
                </a:lnTo>
                <a:lnTo>
                  <a:pt x="4369700" y="3688069"/>
                </a:lnTo>
                <a:lnTo>
                  <a:pt x="4369700" y="3678684"/>
                </a:lnTo>
                <a:cubicBezTo>
                  <a:pt x="4369700" y="3670342"/>
                  <a:pt x="4373484" y="3666171"/>
                  <a:pt x="4381051" y="3666171"/>
                </a:cubicBezTo>
                <a:lnTo>
                  <a:pt x="4369700" y="3644275"/>
                </a:lnTo>
                <a:lnTo>
                  <a:pt x="4369700" y="3587969"/>
                </a:lnTo>
                <a:lnTo>
                  <a:pt x="4361188" y="3587969"/>
                </a:lnTo>
                <a:cubicBezTo>
                  <a:pt x="4342272" y="3587969"/>
                  <a:pt x="4328085" y="3629677"/>
                  <a:pt x="4318626" y="3713094"/>
                </a:cubicBezTo>
                <a:lnTo>
                  <a:pt x="4329976" y="3734990"/>
                </a:lnTo>
                <a:cubicBezTo>
                  <a:pt x="4329976" y="3743332"/>
                  <a:pt x="4326192" y="3747503"/>
                  <a:pt x="4318626" y="3747503"/>
                </a:cubicBezTo>
                <a:cubicBezTo>
                  <a:pt x="4326192" y="3776699"/>
                  <a:pt x="4336597" y="3802767"/>
                  <a:pt x="4349839" y="3825707"/>
                </a:cubicBezTo>
                <a:lnTo>
                  <a:pt x="4349839" y="3838219"/>
                </a:lnTo>
                <a:cubicBezTo>
                  <a:pt x="4321463" y="3842390"/>
                  <a:pt x="4307276" y="3853859"/>
                  <a:pt x="4307276" y="3872628"/>
                </a:cubicBezTo>
                <a:lnTo>
                  <a:pt x="4307276" y="3882013"/>
                </a:lnTo>
                <a:lnTo>
                  <a:pt x="4338488" y="3882013"/>
                </a:lnTo>
                <a:lnTo>
                  <a:pt x="4338488" y="3894526"/>
                </a:lnTo>
                <a:lnTo>
                  <a:pt x="4329976" y="3916422"/>
                </a:lnTo>
                <a:cubicBezTo>
                  <a:pt x="4343217" y="3918508"/>
                  <a:pt x="4349839" y="3925807"/>
                  <a:pt x="4349839" y="3938320"/>
                </a:cubicBezTo>
                <a:lnTo>
                  <a:pt x="4349839" y="3950831"/>
                </a:lnTo>
                <a:lnTo>
                  <a:pt x="4329976" y="3950831"/>
                </a:lnTo>
                <a:lnTo>
                  <a:pt x="4329976" y="3928935"/>
                </a:lnTo>
                <a:cubicBezTo>
                  <a:pt x="4314843" y="3931020"/>
                  <a:pt x="4307276" y="3938320"/>
                  <a:pt x="4307276" y="3950831"/>
                </a:cubicBezTo>
                <a:lnTo>
                  <a:pt x="4307276" y="3963345"/>
                </a:lnTo>
                <a:lnTo>
                  <a:pt x="4338488" y="3963345"/>
                </a:lnTo>
                <a:lnTo>
                  <a:pt x="4329976" y="4019650"/>
                </a:lnTo>
                <a:cubicBezTo>
                  <a:pt x="4343217" y="4021737"/>
                  <a:pt x="4349839" y="4029035"/>
                  <a:pt x="4349839" y="4041548"/>
                </a:cubicBezTo>
                <a:lnTo>
                  <a:pt x="4349839" y="4054060"/>
                </a:lnTo>
                <a:lnTo>
                  <a:pt x="4338488" y="4075958"/>
                </a:lnTo>
                <a:lnTo>
                  <a:pt x="4318626" y="4066573"/>
                </a:lnTo>
                <a:lnTo>
                  <a:pt x="4307276" y="4066573"/>
                </a:lnTo>
                <a:lnTo>
                  <a:pt x="4307276" y="4075958"/>
                </a:lnTo>
                <a:lnTo>
                  <a:pt x="4329976" y="4110366"/>
                </a:lnTo>
                <a:lnTo>
                  <a:pt x="4329976" y="4122879"/>
                </a:lnTo>
                <a:cubicBezTo>
                  <a:pt x="4309167" y="4122879"/>
                  <a:pt x="4298764" y="4141648"/>
                  <a:pt x="4298764" y="4179185"/>
                </a:cubicBezTo>
                <a:lnTo>
                  <a:pt x="4329976" y="4179185"/>
                </a:lnTo>
                <a:lnTo>
                  <a:pt x="4329976" y="4213594"/>
                </a:lnTo>
                <a:cubicBezTo>
                  <a:pt x="4299710" y="4309524"/>
                  <a:pt x="4278902" y="4362703"/>
                  <a:pt x="4267551" y="4373130"/>
                </a:cubicBezTo>
                <a:cubicBezTo>
                  <a:pt x="4246744" y="4373130"/>
                  <a:pt x="4232556" y="4414838"/>
                  <a:pt x="4224990" y="4498255"/>
                </a:cubicBezTo>
                <a:lnTo>
                  <a:pt x="4216477" y="4498255"/>
                </a:lnTo>
                <a:cubicBezTo>
                  <a:pt x="4216477" y="4483657"/>
                  <a:pt x="4208911" y="4476358"/>
                  <a:pt x="4193778" y="4476358"/>
                </a:cubicBezTo>
                <a:cubicBezTo>
                  <a:pt x="4193778" y="4499297"/>
                  <a:pt x="4180536" y="4510768"/>
                  <a:pt x="4154053" y="4510768"/>
                </a:cubicBezTo>
                <a:cubicBezTo>
                  <a:pt x="4154053" y="4529536"/>
                  <a:pt x="4257148" y="4703669"/>
                  <a:pt x="4463337" y="5033166"/>
                </a:cubicBezTo>
                <a:cubicBezTo>
                  <a:pt x="4482253" y="5033166"/>
                  <a:pt x="4503062" y="5040465"/>
                  <a:pt x="4525761" y="5055063"/>
                </a:cubicBezTo>
                <a:cubicBezTo>
                  <a:pt x="4518194" y="5184358"/>
                  <a:pt x="4497387" y="5249006"/>
                  <a:pt x="4463337" y="5249006"/>
                </a:cubicBezTo>
                <a:lnTo>
                  <a:pt x="4392400" y="5249006"/>
                </a:lnTo>
                <a:lnTo>
                  <a:pt x="4392400" y="5227110"/>
                </a:lnTo>
                <a:cubicBezTo>
                  <a:pt x="4398075" y="5204171"/>
                  <a:pt x="4417938" y="5192701"/>
                  <a:pt x="4451987" y="5192701"/>
                </a:cubicBezTo>
                <a:lnTo>
                  <a:pt x="4451987" y="5145778"/>
                </a:lnTo>
                <a:cubicBezTo>
                  <a:pt x="4410371" y="5049849"/>
                  <a:pt x="4365917" y="4974774"/>
                  <a:pt x="4318626" y="4920553"/>
                </a:cubicBezTo>
                <a:cubicBezTo>
                  <a:pt x="4318626" y="4943493"/>
                  <a:pt x="4312005" y="4954963"/>
                  <a:pt x="4298764" y="4954963"/>
                </a:cubicBezTo>
                <a:cubicBezTo>
                  <a:pt x="4223098" y="4846521"/>
                  <a:pt x="4154053" y="4773531"/>
                  <a:pt x="4091629" y="4735993"/>
                </a:cubicBezTo>
                <a:cubicBezTo>
                  <a:pt x="4091629" y="4721395"/>
                  <a:pt x="4085008" y="4714096"/>
                  <a:pt x="4071766" y="4714096"/>
                </a:cubicBezTo>
                <a:lnTo>
                  <a:pt x="4049066" y="4726608"/>
                </a:lnTo>
                <a:lnTo>
                  <a:pt x="4060417" y="4748506"/>
                </a:lnTo>
                <a:cubicBezTo>
                  <a:pt x="4060417" y="4763104"/>
                  <a:pt x="4053796" y="4770402"/>
                  <a:pt x="4040555" y="4770402"/>
                </a:cubicBezTo>
                <a:cubicBezTo>
                  <a:pt x="4017854" y="4755804"/>
                  <a:pt x="3999884" y="4748506"/>
                  <a:pt x="3986642" y="4748506"/>
                </a:cubicBezTo>
                <a:lnTo>
                  <a:pt x="3997992" y="4770402"/>
                </a:lnTo>
                <a:lnTo>
                  <a:pt x="3997992" y="4795427"/>
                </a:lnTo>
                <a:cubicBezTo>
                  <a:pt x="3980967" y="4832965"/>
                  <a:pt x="3967726" y="4851734"/>
                  <a:pt x="3958267" y="4851734"/>
                </a:cubicBezTo>
                <a:lnTo>
                  <a:pt x="3935568" y="4839221"/>
                </a:lnTo>
                <a:cubicBezTo>
                  <a:pt x="3929893" y="4876759"/>
                  <a:pt x="3916652" y="4903870"/>
                  <a:pt x="3895843" y="4920553"/>
                </a:cubicBezTo>
                <a:lnTo>
                  <a:pt x="3895843" y="4929938"/>
                </a:lnTo>
                <a:lnTo>
                  <a:pt x="3873143" y="4929938"/>
                </a:lnTo>
                <a:lnTo>
                  <a:pt x="3853282" y="4920553"/>
                </a:lnTo>
                <a:lnTo>
                  <a:pt x="3853282" y="4976859"/>
                </a:lnTo>
                <a:cubicBezTo>
                  <a:pt x="3840040" y="4976859"/>
                  <a:pt x="3781399" y="5037337"/>
                  <a:pt x="3677358" y="5158291"/>
                </a:cubicBezTo>
                <a:lnTo>
                  <a:pt x="3688708" y="5214598"/>
                </a:lnTo>
                <a:lnTo>
                  <a:pt x="3668845" y="5227110"/>
                </a:lnTo>
                <a:cubicBezTo>
                  <a:pt x="3659387" y="5189572"/>
                  <a:pt x="3648984" y="5170804"/>
                  <a:pt x="3637633" y="5170804"/>
                </a:cubicBezTo>
                <a:cubicBezTo>
                  <a:pt x="3622501" y="5237537"/>
                  <a:pt x="3595072" y="5270904"/>
                  <a:pt x="3555347" y="5270904"/>
                </a:cubicBezTo>
                <a:lnTo>
                  <a:pt x="3563860" y="5295929"/>
                </a:lnTo>
                <a:lnTo>
                  <a:pt x="3563860" y="5317825"/>
                </a:lnTo>
                <a:lnTo>
                  <a:pt x="3543998" y="5317825"/>
                </a:lnTo>
                <a:lnTo>
                  <a:pt x="3543998" y="5295929"/>
                </a:lnTo>
                <a:lnTo>
                  <a:pt x="3481574" y="5386644"/>
                </a:lnTo>
                <a:lnTo>
                  <a:pt x="3387937" y="5442951"/>
                </a:lnTo>
                <a:cubicBezTo>
                  <a:pt x="3387937" y="5451293"/>
                  <a:pt x="3385099" y="5455463"/>
                  <a:pt x="3379425" y="5455463"/>
                </a:cubicBezTo>
                <a:lnTo>
                  <a:pt x="3336862" y="5455463"/>
                </a:lnTo>
                <a:lnTo>
                  <a:pt x="3317000" y="5442951"/>
                </a:lnTo>
                <a:lnTo>
                  <a:pt x="3317000" y="5455463"/>
                </a:lnTo>
                <a:cubicBezTo>
                  <a:pt x="3322675" y="5470061"/>
                  <a:pt x="3325513" y="5481532"/>
                  <a:pt x="3325513" y="5489873"/>
                </a:cubicBezTo>
                <a:cubicBezTo>
                  <a:pt x="3280113" y="5529497"/>
                  <a:pt x="3256467" y="5552436"/>
                  <a:pt x="3254576" y="5558692"/>
                </a:cubicBezTo>
                <a:lnTo>
                  <a:pt x="3203501" y="5546180"/>
                </a:lnTo>
                <a:lnTo>
                  <a:pt x="3160939" y="5546180"/>
                </a:lnTo>
                <a:lnTo>
                  <a:pt x="3141078" y="5558692"/>
                </a:lnTo>
                <a:cubicBezTo>
                  <a:pt x="3141078" y="5542009"/>
                  <a:pt x="3134456" y="5533667"/>
                  <a:pt x="3121215" y="5533667"/>
                </a:cubicBezTo>
                <a:cubicBezTo>
                  <a:pt x="3094732" y="5556607"/>
                  <a:pt x="3042711" y="5575376"/>
                  <a:pt x="2965154" y="5589974"/>
                </a:cubicBezTo>
                <a:cubicBezTo>
                  <a:pt x="2965154" y="5598316"/>
                  <a:pt x="2961370" y="5602486"/>
                  <a:pt x="2953805" y="5602486"/>
                </a:cubicBezTo>
                <a:cubicBezTo>
                  <a:pt x="2948129" y="5589974"/>
                  <a:pt x="2945292" y="5571205"/>
                  <a:pt x="2945292" y="5546180"/>
                </a:cubicBezTo>
                <a:lnTo>
                  <a:pt x="2922592" y="5546180"/>
                </a:lnTo>
                <a:cubicBezTo>
                  <a:pt x="2922592" y="5583718"/>
                  <a:pt x="2913134" y="5602486"/>
                  <a:pt x="2894217" y="5602486"/>
                </a:cubicBezTo>
                <a:lnTo>
                  <a:pt x="2882868" y="5602486"/>
                </a:lnTo>
                <a:lnTo>
                  <a:pt x="2882868" y="5580589"/>
                </a:lnTo>
                <a:lnTo>
                  <a:pt x="2871517" y="5580589"/>
                </a:lnTo>
                <a:cubicBezTo>
                  <a:pt x="2852601" y="5599358"/>
                  <a:pt x="2814769" y="5613956"/>
                  <a:pt x="2758019" y="5624383"/>
                </a:cubicBezTo>
                <a:lnTo>
                  <a:pt x="2718294" y="5602486"/>
                </a:lnTo>
                <a:cubicBezTo>
                  <a:pt x="2614254" y="5625426"/>
                  <a:pt x="2558450" y="5636895"/>
                  <a:pt x="2550884" y="5636895"/>
                </a:cubicBezTo>
                <a:cubicBezTo>
                  <a:pt x="2550884" y="5622297"/>
                  <a:pt x="2544263" y="5614999"/>
                  <a:pt x="2531021" y="5614999"/>
                </a:cubicBezTo>
                <a:lnTo>
                  <a:pt x="2519672" y="5614999"/>
                </a:lnTo>
                <a:cubicBezTo>
                  <a:pt x="2506431" y="5617084"/>
                  <a:pt x="2499809" y="5624383"/>
                  <a:pt x="2499809" y="5636895"/>
                </a:cubicBezTo>
                <a:lnTo>
                  <a:pt x="2448735" y="5624383"/>
                </a:lnTo>
                <a:cubicBezTo>
                  <a:pt x="2441168" y="5624383"/>
                  <a:pt x="2437385" y="5628554"/>
                  <a:pt x="2437385" y="5636895"/>
                </a:cubicBezTo>
                <a:lnTo>
                  <a:pt x="2386311" y="5624383"/>
                </a:lnTo>
                <a:lnTo>
                  <a:pt x="2374961" y="5624383"/>
                </a:lnTo>
                <a:cubicBezTo>
                  <a:pt x="2359828" y="5624383"/>
                  <a:pt x="2346586" y="5628554"/>
                  <a:pt x="2335236" y="5636895"/>
                </a:cubicBezTo>
                <a:cubicBezTo>
                  <a:pt x="2312536" y="5622297"/>
                  <a:pt x="2291729" y="5614999"/>
                  <a:pt x="2272812" y="5614999"/>
                </a:cubicBezTo>
                <a:cubicBezTo>
                  <a:pt x="2272812" y="5629597"/>
                  <a:pt x="2266191" y="5636895"/>
                  <a:pt x="2252950" y="5636895"/>
                </a:cubicBezTo>
                <a:cubicBezTo>
                  <a:pt x="2243492" y="5636895"/>
                  <a:pt x="2233088" y="5625426"/>
                  <a:pt x="2221738" y="5602486"/>
                </a:cubicBezTo>
                <a:cubicBezTo>
                  <a:pt x="2214170" y="5602486"/>
                  <a:pt x="2210387" y="5606657"/>
                  <a:pt x="2210387" y="5614999"/>
                </a:cubicBezTo>
                <a:cubicBezTo>
                  <a:pt x="2047706" y="5614999"/>
                  <a:pt x="1902995" y="5569119"/>
                  <a:pt x="1776254" y="5477361"/>
                </a:cubicBezTo>
                <a:cubicBezTo>
                  <a:pt x="1662756" y="5431482"/>
                  <a:pt x="1545473" y="5287587"/>
                  <a:pt x="1424408" y="5045678"/>
                </a:cubicBezTo>
                <a:cubicBezTo>
                  <a:pt x="1343068" y="4897613"/>
                  <a:pt x="1302397" y="4817325"/>
                  <a:pt x="1302397" y="4804812"/>
                </a:cubicBezTo>
                <a:cubicBezTo>
                  <a:pt x="1302397" y="4796471"/>
                  <a:pt x="1305235" y="4785000"/>
                  <a:pt x="1310910" y="4770402"/>
                </a:cubicBezTo>
                <a:cubicBezTo>
                  <a:pt x="1291994" y="4628594"/>
                  <a:pt x="1282535" y="4537878"/>
                  <a:pt x="1282535" y="4498255"/>
                </a:cubicBezTo>
                <a:lnTo>
                  <a:pt x="1333609" y="4326207"/>
                </a:lnTo>
                <a:lnTo>
                  <a:pt x="1333609" y="4304311"/>
                </a:lnTo>
                <a:cubicBezTo>
                  <a:pt x="1312801" y="4304311"/>
                  <a:pt x="1302397" y="4297013"/>
                  <a:pt x="1302397" y="4282413"/>
                </a:cubicBezTo>
                <a:lnTo>
                  <a:pt x="1302397" y="4269902"/>
                </a:lnTo>
                <a:cubicBezTo>
                  <a:pt x="1302397" y="4261559"/>
                  <a:pt x="1305235" y="4257388"/>
                  <a:pt x="1310910" y="4257388"/>
                </a:cubicBezTo>
                <a:lnTo>
                  <a:pt x="1302397" y="4235492"/>
                </a:lnTo>
                <a:lnTo>
                  <a:pt x="1302397" y="4213594"/>
                </a:lnTo>
                <a:lnTo>
                  <a:pt x="1322260" y="4179185"/>
                </a:lnTo>
                <a:lnTo>
                  <a:pt x="1322260" y="4157288"/>
                </a:lnTo>
                <a:cubicBezTo>
                  <a:pt x="1322260" y="4140606"/>
                  <a:pt x="1315639" y="4132263"/>
                  <a:pt x="1302397" y="4132263"/>
                </a:cubicBezTo>
                <a:lnTo>
                  <a:pt x="1310910" y="4110366"/>
                </a:lnTo>
                <a:lnTo>
                  <a:pt x="1302397" y="4088469"/>
                </a:lnTo>
                <a:lnTo>
                  <a:pt x="1353472" y="4054060"/>
                </a:lnTo>
                <a:cubicBezTo>
                  <a:pt x="1421571" y="4089512"/>
                  <a:pt x="1455620" y="4119750"/>
                  <a:pt x="1455620" y="4144775"/>
                </a:cubicBezTo>
                <a:lnTo>
                  <a:pt x="1435758" y="4157288"/>
                </a:lnTo>
                <a:lnTo>
                  <a:pt x="1404546" y="4157288"/>
                </a:lnTo>
                <a:lnTo>
                  <a:pt x="1373334" y="4132263"/>
                </a:lnTo>
                <a:lnTo>
                  <a:pt x="1364822" y="4132263"/>
                </a:lnTo>
                <a:lnTo>
                  <a:pt x="1373334" y="4191698"/>
                </a:lnTo>
                <a:lnTo>
                  <a:pt x="1396034" y="4179185"/>
                </a:lnTo>
                <a:lnTo>
                  <a:pt x="1415896" y="4191698"/>
                </a:lnTo>
                <a:cubicBezTo>
                  <a:pt x="1415896" y="4183356"/>
                  <a:pt x="1418733" y="4179185"/>
                  <a:pt x="1424408" y="4179185"/>
                </a:cubicBezTo>
                <a:cubicBezTo>
                  <a:pt x="1475483" y="4354361"/>
                  <a:pt x="1514261" y="4441949"/>
                  <a:pt x="1540744" y="4441949"/>
                </a:cubicBezTo>
                <a:lnTo>
                  <a:pt x="1549257" y="4441949"/>
                </a:lnTo>
                <a:lnTo>
                  <a:pt x="1549257" y="4373130"/>
                </a:lnTo>
                <a:lnTo>
                  <a:pt x="1478320" y="4269902"/>
                </a:lnTo>
                <a:lnTo>
                  <a:pt x="1478320" y="4222979"/>
                </a:lnTo>
                <a:lnTo>
                  <a:pt x="1486832" y="4222979"/>
                </a:lnTo>
                <a:cubicBezTo>
                  <a:pt x="1513316" y="4277200"/>
                  <a:pt x="1534124" y="4304311"/>
                  <a:pt x="1549257" y="4304311"/>
                </a:cubicBezTo>
                <a:lnTo>
                  <a:pt x="1549257" y="4269902"/>
                </a:lnTo>
                <a:lnTo>
                  <a:pt x="1529395" y="4235492"/>
                </a:lnTo>
                <a:cubicBezTo>
                  <a:pt x="1529395" y="4202125"/>
                  <a:pt x="1546420" y="4167715"/>
                  <a:pt x="1580469" y="4132263"/>
                </a:cubicBezTo>
                <a:lnTo>
                  <a:pt x="1569120" y="4110366"/>
                </a:lnTo>
                <a:cubicBezTo>
                  <a:pt x="1569120" y="4099939"/>
                  <a:pt x="1579523" y="4088469"/>
                  <a:pt x="1600332" y="4075958"/>
                </a:cubicBezTo>
                <a:cubicBezTo>
                  <a:pt x="1600332" y="4098896"/>
                  <a:pt x="1628706" y="4110366"/>
                  <a:pt x="1685456" y="4110366"/>
                </a:cubicBezTo>
                <a:lnTo>
                  <a:pt x="1685456" y="4144775"/>
                </a:lnTo>
                <a:cubicBezTo>
                  <a:pt x="1670322" y="4144775"/>
                  <a:pt x="1662756" y="4156246"/>
                  <a:pt x="1662756" y="4179185"/>
                </a:cubicBezTo>
                <a:lnTo>
                  <a:pt x="1642893" y="4179185"/>
                </a:lnTo>
                <a:lnTo>
                  <a:pt x="1642893" y="4157288"/>
                </a:lnTo>
                <a:lnTo>
                  <a:pt x="1623031" y="4157288"/>
                </a:lnTo>
                <a:lnTo>
                  <a:pt x="1611681" y="4257388"/>
                </a:lnTo>
                <a:lnTo>
                  <a:pt x="1611681" y="4269902"/>
                </a:lnTo>
                <a:lnTo>
                  <a:pt x="1623031" y="4269902"/>
                </a:lnTo>
                <a:lnTo>
                  <a:pt x="1631544" y="4222979"/>
                </a:lnTo>
                <a:lnTo>
                  <a:pt x="1654244" y="4222979"/>
                </a:lnTo>
                <a:lnTo>
                  <a:pt x="1654244" y="4282413"/>
                </a:lnTo>
                <a:cubicBezTo>
                  <a:pt x="1656135" y="4297013"/>
                  <a:pt x="1662756" y="4304311"/>
                  <a:pt x="1674105" y="4304311"/>
                </a:cubicBezTo>
                <a:cubicBezTo>
                  <a:pt x="1687347" y="4273029"/>
                  <a:pt x="1697751" y="4257388"/>
                  <a:pt x="1705318" y="4257388"/>
                </a:cubicBezTo>
                <a:lnTo>
                  <a:pt x="1693968" y="4201083"/>
                </a:lnTo>
                <a:lnTo>
                  <a:pt x="1693968" y="4166673"/>
                </a:lnTo>
                <a:lnTo>
                  <a:pt x="1736530" y="4097854"/>
                </a:lnTo>
                <a:cubicBezTo>
                  <a:pt x="1715721" y="4012352"/>
                  <a:pt x="1698697" y="3891397"/>
                  <a:pt x="1685456" y="3734990"/>
                </a:cubicBezTo>
                <a:lnTo>
                  <a:pt x="1685456" y="3678684"/>
                </a:lnTo>
                <a:cubicBezTo>
                  <a:pt x="1685456" y="3632805"/>
                  <a:pt x="1692076" y="3545217"/>
                  <a:pt x="1705318" y="3415921"/>
                </a:cubicBezTo>
                <a:cubicBezTo>
                  <a:pt x="1692076" y="3415921"/>
                  <a:pt x="1685456" y="3408622"/>
                  <a:pt x="1685456" y="3394024"/>
                </a:cubicBezTo>
                <a:lnTo>
                  <a:pt x="1685456" y="3381512"/>
                </a:lnTo>
                <a:cubicBezTo>
                  <a:pt x="1685456" y="3371085"/>
                  <a:pt x="1694914" y="3359614"/>
                  <a:pt x="1713830" y="3347102"/>
                </a:cubicBezTo>
                <a:cubicBezTo>
                  <a:pt x="1732746" y="3484740"/>
                  <a:pt x="1753555" y="3553559"/>
                  <a:pt x="1776254" y="3553559"/>
                </a:cubicBezTo>
                <a:lnTo>
                  <a:pt x="1776254" y="3587969"/>
                </a:lnTo>
                <a:cubicBezTo>
                  <a:pt x="1797063" y="3587969"/>
                  <a:pt x="1807467" y="3609865"/>
                  <a:pt x="1807467" y="3653659"/>
                </a:cubicBezTo>
                <a:lnTo>
                  <a:pt x="1818817" y="3653659"/>
                </a:lnTo>
                <a:cubicBezTo>
                  <a:pt x="1818817" y="3643232"/>
                  <a:pt x="1821655" y="3598396"/>
                  <a:pt x="1827329" y="3519150"/>
                </a:cubicBezTo>
                <a:cubicBezTo>
                  <a:pt x="1821655" y="3504552"/>
                  <a:pt x="1818817" y="3493082"/>
                  <a:pt x="1818817" y="3484740"/>
                </a:cubicBezTo>
                <a:lnTo>
                  <a:pt x="1850029" y="3506637"/>
                </a:lnTo>
                <a:lnTo>
                  <a:pt x="1858542" y="3506637"/>
                </a:lnTo>
                <a:lnTo>
                  <a:pt x="1858542" y="3484740"/>
                </a:lnTo>
                <a:cubicBezTo>
                  <a:pt x="1869891" y="3484740"/>
                  <a:pt x="1898266" y="3560858"/>
                  <a:pt x="1943666" y="3713094"/>
                </a:cubicBezTo>
                <a:cubicBezTo>
                  <a:pt x="1992848" y="3773571"/>
                  <a:pt x="2043922" y="3875757"/>
                  <a:pt x="2096889" y="4019650"/>
                </a:cubicBezTo>
                <a:cubicBezTo>
                  <a:pt x="2110130" y="4034248"/>
                  <a:pt x="2151746" y="4057189"/>
                  <a:pt x="2221738" y="4088469"/>
                </a:cubicBezTo>
                <a:cubicBezTo>
                  <a:pt x="2223629" y="4100983"/>
                  <a:pt x="2240654" y="4131221"/>
                  <a:pt x="2272812" y="4179185"/>
                </a:cubicBezTo>
                <a:lnTo>
                  <a:pt x="2252950" y="4191698"/>
                </a:lnTo>
                <a:lnTo>
                  <a:pt x="2241599" y="4191698"/>
                </a:lnTo>
                <a:cubicBezTo>
                  <a:pt x="2232141" y="4191698"/>
                  <a:pt x="2221738" y="4180228"/>
                  <a:pt x="2210387" y="4157288"/>
                </a:cubicBezTo>
                <a:cubicBezTo>
                  <a:pt x="2210387" y="4148946"/>
                  <a:pt x="2214170" y="4144775"/>
                  <a:pt x="2221738" y="4144775"/>
                </a:cubicBezTo>
                <a:cubicBezTo>
                  <a:pt x="2208496" y="4109323"/>
                  <a:pt x="2194309" y="4090554"/>
                  <a:pt x="2179176" y="4088469"/>
                </a:cubicBezTo>
                <a:lnTo>
                  <a:pt x="2147964" y="4088469"/>
                </a:lnTo>
                <a:cubicBezTo>
                  <a:pt x="2134722" y="4090554"/>
                  <a:pt x="2128101" y="4097854"/>
                  <a:pt x="2128101" y="4110366"/>
                </a:cubicBezTo>
                <a:cubicBezTo>
                  <a:pt x="2128101" y="4154160"/>
                  <a:pt x="2172555" y="4287628"/>
                  <a:pt x="2261462" y="4510768"/>
                </a:cubicBezTo>
                <a:cubicBezTo>
                  <a:pt x="2265246" y="4556647"/>
                  <a:pt x="2317265" y="4624423"/>
                  <a:pt x="2417523" y="4714096"/>
                </a:cubicBezTo>
                <a:cubicBezTo>
                  <a:pt x="2496971" y="4797513"/>
                  <a:pt x="2586825" y="4839221"/>
                  <a:pt x="2687082" y="4839221"/>
                </a:cubicBezTo>
                <a:lnTo>
                  <a:pt x="2695595" y="4861119"/>
                </a:lnTo>
                <a:cubicBezTo>
                  <a:pt x="2703162" y="4861119"/>
                  <a:pt x="2713565" y="4857990"/>
                  <a:pt x="2726807" y="4851734"/>
                </a:cubicBezTo>
                <a:cubicBezTo>
                  <a:pt x="2764639" y="4857990"/>
                  <a:pt x="2792068" y="4861119"/>
                  <a:pt x="2809093" y="4861119"/>
                </a:cubicBezTo>
                <a:cubicBezTo>
                  <a:pt x="3036091" y="4829837"/>
                  <a:pt x="3284842" y="4708883"/>
                  <a:pt x="3555347" y="4498255"/>
                </a:cubicBezTo>
                <a:lnTo>
                  <a:pt x="3563860" y="4476358"/>
                </a:lnTo>
                <a:lnTo>
                  <a:pt x="3563860" y="4463845"/>
                </a:lnTo>
                <a:lnTo>
                  <a:pt x="3543998" y="4429436"/>
                </a:lnTo>
                <a:cubicBezTo>
                  <a:pt x="3557239" y="4398155"/>
                  <a:pt x="3578047" y="4382514"/>
                  <a:pt x="3606421" y="4382514"/>
                </a:cubicBezTo>
                <a:lnTo>
                  <a:pt x="3606421" y="4360617"/>
                </a:lnTo>
                <a:cubicBezTo>
                  <a:pt x="3515623" y="4306396"/>
                  <a:pt x="3453198" y="4264688"/>
                  <a:pt x="3419149" y="4235492"/>
                </a:cubicBezTo>
                <a:lnTo>
                  <a:pt x="3387937" y="4191698"/>
                </a:lnTo>
                <a:lnTo>
                  <a:pt x="3387937" y="4166673"/>
                </a:lnTo>
                <a:lnTo>
                  <a:pt x="3410637" y="4166673"/>
                </a:lnTo>
                <a:cubicBezTo>
                  <a:pt x="3439011" y="4197954"/>
                  <a:pt x="3473061" y="4213594"/>
                  <a:pt x="3512786" y="4213594"/>
                </a:cubicBezTo>
                <a:lnTo>
                  <a:pt x="3524135" y="4213594"/>
                </a:lnTo>
                <a:lnTo>
                  <a:pt x="3524135" y="4191698"/>
                </a:lnTo>
                <a:lnTo>
                  <a:pt x="3512786" y="4191698"/>
                </a:lnTo>
                <a:lnTo>
                  <a:pt x="3492923" y="4201083"/>
                </a:lnTo>
                <a:cubicBezTo>
                  <a:pt x="3417257" y="4126008"/>
                  <a:pt x="3379425" y="4072829"/>
                  <a:pt x="3379425" y="4041548"/>
                </a:cubicBezTo>
                <a:lnTo>
                  <a:pt x="3317000" y="4066573"/>
                </a:lnTo>
                <a:lnTo>
                  <a:pt x="3317000" y="4019650"/>
                </a:lnTo>
                <a:lnTo>
                  <a:pt x="3285788" y="4019650"/>
                </a:lnTo>
                <a:lnTo>
                  <a:pt x="3265925" y="4032164"/>
                </a:lnTo>
                <a:cubicBezTo>
                  <a:pt x="3265925" y="4019650"/>
                  <a:pt x="3210122" y="3981070"/>
                  <a:pt x="3098515" y="3916422"/>
                </a:cubicBezTo>
                <a:lnTo>
                  <a:pt x="3121215" y="3882013"/>
                </a:lnTo>
                <a:cubicBezTo>
                  <a:pt x="3106082" y="3882013"/>
                  <a:pt x="3081490" y="3867415"/>
                  <a:pt x="3047441" y="3838219"/>
                </a:cubicBezTo>
                <a:lnTo>
                  <a:pt x="3047441" y="3860116"/>
                </a:lnTo>
                <a:lnTo>
                  <a:pt x="3067303" y="3860116"/>
                </a:lnTo>
                <a:lnTo>
                  <a:pt x="3067303" y="3907037"/>
                </a:lnTo>
                <a:cubicBezTo>
                  <a:pt x="2951912" y="3871586"/>
                  <a:pt x="2894217" y="3814237"/>
                  <a:pt x="2894217" y="3734990"/>
                </a:cubicBezTo>
                <a:cubicBezTo>
                  <a:pt x="2816660" y="3697453"/>
                  <a:pt x="2771261" y="3678684"/>
                  <a:pt x="2758019" y="3678684"/>
                </a:cubicBezTo>
                <a:lnTo>
                  <a:pt x="2769368" y="3700581"/>
                </a:lnTo>
                <a:lnTo>
                  <a:pt x="2769368" y="3722478"/>
                </a:lnTo>
                <a:lnTo>
                  <a:pt x="2758019" y="3722478"/>
                </a:lnTo>
                <a:cubicBezTo>
                  <a:pt x="2695595" y="3684940"/>
                  <a:pt x="2664383" y="3662001"/>
                  <a:pt x="2664383" y="3653659"/>
                </a:cubicBezTo>
                <a:cubicBezTo>
                  <a:pt x="2677624" y="3647403"/>
                  <a:pt x="2688028" y="3644275"/>
                  <a:pt x="2695595" y="3644275"/>
                </a:cubicBezTo>
                <a:lnTo>
                  <a:pt x="2655870" y="3587969"/>
                </a:lnTo>
                <a:lnTo>
                  <a:pt x="2695595" y="3587969"/>
                </a:lnTo>
                <a:lnTo>
                  <a:pt x="2738156" y="3622378"/>
                </a:lnTo>
                <a:lnTo>
                  <a:pt x="2749507" y="3622378"/>
                </a:lnTo>
                <a:lnTo>
                  <a:pt x="2738156" y="3597352"/>
                </a:lnTo>
                <a:lnTo>
                  <a:pt x="2738156" y="3587969"/>
                </a:lnTo>
                <a:lnTo>
                  <a:pt x="2758019" y="3587969"/>
                </a:lnTo>
                <a:lnTo>
                  <a:pt x="2758019" y="3575456"/>
                </a:lnTo>
                <a:lnTo>
                  <a:pt x="2655870" y="3494125"/>
                </a:lnTo>
                <a:lnTo>
                  <a:pt x="2613309" y="3494125"/>
                </a:lnTo>
                <a:cubicBezTo>
                  <a:pt x="2613309" y="3502466"/>
                  <a:pt x="2610471" y="3513936"/>
                  <a:pt x="2604796" y="3528534"/>
                </a:cubicBezTo>
                <a:cubicBezTo>
                  <a:pt x="2614254" y="3528534"/>
                  <a:pt x="2624658" y="3540004"/>
                  <a:pt x="2636008" y="3562943"/>
                </a:cubicBezTo>
                <a:lnTo>
                  <a:pt x="2613309" y="3575456"/>
                </a:lnTo>
                <a:cubicBezTo>
                  <a:pt x="2586825" y="3562943"/>
                  <a:pt x="2573584" y="3551473"/>
                  <a:pt x="2573584" y="3541046"/>
                </a:cubicBezTo>
                <a:cubicBezTo>
                  <a:pt x="2586825" y="3541046"/>
                  <a:pt x="2593446" y="3533748"/>
                  <a:pt x="2593446" y="3519150"/>
                </a:cubicBezTo>
                <a:cubicBezTo>
                  <a:pt x="2593446" y="3502466"/>
                  <a:pt x="2586825" y="3494125"/>
                  <a:pt x="2573584" y="3494125"/>
                </a:cubicBezTo>
                <a:cubicBezTo>
                  <a:pt x="2573584" y="3502466"/>
                  <a:pt x="2569800" y="3506637"/>
                  <a:pt x="2562234" y="3506637"/>
                </a:cubicBezTo>
                <a:cubicBezTo>
                  <a:pt x="2528184" y="3479527"/>
                  <a:pt x="2511160" y="3453458"/>
                  <a:pt x="2511160" y="3428433"/>
                </a:cubicBezTo>
                <a:lnTo>
                  <a:pt x="2499809" y="3428433"/>
                </a:lnTo>
                <a:cubicBezTo>
                  <a:pt x="2499809" y="3457629"/>
                  <a:pt x="2493189" y="3472227"/>
                  <a:pt x="2479947" y="3472227"/>
                </a:cubicBezTo>
                <a:cubicBezTo>
                  <a:pt x="2162151" y="3353358"/>
                  <a:pt x="2003252" y="3274112"/>
                  <a:pt x="2003252" y="3234489"/>
                </a:cubicBezTo>
                <a:lnTo>
                  <a:pt x="1943666" y="3234489"/>
                </a:lnTo>
                <a:cubicBezTo>
                  <a:pt x="1905832" y="3186524"/>
                  <a:pt x="1847191" y="3152115"/>
                  <a:pt x="1767742" y="3131261"/>
                </a:cubicBezTo>
                <a:cubicBezTo>
                  <a:pt x="1726126" y="3099980"/>
                  <a:pt x="1705318" y="3069742"/>
                  <a:pt x="1705318" y="3040546"/>
                </a:cubicBezTo>
                <a:cubicBezTo>
                  <a:pt x="1697751" y="3040546"/>
                  <a:pt x="1670322" y="3047844"/>
                  <a:pt x="1623031" y="3062442"/>
                </a:cubicBezTo>
                <a:lnTo>
                  <a:pt x="1623031" y="3018648"/>
                </a:lnTo>
                <a:cubicBezTo>
                  <a:pt x="1623031" y="3006136"/>
                  <a:pt x="1633435" y="2994665"/>
                  <a:pt x="1654244" y="2984239"/>
                </a:cubicBezTo>
                <a:cubicBezTo>
                  <a:pt x="1582361" y="2871626"/>
                  <a:pt x="1534124" y="2765270"/>
                  <a:pt x="1509532" y="2665170"/>
                </a:cubicBezTo>
                <a:lnTo>
                  <a:pt x="1322260" y="2471225"/>
                </a:lnTo>
                <a:lnTo>
                  <a:pt x="1322260" y="2424303"/>
                </a:lnTo>
                <a:cubicBezTo>
                  <a:pt x="1322260" y="2411790"/>
                  <a:pt x="1336447" y="2397192"/>
                  <a:pt x="1364822" y="2380509"/>
                </a:cubicBezTo>
                <a:lnTo>
                  <a:pt x="1384683" y="2380509"/>
                </a:lnTo>
                <a:cubicBezTo>
                  <a:pt x="1411166" y="2395107"/>
                  <a:pt x="1424408" y="2417004"/>
                  <a:pt x="1424408" y="2446200"/>
                </a:cubicBezTo>
                <a:lnTo>
                  <a:pt x="1415896" y="2471225"/>
                </a:lnTo>
                <a:cubicBezTo>
                  <a:pt x="1470754" y="2569240"/>
                  <a:pt x="1498183" y="2625546"/>
                  <a:pt x="1498183" y="2640145"/>
                </a:cubicBezTo>
                <a:lnTo>
                  <a:pt x="1518045" y="2640145"/>
                </a:lnTo>
                <a:lnTo>
                  <a:pt x="1518045" y="2596351"/>
                </a:lnTo>
                <a:cubicBezTo>
                  <a:pt x="1518045" y="2531702"/>
                  <a:pt x="1521828" y="2436815"/>
                  <a:pt x="1529395" y="2311690"/>
                </a:cubicBezTo>
                <a:cubicBezTo>
                  <a:pt x="1376172" y="2280410"/>
                  <a:pt x="1235244" y="2204291"/>
                  <a:pt x="1106612" y="2083337"/>
                </a:cubicBezTo>
                <a:cubicBezTo>
                  <a:pt x="1010138" y="2029116"/>
                  <a:pt x="934473" y="1934229"/>
                  <a:pt x="879615" y="1798676"/>
                </a:cubicBezTo>
                <a:cubicBezTo>
                  <a:pt x="694233" y="1669379"/>
                  <a:pt x="521148" y="1604731"/>
                  <a:pt x="360359" y="1604731"/>
                </a:cubicBezTo>
                <a:cubicBezTo>
                  <a:pt x="333876" y="1565108"/>
                  <a:pt x="320634" y="1530699"/>
                  <a:pt x="320634" y="1501503"/>
                </a:cubicBezTo>
                <a:lnTo>
                  <a:pt x="320634" y="1467093"/>
                </a:lnTo>
                <a:cubicBezTo>
                  <a:pt x="324418" y="1421215"/>
                  <a:pt x="334821" y="1398275"/>
                  <a:pt x="351846" y="1398275"/>
                </a:cubicBezTo>
                <a:cubicBezTo>
                  <a:pt x="389679" y="1398275"/>
                  <a:pt x="454941" y="1448326"/>
                  <a:pt x="547631" y="1548425"/>
                </a:cubicBezTo>
                <a:cubicBezTo>
                  <a:pt x="685721" y="1594304"/>
                  <a:pt x="754767" y="1631842"/>
                  <a:pt x="754767" y="1661038"/>
                </a:cubicBezTo>
                <a:lnTo>
                  <a:pt x="825702" y="1651654"/>
                </a:lnTo>
                <a:lnTo>
                  <a:pt x="837053" y="1651654"/>
                </a:lnTo>
                <a:cubicBezTo>
                  <a:pt x="878668" y="1680850"/>
                  <a:pt x="899477" y="1714216"/>
                  <a:pt x="899477" y="1751754"/>
                </a:cubicBezTo>
                <a:lnTo>
                  <a:pt x="970414" y="1742369"/>
                </a:lnTo>
                <a:cubicBezTo>
                  <a:pt x="1044187" y="1815359"/>
                  <a:pt x="1137824" y="1875837"/>
                  <a:pt x="1251323" y="1923801"/>
                </a:cubicBezTo>
                <a:cubicBezTo>
                  <a:pt x="1264565" y="1915460"/>
                  <a:pt x="1274969" y="1911289"/>
                  <a:pt x="1282535" y="1911289"/>
                </a:cubicBezTo>
                <a:lnTo>
                  <a:pt x="1364822" y="1970724"/>
                </a:lnTo>
                <a:lnTo>
                  <a:pt x="1415896" y="1958211"/>
                </a:lnTo>
                <a:cubicBezTo>
                  <a:pt x="1451837" y="2027030"/>
                  <a:pt x="1489670" y="2061440"/>
                  <a:pt x="1529395" y="2061440"/>
                </a:cubicBezTo>
                <a:cubicBezTo>
                  <a:pt x="1529395" y="2042671"/>
                  <a:pt x="1542636" y="2031201"/>
                  <a:pt x="1569120" y="2027030"/>
                </a:cubicBezTo>
                <a:cubicBezTo>
                  <a:pt x="1546420" y="1954040"/>
                  <a:pt x="1512370" y="1892520"/>
                  <a:pt x="1466971" y="1842469"/>
                </a:cubicBezTo>
                <a:cubicBezTo>
                  <a:pt x="1474538" y="1829957"/>
                  <a:pt x="1478320" y="1815359"/>
                  <a:pt x="1478320" y="1798676"/>
                </a:cubicBezTo>
                <a:lnTo>
                  <a:pt x="1498183" y="1798676"/>
                </a:lnTo>
                <a:lnTo>
                  <a:pt x="1498183" y="1820573"/>
                </a:lnTo>
                <a:lnTo>
                  <a:pt x="1509532" y="1820573"/>
                </a:lnTo>
                <a:cubicBezTo>
                  <a:pt x="1553040" y="1797633"/>
                  <a:pt x="1635327" y="1737156"/>
                  <a:pt x="1756393" y="1639141"/>
                </a:cubicBezTo>
                <a:cubicBezTo>
                  <a:pt x="1767742" y="1639141"/>
                  <a:pt x="1781929" y="1631842"/>
                  <a:pt x="1798954" y="1617244"/>
                </a:cubicBezTo>
                <a:lnTo>
                  <a:pt x="1807467" y="1617244"/>
                </a:lnTo>
                <a:lnTo>
                  <a:pt x="1827329" y="1626629"/>
                </a:lnTo>
                <a:lnTo>
                  <a:pt x="1827329" y="1617244"/>
                </a:lnTo>
                <a:lnTo>
                  <a:pt x="1767742" y="1535912"/>
                </a:lnTo>
                <a:lnTo>
                  <a:pt x="1776254" y="1535912"/>
                </a:lnTo>
                <a:cubicBezTo>
                  <a:pt x="1783821" y="1535912"/>
                  <a:pt x="1804629" y="1551553"/>
                  <a:pt x="1838679" y="1582835"/>
                </a:cubicBezTo>
                <a:cubicBezTo>
                  <a:pt x="1855704" y="1582835"/>
                  <a:pt x="1907724" y="1525485"/>
                  <a:pt x="1994740" y="1410788"/>
                </a:cubicBezTo>
                <a:cubicBezTo>
                  <a:pt x="2011765" y="1410788"/>
                  <a:pt x="2045815" y="1387848"/>
                  <a:pt x="2096889" y="1341969"/>
                </a:cubicBezTo>
                <a:cubicBezTo>
                  <a:pt x="2132830" y="1289834"/>
                  <a:pt x="2170663" y="1263765"/>
                  <a:pt x="2210387" y="1263765"/>
                </a:cubicBezTo>
                <a:lnTo>
                  <a:pt x="2210387" y="1241869"/>
                </a:lnTo>
                <a:lnTo>
                  <a:pt x="2201876" y="1216844"/>
                </a:lnTo>
                <a:cubicBezTo>
                  <a:pt x="2213225" y="1216844"/>
                  <a:pt x="2257679" y="1190775"/>
                  <a:pt x="2335236" y="1138640"/>
                </a:cubicBezTo>
                <a:cubicBezTo>
                  <a:pt x="2348477" y="1144896"/>
                  <a:pt x="2358882" y="1148025"/>
                  <a:pt x="2366448" y="1148025"/>
                </a:cubicBezTo>
                <a:lnTo>
                  <a:pt x="2355099" y="1126127"/>
                </a:lnTo>
                <a:lnTo>
                  <a:pt x="2355099" y="1113616"/>
                </a:lnTo>
                <a:cubicBezTo>
                  <a:pt x="2425089" y="1099017"/>
                  <a:pt x="2460085" y="1077120"/>
                  <a:pt x="2460085" y="1047924"/>
                </a:cubicBezTo>
                <a:lnTo>
                  <a:pt x="2460085" y="1035412"/>
                </a:lnTo>
                <a:lnTo>
                  <a:pt x="2491297" y="1035412"/>
                </a:lnTo>
                <a:cubicBezTo>
                  <a:pt x="2504538" y="1037497"/>
                  <a:pt x="2511160" y="1044797"/>
                  <a:pt x="2511160" y="1057308"/>
                </a:cubicBezTo>
                <a:lnTo>
                  <a:pt x="2718294" y="1035412"/>
                </a:lnTo>
                <a:cubicBezTo>
                  <a:pt x="2718294" y="1043753"/>
                  <a:pt x="2721132" y="1047924"/>
                  <a:pt x="2726807" y="1047924"/>
                </a:cubicBezTo>
                <a:lnTo>
                  <a:pt x="2738156" y="1022899"/>
                </a:lnTo>
                <a:cubicBezTo>
                  <a:pt x="2738156" y="1008301"/>
                  <a:pt x="2658708" y="898817"/>
                  <a:pt x="2499809" y="694446"/>
                </a:cubicBezTo>
                <a:cubicBezTo>
                  <a:pt x="2494135" y="679848"/>
                  <a:pt x="2491297" y="668377"/>
                  <a:pt x="2491297" y="660036"/>
                </a:cubicBezTo>
                <a:close/>
                <a:moveTo>
                  <a:pt x="734904" y="660036"/>
                </a:moveTo>
                <a:lnTo>
                  <a:pt x="743416" y="660036"/>
                </a:lnTo>
                <a:cubicBezTo>
                  <a:pt x="754767" y="660036"/>
                  <a:pt x="768954" y="674634"/>
                  <a:pt x="785979" y="703830"/>
                </a:cubicBezTo>
                <a:cubicBezTo>
                  <a:pt x="785979" y="720513"/>
                  <a:pt x="778412" y="728855"/>
                  <a:pt x="763279" y="728855"/>
                </a:cubicBezTo>
                <a:lnTo>
                  <a:pt x="734904" y="681933"/>
                </a:lnTo>
                <a:close/>
                <a:moveTo>
                  <a:pt x="993113" y="638139"/>
                </a:moveTo>
                <a:lnTo>
                  <a:pt x="1052700" y="638139"/>
                </a:lnTo>
                <a:cubicBezTo>
                  <a:pt x="1149174" y="702787"/>
                  <a:pt x="1197411" y="797674"/>
                  <a:pt x="1197411" y="922799"/>
                </a:cubicBezTo>
                <a:cubicBezTo>
                  <a:pt x="1203086" y="922799"/>
                  <a:pt x="1244702" y="975978"/>
                  <a:pt x="1322260" y="1082333"/>
                </a:cubicBezTo>
                <a:lnTo>
                  <a:pt x="1310910" y="1082333"/>
                </a:lnTo>
                <a:cubicBezTo>
                  <a:pt x="1227677" y="1013514"/>
                  <a:pt x="1179441" y="979105"/>
                  <a:pt x="1166199" y="979105"/>
                </a:cubicBezTo>
                <a:lnTo>
                  <a:pt x="1166199" y="988489"/>
                </a:lnTo>
                <a:cubicBezTo>
                  <a:pt x="1154849" y="1051052"/>
                  <a:pt x="1141607" y="1082333"/>
                  <a:pt x="1126475" y="1082333"/>
                </a:cubicBezTo>
                <a:lnTo>
                  <a:pt x="1115124" y="1082333"/>
                </a:lnTo>
                <a:cubicBezTo>
                  <a:pt x="1115124" y="1038539"/>
                  <a:pt x="1066887" y="958251"/>
                  <a:pt x="970414" y="841468"/>
                </a:cubicBezTo>
                <a:cubicBezTo>
                  <a:pt x="957172" y="791417"/>
                  <a:pt x="950551" y="757007"/>
                  <a:pt x="950551" y="738240"/>
                </a:cubicBezTo>
                <a:lnTo>
                  <a:pt x="950551" y="681933"/>
                </a:lnTo>
                <a:cubicBezTo>
                  <a:pt x="950551" y="669421"/>
                  <a:pt x="964739" y="654823"/>
                  <a:pt x="993113" y="638139"/>
                </a:cubicBezTo>
                <a:close/>
                <a:moveTo>
                  <a:pt x="2417523" y="569320"/>
                </a:moveTo>
                <a:lnTo>
                  <a:pt x="2428872" y="569320"/>
                </a:lnTo>
                <a:cubicBezTo>
                  <a:pt x="2436439" y="569320"/>
                  <a:pt x="2457248" y="595388"/>
                  <a:pt x="2491297" y="647523"/>
                </a:cubicBezTo>
                <a:lnTo>
                  <a:pt x="2491297" y="660036"/>
                </a:lnTo>
                <a:cubicBezTo>
                  <a:pt x="2457248" y="643352"/>
                  <a:pt x="2432656" y="616242"/>
                  <a:pt x="2417523" y="578704"/>
                </a:cubicBezTo>
                <a:close/>
                <a:moveTo>
                  <a:pt x="1818817" y="453579"/>
                </a:moveTo>
                <a:cubicBezTo>
                  <a:pt x="1832059" y="455664"/>
                  <a:pt x="1838679" y="464006"/>
                  <a:pt x="1838679" y="478604"/>
                </a:cubicBezTo>
                <a:lnTo>
                  <a:pt x="1838679" y="500501"/>
                </a:lnTo>
                <a:cubicBezTo>
                  <a:pt x="1838679" y="515099"/>
                  <a:pt x="1832059" y="522398"/>
                  <a:pt x="1818817" y="522398"/>
                </a:cubicBezTo>
                <a:lnTo>
                  <a:pt x="1798954" y="487989"/>
                </a:lnTo>
                <a:lnTo>
                  <a:pt x="1798954" y="478604"/>
                </a:lnTo>
                <a:cubicBezTo>
                  <a:pt x="1800845" y="461920"/>
                  <a:pt x="1807467" y="453579"/>
                  <a:pt x="1818817" y="453579"/>
                </a:cubicBezTo>
                <a:close/>
                <a:moveTo>
                  <a:pt x="2315374" y="409785"/>
                </a:moveTo>
                <a:lnTo>
                  <a:pt x="2323887" y="409785"/>
                </a:lnTo>
                <a:cubicBezTo>
                  <a:pt x="2352261" y="424383"/>
                  <a:pt x="2366448" y="447323"/>
                  <a:pt x="2366448" y="478604"/>
                </a:cubicBezTo>
                <a:lnTo>
                  <a:pt x="2335236" y="478604"/>
                </a:lnTo>
                <a:cubicBezTo>
                  <a:pt x="2335236" y="466091"/>
                  <a:pt x="2328616" y="450451"/>
                  <a:pt x="2315374" y="431682"/>
                </a:cubicBezTo>
                <a:close/>
                <a:moveTo>
                  <a:pt x="3614934" y="237738"/>
                </a:moveTo>
                <a:lnTo>
                  <a:pt x="3637633" y="237738"/>
                </a:lnTo>
                <a:cubicBezTo>
                  <a:pt x="3650875" y="239823"/>
                  <a:pt x="3657496" y="247122"/>
                  <a:pt x="3657496" y="259635"/>
                </a:cubicBezTo>
                <a:cubicBezTo>
                  <a:pt x="3657496" y="276318"/>
                  <a:pt x="3650875" y="284660"/>
                  <a:pt x="3637633" y="284660"/>
                </a:cubicBezTo>
                <a:cubicBezTo>
                  <a:pt x="3622501" y="284660"/>
                  <a:pt x="3614934" y="276318"/>
                  <a:pt x="3614934" y="259635"/>
                </a:cubicBezTo>
                <a:close/>
                <a:moveTo>
                  <a:pt x="3501435" y="90715"/>
                </a:moveTo>
                <a:lnTo>
                  <a:pt x="3501435" y="125125"/>
                </a:lnTo>
                <a:cubicBezTo>
                  <a:pt x="3488194" y="125125"/>
                  <a:pt x="3481574" y="116784"/>
                  <a:pt x="3481574" y="100100"/>
                </a:cubicBezTo>
                <a:close/>
                <a:moveTo>
                  <a:pt x="2108239" y="0"/>
                </a:moveTo>
                <a:cubicBezTo>
                  <a:pt x="2125263" y="0"/>
                  <a:pt x="2156475" y="60477"/>
                  <a:pt x="2201876" y="181432"/>
                </a:cubicBezTo>
                <a:cubicBezTo>
                  <a:pt x="2264300" y="262763"/>
                  <a:pt x="2302133" y="334710"/>
                  <a:pt x="2315374" y="397272"/>
                </a:cubicBezTo>
                <a:lnTo>
                  <a:pt x="2304024" y="397272"/>
                </a:lnTo>
                <a:cubicBezTo>
                  <a:pt x="2251059" y="336795"/>
                  <a:pt x="2196200" y="257549"/>
                  <a:pt x="2139451" y="159534"/>
                </a:cubicBezTo>
                <a:cubicBezTo>
                  <a:pt x="2097834" y="132424"/>
                  <a:pt x="2077027" y="98015"/>
                  <a:pt x="2077027" y="56307"/>
                </a:cubicBezTo>
                <a:lnTo>
                  <a:pt x="2077027" y="34409"/>
                </a:lnTo>
                <a:cubicBezTo>
                  <a:pt x="2077027" y="21898"/>
                  <a:pt x="2087430" y="10427"/>
                  <a:pt x="21082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724275" y="-1"/>
            <a:ext cx="3467725" cy="6858000"/>
          </a:xfrm>
          <a:custGeom>
            <a:avLst/>
            <a:gdLst>
              <a:gd name="connsiteX0" fmla="*/ 0 w 3467725"/>
              <a:gd name="connsiteY0" fmla="*/ 0 h 6858000"/>
              <a:gd name="connsiteX1" fmla="*/ 3467725 w 3467725"/>
              <a:gd name="connsiteY1" fmla="*/ 0 h 6858000"/>
              <a:gd name="connsiteX2" fmla="*/ 3467725 w 3467725"/>
              <a:gd name="connsiteY2" fmla="*/ 6858000 h 6858000"/>
              <a:gd name="connsiteX3" fmla="*/ 0 w 3467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725" h="6858000">
                <a:moveTo>
                  <a:pt x="0" y="0"/>
                </a:moveTo>
                <a:lnTo>
                  <a:pt x="3467725" y="0"/>
                </a:lnTo>
                <a:lnTo>
                  <a:pt x="3467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0 w 12192002"/>
              <a:gd name="connsiteY0" fmla="*/ 0 h 6858000"/>
              <a:gd name="connsiteX1" fmla="*/ 12192002 w 12192002"/>
              <a:gd name="connsiteY1" fmla="*/ 0 h 6858000"/>
              <a:gd name="connsiteX2" fmla="*/ 12192002 w 12192002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2" h="6858000">
                <a:moveTo>
                  <a:pt x="0" y="0"/>
                </a:moveTo>
                <a:lnTo>
                  <a:pt x="12192002" y="0"/>
                </a:lnTo>
                <a:lnTo>
                  <a:pt x="121920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98285" y="827313"/>
            <a:ext cx="3672115" cy="4818743"/>
          </a:xfrm>
          <a:custGeom>
            <a:avLst/>
            <a:gdLst>
              <a:gd name="connsiteX0" fmla="*/ 0 w 3439885"/>
              <a:gd name="connsiteY0" fmla="*/ 0 h 4100286"/>
              <a:gd name="connsiteX1" fmla="*/ 3439885 w 3439885"/>
              <a:gd name="connsiteY1" fmla="*/ 0 h 4100286"/>
              <a:gd name="connsiteX2" fmla="*/ 3439885 w 3439885"/>
              <a:gd name="connsiteY2" fmla="*/ 4100286 h 4100286"/>
              <a:gd name="connsiteX3" fmla="*/ 0 w 3439885"/>
              <a:gd name="connsiteY3" fmla="*/ 4100286 h 410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4100286">
                <a:moveTo>
                  <a:pt x="0" y="0"/>
                </a:moveTo>
                <a:lnTo>
                  <a:pt x="3439885" y="0"/>
                </a:lnTo>
                <a:lnTo>
                  <a:pt x="3439885" y="4100286"/>
                </a:lnTo>
                <a:lnTo>
                  <a:pt x="0" y="4100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94628" y="-1"/>
            <a:ext cx="3788228" cy="6858000"/>
          </a:xfrm>
          <a:custGeom>
            <a:avLst/>
            <a:gdLst>
              <a:gd name="connsiteX0" fmla="*/ 0 w 3788228"/>
              <a:gd name="connsiteY0" fmla="*/ 0 h 6858000"/>
              <a:gd name="connsiteX1" fmla="*/ 3788228 w 3788228"/>
              <a:gd name="connsiteY1" fmla="*/ 0 h 6858000"/>
              <a:gd name="connsiteX2" fmla="*/ 3788228 w 3788228"/>
              <a:gd name="connsiteY2" fmla="*/ 6858000 h 6858000"/>
              <a:gd name="connsiteX3" fmla="*/ 0 w 37882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228" h="6858000">
                <a:moveTo>
                  <a:pt x="0" y="0"/>
                </a:moveTo>
                <a:lnTo>
                  <a:pt x="3788228" y="0"/>
                </a:lnTo>
                <a:lnTo>
                  <a:pt x="378822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163" y="214312"/>
            <a:ext cx="11830050" cy="6443662"/>
          </a:xfrm>
          <a:custGeom>
            <a:avLst/>
            <a:gdLst>
              <a:gd name="connsiteX0" fmla="*/ 0 w 11830050"/>
              <a:gd name="connsiteY0" fmla="*/ 0 h 6443662"/>
              <a:gd name="connsiteX1" fmla="*/ 11830050 w 11830050"/>
              <a:gd name="connsiteY1" fmla="*/ 0 h 6443662"/>
              <a:gd name="connsiteX2" fmla="*/ 11830050 w 11830050"/>
              <a:gd name="connsiteY2" fmla="*/ 6443662 h 6443662"/>
              <a:gd name="connsiteX3" fmla="*/ 0 w 11830050"/>
              <a:gd name="connsiteY3" fmla="*/ 6443662 h 64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0050" h="6443662">
                <a:moveTo>
                  <a:pt x="0" y="0"/>
                </a:moveTo>
                <a:lnTo>
                  <a:pt x="11830050" y="0"/>
                </a:lnTo>
                <a:lnTo>
                  <a:pt x="11830050" y="6443662"/>
                </a:lnTo>
                <a:lnTo>
                  <a:pt x="0" y="644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6172200" cy="5043488"/>
          </a:xfrm>
          <a:custGeom>
            <a:avLst/>
            <a:gdLst>
              <a:gd name="connsiteX0" fmla="*/ 0 w 6172200"/>
              <a:gd name="connsiteY0" fmla="*/ 0 h 5043488"/>
              <a:gd name="connsiteX1" fmla="*/ 6172200 w 6172200"/>
              <a:gd name="connsiteY1" fmla="*/ 0 h 5043488"/>
              <a:gd name="connsiteX2" fmla="*/ 0 w 6172200"/>
              <a:gd name="connsiteY2" fmla="*/ 5043488 h 504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0" h="5043488">
                <a:moveTo>
                  <a:pt x="0" y="0"/>
                </a:moveTo>
                <a:lnTo>
                  <a:pt x="6172200" y="0"/>
                </a:lnTo>
                <a:lnTo>
                  <a:pt x="0" y="50434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42864" y="-14288"/>
            <a:ext cx="10144126" cy="3300413"/>
          </a:xfrm>
          <a:custGeom>
            <a:avLst/>
            <a:gdLst>
              <a:gd name="connsiteX0" fmla="*/ 0 w 10144126"/>
              <a:gd name="connsiteY0" fmla="*/ 0 h 3300413"/>
              <a:gd name="connsiteX1" fmla="*/ 10144126 w 10144126"/>
              <a:gd name="connsiteY1" fmla="*/ 14288 h 3300413"/>
              <a:gd name="connsiteX2" fmla="*/ 6600826 w 10144126"/>
              <a:gd name="connsiteY2" fmla="*/ 3300413 h 3300413"/>
              <a:gd name="connsiteX3" fmla="*/ 5843588 w 10144126"/>
              <a:gd name="connsiteY3" fmla="*/ 2500313 h 3300413"/>
              <a:gd name="connsiteX4" fmla="*/ 4914901 w 10144126"/>
              <a:gd name="connsiteY4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126" h="3300413">
                <a:moveTo>
                  <a:pt x="0" y="0"/>
                </a:moveTo>
                <a:lnTo>
                  <a:pt x="10144126" y="14288"/>
                </a:lnTo>
                <a:lnTo>
                  <a:pt x="6600826" y="3300413"/>
                </a:lnTo>
                <a:lnTo>
                  <a:pt x="5843588" y="2500313"/>
                </a:lnTo>
                <a:lnTo>
                  <a:pt x="4914901" y="3300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33374" y="1"/>
            <a:ext cx="7877174" cy="7077073"/>
          </a:xfrm>
          <a:custGeom>
            <a:avLst/>
            <a:gdLst>
              <a:gd name="connsiteX0" fmla="*/ 7277846 w 7877174"/>
              <a:gd name="connsiteY0" fmla="*/ 5809159 h 7077073"/>
              <a:gd name="connsiteX1" fmla="*/ 7135084 w 7877174"/>
              <a:gd name="connsiteY1" fmla="*/ 5824439 h 7077073"/>
              <a:gd name="connsiteX2" fmla="*/ 7023659 w 7877174"/>
              <a:gd name="connsiteY2" fmla="*/ 5997015 h 7077073"/>
              <a:gd name="connsiteX3" fmla="*/ 7135084 w 7877174"/>
              <a:gd name="connsiteY3" fmla="*/ 6327785 h 7077073"/>
              <a:gd name="connsiteX4" fmla="*/ 7330077 w 7877174"/>
              <a:gd name="connsiteY4" fmla="*/ 6471599 h 7077073"/>
              <a:gd name="connsiteX5" fmla="*/ 7497214 w 7877174"/>
              <a:gd name="connsiteY5" fmla="*/ 6471599 h 7077073"/>
              <a:gd name="connsiteX6" fmla="*/ 7747919 w 7877174"/>
              <a:gd name="connsiteY6" fmla="*/ 6313404 h 7077073"/>
              <a:gd name="connsiteX7" fmla="*/ 7817560 w 7877174"/>
              <a:gd name="connsiteY7" fmla="*/ 6140828 h 7077073"/>
              <a:gd name="connsiteX8" fmla="*/ 7720063 w 7877174"/>
              <a:gd name="connsiteY8" fmla="*/ 6025777 h 7077073"/>
              <a:gd name="connsiteX9" fmla="*/ 7441501 w 7877174"/>
              <a:gd name="connsiteY9" fmla="*/ 5838820 h 7077073"/>
              <a:gd name="connsiteX10" fmla="*/ 7277846 w 7877174"/>
              <a:gd name="connsiteY10" fmla="*/ 5809159 h 7077073"/>
              <a:gd name="connsiteX11" fmla="*/ 5174379 w 7877174"/>
              <a:gd name="connsiteY11" fmla="*/ 5780396 h 7077073"/>
              <a:gd name="connsiteX12" fmla="*/ 5115511 w 7877174"/>
              <a:gd name="connsiteY12" fmla="*/ 5781295 h 7077073"/>
              <a:gd name="connsiteX13" fmla="*/ 4976230 w 7877174"/>
              <a:gd name="connsiteY13" fmla="*/ 5824439 h 7077073"/>
              <a:gd name="connsiteX14" fmla="*/ 5240864 w 7877174"/>
              <a:gd name="connsiteY14" fmla="*/ 5867583 h 7077073"/>
              <a:gd name="connsiteX15" fmla="*/ 5519425 w 7877174"/>
              <a:gd name="connsiteY15" fmla="*/ 5968252 h 7077073"/>
              <a:gd name="connsiteX16" fmla="*/ 5881556 w 7877174"/>
              <a:gd name="connsiteY16" fmla="*/ 6313404 h 7077073"/>
              <a:gd name="connsiteX17" fmla="*/ 6132261 w 7877174"/>
              <a:gd name="connsiteY17" fmla="*/ 6529124 h 7077073"/>
              <a:gd name="connsiteX18" fmla="*/ 6508320 w 7877174"/>
              <a:gd name="connsiteY18" fmla="*/ 6629793 h 7077073"/>
              <a:gd name="connsiteX19" fmla="*/ 7079371 w 7877174"/>
              <a:gd name="connsiteY19" fmla="*/ 6658556 h 7077073"/>
              <a:gd name="connsiteX20" fmla="*/ 6870450 w 7877174"/>
              <a:gd name="connsiteY20" fmla="*/ 6586649 h 7077073"/>
              <a:gd name="connsiteX21" fmla="*/ 6550104 w 7877174"/>
              <a:gd name="connsiteY21" fmla="*/ 6543505 h 7077073"/>
              <a:gd name="connsiteX22" fmla="*/ 6201902 w 7877174"/>
              <a:gd name="connsiteY22" fmla="*/ 6442836 h 7077073"/>
              <a:gd name="connsiteX23" fmla="*/ 5965124 w 7877174"/>
              <a:gd name="connsiteY23" fmla="*/ 6284641 h 7077073"/>
              <a:gd name="connsiteX24" fmla="*/ 5714419 w 7877174"/>
              <a:gd name="connsiteY24" fmla="*/ 5968252 h 7077073"/>
              <a:gd name="connsiteX25" fmla="*/ 5394073 w 7877174"/>
              <a:gd name="connsiteY25" fmla="*/ 5810057 h 7077073"/>
              <a:gd name="connsiteX26" fmla="*/ 5174379 w 7877174"/>
              <a:gd name="connsiteY26" fmla="*/ 5780396 h 7077073"/>
              <a:gd name="connsiteX27" fmla="*/ 4922193 w 7877174"/>
              <a:gd name="connsiteY27" fmla="*/ 5740524 h 7077073"/>
              <a:gd name="connsiteX28" fmla="*/ 4317257 w 7877174"/>
              <a:gd name="connsiteY28" fmla="*/ 5934995 h 7077073"/>
              <a:gd name="connsiteX29" fmla="*/ 3797566 w 7877174"/>
              <a:gd name="connsiteY29" fmla="*/ 6177680 h 7077073"/>
              <a:gd name="connsiteX30" fmla="*/ 3627817 w 7877174"/>
              <a:gd name="connsiteY30" fmla="*/ 6336774 h 7077073"/>
              <a:gd name="connsiteX31" fmla="*/ 3643486 w 7877174"/>
              <a:gd name="connsiteY31" fmla="*/ 6339470 h 7077073"/>
              <a:gd name="connsiteX32" fmla="*/ 3789731 w 7877174"/>
              <a:gd name="connsiteY32" fmla="*/ 6201949 h 7077073"/>
              <a:gd name="connsiteX33" fmla="*/ 4272861 w 7877174"/>
              <a:gd name="connsiteY33" fmla="*/ 5997015 h 7077073"/>
              <a:gd name="connsiteX34" fmla="*/ 4925741 w 7877174"/>
              <a:gd name="connsiteY34" fmla="*/ 5740847 h 7077073"/>
              <a:gd name="connsiteX35" fmla="*/ 4922193 w 7877174"/>
              <a:gd name="connsiteY35" fmla="*/ 5740524 h 7077073"/>
              <a:gd name="connsiteX36" fmla="*/ 4609094 w 7877174"/>
              <a:gd name="connsiteY36" fmla="*/ 5447602 h 7077073"/>
              <a:gd name="connsiteX37" fmla="*/ 4335538 w 7877174"/>
              <a:gd name="connsiteY37" fmla="*/ 5461310 h 7077073"/>
              <a:gd name="connsiteX38" fmla="*/ 3646098 w 7877174"/>
              <a:gd name="connsiteY38" fmla="*/ 5590742 h 7077073"/>
              <a:gd name="connsiteX39" fmla="*/ 2719879 w 7877174"/>
              <a:gd name="connsiteY39" fmla="*/ 6014991 h 7077073"/>
              <a:gd name="connsiteX40" fmla="*/ 3485925 w 7877174"/>
              <a:gd name="connsiteY40" fmla="*/ 5677030 h 7077073"/>
              <a:gd name="connsiteX41" fmla="*/ 4265897 w 7877174"/>
              <a:gd name="connsiteY41" fmla="*/ 5518835 h 7077073"/>
              <a:gd name="connsiteX42" fmla="*/ 5815397 w 7877174"/>
              <a:gd name="connsiteY42" fmla="*/ 5691411 h 7077073"/>
              <a:gd name="connsiteX43" fmla="*/ 5703972 w 7877174"/>
              <a:gd name="connsiteY43" fmla="*/ 5605123 h 7077073"/>
              <a:gd name="connsiteX44" fmla="*/ 5317468 w 7877174"/>
              <a:gd name="connsiteY44" fmla="*/ 5518835 h 7077073"/>
              <a:gd name="connsiteX45" fmla="*/ 4854359 w 7877174"/>
              <a:gd name="connsiteY45" fmla="*/ 5457715 h 7077073"/>
              <a:gd name="connsiteX46" fmla="*/ 4609094 w 7877174"/>
              <a:gd name="connsiteY46" fmla="*/ 5447602 h 7077073"/>
              <a:gd name="connsiteX47" fmla="*/ 4397126 w 7877174"/>
              <a:gd name="connsiteY47" fmla="*/ 5315250 h 7077073"/>
              <a:gd name="connsiteX48" fmla="*/ 4251969 w 7877174"/>
              <a:gd name="connsiteY48" fmla="*/ 5321092 h 7077073"/>
              <a:gd name="connsiteX49" fmla="*/ 3750558 w 7877174"/>
              <a:gd name="connsiteY49" fmla="*/ 5407380 h 7077073"/>
              <a:gd name="connsiteX50" fmla="*/ 3193436 w 7877174"/>
              <a:gd name="connsiteY50" fmla="*/ 5623100 h 7077073"/>
              <a:gd name="connsiteX51" fmla="*/ 3187071 w 7877174"/>
              <a:gd name="connsiteY51" fmla="*/ 5625695 h 7077073"/>
              <a:gd name="connsiteX52" fmla="*/ 3182009 w 7877174"/>
              <a:gd name="connsiteY52" fmla="*/ 5627707 h 7077073"/>
              <a:gd name="connsiteX53" fmla="*/ 3180037 w 7877174"/>
              <a:gd name="connsiteY53" fmla="*/ 5628564 h 7077073"/>
              <a:gd name="connsiteX54" fmla="*/ 3187071 w 7877174"/>
              <a:gd name="connsiteY54" fmla="*/ 5625695 h 7077073"/>
              <a:gd name="connsiteX55" fmla="*/ 3197312 w 7877174"/>
              <a:gd name="connsiteY55" fmla="*/ 5621626 h 7077073"/>
              <a:gd name="connsiteX56" fmla="*/ 3402356 w 7877174"/>
              <a:gd name="connsiteY56" fmla="*/ 5551193 h 7077073"/>
              <a:gd name="connsiteX57" fmla="*/ 4029120 w 7877174"/>
              <a:gd name="connsiteY57" fmla="*/ 5378617 h 7077073"/>
              <a:gd name="connsiteX58" fmla="*/ 4628028 w 7877174"/>
              <a:gd name="connsiteY58" fmla="*/ 5364236 h 7077073"/>
              <a:gd name="connsiteX59" fmla="*/ 5352288 w 7877174"/>
              <a:gd name="connsiteY59" fmla="*/ 5450524 h 7077073"/>
              <a:gd name="connsiteX60" fmla="*/ 4850877 w 7877174"/>
              <a:gd name="connsiteY60" fmla="*/ 5335473 h 7077073"/>
              <a:gd name="connsiteX61" fmla="*/ 4397126 w 7877174"/>
              <a:gd name="connsiteY61" fmla="*/ 5315250 h 7077073"/>
              <a:gd name="connsiteX62" fmla="*/ 5518556 w 7877174"/>
              <a:gd name="connsiteY62" fmla="*/ 3922507 h 7077073"/>
              <a:gd name="connsiteX63" fmla="*/ 5394073 w 7877174"/>
              <a:gd name="connsiteY63" fmla="*/ 3940484 h 7077073"/>
              <a:gd name="connsiteX64" fmla="*/ 5031942 w 7877174"/>
              <a:gd name="connsiteY64" fmla="*/ 4098678 h 7077073"/>
              <a:gd name="connsiteX65" fmla="*/ 4558387 w 7877174"/>
              <a:gd name="connsiteY65" fmla="*/ 4228111 h 7077073"/>
              <a:gd name="connsiteX66" fmla="*/ 4920518 w 7877174"/>
              <a:gd name="connsiteY66" fmla="*/ 4184966 h 7077073"/>
              <a:gd name="connsiteX67" fmla="*/ 5129439 w 7877174"/>
              <a:gd name="connsiteY67" fmla="*/ 4228111 h 7077073"/>
              <a:gd name="connsiteX68" fmla="*/ 5449785 w 7877174"/>
              <a:gd name="connsiteY68" fmla="*/ 4300017 h 7077073"/>
              <a:gd name="connsiteX69" fmla="*/ 5797987 w 7877174"/>
              <a:gd name="connsiteY69" fmla="*/ 4616407 h 7077073"/>
              <a:gd name="connsiteX70" fmla="*/ 6118333 w 7877174"/>
              <a:gd name="connsiteY70" fmla="*/ 4803364 h 7077073"/>
              <a:gd name="connsiteX71" fmla="*/ 6187974 w 7877174"/>
              <a:gd name="connsiteY71" fmla="*/ 4760220 h 7077073"/>
              <a:gd name="connsiteX72" fmla="*/ 6076549 w 7877174"/>
              <a:gd name="connsiteY72" fmla="*/ 4530119 h 7077073"/>
              <a:gd name="connsiteX73" fmla="*/ 6020836 w 7877174"/>
              <a:gd name="connsiteY73" fmla="*/ 4300017 h 7077073"/>
              <a:gd name="connsiteX74" fmla="*/ 5895484 w 7877174"/>
              <a:gd name="connsiteY74" fmla="*/ 4069916 h 7077073"/>
              <a:gd name="connsiteX75" fmla="*/ 5630850 w 7877174"/>
              <a:gd name="connsiteY75" fmla="*/ 3940484 h 7077073"/>
              <a:gd name="connsiteX76" fmla="*/ 5518556 w 7877174"/>
              <a:gd name="connsiteY76" fmla="*/ 3922507 h 7077073"/>
              <a:gd name="connsiteX77" fmla="*/ 3992449 w 7877174"/>
              <a:gd name="connsiteY77" fmla="*/ 1127473 h 7077073"/>
              <a:gd name="connsiteX78" fmla="*/ 3834127 w 7877174"/>
              <a:gd name="connsiteY78" fmla="*/ 1164887 h 7077073"/>
              <a:gd name="connsiteX79" fmla="*/ 3764487 w 7877174"/>
              <a:gd name="connsiteY79" fmla="*/ 1394989 h 7077073"/>
              <a:gd name="connsiteX80" fmla="*/ 3680919 w 7877174"/>
              <a:gd name="connsiteY80" fmla="*/ 1927098 h 7077073"/>
              <a:gd name="connsiteX81" fmla="*/ 3778416 w 7877174"/>
              <a:gd name="connsiteY81" fmla="*/ 2315393 h 7077073"/>
              <a:gd name="connsiteX82" fmla="*/ 3959479 w 7877174"/>
              <a:gd name="connsiteY82" fmla="*/ 2502350 h 7077073"/>
              <a:gd name="connsiteX83" fmla="*/ 4154473 w 7877174"/>
              <a:gd name="connsiteY83" fmla="*/ 2689309 h 7077073"/>
              <a:gd name="connsiteX84" fmla="*/ 4251969 w 7877174"/>
              <a:gd name="connsiteY84" fmla="*/ 2660546 h 7077073"/>
              <a:gd name="connsiteX85" fmla="*/ 4279825 w 7877174"/>
              <a:gd name="connsiteY85" fmla="*/ 2444825 h 7077073"/>
              <a:gd name="connsiteX86" fmla="*/ 4182329 w 7877174"/>
              <a:gd name="connsiteY86" fmla="*/ 2301011 h 7077073"/>
              <a:gd name="connsiteX87" fmla="*/ 4182329 w 7877174"/>
              <a:gd name="connsiteY87" fmla="*/ 2128435 h 7077073"/>
              <a:gd name="connsiteX88" fmla="*/ 4238041 w 7877174"/>
              <a:gd name="connsiteY88" fmla="*/ 1524421 h 7077073"/>
              <a:gd name="connsiteX89" fmla="*/ 4182329 w 7877174"/>
              <a:gd name="connsiteY89" fmla="*/ 1265556 h 7077073"/>
              <a:gd name="connsiteX90" fmla="*/ 4043048 w 7877174"/>
              <a:gd name="connsiteY90" fmla="*/ 1136124 h 7077073"/>
              <a:gd name="connsiteX91" fmla="*/ 3992449 w 7877174"/>
              <a:gd name="connsiteY91" fmla="*/ 1127473 h 7077073"/>
              <a:gd name="connsiteX92" fmla="*/ 6804688 w 7877174"/>
              <a:gd name="connsiteY92" fmla="*/ 1297 h 7077073"/>
              <a:gd name="connsiteX93" fmla="*/ 7111106 w 7877174"/>
              <a:gd name="connsiteY93" fmla="*/ 562169 h 7077073"/>
              <a:gd name="connsiteX94" fmla="*/ 6721120 w 7877174"/>
              <a:gd name="connsiteY94" fmla="*/ 2287929 h 7077073"/>
              <a:gd name="connsiteX95" fmla="*/ 6762904 w 7877174"/>
              <a:gd name="connsiteY95" fmla="*/ 2978232 h 7077073"/>
              <a:gd name="connsiteX96" fmla="*/ 6985754 w 7877174"/>
              <a:gd name="connsiteY96" fmla="*/ 3625392 h 7077073"/>
              <a:gd name="connsiteX97" fmla="*/ 6971825 w 7877174"/>
              <a:gd name="connsiteY97" fmla="*/ 3913019 h 7077073"/>
              <a:gd name="connsiteX98" fmla="*/ 6860401 w 7877174"/>
              <a:gd name="connsiteY98" fmla="*/ 4301315 h 7077073"/>
              <a:gd name="connsiteX99" fmla="*/ 6874329 w 7877174"/>
              <a:gd name="connsiteY99" fmla="*/ 4675230 h 7077073"/>
              <a:gd name="connsiteX100" fmla="*/ 7389668 w 7877174"/>
              <a:gd name="connsiteY100" fmla="*/ 5293627 h 7077073"/>
              <a:gd name="connsiteX101" fmla="*/ 7612518 w 7877174"/>
              <a:gd name="connsiteY101" fmla="*/ 5509347 h 7077073"/>
              <a:gd name="connsiteX102" fmla="*/ 7877151 w 7877174"/>
              <a:gd name="connsiteY102" fmla="*/ 6127744 h 7077073"/>
              <a:gd name="connsiteX103" fmla="*/ 7626446 w 7877174"/>
              <a:gd name="connsiteY103" fmla="*/ 6444134 h 7077073"/>
              <a:gd name="connsiteX104" fmla="*/ 7375740 w 7877174"/>
              <a:gd name="connsiteY104" fmla="*/ 6559184 h 7077073"/>
              <a:gd name="connsiteX105" fmla="*/ 6985754 w 7877174"/>
              <a:gd name="connsiteY105" fmla="*/ 6818048 h 7077073"/>
              <a:gd name="connsiteX106" fmla="*/ 6637551 w 7877174"/>
              <a:gd name="connsiteY106" fmla="*/ 6803667 h 7077073"/>
              <a:gd name="connsiteX107" fmla="*/ 5982931 w 7877174"/>
              <a:gd name="connsiteY107" fmla="*/ 6516040 h 7077073"/>
              <a:gd name="connsiteX108" fmla="*/ 5676513 w 7877174"/>
              <a:gd name="connsiteY108" fmla="*/ 6400990 h 7077073"/>
              <a:gd name="connsiteX109" fmla="*/ 5286527 w 7877174"/>
              <a:gd name="connsiteY109" fmla="*/ 6386608 h 7077073"/>
              <a:gd name="connsiteX110" fmla="*/ 4966181 w 7877174"/>
              <a:gd name="connsiteY110" fmla="*/ 6559184 h 7077073"/>
              <a:gd name="connsiteX111" fmla="*/ 4757259 w 7877174"/>
              <a:gd name="connsiteY111" fmla="*/ 6918718 h 7077073"/>
              <a:gd name="connsiteX112" fmla="*/ 4729403 w 7877174"/>
              <a:gd name="connsiteY112" fmla="*/ 7076912 h 7077073"/>
              <a:gd name="connsiteX113" fmla="*/ 4450842 w 7877174"/>
              <a:gd name="connsiteY113" fmla="*/ 6947480 h 7077073"/>
              <a:gd name="connsiteX114" fmla="*/ 3629086 w 7877174"/>
              <a:gd name="connsiteY114" fmla="*/ 6889955 h 7077073"/>
              <a:gd name="connsiteX115" fmla="*/ 2863040 w 7877174"/>
              <a:gd name="connsiteY115" fmla="*/ 6803667 h 7077073"/>
              <a:gd name="connsiteX116" fmla="*/ 1860218 w 7877174"/>
              <a:gd name="connsiteY116" fmla="*/ 6242795 h 7077073"/>
              <a:gd name="connsiteX117" fmla="*/ 1219526 w 7877174"/>
              <a:gd name="connsiteY117" fmla="*/ 5610016 h 7077073"/>
              <a:gd name="connsiteX118" fmla="*/ 857396 w 7877174"/>
              <a:gd name="connsiteY118" fmla="*/ 4890950 h 7077073"/>
              <a:gd name="connsiteX119" fmla="*/ 592762 w 7877174"/>
              <a:gd name="connsiteY119" fmla="*/ 4315696 h 7077073"/>
              <a:gd name="connsiteX120" fmla="*/ 21710 w 7877174"/>
              <a:gd name="connsiteY120" fmla="*/ 3726061 h 7077073"/>
              <a:gd name="connsiteX121" fmla="*/ 1428447 w 7877174"/>
              <a:gd name="connsiteY121" fmla="*/ 2992613 h 7077073"/>
              <a:gd name="connsiteX122" fmla="*/ 2835184 w 7877174"/>
              <a:gd name="connsiteY122" fmla="*/ 2014684 h 7077073"/>
              <a:gd name="connsiteX123" fmla="*/ 3141602 w 7877174"/>
              <a:gd name="connsiteY123" fmla="*/ 1712676 h 7077073"/>
              <a:gd name="connsiteX124" fmla="*/ 3782295 w 7877174"/>
              <a:gd name="connsiteY124" fmla="*/ 547788 h 7077073"/>
              <a:gd name="connsiteX125" fmla="*/ 4241920 w 7877174"/>
              <a:gd name="connsiteY125" fmla="*/ 73203 h 7077073"/>
              <a:gd name="connsiteX126" fmla="*/ 4645835 w 7877174"/>
              <a:gd name="connsiteY126" fmla="*/ 590932 h 7077073"/>
              <a:gd name="connsiteX127" fmla="*/ 4952253 w 7877174"/>
              <a:gd name="connsiteY127" fmla="*/ 1367524 h 7077073"/>
              <a:gd name="connsiteX128" fmla="*/ 5258671 w 7877174"/>
              <a:gd name="connsiteY128" fmla="*/ 1209329 h 7077073"/>
              <a:gd name="connsiteX129" fmla="*/ 5969003 w 7877174"/>
              <a:gd name="connsiteY129" fmla="*/ 432737 h 7077073"/>
              <a:gd name="connsiteX130" fmla="*/ 6804688 w 7877174"/>
              <a:gd name="connsiteY130" fmla="*/ 1297 h 70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877174" h="7077073">
                <a:moveTo>
                  <a:pt x="7277846" y="5809159"/>
                </a:moveTo>
                <a:cubicBezTo>
                  <a:pt x="7222134" y="5806463"/>
                  <a:pt x="7169904" y="5811257"/>
                  <a:pt x="7135084" y="5824439"/>
                </a:cubicBezTo>
                <a:cubicBezTo>
                  <a:pt x="7065443" y="5850804"/>
                  <a:pt x="7023659" y="5913124"/>
                  <a:pt x="7023659" y="5997015"/>
                </a:cubicBezTo>
                <a:cubicBezTo>
                  <a:pt x="7023659" y="6080905"/>
                  <a:pt x="7084013" y="6248688"/>
                  <a:pt x="7135084" y="6327785"/>
                </a:cubicBezTo>
                <a:cubicBezTo>
                  <a:pt x="7186154" y="6406883"/>
                  <a:pt x="7269722" y="6447629"/>
                  <a:pt x="7330077" y="6471599"/>
                </a:cubicBezTo>
                <a:cubicBezTo>
                  <a:pt x="7390431" y="6495568"/>
                  <a:pt x="7427573" y="6497964"/>
                  <a:pt x="7497214" y="6471599"/>
                </a:cubicBezTo>
                <a:cubicBezTo>
                  <a:pt x="7566854" y="6445233"/>
                  <a:pt x="7694529" y="6368532"/>
                  <a:pt x="7747919" y="6313404"/>
                </a:cubicBezTo>
                <a:cubicBezTo>
                  <a:pt x="7801310" y="6258276"/>
                  <a:pt x="7822202" y="6188765"/>
                  <a:pt x="7817560" y="6140828"/>
                </a:cubicBezTo>
                <a:cubicBezTo>
                  <a:pt x="7812918" y="6092891"/>
                  <a:pt x="7782740" y="6076112"/>
                  <a:pt x="7720063" y="6025777"/>
                </a:cubicBezTo>
                <a:cubicBezTo>
                  <a:pt x="7657387" y="5975443"/>
                  <a:pt x="7538998" y="5872376"/>
                  <a:pt x="7441501" y="5838820"/>
                </a:cubicBezTo>
                <a:cubicBezTo>
                  <a:pt x="7392753" y="5822043"/>
                  <a:pt x="7333559" y="5811856"/>
                  <a:pt x="7277846" y="5809159"/>
                </a:cubicBezTo>
                <a:close/>
                <a:moveTo>
                  <a:pt x="5174379" y="5780396"/>
                </a:moveTo>
                <a:cubicBezTo>
                  <a:pt x="5152797" y="5780246"/>
                  <a:pt x="5132921" y="5780696"/>
                  <a:pt x="5115511" y="5781295"/>
                </a:cubicBezTo>
                <a:cubicBezTo>
                  <a:pt x="5045870" y="5783692"/>
                  <a:pt x="4955338" y="5810057"/>
                  <a:pt x="4976230" y="5824439"/>
                </a:cubicBezTo>
                <a:cubicBezTo>
                  <a:pt x="4997122" y="5838820"/>
                  <a:pt x="5150331" y="5843613"/>
                  <a:pt x="5240864" y="5867583"/>
                </a:cubicBezTo>
                <a:cubicBezTo>
                  <a:pt x="5331396" y="5891552"/>
                  <a:pt x="5412643" y="5893948"/>
                  <a:pt x="5519425" y="5968252"/>
                </a:cubicBezTo>
                <a:cubicBezTo>
                  <a:pt x="5626208" y="6042556"/>
                  <a:pt x="5779417" y="6219925"/>
                  <a:pt x="5881556" y="6313404"/>
                </a:cubicBezTo>
                <a:cubicBezTo>
                  <a:pt x="5983695" y="6406883"/>
                  <a:pt x="6027801" y="6476392"/>
                  <a:pt x="6132261" y="6529124"/>
                </a:cubicBezTo>
                <a:cubicBezTo>
                  <a:pt x="6236722" y="6581856"/>
                  <a:pt x="6345825" y="6605824"/>
                  <a:pt x="6508320" y="6629793"/>
                </a:cubicBezTo>
                <a:cubicBezTo>
                  <a:pt x="6670814" y="6653763"/>
                  <a:pt x="7019016" y="6665747"/>
                  <a:pt x="7079371" y="6658556"/>
                </a:cubicBezTo>
                <a:cubicBezTo>
                  <a:pt x="7139726" y="6651365"/>
                  <a:pt x="6958661" y="6605824"/>
                  <a:pt x="6870450" y="6586649"/>
                </a:cubicBezTo>
                <a:cubicBezTo>
                  <a:pt x="6782239" y="6567475"/>
                  <a:pt x="6661529" y="6567475"/>
                  <a:pt x="6550104" y="6543505"/>
                </a:cubicBezTo>
                <a:cubicBezTo>
                  <a:pt x="6438679" y="6519536"/>
                  <a:pt x="6299398" y="6485980"/>
                  <a:pt x="6201902" y="6442836"/>
                </a:cubicBezTo>
                <a:cubicBezTo>
                  <a:pt x="6104405" y="6399692"/>
                  <a:pt x="6046371" y="6363739"/>
                  <a:pt x="5965124" y="6284641"/>
                </a:cubicBezTo>
                <a:cubicBezTo>
                  <a:pt x="5883877" y="6205544"/>
                  <a:pt x="5809593" y="6047349"/>
                  <a:pt x="5714419" y="5968252"/>
                </a:cubicBezTo>
                <a:cubicBezTo>
                  <a:pt x="5619244" y="5889155"/>
                  <a:pt x="5493891" y="5841217"/>
                  <a:pt x="5394073" y="5810057"/>
                </a:cubicBezTo>
                <a:cubicBezTo>
                  <a:pt x="5319210" y="5786688"/>
                  <a:pt x="5239123" y="5780845"/>
                  <a:pt x="5174379" y="5780396"/>
                </a:cubicBezTo>
                <a:close/>
                <a:moveTo>
                  <a:pt x="4922193" y="5740524"/>
                </a:moveTo>
                <a:cubicBezTo>
                  <a:pt x="4880595" y="5746741"/>
                  <a:pt x="4493535" y="5866740"/>
                  <a:pt x="4317257" y="5934995"/>
                </a:cubicBezTo>
                <a:cubicBezTo>
                  <a:pt x="4129228" y="6007801"/>
                  <a:pt x="3912473" y="6110718"/>
                  <a:pt x="3797566" y="6177680"/>
                </a:cubicBezTo>
                <a:cubicBezTo>
                  <a:pt x="3682659" y="6244643"/>
                  <a:pt x="3653497" y="6309810"/>
                  <a:pt x="3627817" y="6336774"/>
                </a:cubicBezTo>
                <a:cubicBezTo>
                  <a:pt x="3602136" y="6363740"/>
                  <a:pt x="3616501" y="6361942"/>
                  <a:pt x="3643486" y="6339470"/>
                </a:cubicBezTo>
                <a:cubicBezTo>
                  <a:pt x="3670472" y="6316999"/>
                  <a:pt x="3684835" y="6259024"/>
                  <a:pt x="3789731" y="6201949"/>
                </a:cubicBezTo>
                <a:cubicBezTo>
                  <a:pt x="3894627" y="6144873"/>
                  <a:pt x="4083092" y="6068472"/>
                  <a:pt x="4272861" y="5997015"/>
                </a:cubicBezTo>
                <a:cubicBezTo>
                  <a:pt x="4462631" y="5925558"/>
                  <a:pt x="4918342" y="5751183"/>
                  <a:pt x="4925741" y="5740847"/>
                </a:cubicBezTo>
                <a:cubicBezTo>
                  <a:pt x="4926204" y="5740201"/>
                  <a:pt x="4924966" y="5740110"/>
                  <a:pt x="4922193" y="5740524"/>
                </a:cubicBezTo>
                <a:close/>
                <a:moveTo>
                  <a:pt x="4609094" y="5447602"/>
                </a:moveTo>
                <a:cubicBezTo>
                  <a:pt x="4525018" y="5446929"/>
                  <a:pt x="4436227" y="5450225"/>
                  <a:pt x="4335538" y="5461310"/>
                </a:cubicBezTo>
                <a:cubicBezTo>
                  <a:pt x="4134161" y="5483481"/>
                  <a:pt x="3915374" y="5498461"/>
                  <a:pt x="3646098" y="5590742"/>
                </a:cubicBezTo>
                <a:cubicBezTo>
                  <a:pt x="3376822" y="5683023"/>
                  <a:pt x="2746575" y="6000610"/>
                  <a:pt x="2719879" y="6014991"/>
                </a:cubicBezTo>
                <a:cubicBezTo>
                  <a:pt x="2693184" y="6029373"/>
                  <a:pt x="3228255" y="5759723"/>
                  <a:pt x="3485925" y="5677030"/>
                </a:cubicBezTo>
                <a:cubicBezTo>
                  <a:pt x="3743594" y="5594337"/>
                  <a:pt x="3879973" y="5514042"/>
                  <a:pt x="4265897" y="5518835"/>
                </a:cubicBezTo>
                <a:cubicBezTo>
                  <a:pt x="4651822" y="5523629"/>
                  <a:pt x="5575718" y="5677030"/>
                  <a:pt x="5815397" y="5691411"/>
                </a:cubicBezTo>
                <a:cubicBezTo>
                  <a:pt x="6055077" y="5705793"/>
                  <a:pt x="5786961" y="5633886"/>
                  <a:pt x="5703972" y="5605123"/>
                </a:cubicBezTo>
                <a:cubicBezTo>
                  <a:pt x="5620984" y="5576361"/>
                  <a:pt x="5459071" y="5543404"/>
                  <a:pt x="5317468" y="5518835"/>
                </a:cubicBezTo>
                <a:cubicBezTo>
                  <a:pt x="5175865" y="5494267"/>
                  <a:pt x="5018014" y="5467303"/>
                  <a:pt x="4854359" y="5457715"/>
                </a:cubicBezTo>
                <a:cubicBezTo>
                  <a:pt x="4772532" y="5452921"/>
                  <a:pt x="4693171" y="5448277"/>
                  <a:pt x="4609094" y="5447602"/>
                </a:cubicBezTo>
                <a:close/>
                <a:moveTo>
                  <a:pt x="4397126" y="5315250"/>
                </a:moveTo>
                <a:cubicBezTo>
                  <a:pt x="4346710" y="5316149"/>
                  <a:pt x="4297816" y="5318097"/>
                  <a:pt x="4251969" y="5321092"/>
                </a:cubicBezTo>
                <a:cubicBezTo>
                  <a:pt x="4068582" y="5333076"/>
                  <a:pt x="3926982" y="5357045"/>
                  <a:pt x="3750558" y="5407380"/>
                </a:cubicBezTo>
                <a:cubicBezTo>
                  <a:pt x="3574137" y="5457715"/>
                  <a:pt x="3251469" y="5599131"/>
                  <a:pt x="3193436" y="5623100"/>
                </a:cubicBezTo>
                <a:lnTo>
                  <a:pt x="3187071" y="5625695"/>
                </a:lnTo>
                <a:lnTo>
                  <a:pt x="3182009" y="5627707"/>
                </a:lnTo>
                <a:cubicBezTo>
                  <a:pt x="3179017" y="5628924"/>
                  <a:pt x="3178246" y="5629270"/>
                  <a:pt x="3180037" y="5628564"/>
                </a:cubicBezTo>
                <a:lnTo>
                  <a:pt x="3187071" y="5625695"/>
                </a:lnTo>
                <a:lnTo>
                  <a:pt x="3197312" y="5621626"/>
                </a:lnTo>
                <a:cubicBezTo>
                  <a:pt x="3232788" y="5607745"/>
                  <a:pt x="3315305" y="5576661"/>
                  <a:pt x="3402356" y="5551193"/>
                </a:cubicBezTo>
                <a:cubicBezTo>
                  <a:pt x="3541638" y="5510447"/>
                  <a:pt x="3824842" y="5409777"/>
                  <a:pt x="4029120" y="5378617"/>
                </a:cubicBezTo>
                <a:cubicBezTo>
                  <a:pt x="4233399" y="5347457"/>
                  <a:pt x="4407500" y="5347457"/>
                  <a:pt x="4628028" y="5364236"/>
                </a:cubicBezTo>
                <a:cubicBezTo>
                  <a:pt x="4848555" y="5381015"/>
                  <a:pt x="5315146" y="5455317"/>
                  <a:pt x="5352288" y="5450524"/>
                </a:cubicBezTo>
                <a:cubicBezTo>
                  <a:pt x="5389430" y="5445731"/>
                  <a:pt x="5034264" y="5357045"/>
                  <a:pt x="4850877" y="5335473"/>
                </a:cubicBezTo>
                <a:cubicBezTo>
                  <a:pt x="4713337" y="5319295"/>
                  <a:pt x="4548377" y="5312554"/>
                  <a:pt x="4397126" y="5315250"/>
                </a:cubicBezTo>
                <a:close/>
                <a:moveTo>
                  <a:pt x="5518556" y="3922507"/>
                </a:moveTo>
                <a:cubicBezTo>
                  <a:pt x="5482284" y="3921908"/>
                  <a:pt x="5443982" y="3927302"/>
                  <a:pt x="5394073" y="3940484"/>
                </a:cubicBezTo>
                <a:cubicBezTo>
                  <a:pt x="5294254" y="3966849"/>
                  <a:pt x="5171223" y="4050741"/>
                  <a:pt x="5031942" y="4098678"/>
                </a:cubicBezTo>
                <a:cubicBezTo>
                  <a:pt x="4892661" y="4146616"/>
                  <a:pt x="4576958" y="4213729"/>
                  <a:pt x="4558387" y="4228111"/>
                </a:cubicBezTo>
                <a:cubicBezTo>
                  <a:pt x="4539817" y="4242492"/>
                  <a:pt x="4827663" y="4192157"/>
                  <a:pt x="4920518" y="4184966"/>
                </a:cubicBezTo>
                <a:cubicBezTo>
                  <a:pt x="5013372" y="4177776"/>
                  <a:pt x="5041228" y="4208936"/>
                  <a:pt x="5129439" y="4228111"/>
                </a:cubicBezTo>
                <a:cubicBezTo>
                  <a:pt x="5217650" y="4247285"/>
                  <a:pt x="5338360" y="4235301"/>
                  <a:pt x="5449785" y="4300017"/>
                </a:cubicBezTo>
                <a:cubicBezTo>
                  <a:pt x="5561210" y="4364733"/>
                  <a:pt x="5686562" y="4532516"/>
                  <a:pt x="5797987" y="4616407"/>
                </a:cubicBezTo>
                <a:cubicBezTo>
                  <a:pt x="5909412" y="4700297"/>
                  <a:pt x="6053335" y="4779395"/>
                  <a:pt x="6118333" y="4803364"/>
                </a:cubicBezTo>
                <a:cubicBezTo>
                  <a:pt x="6183331" y="4827333"/>
                  <a:pt x="6194938" y="4805761"/>
                  <a:pt x="6187974" y="4760220"/>
                </a:cubicBezTo>
                <a:cubicBezTo>
                  <a:pt x="6181009" y="4714679"/>
                  <a:pt x="6104405" y="4606819"/>
                  <a:pt x="6076549" y="4530119"/>
                </a:cubicBezTo>
                <a:cubicBezTo>
                  <a:pt x="6048693" y="4453418"/>
                  <a:pt x="6051014" y="4376717"/>
                  <a:pt x="6020836" y="4300017"/>
                </a:cubicBezTo>
                <a:cubicBezTo>
                  <a:pt x="5990659" y="4223317"/>
                  <a:pt x="5960482" y="4129838"/>
                  <a:pt x="5895484" y="4069916"/>
                </a:cubicBezTo>
                <a:cubicBezTo>
                  <a:pt x="5830486" y="4009993"/>
                  <a:pt x="5714419" y="3962056"/>
                  <a:pt x="5630850" y="3940484"/>
                </a:cubicBezTo>
                <a:cubicBezTo>
                  <a:pt x="5589066" y="3929698"/>
                  <a:pt x="5554826" y="3923106"/>
                  <a:pt x="5518556" y="3922507"/>
                </a:cubicBezTo>
                <a:close/>
                <a:moveTo>
                  <a:pt x="3992449" y="1127473"/>
                </a:moveTo>
                <a:cubicBezTo>
                  <a:pt x="3936411" y="1123091"/>
                  <a:pt x="3868948" y="1132529"/>
                  <a:pt x="3834127" y="1164887"/>
                </a:cubicBezTo>
                <a:cubicBezTo>
                  <a:pt x="3787701" y="1208031"/>
                  <a:pt x="3790021" y="1267954"/>
                  <a:pt x="3764487" y="1394989"/>
                </a:cubicBezTo>
                <a:cubicBezTo>
                  <a:pt x="3738953" y="1522023"/>
                  <a:pt x="3676276" y="1780887"/>
                  <a:pt x="3680919" y="1927098"/>
                </a:cubicBezTo>
                <a:cubicBezTo>
                  <a:pt x="3685561" y="2073309"/>
                  <a:pt x="3731989" y="2219518"/>
                  <a:pt x="3778416" y="2315393"/>
                </a:cubicBezTo>
                <a:cubicBezTo>
                  <a:pt x="3824842" y="2411269"/>
                  <a:pt x="3896803" y="2440031"/>
                  <a:pt x="3959479" y="2502350"/>
                </a:cubicBezTo>
                <a:cubicBezTo>
                  <a:pt x="4022156" y="2564670"/>
                  <a:pt x="4105724" y="2662943"/>
                  <a:pt x="4154473" y="2689309"/>
                </a:cubicBezTo>
                <a:cubicBezTo>
                  <a:pt x="4203221" y="2715674"/>
                  <a:pt x="4231077" y="2701293"/>
                  <a:pt x="4251969" y="2660546"/>
                </a:cubicBezTo>
                <a:cubicBezTo>
                  <a:pt x="4272861" y="2619799"/>
                  <a:pt x="4291432" y="2504747"/>
                  <a:pt x="4279825" y="2444825"/>
                </a:cubicBezTo>
                <a:cubicBezTo>
                  <a:pt x="4268219" y="2384904"/>
                  <a:pt x="4198579" y="2353744"/>
                  <a:pt x="4182329" y="2301011"/>
                </a:cubicBezTo>
                <a:cubicBezTo>
                  <a:pt x="4166079" y="2248281"/>
                  <a:pt x="4173043" y="2257867"/>
                  <a:pt x="4182329" y="2128435"/>
                </a:cubicBezTo>
                <a:cubicBezTo>
                  <a:pt x="4191614" y="1999005"/>
                  <a:pt x="4238041" y="1668234"/>
                  <a:pt x="4238041" y="1524421"/>
                </a:cubicBezTo>
                <a:cubicBezTo>
                  <a:pt x="4238041" y="1380607"/>
                  <a:pt x="4214827" y="1330272"/>
                  <a:pt x="4182329" y="1265556"/>
                </a:cubicBezTo>
                <a:cubicBezTo>
                  <a:pt x="4149830" y="1200840"/>
                  <a:pt x="4101082" y="1152903"/>
                  <a:pt x="4043048" y="1136124"/>
                </a:cubicBezTo>
                <a:cubicBezTo>
                  <a:pt x="4028540" y="1131929"/>
                  <a:pt x="4011129" y="1128934"/>
                  <a:pt x="3992449" y="1127473"/>
                </a:cubicBezTo>
                <a:close/>
                <a:moveTo>
                  <a:pt x="6804688" y="1297"/>
                </a:moveTo>
                <a:cubicBezTo>
                  <a:pt x="6995039" y="22869"/>
                  <a:pt x="7125034" y="181063"/>
                  <a:pt x="7111106" y="562169"/>
                </a:cubicBezTo>
                <a:cubicBezTo>
                  <a:pt x="7097178" y="943274"/>
                  <a:pt x="6779154" y="1885252"/>
                  <a:pt x="6721120" y="2287929"/>
                </a:cubicBezTo>
                <a:cubicBezTo>
                  <a:pt x="6663086" y="2690605"/>
                  <a:pt x="6718798" y="2755321"/>
                  <a:pt x="6762904" y="2978232"/>
                </a:cubicBezTo>
                <a:cubicBezTo>
                  <a:pt x="6807010" y="3201142"/>
                  <a:pt x="6950933" y="3469594"/>
                  <a:pt x="6985754" y="3625392"/>
                </a:cubicBezTo>
                <a:cubicBezTo>
                  <a:pt x="7020574" y="3781190"/>
                  <a:pt x="6992718" y="3800365"/>
                  <a:pt x="6971825" y="3913019"/>
                </a:cubicBezTo>
                <a:cubicBezTo>
                  <a:pt x="6950933" y="4025672"/>
                  <a:pt x="6876651" y="4174280"/>
                  <a:pt x="6860401" y="4301315"/>
                </a:cubicBezTo>
                <a:cubicBezTo>
                  <a:pt x="6844151" y="4428350"/>
                  <a:pt x="6786118" y="4509844"/>
                  <a:pt x="6874329" y="4675230"/>
                </a:cubicBezTo>
                <a:cubicBezTo>
                  <a:pt x="6962540" y="4840615"/>
                  <a:pt x="7266637" y="5154607"/>
                  <a:pt x="7389668" y="5293627"/>
                </a:cubicBezTo>
                <a:cubicBezTo>
                  <a:pt x="7512699" y="5432647"/>
                  <a:pt x="7531271" y="5370327"/>
                  <a:pt x="7612518" y="5509347"/>
                </a:cubicBezTo>
                <a:cubicBezTo>
                  <a:pt x="7693764" y="5648367"/>
                  <a:pt x="7874830" y="5971947"/>
                  <a:pt x="7877151" y="6127744"/>
                </a:cubicBezTo>
                <a:cubicBezTo>
                  <a:pt x="7879473" y="6283542"/>
                  <a:pt x="7710014" y="6372227"/>
                  <a:pt x="7626446" y="6444134"/>
                </a:cubicBezTo>
                <a:cubicBezTo>
                  <a:pt x="7542877" y="6516040"/>
                  <a:pt x="7482522" y="6496866"/>
                  <a:pt x="7375740" y="6559184"/>
                </a:cubicBezTo>
                <a:cubicBezTo>
                  <a:pt x="7268958" y="6621503"/>
                  <a:pt x="7108785" y="6777302"/>
                  <a:pt x="6985754" y="6818048"/>
                </a:cubicBezTo>
                <a:cubicBezTo>
                  <a:pt x="6862723" y="6858795"/>
                  <a:pt x="6804688" y="6854002"/>
                  <a:pt x="6637551" y="6803667"/>
                </a:cubicBezTo>
                <a:cubicBezTo>
                  <a:pt x="6470414" y="6753332"/>
                  <a:pt x="6143104" y="6583154"/>
                  <a:pt x="5982931" y="6516040"/>
                </a:cubicBezTo>
                <a:cubicBezTo>
                  <a:pt x="5822758" y="6448927"/>
                  <a:pt x="5792580" y="6422562"/>
                  <a:pt x="5676513" y="6400990"/>
                </a:cubicBezTo>
                <a:cubicBezTo>
                  <a:pt x="5560446" y="6379418"/>
                  <a:pt x="5404916" y="6360243"/>
                  <a:pt x="5286527" y="6386608"/>
                </a:cubicBezTo>
                <a:cubicBezTo>
                  <a:pt x="5168138" y="6412974"/>
                  <a:pt x="5054392" y="6470499"/>
                  <a:pt x="4966181" y="6559184"/>
                </a:cubicBezTo>
                <a:cubicBezTo>
                  <a:pt x="4877970" y="6647870"/>
                  <a:pt x="4796722" y="6832430"/>
                  <a:pt x="4757259" y="6918718"/>
                </a:cubicBezTo>
                <a:cubicBezTo>
                  <a:pt x="4717797" y="7005006"/>
                  <a:pt x="4780473" y="7072119"/>
                  <a:pt x="4729403" y="7076912"/>
                </a:cubicBezTo>
                <a:cubicBezTo>
                  <a:pt x="4678333" y="7081706"/>
                  <a:pt x="4634228" y="6978640"/>
                  <a:pt x="4450842" y="6947480"/>
                </a:cubicBezTo>
                <a:cubicBezTo>
                  <a:pt x="4267455" y="6916321"/>
                  <a:pt x="3893718" y="6913924"/>
                  <a:pt x="3629086" y="6889955"/>
                </a:cubicBezTo>
                <a:cubicBezTo>
                  <a:pt x="3364451" y="6865986"/>
                  <a:pt x="3157852" y="6911527"/>
                  <a:pt x="2863040" y="6803667"/>
                </a:cubicBezTo>
                <a:cubicBezTo>
                  <a:pt x="2568229" y="6695807"/>
                  <a:pt x="2134138" y="6441736"/>
                  <a:pt x="1860218" y="6242795"/>
                </a:cubicBezTo>
                <a:cubicBezTo>
                  <a:pt x="1586299" y="6043854"/>
                  <a:pt x="1386663" y="5835323"/>
                  <a:pt x="1219526" y="5610016"/>
                </a:cubicBezTo>
                <a:cubicBezTo>
                  <a:pt x="1052389" y="5384710"/>
                  <a:pt x="961856" y="5106670"/>
                  <a:pt x="857396" y="4890950"/>
                </a:cubicBezTo>
                <a:cubicBezTo>
                  <a:pt x="752935" y="4675230"/>
                  <a:pt x="732043" y="4505051"/>
                  <a:pt x="592762" y="4315696"/>
                </a:cubicBezTo>
                <a:cubicBezTo>
                  <a:pt x="453481" y="4126342"/>
                  <a:pt x="-117571" y="3946575"/>
                  <a:pt x="21710" y="3726061"/>
                </a:cubicBezTo>
                <a:cubicBezTo>
                  <a:pt x="160991" y="3505548"/>
                  <a:pt x="959535" y="3277843"/>
                  <a:pt x="1428447" y="2992613"/>
                </a:cubicBezTo>
                <a:cubicBezTo>
                  <a:pt x="1897360" y="2707384"/>
                  <a:pt x="2549658" y="2228006"/>
                  <a:pt x="2835184" y="2014684"/>
                </a:cubicBezTo>
                <a:cubicBezTo>
                  <a:pt x="3120710" y="1801361"/>
                  <a:pt x="2983751" y="1957158"/>
                  <a:pt x="3141602" y="1712676"/>
                </a:cubicBezTo>
                <a:cubicBezTo>
                  <a:pt x="3299454" y="1468193"/>
                  <a:pt x="3598907" y="821033"/>
                  <a:pt x="3782295" y="547788"/>
                </a:cubicBezTo>
                <a:cubicBezTo>
                  <a:pt x="3965680" y="274542"/>
                  <a:pt x="4097997" y="66013"/>
                  <a:pt x="4241920" y="73203"/>
                </a:cubicBezTo>
                <a:cubicBezTo>
                  <a:pt x="4385843" y="80394"/>
                  <a:pt x="4527446" y="375211"/>
                  <a:pt x="4645835" y="590932"/>
                </a:cubicBezTo>
                <a:cubicBezTo>
                  <a:pt x="4764224" y="806652"/>
                  <a:pt x="4850114" y="1264457"/>
                  <a:pt x="4952253" y="1367524"/>
                </a:cubicBezTo>
                <a:cubicBezTo>
                  <a:pt x="5054392" y="1470590"/>
                  <a:pt x="5089212" y="1365126"/>
                  <a:pt x="5258671" y="1209329"/>
                </a:cubicBezTo>
                <a:cubicBezTo>
                  <a:pt x="5428129" y="1053531"/>
                  <a:pt x="5711334" y="634076"/>
                  <a:pt x="5969003" y="432737"/>
                </a:cubicBezTo>
                <a:cubicBezTo>
                  <a:pt x="6226673" y="231398"/>
                  <a:pt x="6614338" y="-20275"/>
                  <a:pt x="6804688" y="12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129088" cy="6858000"/>
          </a:xfrm>
          <a:custGeom>
            <a:avLst/>
            <a:gdLst>
              <a:gd name="connsiteX0" fmla="*/ 0 w 4129088"/>
              <a:gd name="connsiteY0" fmla="*/ 0 h 6858000"/>
              <a:gd name="connsiteX1" fmla="*/ 4129088 w 4129088"/>
              <a:gd name="connsiteY1" fmla="*/ 0 h 6858000"/>
              <a:gd name="connsiteX2" fmla="*/ 4129088 w 4129088"/>
              <a:gd name="connsiteY2" fmla="*/ 6858000 h 6858000"/>
              <a:gd name="connsiteX3" fmla="*/ 0 w 41290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088" h="6858000">
                <a:moveTo>
                  <a:pt x="0" y="0"/>
                </a:moveTo>
                <a:lnTo>
                  <a:pt x="4129088" y="0"/>
                </a:lnTo>
                <a:lnTo>
                  <a:pt x="41290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4529138"/>
            <a:ext cx="12192000" cy="2328862"/>
          </a:xfrm>
          <a:custGeom>
            <a:avLst/>
            <a:gdLst>
              <a:gd name="connsiteX0" fmla="*/ 0 w 12192000"/>
              <a:gd name="connsiteY0" fmla="*/ 0 h 2328862"/>
              <a:gd name="connsiteX1" fmla="*/ 12192000 w 12192000"/>
              <a:gd name="connsiteY1" fmla="*/ 0 h 2328862"/>
              <a:gd name="connsiteX2" fmla="*/ 12192000 w 12192000"/>
              <a:gd name="connsiteY2" fmla="*/ 2328862 h 2328862"/>
              <a:gd name="connsiteX3" fmla="*/ 0 w 12192000"/>
              <a:gd name="connsiteY3" fmla="*/ 2328862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28862">
                <a:moveTo>
                  <a:pt x="0" y="0"/>
                </a:moveTo>
                <a:lnTo>
                  <a:pt x="12192000" y="0"/>
                </a:lnTo>
                <a:lnTo>
                  <a:pt x="12192000" y="2328862"/>
                </a:lnTo>
                <a:lnTo>
                  <a:pt x="0" y="23288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139687" y="-2318120"/>
            <a:ext cx="9369288" cy="7302795"/>
          </a:xfrm>
          <a:custGeom>
            <a:avLst/>
            <a:gdLst>
              <a:gd name="connsiteX0" fmla="*/ 7613269 w 9582152"/>
              <a:gd name="connsiteY0" fmla="*/ 0 h 7468710"/>
              <a:gd name="connsiteX1" fmla="*/ 9582152 w 9582152"/>
              <a:gd name="connsiteY1" fmla="*/ 2051420 h 7468710"/>
              <a:gd name="connsiteX2" fmla="*/ 3937766 w 9582152"/>
              <a:gd name="connsiteY2" fmla="*/ 7468710 h 7468710"/>
              <a:gd name="connsiteX3" fmla="*/ 0 w 9582152"/>
              <a:gd name="connsiteY3" fmla="*/ 3365870 h 7468710"/>
              <a:gd name="connsiteX4" fmla="*/ 2051420 w 9582152"/>
              <a:gd name="connsiteY4" fmla="*/ 1396988 h 7468710"/>
              <a:gd name="connsiteX5" fmla="*/ 4020303 w 9582152"/>
              <a:gd name="connsiteY5" fmla="*/ 3448407 h 746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2152" h="7468710">
                <a:moveTo>
                  <a:pt x="7613269" y="0"/>
                </a:moveTo>
                <a:lnTo>
                  <a:pt x="9582152" y="2051420"/>
                </a:lnTo>
                <a:lnTo>
                  <a:pt x="3937766" y="7468710"/>
                </a:lnTo>
                <a:lnTo>
                  <a:pt x="0" y="3365870"/>
                </a:lnTo>
                <a:lnTo>
                  <a:pt x="2051420" y="1396988"/>
                </a:lnTo>
                <a:lnTo>
                  <a:pt x="4020303" y="3448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895774" y="566057"/>
            <a:ext cx="3341911" cy="3979334"/>
          </a:xfrm>
          <a:custGeom>
            <a:avLst/>
            <a:gdLst>
              <a:gd name="connsiteX0" fmla="*/ 0 w 3341911"/>
              <a:gd name="connsiteY0" fmla="*/ 0 h 3979334"/>
              <a:gd name="connsiteX1" fmla="*/ 3341911 w 3341911"/>
              <a:gd name="connsiteY1" fmla="*/ 0 h 3979334"/>
              <a:gd name="connsiteX2" fmla="*/ 3341911 w 3341911"/>
              <a:gd name="connsiteY2" fmla="*/ 3979334 h 3979334"/>
              <a:gd name="connsiteX3" fmla="*/ 0 w 3341911"/>
              <a:gd name="connsiteY3" fmla="*/ 3979334 h 39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11" h="3979334">
                <a:moveTo>
                  <a:pt x="0" y="0"/>
                </a:moveTo>
                <a:lnTo>
                  <a:pt x="3341911" y="0"/>
                </a:lnTo>
                <a:lnTo>
                  <a:pt x="3341911" y="3979334"/>
                </a:lnTo>
                <a:lnTo>
                  <a:pt x="0" y="39793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86088"/>
          </a:xfrm>
          <a:custGeom>
            <a:avLst/>
            <a:gdLst>
              <a:gd name="connsiteX0" fmla="*/ 0 w 12192000"/>
              <a:gd name="connsiteY0" fmla="*/ 0 h 2986088"/>
              <a:gd name="connsiteX1" fmla="*/ 12192000 w 12192000"/>
              <a:gd name="connsiteY1" fmla="*/ 0 h 2986088"/>
              <a:gd name="connsiteX2" fmla="*/ 12192000 w 12192000"/>
              <a:gd name="connsiteY2" fmla="*/ 2986088 h 2986088"/>
              <a:gd name="connsiteX3" fmla="*/ 0 w 12192000"/>
              <a:gd name="connsiteY3" fmla="*/ 2986088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86088">
                <a:moveTo>
                  <a:pt x="0" y="0"/>
                </a:moveTo>
                <a:lnTo>
                  <a:pt x="12192000" y="0"/>
                </a:lnTo>
                <a:lnTo>
                  <a:pt x="12192000" y="2986088"/>
                </a:lnTo>
                <a:lnTo>
                  <a:pt x="0" y="29860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48475" y="237948"/>
            <a:ext cx="5343525" cy="6382102"/>
          </a:xfrm>
          <a:custGeom>
            <a:avLst/>
            <a:gdLst>
              <a:gd name="connsiteX0" fmla="*/ 3228137 w 5343525"/>
              <a:gd name="connsiteY0" fmla="*/ 1814 h 6382102"/>
              <a:gd name="connsiteX1" fmla="*/ 3274728 w 5343525"/>
              <a:gd name="connsiteY1" fmla="*/ 30101 h 6382102"/>
              <a:gd name="connsiteX2" fmla="*/ 3327975 w 5343525"/>
              <a:gd name="connsiteY2" fmla="*/ 203152 h 6382102"/>
              <a:gd name="connsiteX3" fmla="*/ 3354598 w 5343525"/>
              <a:gd name="connsiteY3" fmla="*/ 522631 h 6382102"/>
              <a:gd name="connsiteX4" fmla="*/ 3354598 w 5343525"/>
              <a:gd name="connsiteY4" fmla="*/ 961914 h 6382102"/>
              <a:gd name="connsiteX5" fmla="*/ 3447779 w 5343525"/>
              <a:gd name="connsiteY5" fmla="*/ 1254770 h 6382102"/>
              <a:gd name="connsiteX6" fmla="*/ 3540961 w 5343525"/>
              <a:gd name="connsiteY6" fmla="*/ 1387886 h 6382102"/>
              <a:gd name="connsiteX7" fmla="*/ 3554273 w 5343525"/>
              <a:gd name="connsiteY7" fmla="*/ 1268082 h 6382102"/>
              <a:gd name="connsiteX8" fmla="*/ 3501026 w 5343525"/>
              <a:gd name="connsiteY8" fmla="*/ 975226 h 6382102"/>
              <a:gd name="connsiteX9" fmla="*/ 3487714 w 5343525"/>
              <a:gd name="connsiteY9" fmla="*/ 788863 h 6382102"/>
              <a:gd name="connsiteX10" fmla="*/ 3474403 w 5343525"/>
              <a:gd name="connsiteY10" fmla="*/ 642435 h 6382102"/>
              <a:gd name="connsiteX11" fmla="*/ 3554273 w 5343525"/>
              <a:gd name="connsiteY11" fmla="*/ 509319 h 6382102"/>
              <a:gd name="connsiteX12" fmla="*/ 3634142 w 5343525"/>
              <a:gd name="connsiteY12" fmla="*/ 482696 h 6382102"/>
              <a:gd name="connsiteX13" fmla="*/ 3607519 w 5343525"/>
              <a:gd name="connsiteY13" fmla="*/ 349580 h 6382102"/>
              <a:gd name="connsiteX14" fmla="*/ 3567584 w 5343525"/>
              <a:gd name="connsiteY14" fmla="*/ 229775 h 6382102"/>
              <a:gd name="connsiteX15" fmla="*/ 3700700 w 5343525"/>
              <a:gd name="connsiteY15" fmla="*/ 96659 h 6382102"/>
              <a:gd name="connsiteX16" fmla="*/ 3913686 w 5343525"/>
              <a:gd name="connsiteY16" fmla="*/ 70035 h 6382102"/>
              <a:gd name="connsiteX17" fmla="*/ 4046803 w 5343525"/>
              <a:gd name="connsiteY17" fmla="*/ 123282 h 6382102"/>
              <a:gd name="connsiteX18" fmla="*/ 4113361 w 5343525"/>
              <a:gd name="connsiteY18" fmla="*/ 203152 h 6382102"/>
              <a:gd name="connsiteX19" fmla="*/ 4153295 w 5343525"/>
              <a:gd name="connsiteY19" fmla="*/ 336268 h 6382102"/>
              <a:gd name="connsiteX20" fmla="*/ 4153295 w 5343525"/>
              <a:gd name="connsiteY20" fmla="*/ 615812 h 6382102"/>
              <a:gd name="connsiteX21" fmla="*/ 4073426 w 5343525"/>
              <a:gd name="connsiteY21" fmla="*/ 908668 h 6382102"/>
              <a:gd name="connsiteX22" fmla="*/ 4033491 w 5343525"/>
              <a:gd name="connsiteY22" fmla="*/ 1214835 h 6382102"/>
              <a:gd name="connsiteX23" fmla="*/ 3913686 w 5343525"/>
              <a:gd name="connsiteY23" fmla="*/ 1800546 h 6382102"/>
              <a:gd name="connsiteX24" fmla="*/ 3740635 w 5343525"/>
              <a:gd name="connsiteY24" fmla="*/ 2199895 h 6382102"/>
              <a:gd name="connsiteX25" fmla="*/ 3554273 w 5343525"/>
              <a:gd name="connsiteY25" fmla="*/ 2452816 h 6382102"/>
              <a:gd name="connsiteX26" fmla="*/ 3381221 w 5343525"/>
              <a:gd name="connsiteY26" fmla="*/ 2692425 h 6382102"/>
              <a:gd name="connsiteX27" fmla="*/ 3341287 w 5343525"/>
              <a:gd name="connsiteY27" fmla="*/ 2945346 h 6382102"/>
              <a:gd name="connsiteX28" fmla="*/ 3381221 w 5343525"/>
              <a:gd name="connsiteY28" fmla="*/ 3118397 h 6382102"/>
              <a:gd name="connsiteX29" fmla="*/ 3434468 w 5343525"/>
              <a:gd name="connsiteY29" fmla="*/ 2998592 h 6382102"/>
              <a:gd name="connsiteX30" fmla="*/ 3527649 w 5343525"/>
              <a:gd name="connsiteY30" fmla="*/ 2719049 h 6382102"/>
              <a:gd name="connsiteX31" fmla="*/ 3767259 w 5343525"/>
              <a:gd name="connsiteY31" fmla="*/ 2585932 h 6382102"/>
              <a:gd name="connsiteX32" fmla="*/ 3953621 w 5343525"/>
              <a:gd name="connsiteY32" fmla="*/ 2639179 h 6382102"/>
              <a:gd name="connsiteX33" fmla="*/ 4033491 w 5343525"/>
              <a:gd name="connsiteY33" fmla="*/ 2892099 h 6382102"/>
              <a:gd name="connsiteX34" fmla="*/ 3926998 w 5343525"/>
              <a:gd name="connsiteY34" fmla="*/ 3158332 h 6382102"/>
              <a:gd name="connsiteX35" fmla="*/ 3793882 w 5343525"/>
              <a:gd name="connsiteY35" fmla="*/ 3304760 h 6382102"/>
              <a:gd name="connsiteX36" fmla="*/ 3660765 w 5343525"/>
              <a:gd name="connsiteY36" fmla="*/ 3384629 h 6382102"/>
              <a:gd name="connsiteX37" fmla="*/ 3501026 w 5343525"/>
              <a:gd name="connsiteY37" fmla="*/ 3491122 h 6382102"/>
              <a:gd name="connsiteX38" fmla="*/ 3540961 w 5343525"/>
              <a:gd name="connsiteY38" fmla="*/ 3557680 h 6382102"/>
              <a:gd name="connsiteX39" fmla="*/ 3700700 w 5343525"/>
              <a:gd name="connsiteY39" fmla="*/ 3384629 h 6382102"/>
              <a:gd name="connsiteX40" fmla="*/ 3966933 w 5343525"/>
              <a:gd name="connsiteY40" fmla="*/ 3251513 h 6382102"/>
              <a:gd name="connsiteX41" fmla="*/ 4126672 w 5343525"/>
              <a:gd name="connsiteY41" fmla="*/ 3051839 h 6382102"/>
              <a:gd name="connsiteX42" fmla="*/ 4366281 w 5343525"/>
              <a:gd name="connsiteY42" fmla="*/ 3025216 h 6382102"/>
              <a:gd name="connsiteX43" fmla="*/ 4832188 w 5343525"/>
              <a:gd name="connsiteY43" fmla="*/ 3025216 h 6382102"/>
              <a:gd name="connsiteX44" fmla="*/ 5218225 w 5343525"/>
              <a:gd name="connsiteY44" fmla="*/ 2932034 h 6382102"/>
              <a:gd name="connsiteX45" fmla="*/ 5338030 w 5343525"/>
              <a:gd name="connsiteY45" fmla="*/ 2852164 h 6382102"/>
              <a:gd name="connsiteX46" fmla="*/ 5058486 w 5343525"/>
              <a:gd name="connsiteY46" fmla="*/ 5620982 h 6382102"/>
              <a:gd name="connsiteX47" fmla="*/ 4991928 w 5343525"/>
              <a:gd name="connsiteY47" fmla="*/ 6007019 h 6382102"/>
              <a:gd name="connsiteX48" fmla="*/ 4752319 w 5343525"/>
              <a:gd name="connsiteY48" fmla="*/ 5860591 h 6382102"/>
              <a:gd name="connsiteX49" fmla="*/ 4512709 w 5343525"/>
              <a:gd name="connsiteY49" fmla="*/ 5794033 h 6382102"/>
              <a:gd name="connsiteX50" fmla="*/ 4379593 w 5343525"/>
              <a:gd name="connsiteY50" fmla="*/ 5820656 h 6382102"/>
              <a:gd name="connsiteX51" fmla="*/ 4313035 w 5343525"/>
              <a:gd name="connsiteY51" fmla="*/ 5727475 h 6382102"/>
              <a:gd name="connsiteX52" fmla="*/ 4246477 w 5343525"/>
              <a:gd name="connsiteY52" fmla="*/ 5727475 h 6382102"/>
              <a:gd name="connsiteX53" fmla="*/ 4179919 w 5343525"/>
              <a:gd name="connsiteY53" fmla="*/ 5594359 h 6382102"/>
              <a:gd name="connsiteX54" fmla="*/ 4113361 w 5343525"/>
              <a:gd name="connsiteY54" fmla="*/ 5501178 h 6382102"/>
              <a:gd name="connsiteX55" fmla="*/ 4060114 w 5343525"/>
              <a:gd name="connsiteY55" fmla="*/ 5541112 h 6382102"/>
              <a:gd name="connsiteX56" fmla="*/ 4046803 w 5343525"/>
              <a:gd name="connsiteY56" fmla="*/ 5687540 h 6382102"/>
              <a:gd name="connsiteX57" fmla="*/ 3953621 w 5343525"/>
              <a:gd name="connsiteY57" fmla="*/ 5594359 h 6382102"/>
              <a:gd name="connsiteX58" fmla="*/ 3540961 w 5343525"/>
              <a:gd name="connsiteY58" fmla="*/ 5434619 h 6382102"/>
              <a:gd name="connsiteX59" fmla="*/ 3461091 w 5343525"/>
              <a:gd name="connsiteY59" fmla="*/ 5647605 h 6382102"/>
              <a:gd name="connsiteX60" fmla="*/ 3354598 w 5343525"/>
              <a:gd name="connsiteY60" fmla="*/ 5620982 h 6382102"/>
              <a:gd name="connsiteX61" fmla="*/ 3314663 w 5343525"/>
              <a:gd name="connsiteY61" fmla="*/ 5700852 h 6382102"/>
              <a:gd name="connsiteX62" fmla="*/ 3154924 w 5343525"/>
              <a:gd name="connsiteY62" fmla="*/ 5727475 h 6382102"/>
              <a:gd name="connsiteX63" fmla="*/ 3114989 w 5343525"/>
              <a:gd name="connsiteY63" fmla="*/ 5820656 h 6382102"/>
              <a:gd name="connsiteX64" fmla="*/ 2968561 w 5343525"/>
              <a:gd name="connsiteY64" fmla="*/ 5807345 h 6382102"/>
              <a:gd name="connsiteX65" fmla="*/ 2795510 w 5343525"/>
              <a:gd name="connsiteY65" fmla="*/ 5873903 h 6382102"/>
              <a:gd name="connsiteX66" fmla="*/ 2862068 w 5343525"/>
              <a:gd name="connsiteY66" fmla="*/ 5980396 h 6382102"/>
              <a:gd name="connsiteX67" fmla="*/ 2609147 w 5343525"/>
              <a:gd name="connsiteY67" fmla="*/ 5860591 h 6382102"/>
              <a:gd name="connsiteX68" fmla="*/ 2595836 w 5343525"/>
              <a:gd name="connsiteY68" fmla="*/ 5940461 h 6382102"/>
              <a:gd name="connsiteX69" fmla="*/ 2476031 w 5343525"/>
              <a:gd name="connsiteY69" fmla="*/ 5860591 h 6382102"/>
              <a:gd name="connsiteX70" fmla="*/ 2116617 w 5343525"/>
              <a:gd name="connsiteY70" fmla="*/ 5833968 h 6382102"/>
              <a:gd name="connsiteX71" fmla="*/ 1996813 w 5343525"/>
              <a:gd name="connsiteY71" fmla="*/ 6046954 h 6382102"/>
              <a:gd name="connsiteX72" fmla="*/ 1650711 w 5343525"/>
              <a:gd name="connsiteY72" fmla="*/ 6326498 h 6382102"/>
              <a:gd name="connsiteX73" fmla="*/ 1357855 w 5343525"/>
              <a:gd name="connsiteY73" fmla="*/ 6379745 h 6382102"/>
              <a:gd name="connsiteX74" fmla="*/ 1144869 w 5343525"/>
              <a:gd name="connsiteY74" fmla="*/ 6286563 h 6382102"/>
              <a:gd name="connsiteX75" fmla="*/ 878636 w 5343525"/>
              <a:gd name="connsiteY75" fmla="*/ 6353121 h 6382102"/>
              <a:gd name="connsiteX76" fmla="*/ 559157 w 5343525"/>
              <a:gd name="connsiteY76" fmla="*/ 6033642 h 6382102"/>
              <a:gd name="connsiteX77" fmla="*/ 625715 w 5343525"/>
              <a:gd name="connsiteY77" fmla="*/ 5407996 h 6382102"/>
              <a:gd name="connsiteX78" fmla="*/ 1064999 w 5343525"/>
              <a:gd name="connsiteY78" fmla="*/ 4795662 h 6382102"/>
              <a:gd name="connsiteX79" fmla="*/ 2023436 w 5343525"/>
              <a:gd name="connsiteY79" fmla="*/ 4170015 h 6382102"/>
              <a:gd name="connsiteX80" fmla="*/ 2436096 w 5343525"/>
              <a:gd name="connsiteY80" fmla="*/ 3810601 h 6382102"/>
              <a:gd name="connsiteX81" fmla="*/ 2382850 w 5343525"/>
              <a:gd name="connsiteY81" fmla="*/ 3717420 h 6382102"/>
              <a:gd name="connsiteX82" fmla="*/ 2223110 w 5343525"/>
              <a:gd name="connsiteY82" fmla="*/ 3717420 h 6382102"/>
              <a:gd name="connsiteX83" fmla="*/ 1783827 w 5343525"/>
              <a:gd name="connsiteY83" fmla="*/ 3757355 h 6382102"/>
              <a:gd name="connsiteX84" fmla="*/ 1238050 w 5343525"/>
              <a:gd name="connsiteY84" fmla="*/ 3757355 h 6382102"/>
              <a:gd name="connsiteX85" fmla="*/ 639027 w 5343525"/>
              <a:gd name="connsiteY85" fmla="*/ 3610927 h 6382102"/>
              <a:gd name="connsiteX86" fmla="*/ 119874 w 5343525"/>
              <a:gd name="connsiteY86" fmla="*/ 3211578 h 6382102"/>
              <a:gd name="connsiteX87" fmla="*/ 69 w 5343525"/>
              <a:gd name="connsiteY87" fmla="*/ 2865476 h 6382102"/>
              <a:gd name="connsiteX88" fmla="*/ 106562 w 5343525"/>
              <a:gd name="connsiteY88" fmla="*/ 2652490 h 6382102"/>
              <a:gd name="connsiteX89" fmla="*/ 346171 w 5343525"/>
              <a:gd name="connsiteY89" fmla="*/ 2838853 h 6382102"/>
              <a:gd name="connsiteX90" fmla="*/ 412729 w 5343525"/>
              <a:gd name="connsiteY90" fmla="*/ 2705737 h 6382102"/>
              <a:gd name="connsiteX91" fmla="*/ 599092 w 5343525"/>
              <a:gd name="connsiteY91" fmla="*/ 2785606 h 6382102"/>
              <a:gd name="connsiteX92" fmla="*/ 705585 w 5343525"/>
              <a:gd name="connsiteY92" fmla="*/ 3011904 h 6382102"/>
              <a:gd name="connsiteX93" fmla="*/ 1051687 w 5343525"/>
              <a:gd name="connsiteY93" fmla="*/ 3291448 h 6382102"/>
              <a:gd name="connsiteX94" fmla="*/ 1144869 w 5343525"/>
              <a:gd name="connsiteY94" fmla="*/ 3264825 h 6382102"/>
              <a:gd name="connsiteX95" fmla="*/ 1011752 w 5343525"/>
              <a:gd name="connsiteY95" fmla="*/ 3011904 h 6382102"/>
              <a:gd name="connsiteX96" fmla="*/ 692274 w 5343525"/>
              <a:gd name="connsiteY96" fmla="*/ 2745671 h 6382102"/>
              <a:gd name="connsiteX97" fmla="*/ 559157 w 5343525"/>
              <a:gd name="connsiteY97" fmla="*/ 2625867 h 6382102"/>
              <a:gd name="connsiteX98" fmla="*/ 545846 w 5343525"/>
              <a:gd name="connsiteY98" fmla="*/ 2479439 h 6382102"/>
              <a:gd name="connsiteX99" fmla="*/ 652339 w 5343525"/>
              <a:gd name="connsiteY99" fmla="*/ 2439504 h 6382102"/>
              <a:gd name="connsiteX100" fmla="*/ 785455 w 5343525"/>
              <a:gd name="connsiteY100" fmla="*/ 2439504 h 6382102"/>
              <a:gd name="connsiteX101" fmla="*/ 838701 w 5343525"/>
              <a:gd name="connsiteY101" fmla="*/ 2213207 h 6382102"/>
              <a:gd name="connsiteX102" fmla="*/ 971818 w 5343525"/>
              <a:gd name="connsiteY102" fmla="*/ 2106714 h 6382102"/>
              <a:gd name="connsiteX103" fmla="*/ 1118245 w 5343525"/>
              <a:gd name="connsiteY103" fmla="*/ 2333011 h 6382102"/>
              <a:gd name="connsiteX104" fmla="*/ 1291297 w 5343525"/>
              <a:gd name="connsiteY104" fmla="*/ 2665802 h 6382102"/>
              <a:gd name="connsiteX105" fmla="*/ 1530906 w 5343525"/>
              <a:gd name="connsiteY105" fmla="*/ 2918723 h 6382102"/>
              <a:gd name="connsiteX106" fmla="*/ 2143241 w 5343525"/>
              <a:gd name="connsiteY106" fmla="*/ 3371318 h 6382102"/>
              <a:gd name="connsiteX107" fmla="*/ 2302980 w 5343525"/>
              <a:gd name="connsiteY107" fmla="*/ 3371318 h 6382102"/>
              <a:gd name="connsiteX108" fmla="*/ 2223110 w 5343525"/>
              <a:gd name="connsiteY108" fmla="*/ 2918723 h 6382102"/>
              <a:gd name="connsiteX109" fmla="*/ 1943566 w 5343525"/>
              <a:gd name="connsiteY109" fmla="*/ 2692425 h 6382102"/>
              <a:gd name="connsiteX110" fmla="*/ 1677334 w 5343525"/>
              <a:gd name="connsiteY110" fmla="*/ 2439504 h 6382102"/>
              <a:gd name="connsiteX111" fmla="*/ 1251362 w 5343525"/>
              <a:gd name="connsiteY111" fmla="*/ 2066779 h 6382102"/>
              <a:gd name="connsiteX112" fmla="*/ 1051687 w 5343525"/>
              <a:gd name="connsiteY112" fmla="*/ 1893728 h 6382102"/>
              <a:gd name="connsiteX113" fmla="*/ 1051687 w 5343525"/>
              <a:gd name="connsiteY113" fmla="*/ 1733988 h 6382102"/>
              <a:gd name="connsiteX114" fmla="*/ 1118245 w 5343525"/>
              <a:gd name="connsiteY114" fmla="*/ 1627495 h 6382102"/>
              <a:gd name="connsiteX115" fmla="*/ 1317920 w 5343525"/>
              <a:gd name="connsiteY115" fmla="*/ 1747300 h 6382102"/>
              <a:gd name="connsiteX116" fmla="*/ 1477659 w 5343525"/>
              <a:gd name="connsiteY116" fmla="*/ 2040155 h 6382102"/>
              <a:gd name="connsiteX117" fmla="*/ 1770515 w 5343525"/>
              <a:gd name="connsiteY117" fmla="*/ 2293076 h 6382102"/>
              <a:gd name="connsiteX118" fmla="*/ 1877008 w 5343525"/>
              <a:gd name="connsiteY118" fmla="*/ 2319700 h 6382102"/>
              <a:gd name="connsiteX119" fmla="*/ 1823762 w 5343525"/>
              <a:gd name="connsiteY119" fmla="*/ 2253142 h 6382102"/>
              <a:gd name="connsiteX120" fmla="*/ 1743892 w 5343525"/>
              <a:gd name="connsiteY120" fmla="*/ 2026844 h 6382102"/>
              <a:gd name="connsiteX121" fmla="*/ 1703957 w 5343525"/>
              <a:gd name="connsiteY121" fmla="*/ 1933663 h 6382102"/>
              <a:gd name="connsiteX122" fmla="*/ 1717269 w 5343525"/>
              <a:gd name="connsiteY122" fmla="*/ 1800546 h 6382102"/>
              <a:gd name="connsiteX123" fmla="*/ 1823762 w 5343525"/>
              <a:gd name="connsiteY123" fmla="*/ 1733988 h 6382102"/>
              <a:gd name="connsiteX124" fmla="*/ 1930255 w 5343525"/>
              <a:gd name="connsiteY124" fmla="*/ 1853793 h 6382102"/>
              <a:gd name="connsiteX125" fmla="*/ 1983501 w 5343525"/>
              <a:gd name="connsiteY125" fmla="*/ 2159960 h 6382102"/>
              <a:gd name="connsiteX126" fmla="*/ 2089994 w 5343525"/>
              <a:gd name="connsiteY126" fmla="*/ 2293076 h 6382102"/>
              <a:gd name="connsiteX127" fmla="*/ 2316292 w 5343525"/>
              <a:gd name="connsiteY127" fmla="*/ 2479439 h 6382102"/>
              <a:gd name="connsiteX128" fmla="*/ 2356227 w 5343525"/>
              <a:gd name="connsiteY128" fmla="*/ 2346323 h 6382102"/>
              <a:gd name="connsiteX129" fmla="*/ 2356227 w 5343525"/>
              <a:gd name="connsiteY129" fmla="*/ 1880416 h 6382102"/>
              <a:gd name="connsiteX130" fmla="*/ 2249733 w 5343525"/>
              <a:gd name="connsiteY130" fmla="*/ 1401198 h 6382102"/>
              <a:gd name="connsiteX131" fmla="*/ 2010124 w 5343525"/>
              <a:gd name="connsiteY131" fmla="*/ 1095030 h 6382102"/>
              <a:gd name="connsiteX132" fmla="*/ 1956878 w 5343525"/>
              <a:gd name="connsiteY132" fmla="*/ 1055096 h 6382102"/>
              <a:gd name="connsiteX133" fmla="*/ 1983501 w 5343525"/>
              <a:gd name="connsiteY133" fmla="*/ 895356 h 6382102"/>
              <a:gd name="connsiteX134" fmla="*/ 2089994 w 5343525"/>
              <a:gd name="connsiteY134" fmla="*/ 842110 h 6382102"/>
              <a:gd name="connsiteX135" fmla="*/ 2196487 w 5343525"/>
              <a:gd name="connsiteY135" fmla="*/ 868733 h 6382102"/>
              <a:gd name="connsiteX136" fmla="*/ 2382850 w 5343525"/>
              <a:gd name="connsiteY136" fmla="*/ 1095030 h 6382102"/>
              <a:gd name="connsiteX137" fmla="*/ 2502654 w 5343525"/>
              <a:gd name="connsiteY137" fmla="*/ 1308016 h 6382102"/>
              <a:gd name="connsiteX138" fmla="*/ 2609147 w 5343525"/>
              <a:gd name="connsiteY138" fmla="*/ 1454444 h 6382102"/>
              <a:gd name="connsiteX139" fmla="*/ 2728952 w 5343525"/>
              <a:gd name="connsiteY139" fmla="*/ 1374575 h 6382102"/>
              <a:gd name="connsiteX140" fmla="*/ 2782199 w 5343525"/>
              <a:gd name="connsiteY140" fmla="*/ 1241458 h 6382102"/>
              <a:gd name="connsiteX141" fmla="*/ 2768887 w 5343525"/>
              <a:gd name="connsiteY141" fmla="*/ 1041784 h 6382102"/>
              <a:gd name="connsiteX142" fmla="*/ 2728952 w 5343525"/>
              <a:gd name="connsiteY142" fmla="*/ 788863 h 6382102"/>
              <a:gd name="connsiteX143" fmla="*/ 2662394 w 5343525"/>
              <a:gd name="connsiteY143" fmla="*/ 482696 h 6382102"/>
              <a:gd name="connsiteX144" fmla="*/ 2662394 w 5343525"/>
              <a:gd name="connsiteY144" fmla="*/ 322956 h 6382102"/>
              <a:gd name="connsiteX145" fmla="*/ 2635771 w 5343525"/>
              <a:gd name="connsiteY145" fmla="*/ 149905 h 6382102"/>
              <a:gd name="connsiteX146" fmla="*/ 2702329 w 5343525"/>
              <a:gd name="connsiteY146" fmla="*/ 96659 h 6382102"/>
              <a:gd name="connsiteX147" fmla="*/ 2928626 w 5343525"/>
              <a:gd name="connsiteY147" fmla="*/ 109970 h 6382102"/>
              <a:gd name="connsiteX148" fmla="*/ 3008496 w 5343525"/>
              <a:gd name="connsiteY148" fmla="*/ 70035 h 6382102"/>
              <a:gd name="connsiteX149" fmla="*/ 3168235 w 5343525"/>
              <a:gd name="connsiteY149" fmla="*/ 3477 h 6382102"/>
              <a:gd name="connsiteX150" fmla="*/ 3228137 w 5343525"/>
              <a:gd name="connsiteY150" fmla="*/ 1814 h 63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343525" h="6382102">
                <a:moveTo>
                  <a:pt x="3228137" y="1814"/>
                </a:moveTo>
                <a:cubicBezTo>
                  <a:pt x="3245886" y="5141"/>
                  <a:pt x="3261416" y="13461"/>
                  <a:pt x="3274728" y="30101"/>
                </a:cubicBezTo>
                <a:cubicBezTo>
                  <a:pt x="3301352" y="63379"/>
                  <a:pt x="3314663" y="121064"/>
                  <a:pt x="3327975" y="203152"/>
                </a:cubicBezTo>
                <a:cubicBezTo>
                  <a:pt x="3341287" y="285240"/>
                  <a:pt x="3350161" y="396170"/>
                  <a:pt x="3354598" y="522631"/>
                </a:cubicBezTo>
                <a:cubicBezTo>
                  <a:pt x="3359035" y="649091"/>
                  <a:pt x="3339068" y="839891"/>
                  <a:pt x="3354598" y="961914"/>
                </a:cubicBezTo>
                <a:cubicBezTo>
                  <a:pt x="3370128" y="1083937"/>
                  <a:pt x="3416719" y="1183775"/>
                  <a:pt x="3447779" y="1254770"/>
                </a:cubicBezTo>
                <a:cubicBezTo>
                  <a:pt x="3478840" y="1325765"/>
                  <a:pt x="3523212" y="1385667"/>
                  <a:pt x="3540961" y="1387886"/>
                </a:cubicBezTo>
                <a:cubicBezTo>
                  <a:pt x="3558710" y="1390105"/>
                  <a:pt x="3560928" y="1336858"/>
                  <a:pt x="3554273" y="1268082"/>
                </a:cubicBezTo>
                <a:cubicBezTo>
                  <a:pt x="3547617" y="1199305"/>
                  <a:pt x="3512119" y="1055096"/>
                  <a:pt x="3501026" y="975226"/>
                </a:cubicBezTo>
                <a:cubicBezTo>
                  <a:pt x="3489933" y="895356"/>
                  <a:pt x="3492152" y="844328"/>
                  <a:pt x="3487714" y="788863"/>
                </a:cubicBezTo>
                <a:cubicBezTo>
                  <a:pt x="3483277" y="733398"/>
                  <a:pt x="3463310" y="689026"/>
                  <a:pt x="3474403" y="642435"/>
                </a:cubicBezTo>
                <a:cubicBezTo>
                  <a:pt x="3485495" y="595845"/>
                  <a:pt x="3527649" y="535942"/>
                  <a:pt x="3554273" y="509319"/>
                </a:cubicBezTo>
                <a:cubicBezTo>
                  <a:pt x="3580896" y="482696"/>
                  <a:pt x="3625268" y="509319"/>
                  <a:pt x="3634142" y="482696"/>
                </a:cubicBezTo>
                <a:cubicBezTo>
                  <a:pt x="3643017" y="456073"/>
                  <a:pt x="3618612" y="391733"/>
                  <a:pt x="3607519" y="349580"/>
                </a:cubicBezTo>
                <a:cubicBezTo>
                  <a:pt x="3596426" y="307426"/>
                  <a:pt x="3552054" y="271929"/>
                  <a:pt x="3567584" y="229775"/>
                </a:cubicBezTo>
                <a:cubicBezTo>
                  <a:pt x="3583115" y="187621"/>
                  <a:pt x="3643017" y="123282"/>
                  <a:pt x="3700700" y="96659"/>
                </a:cubicBezTo>
                <a:cubicBezTo>
                  <a:pt x="3758384" y="70035"/>
                  <a:pt x="3856003" y="65598"/>
                  <a:pt x="3913686" y="70035"/>
                </a:cubicBezTo>
                <a:cubicBezTo>
                  <a:pt x="3971370" y="74473"/>
                  <a:pt x="4013523" y="101096"/>
                  <a:pt x="4046803" y="123282"/>
                </a:cubicBezTo>
                <a:cubicBezTo>
                  <a:pt x="4080082" y="145468"/>
                  <a:pt x="4095612" y="167654"/>
                  <a:pt x="4113361" y="203152"/>
                </a:cubicBezTo>
                <a:cubicBezTo>
                  <a:pt x="4131109" y="238650"/>
                  <a:pt x="4146640" y="267492"/>
                  <a:pt x="4153295" y="336268"/>
                </a:cubicBezTo>
                <a:cubicBezTo>
                  <a:pt x="4159951" y="405045"/>
                  <a:pt x="4166607" y="520412"/>
                  <a:pt x="4153295" y="615812"/>
                </a:cubicBezTo>
                <a:cubicBezTo>
                  <a:pt x="4139984" y="711212"/>
                  <a:pt x="4093393" y="808831"/>
                  <a:pt x="4073426" y="908668"/>
                </a:cubicBezTo>
                <a:cubicBezTo>
                  <a:pt x="4053459" y="1008505"/>
                  <a:pt x="4060114" y="1066189"/>
                  <a:pt x="4033491" y="1214835"/>
                </a:cubicBezTo>
                <a:cubicBezTo>
                  <a:pt x="4006868" y="1363481"/>
                  <a:pt x="3962496" y="1636370"/>
                  <a:pt x="3913686" y="1800546"/>
                </a:cubicBezTo>
                <a:cubicBezTo>
                  <a:pt x="3864877" y="1964723"/>
                  <a:pt x="3800537" y="2091184"/>
                  <a:pt x="3740635" y="2199895"/>
                </a:cubicBezTo>
                <a:cubicBezTo>
                  <a:pt x="3680733" y="2308606"/>
                  <a:pt x="3614175" y="2370728"/>
                  <a:pt x="3554273" y="2452816"/>
                </a:cubicBezTo>
                <a:cubicBezTo>
                  <a:pt x="3494370" y="2534904"/>
                  <a:pt x="3416719" y="2610337"/>
                  <a:pt x="3381221" y="2692425"/>
                </a:cubicBezTo>
                <a:cubicBezTo>
                  <a:pt x="3345724" y="2774513"/>
                  <a:pt x="3341287" y="2874351"/>
                  <a:pt x="3341287" y="2945346"/>
                </a:cubicBezTo>
                <a:cubicBezTo>
                  <a:pt x="3341287" y="3016341"/>
                  <a:pt x="3365691" y="3109522"/>
                  <a:pt x="3381221" y="3118397"/>
                </a:cubicBezTo>
                <a:cubicBezTo>
                  <a:pt x="3396751" y="3127271"/>
                  <a:pt x="3410063" y="3065150"/>
                  <a:pt x="3434468" y="2998592"/>
                </a:cubicBezTo>
                <a:cubicBezTo>
                  <a:pt x="3458872" y="2932034"/>
                  <a:pt x="3472184" y="2787825"/>
                  <a:pt x="3527649" y="2719049"/>
                </a:cubicBezTo>
                <a:cubicBezTo>
                  <a:pt x="3583115" y="2650271"/>
                  <a:pt x="3696263" y="2599244"/>
                  <a:pt x="3767259" y="2585932"/>
                </a:cubicBezTo>
                <a:cubicBezTo>
                  <a:pt x="3838254" y="2572620"/>
                  <a:pt x="3909249" y="2588151"/>
                  <a:pt x="3953621" y="2639179"/>
                </a:cubicBezTo>
                <a:cubicBezTo>
                  <a:pt x="3997993" y="2690206"/>
                  <a:pt x="4037928" y="2805574"/>
                  <a:pt x="4033491" y="2892099"/>
                </a:cubicBezTo>
                <a:cubicBezTo>
                  <a:pt x="4029054" y="2978625"/>
                  <a:pt x="3966933" y="3089555"/>
                  <a:pt x="3926998" y="3158332"/>
                </a:cubicBezTo>
                <a:cubicBezTo>
                  <a:pt x="3887063" y="3227108"/>
                  <a:pt x="3838254" y="3267044"/>
                  <a:pt x="3793882" y="3304760"/>
                </a:cubicBezTo>
                <a:cubicBezTo>
                  <a:pt x="3749510" y="3342476"/>
                  <a:pt x="3709575" y="3353569"/>
                  <a:pt x="3660765" y="3384629"/>
                </a:cubicBezTo>
                <a:cubicBezTo>
                  <a:pt x="3611956" y="3415690"/>
                  <a:pt x="3520993" y="3462281"/>
                  <a:pt x="3501026" y="3491122"/>
                </a:cubicBezTo>
                <a:cubicBezTo>
                  <a:pt x="3481058" y="3519964"/>
                  <a:pt x="3507682" y="3575429"/>
                  <a:pt x="3540961" y="3557680"/>
                </a:cubicBezTo>
                <a:cubicBezTo>
                  <a:pt x="3574240" y="3539932"/>
                  <a:pt x="3629705" y="3435657"/>
                  <a:pt x="3700700" y="3384629"/>
                </a:cubicBezTo>
                <a:cubicBezTo>
                  <a:pt x="3771696" y="3333602"/>
                  <a:pt x="3895937" y="3306978"/>
                  <a:pt x="3966933" y="3251513"/>
                </a:cubicBezTo>
                <a:cubicBezTo>
                  <a:pt x="4037928" y="3196048"/>
                  <a:pt x="4060114" y="3089555"/>
                  <a:pt x="4126672" y="3051839"/>
                </a:cubicBezTo>
                <a:cubicBezTo>
                  <a:pt x="4193230" y="3014123"/>
                  <a:pt x="4248696" y="3029653"/>
                  <a:pt x="4366281" y="3025216"/>
                </a:cubicBezTo>
                <a:cubicBezTo>
                  <a:pt x="4483867" y="3020778"/>
                  <a:pt x="4690198" y="3040746"/>
                  <a:pt x="4832188" y="3025216"/>
                </a:cubicBezTo>
                <a:cubicBezTo>
                  <a:pt x="4974179" y="3009685"/>
                  <a:pt x="5133918" y="2960876"/>
                  <a:pt x="5218225" y="2932034"/>
                </a:cubicBezTo>
                <a:cubicBezTo>
                  <a:pt x="5302532" y="2903192"/>
                  <a:pt x="5362434" y="2406225"/>
                  <a:pt x="5338030" y="2852164"/>
                </a:cubicBezTo>
                <a:cubicBezTo>
                  <a:pt x="5313625" y="3298104"/>
                  <a:pt x="5116169" y="5095173"/>
                  <a:pt x="5058486" y="5620982"/>
                </a:cubicBezTo>
                <a:cubicBezTo>
                  <a:pt x="5000802" y="6146791"/>
                  <a:pt x="5042955" y="5967084"/>
                  <a:pt x="4991928" y="6007019"/>
                </a:cubicBezTo>
                <a:cubicBezTo>
                  <a:pt x="4940900" y="6046954"/>
                  <a:pt x="4832188" y="5896089"/>
                  <a:pt x="4752319" y="5860591"/>
                </a:cubicBezTo>
                <a:cubicBezTo>
                  <a:pt x="4672449" y="5825094"/>
                  <a:pt x="4574830" y="5800689"/>
                  <a:pt x="4512709" y="5794033"/>
                </a:cubicBezTo>
                <a:cubicBezTo>
                  <a:pt x="4450588" y="5787377"/>
                  <a:pt x="4412872" y="5831749"/>
                  <a:pt x="4379593" y="5820656"/>
                </a:cubicBezTo>
                <a:cubicBezTo>
                  <a:pt x="4346314" y="5809564"/>
                  <a:pt x="4335221" y="5743006"/>
                  <a:pt x="4313035" y="5727475"/>
                </a:cubicBezTo>
                <a:cubicBezTo>
                  <a:pt x="4290849" y="5711945"/>
                  <a:pt x="4268663" y="5749661"/>
                  <a:pt x="4246477" y="5727475"/>
                </a:cubicBezTo>
                <a:cubicBezTo>
                  <a:pt x="4224291" y="5705289"/>
                  <a:pt x="4202105" y="5632075"/>
                  <a:pt x="4179919" y="5594359"/>
                </a:cubicBezTo>
                <a:cubicBezTo>
                  <a:pt x="4157733" y="5556643"/>
                  <a:pt x="4133328" y="5510052"/>
                  <a:pt x="4113361" y="5501178"/>
                </a:cubicBezTo>
                <a:cubicBezTo>
                  <a:pt x="4093393" y="5492303"/>
                  <a:pt x="4071207" y="5510052"/>
                  <a:pt x="4060114" y="5541112"/>
                </a:cubicBezTo>
                <a:cubicBezTo>
                  <a:pt x="4049021" y="5572173"/>
                  <a:pt x="4064551" y="5678666"/>
                  <a:pt x="4046803" y="5687540"/>
                </a:cubicBezTo>
                <a:cubicBezTo>
                  <a:pt x="4029054" y="5696415"/>
                  <a:pt x="4037928" y="5636512"/>
                  <a:pt x="3953621" y="5594359"/>
                </a:cubicBezTo>
                <a:cubicBezTo>
                  <a:pt x="3869314" y="5552206"/>
                  <a:pt x="3623049" y="5425745"/>
                  <a:pt x="3540961" y="5434619"/>
                </a:cubicBezTo>
                <a:cubicBezTo>
                  <a:pt x="3458872" y="5443494"/>
                  <a:pt x="3492152" y="5616545"/>
                  <a:pt x="3461091" y="5647605"/>
                </a:cubicBezTo>
                <a:cubicBezTo>
                  <a:pt x="3430031" y="5678666"/>
                  <a:pt x="3379003" y="5612108"/>
                  <a:pt x="3354598" y="5620982"/>
                </a:cubicBezTo>
                <a:cubicBezTo>
                  <a:pt x="3330193" y="5629857"/>
                  <a:pt x="3347943" y="5683103"/>
                  <a:pt x="3314663" y="5700852"/>
                </a:cubicBezTo>
                <a:cubicBezTo>
                  <a:pt x="3281384" y="5718601"/>
                  <a:pt x="3188203" y="5707508"/>
                  <a:pt x="3154924" y="5727475"/>
                </a:cubicBezTo>
                <a:cubicBezTo>
                  <a:pt x="3121645" y="5747442"/>
                  <a:pt x="3146049" y="5807345"/>
                  <a:pt x="3114989" y="5820656"/>
                </a:cubicBezTo>
                <a:cubicBezTo>
                  <a:pt x="3083929" y="5833968"/>
                  <a:pt x="3021807" y="5798470"/>
                  <a:pt x="2968561" y="5807345"/>
                </a:cubicBezTo>
                <a:cubicBezTo>
                  <a:pt x="2915315" y="5816219"/>
                  <a:pt x="2813259" y="5845061"/>
                  <a:pt x="2795510" y="5873903"/>
                </a:cubicBezTo>
                <a:cubicBezTo>
                  <a:pt x="2777761" y="5902745"/>
                  <a:pt x="2893129" y="5982615"/>
                  <a:pt x="2862068" y="5980396"/>
                </a:cubicBezTo>
                <a:cubicBezTo>
                  <a:pt x="2831008" y="5978178"/>
                  <a:pt x="2653519" y="5867247"/>
                  <a:pt x="2609147" y="5860591"/>
                </a:cubicBezTo>
                <a:cubicBezTo>
                  <a:pt x="2564775" y="5853936"/>
                  <a:pt x="2618022" y="5940461"/>
                  <a:pt x="2595836" y="5940461"/>
                </a:cubicBezTo>
                <a:cubicBezTo>
                  <a:pt x="2573650" y="5940461"/>
                  <a:pt x="2555901" y="5878340"/>
                  <a:pt x="2476031" y="5860591"/>
                </a:cubicBezTo>
                <a:cubicBezTo>
                  <a:pt x="2396161" y="5842843"/>
                  <a:pt x="2196487" y="5802908"/>
                  <a:pt x="2116617" y="5833968"/>
                </a:cubicBezTo>
                <a:cubicBezTo>
                  <a:pt x="2036747" y="5865029"/>
                  <a:pt x="2074463" y="5964866"/>
                  <a:pt x="1996813" y="6046954"/>
                </a:cubicBezTo>
                <a:cubicBezTo>
                  <a:pt x="1919162" y="6129042"/>
                  <a:pt x="1757203" y="6271033"/>
                  <a:pt x="1650711" y="6326498"/>
                </a:cubicBezTo>
                <a:cubicBezTo>
                  <a:pt x="1544217" y="6381963"/>
                  <a:pt x="1442162" y="6386401"/>
                  <a:pt x="1357855" y="6379745"/>
                </a:cubicBezTo>
                <a:cubicBezTo>
                  <a:pt x="1273548" y="6373089"/>
                  <a:pt x="1224739" y="6291000"/>
                  <a:pt x="1144869" y="6286563"/>
                </a:cubicBezTo>
                <a:cubicBezTo>
                  <a:pt x="1064999" y="6282126"/>
                  <a:pt x="976255" y="6395275"/>
                  <a:pt x="878636" y="6353121"/>
                </a:cubicBezTo>
                <a:cubicBezTo>
                  <a:pt x="781018" y="6310968"/>
                  <a:pt x="601311" y="6191163"/>
                  <a:pt x="559157" y="6033642"/>
                </a:cubicBezTo>
                <a:cubicBezTo>
                  <a:pt x="517004" y="5876122"/>
                  <a:pt x="541408" y="5614326"/>
                  <a:pt x="625715" y="5407996"/>
                </a:cubicBezTo>
                <a:cubicBezTo>
                  <a:pt x="710022" y="5201666"/>
                  <a:pt x="832046" y="5001992"/>
                  <a:pt x="1064999" y="4795662"/>
                </a:cubicBezTo>
                <a:cubicBezTo>
                  <a:pt x="1297952" y="4589332"/>
                  <a:pt x="1794920" y="4334192"/>
                  <a:pt x="2023436" y="4170015"/>
                </a:cubicBezTo>
                <a:cubicBezTo>
                  <a:pt x="2251952" y="4005838"/>
                  <a:pt x="2376194" y="3886034"/>
                  <a:pt x="2436096" y="3810601"/>
                </a:cubicBezTo>
                <a:cubicBezTo>
                  <a:pt x="2495998" y="3735169"/>
                  <a:pt x="2418347" y="3732950"/>
                  <a:pt x="2382850" y="3717420"/>
                </a:cubicBezTo>
                <a:cubicBezTo>
                  <a:pt x="2347352" y="3701890"/>
                  <a:pt x="2322947" y="3710764"/>
                  <a:pt x="2223110" y="3717420"/>
                </a:cubicBezTo>
                <a:cubicBezTo>
                  <a:pt x="2123273" y="3724075"/>
                  <a:pt x="1948003" y="3750699"/>
                  <a:pt x="1783827" y="3757355"/>
                </a:cubicBezTo>
                <a:cubicBezTo>
                  <a:pt x="1619650" y="3764010"/>
                  <a:pt x="1428850" y="3781759"/>
                  <a:pt x="1238050" y="3757355"/>
                </a:cubicBezTo>
                <a:cubicBezTo>
                  <a:pt x="1047250" y="3732950"/>
                  <a:pt x="825390" y="3701889"/>
                  <a:pt x="639027" y="3610927"/>
                </a:cubicBezTo>
                <a:cubicBezTo>
                  <a:pt x="452664" y="3519964"/>
                  <a:pt x="226367" y="3335820"/>
                  <a:pt x="119874" y="3211578"/>
                </a:cubicBezTo>
                <a:cubicBezTo>
                  <a:pt x="13381" y="3087336"/>
                  <a:pt x="2288" y="2958657"/>
                  <a:pt x="69" y="2865476"/>
                </a:cubicBezTo>
                <a:cubicBezTo>
                  <a:pt x="-2150" y="2772295"/>
                  <a:pt x="48878" y="2656927"/>
                  <a:pt x="106562" y="2652490"/>
                </a:cubicBezTo>
                <a:cubicBezTo>
                  <a:pt x="164246" y="2648053"/>
                  <a:pt x="295144" y="2829978"/>
                  <a:pt x="346171" y="2838853"/>
                </a:cubicBezTo>
                <a:cubicBezTo>
                  <a:pt x="397199" y="2847728"/>
                  <a:pt x="370576" y="2714611"/>
                  <a:pt x="412729" y="2705737"/>
                </a:cubicBezTo>
                <a:cubicBezTo>
                  <a:pt x="454883" y="2696862"/>
                  <a:pt x="550283" y="2734578"/>
                  <a:pt x="599092" y="2785606"/>
                </a:cubicBezTo>
                <a:cubicBezTo>
                  <a:pt x="647901" y="2836634"/>
                  <a:pt x="630153" y="2927597"/>
                  <a:pt x="705585" y="3011904"/>
                </a:cubicBezTo>
                <a:cubicBezTo>
                  <a:pt x="781018" y="3096211"/>
                  <a:pt x="978473" y="3249295"/>
                  <a:pt x="1051687" y="3291448"/>
                </a:cubicBezTo>
                <a:cubicBezTo>
                  <a:pt x="1124901" y="3333602"/>
                  <a:pt x="1151524" y="3311415"/>
                  <a:pt x="1144869" y="3264825"/>
                </a:cubicBezTo>
                <a:cubicBezTo>
                  <a:pt x="1138213" y="3218234"/>
                  <a:pt x="1087185" y="3098429"/>
                  <a:pt x="1011752" y="3011904"/>
                </a:cubicBezTo>
                <a:cubicBezTo>
                  <a:pt x="936320" y="2925379"/>
                  <a:pt x="767706" y="2810011"/>
                  <a:pt x="692274" y="2745671"/>
                </a:cubicBezTo>
                <a:cubicBezTo>
                  <a:pt x="616841" y="2681332"/>
                  <a:pt x="583562" y="2670239"/>
                  <a:pt x="559157" y="2625867"/>
                </a:cubicBezTo>
                <a:cubicBezTo>
                  <a:pt x="534753" y="2581495"/>
                  <a:pt x="530315" y="2510500"/>
                  <a:pt x="545846" y="2479439"/>
                </a:cubicBezTo>
                <a:cubicBezTo>
                  <a:pt x="561376" y="2448379"/>
                  <a:pt x="612404" y="2446160"/>
                  <a:pt x="652339" y="2439504"/>
                </a:cubicBezTo>
                <a:cubicBezTo>
                  <a:pt x="692274" y="2432848"/>
                  <a:pt x="754394" y="2477220"/>
                  <a:pt x="785455" y="2439504"/>
                </a:cubicBezTo>
                <a:cubicBezTo>
                  <a:pt x="816515" y="2401788"/>
                  <a:pt x="807641" y="2268671"/>
                  <a:pt x="838701" y="2213207"/>
                </a:cubicBezTo>
                <a:cubicBezTo>
                  <a:pt x="869762" y="2157742"/>
                  <a:pt x="925227" y="2086746"/>
                  <a:pt x="971818" y="2106714"/>
                </a:cubicBezTo>
                <a:cubicBezTo>
                  <a:pt x="1018408" y="2126681"/>
                  <a:pt x="1064999" y="2239830"/>
                  <a:pt x="1118245" y="2333011"/>
                </a:cubicBezTo>
                <a:cubicBezTo>
                  <a:pt x="1171492" y="2426193"/>
                  <a:pt x="1222520" y="2568183"/>
                  <a:pt x="1291297" y="2665802"/>
                </a:cubicBezTo>
                <a:cubicBezTo>
                  <a:pt x="1360073" y="2763421"/>
                  <a:pt x="1388915" y="2801137"/>
                  <a:pt x="1530906" y="2918723"/>
                </a:cubicBezTo>
                <a:cubicBezTo>
                  <a:pt x="1672897" y="3036308"/>
                  <a:pt x="2014561" y="3295885"/>
                  <a:pt x="2143241" y="3371318"/>
                </a:cubicBezTo>
                <a:cubicBezTo>
                  <a:pt x="2271919" y="3446750"/>
                  <a:pt x="2289669" y="3446750"/>
                  <a:pt x="2302980" y="3371318"/>
                </a:cubicBezTo>
                <a:cubicBezTo>
                  <a:pt x="2316292" y="3295885"/>
                  <a:pt x="2283012" y="3031871"/>
                  <a:pt x="2223110" y="2918723"/>
                </a:cubicBezTo>
                <a:cubicBezTo>
                  <a:pt x="2163208" y="2805574"/>
                  <a:pt x="2034529" y="2772295"/>
                  <a:pt x="1943566" y="2692425"/>
                </a:cubicBezTo>
                <a:cubicBezTo>
                  <a:pt x="1852603" y="2612555"/>
                  <a:pt x="1792701" y="2543779"/>
                  <a:pt x="1677334" y="2439504"/>
                </a:cubicBezTo>
                <a:cubicBezTo>
                  <a:pt x="1561967" y="2335230"/>
                  <a:pt x="1355636" y="2157741"/>
                  <a:pt x="1251362" y="2066779"/>
                </a:cubicBezTo>
                <a:cubicBezTo>
                  <a:pt x="1251362" y="2066779"/>
                  <a:pt x="1084966" y="1949193"/>
                  <a:pt x="1051687" y="1893728"/>
                </a:cubicBezTo>
                <a:cubicBezTo>
                  <a:pt x="1018408" y="1838263"/>
                  <a:pt x="1040594" y="1778360"/>
                  <a:pt x="1051687" y="1733988"/>
                </a:cubicBezTo>
                <a:cubicBezTo>
                  <a:pt x="1062780" y="1689616"/>
                  <a:pt x="1073873" y="1625277"/>
                  <a:pt x="1118245" y="1627495"/>
                </a:cubicBezTo>
                <a:cubicBezTo>
                  <a:pt x="1162618" y="1629714"/>
                  <a:pt x="1258017" y="1678523"/>
                  <a:pt x="1317920" y="1747300"/>
                </a:cubicBezTo>
                <a:cubicBezTo>
                  <a:pt x="1377822" y="1816077"/>
                  <a:pt x="1402227" y="1949193"/>
                  <a:pt x="1477659" y="2040155"/>
                </a:cubicBezTo>
                <a:cubicBezTo>
                  <a:pt x="1553092" y="2131118"/>
                  <a:pt x="1703957" y="2246485"/>
                  <a:pt x="1770515" y="2293076"/>
                </a:cubicBezTo>
                <a:cubicBezTo>
                  <a:pt x="1837073" y="2339667"/>
                  <a:pt x="1868134" y="2326355"/>
                  <a:pt x="1877008" y="2319700"/>
                </a:cubicBezTo>
                <a:cubicBezTo>
                  <a:pt x="1885883" y="2313044"/>
                  <a:pt x="1845948" y="2301951"/>
                  <a:pt x="1823762" y="2253142"/>
                </a:cubicBezTo>
                <a:cubicBezTo>
                  <a:pt x="1801575" y="2204332"/>
                  <a:pt x="1763859" y="2080090"/>
                  <a:pt x="1743892" y="2026844"/>
                </a:cubicBezTo>
                <a:cubicBezTo>
                  <a:pt x="1723924" y="1973597"/>
                  <a:pt x="1708394" y="1971379"/>
                  <a:pt x="1703957" y="1933663"/>
                </a:cubicBezTo>
                <a:cubicBezTo>
                  <a:pt x="1699520" y="1895946"/>
                  <a:pt x="1697301" y="1833825"/>
                  <a:pt x="1717269" y="1800546"/>
                </a:cubicBezTo>
                <a:cubicBezTo>
                  <a:pt x="1737236" y="1767268"/>
                  <a:pt x="1788264" y="1725114"/>
                  <a:pt x="1823762" y="1733988"/>
                </a:cubicBezTo>
                <a:cubicBezTo>
                  <a:pt x="1859259" y="1742863"/>
                  <a:pt x="1903631" y="1782798"/>
                  <a:pt x="1930255" y="1853793"/>
                </a:cubicBezTo>
                <a:cubicBezTo>
                  <a:pt x="1956878" y="1924788"/>
                  <a:pt x="1956878" y="2086746"/>
                  <a:pt x="1983501" y="2159960"/>
                </a:cubicBezTo>
                <a:cubicBezTo>
                  <a:pt x="2010124" y="2233174"/>
                  <a:pt x="2034529" y="2239830"/>
                  <a:pt x="2089994" y="2293076"/>
                </a:cubicBezTo>
                <a:cubicBezTo>
                  <a:pt x="2145459" y="2346323"/>
                  <a:pt x="2271919" y="2470565"/>
                  <a:pt x="2316292" y="2479439"/>
                </a:cubicBezTo>
                <a:cubicBezTo>
                  <a:pt x="2360664" y="2488313"/>
                  <a:pt x="2349571" y="2446160"/>
                  <a:pt x="2356227" y="2346323"/>
                </a:cubicBezTo>
                <a:cubicBezTo>
                  <a:pt x="2362882" y="2246486"/>
                  <a:pt x="2373975" y="2037937"/>
                  <a:pt x="2356227" y="1880416"/>
                </a:cubicBezTo>
                <a:cubicBezTo>
                  <a:pt x="2338478" y="1722896"/>
                  <a:pt x="2307417" y="1532095"/>
                  <a:pt x="2249733" y="1401198"/>
                </a:cubicBezTo>
                <a:cubicBezTo>
                  <a:pt x="2192050" y="1270300"/>
                  <a:pt x="2058933" y="1152714"/>
                  <a:pt x="2010124" y="1095030"/>
                </a:cubicBezTo>
                <a:cubicBezTo>
                  <a:pt x="1961315" y="1037347"/>
                  <a:pt x="1961315" y="1088374"/>
                  <a:pt x="1956878" y="1055096"/>
                </a:cubicBezTo>
                <a:cubicBezTo>
                  <a:pt x="1952441" y="1021816"/>
                  <a:pt x="1961315" y="930854"/>
                  <a:pt x="1983501" y="895356"/>
                </a:cubicBezTo>
                <a:cubicBezTo>
                  <a:pt x="2005687" y="859858"/>
                  <a:pt x="2054497" y="846547"/>
                  <a:pt x="2089994" y="842110"/>
                </a:cubicBezTo>
                <a:cubicBezTo>
                  <a:pt x="2125492" y="837672"/>
                  <a:pt x="2147678" y="826580"/>
                  <a:pt x="2196487" y="868733"/>
                </a:cubicBezTo>
                <a:cubicBezTo>
                  <a:pt x="2245296" y="910886"/>
                  <a:pt x="2331822" y="1021817"/>
                  <a:pt x="2382850" y="1095030"/>
                </a:cubicBezTo>
                <a:cubicBezTo>
                  <a:pt x="2433877" y="1168244"/>
                  <a:pt x="2464938" y="1248114"/>
                  <a:pt x="2502654" y="1308016"/>
                </a:cubicBezTo>
                <a:cubicBezTo>
                  <a:pt x="2540371" y="1367918"/>
                  <a:pt x="2571431" y="1443351"/>
                  <a:pt x="2609147" y="1454444"/>
                </a:cubicBezTo>
                <a:cubicBezTo>
                  <a:pt x="2646863" y="1465537"/>
                  <a:pt x="2700110" y="1410072"/>
                  <a:pt x="2728952" y="1374575"/>
                </a:cubicBezTo>
                <a:cubicBezTo>
                  <a:pt x="2757794" y="1339077"/>
                  <a:pt x="2775543" y="1296923"/>
                  <a:pt x="2782199" y="1241458"/>
                </a:cubicBezTo>
                <a:cubicBezTo>
                  <a:pt x="2788854" y="1185993"/>
                  <a:pt x="2777761" y="1117217"/>
                  <a:pt x="2768887" y="1041784"/>
                </a:cubicBezTo>
                <a:cubicBezTo>
                  <a:pt x="2760013" y="966351"/>
                  <a:pt x="2746701" y="882044"/>
                  <a:pt x="2728952" y="788863"/>
                </a:cubicBezTo>
                <a:cubicBezTo>
                  <a:pt x="2711203" y="695682"/>
                  <a:pt x="2673487" y="560347"/>
                  <a:pt x="2662394" y="482696"/>
                </a:cubicBezTo>
                <a:cubicBezTo>
                  <a:pt x="2651301" y="405045"/>
                  <a:pt x="2666831" y="378421"/>
                  <a:pt x="2662394" y="322956"/>
                </a:cubicBezTo>
                <a:cubicBezTo>
                  <a:pt x="2657957" y="267492"/>
                  <a:pt x="2629115" y="187621"/>
                  <a:pt x="2635771" y="149905"/>
                </a:cubicBezTo>
                <a:cubicBezTo>
                  <a:pt x="2642426" y="112189"/>
                  <a:pt x="2653519" y="103314"/>
                  <a:pt x="2702329" y="96659"/>
                </a:cubicBezTo>
                <a:cubicBezTo>
                  <a:pt x="2751138" y="90003"/>
                  <a:pt x="2877599" y="114408"/>
                  <a:pt x="2928626" y="109970"/>
                </a:cubicBezTo>
                <a:cubicBezTo>
                  <a:pt x="2979654" y="105533"/>
                  <a:pt x="2968561" y="87784"/>
                  <a:pt x="3008496" y="70035"/>
                </a:cubicBezTo>
                <a:cubicBezTo>
                  <a:pt x="3048431" y="52287"/>
                  <a:pt x="3123863" y="10133"/>
                  <a:pt x="3168235" y="3477"/>
                </a:cubicBezTo>
                <a:cubicBezTo>
                  <a:pt x="3190421" y="149"/>
                  <a:pt x="3210389" y="-1514"/>
                  <a:pt x="3228137" y="18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2177486" cy="6850743"/>
          </a:xfrm>
          <a:custGeom>
            <a:avLst/>
            <a:gdLst>
              <a:gd name="connsiteX0" fmla="*/ 8548914 w 12177486"/>
              <a:gd name="connsiteY0" fmla="*/ 0 h 6850743"/>
              <a:gd name="connsiteX1" fmla="*/ 12177486 w 12177486"/>
              <a:gd name="connsiteY1" fmla="*/ 0 h 6850743"/>
              <a:gd name="connsiteX2" fmla="*/ 12177486 w 12177486"/>
              <a:gd name="connsiteY2" fmla="*/ 2598057 h 6850743"/>
              <a:gd name="connsiteX3" fmla="*/ 0 w 12177486"/>
              <a:gd name="connsiteY3" fmla="*/ 6850743 h 68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7486" h="6850743">
                <a:moveTo>
                  <a:pt x="8548914" y="0"/>
                </a:moveTo>
                <a:lnTo>
                  <a:pt x="12177486" y="0"/>
                </a:lnTo>
                <a:lnTo>
                  <a:pt x="12177486" y="2598057"/>
                </a:lnTo>
                <a:lnTo>
                  <a:pt x="0" y="6850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77486" cy="6850743"/>
          </a:xfrm>
          <a:custGeom>
            <a:avLst/>
            <a:gdLst>
              <a:gd name="connsiteX0" fmla="*/ 0 w 12177486"/>
              <a:gd name="connsiteY0" fmla="*/ 0 h 6850743"/>
              <a:gd name="connsiteX1" fmla="*/ 12177486 w 12177486"/>
              <a:gd name="connsiteY1" fmla="*/ 4252686 h 6850743"/>
              <a:gd name="connsiteX2" fmla="*/ 12177486 w 12177486"/>
              <a:gd name="connsiteY2" fmla="*/ 6850743 h 6850743"/>
              <a:gd name="connsiteX3" fmla="*/ 8548914 w 12177486"/>
              <a:gd name="connsiteY3" fmla="*/ 6850743 h 68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7486" h="6850743">
                <a:moveTo>
                  <a:pt x="0" y="0"/>
                </a:moveTo>
                <a:lnTo>
                  <a:pt x="12177486" y="4252686"/>
                </a:lnTo>
                <a:lnTo>
                  <a:pt x="12177486" y="6850743"/>
                </a:lnTo>
                <a:lnTo>
                  <a:pt x="8548914" y="6850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22517" y="489857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525488" y="489857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522517" y="2501297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525488" y="2501297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22516" y="4512738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525486" y="4512738"/>
            <a:ext cx="1843312" cy="1855405"/>
          </a:xfrm>
          <a:custGeom>
            <a:avLst/>
            <a:gdLst>
              <a:gd name="connsiteX0" fmla="*/ 0 w 1843312"/>
              <a:gd name="connsiteY0" fmla="*/ 0 h 1855405"/>
              <a:gd name="connsiteX1" fmla="*/ 1843312 w 1843312"/>
              <a:gd name="connsiteY1" fmla="*/ 0 h 1855405"/>
              <a:gd name="connsiteX2" fmla="*/ 1843312 w 1843312"/>
              <a:gd name="connsiteY2" fmla="*/ 1855405 h 1855405"/>
              <a:gd name="connsiteX3" fmla="*/ 0 w 1843312"/>
              <a:gd name="connsiteY3" fmla="*/ 1855405 h 18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2" h="1855405">
                <a:moveTo>
                  <a:pt x="0" y="0"/>
                </a:moveTo>
                <a:lnTo>
                  <a:pt x="1843312" y="0"/>
                </a:lnTo>
                <a:lnTo>
                  <a:pt x="1843312" y="1855405"/>
                </a:lnTo>
                <a:lnTo>
                  <a:pt x="0" y="1855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7741" y="295336"/>
            <a:ext cx="7471229" cy="6236093"/>
          </a:xfrm>
          <a:custGeom>
            <a:avLst/>
            <a:gdLst>
              <a:gd name="connsiteX0" fmla="*/ 767921 w 7471229"/>
              <a:gd name="connsiteY0" fmla="*/ 0 h 6236093"/>
              <a:gd name="connsiteX1" fmla="*/ 1487846 w 7471229"/>
              <a:gd name="connsiteY1" fmla="*/ 542269 h 6236093"/>
              <a:gd name="connsiteX2" fmla="*/ 1711823 w 7471229"/>
              <a:gd name="connsiteY2" fmla="*/ 976084 h 6236093"/>
              <a:gd name="connsiteX3" fmla="*/ 1663828 w 7471229"/>
              <a:gd name="connsiteY3" fmla="*/ 664279 h 6236093"/>
              <a:gd name="connsiteX4" fmla="*/ 1327863 w 7471229"/>
              <a:gd name="connsiteY4" fmla="*/ 162681 h 6236093"/>
              <a:gd name="connsiteX5" fmla="*/ 1775817 w 7471229"/>
              <a:gd name="connsiteY5" fmla="*/ 501599 h 6236093"/>
              <a:gd name="connsiteX6" fmla="*/ 2047789 w 7471229"/>
              <a:gd name="connsiteY6" fmla="*/ 1206548 h 6236093"/>
              <a:gd name="connsiteX7" fmla="*/ 2783713 w 7471229"/>
              <a:gd name="connsiteY7" fmla="*/ 1938611 h 6236093"/>
              <a:gd name="connsiteX8" fmla="*/ 3231667 w 7471229"/>
              <a:gd name="connsiteY8" fmla="*/ 2901139 h 6236093"/>
              <a:gd name="connsiteX9" fmla="*/ 3389624 w 7471229"/>
              <a:gd name="connsiteY9" fmla="*/ 4012099 h 6236093"/>
              <a:gd name="connsiteX10" fmla="*/ 3343655 w 7471229"/>
              <a:gd name="connsiteY10" fmla="*/ 3972120 h 6236093"/>
              <a:gd name="connsiteX11" fmla="*/ 3391650 w 7471229"/>
              <a:gd name="connsiteY11" fmla="*/ 4026347 h 6236093"/>
              <a:gd name="connsiteX12" fmla="*/ 3389624 w 7471229"/>
              <a:gd name="connsiteY12" fmla="*/ 4012099 h 6236093"/>
              <a:gd name="connsiteX13" fmla="*/ 3951592 w 7471229"/>
              <a:gd name="connsiteY13" fmla="*/ 4500833 h 6236093"/>
              <a:gd name="connsiteX14" fmla="*/ 4319554 w 7471229"/>
              <a:gd name="connsiteY14" fmla="*/ 4527946 h 6236093"/>
              <a:gd name="connsiteX15" fmla="*/ 4895495 w 7471229"/>
              <a:gd name="connsiteY15" fmla="*/ 4690627 h 6236093"/>
              <a:gd name="connsiteX16" fmla="*/ 4975487 w 7471229"/>
              <a:gd name="connsiteY16" fmla="*/ 4812637 h 6236093"/>
              <a:gd name="connsiteX17" fmla="*/ 5423441 w 7471229"/>
              <a:gd name="connsiteY17" fmla="*/ 4799081 h 6236093"/>
              <a:gd name="connsiteX18" fmla="*/ 6463333 w 7471229"/>
              <a:gd name="connsiteY18" fmla="*/ 4948204 h 6236093"/>
              <a:gd name="connsiteX19" fmla="*/ 7135264 w 7471229"/>
              <a:gd name="connsiteY19" fmla="*/ 5287123 h 6236093"/>
              <a:gd name="connsiteX20" fmla="*/ 7423234 w 7471229"/>
              <a:gd name="connsiteY20" fmla="*/ 5395576 h 6236093"/>
              <a:gd name="connsiteX21" fmla="*/ 7135264 w 7471229"/>
              <a:gd name="connsiteY21" fmla="*/ 5436247 h 6236093"/>
              <a:gd name="connsiteX22" fmla="*/ 7407236 w 7471229"/>
              <a:gd name="connsiteY22" fmla="*/ 5544700 h 6236093"/>
              <a:gd name="connsiteX23" fmla="*/ 7471229 w 7471229"/>
              <a:gd name="connsiteY23" fmla="*/ 5693824 h 6236093"/>
              <a:gd name="connsiteX24" fmla="*/ 7327244 w 7471229"/>
              <a:gd name="connsiteY24" fmla="*/ 5666711 h 6236093"/>
              <a:gd name="connsiteX25" fmla="*/ 6959282 w 7471229"/>
              <a:gd name="connsiteY25" fmla="*/ 5517587 h 6236093"/>
              <a:gd name="connsiteX26" fmla="*/ 7039274 w 7471229"/>
              <a:gd name="connsiteY26" fmla="*/ 5802278 h 6236093"/>
              <a:gd name="connsiteX27" fmla="*/ 6943284 w 7471229"/>
              <a:gd name="connsiteY27" fmla="*/ 5937845 h 6236093"/>
              <a:gd name="connsiteX28" fmla="*/ 6831295 w 7471229"/>
              <a:gd name="connsiteY28" fmla="*/ 5707381 h 6236093"/>
              <a:gd name="connsiteX29" fmla="*/ 6607318 w 7471229"/>
              <a:gd name="connsiteY29" fmla="*/ 5558257 h 6236093"/>
              <a:gd name="connsiteX30" fmla="*/ 6575322 w 7471229"/>
              <a:gd name="connsiteY30" fmla="*/ 5842948 h 6236093"/>
              <a:gd name="connsiteX31" fmla="*/ 6479332 w 7471229"/>
              <a:gd name="connsiteY31" fmla="*/ 5910732 h 6236093"/>
              <a:gd name="connsiteX32" fmla="*/ 6319348 w 7471229"/>
              <a:gd name="connsiteY32" fmla="*/ 5544700 h 6236093"/>
              <a:gd name="connsiteX33" fmla="*/ 6335346 w 7471229"/>
              <a:gd name="connsiteY33" fmla="*/ 5978515 h 6236093"/>
              <a:gd name="connsiteX34" fmla="*/ 6127368 w 7471229"/>
              <a:gd name="connsiteY34" fmla="*/ 5910732 h 6236093"/>
              <a:gd name="connsiteX35" fmla="*/ 5983383 w 7471229"/>
              <a:gd name="connsiteY35" fmla="*/ 5666711 h 6236093"/>
              <a:gd name="connsiteX36" fmla="*/ 5903391 w 7471229"/>
              <a:gd name="connsiteY36" fmla="*/ 5788721 h 6236093"/>
              <a:gd name="connsiteX37" fmla="*/ 5903391 w 7471229"/>
              <a:gd name="connsiteY37" fmla="*/ 5924289 h 6236093"/>
              <a:gd name="connsiteX38" fmla="*/ 5647417 w 7471229"/>
              <a:gd name="connsiteY38" fmla="*/ 5734494 h 6236093"/>
              <a:gd name="connsiteX39" fmla="*/ 5407442 w 7471229"/>
              <a:gd name="connsiteY39" fmla="*/ 5842948 h 6236093"/>
              <a:gd name="connsiteX40" fmla="*/ 5295454 w 7471229"/>
              <a:gd name="connsiteY40" fmla="*/ 5693824 h 6236093"/>
              <a:gd name="connsiteX41" fmla="*/ 5103474 w 7471229"/>
              <a:gd name="connsiteY41" fmla="*/ 5693824 h 6236093"/>
              <a:gd name="connsiteX42" fmla="*/ 5135470 w 7471229"/>
              <a:gd name="connsiteY42" fmla="*/ 5639597 h 6236093"/>
              <a:gd name="connsiteX43" fmla="*/ 4703515 w 7471229"/>
              <a:gd name="connsiteY43" fmla="*/ 5693824 h 6236093"/>
              <a:gd name="connsiteX44" fmla="*/ 5039480 w 7471229"/>
              <a:gd name="connsiteY44" fmla="*/ 5476917 h 6236093"/>
              <a:gd name="connsiteX45" fmla="*/ 4591526 w 7471229"/>
              <a:gd name="connsiteY45" fmla="*/ 5558257 h 6236093"/>
              <a:gd name="connsiteX46" fmla="*/ 4751510 w 7471229"/>
              <a:gd name="connsiteY46" fmla="*/ 5382020 h 6236093"/>
              <a:gd name="connsiteX47" fmla="*/ 4639521 w 7471229"/>
              <a:gd name="connsiteY47" fmla="*/ 5341349 h 6236093"/>
              <a:gd name="connsiteX48" fmla="*/ 4719513 w 7471229"/>
              <a:gd name="connsiteY48" fmla="*/ 5246452 h 6236093"/>
              <a:gd name="connsiteX49" fmla="*/ 3855602 w 7471229"/>
              <a:gd name="connsiteY49" fmla="*/ 5124442 h 6236093"/>
              <a:gd name="connsiteX50" fmla="*/ 2911700 w 7471229"/>
              <a:gd name="connsiteY50" fmla="*/ 5354906 h 6236093"/>
              <a:gd name="connsiteX51" fmla="*/ 2335759 w 7471229"/>
              <a:gd name="connsiteY51" fmla="*/ 5707381 h 6236093"/>
              <a:gd name="connsiteX52" fmla="*/ 2367756 w 7471229"/>
              <a:gd name="connsiteY52" fmla="*/ 6236093 h 6236093"/>
              <a:gd name="connsiteX53" fmla="*/ 2191774 w 7471229"/>
              <a:gd name="connsiteY53" fmla="*/ 6195423 h 6236093"/>
              <a:gd name="connsiteX54" fmla="*/ 1807813 w 7471229"/>
              <a:gd name="connsiteY54" fmla="*/ 6127639 h 6236093"/>
              <a:gd name="connsiteX55" fmla="*/ 1519843 w 7471229"/>
              <a:gd name="connsiteY55" fmla="*/ 5937845 h 6236093"/>
              <a:gd name="connsiteX56" fmla="*/ 1247871 w 7471229"/>
              <a:gd name="connsiteY56" fmla="*/ 6208980 h 6236093"/>
              <a:gd name="connsiteX57" fmla="*/ 943903 w 7471229"/>
              <a:gd name="connsiteY57" fmla="*/ 6195423 h 6236093"/>
              <a:gd name="connsiteX58" fmla="*/ 1055891 w 7471229"/>
              <a:gd name="connsiteY58" fmla="*/ 6100526 h 6236093"/>
              <a:gd name="connsiteX59" fmla="*/ 943903 w 7471229"/>
              <a:gd name="connsiteY59" fmla="*/ 6019186 h 6236093"/>
              <a:gd name="connsiteX60" fmla="*/ 1087888 w 7471229"/>
              <a:gd name="connsiteY60" fmla="*/ 6046299 h 6236093"/>
              <a:gd name="connsiteX61" fmla="*/ 1263870 w 7471229"/>
              <a:gd name="connsiteY61" fmla="*/ 5883618 h 6236093"/>
              <a:gd name="connsiteX62" fmla="*/ 1023894 w 7471229"/>
              <a:gd name="connsiteY62" fmla="*/ 5870062 h 6236093"/>
              <a:gd name="connsiteX63" fmla="*/ 927904 w 7471229"/>
              <a:gd name="connsiteY63" fmla="*/ 5815835 h 6236093"/>
              <a:gd name="connsiteX64" fmla="*/ 879909 w 7471229"/>
              <a:gd name="connsiteY64" fmla="*/ 5693824 h 6236093"/>
              <a:gd name="connsiteX65" fmla="*/ 527946 w 7471229"/>
              <a:gd name="connsiteY65" fmla="*/ 5653154 h 6236093"/>
              <a:gd name="connsiteX66" fmla="*/ 431956 w 7471229"/>
              <a:gd name="connsiteY66" fmla="*/ 5626041 h 6236093"/>
              <a:gd name="connsiteX67" fmla="*/ 559942 w 7471229"/>
              <a:gd name="connsiteY67" fmla="*/ 5449803 h 6236093"/>
              <a:gd name="connsiteX68" fmla="*/ 223977 w 7471229"/>
              <a:gd name="connsiteY68" fmla="*/ 5395576 h 6236093"/>
              <a:gd name="connsiteX69" fmla="*/ 239975 w 7471229"/>
              <a:gd name="connsiteY69" fmla="*/ 5165112 h 6236093"/>
              <a:gd name="connsiteX70" fmla="*/ 159983 w 7471229"/>
              <a:gd name="connsiteY70" fmla="*/ 5165112 h 6236093"/>
              <a:gd name="connsiteX71" fmla="*/ 95990 w 7471229"/>
              <a:gd name="connsiteY71" fmla="*/ 5097328 h 6236093"/>
              <a:gd name="connsiteX72" fmla="*/ 15998 w 7471229"/>
              <a:gd name="connsiteY72" fmla="*/ 5002431 h 6236093"/>
              <a:gd name="connsiteX73" fmla="*/ 95990 w 7471229"/>
              <a:gd name="connsiteY73" fmla="*/ 4907534 h 6236093"/>
              <a:gd name="connsiteX74" fmla="*/ 0 w 7471229"/>
              <a:gd name="connsiteY74" fmla="*/ 4826194 h 6236093"/>
              <a:gd name="connsiteX75" fmla="*/ 63993 w 7471229"/>
              <a:gd name="connsiteY75" fmla="*/ 4704183 h 6236093"/>
              <a:gd name="connsiteX76" fmla="*/ 63993 w 7471229"/>
              <a:gd name="connsiteY76" fmla="*/ 4541503 h 6236093"/>
              <a:gd name="connsiteX77" fmla="*/ 223977 w 7471229"/>
              <a:gd name="connsiteY77" fmla="*/ 4460162 h 6236093"/>
              <a:gd name="connsiteX78" fmla="*/ 159983 w 7471229"/>
              <a:gd name="connsiteY78" fmla="*/ 4351709 h 6236093"/>
              <a:gd name="connsiteX79" fmla="*/ 255974 w 7471229"/>
              <a:gd name="connsiteY79" fmla="*/ 4202585 h 6236093"/>
              <a:gd name="connsiteX80" fmla="*/ 495949 w 7471229"/>
              <a:gd name="connsiteY80" fmla="*/ 4148358 h 6236093"/>
              <a:gd name="connsiteX81" fmla="*/ 463952 w 7471229"/>
              <a:gd name="connsiteY81" fmla="*/ 4067017 h 6236093"/>
              <a:gd name="connsiteX82" fmla="*/ 527946 w 7471229"/>
              <a:gd name="connsiteY82" fmla="*/ 3999234 h 6236093"/>
              <a:gd name="connsiteX83" fmla="*/ 1055891 w 7471229"/>
              <a:gd name="connsiteY83" fmla="*/ 4229698 h 6236093"/>
              <a:gd name="connsiteX84" fmla="*/ 1839810 w 7471229"/>
              <a:gd name="connsiteY84" fmla="*/ 4609286 h 6236093"/>
              <a:gd name="connsiteX85" fmla="*/ 1935801 w 7471229"/>
              <a:gd name="connsiteY85" fmla="*/ 4514389 h 6236093"/>
              <a:gd name="connsiteX86" fmla="*/ 1695825 w 7471229"/>
              <a:gd name="connsiteY86" fmla="*/ 4433049 h 6236093"/>
              <a:gd name="connsiteX87" fmla="*/ 1695825 w 7471229"/>
              <a:gd name="connsiteY87" fmla="*/ 4270368 h 6236093"/>
              <a:gd name="connsiteX88" fmla="*/ 1647830 w 7471229"/>
              <a:gd name="connsiteY88" fmla="*/ 4216141 h 6236093"/>
              <a:gd name="connsiteX89" fmla="*/ 1615833 w 7471229"/>
              <a:gd name="connsiteY89" fmla="*/ 4026347 h 6236093"/>
              <a:gd name="connsiteX90" fmla="*/ 1503845 w 7471229"/>
              <a:gd name="connsiteY90" fmla="*/ 3958564 h 6236093"/>
              <a:gd name="connsiteX91" fmla="*/ 1583837 w 7471229"/>
              <a:gd name="connsiteY91" fmla="*/ 3850110 h 6236093"/>
              <a:gd name="connsiteX92" fmla="*/ 1439851 w 7471229"/>
              <a:gd name="connsiteY92" fmla="*/ 3795883 h 6236093"/>
              <a:gd name="connsiteX93" fmla="*/ 1439851 w 7471229"/>
              <a:gd name="connsiteY93" fmla="*/ 3673872 h 6236093"/>
              <a:gd name="connsiteX94" fmla="*/ 1295866 w 7471229"/>
              <a:gd name="connsiteY94" fmla="*/ 3646759 h 6236093"/>
              <a:gd name="connsiteX95" fmla="*/ 1375858 w 7471229"/>
              <a:gd name="connsiteY95" fmla="*/ 3484078 h 6236093"/>
              <a:gd name="connsiteX96" fmla="*/ 1151881 w 7471229"/>
              <a:gd name="connsiteY96" fmla="*/ 3362068 h 6236093"/>
              <a:gd name="connsiteX97" fmla="*/ 1279868 w 7471229"/>
              <a:gd name="connsiteY97" fmla="*/ 3280727 h 6236093"/>
              <a:gd name="connsiteX98" fmla="*/ 1151881 w 7471229"/>
              <a:gd name="connsiteY98" fmla="*/ 3226500 h 6236093"/>
              <a:gd name="connsiteX99" fmla="*/ 1215875 w 7471229"/>
              <a:gd name="connsiteY99" fmla="*/ 3131603 h 6236093"/>
              <a:gd name="connsiteX100" fmla="*/ 1071889 w 7471229"/>
              <a:gd name="connsiteY100" fmla="*/ 3063820 h 6236093"/>
              <a:gd name="connsiteX101" fmla="*/ 1135883 w 7471229"/>
              <a:gd name="connsiteY101" fmla="*/ 2887582 h 6236093"/>
              <a:gd name="connsiteX102" fmla="*/ 1023894 w 7471229"/>
              <a:gd name="connsiteY102" fmla="*/ 2833355 h 6236093"/>
              <a:gd name="connsiteX103" fmla="*/ 1087888 w 7471229"/>
              <a:gd name="connsiteY103" fmla="*/ 2724902 h 6236093"/>
              <a:gd name="connsiteX104" fmla="*/ 943903 w 7471229"/>
              <a:gd name="connsiteY104" fmla="*/ 2575778 h 6236093"/>
              <a:gd name="connsiteX105" fmla="*/ 1055891 w 7471229"/>
              <a:gd name="connsiteY105" fmla="*/ 2467324 h 6236093"/>
              <a:gd name="connsiteX106" fmla="*/ 911906 w 7471229"/>
              <a:gd name="connsiteY106" fmla="*/ 2345313 h 6236093"/>
              <a:gd name="connsiteX107" fmla="*/ 1039893 w 7471229"/>
              <a:gd name="connsiteY107" fmla="*/ 2209746 h 6236093"/>
              <a:gd name="connsiteX108" fmla="*/ 847913 w 7471229"/>
              <a:gd name="connsiteY108" fmla="*/ 2101292 h 6236093"/>
              <a:gd name="connsiteX109" fmla="*/ 879909 w 7471229"/>
              <a:gd name="connsiteY109" fmla="*/ 1938611 h 6236093"/>
              <a:gd name="connsiteX110" fmla="*/ 687929 w 7471229"/>
              <a:gd name="connsiteY110" fmla="*/ 1870828 h 6236093"/>
              <a:gd name="connsiteX111" fmla="*/ 703927 w 7471229"/>
              <a:gd name="connsiteY111" fmla="*/ 1572580 h 6236093"/>
              <a:gd name="connsiteX112" fmla="*/ 623936 w 7471229"/>
              <a:gd name="connsiteY112" fmla="*/ 1531910 h 6236093"/>
              <a:gd name="connsiteX113" fmla="*/ 639934 w 7471229"/>
              <a:gd name="connsiteY113" fmla="*/ 1301446 h 6236093"/>
              <a:gd name="connsiteX114" fmla="*/ 575941 w 7471229"/>
              <a:gd name="connsiteY114" fmla="*/ 1206548 h 6236093"/>
              <a:gd name="connsiteX115" fmla="*/ 303969 w 7471229"/>
              <a:gd name="connsiteY115" fmla="*/ 1070981 h 6236093"/>
              <a:gd name="connsiteX116" fmla="*/ 159983 w 7471229"/>
              <a:gd name="connsiteY116" fmla="*/ 867630 h 6236093"/>
              <a:gd name="connsiteX117" fmla="*/ 911906 w 7471229"/>
              <a:gd name="connsiteY117" fmla="*/ 1125208 h 6236093"/>
              <a:gd name="connsiteX118" fmla="*/ 719926 w 7471229"/>
              <a:gd name="connsiteY118" fmla="*/ 894744 h 6236093"/>
              <a:gd name="connsiteX119" fmla="*/ 239975 w 7471229"/>
              <a:gd name="connsiteY119" fmla="*/ 691393 h 6236093"/>
              <a:gd name="connsiteX120" fmla="*/ 111988 w 7471229"/>
              <a:gd name="connsiteY120" fmla="*/ 555826 h 6236093"/>
              <a:gd name="connsiteX121" fmla="*/ 191980 w 7471229"/>
              <a:gd name="connsiteY121" fmla="*/ 555826 h 6236093"/>
              <a:gd name="connsiteX122" fmla="*/ 687929 w 7471229"/>
              <a:gd name="connsiteY122" fmla="*/ 718506 h 6236093"/>
              <a:gd name="connsiteX123" fmla="*/ 863911 w 7471229"/>
              <a:gd name="connsiteY123" fmla="*/ 881187 h 6236093"/>
              <a:gd name="connsiteX124" fmla="*/ 943903 w 7471229"/>
              <a:gd name="connsiteY124" fmla="*/ 840517 h 6236093"/>
              <a:gd name="connsiteX125" fmla="*/ 799918 w 7471229"/>
              <a:gd name="connsiteY125" fmla="*/ 677836 h 6236093"/>
              <a:gd name="connsiteX126" fmla="*/ 367962 w 7471229"/>
              <a:gd name="connsiteY126" fmla="*/ 515156 h 6236093"/>
              <a:gd name="connsiteX127" fmla="*/ 159983 w 7471229"/>
              <a:gd name="connsiteY127" fmla="*/ 352475 h 6236093"/>
              <a:gd name="connsiteX128" fmla="*/ 175982 w 7471229"/>
              <a:gd name="connsiteY128" fmla="*/ 271134 h 6236093"/>
              <a:gd name="connsiteX129" fmla="*/ 1183878 w 7471229"/>
              <a:gd name="connsiteY129" fmla="*/ 813404 h 6236093"/>
              <a:gd name="connsiteX130" fmla="*/ 1135883 w 7471229"/>
              <a:gd name="connsiteY130" fmla="*/ 650723 h 6236093"/>
              <a:gd name="connsiteX131" fmla="*/ 975899 w 7471229"/>
              <a:gd name="connsiteY131" fmla="*/ 610053 h 6236093"/>
              <a:gd name="connsiteX132" fmla="*/ 479951 w 7471229"/>
              <a:gd name="connsiteY132" fmla="*/ 338918 h 6236093"/>
              <a:gd name="connsiteX133" fmla="*/ 335965 w 7471229"/>
              <a:gd name="connsiteY133" fmla="*/ 189794 h 6236093"/>
              <a:gd name="connsiteX134" fmla="*/ 495949 w 7471229"/>
              <a:gd name="connsiteY134" fmla="*/ 203351 h 6236093"/>
              <a:gd name="connsiteX135" fmla="*/ 1151881 w 7471229"/>
              <a:gd name="connsiteY135" fmla="*/ 528712 h 623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471229" h="6236093">
                <a:moveTo>
                  <a:pt x="767921" y="0"/>
                </a:moveTo>
                <a:lnTo>
                  <a:pt x="1487846" y="542269"/>
                </a:lnTo>
                <a:lnTo>
                  <a:pt x="1711823" y="976084"/>
                </a:lnTo>
                <a:lnTo>
                  <a:pt x="1663828" y="664279"/>
                </a:lnTo>
                <a:lnTo>
                  <a:pt x="1327863" y="162681"/>
                </a:lnTo>
                <a:lnTo>
                  <a:pt x="1775817" y="501599"/>
                </a:lnTo>
                <a:lnTo>
                  <a:pt x="2047789" y="1206548"/>
                </a:lnTo>
                <a:lnTo>
                  <a:pt x="2783713" y="1938611"/>
                </a:lnTo>
                <a:lnTo>
                  <a:pt x="3231667" y="2901139"/>
                </a:lnTo>
                <a:lnTo>
                  <a:pt x="3389624" y="4012099"/>
                </a:lnTo>
                <a:lnTo>
                  <a:pt x="3343655" y="3972120"/>
                </a:lnTo>
                <a:lnTo>
                  <a:pt x="3391650" y="4026347"/>
                </a:lnTo>
                <a:lnTo>
                  <a:pt x="3389624" y="4012099"/>
                </a:lnTo>
                <a:lnTo>
                  <a:pt x="3951592" y="4500833"/>
                </a:lnTo>
                <a:lnTo>
                  <a:pt x="4319554" y="4527946"/>
                </a:lnTo>
                <a:lnTo>
                  <a:pt x="4895495" y="4690627"/>
                </a:lnTo>
                <a:lnTo>
                  <a:pt x="4975487" y="4812637"/>
                </a:lnTo>
                <a:lnTo>
                  <a:pt x="5423441" y="4799081"/>
                </a:lnTo>
                <a:lnTo>
                  <a:pt x="6463333" y="4948204"/>
                </a:lnTo>
                <a:lnTo>
                  <a:pt x="7135264" y="5287123"/>
                </a:lnTo>
                <a:lnTo>
                  <a:pt x="7423234" y="5395576"/>
                </a:lnTo>
                <a:lnTo>
                  <a:pt x="7135264" y="5436247"/>
                </a:lnTo>
                <a:lnTo>
                  <a:pt x="7407236" y="5544700"/>
                </a:lnTo>
                <a:lnTo>
                  <a:pt x="7471229" y="5693824"/>
                </a:lnTo>
                <a:lnTo>
                  <a:pt x="7327244" y="5666711"/>
                </a:lnTo>
                <a:lnTo>
                  <a:pt x="6959282" y="5517587"/>
                </a:lnTo>
                <a:lnTo>
                  <a:pt x="7039274" y="5802278"/>
                </a:lnTo>
                <a:lnTo>
                  <a:pt x="6943284" y="5937845"/>
                </a:lnTo>
                <a:lnTo>
                  <a:pt x="6831295" y="5707381"/>
                </a:lnTo>
                <a:lnTo>
                  <a:pt x="6607318" y="5558257"/>
                </a:lnTo>
                <a:lnTo>
                  <a:pt x="6575322" y="5842948"/>
                </a:lnTo>
                <a:lnTo>
                  <a:pt x="6479332" y="5910732"/>
                </a:lnTo>
                <a:lnTo>
                  <a:pt x="6319348" y="5544700"/>
                </a:lnTo>
                <a:lnTo>
                  <a:pt x="6335346" y="5978515"/>
                </a:lnTo>
                <a:lnTo>
                  <a:pt x="6127368" y="5910732"/>
                </a:lnTo>
                <a:lnTo>
                  <a:pt x="5983383" y="5666711"/>
                </a:lnTo>
                <a:lnTo>
                  <a:pt x="5903391" y="5788721"/>
                </a:lnTo>
                <a:lnTo>
                  <a:pt x="5903391" y="5924289"/>
                </a:lnTo>
                <a:lnTo>
                  <a:pt x="5647417" y="5734494"/>
                </a:lnTo>
                <a:lnTo>
                  <a:pt x="5407442" y="5842948"/>
                </a:lnTo>
                <a:lnTo>
                  <a:pt x="5295454" y="5693824"/>
                </a:lnTo>
                <a:lnTo>
                  <a:pt x="5103474" y="5693824"/>
                </a:lnTo>
                <a:lnTo>
                  <a:pt x="5135470" y="5639597"/>
                </a:lnTo>
                <a:lnTo>
                  <a:pt x="4703515" y="5693824"/>
                </a:lnTo>
                <a:lnTo>
                  <a:pt x="5039480" y="5476917"/>
                </a:lnTo>
                <a:lnTo>
                  <a:pt x="4591526" y="5558257"/>
                </a:lnTo>
                <a:lnTo>
                  <a:pt x="4751510" y="5382020"/>
                </a:lnTo>
                <a:lnTo>
                  <a:pt x="4639521" y="5341349"/>
                </a:lnTo>
                <a:lnTo>
                  <a:pt x="4719513" y="5246452"/>
                </a:lnTo>
                <a:lnTo>
                  <a:pt x="3855602" y="5124442"/>
                </a:lnTo>
                <a:lnTo>
                  <a:pt x="2911700" y="5354906"/>
                </a:lnTo>
                <a:lnTo>
                  <a:pt x="2335759" y="5707381"/>
                </a:lnTo>
                <a:lnTo>
                  <a:pt x="2367756" y="6236093"/>
                </a:lnTo>
                <a:lnTo>
                  <a:pt x="2191774" y="6195423"/>
                </a:lnTo>
                <a:lnTo>
                  <a:pt x="1807813" y="6127639"/>
                </a:lnTo>
                <a:lnTo>
                  <a:pt x="1519843" y="5937845"/>
                </a:lnTo>
                <a:lnTo>
                  <a:pt x="1247871" y="6208980"/>
                </a:lnTo>
                <a:lnTo>
                  <a:pt x="943903" y="6195423"/>
                </a:lnTo>
                <a:lnTo>
                  <a:pt x="1055891" y="6100526"/>
                </a:lnTo>
                <a:lnTo>
                  <a:pt x="943903" y="6019186"/>
                </a:lnTo>
                <a:lnTo>
                  <a:pt x="1087888" y="6046299"/>
                </a:lnTo>
                <a:lnTo>
                  <a:pt x="1263870" y="5883618"/>
                </a:lnTo>
                <a:lnTo>
                  <a:pt x="1023894" y="5870062"/>
                </a:lnTo>
                <a:lnTo>
                  <a:pt x="927904" y="5815835"/>
                </a:lnTo>
                <a:lnTo>
                  <a:pt x="879909" y="5693824"/>
                </a:lnTo>
                <a:lnTo>
                  <a:pt x="527946" y="5653154"/>
                </a:lnTo>
                <a:lnTo>
                  <a:pt x="431956" y="5626041"/>
                </a:lnTo>
                <a:lnTo>
                  <a:pt x="559942" y="5449803"/>
                </a:lnTo>
                <a:lnTo>
                  <a:pt x="223977" y="5395576"/>
                </a:lnTo>
                <a:lnTo>
                  <a:pt x="239975" y="5165112"/>
                </a:lnTo>
                <a:lnTo>
                  <a:pt x="159983" y="5165112"/>
                </a:lnTo>
                <a:lnTo>
                  <a:pt x="95990" y="5097328"/>
                </a:lnTo>
                <a:lnTo>
                  <a:pt x="15998" y="5002431"/>
                </a:lnTo>
                <a:lnTo>
                  <a:pt x="95990" y="4907534"/>
                </a:lnTo>
                <a:lnTo>
                  <a:pt x="0" y="4826194"/>
                </a:lnTo>
                <a:lnTo>
                  <a:pt x="63993" y="4704183"/>
                </a:lnTo>
                <a:lnTo>
                  <a:pt x="63993" y="4541503"/>
                </a:lnTo>
                <a:lnTo>
                  <a:pt x="223977" y="4460162"/>
                </a:lnTo>
                <a:lnTo>
                  <a:pt x="159983" y="4351709"/>
                </a:lnTo>
                <a:lnTo>
                  <a:pt x="255974" y="4202585"/>
                </a:lnTo>
                <a:lnTo>
                  <a:pt x="495949" y="4148358"/>
                </a:lnTo>
                <a:lnTo>
                  <a:pt x="463952" y="4067017"/>
                </a:lnTo>
                <a:lnTo>
                  <a:pt x="527946" y="3999234"/>
                </a:lnTo>
                <a:lnTo>
                  <a:pt x="1055891" y="4229698"/>
                </a:lnTo>
                <a:lnTo>
                  <a:pt x="1839810" y="4609286"/>
                </a:lnTo>
                <a:lnTo>
                  <a:pt x="1935801" y="4514389"/>
                </a:lnTo>
                <a:lnTo>
                  <a:pt x="1695825" y="4433049"/>
                </a:lnTo>
                <a:lnTo>
                  <a:pt x="1695825" y="4270368"/>
                </a:lnTo>
                <a:lnTo>
                  <a:pt x="1647830" y="4216141"/>
                </a:lnTo>
                <a:lnTo>
                  <a:pt x="1615833" y="4026347"/>
                </a:lnTo>
                <a:lnTo>
                  <a:pt x="1503845" y="3958564"/>
                </a:lnTo>
                <a:lnTo>
                  <a:pt x="1583837" y="3850110"/>
                </a:lnTo>
                <a:lnTo>
                  <a:pt x="1439851" y="3795883"/>
                </a:lnTo>
                <a:lnTo>
                  <a:pt x="1439851" y="3673872"/>
                </a:lnTo>
                <a:lnTo>
                  <a:pt x="1295866" y="3646759"/>
                </a:lnTo>
                <a:lnTo>
                  <a:pt x="1375858" y="3484078"/>
                </a:lnTo>
                <a:lnTo>
                  <a:pt x="1151881" y="3362068"/>
                </a:lnTo>
                <a:lnTo>
                  <a:pt x="1279868" y="3280727"/>
                </a:lnTo>
                <a:lnTo>
                  <a:pt x="1151881" y="3226500"/>
                </a:lnTo>
                <a:lnTo>
                  <a:pt x="1215875" y="3131603"/>
                </a:lnTo>
                <a:lnTo>
                  <a:pt x="1071889" y="3063820"/>
                </a:lnTo>
                <a:lnTo>
                  <a:pt x="1135883" y="2887582"/>
                </a:lnTo>
                <a:lnTo>
                  <a:pt x="1023894" y="2833355"/>
                </a:lnTo>
                <a:lnTo>
                  <a:pt x="1087888" y="2724902"/>
                </a:lnTo>
                <a:lnTo>
                  <a:pt x="943903" y="2575778"/>
                </a:lnTo>
                <a:lnTo>
                  <a:pt x="1055891" y="2467324"/>
                </a:lnTo>
                <a:lnTo>
                  <a:pt x="911906" y="2345313"/>
                </a:lnTo>
                <a:lnTo>
                  <a:pt x="1039893" y="2209746"/>
                </a:lnTo>
                <a:lnTo>
                  <a:pt x="847913" y="2101292"/>
                </a:lnTo>
                <a:lnTo>
                  <a:pt x="879909" y="1938611"/>
                </a:lnTo>
                <a:lnTo>
                  <a:pt x="687929" y="1870828"/>
                </a:lnTo>
                <a:lnTo>
                  <a:pt x="703927" y="1572580"/>
                </a:lnTo>
                <a:lnTo>
                  <a:pt x="623936" y="1531910"/>
                </a:lnTo>
                <a:lnTo>
                  <a:pt x="639934" y="1301446"/>
                </a:lnTo>
                <a:lnTo>
                  <a:pt x="575941" y="1206548"/>
                </a:lnTo>
                <a:lnTo>
                  <a:pt x="303969" y="1070981"/>
                </a:lnTo>
                <a:lnTo>
                  <a:pt x="159983" y="867630"/>
                </a:lnTo>
                <a:lnTo>
                  <a:pt x="911906" y="1125208"/>
                </a:lnTo>
                <a:lnTo>
                  <a:pt x="719926" y="894744"/>
                </a:lnTo>
                <a:lnTo>
                  <a:pt x="239975" y="691393"/>
                </a:lnTo>
                <a:lnTo>
                  <a:pt x="111988" y="555826"/>
                </a:lnTo>
                <a:lnTo>
                  <a:pt x="191980" y="555826"/>
                </a:lnTo>
                <a:lnTo>
                  <a:pt x="687929" y="718506"/>
                </a:lnTo>
                <a:lnTo>
                  <a:pt x="863911" y="881187"/>
                </a:lnTo>
                <a:lnTo>
                  <a:pt x="943903" y="840517"/>
                </a:lnTo>
                <a:lnTo>
                  <a:pt x="799918" y="677836"/>
                </a:lnTo>
                <a:lnTo>
                  <a:pt x="367962" y="515156"/>
                </a:lnTo>
                <a:lnTo>
                  <a:pt x="159983" y="352475"/>
                </a:lnTo>
                <a:lnTo>
                  <a:pt x="175982" y="271134"/>
                </a:lnTo>
                <a:lnTo>
                  <a:pt x="1183878" y="813404"/>
                </a:lnTo>
                <a:lnTo>
                  <a:pt x="1135883" y="650723"/>
                </a:lnTo>
                <a:lnTo>
                  <a:pt x="975899" y="610053"/>
                </a:lnTo>
                <a:lnTo>
                  <a:pt x="479951" y="338918"/>
                </a:lnTo>
                <a:lnTo>
                  <a:pt x="335965" y="189794"/>
                </a:lnTo>
                <a:lnTo>
                  <a:pt x="495949" y="203351"/>
                </a:lnTo>
                <a:lnTo>
                  <a:pt x="1151881" y="5287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17600" y="2105025"/>
            <a:ext cx="4064000" cy="47529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28800" y="0"/>
            <a:ext cx="4325938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32032" y="408796"/>
            <a:ext cx="6259968" cy="6449205"/>
          </a:xfrm>
          <a:custGeom>
            <a:avLst/>
            <a:gdLst>
              <a:gd name="connsiteX0" fmla="*/ 1930584 w 6259968"/>
              <a:gd name="connsiteY0" fmla="*/ 55 h 6449205"/>
              <a:gd name="connsiteX1" fmla="*/ 2191035 w 6259968"/>
              <a:gd name="connsiteY1" fmla="*/ 11828 h 6449205"/>
              <a:gd name="connsiteX2" fmla="*/ 3019388 w 6259968"/>
              <a:gd name="connsiteY2" fmla="*/ 202791 h 6449205"/>
              <a:gd name="connsiteX3" fmla="*/ 3387904 w 6259968"/>
              <a:gd name="connsiteY3" fmla="*/ 635565 h 6449205"/>
              <a:gd name="connsiteX4" fmla="*/ 3565721 w 6259968"/>
              <a:gd name="connsiteY4" fmla="*/ 1113347 h 6449205"/>
              <a:gd name="connsiteX5" fmla="*/ 3577862 w 6259968"/>
              <a:gd name="connsiteY5" fmla="*/ 1683962 h 6449205"/>
              <a:gd name="connsiteX6" fmla="*/ 3407891 w 6259968"/>
              <a:gd name="connsiteY6" fmla="*/ 2108888 h 6449205"/>
              <a:gd name="connsiteX7" fmla="*/ 3128654 w 6259968"/>
              <a:gd name="connsiteY7" fmla="*/ 2582377 h 6449205"/>
              <a:gd name="connsiteX8" fmla="*/ 2982966 w 6259968"/>
              <a:gd name="connsiteY8" fmla="*/ 3019444 h 6449205"/>
              <a:gd name="connsiteX9" fmla="*/ 2982966 w 6259968"/>
              <a:gd name="connsiteY9" fmla="*/ 3237977 h 6449205"/>
              <a:gd name="connsiteX10" fmla="*/ 3043669 w 6259968"/>
              <a:gd name="connsiteY10" fmla="*/ 3492933 h 6449205"/>
              <a:gd name="connsiteX11" fmla="*/ 3165076 w 6259968"/>
              <a:gd name="connsiteY11" fmla="*/ 3505074 h 6449205"/>
              <a:gd name="connsiteX12" fmla="*/ 3480736 w 6259968"/>
              <a:gd name="connsiteY12" fmla="*/ 3529355 h 6449205"/>
              <a:gd name="connsiteX13" fmla="*/ 4160618 w 6259968"/>
              <a:gd name="connsiteY13" fmla="*/ 3869296 h 6449205"/>
              <a:gd name="connsiteX14" fmla="*/ 5192581 w 6259968"/>
              <a:gd name="connsiteY14" fmla="*/ 5010526 h 6449205"/>
              <a:gd name="connsiteX15" fmla="*/ 6254295 w 6259968"/>
              <a:gd name="connsiteY15" fmla="*/ 6439655 h 6449205"/>
              <a:gd name="connsiteX16" fmla="*/ 6259968 w 6259968"/>
              <a:gd name="connsiteY16" fmla="*/ 6449205 h 6449205"/>
              <a:gd name="connsiteX17" fmla="*/ 616646 w 6259968"/>
              <a:gd name="connsiteY17" fmla="*/ 6449205 h 6449205"/>
              <a:gd name="connsiteX18" fmla="*/ 638949 w 6259968"/>
              <a:gd name="connsiteY18" fmla="*/ 6391230 h 6449205"/>
              <a:gd name="connsiteX19" fmla="*/ 1331824 w 6259968"/>
              <a:gd name="connsiteY19" fmla="*/ 4549178 h 6449205"/>
              <a:gd name="connsiteX20" fmla="*/ 1489654 w 6259968"/>
              <a:gd name="connsiteY20" fmla="*/ 4197096 h 6449205"/>
              <a:gd name="connsiteX21" fmla="*/ 1319683 w 6259968"/>
              <a:gd name="connsiteY21" fmla="*/ 3942141 h 6449205"/>
              <a:gd name="connsiteX22" fmla="*/ 1101150 w 6259968"/>
              <a:gd name="connsiteY22" fmla="*/ 3626481 h 6449205"/>
              <a:gd name="connsiteX23" fmla="*/ 676224 w 6259968"/>
              <a:gd name="connsiteY23" fmla="*/ 3687185 h 6449205"/>
              <a:gd name="connsiteX24" fmla="*/ 494113 w 6259968"/>
              <a:gd name="connsiteY24" fmla="*/ 3492933 h 6449205"/>
              <a:gd name="connsiteX25" fmla="*/ 469831 w 6259968"/>
              <a:gd name="connsiteY25" fmla="*/ 3262259 h 6449205"/>
              <a:gd name="connsiteX26" fmla="*/ 469831 w 6259968"/>
              <a:gd name="connsiteY26" fmla="*/ 3019444 h 6449205"/>
              <a:gd name="connsiteX27" fmla="*/ 275579 w 6259968"/>
              <a:gd name="connsiteY27" fmla="*/ 2825192 h 6449205"/>
              <a:gd name="connsiteX28" fmla="*/ 348424 w 6259968"/>
              <a:gd name="connsiteY28" fmla="*/ 2715925 h 6449205"/>
              <a:gd name="connsiteX29" fmla="*/ 226005 w 6259968"/>
              <a:gd name="connsiteY29" fmla="*/ 2560878 h 6449205"/>
              <a:gd name="connsiteX30" fmla="*/ 287720 w 6259968"/>
              <a:gd name="connsiteY30" fmla="*/ 2424548 h 6449205"/>
              <a:gd name="connsiteX31" fmla="*/ 299861 w 6259968"/>
              <a:gd name="connsiteY31" fmla="*/ 2339562 h 6449205"/>
              <a:gd name="connsiteX32" fmla="*/ 275579 w 6259968"/>
              <a:gd name="connsiteY32" fmla="*/ 2278859 h 6449205"/>
              <a:gd name="connsiteX33" fmla="*/ 32764 w 6259968"/>
              <a:gd name="connsiteY33" fmla="*/ 2133170 h 6449205"/>
              <a:gd name="connsiteX34" fmla="*/ 20624 w 6259968"/>
              <a:gd name="connsiteY34" fmla="*/ 2023903 h 6449205"/>
              <a:gd name="connsiteX35" fmla="*/ 202735 w 6259968"/>
              <a:gd name="connsiteY35" fmla="*/ 1805370 h 6449205"/>
              <a:gd name="connsiteX36" fmla="*/ 457690 w 6259968"/>
              <a:gd name="connsiteY36" fmla="*/ 1501851 h 6449205"/>
              <a:gd name="connsiteX37" fmla="*/ 457690 w 6259968"/>
              <a:gd name="connsiteY37" fmla="*/ 1404725 h 6449205"/>
              <a:gd name="connsiteX38" fmla="*/ 457690 w 6259968"/>
              <a:gd name="connsiteY38" fmla="*/ 1198332 h 6449205"/>
              <a:gd name="connsiteX39" fmla="*/ 566957 w 6259968"/>
              <a:gd name="connsiteY39" fmla="*/ 991940 h 6449205"/>
              <a:gd name="connsiteX40" fmla="*/ 664083 w 6259968"/>
              <a:gd name="connsiteY40" fmla="*/ 773406 h 6449205"/>
              <a:gd name="connsiteX41" fmla="*/ 870476 w 6259968"/>
              <a:gd name="connsiteY41" fmla="*/ 494169 h 6449205"/>
              <a:gd name="connsiteX42" fmla="*/ 1052587 w 6259968"/>
              <a:gd name="connsiteY42" fmla="*/ 263495 h 6449205"/>
              <a:gd name="connsiteX43" fmla="*/ 1343965 w 6259968"/>
              <a:gd name="connsiteY43" fmla="*/ 81384 h 6449205"/>
              <a:gd name="connsiteX44" fmla="*/ 1757003 w 6259968"/>
              <a:gd name="connsiteY44" fmla="*/ 10816 h 6449205"/>
              <a:gd name="connsiteX45" fmla="*/ 1871329 w 6259968"/>
              <a:gd name="connsiteY45" fmla="*/ 952 h 64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259968" h="6449205">
                <a:moveTo>
                  <a:pt x="1930584" y="55"/>
                </a:moveTo>
                <a:cubicBezTo>
                  <a:pt x="1992041" y="-361"/>
                  <a:pt x="2064790" y="1394"/>
                  <a:pt x="2191035" y="11828"/>
                </a:cubicBezTo>
                <a:cubicBezTo>
                  <a:pt x="2359361" y="25739"/>
                  <a:pt x="2819910" y="98835"/>
                  <a:pt x="3019388" y="202791"/>
                </a:cubicBezTo>
                <a:cubicBezTo>
                  <a:pt x="3218866" y="306748"/>
                  <a:pt x="3296848" y="483806"/>
                  <a:pt x="3387904" y="635565"/>
                </a:cubicBezTo>
                <a:cubicBezTo>
                  <a:pt x="3478960" y="787324"/>
                  <a:pt x="3534061" y="938614"/>
                  <a:pt x="3565721" y="1113347"/>
                </a:cubicBezTo>
                <a:cubicBezTo>
                  <a:pt x="3597381" y="1288080"/>
                  <a:pt x="3604167" y="1518039"/>
                  <a:pt x="3577862" y="1683962"/>
                </a:cubicBezTo>
                <a:cubicBezTo>
                  <a:pt x="3551557" y="1849886"/>
                  <a:pt x="3482760" y="1959153"/>
                  <a:pt x="3407891" y="2108888"/>
                </a:cubicBezTo>
                <a:cubicBezTo>
                  <a:pt x="3333024" y="2258624"/>
                  <a:pt x="3199475" y="2430618"/>
                  <a:pt x="3128654" y="2582377"/>
                </a:cubicBezTo>
                <a:cubicBezTo>
                  <a:pt x="3057833" y="2734137"/>
                  <a:pt x="3007247" y="2910177"/>
                  <a:pt x="2982966" y="3019444"/>
                </a:cubicBezTo>
                <a:cubicBezTo>
                  <a:pt x="2958684" y="3128711"/>
                  <a:pt x="2972848" y="3159063"/>
                  <a:pt x="2982966" y="3237977"/>
                </a:cubicBezTo>
                <a:cubicBezTo>
                  <a:pt x="2993083" y="3316892"/>
                  <a:pt x="3013317" y="3448417"/>
                  <a:pt x="3043669" y="3492933"/>
                </a:cubicBezTo>
                <a:cubicBezTo>
                  <a:pt x="3074021" y="3537449"/>
                  <a:pt x="3092232" y="3499003"/>
                  <a:pt x="3165076" y="3505074"/>
                </a:cubicBezTo>
                <a:cubicBezTo>
                  <a:pt x="3237921" y="3511144"/>
                  <a:pt x="3314812" y="3468652"/>
                  <a:pt x="3480736" y="3529355"/>
                </a:cubicBezTo>
                <a:cubicBezTo>
                  <a:pt x="3646660" y="3590059"/>
                  <a:pt x="3875310" y="3622434"/>
                  <a:pt x="4160618" y="3869296"/>
                </a:cubicBezTo>
                <a:cubicBezTo>
                  <a:pt x="4445925" y="4116158"/>
                  <a:pt x="4828358" y="4553225"/>
                  <a:pt x="5192581" y="5010526"/>
                </a:cubicBezTo>
                <a:cubicBezTo>
                  <a:pt x="5499893" y="5396374"/>
                  <a:pt x="6027607" y="6066006"/>
                  <a:pt x="6254295" y="6439655"/>
                </a:cubicBezTo>
                <a:lnTo>
                  <a:pt x="6259968" y="6449205"/>
                </a:lnTo>
                <a:lnTo>
                  <a:pt x="616646" y="6449205"/>
                </a:lnTo>
                <a:lnTo>
                  <a:pt x="638949" y="6391230"/>
                </a:lnTo>
                <a:cubicBezTo>
                  <a:pt x="851039" y="5838325"/>
                  <a:pt x="1200299" y="4887854"/>
                  <a:pt x="1331824" y="4549178"/>
                </a:cubicBezTo>
                <a:cubicBezTo>
                  <a:pt x="1493701" y="4132346"/>
                  <a:pt x="1491677" y="4298269"/>
                  <a:pt x="1489654" y="4197096"/>
                </a:cubicBezTo>
                <a:cubicBezTo>
                  <a:pt x="1487630" y="4095923"/>
                  <a:pt x="1384434" y="4037243"/>
                  <a:pt x="1319683" y="3942141"/>
                </a:cubicBezTo>
                <a:cubicBezTo>
                  <a:pt x="1254933" y="3847038"/>
                  <a:pt x="1208393" y="3668974"/>
                  <a:pt x="1101150" y="3626481"/>
                </a:cubicBezTo>
                <a:cubicBezTo>
                  <a:pt x="993907" y="3583989"/>
                  <a:pt x="777397" y="3709443"/>
                  <a:pt x="676224" y="3687185"/>
                </a:cubicBezTo>
                <a:cubicBezTo>
                  <a:pt x="575051" y="3664927"/>
                  <a:pt x="528511" y="3563754"/>
                  <a:pt x="494113" y="3492933"/>
                </a:cubicBezTo>
                <a:cubicBezTo>
                  <a:pt x="459714" y="3422112"/>
                  <a:pt x="473878" y="3341174"/>
                  <a:pt x="469831" y="3262259"/>
                </a:cubicBezTo>
                <a:cubicBezTo>
                  <a:pt x="465784" y="3183344"/>
                  <a:pt x="502207" y="3092289"/>
                  <a:pt x="469831" y="3019444"/>
                </a:cubicBezTo>
                <a:cubicBezTo>
                  <a:pt x="437456" y="2946599"/>
                  <a:pt x="295814" y="2875778"/>
                  <a:pt x="275579" y="2825192"/>
                </a:cubicBezTo>
                <a:cubicBezTo>
                  <a:pt x="255345" y="2774606"/>
                  <a:pt x="356686" y="2759978"/>
                  <a:pt x="348424" y="2715925"/>
                </a:cubicBezTo>
                <a:cubicBezTo>
                  <a:pt x="340161" y="2671873"/>
                  <a:pt x="236122" y="2609441"/>
                  <a:pt x="226005" y="2560878"/>
                </a:cubicBezTo>
                <a:cubicBezTo>
                  <a:pt x="215887" y="2512315"/>
                  <a:pt x="275411" y="2461433"/>
                  <a:pt x="287720" y="2424548"/>
                </a:cubicBezTo>
                <a:cubicBezTo>
                  <a:pt x="300029" y="2387662"/>
                  <a:pt x="301884" y="2363844"/>
                  <a:pt x="299861" y="2339562"/>
                </a:cubicBezTo>
                <a:cubicBezTo>
                  <a:pt x="297837" y="2315281"/>
                  <a:pt x="320095" y="2313257"/>
                  <a:pt x="275579" y="2278859"/>
                </a:cubicBezTo>
                <a:cubicBezTo>
                  <a:pt x="231063" y="2244460"/>
                  <a:pt x="75257" y="2175662"/>
                  <a:pt x="32764" y="2133170"/>
                </a:cubicBezTo>
                <a:cubicBezTo>
                  <a:pt x="-9728" y="2090678"/>
                  <a:pt x="-7705" y="2078536"/>
                  <a:pt x="20624" y="2023903"/>
                </a:cubicBezTo>
                <a:cubicBezTo>
                  <a:pt x="48952" y="1969270"/>
                  <a:pt x="129890" y="1892378"/>
                  <a:pt x="202735" y="1805370"/>
                </a:cubicBezTo>
                <a:cubicBezTo>
                  <a:pt x="202735" y="1805370"/>
                  <a:pt x="415198" y="1568625"/>
                  <a:pt x="457690" y="1501851"/>
                </a:cubicBezTo>
                <a:cubicBezTo>
                  <a:pt x="500183" y="1435077"/>
                  <a:pt x="457690" y="1455312"/>
                  <a:pt x="457690" y="1404725"/>
                </a:cubicBezTo>
                <a:cubicBezTo>
                  <a:pt x="457690" y="1404725"/>
                  <a:pt x="439479" y="1267130"/>
                  <a:pt x="457690" y="1198332"/>
                </a:cubicBezTo>
                <a:cubicBezTo>
                  <a:pt x="475902" y="1129535"/>
                  <a:pt x="532558" y="1062761"/>
                  <a:pt x="566957" y="991940"/>
                </a:cubicBezTo>
                <a:cubicBezTo>
                  <a:pt x="601356" y="921119"/>
                  <a:pt x="613497" y="856368"/>
                  <a:pt x="664083" y="773406"/>
                </a:cubicBezTo>
                <a:cubicBezTo>
                  <a:pt x="714670" y="690445"/>
                  <a:pt x="805725" y="579154"/>
                  <a:pt x="870476" y="494169"/>
                </a:cubicBezTo>
                <a:cubicBezTo>
                  <a:pt x="935226" y="409185"/>
                  <a:pt x="973672" y="332293"/>
                  <a:pt x="1052587" y="263495"/>
                </a:cubicBezTo>
                <a:cubicBezTo>
                  <a:pt x="1131502" y="194698"/>
                  <a:pt x="1226562" y="123498"/>
                  <a:pt x="1343965" y="81384"/>
                </a:cubicBezTo>
                <a:cubicBezTo>
                  <a:pt x="1461368" y="39271"/>
                  <a:pt x="1594115" y="20933"/>
                  <a:pt x="1757003" y="10816"/>
                </a:cubicBezTo>
                <a:cubicBezTo>
                  <a:pt x="1790728" y="6432"/>
                  <a:pt x="1817876" y="2048"/>
                  <a:pt x="1871329" y="9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50825" y="1022197"/>
            <a:ext cx="4659699" cy="5835803"/>
          </a:xfrm>
          <a:custGeom>
            <a:avLst/>
            <a:gdLst>
              <a:gd name="connsiteX0" fmla="*/ 3945699 w 4659699"/>
              <a:gd name="connsiteY0" fmla="*/ 3138 h 5835803"/>
              <a:gd name="connsiteX1" fmla="*/ 4188586 w 4659699"/>
              <a:gd name="connsiteY1" fmla="*/ 474626 h 5835803"/>
              <a:gd name="connsiteX2" fmla="*/ 4417186 w 4659699"/>
              <a:gd name="connsiteY2" fmla="*/ 1389026 h 5835803"/>
              <a:gd name="connsiteX3" fmla="*/ 4417186 w 4659699"/>
              <a:gd name="connsiteY3" fmla="*/ 2031963 h 5835803"/>
              <a:gd name="connsiteX4" fmla="*/ 4188586 w 4659699"/>
              <a:gd name="connsiteY4" fmla="*/ 2332001 h 5835803"/>
              <a:gd name="connsiteX5" fmla="*/ 4374324 w 4659699"/>
              <a:gd name="connsiteY5" fmla="*/ 2974938 h 5835803"/>
              <a:gd name="connsiteX6" fmla="*/ 4645786 w 4659699"/>
              <a:gd name="connsiteY6" fmla="*/ 3532151 h 5835803"/>
              <a:gd name="connsiteX7" fmla="*/ 4588636 w 4659699"/>
              <a:gd name="connsiteY7" fmla="*/ 3760751 h 5835803"/>
              <a:gd name="connsiteX8" fmla="*/ 4317174 w 4659699"/>
              <a:gd name="connsiteY8" fmla="*/ 3860763 h 5835803"/>
              <a:gd name="connsiteX9" fmla="*/ 4374324 w 4659699"/>
              <a:gd name="connsiteY9" fmla="*/ 4175088 h 5835803"/>
              <a:gd name="connsiteX10" fmla="*/ 4288599 w 4659699"/>
              <a:gd name="connsiteY10" fmla="*/ 4246526 h 5835803"/>
              <a:gd name="connsiteX11" fmla="*/ 4331461 w 4659699"/>
              <a:gd name="connsiteY11" fmla="*/ 4375113 h 5835803"/>
              <a:gd name="connsiteX12" fmla="*/ 4202874 w 4659699"/>
              <a:gd name="connsiteY12" fmla="*/ 4589426 h 5835803"/>
              <a:gd name="connsiteX13" fmla="*/ 4045711 w 4659699"/>
              <a:gd name="connsiteY13" fmla="*/ 4632288 h 5835803"/>
              <a:gd name="connsiteX14" fmla="*/ 4160011 w 4659699"/>
              <a:gd name="connsiteY14" fmla="*/ 4946613 h 5835803"/>
              <a:gd name="connsiteX15" fmla="*/ 4088574 w 4659699"/>
              <a:gd name="connsiteY15" fmla="*/ 5246651 h 5835803"/>
              <a:gd name="connsiteX16" fmla="*/ 3831399 w 4659699"/>
              <a:gd name="connsiteY16" fmla="*/ 5460963 h 5835803"/>
              <a:gd name="connsiteX17" fmla="*/ 3245611 w 4659699"/>
              <a:gd name="connsiteY17" fmla="*/ 5532401 h 5835803"/>
              <a:gd name="connsiteX18" fmla="*/ 2716974 w 4659699"/>
              <a:gd name="connsiteY18" fmla="*/ 5375238 h 5835803"/>
              <a:gd name="connsiteX19" fmla="*/ 2216911 w 4659699"/>
              <a:gd name="connsiteY19" fmla="*/ 5132351 h 5835803"/>
              <a:gd name="connsiteX20" fmla="*/ 1588261 w 4659699"/>
              <a:gd name="connsiteY20" fmla="*/ 4975188 h 5835803"/>
              <a:gd name="connsiteX21" fmla="*/ 945324 w 4659699"/>
              <a:gd name="connsiteY21" fmla="*/ 4946613 h 5835803"/>
              <a:gd name="connsiteX22" fmla="*/ 516699 w 4659699"/>
              <a:gd name="connsiteY22" fmla="*/ 5118063 h 5835803"/>
              <a:gd name="connsiteX23" fmla="*/ 173799 w 4659699"/>
              <a:gd name="connsiteY23" fmla="*/ 5418101 h 5835803"/>
              <a:gd name="connsiteX24" fmla="*/ 2349 w 4659699"/>
              <a:gd name="connsiteY24" fmla="*/ 5832438 h 5835803"/>
              <a:gd name="connsiteX25" fmla="*/ 102361 w 4659699"/>
              <a:gd name="connsiteY25" fmla="*/ 5175213 h 5835803"/>
              <a:gd name="connsiteX26" fmla="*/ 473836 w 4659699"/>
              <a:gd name="connsiteY26" fmla="*/ 4132226 h 5835803"/>
              <a:gd name="connsiteX27" fmla="*/ 1173924 w 4659699"/>
              <a:gd name="connsiteY27" fmla="*/ 3560726 h 5835803"/>
              <a:gd name="connsiteX28" fmla="*/ 1573974 w 4659699"/>
              <a:gd name="connsiteY28" fmla="*/ 3303551 h 5835803"/>
              <a:gd name="connsiteX29" fmla="*/ 2002599 w 4659699"/>
              <a:gd name="connsiteY29" fmla="*/ 2703476 h 5835803"/>
              <a:gd name="connsiteX30" fmla="*/ 2145474 w 4659699"/>
              <a:gd name="connsiteY30" fmla="*/ 2003388 h 5835803"/>
              <a:gd name="connsiteX31" fmla="*/ 2114518 w 4659699"/>
              <a:gd name="connsiteY31" fmla="*/ 1748595 h 5835803"/>
              <a:gd name="connsiteX32" fmla="*/ 1988311 w 4659699"/>
              <a:gd name="connsiteY32" fmla="*/ 1517613 h 5835803"/>
              <a:gd name="connsiteX33" fmla="*/ 1716849 w 4659699"/>
              <a:gd name="connsiteY33" fmla="*/ 946113 h 5835803"/>
              <a:gd name="connsiteX34" fmla="*/ 1502536 w 4659699"/>
              <a:gd name="connsiteY34" fmla="*/ 346038 h 5835803"/>
              <a:gd name="connsiteX35" fmla="*/ 1531111 w 4659699"/>
              <a:gd name="connsiteY35" fmla="*/ 88863 h 5835803"/>
              <a:gd name="connsiteX36" fmla="*/ 1859724 w 4659699"/>
              <a:gd name="connsiteY36" fmla="*/ 88863 h 5835803"/>
              <a:gd name="connsiteX37" fmla="*/ 2545524 w 4659699"/>
              <a:gd name="connsiteY37" fmla="*/ 517488 h 5835803"/>
              <a:gd name="connsiteX38" fmla="*/ 3431349 w 4659699"/>
              <a:gd name="connsiteY38" fmla="*/ 1489038 h 5835803"/>
              <a:gd name="connsiteX39" fmla="*/ 3945699 w 4659699"/>
              <a:gd name="connsiteY39" fmla="*/ 1460463 h 5835803"/>
              <a:gd name="connsiteX40" fmla="*/ 4131436 w 4659699"/>
              <a:gd name="connsiteY40" fmla="*/ 688938 h 5835803"/>
              <a:gd name="connsiteX41" fmla="*/ 3945699 w 4659699"/>
              <a:gd name="connsiteY41" fmla="*/ 3138 h 58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59699" h="5835803">
                <a:moveTo>
                  <a:pt x="3945699" y="3138"/>
                </a:moveTo>
                <a:cubicBezTo>
                  <a:pt x="3955224" y="-32581"/>
                  <a:pt x="4110005" y="243645"/>
                  <a:pt x="4188586" y="474626"/>
                </a:cubicBezTo>
                <a:cubicBezTo>
                  <a:pt x="4267167" y="705607"/>
                  <a:pt x="4379086" y="1129470"/>
                  <a:pt x="4417186" y="1389026"/>
                </a:cubicBezTo>
                <a:cubicBezTo>
                  <a:pt x="4455286" y="1648582"/>
                  <a:pt x="4455286" y="1874801"/>
                  <a:pt x="4417186" y="2031963"/>
                </a:cubicBezTo>
                <a:cubicBezTo>
                  <a:pt x="4379086" y="2189125"/>
                  <a:pt x="4195730" y="2174839"/>
                  <a:pt x="4188586" y="2332001"/>
                </a:cubicBezTo>
                <a:cubicBezTo>
                  <a:pt x="4181442" y="2489163"/>
                  <a:pt x="4298124" y="2774913"/>
                  <a:pt x="4374324" y="2974938"/>
                </a:cubicBezTo>
                <a:cubicBezTo>
                  <a:pt x="4450524" y="3174963"/>
                  <a:pt x="4610067" y="3401182"/>
                  <a:pt x="4645786" y="3532151"/>
                </a:cubicBezTo>
                <a:cubicBezTo>
                  <a:pt x="4681505" y="3663120"/>
                  <a:pt x="4643405" y="3705982"/>
                  <a:pt x="4588636" y="3760751"/>
                </a:cubicBezTo>
                <a:cubicBezTo>
                  <a:pt x="4533867" y="3815520"/>
                  <a:pt x="4352893" y="3791707"/>
                  <a:pt x="4317174" y="3860763"/>
                </a:cubicBezTo>
                <a:cubicBezTo>
                  <a:pt x="4281455" y="3929819"/>
                  <a:pt x="4379086" y="4110794"/>
                  <a:pt x="4374324" y="4175088"/>
                </a:cubicBezTo>
                <a:cubicBezTo>
                  <a:pt x="4369562" y="4239382"/>
                  <a:pt x="4295743" y="4213189"/>
                  <a:pt x="4288599" y="4246526"/>
                </a:cubicBezTo>
                <a:cubicBezTo>
                  <a:pt x="4281455" y="4279863"/>
                  <a:pt x="4345749" y="4317963"/>
                  <a:pt x="4331461" y="4375113"/>
                </a:cubicBezTo>
                <a:cubicBezTo>
                  <a:pt x="4317174" y="4432263"/>
                  <a:pt x="4250499" y="4546564"/>
                  <a:pt x="4202874" y="4589426"/>
                </a:cubicBezTo>
                <a:cubicBezTo>
                  <a:pt x="4155249" y="4632288"/>
                  <a:pt x="4052855" y="4572757"/>
                  <a:pt x="4045711" y="4632288"/>
                </a:cubicBezTo>
                <a:cubicBezTo>
                  <a:pt x="4038567" y="4691819"/>
                  <a:pt x="4152867" y="4844219"/>
                  <a:pt x="4160011" y="4946613"/>
                </a:cubicBezTo>
                <a:cubicBezTo>
                  <a:pt x="4167155" y="5049007"/>
                  <a:pt x="4143343" y="5160926"/>
                  <a:pt x="4088574" y="5246651"/>
                </a:cubicBezTo>
                <a:cubicBezTo>
                  <a:pt x="4033805" y="5332376"/>
                  <a:pt x="3971893" y="5413338"/>
                  <a:pt x="3831399" y="5460963"/>
                </a:cubicBezTo>
                <a:cubicBezTo>
                  <a:pt x="3690905" y="5508588"/>
                  <a:pt x="3431348" y="5546688"/>
                  <a:pt x="3245611" y="5532401"/>
                </a:cubicBezTo>
                <a:cubicBezTo>
                  <a:pt x="3059874" y="5518114"/>
                  <a:pt x="2888424" y="5441913"/>
                  <a:pt x="2716974" y="5375238"/>
                </a:cubicBezTo>
                <a:cubicBezTo>
                  <a:pt x="2545524" y="5308563"/>
                  <a:pt x="2405030" y="5199026"/>
                  <a:pt x="2216911" y="5132351"/>
                </a:cubicBezTo>
                <a:cubicBezTo>
                  <a:pt x="2028792" y="5065676"/>
                  <a:pt x="1800192" y="5006144"/>
                  <a:pt x="1588261" y="4975188"/>
                </a:cubicBezTo>
                <a:cubicBezTo>
                  <a:pt x="1376330" y="4944232"/>
                  <a:pt x="1123918" y="4922801"/>
                  <a:pt x="945324" y="4946613"/>
                </a:cubicBezTo>
                <a:cubicBezTo>
                  <a:pt x="766730" y="4970425"/>
                  <a:pt x="645286" y="5039482"/>
                  <a:pt x="516699" y="5118063"/>
                </a:cubicBezTo>
                <a:cubicBezTo>
                  <a:pt x="388112" y="5196644"/>
                  <a:pt x="259524" y="5299039"/>
                  <a:pt x="173799" y="5418101"/>
                </a:cubicBezTo>
                <a:cubicBezTo>
                  <a:pt x="88074" y="5537163"/>
                  <a:pt x="14255" y="5872919"/>
                  <a:pt x="2349" y="5832438"/>
                </a:cubicBezTo>
                <a:cubicBezTo>
                  <a:pt x="-9557" y="5791957"/>
                  <a:pt x="23780" y="5458582"/>
                  <a:pt x="102361" y="5175213"/>
                </a:cubicBezTo>
                <a:cubicBezTo>
                  <a:pt x="180942" y="4891844"/>
                  <a:pt x="295242" y="4401307"/>
                  <a:pt x="473836" y="4132226"/>
                </a:cubicBezTo>
                <a:cubicBezTo>
                  <a:pt x="652430" y="3863145"/>
                  <a:pt x="990568" y="3698839"/>
                  <a:pt x="1173924" y="3560726"/>
                </a:cubicBezTo>
                <a:cubicBezTo>
                  <a:pt x="1357280" y="3422614"/>
                  <a:pt x="1435862" y="3446426"/>
                  <a:pt x="1573974" y="3303551"/>
                </a:cubicBezTo>
                <a:cubicBezTo>
                  <a:pt x="1712086" y="3160676"/>
                  <a:pt x="1907349" y="2920170"/>
                  <a:pt x="2002599" y="2703476"/>
                </a:cubicBezTo>
                <a:cubicBezTo>
                  <a:pt x="2097849" y="2486782"/>
                  <a:pt x="2126821" y="2162535"/>
                  <a:pt x="2145474" y="2003388"/>
                </a:cubicBezTo>
                <a:cubicBezTo>
                  <a:pt x="2164127" y="1844241"/>
                  <a:pt x="2140712" y="1829557"/>
                  <a:pt x="2114518" y="1748595"/>
                </a:cubicBezTo>
                <a:cubicBezTo>
                  <a:pt x="2088324" y="1667633"/>
                  <a:pt x="2054589" y="1651360"/>
                  <a:pt x="1988311" y="1517613"/>
                </a:cubicBezTo>
                <a:cubicBezTo>
                  <a:pt x="1922033" y="1383866"/>
                  <a:pt x="1797811" y="1141375"/>
                  <a:pt x="1716849" y="946113"/>
                </a:cubicBezTo>
                <a:cubicBezTo>
                  <a:pt x="1635886" y="750850"/>
                  <a:pt x="1533492" y="488913"/>
                  <a:pt x="1502536" y="346038"/>
                </a:cubicBezTo>
                <a:cubicBezTo>
                  <a:pt x="1471580" y="203163"/>
                  <a:pt x="1471580" y="131725"/>
                  <a:pt x="1531111" y="88863"/>
                </a:cubicBezTo>
                <a:cubicBezTo>
                  <a:pt x="1590642" y="46001"/>
                  <a:pt x="1690655" y="17426"/>
                  <a:pt x="1859724" y="88863"/>
                </a:cubicBezTo>
                <a:cubicBezTo>
                  <a:pt x="2028793" y="160300"/>
                  <a:pt x="2283587" y="284125"/>
                  <a:pt x="2545524" y="517488"/>
                </a:cubicBezTo>
                <a:cubicBezTo>
                  <a:pt x="2807462" y="750850"/>
                  <a:pt x="3197987" y="1331875"/>
                  <a:pt x="3431349" y="1489038"/>
                </a:cubicBezTo>
                <a:cubicBezTo>
                  <a:pt x="3664712" y="1646200"/>
                  <a:pt x="3829018" y="1593813"/>
                  <a:pt x="3945699" y="1460463"/>
                </a:cubicBezTo>
                <a:cubicBezTo>
                  <a:pt x="4062380" y="1327113"/>
                  <a:pt x="4131436" y="931825"/>
                  <a:pt x="4131436" y="688938"/>
                </a:cubicBezTo>
                <a:cubicBezTo>
                  <a:pt x="4131436" y="446051"/>
                  <a:pt x="3936174" y="38857"/>
                  <a:pt x="3945699" y="31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543049"/>
            <a:ext cx="6115050" cy="5314950"/>
          </a:xfrm>
          <a:custGeom>
            <a:avLst/>
            <a:gdLst>
              <a:gd name="connsiteX0" fmla="*/ 0 w 6115050"/>
              <a:gd name="connsiteY0" fmla="*/ 0 h 5314950"/>
              <a:gd name="connsiteX1" fmla="*/ 6115050 w 6115050"/>
              <a:gd name="connsiteY1" fmla="*/ 5314950 h 5314950"/>
              <a:gd name="connsiteX2" fmla="*/ 0 w 6115050"/>
              <a:gd name="connsiteY2" fmla="*/ 5314950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5050" h="5314950">
                <a:moveTo>
                  <a:pt x="0" y="0"/>
                </a:moveTo>
                <a:lnTo>
                  <a:pt x="6115050" y="5314950"/>
                </a:lnTo>
                <a:lnTo>
                  <a:pt x="0" y="5314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357313" y="-900113"/>
            <a:ext cx="8386763" cy="8386763"/>
          </a:xfrm>
          <a:custGeom>
            <a:avLst/>
            <a:gdLst>
              <a:gd name="connsiteX0" fmla="*/ 4193382 w 8386763"/>
              <a:gd name="connsiteY0" fmla="*/ 0 h 8386763"/>
              <a:gd name="connsiteX1" fmla="*/ 8386763 w 8386763"/>
              <a:gd name="connsiteY1" fmla="*/ 4193382 h 8386763"/>
              <a:gd name="connsiteX2" fmla="*/ 4193382 w 8386763"/>
              <a:gd name="connsiteY2" fmla="*/ 8386763 h 8386763"/>
              <a:gd name="connsiteX3" fmla="*/ 0 w 8386763"/>
              <a:gd name="connsiteY3" fmla="*/ 4193382 h 838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763" h="8386763">
                <a:moveTo>
                  <a:pt x="4193382" y="0"/>
                </a:moveTo>
                <a:lnTo>
                  <a:pt x="8386763" y="4193382"/>
                </a:lnTo>
                <a:lnTo>
                  <a:pt x="4193382" y="8386763"/>
                </a:lnTo>
                <a:lnTo>
                  <a:pt x="0" y="41933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387014" y="430393"/>
            <a:ext cx="3104599" cy="3104600"/>
          </a:xfrm>
          <a:custGeom>
            <a:avLst/>
            <a:gdLst>
              <a:gd name="connsiteX0" fmla="*/ 1552300 w 3104599"/>
              <a:gd name="connsiteY0" fmla="*/ 0 h 3104600"/>
              <a:gd name="connsiteX1" fmla="*/ 3104599 w 3104599"/>
              <a:gd name="connsiteY1" fmla="*/ 1552300 h 3104600"/>
              <a:gd name="connsiteX2" fmla="*/ 1552300 w 3104599"/>
              <a:gd name="connsiteY2" fmla="*/ 3104600 h 3104600"/>
              <a:gd name="connsiteX3" fmla="*/ 0 w 3104599"/>
              <a:gd name="connsiteY3" fmla="*/ 1552300 h 310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599" h="3104600">
                <a:moveTo>
                  <a:pt x="1552300" y="0"/>
                </a:moveTo>
                <a:lnTo>
                  <a:pt x="3104599" y="1552300"/>
                </a:lnTo>
                <a:lnTo>
                  <a:pt x="1552300" y="3104600"/>
                </a:lnTo>
                <a:lnTo>
                  <a:pt x="0" y="1552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853911" y="1370161"/>
            <a:ext cx="3104599" cy="3104600"/>
          </a:xfrm>
          <a:custGeom>
            <a:avLst/>
            <a:gdLst>
              <a:gd name="connsiteX0" fmla="*/ 1552300 w 3104599"/>
              <a:gd name="connsiteY0" fmla="*/ 0 h 3104600"/>
              <a:gd name="connsiteX1" fmla="*/ 3104599 w 3104599"/>
              <a:gd name="connsiteY1" fmla="*/ 1552300 h 3104600"/>
              <a:gd name="connsiteX2" fmla="*/ 1552300 w 3104599"/>
              <a:gd name="connsiteY2" fmla="*/ 3104600 h 3104600"/>
              <a:gd name="connsiteX3" fmla="*/ 0 w 3104599"/>
              <a:gd name="connsiteY3" fmla="*/ 1552300 h 310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599" h="3104600">
                <a:moveTo>
                  <a:pt x="1552300" y="0"/>
                </a:moveTo>
                <a:lnTo>
                  <a:pt x="3104599" y="1552300"/>
                </a:lnTo>
                <a:lnTo>
                  <a:pt x="1552300" y="3104600"/>
                </a:lnTo>
                <a:lnTo>
                  <a:pt x="0" y="1552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7360" y="3081884"/>
            <a:ext cx="3104599" cy="3104600"/>
          </a:xfrm>
          <a:custGeom>
            <a:avLst/>
            <a:gdLst>
              <a:gd name="connsiteX0" fmla="*/ 1552300 w 3104599"/>
              <a:gd name="connsiteY0" fmla="*/ 0 h 3104600"/>
              <a:gd name="connsiteX1" fmla="*/ 3104599 w 3104599"/>
              <a:gd name="connsiteY1" fmla="*/ 1552300 h 3104600"/>
              <a:gd name="connsiteX2" fmla="*/ 1552300 w 3104599"/>
              <a:gd name="connsiteY2" fmla="*/ 3104600 h 3104600"/>
              <a:gd name="connsiteX3" fmla="*/ 0 w 3104599"/>
              <a:gd name="connsiteY3" fmla="*/ 1552300 h 310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599" h="3104600">
                <a:moveTo>
                  <a:pt x="1552300" y="0"/>
                </a:moveTo>
                <a:lnTo>
                  <a:pt x="3104599" y="1552300"/>
                </a:lnTo>
                <a:lnTo>
                  <a:pt x="1552300" y="3104600"/>
                </a:lnTo>
                <a:lnTo>
                  <a:pt x="0" y="1552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62800" y="343804"/>
            <a:ext cx="4667489" cy="6514196"/>
          </a:xfrm>
          <a:custGeom>
            <a:avLst/>
            <a:gdLst>
              <a:gd name="connsiteX0" fmla="*/ 3928556 w 4667489"/>
              <a:gd name="connsiteY0" fmla="*/ 3735195 h 6514196"/>
              <a:gd name="connsiteX1" fmla="*/ 3928528 w 4667489"/>
              <a:gd name="connsiteY1" fmla="*/ 3738323 h 6514196"/>
              <a:gd name="connsiteX2" fmla="*/ 3928628 w 4667489"/>
              <a:gd name="connsiteY2" fmla="*/ 3737538 h 6514196"/>
              <a:gd name="connsiteX3" fmla="*/ 3925983 w 4667489"/>
              <a:gd name="connsiteY3" fmla="*/ 3712800 h 6514196"/>
              <a:gd name="connsiteX4" fmla="*/ 3928373 w 4667489"/>
              <a:gd name="connsiteY4" fmla="*/ 3729257 h 6514196"/>
              <a:gd name="connsiteX5" fmla="*/ 3928290 w 4667489"/>
              <a:gd name="connsiteY5" fmla="*/ 3726558 h 6514196"/>
              <a:gd name="connsiteX6" fmla="*/ 3926497 w 4667489"/>
              <a:gd name="connsiteY6" fmla="*/ 3714811 h 6514196"/>
              <a:gd name="connsiteX7" fmla="*/ 3920156 w 4667489"/>
              <a:gd name="connsiteY7" fmla="*/ 3693363 h 6514196"/>
              <a:gd name="connsiteX8" fmla="*/ 3925192 w 4667489"/>
              <a:gd name="connsiteY8" fmla="*/ 3709701 h 6514196"/>
              <a:gd name="connsiteX9" fmla="*/ 3923384 w 4667489"/>
              <a:gd name="connsiteY9" fmla="*/ 3702622 h 6514196"/>
              <a:gd name="connsiteX10" fmla="*/ 3912346 w 4667489"/>
              <a:gd name="connsiteY10" fmla="*/ 3675838 h 6514196"/>
              <a:gd name="connsiteX11" fmla="*/ 3919433 w 4667489"/>
              <a:gd name="connsiteY11" fmla="*/ 3691290 h 6514196"/>
              <a:gd name="connsiteX12" fmla="*/ 3919093 w 4667489"/>
              <a:gd name="connsiteY12" fmla="*/ 3690314 h 6514196"/>
              <a:gd name="connsiteX13" fmla="*/ 3913757 w 4667489"/>
              <a:gd name="connsiteY13" fmla="*/ 3678212 h 6514196"/>
              <a:gd name="connsiteX14" fmla="*/ 3899916 w 4667489"/>
              <a:gd name="connsiteY14" fmla="*/ 3655186 h 6514196"/>
              <a:gd name="connsiteX15" fmla="*/ 3902557 w 4667489"/>
              <a:gd name="connsiteY15" fmla="*/ 3659370 h 6514196"/>
              <a:gd name="connsiteX16" fmla="*/ 3900510 w 4667489"/>
              <a:gd name="connsiteY16" fmla="*/ 3655928 h 6514196"/>
              <a:gd name="connsiteX17" fmla="*/ 3888184 w 4667489"/>
              <a:gd name="connsiteY17" fmla="*/ 3641763 h 6514196"/>
              <a:gd name="connsiteX18" fmla="*/ 3898641 w 4667489"/>
              <a:gd name="connsiteY18" fmla="*/ 3653595 h 6514196"/>
              <a:gd name="connsiteX19" fmla="*/ 3892874 w 4667489"/>
              <a:gd name="connsiteY19" fmla="*/ 3646394 h 6514196"/>
              <a:gd name="connsiteX20" fmla="*/ 3843010 w 4667489"/>
              <a:gd name="connsiteY20" fmla="*/ 3631409 h 6514196"/>
              <a:gd name="connsiteX21" fmla="*/ 3841543 w 4667489"/>
              <a:gd name="connsiteY21" fmla="*/ 3632160 h 6514196"/>
              <a:gd name="connsiteX22" fmla="*/ 3840751 w 4667489"/>
              <a:gd name="connsiteY22" fmla="*/ 3632916 h 6514196"/>
              <a:gd name="connsiteX23" fmla="*/ 3874140 w 4667489"/>
              <a:gd name="connsiteY23" fmla="*/ 3631180 h 6514196"/>
              <a:gd name="connsiteX24" fmla="*/ 3886099 w 4667489"/>
              <a:gd name="connsiteY24" fmla="*/ 3639704 h 6514196"/>
              <a:gd name="connsiteX25" fmla="*/ 3884744 w 4667489"/>
              <a:gd name="connsiteY25" fmla="*/ 3638366 h 6514196"/>
              <a:gd name="connsiteX26" fmla="*/ 3876262 w 4667489"/>
              <a:gd name="connsiteY26" fmla="*/ 3632166 h 6514196"/>
              <a:gd name="connsiteX27" fmla="*/ 3866870 w 4667489"/>
              <a:gd name="connsiteY27" fmla="*/ 3627999 h 6514196"/>
              <a:gd name="connsiteX28" fmla="*/ 3869430 w 4667489"/>
              <a:gd name="connsiteY28" fmla="*/ 3628990 h 6514196"/>
              <a:gd name="connsiteX29" fmla="*/ 3867562 w 4667489"/>
              <a:gd name="connsiteY29" fmla="*/ 3628122 h 6514196"/>
              <a:gd name="connsiteX30" fmla="*/ 3850969 w 4667489"/>
              <a:gd name="connsiteY30" fmla="*/ 3627665 h 6514196"/>
              <a:gd name="connsiteX31" fmla="*/ 3850066 w 4667489"/>
              <a:gd name="connsiteY31" fmla="*/ 3627794 h 6514196"/>
              <a:gd name="connsiteX32" fmla="*/ 3848689 w 4667489"/>
              <a:gd name="connsiteY32" fmla="*/ 3628499 h 6514196"/>
              <a:gd name="connsiteX33" fmla="*/ 1224648 w 4667489"/>
              <a:gd name="connsiteY33" fmla="*/ 703106 h 6514196"/>
              <a:gd name="connsiteX34" fmla="*/ 1226935 w 4667489"/>
              <a:gd name="connsiteY34" fmla="*/ 709728 h 6514196"/>
              <a:gd name="connsiteX35" fmla="*/ 1227710 w 4667489"/>
              <a:gd name="connsiteY35" fmla="*/ 711906 h 6514196"/>
              <a:gd name="connsiteX36" fmla="*/ 1227756 w 4667489"/>
              <a:gd name="connsiteY36" fmla="*/ 712038 h 6514196"/>
              <a:gd name="connsiteX37" fmla="*/ 1227757 w 4667489"/>
              <a:gd name="connsiteY37" fmla="*/ 712037 h 6514196"/>
              <a:gd name="connsiteX38" fmla="*/ 1227710 w 4667489"/>
              <a:gd name="connsiteY38" fmla="*/ 711906 h 6514196"/>
              <a:gd name="connsiteX39" fmla="*/ 1254618 w 4667489"/>
              <a:gd name="connsiteY39" fmla="*/ 685176 h 6514196"/>
              <a:gd name="connsiteX40" fmla="*/ 1236510 w 4667489"/>
              <a:gd name="connsiteY40" fmla="*/ 695555 h 6514196"/>
              <a:gd name="connsiteX41" fmla="*/ 1254618 w 4667489"/>
              <a:gd name="connsiteY41" fmla="*/ 685176 h 6514196"/>
              <a:gd name="connsiteX42" fmla="*/ 2167921 w 4667489"/>
              <a:gd name="connsiteY42" fmla="*/ 199 h 6514196"/>
              <a:gd name="connsiteX43" fmla="*/ 2705158 w 4667489"/>
              <a:gd name="connsiteY43" fmla="*/ 134508 h 6514196"/>
              <a:gd name="connsiteX44" fmla="*/ 3161810 w 4667489"/>
              <a:gd name="connsiteY44" fmla="*/ 403126 h 6514196"/>
              <a:gd name="connsiteX45" fmla="*/ 3457290 w 4667489"/>
              <a:gd name="connsiteY45" fmla="*/ 712038 h 6514196"/>
              <a:gd name="connsiteX46" fmla="*/ 3591599 w 4667489"/>
              <a:gd name="connsiteY46" fmla="*/ 752330 h 6514196"/>
              <a:gd name="connsiteX47" fmla="*/ 3672184 w 4667489"/>
              <a:gd name="connsiteY47" fmla="*/ 886640 h 6514196"/>
              <a:gd name="connsiteX48" fmla="*/ 3712477 w 4667489"/>
              <a:gd name="connsiteY48" fmla="*/ 886640 h 6514196"/>
              <a:gd name="connsiteX49" fmla="*/ 3846786 w 4667489"/>
              <a:gd name="connsiteY49" fmla="*/ 886640 h 6514196"/>
              <a:gd name="connsiteX50" fmla="*/ 3887079 w 4667489"/>
              <a:gd name="connsiteY50" fmla="*/ 994087 h 6514196"/>
              <a:gd name="connsiteX51" fmla="*/ 3913941 w 4667489"/>
              <a:gd name="connsiteY51" fmla="*/ 1235844 h 6514196"/>
              <a:gd name="connsiteX52" fmla="*/ 4195990 w 4667489"/>
              <a:gd name="connsiteY52" fmla="*/ 1195551 h 6514196"/>
              <a:gd name="connsiteX53" fmla="*/ 4491471 w 4667489"/>
              <a:gd name="connsiteY53" fmla="*/ 1222413 h 6514196"/>
              <a:gd name="connsiteX54" fmla="*/ 4491471 w 4667489"/>
              <a:gd name="connsiteY54" fmla="*/ 1437308 h 6514196"/>
              <a:gd name="connsiteX55" fmla="*/ 4303438 w 4667489"/>
              <a:gd name="connsiteY55" fmla="*/ 1450738 h 6514196"/>
              <a:gd name="connsiteX56" fmla="*/ 4464609 w 4667489"/>
              <a:gd name="connsiteY56" fmla="*/ 1531324 h 6514196"/>
              <a:gd name="connsiteX57" fmla="*/ 4572056 w 4667489"/>
              <a:gd name="connsiteY57" fmla="*/ 1840235 h 6514196"/>
              <a:gd name="connsiteX58" fmla="*/ 4531764 w 4667489"/>
              <a:gd name="connsiteY58" fmla="*/ 2149146 h 6514196"/>
              <a:gd name="connsiteX59" fmla="*/ 4666073 w 4667489"/>
              <a:gd name="connsiteY59" fmla="*/ 2337179 h 6514196"/>
              <a:gd name="connsiteX60" fmla="*/ 4598918 w 4667489"/>
              <a:gd name="connsiteY60" fmla="*/ 2646091 h 6514196"/>
              <a:gd name="connsiteX61" fmla="*/ 4545194 w 4667489"/>
              <a:gd name="connsiteY61" fmla="*/ 2820693 h 6514196"/>
              <a:gd name="connsiteX62" fmla="*/ 4276576 w 4667489"/>
              <a:gd name="connsiteY62" fmla="*/ 2914709 h 6514196"/>
              <a:gd name="connsiteX63" fmla="*/ 4276576 w 4667489"/>
              <a:gd name="connsiteY63" fmla="*/ 3022156 h 6514196"/>
              <a:gd name="connsiteX64" fmla="*/ 4491471 w 4667489"/>
              <a:gd name="connsiteY64" fmla="*/ 3169897 h 6514196"/>
              <a:gd name="connsiteX65" fmla="*/ 4478040 w 4667489"/>
              <a:gd name="connsiteY65" fmla="*/ 3049018 h 6514196"/>
              <a:gd name="connsiteX66" fmla="*/ 4397454 w 4667489"/>
              <a:gd name="connsiteY66" fmla="*/ 2901278 h 6514196"/>
              <a:gd name="connsiteX67" fmla="*/ 4504902 w 4667489"/>
              <a:gd name="connsiteY67" fmla="*/ 2968433 h 6514196"/>
              <a:gd name="connsiteX68" fmla="*/ 4572056 w 4667489"/>
              <a:gd name="connsiteY68" fmla="*/ 3223620 h 6514196"/>
              <a:gd name="connsiteX69" fmla="*/ 4451178 w 4667489"/>
              <a:gd name="connsiteY69" fmla="*/ 3371360 h 6514196"/>
              <a:gd name="connsiteX70" fmla="*/ 4303438 w 4667489"/>
              <a:gd name="connsiteY70" fmla="*/ 3183328 h 6514196"/>
              <a:gd name="connsiteX71" fmla="*/ 4182560 w 4667489"/>
              <a:gd name="connsiteY71" fmla="*/ 3022156 h 6514196"/>
              <a:gd name="connsiteX72" fmla="*/ 4182560 w 4667489"/>
              <a:gd name="connsiteY72" fmla="*/ 3102742 h 6514196"/>
              <a:gd name="connsiteX73" fmla="*/ 4088543 w 4667489"/>
              <a:gd name="connsiteY73" fmla="*/ 3223620 h 6514196"/>
              <a:gd name="connsiteX74" fmla="*/ 4142267 w 4667489"/>
              <a:gd name="connsiteY74" fmla="*/ 3398222 h 6514196"/>
              <a:gd name="connsiteX75" fmla="*/ 4115405 w 4667489"/>
              <a:gd name="connsiteY75" fmla="*/ 3586255 h 6514196"/>
              <a:gd name="connsiteX76" fmla="*/ 3994527 w 4667489"/>
              <a:gd name="connsiteY76" fmla="*/ 3801150 h 6514196"/>
              <a:gd name="connsiteX77" fmla="*/ 3819925 w 4667489"/>
              <a:gd name="connsiteY77" fmla="*/ 4056337 h 6514196"/>
              <a:gd name="connsiteX78" fmla="*/ 3685615 w 4667489"/>
              <a:gd name="connsiteY78" fmla="*/ 4324956 h 6514196"/>
              <a:gd name="connsiteX79" fmla="*/ 3685615 w 4667489"/>
              <a:gd name="connsiteY79" fmla="*/ 4526420 h 6514196"/>
              <a:gd name="connsiteX80" fmla="*/ 3605030 w 4667489"/>
              <a:gd name="connsiteY80" fmla="*/ 4324956 h 6514196"/>
              <a:gd name="connsiteX81" fmla="*/ 3582365 w 4667489"/>
              <a:gd name="connsiteY81" fmla="*/ 4193165 h 6514196"/>
              <a:gd name="connsiteX82" fmla="*/ 3582042 w 4667489"/>
              <a:gd name="connsiteY82" fmla="*/ 4188658 h 6514196"/>
              <a:gd name="connsiteX83" fmla="*/ 3563583 w 4667489"/>
              <a:gd name="connsiteY83" fmla="*/ 4203343 h 6514196"/>
              <a:gd name="connsiteX84" fmla="*/ 3511013 w 4667489"/>
              <a:gd name="connsiteY84" fmla="*/ 4230940 h 6514196"/>
              <a:gd name="connsiteX85" fmla="*/ 3175240 w 4667489"/>
              <a:gd name="connsiteY85" fmla="*/ 4257801 h 6514196"/>
              <a:gd name="connsiteX86" fmla="*/ 3645323 w 4667489"/>
              <a:gd name="connsiteY86" fmla="*/ 4593574 h 6514196"/>
              <a:gd name="connsiteX87" fmla="*/ 3981096 w 4667489"/>
              <a:gd name="connsiteY87" fmla="*/ 4889055 h 6514196"/>
              <a:gd name="connsiteX88" fmla="*/ 3967665 w 4667489"/>
              <a:gd name="connsiteY88" fmla="*/ 5184535 h 6514196"/>
              <a:gd name="connsiteX89" fmla="*/ 4128836 w 4667489"/>
              <a:gd name="connsiteY89" fmla="*/ 5641186 h 6514196"/>
              <a:gd name="connsiteX90" fmla="*/ 4531764 w 4667489"/>
              <a:gd name="connsiteY90" fmla="*/ 6299302 h 6514196"/>
              <a:gd name="connsiteX91" fmla="*/ 4576254 w 4667489"/>
              <a:gd name="connsiteY91" fmla="*/ 6507481 h 6514196"/>
              <a:gd name="connsiteX92" fmla="*/ 4576173 w 4667489"/>
              <a:gd name="connsiteY92" fmla="*/ 6514196 h 6514196"/>
              <a:gd name="connsiteX93" fmla="*/ 1116736 w 4667489"/>
              <a:gd name="connsiteY93" fmla="*/ 6514196 h 6514196"/>
              <a:gd name="connsiteX94" fmla="*/ 1122896 w 4667489"/>
              <a:gd name="connsiteY94" fmla="*/ 6510986 h 6514196"/>
              <a:gd name="connsiteX95" fmla="*/ 1241187 w 4667489"/>
              <a:gd name="connsiteY95" fmla="*/ 6420180 h 6514196"/>
              <a:gd name="connsiteX96" fmla="*/ 1482944 w 4667489"/>
              <a:gd name="connsiteY96" fmla="*/ 5842650 h 6514196"/>
              <a:gd name="connsiteX97" fmla="*/ 1536668 w 4667489"/>
              <a:gd name="connsiteY97" fmla="*/ 5090519 h 6514196"/>
              <a:gd name="connsiteX98" fmla="*/ 1429220 w 4667489"/>
              <a:gd name="connsiteY98" fmla="*/ 4808469 h 6514196"/>
              <a:gd name="connsiteX99" fmla="*/ 1174033 w 4667489"/>
              <a:gd name="connsiteY99" fmla="*/ 4324956 h 6514196"/>
              <a:gd name="connsiteX100" fmla="*/ 1026292 w 4667489"/>
              <a:gd name="connsiteY100" fmla="*/ 3922028 h 6514196"/>
              <a:gd name="connsiteX101" fmla="*/ 891983 w 4667489"/>
              <a:gd name="connsiteY101" fmla="*/ 3626548 h 6514196"/>
              <a:gd name="connsiteX102" fmla="*/ 623365 w 4667489"/>
              <a:gd name="connsiteY102" fmla="*/ 3626548 h 6514196"/>
              <a:gd name="connsiteX103" fmla="*/ 193575 w 4667489"/>
              <a:gd name="connsiteY103" fmla="*/ 3586255 h 6514196"/>
              <a:gd name="connsiteX104" fmla="*/ 72697 w 4667489"/>
              <a:gd name="connsiteY104" fmla="*/ 3344499 h 6514196"/>
              <a:gd name="connsiteX105" fmla="*/ 99559 w 4667489"/>
              <a:gd name="connsiteY105" fmla="*/ 3089311 h 6514196"/>
              <a:gd name="connsiteX106" fmla="*/ 59266 w 4667489"/>
              <a:gd name="connsiteY106" fmla="*/ 2928140 h 6514196"/>
              <a:gd name="connsiteX107" fmla="*/ 247299 w 4667489"/>
              <a:gd name="connsiteY107" fmla="*/ 2887847 h 6514196"/>
              <a:gd name="connsiteX108" fmla="*/ 112990 w 4667489"/>
              <a:gd name="connsiteY108" fmla="*/ 2699814 h 6514196"/>
              <a:gd name="connsiteX109" fmla="*/ 166713 w 4667489"/>
              <a:gd name="connsiteY109" fmla="*/ 2552074 h 6514196"/>
              <a:gd name="connsiteX110" fmla="*/ 153282 w 4667489"/>
              <a:gd name="connsiteY110" fmla="*/ 2458058 h 6514196"/>
              <a:gd name="connsiteX111" fmla="*/ 18973 w 4667489"/>
              <a:gd name="connsiteY111" fmla="*/ 2216301 h 6514196"/>
              <a:gd name="connsiteX112" fmla="*/ 623365 w 4667489"/>
              <a:gd name="connsiteY112" fmla="*/ 1692495 h 6514196"/>
              <a:gd name="connsiteX113" fmla="*/ 556210 w 4667489"/>
              <a:gd name="connsiteY113" fmla="*/ 1477600 h 6514196"/>
              <a:gd name="connsiteX114" fmla="*/ 824829 w 4667489"/>
              <a:gd name="connsiteY114" fmla="*/ 994087 h 6514196"/>
              <a:gd name="connsiteX115" fmla="*/ 1137727 w 4667489"/>
              <a:gd name="connsiteY115" fmla="*/ 752173 h 6514196"/>
              <a:gd name="connsiteX116" fmla="*/ 1224438 w 4667489"/>
              <a:gd name="connsiteY116" fmla="*/ 702474 h 6514196"/>
              <a:gd name="connsiteX117" fmla="*/ 1224438 w 4667489"/>
              <a:gd name="connsiteY117" fmla="*/ 702474 h 6514196"/>
              <a:gd name="connsiteX118" fmla="*/ 1221161 w 4667489"/>
              <a:gd name="connsiteY118" fmla="*/ 692634 h 6514196"/>
              <a:gd name="connsiteX119" fmla="*/ 1187463 w 4667489"/>
              <a:gd name="connsiteY119" fmla="*/ 416557 h 6514196"/>
              <a:gd name="connsiteX120" fmla="*/ 1429220 w 4667489"/>
              <a:gd name="connsiteY120" fmla="*/ 161370 h 6514196"/>
              <a:gd name="connsiteX121" fmla="*/ 2167921 w 4667489"/>
              <a:gd name="connsiteY121" fmla="*/ 199 h 651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667489" h="6514196">
                <a:moveTo>
                  <a:pt x="3928556" y="3735195"/>
                </a:moveTo>
                <a:lnTo>
                  <a:pt x="3928528" y="3738323"/>
                </a:lnTo>
                <a:lnTo>
                  <a:pt x="3928628" y="3737538"/>
                </a:lnTo>
                <a:close/>
                <a:moveTo>
                  <a:pt x="3925983" y="3712800"/>
                </a:moveTo>
                <a:lnTo>
                  <a:pt x="3928373" y="3729257"/>
                </a:lnTo>
                <a:lnTo>
                  <a:pt x="3928290" y="3726558"/>
                </a:lnTo>
                <a:cubicBezTo>
                  <a:pt x="3927927" y="3722752"/>
                  <a:pt x="3927322" y="3718819"/>
                  <a:pt x="3926497" y="3714811"/>
                </a:cubicBezTo>
                <a:close/>
                <a:moveTo>
                  <a:pt x="3920156" y="3693363"/>
                </a:moveTo>
                <a:lnTo>
                  <a:pt x="3925192" y="3709701"/>
                </a:lnTo>
                <a:lnTo>
                  <a:pt x="3923384" y="3702622"/>
                </a:lnTo>
                <a:close/>
                <a:moveTo>
                  <a:pt x="3912346" y="3675838"/>
                </a:moveTo>
                <a:lnTo>
                  <a:pt x="3919433" y="3691290"/>
                </a:lnTo>
                <a:lnTo>
                  <a:pt x="3919093" y="3690314"/>
                </a:lnTo>
                <a:cubicBezTo>
                  <a:pt x="3917480" y="3686227"/>
                  <a:pt x="3915694" y="3682176"/>
                  <a:pt x="3913757" y="3678212"/>
                </a:cubicBezTo>
                <a:close/>
                <a:moveTo>
                  <a:pt x="3899916" y="3655186"/>
                </a:moveTo>
                <a:lnTo>
                  <a:pt x="3902557" y="3659370"/>
                </a:lnTo>
                <a:lnTo>
                  <a:pt x="3900510" y="3655928"/>
                </a:lnTo>
                <a:close/>
                <a:moveTo>
                  <a:pt x="3888184" y="3641763"/>
                </a:moveTo>
                <a:lnTo>
                  <a:pt x="3898641" y="3653595"/>
                </a:lnTo>
                <a:lnTo>
                  <a:pt x="3892874" y="3646394"/>
                </a:lnTo>
                <a:close/>
                <a:moveTo>
                  <a:pt x="3843010" y="3631409"/>
                </a:moveTo>
                <a:lnTo>
                  <a:pt x="3841543" y="3632160"/>
                </a:lnTo>
                <a:lnTo>
                  <a:pt x="3840751" y="3632916"/>
                </a:lnTo>
                <a:close/>
                <a:moveTo>
                  <a:pt x="3874140" y="3631180"/>
                </a:moveTo>
                <a:lnTo>
                  <a:pt x="3886099" y="3639704"/>
                </a:lnTo>
                <a:lnTo>
                  <a:pt x="3884744" y="3638366"/>
                </a:lnTo>
                <a:cubicBezTo>
                  <a:pt x="3881968" y="3635976"/>
                  <a:pt x="3879133" y="3633892"/>
                  <a:pt x="3876262" y="3632166"/>
                </a:cubicBezTo>
                <a:close/>
                <a:moveTo>
                  <a:pt x="3866870" y="3627999"/>
                </a:moveTo>
                <a:lnTo>
                  <a:pt x="3869430" y="3628990"/>
                </a:lnTo>
                <a:lnTo>
                  <a:pt x="3867562" y="3628122"/>
                </a:lnTo>
                <a:close/>
                <a:moveTo>
                  <a:pt x="3850969" y="3627665"/>
                </a:moveTo>
                <a:lnTo>
                  <a:pt x="3850066" y="3627794"/>
                </a:lnTo>
                <a:lnTo>
                  <a:pt x="3848689" y="3628499"/>
                </a:lnTo>
                <a:close/>
                <a:moveTo>
                  <a:pt x="1224648" y="703106"/>
                </a:moveTo>
                <a:cubicBezTo>
                  <a:pt x="1225625" y="705980"/>
                  <a:pt x="1226402" y="708213"/>
                  <a:pt x="1226935" y="709728"/>
                </a:cubicBezTo>
                <a:lnTo>
                  <a:pt x="1227710" y="711906"/>
                </a:lnTo>
                <a:lnTo>
                  <a:pt x="1227756" y="712038"/>
                </a:lnTo>
                <a:lnTo>
                  <a:pt x="1227757" y="712037"/>
                </a:lnTo>
                <a:lnTo>
                  <a:pt x="1227710" y="711906"/>
                </a:lnTo>
                <a:close/>
                <a:moveTo>
                  <a:pt x="1254618" y="685176"/>
                </a:moveTo>
                <a:lnTo>
                  <a:pt x="1236510" y="695555"/>
                </a:lnTo>
                <a:lnTo>
                  <a:pt x="1254618" y="685176"/>
                </a:lnTo>
                <a:close/>
                <a:moveTo>
                  <a:pt x="2167921" y="199"/>
                </a:moveTo>
                <a:cubicBezTo>
                  <a:pt x="2380578" y="-4278"/>
                  <a:pt x="2539510" y="67353"/>
                  <a:pt x="2705158" y="134508"/>
                </a:cubicBezTo>
                <a:cubicBezTo>
                  <a:pt x="2870806" y="201662"/>
                  <a:pt x="3036454" y="306871"/>
                  <a:pt x="3161810" y="403126"/>
                </a:cubicBezTo>
                <a:cubicBezTo>
                  <a:pt x="3287165" y="499381"/>
                  <a:pt x="3385658" y="653837"/>
                  <a:pt x="3457290" y="712038"/>
                </a:cubicBezTo>
                <a:cubicBezTo>
                  <a:pt x="3528921" y="770238"/>
                  <a:pt x="3555783" y="723230"/>
                  <a:pt x="3591599" y="752330"/>
                </a:cubicBezTo>
                <a:cubicBezTo>
                  <a:pt x="3627415" y="781431"/>
                  <a:pt x="3652038" y="864255"/>
                  <a:pt x="3672184" y="886640"/>
                </a:cubicBezTo>
                <a:cubicBezTo>
                  <a:pt x="3692331" y="909025"/>
                  <a:pt x="3683377" y="886640"/>
                  <a:pt x="3712477" y="886640"/>
                </a:cubicBezTo>
                <a:cubicBezTo>
                  <a:pt x="3712477" y="886640"/>
                  <a:pt x="3817686" y="868732"/>
                  <a:pt x="3846786" y="886640"/>
                </a:cubicBezTo>
                <a:cubicBezTo>
                  <a:pt x="3875887" y="904547"/>
                  <a:pt x="3875887" y="935886"/>
                  <a:pt x="3887079" y="994087"/>
                </a:cubicBezTo>
                <a:cubicBezTo>
                  <a:pt x="3898272" y="1052288"/>
                  <a:pt x="3862456" y="1202266"/>
                  <a:pt x="3913941" y="1235844"/>
                </a:cubicBezTo>
                <a:cubicBezTo>
                  <a:pt x="3965426" y="1269421"/>
                  <a:pt x="4099736" y="1197789"/>
                  <a:pt x="4195990" y="1195551"/>
                </a:cubicBezTo>
                <a:cubicBezTo>
                  <a:pt x="4292245" y="1193312"/>
                  <a:pt x="4442224" y="1182120"/>
                  <a:pt x="4491471" y="1222413"/>
                </a:cubicBezTo>
                <a:cubicBezTo>
                  <a:pt x="4540717" y="1262706"/>
                  <a:pt x="4522810" y="1399253"/>
                  <a:pt x="4491471" y="1437308"/>
                </a:cubicBezTo>
                <a:cubicBezTo>
                  <a:pt x="4460132" y="1475362"/>
                  <a:pt x="4307915" y="1435069"/>
                  <a:pt x="4303438" y="1450738"/>
                </a:cubicBezTo>
                <a:cubicBezTo>
                  <a:pt x="4298961" y="1466408"/>
                  <a:pt x="4419839" y="1466408"/>
                  <a:pt x="4464609" y="1531324"/>
                </a:cubicBezTo>
                <a:cubicBezTo>
                  <a:pt x="4509379" y="1596240"/>
                  <a:pt x="4560864" y="1737265"/>
                  <a:pt x="4572056" y="1840235"/>
                </a:cubicBezTo>
                <a:cubicBezTo>
                  <a:pt x="4583249" y="1943206"/>
                  <a:pt x="4516094" y="2066322"/>
                  <a:pt x="4531764" y="2149146"/>
                </a:cubicBezTo>
                <a:cubicBezTo>
                  <a:pt x="4547433" y="2231970"/>
                  <a:pt x="4654880" y="2254356"/>
                  <a:pt x="4666073" y="2337179"/>
                </a:cubicBezTo>
                <a:cubicBezTo>
                  <a:pt x="4677265" y="2420003"/>
                  <a:pt x="4619065" y="2565505"/>
                  <a:pt x="4598918" y="2646091"/>
                </a:cubicBezTo>
                <a:cubicBezTo>
                  <a:pt x="4578772" y="2726676"/>
                  <a:pt x="4598918" y="2775923"/>
                  <a:pt x="4545194" y="2820693"/>
                </a:cubicBezTo>
                <a:cubicBezTo>
                  <a:pt x="4491471" y="2865462"/>
                  <a:pt x="4321346" y="2881132"/>
                  <a:pt x="4276576" y="2914709"/>
                </a:cubicBezTo>
                <a:cubicBezTo>
                  <a:pt x="4231806" y="2948286"/>
                  <a:pt x="4240760" y="2979625"/>
                  <a:pt x="4276576" y="3022156"/>
                </a:cubicBezTo>
                <a:cubicBezTo>
                  <a:pt x="4312392" y="3064688"/>
                  <a:pt x="4457893" y="3165420"/>
                  <a:pt x="4491471" y="3169897"/>
                </a:cubicBezTo>
                <a:cubicBezTo>
                  <a:pt x="4525048" y="3174374"/>
                  <a:pt x="4493709" y="3093788"/>
                  <a:pt x="4478040" y="3049018"/>
                </a:cubicBezTo>
                <a:cubicBezTo>
                  <a:pt x="4462370" y="3004249"/>
                  <a:pt x="4392977" y="2914709"/>
                  <a:pt x="4397454" y="2901278"/>
                </a:cubicBezTo>
                <a:cubicBezTo>
                  <a:pt x="4401931" y="2887847"/>
                  <a:pt x="4475801" y="2914709"/>
                  <a:pt x="4504902" y="2968433"/>
                </a:cubicBezTo>
                <a:cubicBezTo>
                  <a:pt x="4534002" y="3022156"/>
                  <a:pt x="4581010" y="3156466"/>
                  <a:pt x="4572056" y="3223620"/>
                </a:cubicBezTo>
                <a:cubicBezTo>
                  <a:pt x="4563102" y="3290775"/>
                  <a:pt x="4495948" y="3378076"/>
                  <a:pt x="4451178" y="3371360"/>
                </a:cubicBezTo>
                <a:cubicBezTo>
                  <a:pt x="4406408" y="3364645"/>
                  <a:pt x="4348208" y="3241528"/>
                  <a:pt x="4303438" y="3183328"/>
                </a:cubicBezTo>
                <a:cubicBezTo>
                  <a:pt x="4258668" y="3125127"/>
                  <a:pt x="4202706" y="3035588"/>
                  <a:pt x="4182560" y="3022156"/>
                </a:cubicBezTo>
                <a:cubicBezTo>
                  <a:pt x="4162413" y="3008726"/>
                  <a:pt x="4198229" y="3069165"/>
                  <a:pt x="4182560" y="3102742"/>
                </a:cubicBezTo>
                <a:cubicBezTo>
                  <a:pt x="4166890" y="3136320"/>
                  <a:pt x="4095259" y="3174374"/>
                  <a:pt x="4088543" y="3223620"/>
                </a:cubicBezTo>
                <a:cubicBezTo>
                  <a:pt x="4081828" y="3272867"/>
                  <a:pt x="4137790" y="3337783"/>
                  <a:pt x="4142267" y="3398222"/>
                </a:cubicBezTo>
                <a:cubicBezTo>
                  <a:pt x="4146744" y="3458661"/>
                  <a:pt x="4140028" y="3519101"/>
                  <a:pt x="4115405" y="3586255"/>
                </a:cubicBezTo>
                <a:cubicBezTo>
                  <a:pt x="4090782" y="3653410"/>
                  <a:pt x="4043773" y="3722803"/>
                  <a:pt x="3994527" y="3801150"/>
                </a:cubicBezTo>
                <a:cubicBezTo>
                  <a:pt x="3945280" y="3879497"/>
                  <a:pt x="3871410" y="3969036"/>
                  <a:pt x="3819925" y="4056337"/>
                </a:cubicBezTo>
                <a:cubicBezTo>
                  <a:pt x="3768439" y="4143638"/>
                  <a:pt x="3708000" y="4246609"/>
                  <a:pt x="3685615" y="4324956"/>
                </a:cubicBezTo>
                <a:cubicBezTo>
                  <a:pt x="3663231" y="4403303"/>
                  <a:pt x="3699046" y="4526420"/>
                  <a:pt x="3685615" y="4526420"/>
                </a:cubicBezTo>
                <a:cubicBezTo>
                  <a:pt x="3672184" y="4526420"/>
                  <a:pt x="3620699" y="4401065"/>
                  <a:pt x="3605030" y="4324956"/>
                </a:cubicBezTo>
                <a:cubicBezTo>
                  <a:pt x="3597195" y="4286902"/>
                  <a:pt x="3587122" y="4239334"/>
                  <a:pt x="3582365" y="4193165"/>
                </a:cubicBezTo>
                <a:lnTo>
                  <a:pt x="3582042" y="4188658"/>
                </a:lnTo>
                <a:lnTo>
                  <a:pt x="3563583" y="4203343"/>
                </a:lnTo>
                <a:cubicBezTo>
                  <a:pt x="3548788" y="4213592"/>
                  <a:pt x="3531719" y="4222546"/>
                  <a:pt x="3511013" y="4230940"/>
                </a:cubicBezTo>
                <a:cubicBezTo>
                  <a:pt x="3428189" y="4264517"/>
                  <a:pt x="3152856" y="4197362"/>
                  <a:pt x="3175240" y="4257801"/>
                </a:cubicBezTo>
                <a:cubicBezTo>
                  <a:pt x="3197625" y="4318241"/>
                  <a:pt x="3511013" y="4488366"/>
                  <a:pt x="3645323" y="4593574"/>
                </a:cubicBezTo>
                <a:cubicBezTo>
                  <a:pt x="3779632" y="4698783"/>
                  <a:pt x="3927372" y="4790561"/>
                  <a:pt x="3981096" y="4889055"/>
                </a:cubicBezTo>
                <a:cubicBezTo>
                  <a:pt x="4034819" y="4987548"/>
                  <a:pt x="3943041" y="5059180"/>
                  <a:pt x="3967665" y="5184535"/>
                </a:cubicBezTo>
                <a:cubicBezTo>
                  <a:pt x="3992288" y="5309890"/>
                  <a:pt x="4034819" y="5455392"/>
                  <a:pt x="4128836" y="5641186"/>
                </a:cubicBezTo>
                <a:cubicBezTo>
                  <a:pt x="4222852" y="5826981"/>
                  <a:pt x="4455655" y="6131415"/>
                  <a:pt x="4531764" y="6299302"/>
                </a:cubicBezTo>
                <a:cubicBezTo>
                  <a:pt x="4569818" y="6383245"/>
                  <a:pt x="4575974" y="6450959"/>
                  <a:pt x="4576254" y="6507481"/>
                </a:cubicBezTo>
                <a:lnTo>
                  <a:pt x="4576173" y="6514196"/>
                </a:lnTo>
                <a:lnTo>
                  <a:pt x="1116736" y="6514196"/>
                </a:lnTo>
                <a:lnTo>
                  <a:pt x="1122896" y="6510986"/>
                </a:lnTo>
                <a:cubicBezTo>
                  <a:pt x="1178597" y="6480934"/>
                  <a:pt x="1222720" y="6450400"/>
                  <a:pt x="1241187" y="6420180"/>
                </a:cubicBezTo>
                <a:cubicBezTo>
                  <a:pt x="1339681" y="6259009"/>
                  <a:pt x="1433697" y="6064260"/>
                  <a:pt x="1482944" y="5842650"/>
                </a:cubicBezTo>
                <a:cubicBezTo>
                  <a:pt x="1532190" y="5621040"/>
                  <a:pt x="1545622" y="5262882"/>
                  <a:pt x="1536668" y="5090519"/>
                </a:cubicBezTo>
                <a:cubicBezTo>
                  <a:pt x="1527714" y="4918155"/>
                  <a:pt x="1489659" y="4936063"/>
                  <a:pt x="1429220" y="4808469"/>
                </a:cubicBezTo>
                <a:cubicBezTo>
                  <a:pt x="1368781" y="4680875"/>
                  <a:pt x="1241187" y="4472696"/>
                  <a:pt x="1174033" y="4324956"/>
                </a:cubicBezTo>
                <a:cubicBezTo>
                  <a:pt x="1106878" y="4177216"/>
                  <a:pt x="1073301" y="4038430"/>
                  <a:pt x="1026292" y="3922028"/>
                </a:cubicBezTo>
                <a:cubicBezTo>
                  <a:pt x="979284" y="3805627"/>
                  <a:pt x="959138" y="3675795"/>
                  <a:pt x="891983" y="3626548"/>
                </a:cubicBezTo>
                <a:cubicBezTo>
                  <a:pt x="824829" y="3577301"/>
                  <a:pt x="739766" y="3633263"/>
                  <a:pt x="623365" y="3626548"/>
                </a:cubicBezTo>
                <a:cubicBezTo>
                  <a:pt x="506963" y="3619832"/>
                  <a:pt x="285353" y="3633263"/>
                  <a:pt x="193575" y="3586255"/>
                </a:cubicBezTo>
                <a:cubicBezTo>
                  <a:pt x="101797" y="3539247"/>
                  <a:pt x="88366" y="3427323"/>
                  <a:pt x="72697" y="3344499"/>
                </a:cubicBezTo>
                <a:cubicBezTo>
                  <a:pt x="57027" y="3261675"/>
                  <a:pt x="101797" y="3158704"/>
                  <a:pt x="99559" y="3089311"/>
                </a:cubicBezTo>
                <a:cubicBezTo>
                  <a:pt x="97320" y="3019918"/>
                  <a:pt x="34643" y="2961717"/>
                  <a:pt x="59266" y="2928140"/>
                </a:cubicBezTo>
                <a:cubicBezTo>
                  <a:pt x="83889" y="2894563"/>
                  <a:pt x="238345" y="2925901"/>
                  <a:pt x="247299" y="2887847"/>
                </a:cubicBezTo>
                <a:cubicBezTo>
                  <a:pt x="256253" y="2849793"/>
                  <a:pt x="126421" y="2755777"/>
                  <a:pt x="112990" y="2699814"/>
                </a:cubicBezTo>
                <a:cubicBezTo>
                  <a:pt x="99559" y="2643852"/>
                  <a:pt x="159998" y="2592367"/>
                  <a:pt x="166713" y="2552074"/>
                </a:cubicBezTo>
                <a:cubicBezTo>
                  <a:pt x="173429" y="2511781"/>
                  <a:pt x="177906" y="2514020"/>
                  <a:pt x="153282" y="2458058"/>
                </a:cubicBezTo>
                <a:cubicBezTo>
                  <a:pt x="128659" y="2402095"/>
                  <a:pt x="-59374" y="2343895"/>
                  <a:pt x="18973" y="2216301"/>
                </a:cubicBezTo>
                <a:cubicBezTo>
                  <a:pt x="97320" y="2088707"/>
                  <a:pt x="533825" y="1815612"/>
                  <a:pt x="623365" y="1692495"/>
                </a:cubicBezTo>
                <a:cubicBezTo>
                  <a:pt x="712904" y="1569378"/>
                  <a:pt x="522633" y="1594002"/>
                  <a:pt x="556210" y="1477600"/>
                </a:cubicBezTo>
                <a:cubicBezTo>
                  <a:pt x="589787" y="1361199"/>
                  <a:pt x="708427" y="1126158"/>
                  <a:pt x="824829" y="994087"/>
                </a:cubicBezTo>
                <a:cubicBezTo>
                  <a:pt x="912130" y="895034"/>
                  <a:pt x="1022095" y="820534"/>
                  <a:pt x="1137727" y="752173"/>
                </a:cubicBezTo>
                <a:lnTo>
                  <a:pt x="1224438" y="702474"/>
                </a:lnTo>
                <a:lnTo>
                  <a:pt x="1224438" y="702474"/>
                </a:lnTo>
                <a:lnTo>
                  <a:pt x="1221161" y="692634"/>
                </a:lnTo>
                <a:cubicBezTo>
                  <a:pt x="1203833" y="639584"/>
                  <a:pt x="1160182" y="491126"/>
                  <a:pt x="1187463" y="416557"/>
                </a:cubicBezTo>
                <a:cubicBezTo>
                  <a:pt x="1221041" y="324779"/>
                  <a:pt x="1265811" y="230763"/>
                  <a:pt x="1429220" y="161370"/>
                </a:cubicBezTo>
                <a:cubicBezTo>
                  <a:pt x="1592630" y="91977"/>
                  <a:pt x="1955265" y="4676"/>
                  <a:pt x="2167921" y="19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737600" y="0"/>
            <a:ext cx="3454400" cy="6858000"/>
          </a:xfrm>
          <a:custGeom>
            <a:avLst/>
            <a:gdLst>
              <a:gd name="connsiteX0" fmla="*/ 0 w 3454400"/>
              <a:gd name="connsiteY0" fmla="*/ 0 h 6858000"/>
              <a:gd name="connsiteX1" fmla="*/ 3454400 w 3454400"/>
              <a:gd name="connsiteY1" fmla="*/ 0 h 6858000"/>
              <a:gd name="connsiteX2" fmla="*/ 3454400 w 3454400"/>
              <a:gd name="connsiteY2" fmla="*/ 6858000 h 6858000"/>
              <a:gd name="connsiteX3" fmla="*/ 0 w 3454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400" h="6858000">
                <a:moveTo>
                  <a:pt x="0" y="0"/>
                </a:moveTo>
                <a:lnTo>
                  <a:pt x="3454400" y="0"/>
                </a:lnTo>
                <a:lnTo>
                  <a:pt x="345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275353"/>
            <a:ext cx="4562632" cy="5582647"/>
          </a:xfrm>
          <a:custGeom>
            <a:avLst/>
            <a:gdLst>
              <a:gd name="connsiteX0" fmla="*/ 2502061 w 4562632"/>
              <a:gd name="connsiteY0" fmla="*/ 428 h 5582647"/>
              <a:gd name="connsiteX1" fmla="*/ 2849924 w 4562632"/>
              <a:gd name="connsiteY1" fmla="*/ 40229 h 5582647"/>
              <a:gd name="connsiteX2" fmla="*/ 2824983 w 4562632"/>
              <a:gd name="connsiteY2" fmla="*/ 27959 h 5582647"/>
              <a:gd name="connsiteX3" fmla="*/ 3086858 w 4562632"/>
              <a:gd name="connsiteY3" fmla="*/ 101582 h 5582647"/>
              <a:gd name="connsiteX4" fmla="*/ 3273911 w 4562632"/>
              <a:gd name="connsiteY4" fmla="*/ 162934 h 5582647"/>
              <a:gd name="connsiteX5" fmla="*/ 3557780 w 4562632"/>
              <a:gd name="connsiteY5" fmla="*/ 351194 h 5582647"/>
              <a:gd name="connsiteX6" fmla="*/ 3735308 w 4562632"/>
              <a:gd name="connsiteY6" fmla="*/ 543320 h 5582647"/>
              <a:gd name="connsiteX7" fmla="*/ 3909891 w 4562632"/>
              <a:gd name="connsiteY7" fmla="*/ 751919 h 5582647"/>
              <a:gd name="connsiteX8" fmla="*/ 3959772 w 4562632"/>
              <a:gd name="connsiteY8" fmla="*/ 935976 h 5582647"/>
              <a:gd name="connsiteX9" fmla="*/ 3972242 w 4562632"/>
              <a:gd name="connsiteY9" fmla="*/ 1132304 h 5582647"/>
              <a:gd name="connsiteX10" fmla="*/ 4034593 w 4562632"/>
              <a:gd name="connsiteY10" fmla="*/ 1291821 h 5582647"/>
              <a:gd name="connsiteX11" fmla="*/ 4234117 w 4562632"/>
              <a:gd name="connsiteY11" fmla="*/ 1402255 h 5582647"/>
              <a:gd name="connsiteX12" fmla="*/ 4508461 w 4562632"/>
              <a:gd name="connsiteY12" fmla="*/ 1574042 h 5582647"/>
              <a:gd name="connsiteX13" fmla="*/ 4558342 w 4562632"/>
              <a:gd name="connsiteY13" fmla="*/ 1647665 h 5582647"/>
              <a:gd name="connsiteX14" fmla="*/ 4545872 w 4562632"/>
              <a:gd name="connsiteY14" fmla="*/ 1758100 h 5582647"/>
              <a:gd name="connsiteX15" fmla="*/ 4433640 w 4562632"/>
              <a:gd name="connsiteY15" fmla="*/ 1868534 h 5582647"/>
              <a:gd name="connsiteX16" fmla="*/ 4396229 w 4562632"/>
              <a:gd name="connsiteY16" fmla="*/ 1917616 h 5582647"/>
              <a:gd name="connsiteX17" fmla="*/ 4446110 w 4562632"/>
              <a:gd name="connsiteY17" fmla="*/ 2028051 h 5582647"/>
              <a:gd name="connsiteX18" fmla="*/ 4483521 w 4562632"/>
              <a:gd name="connsiteY18" fmla="*/ 2074387 h 5582647"/>
              <a:gd name="connsiteX19" fmla="*/ 4439531 w 4562632"/>
              <a:gd name="connsiteY19" fmla="*/ 2167789 h 5582647"/>
              <a:gd name="connsiteX20" fmla="*/ 4520931 w 4562632"/>
              <a:gd name="connsiteY20" fmla="*/ 2273461 h 5582647"/>
              <a:gd name="connsiteX21" fmla="*/ 4433640 w 4562632"/>
              <a:gd name="connsiteY21" fmla="*/ 2445248 h 5582647"/>
              <a:gd name="connsiteX22" fmla="*/ 4495991 w 4562632"/>
              <a:gd name="connsiteY22" fmla="*/ 2567953 h 5582647"/>
              <a:gd name="connsiteX23" fmla="*/ 4508461 w 4562632"/>
              <a:gd name="connsiteY23" fmla="*/ 2715199 h 5582647"/>
              <a:gd name="connsiteX24" fmla="*/ 4408700 w 4562632"/>
              <a:gd name="connsiteY24" fmla="*/ 2862445 h 5582647"/>
              <a:gd name="connsiteX25" fmla="*/ 4271527 w 4562632"/>
              <a:gd name="connsiteY25" fmla="*/ 2923798 h 5582647"/>
              <a:gd name="connsiteX26" fmla="*/ 4047064 w 4562632"/>
              <a:gd name="connsiteY26" fmla="*/ 2960609 h 5582647"/>
              <a:gd name="connsiteX27" fmla="*/ 3672957 w 4562632"/>
              <a:gd name="connsiteY27" fmla="*/ 3071044 h 5582647"/>
              <a:gd name="connsiteX28" fmla="*/ 3386143 w 4562632"/>
              <a:gd name="connsiteY28" fmla="*/ 3304183 h 5582647"/>
              <a:gd name="connsiteX29" fmla="*/ 3049447 w 4562632"/>
              <a:gd name="connsiteY29" fmla="*/ 3880897 h 5582647"/>
              <a:gd name="connsiteX30" fmla="*/ 2962156 w 4562632"/>
              <a:gd name="connsiteY30" fmla="*/ 4285823 h 5582647"/>
              <a:gd name="connsiteX31" fmla="*/ 3286381 w 4562632"/>
              <a:gd name="connsiteY31" fmla="*/ 4837996 h 5582647"/>
              <a:gd name="connsiteX32" fmla="*/ 3548255 w 4562632"/>
              <a:gd name="connsiteY32" fmla="*/ 5083406 h 5582647"/>
              <a:gd name="connsiteX33" fmla="*/ 3970342 w 4562632"/>
              <a:gd name="connsiteY33" fmla="*/ 5567755 h 5582647"/>
              <a:gd name="connsiteX34" fmla="*/ 3983094 w 4562632"/>
              <a:gd name="connsiteY34" fmla="*/ 5582647 h 5582647"/>
              <a:gd name="connsiteX35" fmla="*/ 189333 w 4562632"/>
              <a:gd name="connsiteY35" fmla="*/ 5563597 h 5582647"/>
              <a:gd name="connsiteX36" fmla="*/ 0 w 4562632"/>
              <a:gd name="connsiteY36" fmla="*/ 5547231 h 5582647"/>
              <a:gd name="connsiteX37" fmla="*/ 313646 w 4562632"/>
              <a:gd name="connsiteY37" fmla="*/ 4902600 h 5582647"/>
              <a:gd name="connsiteX38" fmla="*/ 867161 w 4562632"/>
              <a:gd name="connsiteY38" fmla="*/ 3795003 h 5582647"/>
              <a:gd name="connsiteX39" fmla="*/ 1465731 w 4562632"/>
              <a:gd name="connsiteY39" fmla="*/ 3181478 h 5582647"/>
              <a:gd name="connsiteX40" fmla="*/ 1690195 w 4562632"/>
              <a:gd name="connsiteY40" fmla="*/ 2555682 h 5582647"/>
              <a:gd name="connsiteX41" fmla="*/ 761668 w 4562632"/>
              <a:gd name="connsiteY41" fmla="*/ 1648348 h 5582647"/>
              <a:gd name="connsiteX42" fmla="*/ 653085 w 4562632"/>
              <a:gd name="connsiteY42" fmla="*/ 115535 h 5582647"/>
              <a:gd name="connsiteX43" fmla="*/ 1624021 w 4562632"/>
              <a:gd name="connsiteY43" fmla="*/ 144667 h 5582647"/>
              <a:gd name="connsiteX44" fmla="*/ 2502061 w 4562632"/>
              <a:gd name="connsiteY44" fmla="*/ 428 h 558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562632" h="5582647">
                <a:moveTo>
                  <a:pt x="2502061" y="428"/>
                </a:moveTo>
                <a:cubicBezTo>
                  <a:pt x="2611474" y="-2343"/>
                  <a:pt x="2726781" y="8019"/>
                  <a:pt x="2849924" y="40229"/>
                </a:cubicBezTo>
                <a:lnTo>
                  <a:pt x="2824983" y="27959"/>
                </a:lnTo>
                <a:lnTo>
                  <a:pt x="3086858" y="101582"/>
                </a:lnTo>
                <a:cubicBezTo>
                  <a:pt x="3161679" y="124078"/>
                  <a:pt x="3195424" y="121332"/>
                  <a:pt x="3273911" y="162934"/>
                </a:cubicBezTo>
                <a:cubicBezTo>
                  <a:pt x="3352398" y="204536"/>
                  <a:pt x="3480880" y="287796"/>
                  <a:pt x="3557780" y="351194"/>
                </a:cubicBezTo>
                <a:cubicBezTo>
                  <a:pt x="3634680" y="414592"/>
                  <a:pt x="3676623" y="476533"/>
                  <a:pt x="3735308" y="543320"/>
                </a:cubicBezTo>
                <a:cubicBezTo>
                  <a:pt x="3793994" y="610107"/>
                  <a:pt x="3872481" y="686476"/>
                  <a:pt x="3909891" y="751919"/>
                </a:cubicBezTo>
                <a:cubicBezTo>
                  <a:pt x="3947302" y="817361"/>
                  <a:pt x="3949380" y="872578"/>
                  <a:pt x="3959772" y="935976"/>
                </a:cubicBezTo>
                <a:cubicBezTo>
                  <a:pt x="3970164" y="999374"/>
                  <a:pt x="3959772" y="1072997"/>
                  <a:pt x="3972242" y="1132304"/>
                </a:cubicBezTo>
                <a:cubicBezTo>
                  <a:pt x="3984713" y="1191611"/>
                  <a:pt x="3990948" y="1246829"/>
                  <a:pt x="4034593" y="1291821"/>
                </a:cubicBezTo>
                <a:cubicBezTo>
                  <a:pt x="4078239" y="1336813"/>
                  <a:pt x="4155139" y="1355218"/>
                  <a:pt x="4234117" y="1402255"/>
                </a:cubicBezTo>
                <a:cubicBezTo>
                  <a:pt x="4313095" y="1449292"/>
                  <a:pt x="4454424" y="1533141"/>
                  <a:pt x="4508461" y="1574042"/>
                </a:cubicBezTo>
                <a:cubicBezTo>
                  <a:pt x="4562499" y="1614944"/>
                  <a:pt x="4552107" y="1616989"/>
                  <a:pt x="4558342" y="1647665"/>
                </a:cubicBezTo>
                <a:cubicBezTo>
                  <a:pt x="4564577" y="1678341"/>
                  <a:pt x="4566656" y="1721288"/>
                  <a:pt x="4545872" y="1758100"/>
                </a:cubicBezTo>
                <a:cubicBezTo>
                  <a:pt x="4525088" y="1794911"/>
                  <a:pt x="4458580" y="1841948"/>
                  <a:pt x="4433640" y="1868534"/>
                </a:cubicBezTo>
                <a:cubicBezTo>
                  <a:pt x="4408700" y="1895120"/>
                  <a:pt x="4394151" y="1891030"/>
                  <a:pt x="4396229" y="1917616"/>
                </a:cubicBezTo>
                <a:cubicBezTo>
                  <a:pt x="4398308" y="1944202"/>
                  <a:pt x="4431562" y="2001922"/>
                  <a:pt x="4446110" y="2028051"/>
                </a:cubicBezTo>
                <a:cubicBezTo>
                  <a:pt x="4460659" y="2054179"/>
                  <a:pt x="4484617" y="2051097"/>
                  <a:pt x="4483521" y="2074387"/>
                </a:cubicBezTo>
                <a:cubicBezTo>
                  <a:pt x="4482424" y="2097677"/>
                  <a:pt x="4433296" y="2134610"/>
                  <a:pt x="4439531" y="2167789"/>
                </a:cubicBezTo>
                <a:cubicBezTo>
                  <a:pt x="4445766" y="2200968"/>
                  <a:pt x="4521913" y="2227218"/>
                  <a:pt x="4520931" y="2273461"/>
                </a:cubicBezTo>
                <a:cubicBezTo>
                  <a:pt x="4519950" y="2319704"/>
                  <a:pt x="4437797" y="2396166"/>
                  <a:pt x="4433640" y="2445248"/>
                </a:cubicBezTo>
                <a:cubicBezTo>
                  <a:pt x="4429483" y="2494330"/>
                  <a:pt x="4483521" y="2522961"/>
                  <a:pt x="4495991" y="2567953"/>
                </a:cubicBezTo>
                <a:cubicBezTo>
                  <a:pt x="4508461" y="2612945"/>
                  <a:pt x="4523010" y="2666117"/>
                  <a:pt x="4508461" y="2715199"/>
                </a:cubicBezTo>
                <a:cubicBezTo>
                  <a:pt x="4493913" y="2764281"/>
                  <a:pt x="4448189" y="2827679"/>
                  <a:pt x="4408700" y="2862445"/>
                </a:cubicBezTo>
                <a:cubicBezTo>
                  <a:pt x="4369211" y="2897211"/>
                  <a:pt x="4331800" y="2907437"/>
                  <a:pt x="4271527" y="2923798"/>
                </a:cubicBezTo>
                <a:cubicBezTo>
                  <a:pt x="4211255" y="2940158"/>
                  <a:pt x="4146825" y="2936068"/>
                  <a:pt x="4047064" y="2960609"/>
                </a:cubicBezTo>
                <a:cubicBezTo>
                  <a:pt x="3947302" y="2985150"/>
                  <a:pt x="3783111" y="3013781"/>
                  <a:pt x="3672957" y="3071044"/>
                </a:cubicBezTo>
                <a:cubicBezTo>
                  <a:pt x="3562804" y="3128306"/>
                  <a:pt x="3490061" y="3169208"/>
                  <a:pt x="3386143" y="3304183"/>
                </a:cubicBezTo>
                <a:cubicBezTo>
                  <a:pt x="3282224" y="3439159"/>
                  <a:pt x="3120112" y="3717290"/>
                  <a:pt x="3049447" y="3880897"/>
                </a:cubicBezTo>
                <a:cubicBezTo>
                  <a:pt x="2978782" y="4044503"/>
                  <a:pt x="2922667" y="4126307"/>
                  <a:pt x="2962156" y="4285823"/>
                </a:cubicBezTo>
                <a:cubicBezTo>
                  <a:pt x="3001645" y="4445340"/>
                  <a:pt x="3188698" y="4705065"/>
                  <a:pt x="3286381" y="4837996"/>
                </a:cubicBezTo>
                <a:cubicBezTo>
                  <a:pt x="3384064" y="4970927"/>
                  <a:pt x="3396534" y="4917754"/>
                  <a:pt x="3548255" y="5083406"/>
                </a:cubicBezTo>
                <a:cubicBezTo>
                  <a:pt x="3643080" y="5186938"/>
                  <a:pt x="3818280" y="5390328"/>
                  <a:pt x="3970342" y="5567755"/>
                </a:cubicBezTo>
                <a:lnTo>
                  <a:pt x="3983094" y="5582647"/>
                </a:lnTo>
                <a:lnTo>
                  <a:pt x="189333" y="5563597"/>
                </a:lnTo>
                <a:lnTo>
                  <a:pt x="0" y="5547231"/>
                </a:lnTo>
                <a:cubicBezTo>
                  <a:pt x="10023" y="5425185"/>
                  <a:pt x="169119" y="5194638"/>
                  <a:pt x="313646" y="4902600"/>
                </a:cubicBezTo>
                <a:cubicBezTo>
                  <a:pt x="458173" y="4610562"/>
                  <a:pt x="675147" y="4081857"/>
                  <a:pt x="867161" y="3795003"/>
                </a:cubicBezTo>
                <a:cubicBezTo>
                  <a:pt x="1059175" y="3508149"/>
                  <a:pt x="1328559" y="3388031"/>
                  <a:pt x="1465731" y="3181478"/>
                </a:cubicBezTo>
                <a:cubicBezTo>
                  <a:pt x="1602903" y="2974925"/>
                  <a:pt x="1807538" y="2811204"/>
                  <a:pt x="1690195" y="2555682"/>
                </a:cubicBezTo>
                <a:cubicBezTo>
                  <a:pt x="1572851" y="2300161"/>
                  <a:pt x="1058345" y="2197914"/>
                  <a:pt x="761668" y="1648348"/>
                </a:cubicBezTo>
                <a:cubicBezTo>
                  <a:pt x="464991" y="1098782"/>
                  <a:pt x="414109" y="299473"/>
                  <a:pt x="653085" y="115535"/>
                </a:cubicBezTo>
                <a:cubicBezTo>
                  <a:pt x="892061" y="-68403"/>
                  <a:pt x="1257881" y="157218"/>
                  <a:pt x="1624021" y="144667"/>
                </a:cubicBezTo>
                <a:cubicBezTo>
                  <a:pt x="1898626" y="135254"/>
                  <a:pt x="2173821" y="8741"/>
                  <a:pt x="2502061" y="42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412343" y="188686"/>
            <a:ext cx="3643085" cy="3947885"/>
          </a:xfrm>
          <a:custGeom>
            <a:avLst/>
            <a:gdLst>
              <a:gd name="connsiteX0" fmla="*/ 0 w 3294740"/>
              <a:gd name="connsiteY0" fmla="*/ 0 h 3340706"/>
              <a:gd name="connsiteX1" fmla="*/ 3294740 w 3294740"/>
              <a:gd name="connsiteY1" fmla="*/ 0 h 3340706"/>
              <a:gd name="connsiteX2" fmla="*/ 3294740 w 3294740"/>
              <a:gd name="connsiteY2" fmla="*/ 3340706 h 3340706"/>
              <a:gd name="connsiteX3" fmla="*/ 0 w 3294740"/>
              <a:gd name="connsiteY3" fmla="*/ 3340706 h 334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4740" h="3340706">
                <a:moveTo>
                  <a:pt x="0" y="0"/>
                </a:moveTo>
                <a:lnTo>
                  <a:pt x="3294740" y="0"/>
                </a:lnTo>
                <a:lnTo>
                  <a:pt x="3294740" y="3340706"/>
                </a:lnTo>
                <a:lnTo>
                  <a:pt x="0" y="33407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83772" y="1422399"/>
            <a:ext cx="2801257" cy="3272971"/>
          </a:xfrm>
          <a:custGeom>
            <a:avLst/>
            <a:gdLst>
              <a:gd name="connsiteX0" fmla="*/ 0 w 2801257"/>
              <a:gd name="connsiteY0" fmla="*/ 0 h 3272971"/>
              <a:gd name="connsiteX1" fmla="*/ 2801257 w 2801257"/>
              <a:gd name="connsiteY1" fmla="*/ 0 h 3272971"/>
              <a:gd name="connsiteX2" fmla="*/ 2801257 w 2801257"/>
              <a:gd name="connsiteY2" fmla="*/ 3272971 h 3272971"/>
              <a:gd name="connsiteX3" fmla="*/ 0 w 2801257"/>
              <a:gd name="connsiteY3" fmla="*/ 3272971 h 327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3272971">
                <a:moveTo>
                  <a:pt x="0" y="0"/>
                </a:moveTo>
                <a:lnTo>
                  <a:pt x="2801257" y="0"/>
                </a:lnTo>
                <a:lnTo>
                  <a:pt x="2801257" y="3272971"/>
                </a:lnTo>
                <a:lnTo>
                  <a:pt x="0" y="3272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817258" y="633100"/>
            <a:ext cx="1799771" cy="2102841"/>
          </a:xfrm>
          <a:custGeom>
            <a:avLst/>
            <a:gdLst>
              <a:gd name="connsiteX0" fmla="*/ 0 w 1799771"/>
              <a:gd name="connsiteY0" fmla="*/ 0 h 2102841"/>
              <a:gd name="connsiteX1" fmla="*/ 1799771 w 1799771"/>
              <a:gd name="connsiteY1" fmla="*/ 0 h 2102841"/>
              <a:gd name="connsiteX2" fmla="*/ 1799771 w 1799771"/>
              <a:gd name="connsiteY2" fmla="*/ 2102841 h 2102841"/>
              <a:gd name="connsiteX3" fmla="*/ 0 w 1799771"/>
              <a:gd name="connsiteY3" fmla="*/ 2102841 h 21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1" h="2102841">
                <a:moveTo>
                  <a:pt x="0" y="0"/>
                </a:moveTo>
                <a:lnTo>
                  <a:pt x="1799771" y="0"/>
                </a:lnTo>
                <a:lnTo>
                  <a:pt x="1799771" y="2102841"/>
                </a:lnTo>
                <a:lnTo>
                  <a:pt x="0" y="2102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5849258" y="633099"/>
            <a:ext cx="1799771" cy="2102841"/>
          </a:xfrm>
          <a:custGeom>
            <a:avLst/>
            <a:gdLst>
              <a:gd name="connsiteX0" fmla="*/ 0 w 1799771"/>
              <a:gd name="connsiteY0" fmla="*/ 0 h 2102841"/>
              <a:gd name="connsiteX1" fmla="*/ 1799771 w 1799771"/>
              <a:gd name="connsiteY1" fmla="*/ 0 h 2102841"/>
              <a:gd name="connsiteX2" fmla="*/ 1799771 w 1799771"/>
              <a:gd name="connsiteY2" fmla="*/ 2102841 h 2102841"/>
              <a:gd name="connsiteX3" fmla="*/ 0 w 1799771"/>
              <a:gd name="connsiteY3" fmla="*/ 2102841 h 21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1" h="2102841">
                <a:moveTo>
                  <a:pt x="0" y="0"/>
                </a:moveTo>
                <a:lnTo>
                  <a:pt x="1799771" y="0"/>
                </a:lnTo>
                <a:lnTo>
                  <a:pt x="1799771" y="2102841"/>
                </a:lnTo>
                <a:lnTo>
                  <a:pt x="0" y="2102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4949372" y="3058884"/>
            <a:ext cx="1799771" cy="2102841"/>
          </a:xfrm>
          <a:custGeom>
            <a:avLst/>
            <a:gdLst>
              <a:gd name="connsiteX0" fmla="*/ 0 w 1799771"/>
              <a:gd name="connsiteY0" fmla="*/ 0 h 2102841"/>
              <a:gd name="connsiteX1" fmla="*/ 1799771 w 1799771"/>
              <a:gd name="connsiteY1" fmla="*/ 0 h 2102841"/>
              <a:gd name="connsiteX2" fmla="*/ 1799771 w 1799771"/>
              <a:gd name="connsiteY2" fmla="*/ 2102841 h 2102841"/>
              <a:gd name="connsiteX3" fmla="*/ 0 w 1799771"/>
              <a:gd name="connsiteY3" fmla="*/ 2102841 h 21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1" h="2102841">
                <a:moveTo>
                  <a:pt x="0" y="0"/>
                </a:moveTo>
                <a:lnTo>
                  <a:pt x="1799771" y="0"/>
                </a:lnTo>
                <a:lnTo>
                  <a:pt x="1799771" y="2102841"/>
                </a:lnTo>
                <a:lnTo>
                  <a:pt x="0" y="2102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CCF-0492-4EE3-989E-24D39A496D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B5DD-8848-4B78-838B-E58E4DE03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386138" y="397565"/>
            <a:ext cx="4790453" cy="5717484"/>
          </a:xfrm>
          <a:custGeom>
            <a:avLst/>
            <a:gdLst>
              <a:gd name="connsiteX0" fmla="*/ 1614123 w 4318489"/>
              <a:gd name="connsiteY0" fmla="*/ 5308256 h 5413458"/>
              <a:gd name="connsiteX1" fmla="*/ 1642442 w 4318489"/>
              <a:gd name="connsiteY1" fmla="*/ 5308256 h 5413458"/>
              <a:gd name="connsiteX2" fmla="*/ 1642442 w 4318489"/>
              <a:gd name="connsiteY2" fmla="*/ 5359353 h 5413458"/>
              <a:gd name="connsiteX3" fmla="*/ 1622619 w 4318489"/>
              <a:gd name="connsiteY3" fmla="*/ 5380395 h 5413458"/>
              <a:gd name="connsiteX4" fmla="*/ 1614123 w 4318489"/>
              <a:gd name="connsiteY4" fmla="*/ 5359353 h 5413458"/>
              <a:gd name="connsiteX5" fmla="*/ 2775161 w 4318489"/>
              <a:gd name="connsiteY5" fmla="*/ 5124901 h 5413458"/>
              <a:gd name="connsiteX6" fmla="*/ 2794983 w 4318489"/>
              <a:gd name="connsiteY6" fmla="*/ 5148948 h 5413458"/>
              <a:gd name="connsiteX7" fmla="*/ 2794983 w 4318489"/>
              <a:gd name="connsiteY7" fmla="*/ 5157965 h 5413458"/>
              <a:gd name="connsiteX8" fmla="*/ 2775161 w 4318489"/>
              <a:gd name="connsiteY8" fmla="*/ 5179005 h 5413458"/>
              <a:gd name="connsiteX9" fmla="*/ 2755338 w 4318489"/>
              <a:gd name="connsiteY9" fmla="*/ 5157965 h 5413458"/>
              <a:gd name="connsiteX10" fmla="*/ 2755338 w 4318489"/>
              <a:gd name="connsiteY10" fmla="*/ 5148948 h 5413458"/>
              <a:gd name="connsiteX11" fmla="*/ 2775161 w 4318489"/>
              <a:gd name="connsiteY11" fmla="*/ 5124901 h 5413458"/>
              <a:gd name="connsiteX12" fmla="*/ 3047013 w 4318489"/>
              <a:gd name="connsiteY12" fmla="*/ 5031720 h 5413458"/>
              <a:gd name="connsiteX13" fmla="*/ 3055508 w 4318489"/>
              <a:gd name="connsiteY13" fmla="*/ 5031720 h 5413458"/>
              <a:gd name="connsiteX14" fmla="*/ 3075330 w 4318489"/>
              <a:gd name="connsiteY14" fmla="*/ 5052762 h 5413458"/>
              <a:gd name="connsiteX15" fmla="*/ 3055508 w 4318489"/>
              <a:gd name="connsiteY15" fmla="*/ 5061779 h 5413458"/>
              <a:gd name="connsiteX16" fmla="*/ 3047013 w 4318489"/>
              <a:gd name="connsiteY16" fmla="*/ 5061779 h 5413458"/>
              <a:gd name="connsiteX17" fmla="*/ 3015864 w 4318489"/>
              <a:gd name="connsiteY17" fmla="*/ 4902471 h 5413458"/>
              <a:gd name="connsiteX18" fmla="*/ 3035686 w 4318489"/>
              <a:gd name="connsiteY18" fmla="*/ 4923511 h 5413458"/>
              <a:gd name="connsiteX19" fmla="*/ 3015864 w 4318489"/>
              <a:gd name="connsiteY19" fmla="*/ 4944552 h 5413458"/>
              <a:gd name="connsiteX20" fmla="*/ 2996040 w 4318489"/>
              <a:gd name="connsiteY20" fmla="*/ 4914494 h 5413458"/>
              <a:gd name="connsiteX21" fmla="*/ 1582974 w 4318489"/>
              <a:gd name="connsiteY21" fmla="*/ 4860389 h 5413458"/>
              <a:gd name="connsiteX22" fmla="*/ 1614123 w 4318489"/>
              <a:gd name="connsiteY22" fmla="*/ 4860389 h 5413458"/>
              <a:gd name="connsiteX23" fmla="*/ 1622619 w 4318489"/>
              <a:gd name="connsiteY23" fmla="*/ 4935535 h 5413458"/>
              <a:gd name="connsiteX24" fmla="*/ 1602796 w 4318489"/>
              <a:gd name="connsiteY24" fmla="*/ 4944552 h 5413458"/>
              <a:gd name="connsiteX25" fmla="*/ 1594301 w 4318489"/>
              <a:gd name="connsiteY25" fmla="*/ 4944552 h 5413458"/>
              <a:gd name="connsiteX26" fmla="*/ 1582974 w 4318489"/>
              <a:gd name="connsiteY26" fmla="*/ 4860389 h 5413458"/>
              <a:gd name="connsiteX27" fmla="*/ 1835003 w 4318489"/>
              <a:gd name="connsiteY27" fmla="*/ 4701081 h 5413458"/>
              <a:gd name="connsiteX28" fmla="*/ 1835003 w 4318489"/>
              <a:gd name="connsiteY28" fmla="*/ 4755187 h 5413458"/>
              <a:gd name="connsiteX29" fmla="*/ 1823676 w 4318489"/>
              <a:gd name="connsiteY29" fmla="*/ 4755187 h 5413458"/>
              <a:gd name="connsiteX30" fmla="*/ 1812349 w 4318489"/>
              <a:gd name="connsiteY30" fmla="*/ 4743163 h 5413458"/>
              <a:gd name="connsiteX31" fmla="*/ 1792527 w 4318489"/>
              <a:gd name="connsiteY31" fmla="*/ 4755187 h 5413458"/>
              <a:gd name="connsiteX32" fmla="*/ 1764208 w 4318489"/>
              <a:gd name="connsiteY32" fmla="*/ 4743163 h 5413458"/>
              <a:gd name="connsiteX33" fmla="*/ 1764208 w 4318489"/>
              <a:gd name="connsiteY33" fmla="*/ 4764204 h 5413458"/>
              <a:gd name="connsiteX34" fmla="*/ 1823676 w 4318489"/>
              <a:gd name="connsiteY34" fmla="*/ 4764204 h 5413458"/>
              <a:gd name="connsiteX35" fmla="*/ 1823676 w 4318489"/>
              <a:gd name="connsiteY35" fmla="*/ 4797269 h 5413458"/>
              <a:gd name="connsiteX36" fmla="*/ 1803854 w 4318489"/>
              <a:gd name="connsiteY36" fmla="*/ 4848366 h 5413458"/>
              <a:gd name="connsiteX37" fmla="*/ 1812349 w 4318489"/>
              <a:gd name="connsiteY37" fmla="*/ 4872413 h 5413458"/>
              <a:gd name="connsiteX38" fmla="*/ 1792527 w 4318489"/>
              <a:gd name="connsiteY38" fmla="*/ 4902471 h 5413458"/>
              <a:gd name="connsiteX39" fmla="*/ 1812349 w 4318489"/>
              <a:gd name="connsiteY39" fmla="*/ 4914494 h 5413458"/>
              <a:gd name="connsiteX40" fmla="*/ 1823676 w 4318489"/>
              <a:gd name="connsiteY40" fmla="*/ 4914494 h 5413458"/>
              <a:gd name="connsiteX41" fmla="*/ 1874649 w 4318489"/>
              <a:gd name="connsiteY41" fmla="*/ 4755187 h 5413458"/>
              <a:gd name="connsiteX42" fmla="*/ 1854826 w 4318489"/>
              <a:gd name="connsiteY42" fmla="*/ 4701081 h 5413458"/>
              <a:gd name="connsiteX43" fmla="*/ 2684542 w 4318489"/>
              <a:gd name="connsiteY43" fmla="*/ 4659001 h 5413458"/>
              <a:gd name="connsiteX44" fmla="*/ 2704366 w 4318489"/>
              <a:gd name="connsiteY44" fmla="*/ 4659001 h 5413458"/>
              <a:gd name="connsiteX45" fmla="*/ 2735515 w 4318489"/>
              <a:gd name="connsiteY45" fmla="*/ 4689058 h 5413458"/>
              <a:gd name="connsiteX46" fmla="*/ 2735515 w 4318489"/>
              <a:gd name="connsiteY46" fmla="*/ 4710100 h 5413458"/>
              <a:gd name="connsiteX47" fmla="*/ 2715693 w 4318489"/>
              <a:gd name="connsiteY47" fmla="*/ 4734146 h 5413458"/>
              <a:gd name="connsiteX48" fmla="*/ 2695870 w 4318489"/>
              <a:gd name="connsiteY48" fmla="*/ 4734146 h 5413458"/>
              <a:gd name="connsiteX49" fmla="*/ 2664720 w 4318489"/>
              <a:gd name="connsiteY49" fmla="*/ 4701081 h 5413458"/>
              <a:gd name="connsiteX50" fmla="*/ 2664720 w 4318489"/>
              <a:gd name="connsiteY50" fmla="*/ 4680041 h 5413458"/>
              <a:gd name="connsiteX51" fmla="*/ 2684542 w 4318489"/>
              <a:gd name="connsiteY51" fmla="*/ 4659001 h 5413458"/>
              <a:gd name="connsiteX52" fmla="*/ 2834628 w 4318489"/>
              <a:gd name="connsiteY52" fmla="*/ 4604896 h 5413458"/>
              <a:gd name="connsiteX53" fmla="*/ 2845955 w 4318489"/>
              <a:gd name="connsiteY53" fmla="*/ 4625937 h 5413458"/>
              <a:gd name="connsiteX54" fmla="*/ 2826133 w 4318489"/>
              <a:gd name="connsiteY54" fmla="*/ 4637961 h 5413458"/>
              <a:gd name="connsiteX55" fmla="*/ 2814806 w 4318489"/>
              <a:gd name="connsiteY55" fmla="*/ 4616919 h 5413458"/>
              <a:gd name="connsiteX56" fmla="*/ 1812349 w 4318489"/>
              <a:gd name="connsiteY56" fmla="*/ 4595879 h 5413458"/>
              <a:gd name="connsiteX57" fmla="*/ 1792527 w 4318489"/>
              <a:gd name="connsiteY57" fmla="*/ 4637961 h 5413458"/>
              <a:gd name="connsiteX58" fmla="*/ 1792527 w 4318489"/>
              <a:gd name="connsiteY58" fmla="*/ 4646978 h 5413458"/>
              <a:gd name="connsiteX59" fmla="*/ 1854826 w 4318489"/>
              <a:gd name="connsiteY59" fmla="*/ 4646978 h 5413458"/>
              <a:gd name="connsiteX60" fmla="*/ 1835003 w 4318489"/>
              <a:gd name="connsiteY60" fmla="*/ 4595879 h 5413458"/>
              <a:gd name="connsiteX61" fmla="*/ 1464038 w 4318489"/>
              <a:gd name="connsiteY61" fmla="*/ 4529752 h 5413458"/>
              <a:gd name="connsiteX62" fmla="*/ 1472534 w 4318489"/>
              <a:gd name="connsiteY62" fmla="*/ 4529752 h 5413458"/>
              <a:gd name="connsiteX63" fmla="*/ 1472534 w 4318489"/>
              <a:gd name="connsiteY63" fmla="*/ 4571832 h 5413458"/>
              <a:gd name="connsiteX64" fmla="*/ 1452711 w 4318489"/>
              <a:gd name="connsiteY64" fmla="*/ 4571832 h 5413458"/>
              <a:gd name="connsiteX65" fmla="*/ 1452711 w 4318489"/>
              <a:gd name="connsiteY65" fmla="*/ 4562815 h 5413458"/>
              <a:gd name="connsiteX66" fmla="*/ 1464038 w 4318489"/>
              <a:gd name="connsiteY66" fmla="*/ 4529752 h 5413458"/>
              <a:gd name="connsiteX67" fmla="*/ 2814806 w 4318489"/>
              <a:gd name="connsiteY67" fmla="*/ 4499693 h 5413458"/>
              <a:gd name="connsiteX68" fmla="*/ 2845955 w 4318489"/>
              <a:gd name="connsiteY68" fmla="*/ 4529752 h 5413458"/>
              <a:gd name="connsiteX69" fmla="*/ 2834628 w 4318489"/>
              <a:gd name="connsiteY69" fmla="*/ 4541775 h 5413458"/>
              <a:gd name="connsiteX70" fmla="*/ 2845955 w 4318489"/>
              <a:gd name="connsiteY70" fmla="*/ 4562815 h 5413458"/>
              <a:gd name="connsiteX71" fmla="*/ 2826133 w 4318489"/>
              <a:gd name="connsiteY71" fmla="*/ 4583856 h 5413458"/>
              <a:gd name="connsiteX72" fmla="*/ 2794983 w 4318489"/>
              <a:gd name="connsiteY72" fmla="*/ 4520733 h 5413458"/>
              <a:gd name="connsiteX73" fmla="*/ 2814806 w 4318489"/>
              <a:gd name="connsiteY73" fmla="*/ 4499693 h 5413458"/>
              <a:gd name="connsiteX74" fmla="*/ 1724564 w 4318489"/>
              <a:gd name="connsiteY74" fmla="*/ 4487670 h 5413458"/>
              <a:gd name="connsiteX75" fmla="*/ 1724564 w 4318489"/>
              <a:gd name="connsiteY75" fmla="*/ 4529752 h 5413458"/>
              <a:gd name="connsiteX76" fmla="*/ 1744386 w 4318489"/>
              <a:gd name="connsiteY76" fmla="*/ 4508710 h 5413458"/>
              <a:gd name="connsiteX77" fmla="*/ 1744386 w 4318489"/>
              <a:gd name="connsiteY77" fmla="*/ 4487670 h 5413458"/>
              <a:gd name="connsiteX78" fmla="*/ 1653769 w 4318489"/>
              <a:gd name="connsiteY78" fmla="*/ 4403507 h 5413458"/>
              <a:gd name="connsiteX79" fmla="*/ 1662264 w 4318489"/>
              <a:gd name="connsiteY79" fmla="*/ 4403507 h 5413458"/>
              <a:gd name="connsiteX80" fmla="*/ 1662264 w 4318489"/>
              <a:gd name="connsiteY80" fmla="*/ 4412524 h 5413458"/>
              <a:gd name="connsiteX81" fmla="*/ 1642442 w 4318489"/>
              <a:gd name="connsiteY81" fmla="*/ 4433565 h 5413458"/>
              <a:gd name="connsiteX82" fmla="*/ 1633946 w 4318489"/>
              <a:gd name="connsiteY82" fmla="*/ 4412524 h 5413458"/>
              <a:gd name="connsiteX83" fmla="*/ 1784032 w 4318489"/>
              <a:gd name="connsiteY83" fmla="*/ 4328362 h 5413458"/>
              <a:gd name="connsiteX84" fmla="*/ 1784032 w 4318489"/>
              <a:gd name="connsiteY84" fmla="*/ 4361425 h 5413458"/>
              <a:gd name="connsiteX85" fmla="*/ 1803854 w 4318489"/>
              <a:gd name="connsiteY85" fmla="*/ 4382467 h 5413458"/>
              <a:gd name="connsiteX86" fmla="*/ 1792527 w 4318489"/>
              <a:gd name="connsiteY86" fmla="*/ 4412524 h 5413458"/>
              <a:gd name="connsiteX87" fmla="*/ 1812349 w 4318489"/>
              <a:gd name="connsiteY87" fmla="*/ 4487670 h 5413458"/>
              <a:gd name="connsiteX88" fmla="*/ 1863322 w 4318489"/>
              <a:gd name="connsiteY88" fmla="*/ 4457611 h 5413458"/>
              <a:gd name="connsiteX89" fmla="*/ 1812349 w 4318489"/>
              <a:gd name="connsiteY89" fmla="*/ 4445588 h 5413458"/>
              <a:gd name="connsiteX90" fmla="*/ 1812349 w 4318489"/>
              <a:gd name="connsiteY90" fmla="*/ 4433565 h 5413458"/>
              <a:gd name="connsiteX91" fmla="*/ 1835003 w 4318489"/>
              <a:gd name="connsiteY91" fmla="*/ 4403507 h 5413458"/>
              <a:gd name="connsiteX92" fmla="*/ 1784032 w 4318489"/>
              <a:gd name="connsiteY92" fmla="*/ 4328362 h 5413458"/>
              <a:gd name="connsiteX93" fmla="*/ 3485942 w 4318489"/>
              <a:gd name="connsiteY93" fmla="*/ 4286280 h 5413458"/>
              <a:gd name="connsiteX94" fmla="*/ 3497269 w 4318489"/>
              <a:gd name="connsiteY94" fmla="*/ 4286280 h 5413458"/>
              <a:gd name="connsiteX95" fmla="*/ 3536913 w 4318489"/>
              <a:gd name="connsiteY95" fmla="*/ 4361425 h 5413458"/>
              <a:gd name="connsiteX96" fmla="*/ 3505764 w 4318489"/>
              <a:gd name="connsiteY96" fmla="*/ 4370444 h 5413458"/>
              <a:gd name="connsiteX97" fmla="*/ 3466118 w 4318489"/>
              <a:gd name="connsiteY97" fmla="*/ 4340385 h 5413458"/>
              <a:gd name="connsiteX98" fmla="*/ 3466118 w 4318489"/>
              <a:gd name="connsiteY98" fmla="*/ 4307322 h 5413458"/>
              <a:gd name="connsiteX99" fmla="*/ 3485942 w 4318489"/>
              <a:gd name="connsiteY99" fmla="*/ 4286280 h 5413458"/>
              <a:gd name="connsiteX100" fmla="*/ 3157453 w 4318489"/>
              <a:gd name="connsiteY100" fmla="*/ 4286280 h 5413458"/>
              <a:gd name="connsiteX101" fmla="*/ 3177276 w 4318489"/>
              <a:gd name="connsiteY101" fmla="*/ 4307322 h 5413458"/>
              <a:gd name="connsiteX102" fmla="*/ 3157453 w 4318489"/>
              <a:gd name="connsiteY102" fmla="*/ 4319345 h 5413458"/>
              <a:gd name="connsiteX103" fmla="*/ 1784032 w 4318489"/>
              <a:gd name="connsiteY103" fmla="*/ 4253217 h 5413458"/>
              <a:gd name="connsiteX104" fmla="*/ 1803854 w 4318489"/>
              <a:gd name="connsiteY104" fmla="*/ 4274257 h 5413458"/>
              <a:gd name="connsiteX105" fmla="*/ 1812349 w 4318489"/>
              <a:gd name="connsiteY105" fmla="*/ 4253217 h 5413458"/>
              <a:gd name="connsiteX106" fmla="*/ 2854451 w 4318489"/>
              <a:gd name="connsiteY106" fmla="*/ 4181077 h 5413458"/>
              <a:gd name="connsiteX107" fmla="*/ 2885601 w 4318489"/>
              <a:gd name="connsiteY107" fmla="*/ 4181077 h 5413458"/>
              <a:gd name="connsiteX108" fmla="*/ 2865778 w 4318489"/>
              <a:gd name="connsiteY108" fmla="*/ 4202118 h 5413458"/>
              <a:gd name="connsiteX109" fmla="*/ 1843498 w 4318489"/>
              <a:gd name="connsiteY109" fmla="*/ 4093909 h 5413458"/>
              <a:gd name="connsiteX110" fmla="*/ 1843498 w 4318489"/>
              <a:gd name="connsiteY110" fmla="*/ 4105932 h 5413458"/>
              <a:gd name="connsiteX111" fmla="*/ 1883144 w 4318489"/>
              <a:gd name="connsiteY111" fmla="*/ 4114950 h 5413458"/>
              <a:gd name="connsiteX112" fmla="*/ 1883144 w 4318489"/>
              <a:gd name="connsiteY112" fmla="*/ 4093909 h 5413458"/>
              <a:gd name="connsiteX113" fmla="*/ 1772705 w 4318489"/>
              <a:gd name="connsiteY113" fmla="*/ 3967666 h 5413458"/>
              <a:gd name="connsiteX114" fmla="*/ 1752881 w 4318489"/>
              <a:gd name="connsiteY114" fmla="*/ 3988706 h 5413458"/>
              <a:gd name="connsiteX115" fmla="*/ 1784032 w 4318489"/>
              <a:gd name="connsiteY115" fmla="*/ 3988706 h 5413458"/>
              <a:gd name="connsiteX116" fmla="*/ 1784032 w 4318489"/>
              <a:gd name="connsiteY116" fmla="*/ 3967666 h 5413458"/>
              <a:gd name="connsiteX117" fmla="*/ 3446296 w 4318489"/>
              <a:gd name="connsiteY117" fmla="*/ 3946624 h 5413458"/>
              <a:gd name="connsiteX118" fmla="*/ 3466118 w 4318489"/>
              <a:gd name="connsiteY118" fmla="*/ 3946624 h 5413458"/>
              <a:gd name="connsiteX119" fmla="*/ 3556736 w 4318489"/>
              <a:gd name="connsiteY119" fmla="*/ 4114950 h 5413458"/>
              <a:gd name="connsiteX120" fmla="*/ 3525586 w 4318489"/>
              <a:gd name="connsiteY120" fmla="*/ 4169054 h 5413458"/>
              <a:gd name="connsiteX121" fmla="*/ 3525586 w 4318489"/>
              <a:gd name="connsiteY121" fmla="*/ 4244200 h 5413458"/>
              <a:gd name="connsiteX122" fmla="*/ 3505764 w 4318489"/>
              <a:gd name="connsiteY122" fmla="*/ 4244200 h 5413458"/>
              <a:gd name="connsiteX123" fmla="*/ 3505764 w 4318489"/>
              <a:gd name="connsiteY123" fmla="*/ 4232176 h 5413458"/>
              <a:gd name="connsiteX124" fmla="*/ 3446296 w 4318489"/>
              <a:gd name="connsiteY124" fmla="*/ 3967666 h 5413458"/>
              <a:gd name="connsiteX125" fmla="*/ 1673591 w 4318489"/>
              <a:gd name="connsiteY125" fmla="*/ 3679107 h 5413458"/>
              <a:gd name="connsiteX126" fmla="*/ 1693413 w 4318489"/>
              <a:gd name="connsiteY126" fmla="*/ 3712172 h 5413458"/>
              <a:gd name="connsiteX127" fmla="*/ 1673591 w 4318489"/>
              <a:gd name="connsiteY127" fmla="*/ 3721189 h 5413458"/>
              <a:gd name="connsiteX128" fmla="*/ 1653769 w 4318489"/>
              <a:gd name="connsiteY128" fmla="*/ 3700149 h 5413458"/>
              <a:gd name="connsiteX129" fmla="*/ 1673591 w 4318489"/>
              <a:gd name="connsiteY129" fmla="*/ 3679107 h 5413458"/>
              <a:gd name="connsiteX130" fmla="*/ 1803854 w 4318489"/>
              <a:gd name="connsiteY130" fmla="*/ 3649050 h 5413458"/>
              <a:gd name="connsiteX131" fmla="*/ 1792527 w 4318489"/>
              <a:gd name="connsiteY131" fmla="*/ 3670090 h 5413458"/>
              <a:gd name="connsiteX132" fmla="*/ 1803854 w 4318489"/>
              <a:gd name="connsiteY132" fmla="*/ 3691130 h 5413458"/>
              <a:gd name="connsiteX133" fmla="*/ 1792527 w 4318489"/>
              <a:gd name="connsiteY133" fmla="*/ 3733212 h 5413458"/>
              <a:gd name="connsiteX134" fmla="*/ 1823676 w 4318489"/>
              <a:gd name="connsiteY134" fmla="*/ 3733212 h 5413458"/>
              <a:gd name="connsiteX135" fmla="*/ 1835003 w 4318489"/>
              <a:gd name="connsiteY135" fmla="*/ 3658067 h 5413458"/>
              <a:gd name="connsiteX136" fmla="*/ 1812349 w 4318489"/>
              <a:gd name="connsiteY136" fmla="*/ 3649050 h 5413458"/>
              <a:gd name="connsiteX137" fmla="*/ 1812349 w 4318489"/>
              <a:gd name="connsiteY137" fmla="*/ 3603962 h 5413458"/>
              <a:gd name="connsiteX138" fmla="*/ 1792527 w 4318489"/>
              <a:gd name="connsiteY138" fmla="*/ 3628008 h 5413458"/>
              <a:gd name="connsiteX139" fmla="*/ 1812349 w 4318489"/>
              <a:gd name="connsiteY139" fmla="*/ 3637027 h 5413458"/>
              <a:gd name="connsiteX140" fmla="*/ 1823676 w 4318489"/>
              <a:gd name="connsiteY140" fmla="*/ 3603962 h 5413458"/>
              <a:gd name="connsiteX141" fmla="*/ 3205593 w 4318489"/>
              <a:gd name="connsiteY141" fmla="*/ 3510782 h 5413458"/>
              <a:gd name="connsiteX142" fmla="*/ 3316033 w 4318489"/>
              <a:gd name="connsiteY142" fmla="*/ 3721189 h 5413458"/>
              <a:gd name="connsiteX143" fmla="*/ 3417979 w 4318489"/>
              <a:gd name="connsiteY143" fmla="*/ 3880497 h 5413458"/>
              <a:gd name="connsiteX144" fmla="*/ 3395324 w 4318489"/>
              <a:gd name="connsiteY144" fmla="*/ 3880497 h 5413458"/>
              <a:gd name="connsiteX145" fmla="*/ 3276389 w 4318489"/>
              <a:gd name="connsiteY145" fmla="*/ 3742229 h 5413458"/>
              <a:gd name="connsiteX146" fmla="*/ 1863322 w 4318489"/>
              <a:gd name="connsiteY146" fmla="*/ 3339451 h 5413458"/>
              <a:gd name="connsiteX147" fmla="*/ 1854826 w 4318489"/>
              <a:gd name="connsiteY147" fmla="*/ 3360493 h 5413458"/>
              <a:gd name="connsiteX148" fmla="*/ 1874649 w 4318489"/>
              <a:gd name="connsiteY148" fmla="*/ 3372516 h 5413458"/>
              <a:gd name="connsiteX149" fmla="*/ 1894471 w 4318489"/>
              <a:gd name="connsiteY149" fmla="*/ 3351475 h 5413458"/>
              <a:gd name="connsiteX150" fmla="*/ 1863322 w 4318489"/>
              <a:gd name="connsiteY150" fmla="*/ 3339451 h 5413458"/>
              <a:gd name="connsiteX151" fmla="*/ 3055508 w 4318489"/>
              <a:gd name="connsiteY151" fmla="*/ 3276329 h 5413458"/>
              <a:gd name="connsiteX152" fmla="*/ 3157453 w 4318489"/>
              <a:gd name="connsiteY152" fmla="*/ 3393556 h 5413458"/>
              <a:gd name="connsiteX153" fmla="*/ 3157453 w 4318489"/>
              <a:gd name="connsiteY153" fmla="*/ 3414597 h 5413458"/>
              <a:gd name="connsiteX154" fmla="*/ 3015864 w 4318489"/>
              <a:gd name="connsiteY154" fmla="*/ 3318411 h 5413458"/>
              <a:gd name="connsiteX155" fmla="*/ 3015864 w 4318489"/>
              <a:gd name="connsiteY155" fmla="*/ 3306388 h 5413458"/>
              <a:gd name="connsiteX156" fmla="*/ 3055508 w 4318489"/>
              <a:gd name="connsiteY156" fmla="*/ 3276329 h 5413458"/>
              <a:gd name="connsiteX157" fmla="*/ 1483861 w 4318489"/>
              <a:gd name="connsiteY157" fmla="*/ 3255289 h 5413458"/>
              <a:gd name="connsiteX158" fmla="*/ 1614123 w 4318489"/>
              <a:gd name="connsiteY158" fmla="*/ 3498759 h 5413458"/>
              <a:gd name="connsiteX159" fmla="*/ 1602796 w 4318489"/>
              <a:gd name="connsiteY159" fmla="*/ 3498759 h 5413458"/>
              <a:gd name="connsiteX160" fmla="*/ 1543328 w 4318489"/>
              <a:gd name="connsiteY160" fmla="*/ 3393556 h 5413458"/>
              <a:gd name="connsiteX161" fmla="*/ 1503683 w 4318489"/>
              <a:gd name="connsiteY161" fmla="*/ 3414597 h 5413458"/>
              <a:gd name="connsiteX162" fmla="*/ 1452711 w 4318489"/>
              <a:gd name="connsiteY162" fmla="*/ 3360493 h 5413458"/>
              <a:gd name="connsiteX163" fmla="*/ 1483861 w 4318489"/>
              <a:gd name="connsiteY163" fmla="*/ 3255289 h 5413458"/>
              <a:gd name="connsiteX164" fmla="*/ 1863322 w 4318489"/>
              <a:gd name="connsiteY164" fmla="*/ 3234249 h 5413458"/>
              <a:gd name="connsiteX165" fmla="*/ 1863322 w 4318489"/>
              <a:gd name="connsiteY165" fmla="*/ 3264306 h 5413458"/>
              <a:gd name="connsiteX166" fmla="*/ 1883144 w 4318489"/>
              <a:gd name="connsiteY166" fmla="*/ 3243266 h 5413458"/>
              <a:gd name="connsiteX167" fmla="*/ 1883144 w 4318489"/>
              <a:gd name="connsiteY167" fmla="*/ 3234249 h 5413458"/>
              <a:gd name="connsiteX168" fmla="*/ 1662264 w 4318489"/>
              <a:gd name="connsiteY168" fmla="*/ 3104999 h 5413458"/>
              <a:gd name="connsiteX169" fmla="*/ 1682086 w 4318489"/>
              <a:gd name="connsiteY169" fmla="*/ 3104999 h 5413458"/>
              <a:gd name="connsiteX170" fmla="*/ 1713237 w 4318489"/>
              <a:gd name="connsiteY170" fmla="*/ 3168120 h 5413458"/>
              <a:gd name="connsiteX171" fmla="*/ 1693413 w 4318489"/>
              <a:gd name="connsiteY171" fmla="*/ 3180143 h 5413458"/>
              <a:gd name="connsiteX172" fmla="*/ 1673591 w 4318489"/>
              <a:gd name="connsiteY172" fmla="*/ 3180143 h 5413458"/>
              <a:gd name="connsiteX173" fmla="*/ 1642442 w 4318489"/>
              <a:gd name="connsiteY173" fmla="*/ 3117023 h 5413458"/>
              <a:gd name="connsiteX174" fmla="*/ 1894471 w 4318489"/>
              <a:gd name="connsiteY174" fmla="*/ 2945692 h 5413458"/>
              <a:gd name="connsiteX175" fmla="*/ 1894471 w 4318489"/>
              <a:gd name="connsiteY175" fmla="*/ 2987772 h 5413458"/>
              <a:gd name="connsiteX176" fmla="*/ 1914294 w 4318489"/>
              <a:gd name="connsiteY176" fmla="*/ 2966732 h 5413458"/>
              <a:gd name="connsiteX177" fmla="*/ 1894471 w 4318489"/>
              <a:gd name="connsiteY177" fmla="*/ 2945692 h 5413458"/>
              <a:gd name="connsiteX178" fmla="*/ 1823676 w 4318489"/>
              <a:gd name="connsiteY178" fmla="*/ 2945692 h 5413458"/>
              <a:gd name="connsiteX179" fmla="*/ 1823676 w 4318489"/>
              <a:gd name="connsiteY179" fmla="*/ 2966732 h 5413458"/>
              <a:gd name="connsiteX180" fmla="*/ 1835003 w 4318489"/>
              <a:gd name="connsiteY180" fmla="*/ 2966732 h 5413458"/>
              <a:gd name="connsiteX181" fmla="*/ 1854826 w 4318489"/>
              <a:gd name="connsiteY181" fmla="*/ 2945692 h 5413458"/>
              <a:gd name="connsiteX182" fmla="*/ 2885601 w 4318489"/>
              <a:gd name="connsiteY182" fmla="*/ 2870546 h 5413458"/>
              <a:gd name="connsiteX183" fmla="*/ 2896928 w 4318489"/>
              <a:gd name="connsiteY183" fmla="*/ 2870546 h 5413458"/>
              <a:gd name="connsiteX184" fmla="*/ 2956396 w 4318489"/>
              <a:gd name="connsiteY184" fmla="*/ 2957715 h 5413458"/>
              <a:gd name="connsiteX185" fmla="*/ 2956396 w 4318489"/>
              <a:gd name="connsiteY185" fmla="*/ 2966732 h 5413458"/>
              <a:gd name="connsiteX186" fmla="*/ 2936572 w 4318489"/>
              <a:gd name="connsiteY186" fmla="*/ 2987772 h 5413458"/>
              <a:gd name="connsiteX187" fmla="*/ 2925245 w 4318489"/>
              <a:gd name="connsiteY187" fmla="*/ 2987772 h 5413458"/>
              <a:gd name="connsiteX188" fmla="*/ 2865778 w 4318489"/>
              <a:gd name="connsiteY188" fmla="*/ 2882569 h 5413458"/>
              <a:gd name="connsiteX189" fmla="*/ 3347184 w 4318489"/>
              <a:gd name="connsiteY189" fmla="*/ 2840487 h 5413458"/>
              <a:gd name="connsiteX190" fmla="*/ 3367006 w 4318489"/>
              <a:gd name="connsiteY190" fmla="*/ 2861529 h 5413458"/>
              <a:gd name="connsiteX191" fmla="*/ 3367006 w 4318489"/>
              <a:gd name="connsiteY191" fmla="*/ 2870546 h 5413458"/>
              <a:gd name="connsiteX192" fmla="*/ 3347184 w 4318489"/>
              <a:gd name="connsiteY192" fmla="*/ 2891586 h 5413458"/>
              <a:gd name="connsiteX193" fmla="*/ 3327360 w 4318489"/>
              <a:gd name="connsiteY193" fmla="*/ 2861529 h 5413458"/>
              <a:gd name="connsiteX194" fmla="*/ 3347184 w 4318489"/>
              <a:gd name="connsiteY194" fmla="*/ 2840487 h 5413458"/>
              <a:gd name="connsiteX195" fmla="*/ 1823676 w 4318489"/>
              <a:gd name="connsiteY195" fmla="*/ 2819447 h 5413458"/>
              <a:gd name="connsiteX196" fmla="*/ 1835003 w 4318489"/>
              <a:gd name="connsiteY196" fmla="*/ 2819447 h 5413458"/>
              <a:gd name="connsiteX197" fmla="*/ 1854826 w 4318489"/>
              <a:gd name="connsiteY197" fmla="*/ 2840487 h 5413458"/>
              <a:gd name="connsiteX198" fmla="*/ 1835003 w 4318489"/>
              <a:gd name="connsiteY198" fmla="*/ 2849506 h 5413458"/>
              <a:gd name="connsiteX199" fmla="*/ 1823676 w 4318489"/>
              <a:gd name="connsiteY199" fmla="*/ 2828464 h 5413458"/>
              <a:gd name="connsiteX200" fmla="*/ 1393244 w 4318489"/>
              <a:gd name="connsiteY200" fmla="*/ 2723262 h 5413458"/>
              <a:gd name="connsiteX201" fmla="*/ 1401739 w 4318489"/>
              <a:gd name="connsiteY201" fmla="*/ 2744302 h 5413458"/>
              <a:gd name="connsiteX202" fmla="*/ 1381915 w 4318489"/>
              <a:gd name="connsiteY202" fmla="*/ 2753319 h 5413458"/>
              <a:gd name="connsiteX203" fmla="*/ 1373420 w 4318489"/>
              <a:gd name="connsiteY203" fmla="*/ 2732279 h 5413458"/>
              <a:gd name="connsiteX204" fmla="*/ 1342271 w 4318489"/>
              <a:gd name="connsiteY204" fmla="*/ 2128112 h 5413458"/>
              <a:gd name="connsiteX205" fmla="*/ 1353598 w 4318489"/>
              <a:gd name="connsiteY205" fmla="*/ 2128112 h 5413458"/>
              <a:gd name="connsiteX206" fmla="*/ 1381915 w 4318489"/>
              <a:gd name="connsiteY206" fmla="*/ 2158169 h 5413458"/>
              <a:gd name="connsiteX207" fmla="*/ 1362093 w 4318489"/>
              <a:gd name="connsiteY207" fmla="*/ 2179211 h 5413458"/>
              <a:gd name="connsiteX208" fmla="*/ 1342271 w 4318489"/>
              <a:gd name="connsiteY208" fmla="*/ 2179211 h 5413458"/>
              <a:gd name="connsiteX209" fmla="*/ 1322449 w 4318489"/>
              <a:gd name="connsiteY209" fmla="*/ 2158169 h 5413458"/>
              <a:gd name="connsiteX210" fmla="*/ 1322449 w 4318489"/>
              <a:gd name="connsiteY210" fmla="*/ 2149152 h 5413458"/>
              <a:gd name="connsiteX211" fmla="*/ 1342271 w 4318489"/>
              <a:gd name="connsiteY211" fmla="*/ 2128112 h 5413458"/>
              <a:gd name="connsiteX212" fmla="*/ 1713237 w 4318489"/>
              <a:gd name="connsiteY212" fmla="*/ 1935741 h 5413458"/>
              <a:gd name="connsiteX213" fmla="*/ 1724564 w 4318489"/>
              <a:gd name="connsiteY213" fmla="*/ 1935741 h 5413458"/>
              <a:gd name="connsiteX214" fmla="*/ 1764208 w 4318489"/>
              <a:gd name="connsiteY214" fmla="*/ 1956781 h 5413458"/>
              <a:gd name="connsiteX215" fmla="*/ 1764208 w 4318489"/>
              <a:gd name="connsiteY215" fmla="*/ 1977821 h 5413458"/>
              <a:gd name="connsiteX216" fmla="*/ 1752881 w 4318489"/>
              <a:gd name="connsiteY216" fmla="*/ 1977821 h 5413458"/>
              <a:gd name="connsiteX217" fmla="*/ 1733059 w 4318489"/>
              <a:gd name="connsiteY217" fmla="*/ 1968804 h 5413458"/>
              <a:gd name="connsiteX218" fmla="*/ 1733059 w 4318489"/>
              <a:gd name="connsiteY218" fmla="*/ 1977821 h 5413458"/>
              <a:gd name="connsiteX219" fmla="*/ 1744386 w 4318489"/>
              <a:gd name="connsiteY219" fmla="*/ 2010885 h 5413458"/>
              <a:gd name="connsiteX220" fmla="*/ 1724564 w 4318489"/>
              <a:gd name="connsiteY220" fmla="*/ 2019903 h 5413458"/>
              <a:gd name="connsiteX221" fmla="*/ 1713237 w 4318489"/>
              <a:gd name="connsiteY221" fmla="*/ 2019903 h 5413458"/>
              <a:gd name="connsiteX222" fmla="*/ 3055508 w 4318489"/>
              <a:gd name="connsiteY222" fmla="*/ 1860595 h 5413458"/>
              <a:gd name="connsiteX223" fmla="*/ 3066835 w 4318489"/>
              <a:gd name="connsiteY223" fmla="*/ 1860595 h 5413458"/>
              <a:gd name="connsiteX224" fmla="*/ 3035686 w 4318489"/>
              <a:gd name="connsiteY224" fmla="*/ 1923716 h 5413458"/>
              <a:gd name="connsiteX225" fmla="*/ 3027191 w 4318489"/>
              <a:gd name="connsiteY225" fmla="*/ 1914699 h 5413458"/>
              <a:gd name="connsiteX226" fmla="*/ 3055508 w 4318489"/>
              <a:gd name="connsiteY226" fmla="*/ 1860595 h 5413458"/>
              <a:gd name="connsiteX227" fmla="*/ 3114976 w 4318489"/>
              <a:gd name="connsiteY227" fmla="*/ 1830537 h 5413458"/>
              <a:gd name="connsiteX228" fmla="*/ 3106481 w 4318489"/>
              <a:gd name="connsiteY228" fmla="*/ 1851577 h 5413458"/>
              <a:gd name="connsiteX229" fmla="*/ 3106481 w 4318489"/>
              <a:gd name="connsiteY229" fmla="*/ 1860595 h 5413458"/>
              <a:gd name="connsiteX230" fmla="*/ 3114976 w 4318489"/>
              <a:gd name="connsiteY230" fmla="*/ 1860595 h 5413458"/>
              <a:gd name="connsiteX231" fmla="*/ 3134798 w 4318489"/>
              <a:gd name="connsiteY231" fmla="*/ 1839554 h 5413458"/>
              <a:gd name="connsiteX232" fmla="*/ 770248 w 4318489"/>
              <a:gd name="connsiteY232" fmla="*/ 1818513 h 5413458"/>
              <a:gd name="connsiteX233" fmla="*/ 801398 w 4318489"/>
              <a:gd name="connsiteY233" fmla="*/ 1851577 h 5413458"/>
              <a:gd name="connsiteX234" fmla="*/ 781576 w 4318489"/>
              <a:gd name="connsiteY234" fmla="*/ 1872619 h 5413458"/>
              <a:gd name="connsiteX235" fmla="*/ 770248 w 4318489"/>
              <a:gd name="connsiteY235" fmla="*/ 1872619 h 5413458"/>
              <a:gd name="connsiteX236" fmla="*/ 750425 w 4318489"/>
              <a:gd name="connsiteY236" fmla="*/ 1851577 h 5413458"/>
              <a:gd name="connsiteX237" fmla="*/ 750425 w 4318489"/>
              <a:gd name="connsiteY237" fmla="*/ 1839554 h 5413458"/>
              <a:gd name="connsiteX238" fmla="*/ 770248 w 4318489"/>
              <a:gd name="connsiteY238" fmla="*/ 1818513 h 5413458"/>
              <a:gd name="connsiteX239" fmla="*/ 3185771 w 4318489"/>
              <a:gd name="connsiteY239" fmla="*/ 1755391 h 5413458"/>
              <a:gd name="connsiteX240" fmla="*/ 3185771 w 4318489"/>
              <a:gd name="connsiteY240" fmla="*/ 1776433 h 5413458"/>
              <a:gd name="connsiteX241" fmla="*/ 3225416 w 4318489"/>
              <a:gd name="connsiteY241" fmla="*/ 1785450 h 5413458"/>
              <a:gd name="connsiteX242" fmla="*/ 3225416 w 4318489"/>
              <a:gd name="connsiteY242" fmla="*/ 1764410 h 5413458"/>
              <a:gd name="connsiteX243" fmla="*/ 3185771 w 4318489"/>
              <a:gd name="connsiteY243" fmla="*/ 1755391 h 5413458"/>
              <a:gd name="connsiteX244" fmla="*/ 2984713 w 4318489"/>
              <a:gd name="connsiteY244" fmla="*/ 1743368 h 5413458"/>
              <a:gd name="connsiteX245" fmla="*/ 2976218 w 4318489"/>
              <a:gd name="connsiteY245" fmla="*/ 1785450 h 5413458"/>
              <a:gd name="connsiteX246" fmla="*/ 2984713 w 4318489"/>
              <a:gd name="connsiteY246" fmla="*/ 1785450 h 5413458"/>
              <a:gd name="connsiteX247" fmla="*/ 3004537 w 4318489"/>
              <a:gd name="connsiteY247" fmla="*/ 1764410 h 5413458"/>
              <a:gd name="connsiteX248" fmla="*/ 3004537 w 4318489"/>
              <a:gd name="connsiteY248" fmla="*/ 1743368 h 5413458"/>
              <a:gd name="connsiteX249" fmla="*/ 3035686 w 4318489"/>
              <a:gd name="connsiteY249" fmla="*/ 1692269 h 5413458"/>
              <a:gd name="connsiteX250" fmla="*/ 3035686 w 4318489"/>
              <a:gd name="connsiteY250" fmla="*/ 1722328 h 5413458"/>
              <a:gd name="connsiteX251" fmla="*/ 3075330 w 4318489"/>
              <a:gd name="connsiteY251" fmla="*/ 1701288 h 5413458"/>
              <a:gd name="connsiteX252" fmla="*/ 3075330 w 4318489"/>
              <a:gd name="connsiteY252" fmla="*/ 1692269 h 5413458"/>
              <a:gd name="connsiteX253" fmla="*/ 3114976 w 4318489"/>
              <a:gd name="connsiteY253" fmla="*/ 1680246 h 5413458"/>
              <a:gd name="connsiteX254" fmla="*/ 3134798 w 4318489"/>
              <a:gd name="connsiteY254" fmla="*/ 1701288 h 5413458"/>
              <a:gd name="connsiteX255" fmla="*/ 3165949 w 4318489"/>
              <a:gd name="connsiteY255" fmla="*/ 1701288 h 5413458"/>
              <a:gd name="connsiteX256" fmla="*/ 3146125 w 4318489"/>
              <a:gd name="connsiteY256" fmla="*/ 1680246 h 5413458"/>
              <a:gd name="connsiteX257" fmla="*/ 2885601 w 4318489"/>
              <a:gd name="connsiteY257" fmla="*/ 1671229 h 5413458"/>
              <a:gd name="connsiteX258" fmla="*/ 2905423 w 4318489"/>
              <a:gd name="connsiteY258" fmla="*/ 1692269 h 5413458"/>
              <a:gd name="connsiteX259" fmla="*/ 2916750 w 4318489"/>
              <a:gd name="connsiteY259" fmla="*/ 1692269 h 5413458"/>
              <a:gd name="connsiteX260" fmla="*/ 2896928 w 4318489"/>
              <a:gd name="connsiteY260" fmla="*/ 1671229 h 5413458"/>
              <a:gd name="connsiteX261" fmla="*/ 3197098 w 4318489"/>
              <a:gd name="connsiteY261" fmla="*/ 1659206 h 5413458"/>
              <a:gd name="connsiteX262" fmla="*/ 3177276 w 4318489"/>
              <a:gd name="connsiteY262" fmla="*/ 1692269 h 5413458"/>
              <a:gd name="connsiteX263" fmla="*/ 3185771 w 4318489"/>
              <a:gd name="connsiteY263" fmla="*/ 1734351 h 5413458"/>
              <a:gd name="connsiteX264" fmla="*/ 3205593 w 4318489"/>
              <a:gd name="connsiteY264" fmla="*/ 1734351 h 5413458"/>
              <a:gd name="connsiteX265" fmla="*/ 3245239 w 4318489"/>
              <a:gd name="connsiteY265" fmla="*/ 1680246 h 5413458"/>
              <a:gd name="connsiteX266" fmla="*/ 3245239 w 4318489"/>
              <a:gd name="connsiteY266" fmla="*/ 1671229 h 5413458"/>
              <a:gd name="connsiteX267" fmla="*/ 3197098 w 4318489"/>
              <a:gd name="connsiteY267" fmla="*/ 1659206 h 5413458"/>
              <a:gd name="connsiteX268" fmla="*/ 832547 w 4318489"/>
              <a:gd name="connsiteY268" fmla="*/ 1659206 h 5413458"/>
              <a:gd name="connsiteX269" fmla="*/ 852371 w 4318489"/>
              <a:gd name="connsiteY269" fmla="*/ 1680246 h 5413458"/>
              <a:gd name="connsiteX270" fmla="*/ 860866 w 4318489"/>
              <a:gd name="connsiteY270" fmla="*/ 1659206 h 5413458"/>
              <a:gd name="connsiteX271" fmla="*/ 1053428 w 4318489"/>
              <a:gd name="connsiteY271" fmla="*/ 1584060 h 5413458"/>
              <a:gd name="connsiteX272" fmla="*/ 1042100 w 4318489"/>
              <a:gd name="connsiteY272" fmla="*/ 1605102 h 5413458"/>
              <a:gd name="connsiteX273" fmla="*/ 1073250 w 4318489"/>
              <a:gd name="connsiteY273" fmla="*/ 1605102 h 5413458"/>
              <a:gd name="connsiteX274" fmla="*/ 1053428 w 4318489"/>
              <a:gd name="connsiteY274" fmla="*/ 1584060 h 5413458"/>
              <a:gd name="connsiteX275" fmla="*/ 982632 w 4318489"/>
              <a:gd name="connsiteY275" fmla="*/ 1575043 h 5413458"/>
              <a:gd name="connsiteX276" fmla="*/ 962810 w 4318489"/>
              <a:gd name="connsiteY276" fmla="*/ 1605102 h 5413458"/>
              <a:gd name="connsiteX277" fmla="*/ 971305 w 4318489"/>
              <a:gd name="connsiteY277" fmla="*/ 1605102 h 5413458"/>
              <a:gd name="connsiteX278" fmla="*/ 1002456 w 4318489"/>
              <a:gd name="connsiteY278" fmla="*/ 1596083 h 5413458"/>
              <a:gd name="connsiteX279" fmla="*/ 982632 w 4318489"/>
              <a:gd name="connsiteY279" fmla="*/ 1575043 h 5413458"/>
              <a:gd name="connsiteX280" fmla="*/ 3327360 w 4318489"/>
              <a:gd name="connsiteY280" fmla="*/ 1457817 h 5413458"/>
              <a:gd name="connsiteX281" fmla="*/ 3347184 w 4318489"/>
              <a:gd name="connsiteY281" fmla="*/ 1478858 h 5413458"/>
              <a:gd name="connsiteX282" fmla="*/ 3367006 w 4318489"/>
              <a:gd name="connsiteY282" fmla="*/ 1478858 h 5413458"/>
              <a:gd name="connsiteX283" fmla="*/ 3347184 w 4318489"/>
              <a:gd name="connsiteY283" fmla="*/ 1457817 h 5413458"/>
              <a:gd name="connsiteX284" fmla="*/ 3406652 w 4318489"/>
              <a:gd name="connsiteY284" fmla="*/ 1436776 h 5413458"/>
              <a:gd name="connsiteX285" fmla="*/ 3395324 w 4318489"/>
              <a:gd name="connsiteY285" fmla="*/ 1457817 h 5413458"/>
              <a:gd name="connsiteX286" fmla="*/ 3437801 w 4318489"/>
              <a:gd name="connsiteY286" fmla="*/ 1457817 h 5413458"/>
              <a:gd name="connsiteX287" fmla="*/ 3437801 w 4318489"/>
              <a:gd name="connsiteY287" fmla="*/ 1445794 h 5413458"/>
              <a:gd name="connsiteX288" fmla="*/ 3406652 w 4318489"/>
              <a:gd name="connsiteY288" fmla="*/ 1436776 h 5413458"/>
              <a:gd name="connsiteX289" fmla="*/ 880688 w 4318489"/>
              <a:gd name="connsiteY289" fmla="*/ 1436776 h 5413458"/>
              <a:gd name="connsiteX290" fmla="*/ 1141213 w 4318489"/>
              <a:gd name="connsiteY290" fmla="*/ 1499898 h 5413458"/>
              <a:gd name="connsiteX291" fmla="*/ 1271476 w 4318489"/>
              <a:gd name="connsiteY291" fmla="*/ 1499898 h 5413458"/>
              <a:gd name="connsiteX292" fmla="*/ 1271476 w 4318489"/>
              <a:gd name="connsiteY292" fmla="*/ 1487875 h 5413458"/>
              <a:gd name="connsiteX293" fmla="*/ 1093073 w 4318489"/>
              <a:gd name="connsiteY293" fmla="*/ 1436776 h 5413458"/>
              <a:gd name="connsiteX294" fmla="*/ 1073250 w 4318489"/>
              <a:gd name="connsiteY294" fmla="*/ 1445794 h 5413458"/>
              <a:gd name="connsiteX295" fmla="*/ 1061923 w 4318489"/>
              <a:gd name="connsiteY295" fmla="*/ 1445794 h 5413458"/>
              <a:gd name="connsiteX296" fmla="*/ 1030773 w 4318489"/>
              <a:gd name="connsiteY296" fmla="*/ 1436776 h 5413458"/>
              <a:gd name="connsiteX297" fmla="*/ 982632 w 4318489"/>
              <a:gd name="connsiteY297" fmla="*/ 1445794 h 5413458"/>
              <a:gd name="connsiteX298" fmla="*/ 761753 w 4318489"/>
              <a:gd name="connsiteY298" fmla="*/ 1424752 h 5413458"/>
              <a:gd name="connsiteX299" fmla="*/ 770248 w 4318489"/>
              <a:gd name="connsiteY299" fmla="*/ 1457817 h 5413458"/>
              <a:gd name="connsiteX300" fmla="*/ 792903 w 4318489"/>
              <a:gd name="connsiteY300" fmla="*/ 1445794 h 5413458"/>
              <a:gd name="connsiteX301" fmla="*/ 832547 w 4318489"/>
              <a:gd name="connsiteY301" fmla="*/ 1457817 h 5413458"/>
              <a:gd name="connsiteX302" fmla="*/ 832547 w 4318489"/>
              <a:gd name="connsiteY302" fmla="*/ 1436776 h 5413458"/>
              <a:gd name="connsiteX303" fmla="*/ 611668 w 4318489"/>
              <a:gd name="connsiteY303" fmla="*/ 1403712 h 5413458"/>
              <a:gd name="connsiteX304" fmla="*/ 611668 w 4318489"/>
              <a:gd name="connsiteY304" fmla="*/ 1415735 h 5413458"/>
              <a:gd name="connsiteX305" fmla="*/ 682462 w 4318489"/>
              <a:gd name="connsiteY305" fmla="*/ 1466834 h 5413458"/>
              <a:gd name="connsiteX306" fmla="*/ 690958 w 4318489"/>
              <a:gd name="connsiteY306" fmla="*/ 1466834 h 5413458"/>
              <a:gd name="connsiteX307" fmla="*/ 722108 w 4318489"/>
              <a:gd name="connsiteY307" fmla="*/ 1445794 h 5413458"/>
              <a:gd name="connsiteX308" fmla="*/ 730603 w 4318489"/>
              <a:gd name="connsiteY308" fmla="*/ 1457817 h 5413458"/>
              <a:gd name="connsiteX309" fmla="*/ 741930 w 4318489"/>
              <a:gd name="connsiteY309" fmla="*/ 1424752 h 5413458"/>
              <a:gd name="connsiteX310" fmla="*/ 620163 w 4318489"/>
              <a:gd name="connsiteY310" fmla="*/ 1403712 h 5413458"/>
              <a:gd name="connsiteX311" fmla="*/ 1081746 w 4318489"/>
              <a:gd name="connsiteY311" fmla="*/ 1394695 h 5413458"/>
              <a:gd name="connsiteX312" fmla="*/ 1081746 w 4318489"/>
              <a:gd name="connsiteY312" fmla="*/ 1403712 h 5413458"/>
              <a:gd name="connsiteX313" fmla="*/ 1121391 w 4318489"/>
              <a:gd name="connsiteY313" fmla="*/ 1403712 h 5413458"/>
              <a:gd name="connsiteX314" fmla="*/ 1121391 w 4318489"/>
              <a:gd name="connsiteY314" fmla="*/ 1394695 h 5413458"/>
              <a:gd name="connsiteX315" fmla="*/ 821220 w 4318489"/>
              <a:gd name="connsiteY315" fmla="*/ 1370649 h 5413458"/>
              <a:gd name="connsiteX316" fmla="*/ 821220 w 4318489"/>
              <a:gd name="connsiteY316" fmla="*/ 1394695 h 5413458"/>
              <a:gd name="connsiteX317" fmla="*/ 832547 w 4318489"/>
              <a:gd name="connsiteY317" fmla="*/ 1394695 h 5413458"/>
              <a:gd name="connsiteX318" fmla="*/ 962810 w 4318489"/>
              <a:gd name="connsiteY318" fmla="*/ 1403712 h 5413458"/>
              <a:gd name="connsiteX319" fmla="*/ 971305 w 4318489"/>
              <a:gd name="connsiteY319" fmla="*/ 1382672 h 5413458"/>
              <a:gd name="connsiteX320" fmla="*/ 821220 w 4318489"/>
              <a:gd name="connsiteY320" fmla="*/ 1370649 h 5413458"/>
              <a:gd name="connsiteX321" fmla="*/ 781576 w 4318489"/>
              <a:gd name="connsiteY321" fmla="*/ 1361632 h 5413458"/>
              <a:gd name="connsiteX322" fmla="*/ 781576 w 4318489"/>
              <a:gd name="connsiteY322" fmla="*/ 1370649 h 5413458"/>
              <a:gd name="connsiteX323" fmla="*/ 801398 w 4318489"/>
              <a:gd name="connsiteY323" fmla="*/ 1394695 h 5413458"/>
              <a:gd name="connsiteX324" fmla="*/ 812725 w 4318489"/>
              <a:gd name="connsiteY324" fmla="*/ 1370649 h 5413458"/>
              <a:gd name="connsiteX325" fmla="*/ 781576 w 4318489"/>
              <a:gd name="connsiteY325" fmla="*/ 1361632 h 5413458"/>
              <a:gd name="connsiteX326" fmla="*/ 1574479 w 4318489"/>
              <a:gd name="connsiteY326" fmla="*/ 1085096 h 5413458"/>
              <a:gd name="connsiteX327" fmla="*/ 1574479 w 4318489"/>
              <a:gd name="connsiteY327" fmla="*/ 1094113 h 5413458"/>
              <a:gd name="connsiteX328" fmla="*/ 1614123 w 4318489"/>
              <a:gd name="connsiteY328" fmla="*/ 1094113 h 5413458"/>
              <a:gd name="connsiteX329" fmla="*/ 1614123 w 4318489"/>
              <a:gd name="connsiteY329" fmla="*/ 1085096 h 5413458"/>
              <a:gd name="connsiteX330" fmla="*/ 79290 w 4318489"/>
              <a:gd name="connsiteY330" fmla="*/ 1064056 h 5413458"/>
              <a:gd name="connsiteX331" fmla="*/ 99112 w 4318489"/>
              <a:gd name="connsiteY331" fmla="*/ 1064056 h 5413458"/>
              <a:gd name="connsiteX332" fmla="*/ 150085 w 4318489"/>
              <a:gd name="connsiteY332" fmla="*/ 1118160 h 5413458"/>
              <a:gd name="connsiteX333" fmla="*/ 150085 w 4318489"/>
              <a:gd name="connsiteY333" fmla="*/ 1127178 h 5413458"/>
              <a:gd name="connsiteX334" fmla="*/ 130262 w 4318489"/>
              <a:gd name="connsiteY334" fmla="*/ 1148218 h 5413458"/>
              <a:gd name="connsiteX335" fmla="*/ 59468 w 4318489"/>
              <a:gd name="connsiteY335" fmla="*/ 1094113 h 5413458"/>
              <a:gd name="connsiteX336" fmla="*/ 59468 w 4318489"/>
              <a:gd name="connsiteY336" fmla="*/ 1085096 h 5413458"/>
              <a:gd name="connsiteX337" fmla="*/ 79290 w 4318489"/>
              <a:gd name="connsiteY337" fmla="*/ 1064056 h 5413458"/>
              <a:gd name="connsiteX338" fmla="*/ 4227872 w 4318489"/>
              <a:gd name="connsiteY338" fmla="*/ 1052033 h 5413458"/>
              <a:gd name="connsiteX339" fmla="*/ 4247694 w 4318489"/>
              <a:gd name="connsiteY339" fmla="*/ 1052033 h 5413458"/>
              <a:gd name="connsiteX340" fmla="*/ 4278845 w 4318489"/>
              <a:gd name="connsiteY340" fmla="*/ 1085096 h 5413458"/>
              <a:gd name="connsiteX341" fmla="*/ 4259021 w 4318489"/>
              <a:gd name="connsiteY341" fmla="*/ 1106137 h 5413458"/>
              <a:gd name="connsiteX342" fmla="*/ 4227872 w 4318489"/>
              <a:gd name="connsiteY342" fmla="*/ 1073073 h 5413458"/>
              <a:gd name="connsiteX343" fmla="*/ 722108 w 4318489"/>
              <a:gd name="connsiteY343" fmla="*/ 1009951 h 5413458"/>
              <a:gd name="connsiteX344" fmla="*/ 792903 w 4318489"/>
              <a:gd name="connsiteY344" fmla="*/ 1094113 h 5413458"/>
              <a:gd name="connsiteX345" fmla="*/ 880688 w 4318489"/>
              <a:gd name="connsiteY345" fmla="*/ 1139201 h 5413458"/>
              <a:gd name="connsiteX346" fmla="*/ 832547 w 4318489"/>
              <a:gd name="connsiteY346" fmla="*/ 1073073 h 5413458"/>
              <a:gd name="connsiteX347" fmla="*/ 841044 w 4318489"/>
              <a:gd name="connsiteY347" fmla="*/ 1073073 h 5413458"/>
              <a:gd name="connsiteX348" fmla="*/ 722108 w 4318489"/>
              <a:gd name="connsiteY348" fmla="*/ 1009951 h 5413458"/>
              <a:gd name="connsiteX349" fmla="*/ 1444215 w 4318489"/>
              <a:gd name="connsiteY349" fmla="*/ 616191 h 5413458"/>
              <a:gd name="connsiteX350" fmla="*/ 1452711 w 4318489"/>
              <a:gd name="connsiteY350" fmla="*/ 616191 h 5413458"/>
              <a:gd name="connsiteX351" fmla="*/ 1532001 w 4318489"/>
              <a:gd name="connsiteY351" fmla="*/ 796539 h 5413458"/>
              <a:gd name="connsiteX352" fmla="*/ 1574479 w 4318489"/>
              <a:gd name="connsiteY352" fmla="*/ 850643 h 5413458"/>
              <a:gd name="connsiteX353" fmla="*/ 1642442 w 4318489"/>
              <a:gd name="connsiteY353" fmla="*/ 841626 h 5413458"/>
              <a:gd name="connsiteX354" fmla="*/ 1653769 w 4318489"/>
              <a:gd name="connsiteY354" fmla="*/ 850643 h 5413458"/>
              <a:gd name="connsiteX355" fmla="*/ 1812349 w 4318489"/>
              <a:gd name="connsiteY355" fmla="*/ 829603 h 5413458"/>
              <a:gd name="connsiteX356" fmla="*/ 1812349 w 4318489"/>
              <a:gd name="connsiteY356" fmla="*/ 841626 h 5413458"/>
              <a:gd name="connsiteX357" fmla="*/ 1843498 w 4318489"/>
              <a:gd name="connsiteY357" fmla="*/ 829603 h 5413458"/>
              <a:gd name="connsiteX358" fmla="*/ 1874649 w 4318489"/>
              <a:gd name="connsiteY358" fmla="*/ 841626 h 5413458"/>
              <a:gd name="connsiteX359" fmla="*/ 2024734 w 4318489"/>
              <a:gd name="connsiteY359" fmla="*/ 817580 h 5413458"/>
              <a:gd name="connsiteX360" fmla="*/ 3896552 w 4318489"/>
              <a:gd name="connsiteY360" fmla="*/ 925788 h 5413458"/>
              <a:gd name="connsiteX361" fmla="*/ 3896552 w 4318489"/>
              <a:gd name="connsiteY361" fmla="*/ 934805 h 5413458"/>
              <a:gd name="connsiteX362" fmla="*/ 3987169 w 4318489"/>
              <a:gd name="connsiteY362" fmla="*/ 904748 h 5413458"/>
              <a:gd name="connsiteX363" fmla="*/ 4089114 w 4318489"/>
              <a:gd name="connsiteY363" fmla="*/ 934805 h 5413458"/>
              <a:gd name="connsiteX364" fmla="*/ 4128759 w 4318489"/>
              <a:gd name="connsiteY364" fmla="*/ 934805 h 5413458"/>
              <a:gd name="connsiteX365" fmla="*/ 4137254 w 4318489"/>
              <a:gd name="connsiteY365" fmla="*/ 904748 h 5413458"/>
              <a:gd name="connsiteX366" fmla="*/ 4157077 w 4318489"/>
              <a:gd name="connsiteY366" fmla="*/ 913765 h 5413458"/>
              <a:gd name="connsiteX367" fmla="*/ 4208050 w 4318489"/>
              <a:gd name="connsiteY367" fmla="*/ 904748 h 5413458"/>
              <a:gd name="connsiteX368" fmla="*/ 4227872 w 4318489"/>
              <a:gd name="connsiteY368" fmla="*/ 934805 h 5413458"/>
              <a:gd name="connsiteX369" fmla="*/ 4219377 w 4318489"/>
              <a:gd name="connsiteY369" fmla="*/ 955847 h 5413458"/>
              <a:gd name="connsiteX370" fmla="*/ 4247694 w 4318489"/>
              <a:gd name="connsiteY370" fmla="*/ 979893 h 5413458"/>
              <a:gd name="connsiteX371" fmla="*/ 4247694 w 4318489"/>
              <a:gd name="connsiteY371" fmla="*/ 988910 h 5413458"/>
              <a:gd name="connsiteX372" fmla="*/ 4208050 w 4318489"/>
              <a:gd name="connsiteY372" fmla="*/ 1009951 h 5413458"/>
              <a:gd name="connsiteX373" fmla="*/ 4168404 w 4318489"/>
              <a:gd name="connsiteY373" fmla="*/ 1000934 h 5413458"/>
              <a:gd name="connsiteX374" fmla="*/ 4219377 w 4318489"/>
              <a:gd name="connsiteY374" fmla="*/ 1043014 h 5413458"/>
              <a:gd name="connsiteX375" fmla="*/ 4148582 w 4318489"/>
              <a:gd name="connsiteY375" fmla="*/ 1094113 h 5413458"/>
              <a:gd name="connsiteX376" fmla="*/ 4057964 w 4318489"/>
              <a:gd name="connsiteY376" fmla="*/ 1094113 h 5413458"/>
              <a:gd name="connsiteX377" fmla="*/ 4089114 w 4318489"/>
              <a:gd name="connsiteY377" fmla="*/ 1139201 h 5413458"/>
              <a:gd name="connsiteX378" fmla="*/ 4239199 w 4318489"/>
              <a:gd name="connsiteY378" fmla="*/ 1139201 h 5413458"/>
              <a:gd name="connsiteX379" fmla="*/ 4239199 w 4318489"/>
              <a:gd name="connsiteY379" fmla="*/ 1160242 h 5413458"/>
              <a:gd name="connsiteX380" fmla="*/ 4199555 w 4318489"/>
              <a:gd name="connsiteY380" fmla="*/ 1160242 h 5413458"/>
              <a:gd name="connsiteX381" fmla="*/ 3947523 w 4318489"/>
              <a:gd name="connsiteY381" fmla="*/ 1223364 h 5413458"/>
              <a:gd name="connsiteX382" fmla="*/ 3916374 w 4318489"/>
              <a:gd name="connsiteY382" fmla="*/ 1211341 h 5413458"/>
              <a:gd name="connsiteX383" fmla="*/ 3817262 w 4318489"/>
              <a:gd name="connsiteY383" fmla="*/ 1286485 h 5413458"/>
              <a:gd name="connsiteX384" fmla="*/ 3817262 w 4318489"/>
              <a:gd name="connsiteY384" fmla="*/ 1307526 h 5413458"/>
              <a:gd name="connsiteX385" fmla="*/ 3888057 w 4318489"/>
              <a:gd name="connsiteY385" fmla="*/ 1319550 h 5413458"/>
              <a:gd name="connsiteX386" fmla="*/ 4077787 w 4318489"/>
              <a:gd name="connsiteY386" fmla="*/ 1319550 h 5413458"/>
              <a:gd name="connsiteX387" fmla="*/ 4077787 w 4318489"/>
              <a:gd name="connsiteY387" fmla="*/ 1328567 h 5413458"/>
              <a:gd name="connsiteX388" fmla="*/ 4069291 w 4318489"/>
              <a:gd name="connsiteY388" fmla="*/ 1361632 h 5413458"/>
              <a:gd name="connsiteX389" fmla="*/ 4046637 w 4318489"/>
              <a:gd name="connsiteY389" fmla="*/ 1361632 h 5413458"/>
              <a:gd name="connsiteX390" fmla="*/ 4038142 w 4318489"/>
              <a:gd name="connsiteY390" fmla="*/ 1349608 h 5413458"/>
              <a:gd name="connsiteX391" fmla="*/ 4018319 w 4318489"/>
              <a:gd name="connsiteY391" fmla="*/ 1361632 h 5413458"/>
              <a:gd name="connsiteX392" fmla="*/ 3837084 w 4318489"/>
              <a:gd name="connsiteY392" fmla="*/ 1361632 h 5413458"/>
              <a:gd name="connsiteX393" fmla="*/ 3766289 w 4318489"/>
              <a:gd name="connsiteY393" fmla="*/ 1415735 h 5413458"/>
              <a:gd name="connsiteX394" fmla="*/ 3766289 w 4318489"/>
              <a:gd name="connsiteY394" fmla="*/ 1403712 h 5413458"/>
              <a:gd name="connsiteX395" fmla="*/ 3636027 w 4318489"/>
              <a:gd name="connsiteY395" fmla="*/ 1436776 h 5413458"/>
              <a:gd name="connsiteX396" fmla="*/ 3616204 w 4318489"/>
              <a:gd name="connsiteY396" fmla="*/ 1436776 h 5413458"/>
              <a:gd name="connsiteX397" fmla="*/ 3587886 w 4318489"/>
              <a:gd name="connsiteY397" fmla="*/ 1415735 h 5413458"/>
              <a:gd name="connsiteX398" fmla="*/ 3497269 w 4318489"/>
              <a:gd name="connsiteY398" fmla="*/ 1436776 h 5413458"/>
              <a:gd name="connsiteX399" fmla="*/ 3517091 w 4318489"/>
              <a:gd name="connsiteY399" fmla="*/ 1466834 h 5413458"/>
              <a:gd name="connsiteX400" fmla="*/ 3517091 w 4318489"/>
              <a:gd name="connsiteY400" fmla="*/ 1478858 h 5413458"/>
              <a:gd name="connsiteX401" fmla="*/ 3505764 w 4318489"/>
              <a:gd name="connsiteY401" fmla="*/ 1478858 h 5413458"/>
              <a:gd name="connsiteX402" fmla="*/ 3485942 w 4318489"/>
              <a:gd name="connsiteY402" fmla="*/ 1445794 h 5413458"/>
              <a:gd name="connsiteX403" fmla="*/ 3466118 w 4318489"/>
              <a:gd name="connsiteY403" fmla="*/ 1445794 h 5413458"/>
              <a:gd name="connsiteX404" fmla="*/ 3446296 w 4318489"/>
              <a:gd name="connsiteY404" fmla="*/ 1478858 h 5413458"/>
              <a:gd name="connsiteX405" fmla="*/ 3446296 w 4318489"/>
              <a:gd name="connsiteY405" fmla="*/ 1487875 h 5413458"/>
              <a:gd name="connsiteX406" fmla="*/ 3939028 w 4318489"/>
              <a:gd name="connsiteY406" fmla="*/ 1532963 h 5413458"/>
              <a:gd name="connsiteX407" fmla="*/ 4318489 w 4318489"/>
              <a:gd name="connsiteY407" fmla="*/ 1478858 h 5413458"/>
              <a:gd name="connsiteX408" fmla="*/ 4318489 w 4318489"/>
              <a:gd name="connsiteY408" fmla="*/ 1508915 h 5413458"/>
              <a:gd name="connsiteX409" fmla="*/ 4259021 w 4318489"/>
              <a:gd name="connsiteY409" fmla="*/ 1563020 h 5413458"/>
              <a:gd name="connsiteX410" fmla="*/ 4227872 w 4318489"/>
              <a:gd name="connsiteY410" fmla="*/ 1563020 h 5413458"/>
              <a:gd name="connsiteX411" fmla="*/ 4176899 w 4318489"/>
              <a:gd name="connsiteY411" fmla="*/ 1554003 h 5413458"/>
              <a:gd name="connsiteX412" fmla="*/ 4137254 w 4318489"/>
              <a:gd name="connsiteY412" fmla="*/ 1605102 h 5413458"/>
              <a:gd name="connsiteX413" fmla="*/ 4137254 w 4318489"/>
              <a:gd name="connsiteY413" fmla="*/ 1617125 h 5413458"/>
              <a:gd name="connsiteX414" fmla="*/ 4157077 w 4318489"/>
              <a:gd name="connsiteY414" fmla="*/ 1626142 h 5413458"/>
              <a:gd name="connsiteX415" fmla="*/ 4208050 w 4318489"/>
              <a:gd name="connsiteY415" fmla="*/ 1617125 h 5413458"/>
              <a:gd name="connsiteX416" fmla="*/ 4227872 w 4318489"/>
              <a:gd name="connsiteY416" fmla="*/ 1617125 h 5413458"/>
              <a:gd name="connsiteX417" fmla="*/ 4259021 w 4318489"/>
              <a:gd name="connsiteY417" fmla="*/ 1647182 h 5413458"/>
              <a:gd name="connsiteX418" fmla="*/ 4199555 w 4318489"/>
              <a:gd name="connsiteY418" fmla="*/ 1671229 h 5413458"/>
              <a:gd name="connsiteX419" fmla="*/ 4168404 w 4318489"/>
              <a:gd name="connsiteY419" fmla="*/ 1638165 h 5413458"/>
              <a:gd name="connsiteX420" fmla="*/ 4137254 w 4318489"/>
              <a:gd name="connsiteY420" fmla="*/ 1659206 h 5413458"/>
              <a:gd name="connsiteX421" fmla="*/ 4117432 w 4318489"/>
              <a:gd name="connsiteY421" fmla="*/ 1647182 h 5413458"/>
              <a:gd name="connsiteX422" fmla="*/ 4046637 w 4318489"/>
              <a:gd name="connsiteY422" fmla="*/ 1680246 h 5413458"/>
              <a:gd name="connsiteX423" fmla="*/ 4038142 w 4318489"/>
              <a:gd name="connsiteY423" fmla="*/ 1671229 h 5413458"/>
              <a:gd name="connsiteX424" fmla="*/ 4006991 w 4318489"/>
              <a:gd name="connsiteY424" fmla="*/ 1680246 h 5413458"/>
              <a:gd name="connsiteX425" fmla="*/ 4006991 w 4318489"/>
              <a:gd name="connsiteY425" fmla="*/ 1692269 h 5413458"/>
              <a:gd name="connsiteX426" fmla="*/ 4057964 w 4318489"/>
              <a:gd name="connsiteY426" fmla="*/ 1734351 h 5413458"/>
              <a:gd name="connsiteX427" fmla="*/ 4069291 w 4318489"/>
              <a:gd name="connsiteY427" fmla="*/ 1734351 h 5413458"/>
              <a:gd name="connsiteX428" fmla="*/ 4089114 w 4318489"/>
              <a:gd name="connsiteY428" fmla="*/ 1701288 h 5413458"/>
              <a:gd name="connsiteX429" fmla="*/ 4108936 w 4318489"/>
              <a:gd name="connsiteY429" fmla="*/ 1722328 h 5413458"/>
              <a:gd name="connsiteX430" fmla="*/ 4168404 w 4318489"/>
              <a:gd name="connsiteY430" fmla="*/ 1701288 h 5413458"/>
              <a:gd name="connsiteX431" fmla="*/ 4199555 w 4318489"/>
              <a:gd name="connsiteY431" fmla="*/ 1713311 h 5413458"/>
              <a:gd name="connsiteX432" fmla="*/ 4259021 w 4318489"/>
              <a:gd name="connsiteY432" fmla="*/ 1701288 h 5413458"/>
              <a:gd name="connsiteX433" fmla="*/ 4259021 w 4318489"/>
              <a:gd name="connsiteY433" fmla="*/ 1734351 h 5413458"/>
              <a:gd name="connsiteX434" fmla="*/ 4208050 w 4318489"/>
              <a:gd name="connsiteY434" fmla="*/ 1743368 h 5413458"/>
              <a:gd name="connsiteX435" fmla="*/ 4168404 w 4318489"/>
              <a:gd name="connsiteY435" fmla="*/ 1722328 h 5413458"/>
              <a:gd name="connsiteX436" fmla="*/ 4026815 w 4318489"/>
              <a:gd name="connsiteY436" fmla="*/ 1764410 h 5413458"/>
              <a:gd name="connsiteX437" fmla="*/ 3998496 w 4318489"/>
              <a:gd name="connsiteY437" fmla="*/ 1755391 h 5413458"/>
              <a:gd name="connsiteX438" fmla="*/ 3978674 w 4318489"/>
              <a:gd name="connsiteY438" fmla="*/ 1764410 h 5413458"/>
              <a:gd name="connsiteX439" fmla="*/ 3939028 w 4318489"/>
              <a:gd name="connsiteY439" fmla="*/ 1755391 h 5413458"/>
              <a:gd name="connsiteX440" fmla="*/ 3947523 w 4318489"/>
              <a:gd name="connsiteY440" fmla="*/ 1776433 h 5413458"/>
              <a:gd name="connsiteX441" fmla="*/ 3947523 w 4318489"/>
              <a:gd name="connsiteY441" fmla="*/ 1785450 h 5413458"/>
              <a:gd name="connsiteX442" fmla="*/ 3837084 w 4318489"/>
              <a:gd name="connsiteY442" fmla="*/ 1839554 h 5413458"/>
              <a:gd name="connsiteX443" fmla="*/ 3746467 w 4318489"/>
              <a:gd name="connsiteY443" fmla="*/ 1893659 h 5413458"/>
              <a:gd name="connsiteX444" fmla="*/ 3718148 w 4318489"/>
              <a:gd name="connsiteY444" fmla="*/ 1893659 h 5413458"/>
              <a:gd name="connsiteX445" fmla="*/ 3686999 w 4318489"/>
              <a:gd name="connsiteY445" fmla="*/ 1872619 h 5413458"/>
              <a:gd name="connsiteX446" fmla="*/ 3616204 w 4318489"/>
              <a:gd name="connsiteY446" fmla="*/ 1914699 h 5413458"/>
              <a:gd name="connsiteX447" fmla="*/ 3607708 w 4318489"/>
              <a:gd name="connsiteY447" fmla="*/ 1914699 h 5413458"/>
              <a:gd name="connsiteX448" fmla="*/ 3568063 w 4318489"/>
              <a:gd name="connsiteY448" fmla="*/ 1872619 h 5413458"/>
              <a:gd name="connsiteX449" fmla="*/ 3556736 w 4318489"/>
              <a:gd name="connsiteY449" fmla="*/ 1872619 h 5413458"/>
              <a:gd name="connsiteX450" fmla="*/ 3536913 w 4318489"/>
              <a:gd name="connsiteY450" fmla="*/ 1923716 h 5413458"/>
              <a:gd name="connsiteX451" fmla="*/ 3497269 w 4318489"/>
              <a:gd name="connsiteY451" fmla="*/ 1902676 h 5413458"/>
              <a:gd name="connsiteX452" fmla="*/ 3466118 w 4318489"/>
              <a:gd name="connsiteY452" fmla="*/ 1914699 h 5413458"/>
              <a:gd name="connsiteX453" fmla="*/ 3446296 w 4318489"/>
              <a:gd name="connsiteY453" fmla="*/ 1902676 h 5413458"/>
              <a:gd name="connsiteX454" fmla="*/ 3406652 w 4318489"/>
              <a:gd name="connsiteY454" fmla="*/ 1914699 h 5413458"/>
              <a:gd name="connsiteX455" fmla="*/ 3395324 w 4318489"/>
              <a:gd name="connsiteY455" fmla="*/ 1914699 h 5413458"/>
              <a:gd name="connsiteX456" fmla="*/ 3375501 w 4318489"/>
              <a:gd name="connsiteY456" fmla="*/ 1902676 h 5413458"/>
              <a:gd name="connsiteX457" fmla="*/ 3355679 w 4318489"/>
              <a:gd name="connsiteY457" fmla="*/ 1935741 h 5413458"/>
              <a:gd name="connsiteX458" fmla="*/ 3327360 w 4318489"/>
              <a:gd name="connsiteY458" fmla="*/ 1935741 h 5413458"/>
              <a:gd name="connsiteX459" fmla="*/ 3256566 w 4318489"/>
              <a:gd name="connsiteY459" fmla="*/ 1872619 h 5413458"/>
              <a:gd name="connsiteX460" fmla="*/ 3216921 w 4318489"/>
              <a:gd name="connsiteY460" fmla="*/ 1935741 h 5413458"/>
              <a:gd name="connsiteX461" fmla="*/ 3197098 w 4318489"/>
              <a:gd name="connsiteY461" fmla="*/ 1914699 h 5413458"/>
              <a:gd name="connsiteX462" fmla="*/ 3197098 w 4318489"/>
              <a:gd name="connsiteY462" fmla="*/ 1902676 h 5413458"/>
              <a:gd name="connsiteX463" fmla="*/ 3236743 w 4318489"/>
              <a:gd name="connsiteY463" fmla="*/ 1851577 h 5413458"/>
              <a:gd name="connsiteX464" fmla="*/ 3265061 w 4318489"/>
              <a:gd name="connsiteY464" fmla="*/ 1860595 h 5413458"/>
              <a:gd name="connsiteX465" fmla="*/ 3276389 w 4318489"/>
              <a:gd name="connsiteY465" fmla="*/ 1839554 h 5413458"/>
              <a:gd name="connsiteX466" fmla="*/ 3236743 w 4318489"/>
              <a:gd name="connsiteY466" fmla="*/ 1818513 h 5413458"/>
              <a:gd name="connsiteX467" fmla="*/ 3245239 w 4318489"/>
              <a:gd name="connsiteY467" fmla="*/ 1809496 h 5413458"/>
              <a:gd name="connsiteX468" fmla="*/ 3225416 w 4318489"/>
              <a:gd name="connsiteY468" fmla="*/ 1797473 h 5413458"/>
              <a:gd name="connsiteX469" fmla="*/ 3165949 w 4318489"/>
              <a:gd name="connsiteY469" fmla="*/ 1797473 h 5413458"/>
              <a:gd name="connsiteX470" fmla="*/ 3146125 w 4318489"/>
              <a:gd name="connsiteY470" fmla="*/ 1851577 h 5413458"/>
              <a:gd name="connsiteX471" fmla="*/ 3197098 w 4318489"/>
              <a:gd name="connsiteY471" fmla="*/ 1872619 h 5413458"/>
              <a:gd name="connsiteX472" fmla="*/ 3106481 w 4318489"/>
              <a:gd name="connsiteY472" fmla="*/ 1935741 h 5413458"/>
              <a:gd name="connsiteX473" fmla="*/ 3106481 w 4318489"/>
              <a:gd name="connsiteY473" fmla="*/ 1914699 h 5413458"/>
              <a:gd name="connsiteX474" fmla="*/ 3114976 w 4318489"/>
              <a:gd name="connsiteY474" fmla="*/ 1893659 h 5413458"/>
              <a:gd name="connsiteX475" fmla="*/ 3047013 w 4318489"/>
              <a:gd name="connsiteY475" fmla="*/ 1797473 h 5413458"/>
              <a:gd name="connsiteX476" fmla="*/ 3066835 w 4318489"/>
              <a:gd name="connsiteY476" fmla="*/ 1785450 h 5413458"/>
              <a:gd name="connsiteX477" fmla="*/ 3086658 w 4318489"/>
              <a:gd name="connsiteY477" fmla="*/ 1809496 h 5413458"/>
              <a:gd name="connsiteX478" fmla="*/ 3086658 w 4318489"/>
              <a:gd name="connsiteY478" fmla="*/ 1797473 h 5413458"/>
              <a:gd name="connsiteX479" fmla="*/ 3047013 w 4318489"/>
              <a:gd name="connsiteY479" fmla="*/ 1755391 h 5413458"/>
              <a:gd name="connsiteX480" fmla="*/ 2964891 w 4318489"/>
              <a:gd name="connsiteY480" fmla="*/ 1851577 h 5413458"/>
              <a:gd name="connsiteX481" fmla="*/ 2964891 w 4318489"/>
              <a:gd name="connsiteY481" fmla="*/ 1860595 h 5413458"/>
              <a:gd name="connsiteX482" fmla="*/ 2996040 w 4318489"/>
              <a:gd name="connsiteY482" fmla="*/ 1902676 h 5413458"/>
              <a:gd name="connsiteX483" fmla="*/ 2976218 w 4318489"/>
              <a:gd name="connsiteY483" fmla="*/ 1923716 h 5413458"/>
              <a:gd name="connsiteX484" fmla="*/ 2945069 w 4318489"/>
              <a:gd name="connsiteY484" fmla="*/ 1914699 h 5413458"/>
              <a:gd name="connsiteX485" fmla="*/ 2945069 w 4318489"/>
              <a:gd name="connsiteY485" fmla="*/ 1956781 h 5413458"/>
              <a:gd name="connsiteX486" fmla="*/ 2964891 w 4318489"/>
              <a:gd name="connsiteY486" fmla="*/ 2040944 h 5413458"/>
              <a:gd name="connsiteX487" fmla="*/ 2964891 w 4318489"/>
              <a:gd name="connsiteY487" fmla="*/ 2074007 h 5413458"/>
              <a:gd name="connsiteX488" fmla="*/ 2956396 w 4318489"/>
              <a:gd name="connsiteY488" fmla="*/ 2086030 h 5413458"/>
              <a:gd name="connsiteX489" fmla="*/ 2984713 w 4318489"/>
              <a:gd name="connsiteY489" fmla="*/ 2191234 h 5413458"/>
              <a:gd name="connsiteX490" fmla="*/ 2976218 w 4318489"/>
              <a:gd name="connsiteY490" fmla="*/ 2254355 h 5413458"/>
              <a:gd name="connsiteX491" fmla="*/ 2984713 w 4318489"/>
              <a:gd name="connsiteY491" fmla="*/ 2296437 h 5413458"/>
              <a:gd name="connsiteX492" fmla="*/ 2964891 w 4318489"/>
              <a:gd name="connsiteY492" fmla="*/ 2371582 h 5413458"/>
              <a:gd name="connsiteX493" fmla="*/ 2984713 w 4318489"/>
              <a:gd name="connsiteY493" fmla="*/ 2434705 h 5413458"/>
              <a:gd name="connsiteX494" fmla="*/ 2984713 w 4318489"/>
              <a:gd name="connsiteY494" fmla="*/ 2476785 h 5413458"/>
              <a:gd name="connsiteX495" fmla="*/ 2936572 w 4318489"/>
              <a:gd name="connsiteY495" fmla="*/ 2509849 h 5413458"/>
              <a:gd name="connsiteX496" fmla="*/ 2936572 w 4318489"/>
              <a:gd name="connsiteY496" fmla="*/ 2530890 h 5413458"/>
              <a:gd name="connsiteX497" fmla="*/ 2976218 w 4318489"/>
              <a:gd name="connsiteY497" fmla="*/ 2584994 h 5413458"/>
              <a:gd name="connsiteX498" fmla="*/ 2945069 w 4318489"/>
              <a:gd name="connsiteY498" fmla="*/ 2639099 h 5413458"/>
              <a:gd name="connsiteX499" fmla="*/ 2956396 w 4318489"/>
              <a:gd name="connsiteY499" fmla="*/ 2660139 h 5413458"/>
              <a:gd name="connsiteX500" fmla="*/ 2956396 w 4318489"/>
              <a:gd name="connsiteY500" fmla="*/ 2681180 h 5413458"/>
              <a:gd name="connsiteX501" fmla="*/ 2896928 w 4318489"/>
              <a:gd name="connsiteY501" fmla="*/ 2732279 h 5413458"/>
              <a:gd name="connsiteX502" fmla="*/ 2794983 w 4318489"/>
              <a:gd name="connsiteY502" fmla="*/ 3074941 h 5413458"/>
              <a:gd name="connsiteX503" fmla="*/ 2806310 w 4318489"/>
              <a:gd name="connsiteY503" fmla="*/ 3126040 h 5413458"/>
              <a:gd name="connsiteX504" fmla="*/ 2766665 w 4318489"/>
              <a:gd name="connsiteY504" fmla="*/ 3360493 h 5413458"/>
              <a:gd name="connsiteX505" fmla="*/ 2826133 w 4318489"/>
              <a:gd name="connsiteY505" fmla="*/ 3435637 h 5413458"/>
              <a:gd name="connsiteX506" fmla="*/ 2826133 w 4318489"/>
              <a:gd name="connsiteY506" fmla="*/ 3477719 h 5413458"/>
              <a:gd name="connsiteX507" fmla="*/ 2766665 w 4318489"/>
              <a:gd name="connsiteY507" fmla="*/ 3519799 h 5413458"/>
              <a:gd name="connsiteX508" fmla="*/ 2715693 w 4318489"/>
              <a:gd name="connsiteY508" fmla="*/ 3498759 h 5413458"/>
              <a:gd name="connsiteX509" fmla="*/ 2715693 w 4318489"/>
              <a:gd name="connsiteY509" fmla="*/ 3519799 h 5413458"/>
              <a:gd name="connsiteX510" fmla="*/ 2755338 w 4318489"/>
              <a:gd name="connsiteY510" fmla="*/ 3552864 h 5413458"/>
              <a:gd name="connsiteX511" fmla="*/ 2755338 w 4318489"/>
              <a:gd name="connsiteY511" fmla="*/ 3561881 h 5413458"/>
              <a:gd name="connsiteX512" fmla="*/ 2744010 w 4318489"/>
              <a:gd name="connsiteY512" fmla="*/ 3573905 h 5413458"/>
              <a:gd name="connsiteX513" fmla="*/ 2755338 w 4318489"/>
              <a:gd name="connsiteY513" fmla="*/ 3594945 h 5413458"/>
              <a:gd name="connsiteX514" fmla="*/ 2755338 w 4318489"/>
              <a:gd name="connsiteY514" fmla="*/ 3691130 h 5413458"/>
              <a:gd name="connsiteX515" fmla="*/ 2715693 w 4318489"/>
              <a:gd name="connsiteY515" fmla="*/ 3733212 h 5413458"/>
              <a:gd name="connsiteX516" fmla="*/ 2715693 w 4318489"/>
              <a:gd name="connsiteY516" fmla="*/ 3787316 h 5413458"/>
              <a:gd name="connsiteX517" fmla="*/ 2695870 w 4318489"/>
              <a:gd name="connsiteY517" fmla="*/ 3787316 h 5413458"/>
              <a:gd name="connsiteX518" fmla="*/ 2704366 w 4318489"/>
              <a:gd name="connsiteY518" fmla="*/ 3829398 h 5413458"/>
              <a:gd name="connsiteX519" fmla="*/ 2664720 w 4318489"/>
              <a:gd name="connsiteY519" fmla="*/ 3946624 h 5413458"/>
              <a:gd name="connsiteX520" fmla="*/ 2676047 w 4318489"/>
              <a:gd name="connsiteY520" fmla="*/ 3967666 h 5413458"/>
              <a:gd name="connsiteX521" fmla="*/ 2656225 w 4318489"/>
              <a:gd name="connsiteY521" fmla="*/ 4030786 h 5413458"/>
              <a:gd name="connsiteX522" fmla="*/ 2664720 w 4318489"/>
              <a:gd name="connsiteY522" fmla="*/ 4051828 h 5413458"/>
              <a:gd name="connsiteX523" fmla="*/ 2636403 w 4318489"/>
              <a:gd name="connsiteY523" fmla="*/ 4114950 h 5413458"/>
              <a:gd name="connsiteX524" fmla="*/ 2644898 w 4318489"/>
              <a:gd name="connsiteY524" fmla="*/ 4169054 h 5413458"/>
              <a:gd name="connsiteX525" fmla="*/ 2613749 w 4318489"/>
              <a:gd name="connsiteY525" fmla="*/ 4274257 h 5413458"/>
              <a:gd name="connsiteX526" fmla="*/ 2625076 w 4318489"/>
              <a:gd name="connsiteY526" fmla="*/ 4295299 h 5413458"/>
              <a:gd name="connsiteX527" fmla="*/ 2593925 w 4318489"/>
              <a:gd name="connsiteY527" fmla="*/ 4403507 h 5413458"/>
              <a:gd name="connsiteX528" fmla="*/ 2605252 w 4318489"/>
              <a:gd name="connsiteY528" fmla="*/ 4412524 h 5413458"/>
              <a:gd name="connsiteX529" fmla="*/ 2585430 w 4318489"/>
              <a:gd name="connsiteY529" fmla="*/ 4424548 h 5413458"/>
              <a:gd name="connsiteX530" fmla="*/ 2593925 w 4318489"/>
              <a:gd name="connsiteY530" fmla="*/ 4445588 h 5413458"/>
              <a:gd name="connsiteX531" fmla="*/ 2593925 w 4318489"/>
              <a:gd name="connsiteY531" fmla="*/ 4478653 h 5413458"/>
              <a:gd name="connsiteX532" fmla="*/ 2574103 w 4318489"/>
              <a:gd name="connsiteY532" fmla="*/ 4499693 h 5413458"/>
              <a:gd name="connsiteX533" fmla="*/ 2585430 w 4318489"/>
              <a:gd name="connsiteY533" fmla="*/ 4520733 h 5413458"/>
              <a:gd name="connsiteX534" fmla="*/ 2534458 w 4318489"/>
              <a:gd name="connsiteY534" fmla="*/ 4616919 h 5413458"/>
              <a:gd name="connsiteX535" fmla="*/ 2545786 w 4318489"/>
              <a:gd name="connsiteY535" fmla="*/ 4637961 h 5413458"/>
              <a:gd name="connsiteX536" fmla="*/ 2514635 w 4318489"/>
              <a:gd name="connsiteY536" fmla="*/ 4764204 h 5413458"/>
              <a:gd name="connsiteX537" fmla="*/ 2494813 w 4318489"/>
              <a:gd name="connsiteY537" fmla="*/ 4764204 h 5413458"/>
              <a:gd name="connsiteX538" fmla="*/ 2474991 w 4318489"/>
              <a:gd name="connsiteY538" fmla="*/ 4755187 h 5413458"/>
              <a:gd name="connsiteX539" fmla="*/ 2463663 w 4318489"/>
              <a:gd name="connsiteY539" fmla="*/ 4806286 h 5413458"/>
              <a:gd name="connsiteX540" fmla="*/ 2494813 w 4318489"/>
              <a:gd name="connsiteY540" fmla="*/ 4827326 h 5413458"/>
              <a:gd name="connsiteX541" fmla="*/ 2463663 w 4318489"/>
              <a:gd name="connsiteY541" fmla="*/ 4872413 h 5413458"/>
              <a:gd name="connsiteX542" fmla="*/ 2443840 w 4318489"/>
              <a:gd name="connsiteY542" fmla="*/ 4872413 h 5413458"/>
              <a:gd name="connsiteX543" fmla="*/ 2443840 w 4318489"/>
              <a:gd name="connsiteY543" fmla="*/ 4848366 h 5413458"/>
              <a:gd name="connsiteX544" fmla="*/ 2435345 w 4318489"/>
              <a:gd name="connsiteY544" fmla="*/ 4848366 h 5413458"/>
              <a:gd name="connsiteX545" fmla="*/ 2364550 w 4318489"/>
              <a:gd name="connsiteY545" fmla="*/ 4998657 h 5413458"/>
              <a:gd name="connsiteX546" fmla="*/ 2344727 w 4318489"/>
              <a:gd name="connsiteY546" fmla="*/ 5052762 h 5413458"/>
              <a:gd name="connsiteX547" fmla="*/ 2324905 w 4318489"/>
              <a:gd name="connsiteY547" fmla="*/ 5040739 h 5413458"/>
              <a:gd name="connsiteX548" fmla="*/ 2313578 w 4318489"/>
              <a:gd name="connsiteY548" fmla="*/ 5061779 h 5413458"/>
              <a:gd name="connsiteX549" fmla="*/ 2333400 w 4318489"/>
              <a:gd name="connsiteY549" fmla="*/ 5094843 h 5413458"/>
              <a:gd name="connsiteX550" fmla="*/ 2313578 w 4318489"/>
              <a:gd name="connsiteY550" fmla="*/ 5103860 h 5413458"/>
              <a:gd name="connsiteX551" fmla="*/ 2293756 w 4318489"/>
              <a:gd name="connsiteY551" fmla="*/ 5082819 h 5413458"/>
              <a:gd name="connsiteX552" fmla="*/ 2234288 w 4318489"/>
              <a:gd name="connsiteY552" fmla="*/ 5233110 h 5413458"/>
              <a:gd name="connsiteX553" fmla="*/ 2135174 w 4318489"/>
              <a:gd name="connsiteY553" fmla="*/ 5308256 h 5413458"/>
              <a:gd name="connsiteX554" fmla="*/ 2095529 w 4318489"/>
              <a:gd name="connsiteY554" fmla="*/ 5296232 h 5413458"/>
              <a:gd name="connsiteX555" fmla="*/ 1965266 w 4318489"/>
              <a:gd name="connsiteY555" fmla="*/ 5380395 h 5413458"/>
              <a:gd name="connsiteX556" fmla="*/ 1953939 w 4318489"/>
              <a:gd name="connsiteY556" fmla="*/ 5413458 h 5413458"/>
              <a:gd name="connsiteX557" fmla="*/ 1934116 w 4318489"/>
              <a:gd name="connsiteY557" fmla="*/ 5413458 h 5413458"/>
              <a:gd name="connsiteX558" fmla="*/ 1914294 w 4318489"/>
              <a:gd name="connsiteY558" fmla="*/ 5350336 h 5413458"/>
              <a:gd name="connsiteX559" fmla="*/ 1922789 w 4318489"/>
              <a:gd name="connsiteY559" fmla="*/ 5296232 h 5413458"/>
              <a:gd name="connsiteX560" fmla="*/ 1922789 w 4318489"/>
              <a:gd name="connsiteY560" fmla="*/ 5242127 h 5413458"/>
              <a:gd name="connsiteX561" fmla="*/ 1894471 w 4318489"/>
              <a:gd name="connsiteY561" fmla="*/ 5200047 h 5413458"/>
              <a:gd name="connsiteX562" fmla="*/ 1883144 w 4318489"/>
              <a:gd name="connsiteY562" fmla="*/ 5200047 h 5413458"/>
              <a:gd name="connsiteX563" fmla="*/ 1883144 w 4318489"/>
              <a:gd name="connsiteY563" fmla="*/ 5242127 h 5413458"/>
              <a:gd name="connsiteX564" fmla="*/ 1902966 w 4318489"/>
              <a:gd name="connsiteY564" fmla="*/ 5242127 h 5413458"/>
              <a:gd name="connsiteX565" fmla="*/ 1902966 w 4318489"/>
              <a:gd name="connsiteY565" fmla="*/ 5263167 h 5413458"/>
              <a:gd name="connsiteX566" fmla="*/ 1894471 w 4318489"/>
              <a:gd name="connsiteY566" fmla="*/ 5275191 h 5413458"/>
              <a:gd name="connsiteX567" fmla="*/ 1902966 w 4318489"/>
              <a:gd name="connsiteY567" fmla="*/ 5296232 h 5413458"/>
              <a:gd name="connsiteX568" fmla="*/ 1902966 w 4318489"/>
              <a:gd name="connsiteY568" fmla="*/ 5308256 h 5413458"/>
              <a:gd name="connsiteX569" fmla="*/ 1894471 w 4318489"/>
              <a:gd name="connsiteY569" fmla="*/ 5308256 h 5413458"/>
              <a:gd name="connsiteX570" fmla="*/ 1863322 w 4318489"/>
              <a:gd name="connsiteY570" fmla="*/ 5296232 h 5413458"/>
              <a:gd name="connsiteX571" fmla="*/ 1863322 w 4318489"/>
              <a:gd name="connsiteY571" fmla="*/ 5308256 h 5413458"/>
              <a:gd name="connsiteX572" fmla="*/ 1902966 w 4318489"/>
              <a:gd name="connsiteY572" fmla="*/ 5329296 h 5413458"/>
              <a:gd name="connsiteX573" fmla="*/ 1902966 w 4318489"/>
              <a:gd name="connsiteY573" fmla="*/ 5338313 h 5413458"/>
              <a:gd name="connsiteX574" fmla="*/ 1883144 w 4318489"/>
              <a:gd name="connsiteY574" fmla="*/ 5359353 h 5413458"/>
              <a:gd name="connsiteX575" fmla="*/ 1792527 w 4318489"/>
              <a:gd name="connsiteY575" fmla="*/ 5263167 h 5413458"/>
              <a:gd name="connsiteX576" fmla="*/ 1792527 w 4318489"/>
              <a:gd name="connsiteY576" fmla="*/ 5254150 h 5413458"/>
              <a:gd name="connsiteX577" fmla="*/ 1812349 w 4318489"/>
              <a:gd name="connsiteY577" fmla="*/ 5233110 h 5413458"/>
              <a:gd name="connsiteX578" fmla="*/ 1835003 w 4318489"/>
              <a:gd name="connsiteY578" fmla="*/ 5254150 h 5413458"/>
              <a:gd name="connsiteX579" fmla="*/ 1823676 w 4318489"/>
              <a:gd name="connsiteY579" fmla="*/ 5275191 h 5413458"/>
              <a:gd name="connsiteX580" fmla="*/ 1843498 w 4318489"/>
              <a:gd name="connsiteY580" fmla="*/ 5287214 h 5413458"/>
              <a:gd name="connsiteX581" fmla="*/ 1854826 w 4318489"/>
              <a:gd name="connsiteY581" fmla="*/ 5287214 h 5413458"/>
              <a:gd name="connsiteX582" fmla="*/ 1863322 w 4318489"/>
              <a:gd name="connsiteY582" fmla="*/ 5200047 h 5413458"/>
              <a:gd name="connsiteX583" fmla="*/ 1843498 w 4318489"/>
              <a:gd name="connsiteY583" fmla="*/ 5179005 h 5413458"/>
              <a:gd name="connsiteX584" fmla="*/ 1843498 w 4318489"/>
              <a:gd name="connsiteY584" fmla="*/ 5136924 h 5413458"/>
              <a:gd name="connsiteX585" fmla="*/ 1854826 w 4318489"/>
              <a:gd name="connsiteY585" fmla="*/ 5136924 h 5413458"/>
              <a:gd name="connsiteX586" fmla="*/ 1874649 w 4318489"/>
              <a:gd name="connsiteY586" fmla="*/ 5157965 h 5413458"/>
              <a:gd name="connsiteX587" fmla="*/ 1874649 w 4318489"/>
              <a:gd name="connsiteY587" fmla="*/ 5169988 h 5413458"/>
              <a:gd name="connsiteX588" fmla="*/ 1863322 w 4318489"/>
              <a:gd name="connsiteY588" fmla="*/ 5191028 h 5413458"/>
              <a:gd name="connsiteX589" fmla="*/ 1874649 w 4318489"/>
              <a:gd name="connsiteY589" fmla="*/ 5191028 h 5413458"/>
              <a:gd name="connsiteX590" fmla="*/ 1902966 w 4318489"/>
              <a:gd name="connsiteY590" fmla="*/ 5136924 h 5413458"/>
              <a:gd name="connsiteX591" fmla="*/ 1835003 w 4318489"/>
              <a:gd name="connsiteY591" fmla="*/ 5073802 h 5413458"/>
              <a:gd name="connsiteX592" fmla="*/ 1843498 w 4318489"/>
              <a:gd name="connsiteY592" fmla="*/ 5031720 h 5413458"/>
              <a:gd name="connsiteX593" fmla="*/ 1835003 w 4318489"/>
              <a:gd name="connsiteY593" fmla="*/ 4986634 h 5413458"/>
              <a:gd name="connsiteX594" fmla="*/ 1812349 w 4318489"/>
              <a:gd name="connsiteY594" fmla="*/ 4986634 h 5413458"/>
              <a:gd name="connsiteX595" fmla="*/ 1803854 w 4318489"/>
              <a:gd name="connsiteY595" fmla="*/ 5031720 h 5413458"/>
              <a:gd name="connsiteX596" fmla="*/ 1812349 w 4318489"/>
              <a:gd name="connsiteY596" fmla="*/ 5073802 h 5413458"/>
              <a:gd name="connsiteX597" fmla="*/ 1812349 w 4318489"/>
              <a:gd name="connsiteY597" fmla="*/ 5082819 h 5413458"/>
              <a:gd name="connsiteX598" fmla="*/ 1792527 w 4318489"/>
              <a:gd name="connsiteY598" fmla="*/ 5115883 h 5413458"/>
              <a:gd name="connsiteX599" fmla="*/ 1792527 w 4318489"/>
              <a:gd name="connsiteY599" fmla="*/ 5124901 h 5413458"/>
              <a:gd name="connsiteX600" fmla="*/ 1812349 w 4318489"/>
              <a:gd name="connsiteY600" fmla="*/ 5157965 h 5413458"/>
              <a:gd name="connsiteX601" fmla="*/ 1812349 w 4318489"/>
              <a:gd name="connsiteY601" fmla="*/ 5191028 h 5413458"/>
              <a:gd name="connsiteX602" fmla="*/ 1792527 w 4318489"/>
              <a:gd name="connsiteY602" fmla="*/ 5212070 h 5413458"/>
              <a:gd name="connsiteX603" fmla="*/ 1772705 w 4318489"/>
              <a:gd name="connsiteY603" fmla="*/ 5148948 h 5413458"/>
              <a:gd name="connsiteX604" fmla="*/ 1744386 w 4318489"/>
              <a:gd name="connsiteY604" fmla="*/ 5169988 h 5413458"/>
              <a:gd name="connsiteX605" fmla="*/ 1724564 w 4318489"/>
              <a:gd name="connsiteY605" fmla="*/ 5169988 h 5413458"/>
              <a:gd name="connsiteX606" fmla="*/ 1724564 w 4318489"/>
              <a:gd name="connsiteY606" fmla="*/ 5157965 h 5413458"/>
              <a:gd name="connsiteX607" fmla="*/ 1744386 w 4318489"/>
              <a:gd name="connsiteY607" fmla="*/ 5124901 h 5413458"/>
              <a:gd name="connsiteX608" fmla="*/ 1733059 w 4318489"/>
              <a:gd name="connsiteY608" fmla="*/ 5052762 h 5413458"/>
              <a:gd name="connsiteX609" fmla="*/ 1733059 w 4318489"/>
              <a:gd name="connsiteY609" fmla="*/ 4998657 h 5413458"/>
              <a:gd name="connsiteX610" fmla="*/ 1744386 w 4318489"/>
              <a:gd name="connsiteY610" fmla="*/ 4944552 h 5413458"/>
              <a:gd name="connsiteX611" fmla="*/ 1713237 w 4318489"/>
              <a:gd name="connsiteY611" fmla="*/ 4944552 h 5413458"/>
              <a:gd name="connsiteX612" fmla="*/ 1713237 w 4318489"/>
              <a:gd name="connsiteY612" fmla="*/ 4923511 h 5413458"/>
              <a:gd name="connsiteX613" fmla="*/ 1733059 w 4318489"/>
              <a:gd name="connsiteY613" fmla="*/ 4893454 h 5413458"/>
              <a:gd name="connsiteX614" fmla="*/ 1733059 w 4318489"/>
              <a:gd name="connsiteY614" fmla="*/ 4872413 h 5413458"/>
              <a:gd name="connsiteX615" fmla="*/ 1713237 w 4318489"/>
              <a:gd name="connsiteY615" fmla="*/ 4872413 h 5413458"/>
              <a:gd name="connsiteX616" fmla="*/ 1682086 w 4318489"/>
              <a:gd name="connsiteY616" fmla="*/ 4935535 h 5413458"/>
              <a:gd name="connsiteX617" fmla="*/ 1693413 w 4318489"/>
              <a:gd name="connsiteY617" fmla="*/ 4944552 h 5413458"/>
              <a:gd name="connsiteX618" fmla="*/ 1662264 w 4318489"/>
              <a:gd name="connsiteY618" fmla="*/ 4944552 h 5413458"/>
              <a:gd name="connsiteX619" fmla="*/ 1662264 w 4318489"/>
              <a:gd name="connsiteY619" fmla="*/ 4902471 h 5413458"/>
              <a:gd name="connsiteX620" fmla="*/ 1682086 w 4318489"/>
              <a:gd name="connsiteY620" fmla="*/ 4872413 h 5413458"/>
              <a:gd name="connsiteX621" fmla="*/ 1682086 w 4318489"/>
              <a:gd name="connsiteY621" fmla="*/ 4860389 h 5413458"/>
              <a:gd name="connsiteX622" fmla="*/ 1642442 w 4318489"/>
              <a:gd name="connsiteY622" fmla="*/ 4722123 h 5413458"/>
              <a:gd name="connsiteX623" fmla="*/ 1622619 w 4318489"/>
              <a:gd name="connsiteY623" fmla="*/ 4839349 h 5413458"/>
              <a:gd name="connsiteX624" fmla="*/ 1594301 w 4318489"/>
              <a:gd name="connsiteY624" fmla="*/ 4785245 h 5413458"/>
              <a:gd name="connsiteX625" fmla="*/ 1614123 w 4318489"/>
              <a:gd name="connsiteY625" fmla="*/ 4776227 h 5413458"/>
              <a:gd name="connsiteX626" fmla="*/ 1594301 w 4318489"/>
              <a:gd name="connsiteY626" fmla="*/ 4734146 h 5413458"/>
              <a:gd name="connsiteX627" fmla="*/ 1642442 w 4318489"/>
              <a:gd name="connsiteY627" fmla="*/ 4668018 h 5413458"/>
              <a:gd name="connsiteX628" fmla="*/ 1673591 w 4318489"/>
              <a:gd name="connsiteY628" fmla="*/ 4646978 h 5413458"/>
              <a:gd name="connsiteX629" fmla="*/ 1673591 w 4318489"/>
              <a:gd name="connsiteY629" fmla="*/ 4637961 h 5413458"/>
              <a:gd name="connsiteX630" fmla="*/ 1653769 w 4318489"/>
              <a:gd name="connsiteY630" fmla="*/ 4637961 h 5413458"/>
              <a:gd name="connsiteX631" fmla="*/ 1633946 w 4318489"/>
              <a:gd name="connsiteY631" fmla="*/ 4646978 h 5413458"/>
              <a:gd name="connsiteX632" fmla="*/ 1622619 w 4318489"/>
              <a:gd name="connsiteY632" fmla="*/ 4637961 h 5413458"/>
              <a:gd name="connsiteX633" fmla="*/ 1633946 w 4318489"/>
              <a:gd name="connsiteY633" fmla="*/ 4583856 h 5413458"/>
              <a:gd name="connsiteX634" fmla="*/ 1642442 w 4318489"/>
              <a:gd name="connsiteY634" fmla="*/ 4583856 h 5413458"/>
              <a:gd name="connsiteX635" fmla="*/ 1682086 w 4318489"/>
              <a:gd name="connsiteY635" fmla="*/ 4625937 h 5413458"/>
              <a:gd name="connsiteX636" fmla="*/ 1704740 w 4318489"/>
              <a:gd name="connsiteY636" fmla="*/ 4625937 h 5413458"/>
              <a:gd name="connsiteX637" fmla="*/ 1724564 w 4318489"/>
              <a:gd name="connsiteY637" fmla="*/ 4604896 h 5413458"/>
              <a:gd name="connsiteX638" fmla="*/ 1724564 w 4318489"/>
              <a:gd name="connsiteY638" fmla="*/ 4595879 h 5413458"/>
              <a:gd name="connsiteX639" fmla="*/ 1662264 w 4318489"/>
              <a:gd name="connsiteY639" fmla="*/ 4541775 h 5413458"/>
              <a:gd name="connsiteX640" fmla="*/ 1633946 w 4318489"/>
              <a:gd name="connsiteY640" fmla="*/ 4499693 h 5413458"/>
              <a:gd name="connsiteX641" fmla="*/ 1633946 w 4318489"/>
              <a:gd name="connsiteY641" fmla="*/ 4478653 h 5413458"/>
              <a:gd name="connsiteX642" fmla="*/ 1704740 w 4318489"/>
              <a:gd name="connsiteY642" fmla="*/ 4349402 h 5413458"/>
              <a:gd name="connsiteX643" fmla="*/ 1713237 w 4318489"/>
              <a:gd name="connsiteY643" fmla="*/ 4349402 h 5413458"/>
              <a:gd name="connsiteX644" fmla="*/ 1764208 w 4318489"/>
              <a:gd name="connsiteY644" fmla="*/ 4361425 h 5413458"/>
              <a:gd name="connsiteX645" fmla="*/ 1764208 w 4318489"/>
              <a:gd name="connsiteY645" fmla="*/ 4340385 h 5413458"/>
              <a:gd name="connsiteX646" fmla="*/ 1713237 w 4318489"/>
              <a:gd name="connsiteY646" fmla="*/ 4340385 h 5413458"/>
              <a:gd name="connsiteX647" fmla="*/ 1713237 w 4318489"/>
              <a:gd name="connsiteY647" fmla="*/ 4319345 h 5413458"/>
              <a:gd name="connsiteX648" fmla="*/ 1724564 w 4318489"/>
              <a:gd name="connsiteY648" fmla="*/ 4295299 h 5413458"/>
              <a:gd name="connsiteX649" fmla="*/ 1744386 w 4318489"/>
              <a:gd name="connsiteY649" fmla="*/ 4307322 h 5413458"/>
              <a:gd name="connsiteX650" fmla="*/ 1764208 w 4318489"/>
              <a:gd name="connsiteY650" fmla="*/ 4307322 h 5413458"/>
              <a:gd name="connsiteX651" fmla="*/ 1764208 w 4318489"/>
              <a:gd name="connsiteY651" fmla="*/ 4295299 h 5413458"/>
              <a:gd name="connsiteX652" fmla="*/ 1713237 w 4318489"/>
              <a:gd name="connsiteY652" fmla="*/ 4244200 h 5413458"/>
              <a:gd name="connsiteX653" fmla="*/ 1713237 w 4318489"/>
              <a:gd name="connsiteY653" fmla="*/ 4232176 h 5413458"/>
              <a:gd name="connsiteX654" fmla="*/ 1724564 w 4318489"/>
              <a:gd name="connsiteY654" fmla="*/ 4202118 h 5413458"/>
              <a:gd name="connsiteX655" fmla="*/ 1744386 w 4318489"/>
              <a:gd name="connsiteY655" fmla="*/ 4202118 h 5413458"/>
              <a:gd name="connsiteX656" fmla="*/ 1744386 w 4318489"/>
              <a:gd name="connsiteY656" fmla="*/ 4244200 h 5413458"/>
              <a:gd name="connsiteX657" fmla="*/ 1752881 w 4318489"/>
              <a:gd name="connsiteY657" fmla="*/ 4244200 h 5413458"/>
              <a:gd name="connsiteX658" fmla="*/ 1784032 w 4318489"/>
              <a:gd name="connsiteY658" fmla="*/ 4211136 h 5413458"/>
              <a:gd name="connsiteX659" fmla="*/ 1733059 w 4318489"/>
              <a:gd name="connsiteY659" fmla="*/ 4135991 h 5413458"/>
              <a:gd name="connsiteX660" fmla="*/ 1733059 w 4318489"/>
              <a:gd name="connsiteY660" fmla="*/ 4126974 h 5413458"/>
              <a:gd name="connsiteX661" fmla="*/ 1752881 w 4318489"/>
              <a:gd name="connsiteY661" fmla="*/ 4126974 h 5413458"/>
              <a:gd name="connsiteX662" fmla="*/ 1752881 w 4318489"/>
              <a:gd name="connsiteY662" fmla="*/ 4105932 h 5413458"/>
              <a:gd name="connsiteX663" fmla="*/ 1733059 w 4318489"/>
              <a:gd name="connsiteY663" fmla="*/ 4105932 h 5413458"/>
              <a:gd name="connsiteX664" fmla="*/ 1733059 w 4318489"/>
              <a:gd name="connsiteY664" fmla="*/ 4084892 h 5413458"/>
              <a:gd name="connsiteX665" fmla="*/ 1752881 w 4318489"/>
              <a:gd name="connsiteY665" fmla="*/ 4084892 h 5413458"/>
              <a:gd name="connsiteX666" fmla="*/ 1784032 w 4318489"/>
              <a:gd name="connsiteY666" fmla="*/ 4105932 h 5413458"/>
              <a:gd name="connsiteX667" fmla="*/ 1792527 w 4318489"/>
              <a:gd name="connsiteY667" fmla="*/ 4105932 h 5413458"/>
              <a:gd name="connsiteX668" fmla="*/ 1784032 w 4318489"/>
              <a:gd name="connsiteY668" fmla="*/ 4084892 h 5413458"/>
              <a:gd name="connsiteX669" fmla="*/ 1792527 w 4318489"/>
              <a:gd name="connsiteY669" fmla="*/ 4051828 h 5413458"/>
              <a:gd name="connsiteX670" fmla="*/ 1772705 w 4318489"/>
              <a:gd name="connsiteY670" fmla="*/ 4030786 h 5413458"/>
              <a:gd name="connsiteX671" fmla="*/ 1752881 w 4318489"/>
              <a:gd name="connsiteY671" fmla="*/ 4042810 h 5413458"/>
              <a:gd name="connsiteX672" fmla="*/ 1744386 w 4318489"/>
              <a:gd name="connsiteY672" fmla="*/ 4042810 h 5413458"/>
              <a:gd name="connsiteX673" fmla="*/ 1724564 w 4318489"/>
              <a:gd name="connsiteY673" fmla="*/ 3967666 h 5413458"/>
              <a:gd name="connsiteX674" fmla="*/ 1724564 w 4318489"/>
              <a:gd name="connsiteY674" fmla="*/ 3946624 h 5413458"/>
              <a:gd name="connsiteX675" fmla="*/ 1744386 w 4318489"/>
              <a:gd name="connsiteY675" fmla="*/ 3925584 h 5413458"/>
              <a:gd name="connsiteX676" fmla="*/ 1764208 w 4318489"/>
              <a:gd name="connsiteY676" fmla="*/ 3925584 h 5413458"/>
              <a:gd name="connsiteX677" fmla="*/ 1792527 w 4318489"/>
              <a:gd name="connsiteY677" fmla="*/ 3946624 h 5413458"/>
              <a:gd name="connsiteX678" fmla="*/ 1803854 w 4318489"/>
              <a:gd name="connsiteY678" fmla="*/ 3925584 h 5413458"/>
              <a:gd name="connsiteX679" fmla="*/ 1492356 w 4318489"/>
              <a:gd name="connsiteY679" fmla="*/ 3721189 h 5413458"/>
              <a:gd name="connsiteX680" fmla="*/ 1492356 w 4318489"/>
              <a:gd name="connsiteY680" fmla="*/ 3700149 h 5413458"/>
              <a:gd name="connsiteX681" fmla="*/ 1523506 w 4318489"/>
              <a:gd name="connsiteY681" fmla="*/ 3670090 h 5413458"/>
              <a:gd name="connsiteX682" fmla="*/ 1543328 w 4318489"/>
              <a:gd name="connsiteY682" fmla="*/ 3670090 h 5413458"/>
              <a:gd name="connsiteX683" fmla="*/ 1772705 w 4318489"/>
              <a:gd name="connsiteY683" fmla="*/ 3808358 h 5413458"/>
              <a:gd name="connsiteX684" fmla="*/ 1784032 w 4318489"/>
              <a:gd name="connsiteY684" fmla="*/ 3808358 h 5413458"/>
              <a:gd name="connsiteX685" fmla="*/ 1803854 w 4318489"/>
              <a:gd name="connsiteY685" fmla="*/ 3787316 h 5413458"/>
              <a:gd name="connsiteX686" fmla="*/ 1823676 w 4318489"/>
              <a:gd name="connsiteY686" fmla="*/ 3808358 h 5413458"/>
              <a:gd name="connsiteX687" fmla="*/ 1823676 w 4318489"/>
              <a:gd name="connsiteY687" fmla="*/ 3766276 h 5413458"/>
              <a:gd name="connsiteX688" fmla="*/ 1752881 w 4318489"/>
              <a:gd name="connsiteY688" fmla="*/ 3721189 h 5413458"/>
              <a:gd name="connsiteX689" fmla="*/ 1752881 w 4318489"/>
              <a:gd name="connsiteY689" fmla="*/ 3712172 h 5413458"/>
              <a:gd name="connsiteX690" fmla="*/ 1784032 w 4318489"/>
              <a:gd name="connsiteY690" fmla="*/ 3679107 h 5413458"/>
              <a:gd name="connsiteX691" fmla="*/ 1752881 w 4318489"/>
              <a:gd name="connsiteY691" fmla="*/ 3615985 h 5413458"/>
              <a:gd name="connsiteX692" fmla="*/ 1764208 w 4318489"/>
              <a:gd name="connsiteY692" fmla="*/ 3573905 h 5413458"/>
              <a:gd name="connsiteX693" fmla="*/ 1752881 w 4318489"/>
              <a:gd name="connsiteY693" fmla="*/ 3531823 h 5413458"/>
              <a:gd name="connsiteX694" fmla="*/ 1772705 w 4318489"/>
              <a:gd name="connsiteY694" fmla="*/ 3519799 h 5413458"/>
              <a:gd name="connsiteX695" fmla="*/ 1803854 w 4318489"/>
              <a:gd name="connsiteY695" fmla="*/ 3573905 h 5413458"/>
              <a:gd name="connsiteX696" fmla="*/ 1835003 w 4318489"/>
              <a:gd name="connsiteY696" fmla="*/ 3573905 h 5413458"/>
              <a:gd name="connsiteX697" fmla="*/ 1843498 w 4318489"/>
              <a:gd name="connsiteY697" fmla="*/ 3519799 h 5413458"/>
              <a:gd name="connsiteX698" fmla="*/ 1792527 w 4318489"/>
              <a:gd name="connsiteY698" fmla="*/ 3510782 h 5413458"/>
              <a:gd name="connsiteX699" fmla="*/ 1792527 w 4318489"/>
              <a:gd name="connsiteY699" fmla="*/ 3477719 h 5413458"/>
              <a:gd name="connsiteX700" fmla="*/ 1894471 w 4318489"/>
              <a:gd name="connsiteY700" fmla="*/ 3423614 h 5413458"/>
              <a:gd name="connsiteX701" fmla="*/ 1874649 w 4318489"/>
              <a:gd name="connsiteY701" fmla="*/ 3414597 h 5413458"/>
              <a:gd name="connsiteX702" fmla="*/ 1843498 w 4318489"/>
              <a:gd name="connsiteY702" fmla="*/ 3414597 h 5413458"/>
              <a:gd name="connsiteX703" fmla="*/ 1823676 w 4318489"/>
              <a:gd name="connsiteY703" fmla="*/ 3372516 h 5413458"/>
              <a:gd name="connsiteX704" fmla="*/ 1792527 w 4318489"/>
              <a:gd name="connsiteY704" fmla="*/ 3402573 h 5413458"/>
              <a:gd name="connsiteX705" fmla="*/ 1784032 w 4318489"/>
              <a:gd name="connsiteY705" fmla="*/ 3381533 h 5413458"/>
              <a:gd name="connsiteX706" fmla="*/ 1784032 w 4318489"/>
              <a:gd name="connsiteY706" fmla="*/ 3372516 h 5413458"/>
              <a:gd name="connsiteX707" fmla="*/ 1812349 w 4318489"/>
              <a:gd name="connsiteY707" fmla="*/ 3351475 h 5413458"/>
              <a:gd name="connsiteX708" fmla="*/ 1812349 w 4318489"/>
              <a:gd name="connsiteY708" fmla="*/ 3327428 h 5413458"/>
              <a:gd name="connsiteX709" fmla="*/ 1792527 w 4318489"/>
              <a:gd name="connsiteY709" fmla="*/ 3243266 h 5413458"/>
              <a:gd name="connsiteX710" fmla="*/ 1792527 w 4318489"/>
              <a:gd name="connsiteY710" fmla="*/ 3222225 h 5413458"/>
              <a:gd name="connsiteX711" fmla="*/ 1803854 w 4318489"/>
              <a:gd name="connsiteY711" fmla="*/ 3222225 h 5413458"/>
              <a:gd name="connsiteX712" fmla="*/ 1823676 w 4318489"/>
              <a:gd name="connsiteY712" fmla="*/ 3234249 h 5413458"/>
              <a:gd name="connsiteX713" fmla="*/ 1854826 w 4318489"/>
              <a:gd name="connsiteY713" fmla="*/ 3189162 h 5413458"/>
              <a:gd name="connsiteX714" fmla="*/ 1883144 w 4318489"/>
              <a:gd name="connsiteY714" fmla="*/ 3222225 h 5413458"/>
              <a:gd name="connsiteX715" fmla="*/ 1914294 w 4318489"/>
              <a:gd name="connsiteY715" fmla="*/ 3147080 h 5413458"/>
              <a:gd name="connsiteX716" fmla="*/ 1902966 w 4318489"/>
              <a:gd name="connsiteY716" fmla="*/ 3117023 h 5413458"/>
              <a:gd name="connsiteX717" fmla="*/ 1874649 w 4318489"/>
              <a:gd name="connsiteY717" fmla="*/ 3126040 h 5413458"/>
              <a:gd name="connsiteX718" fmla="*/ 1823676 w 4318489"/>
              <a:gd name="connsiteY718" fmla="*/ 3117023 h 5413458"/>
              <a:gd name="connsiteX719" fmla="*/ 1823676 w 4318489"/>
              <a:gd name="connsiteY719" fmla="*/ 3083958 h 5413458"/>
              <a:gd name="connsiteX720" fmla="*/ 1854826 w 4318489"/>
              <a:gd name="connsiteY720" fmla="*/ 3104999 h 5413458"/>
              <a:gd name="connsiteX721" fmla="*/ 1902966 w 4318489"/>
              <a:gd name="connsiteY721" fmla="*/ 3029854 h 5413458"/>
              <a:gd name="connsiteX722" fmla="*/ 1902966 w 4318489"/>
              <a:gd name="connsiteY722" fmla="*/ 3008812 h 5413458"/>
              <a:gd name="connsiteX723" fmla="*/ 1883144 w 4318489"/>
              <a:gd name="connsiteY723" fmla="*/ 3020836 h 5413458"/>
              <a:gd name="connsiteX724" fmla="*/ 1863322 w 4318489"/>
              <a:gd name="connsiteY724" fmla="*/ 3020836 h 5413458"/>
              <a:gd name="connsiteX725" fmla="*/ 1863322 w 4318489"/>
              <a:gd name="connsiteY725" fmla="*/ 2999795 h 5413458"/>
              <a:gd name="connsiteX726" fmla="*/ 1874649 w 4318489"/>
              <a:gd name="connsiteY726" fmla="*/ 2978755 h 5413458"/>
              <a:gd name="connsiteX727" fmla="*/ 1843498 w 4318489"/>
              <a:gd name="connsiteY727" fmla="*/ 2978755 h 5413458"/>
              <a:gd name="connsiteX728" fmla="*/ 1823676 w 4318489"/>
              <a:gd name="connsiteY728" fmla="*/ 2987772 h 5413458"/>
              <a:gd name="connsiteX729" fmla="*/ 1803854 w 4318489"/>
              <a:gd name="connsiteY729" fmla="*/ 2936673 h 5413458"/>
              <a:gd name="connsiteX730" fmla="*/ 1894471 w 4318489"/>
              <a:gd name="connsiteY730" fmla="*/ 2861529 h 5413458"/>
              <a:gd name="connsiteX731" fmla="*/ 1883144 w 4318489"/>
              <a:gd name="connsiteY731" fmla="*/ 2840487 h 5413458"/>
              <a:gd name="connsiteX732" fmla="*/ 1902966 w 4318489"/>
              <a:gd name="connsiteY732" fmla="*/ 2828464 h 5413458"/>
              <a:gd name="connsiteX733" fmla="*/ 1953939 w 4318489"/>
              <a:gd name="connsiteY733" fmla="*/ 2840487 h 5413458"/>
              <a:gd name="connsiteX734" fmla="*/ 1953939 w 4318489"/>
              <a:gd name="connsiteY734" fmla="*/ 2786384 h 5413458"/>
              <a:gd name="connsiteX735" fmla="*/ 1883144 w 4318489"/>
              <a:gd name="connsiteY735" fmla="*/ 2765342 h 5413458"/>
              <a:gd name="connsiteX736" fmla="*/ 1874649 w 4318489"/>
              <a:gd name="connsiteY736" fmla="*/ 2807424 h 5413458"/>
              <a:gd name="connsiteX737" fmla="*/ 1854826 w 4318489"/>
              <a:gd name="connsiteY737" fmla="*/ 2798407 h 5413458"/>
              <a:gd name="connsiteX738" fmla="*/ 1823676 w 4318489"/>
              <a:gd name="connsiteY738" fmla="*/ 2807424 h 5413458"/>
              <a:gd name="connsiteX739" fmla="*/ 1823676 w 4318489"/>
              <a:gd name="connsiteY739" fmla="*/ 2777365 h 5413458"/>
              <a:gd name="connsiteX740" fmla="*/ 1835003 w 4318489"/>
              <a:gd name="connsiteY740" fmla="*/ 2777365 h 5413458"/>
              <a:gd name="connsiteX741" fmla="*/ 1854826 w 4318489"/>
              <a:gd name="connsiteY741" fmla="*/ 2786384 h 5413458"/>
              <a:gd name="connsiteX742" fmla="*/ 1894471 w 4318489"/>
              <a:gd name="connsiteY742" fmla="*/ 2744302 h 5413458"/>
              <a:gd name="connsiteX743" fmla="*/ 1894471 w 4318489"/>
              <a:gd name="connsiteY743" fmla="*/ 2732279 h 5413458"/>
              <a:gd name="connsiteX744" fmla="*/ 1874649 w 4318489"/>
              <a:gd name="connsiteY744" fmla="*/ 2732279 h 5413458"/>
              <a:gd name="connsiteX745" fmla="*/ 1823676 w 4318489"/>
              <a:gd name="connsiteY745" fmla="*/ 2744302 h 5413458"/>
              <a:gd name="connsiteX746" fmla="*/ 1823676 w 4318489"/>
              <a:gd name="connsiteY746" fmla="*/ 2723262 h 5413458"/>
              <a:gd name="connsiteX747" fmla="*/ 1835003 w 4318489"/>
              <a:gd name="connsiteY747" fmla="*/ 2702221 h 5413458"/>
              <a:gd name="connsiteX748" fmla="*/ 1633946 w 4318489"/>
              <a:gd name="connsiteY748" fmla="*/ 2563954 h 5413458"/>
              <a:gd name="connsiteX749" fmla="*/ 1472534 w 4318489"/>
              <a:gd name="connsiteY749" fmla="*/ 2392623 h 5413458"/>
              <a:gd name="connsiteX750" fmla="*/ 1472534 w 4318489"/>
              <a:gd name="connsiteY750" fmla="*/ 2383606 h 5413458"/>
              <a:gd name="connsiteX751" fmla="*/ 1512178 w 4318489"/>
              <a:gd name="connsiteY751" fmla="*/ 2317477 h 5413458"/>
              <a:gd name="connsiteX752" fmla="*/ 1523506 w 4318489"/>
              <a:gd name="connsiteY752" fmla="*/ 2317477 h 5413458"/>
              <a:gd name="connsiteX753" fmla="*/ 1642442 w 4318489"/>
              <a:gd name="connsiteY753" fmla="*/ 2476785 h 5413458"/>
              <a:gd name="connsiteX754" fmla="*/ 1803854 w 4318489"/>
              <a:gd name="connsiteY754" fmla="*/ 2594012 h 5413458"/>
              <a:gd name="connsiteX755" fmla="*/ 1812349 w 4318489"/>
              <a:gd name="connsiteY755" fmla="*/ 2594012 h 5413458"/>
              <a:gd name="connsiteX756" fmla="*/ 1854826 w 4318489"/>
              <a:gd name="connsiteY756" fmla="*/ 2551931 h 5413458"/>
              <a:gd name="connsiteX757" fmla="*/ 1854826 w 4318489"/>
              <a:gd name="connsiteY757" fmla="*/ 2542913 h 5413458"/>
              <a:gd name="connsiteX758" fmla="*/ 1843498 w 4318489"/>
              <a:gd name="connsiteY758" fmla="*/ 2521872 h 5413458"/>
              <a:gd name="connsiteX759" fmla="*/ 1874649 w 4318489"/>
              <a:gd name="connsiteY759" fmla="*/ 2488808 h 5413458"/>
              <a:gd name="connsiteX760" fmla="*/ 1812349 w 4318489"/>
              <a:gd name="connsiteY760" fmla="*/ 2392623 h 5413458"/>
              <a:gd name="connsiteX761" fmla="*/ 1835003 w 4318489"/>
              <a:gd name="connsiteY761" fmla="*/ 2392623 h 5413458"/>
              <a:gd name="connsiteX762" fmla="*/ 1835003 w 4318489"/>
              <a:gd name="connsiteY762" fmla="*/ 2329500 h 5413458"/>
              <a:gd name="connsiteX763" fmla="*/ 1854826 w 4318489"/>
              <a:gd name="connsiteY763" fmla="*/ 2308460 h 5413458"/>
              <a:gd name="connsiteX764" fmla="*/ 1843498 w 4318489"/>
              <a:gd name="connsiteY764" fmla="*/ 2287420 h 5413458"/>
              <a:gd name="connsiteX765" fmla="*/ 1843498 w 4318489"/>
              <a:gd name="connsiteY765" fmla="*/ 2212275 h 5413458"/>
              <a:gd name="connsiteX766" fmla="*/ 1792527 w 4318489"/>
              <a:gd name="connsiteY766" fmla="*/ 2224298 h 5413458"/>
              <a:gd name="connsiteX767" fmla="*/ 1792527 w 4318489"/>
              <a:gd name="connsiteY767" fmla="*/ 2128112 h 5413458"/>
              <a:gd name="connsiteX768" fmla="*/ 1854826 w 4318489"/>
              <a:gd name="connsiteY768" fmla="*/ 2061984 h 5413458"/>
              <a:gd name="connsiteX769" fmla="*/ 1803854 w 4318489"/>
              <a:gd name="connsiteY769" fmla="*/ 1998862 h 5413458"/>
              <a:gd name="connsiteX770" fmla="*/ 1823676 w 4318489"/>
              <a:gd name="connsiteY770" fmla="*/ 1977821 h 5413458"/>
              <a:gd name="connsiteX771" fmla="*/ 1823676 w 4318489"/>
              <a:gd name="connsiteY771" fmla="*/ 1968804 h 5413458"/>
              <a:gd name="connsiteX772" fmla="*/ 1752881 w 4318489"/>
              <a:gd name="connsiteY772" fmla="*/ 1923716 h 5413458"/>
              <a:gd name="connsiteX773" fmla="*/ 1693413 w 4318489"/>
              <a:gd name="connsiteY773" fmla="*/ 1830537 h 5413458"/>
              <a:gd name="connsiteX774" fmla="*/ 1673591 w 4318489"/>
              <a:gd name="connsiteY774" fmla="*/ 1839554 h 5413458"/>
              <a:gd name="connsiteX775" fmla="*/ 1662264 w 4318489"/>
              <a:gd name="connsiteY775" fmla="*/ 1839554 h 5413458"/>
              <a:gd name="connsiteX776" fmla="*/ 1662264 w 4318489"/>
              <a:gd name="connsiteY776" fmla="*/ 1818513 h 5413458"/>
              <a:gd name="connsiteX777" fmla="*/ 1642442 w 4318489"/>
              <a:gd name="connsiteY777" fmla="*/ 1818513 h 5413458"/>
              <a:gd name="connsiteX778" fmla="*/ 1622619 w 4318489"/>
              <a:gd name="connsiteY778" fmla="*/ 1851577 h 5413458"/>
              <a:gd name="connsiteX779" fmla="*/ 1532001 w 4318489"/>
              <a:gd name="connsiteY779" fmla="*/ 1818513 h 5413458"/>
              <a:gd name="connsiteX780" fmla="*/ 1543328 w 4318489"/>
              <a:gd name="connsiteY780" fmla="*/ 1797473 h 5413458"/>
              <a:gd name="connsiteX781" fmla="*/ 1523506 w 4318489"/>
              <a:gd name="connsiteY781" fmla="*/ 1797473 h 5413458"/>
              <a:gd name="connsiteX782" fmla="*/ 1483861 w 4318489"/>
              <a:gd name="connsiteY782" fmla="*/ 1830537 h 5413458"/>
              <a:gd name="connsiteX783" fmla="*/ 1464038 w 4318489"/>
              <a:gd name="connsiteY783" fmla="*/ 1797473 h 5413458"/>
              <a:gd name="connsiteX784" fmla="*/ 1393244 w 4318489"/>
              <a:gd name="connsiteY784" fmla="*/ 1818513 h 5413458"/>
              <a:gd name="connsiteX785" fmla="*/ 1291298 w 4318489"/>
              <a:gd name="connsiteY785" fmla="*/ 1764410 h 5413458"/>
              <a:gd name="connsiteX786" fmla="*/ 1291298 w 4318489"/>
              <a:gd name="connsiteY786" fmla="*/ 1797473 h 5413458"/>
              <a:gd name="connsiteX787" fmla="*/ 1223335 w 4318489"/>
              <a:gd name="connsiteY787" fmla="*/ 1764410 h 5413458"/>
              <a:gd name="connsiteX788" fmla="*/ 1212008 w 4318489"/>
              <a:gd name="connsiteY788" fmla="*/ 1764410 h 5413458"/>
              <a:gd name="connsiteX789" fmla="*/ 1212008 w 4318489"/>
              <a:gd name="connsiteY789" fmla="*/ 1776433 h 5413458"/>
              <a:gd name="connsiteX790" fmla="*/ 1231831 w 4318489"/>
              <a:gd name="connsiteY790" fmla="*/ 1776433 h 5413458"/>
              <a:gd name="connsiteX791" fmla="*/ 1231831 w 4318489"/>
              <a:gd name="connsiteY791" fmla="*/ 1785450 h 5413458"/>
              <a:gd name="connsiteX792" fmla="*/ 1212008 w 4318489"/>
              <a:gd name="connsiteY792" fmla="*/ 1809496 h 5413458"/>
              <a:gd name="connsiteX793" fmla="*/ 1172363 w 4318489"/>
              <a:gd name="connsiteY793" fmla="*/ 1785450 h 5413458"/>
              <a:gd name="connsiteX794" fmla="*/ 1152540 w 4318489"/>
              <a:gd name="connsiteY794" fmla="*/ 1809496 h 5413458"/>
              <a:gd name="connsiteX795" fmla="*/ 1132718 w 4318489"/>
              <a:gd name="connsiteY795" fmla="*/ 1785450 h 5413458"/>
              <a:gd name="connsiteX796" fmla="*/ 1152540 w 4318489"/>
              <a:gd name="connsiteY796" fmla="*/ 1764410 h 5413458"/>
              <a:gd name="connsiteX797" fmla="*/ 1152540 w 4318489"/>
              <a:gd name="connsiteY797" fmla="*/ 1755391 h 5413458"/>
              <a:gd name="connsiteX798" fmla="*/ 1073250 w 4318489"/>
              <a:gd name="connsiteY798" fmla="*/ 1722328 h 5413458"/>
              <a:gd name="connsiteX799" fmla="*/ 1053428 w 4318489"/>
              <a:gd name="connsiteY799" fmla="*/ 1764410 h 5413458"/>
              <a:gd name="connsiteX800" fmla="*/ 1022278 w 4318489"/>
              <a:gd name="connsiteY800" fmla="*/ 1734351 h 5413458"/>
              <a:gd name="connsiteX801" fmla="*/ 1061923 w 4318489"/>
              <a:gd name="connsiteY801" fmla="*/ 1734351 h 5413458"/>
              <a:gd name="connsiteX802" fmla="*/ 1061923 w 4318489"/>
              <a:gd name="connsiteY802" fmla="*/ 1722328 h 5413458"/>
              <a:gd name="connsiteX803" fmla="*/ 1042100 w 4318489"/>
              <a:gd name="connsiteY803" fmla="*/ 1701288 h 5413458"/>
              <a:gd name="connsiteX804" fmla="*/ 982632 w 4318489"/>
              <a:gd name="connsiteY804" fmla="*/ 1755391 h 5413458"/>
              <a:gd name="connsiteX805" fmla="*/ 951483 w 4318489"/>
              <a:gd name="connsiteY805" fmla="*/ 1692269 h 5413458"/>
              <a:gd name="connsiteX806" fmla="*/ 821220 w 4318489"/>
              <a:gd name="connsiteY806" fmla="*/ 1734351 h 5413458"/>
              <a:gd name="connsiteX807" fmla="*/ 741930 w 4318489"/>
              <a:gd name="connsiteY807" fmla="*/ 1508915 h 5413458"/>
              <a:gd name="connsiteX808" fmla="*/ 600341 w 4318489"/>
              <a:gd name="connsiteY808" fmla="*/ 1457817 h 5413458"/>
              <a:gd name="connsiteX809" fmla="*/ 572022 w 4318489"/>
              <a:gd name="connsiteY809" fmla="*/ 1466834 h 5413458"/>
              <a:gd name="connsiteX810" fmla="*/ 572022 w 4318489"/>
              <a:gd name="connsiteY810" fmla="*/ 1445794 h 5413458"/>
              <a:gd name="connsiteX811" fmla="*/ 600341 w 4318489"/>
              <a:gd name="connsiteY811" fmla="*/ 1445794 h 5413458"/>
              <a:gd name="connsiteX812" fmla="*/ 600341 w 4318489"/>
              <a:gd name="connsiteY812" fmla="*/ 1436776 h 5413458"/>
              <a:gd name="connsiteX813" fmla="*/ 532377 w 4318489"/>
              <a:gd name="connsiteY813" fmla="*/ 1394695 h 5413458"/>
              <a:gd name="connsiteX814" fmla="*/ 532377 w 4318489"/>
              <a:gd name="connsiteY814" fmla="*/ 1382672 h 5413458"/>
              <a:gd name="connsiteX815" fmla="*/ 540873 w 4318489"/>
              <a:gd name="connsiteY815" fmla="*/ 1361632 h 5413458"/>
              <a:gd name="connsiteX816" fmla="*/ 470078 w 4318489"/>
              <a:gd name="connsiteY816" fmla="*/ 1202322 h 5413458"/>
              <a:gd name="connsiteX817" fmla="*/ 489900 w 4318489"/>
              <a:gd name="connsiteY817" fmla="*/ 1190300 h 5413458"/>
              <a:gd name="connsiteX818" fmla="*/ 580517 w 4318489"/>
              <a:gd name="connsiteY818" fmla="*/ 1223364 h 5413458"/>
              <a:gd name="connsiteX819" fmla="*/ 600341 w 4318489"/>
              <a:gd name="connsiteY819" fmla="*/ 1190300 h 5413458"/>
              <a:gd name="connsiteX820" fmla="*/ 880688 w 4318489"/>
              <a:gd name="connsiteY820" fmla="*/ 1298508 h 5413458"/>
              <a:gd name="connsiteX821" fmla="*/ 880688 w 4318489"/>
              <a:gd name="connsiteY821" fmla="*/ 1286485 h 5413458"/>
              <a:gd name="connsiteX822" fmla="*/ 812725 w 4318489"/>
              <a:gd name="connsiteY822" fmla="*/ 1160242 h 5413458"/>
              <a:gd name="connsiteX823" fmla="*/ 792903 w 4318489"/>
              <a:gd name="connsiteY823" fmla="*/ 1160242 h 5413458"/>
              <a:gd name="connsiteX824" fmla="*/ 792903 w 4318489"/>
              <a:gd name="connsiteY824" fmla="*/ 1190300 h 5413458"/>
              <a:gd name="connsiteX825" fmla="*/ 761753 w 4318489"/>
              <a:gd name="connsiteY825" fmla="*/ 1160242 h 5413458"/>
              <a:gd name="connsiteX826" fmla="*/ 761753 w 4318489"/>
              <a:gd name="connsiteY826" fmla="*/ 1127178 h 5413458"/>
              <a:gd name="connsiteX827" fmla="*/ 730603 w 4318489"/>
              <a:gd name="connsiteY827" fmla="*/ 1106137 h 5413458"/>
              <a:gd name="connsiteX828" fmla="*/ 702285 w 4318489"/>
              <a:gd name="connsiteY828" fmla="*/ 1118160 h 5413458"/>
              <a:gd name="connsiteX829" fmla="*/ 690958 w 4318489"/>
              <a:gd name="connsiteY829" fmla="*/ 1106137 h 5413458"/>
              <a:gd name="connsiteX830" fmla="*/ 702285 w 4318489"/>
              <a:gd name="connsiteY830" fmla="*/ 1052033 h 5413458"/>
              <a:gd name="connsiteX831" fmla="*/ 591845 w 4318489"/>
              <a:gd name="connsiteY831" fmla="*/ 955847 h 5413458"/>
              <a:gd name="connsiteX832" fmla="*/ 540873 w 4318489"/>
              <a:gd name="connsiteY832" fmla="*/ 850643 h 5413458"/>
              <a:gd name="connsiteX833" fmla="*/ 560695 w 4318489"/>
              <a:gd name="connsiteY833" fmla="*/ 850643 h 5413458"/>
              <a:gd name="connsiteX834" fmla="*/ 611668 w 4318489"/>
              <a:gd name="connsiteY834" fmla="*/ 883708 h 5413458"/>
              <a:gd name="connsiteX835" fmla="*/ 620163 w 4318489"/>
              <a:gd name="connsiteY835" fmla="*/ 841626 h 5413458"/>
              <a:gd name="connsiteX836" fmla="*/ 600341 w 4318489"/>
              <a:gd name="connsiteY836" fmla="*/ 817580 h 5413458"/>
              <a:gd name="connsiteX837" fmla="*/ 620163 w 4318489"/>
              <a:gd name="connsiteY837" fmla="*/ 775497 h 5413458"/>
              <a:gd name="connsiteX838" fmla="*/ 741930 w 4318489"/>
              <a:gd name="connsiteY838" fmla="*/ 796539 h 5413458"/>
              <a:gd name="connsiteX839" fmla="*/ 841044 w 4318489"/>
              <a:gd name="connsiteY839" fmla="*/ 787522 h 5413458"/>
              <a:gd name="connsiteX840" fmla="*/ 860866 w 4318489"/>
              <a:gd name="connsiteY840" fmla="*/ 787522 h 5413458"/>
              <a:gd name="connsiteX841" fmla="*/ 1061923 w 4318489"/>
              <a:gd name="connsiteY841" fmla="*/ 862666 h 5413458"/>
              <a:gd name="connsiteX842" fmla="*/ 1081746 w 4318489"/>
              <a:gd name="connsiteY842" fmla="*/ 850643 h 5413458"/>
              <a:gd name="connsiteX843" fmla="*/ 1101568 w 4318489"/>
              <a:gd name="connsiteY843" fmla="*/ 862666 h 5413458"/>
              <a:gd name="connsiteX844" fmla="*/ 1152540 w 4318489"/>
              <a:gd name="connsiteY844" fmla="*/ 850643 h 5413458"/>
              <a:gd name="connsiteX845" fmla="*/ 1192186 w 4318489"/>
              <a:gd name="connsiteY845" fmla="*/ 862666 h 5413458"/>
              <a:gd name="connsiteX846" fmla="*/ 1212008 w 4318489"/>
              <a:gd name="connsiteY846" fmla="*/ 850643 h 5413458"/>
              <a:gd name="connsiteX847" fmla="*/ 1313952 w 4318489"/>
              <a:gd name="connsiteY847" fmla="*/ 862666 h 5413458"/>
              <a:gd name="connsiteX848" fmla="*/ 1373420 w 4318489"/>
              <a:gd name="connsiteY848" fmla="*/ 862666 h 5413458"/>
              <a:gd name="connsiteX849" fmla="*/ 1483861 w 4318489"/>
              <a:gd name="connsiteY849" fmla="*/ 841626 h 5413458"/>
              <a:gd name="connsiteX850" fmla="*/ 1523506 w 4318489"/>
              <a:gd name="connsiteY850" fmla="*/ 850643 h 5413458"/>
              <a:gd name="connsiteX851" fmla="*/ 1532001 w 4318489"/>
              <a:gd name="connsiteY851" fmla="*/ 850643 h 5413458"/>
              <a:gd name="connsiteX852" fmla="*/ 1532001 w 4318489"/>
              <a:gd name="connsiteY852" fmla="*/ 841626 h 5413458"/>
              <a:gd name="connsiteX853" fmla="*/ 1421561 w 4318489"/>
              <a:gd name="connsiteY853" fmla="*/ 691335 h 5413458"/>
              <a:gd name="connsiteX854" fmla="*/ 1421561 w 4318489"/>
              <a:gd name="connsiteY854" fmla="*/ 637232 h 5413458"/>
              <a:gd name="connsiteX855" fmla="*/ 1444215 w 4318489"/>
              <a:gd name="connsiteY855" fmla="*/ 616191 h 5413458"/>
              <a:gd name="connsiteX856" fmla="*/ 1313952 w 4318489"/>
              <a:gd name="connsiteY856" fmla="*/ 510987 h 5413458"/>
              <a:gd name="connsiteX857" fmla="*/ 1322449 w 4318489"/>
              <a:gd name="connsiteY857" fmla="*/ 532027 h 5413458"/>
              <a:gd name="connsiteX858" fmla="*/ 1322449 w 4318489"/>
              <a:gd name="connsiteY858" fmla="*/ 541046 h 5413458"/>
              <a:gd name="connsiteX859" fmla="*/ 1291298 w 4318489"/>
              <a:gd name="connsiteY859" fmla="*/ 541046 h 5413458"/>
              <a:gd name="connsiteX860" fmla="*/ 1291298 w 4318489"/>
              <a:gd name="connsiteY860" fmla="*/ 532027 h 5413458"/>
              <a:gd name="connsiteX861" fmla="*/ 1313952 w 4318489"/>
              <a:gd name="connsiteY861" fmla="*/ 510987 h 5413458"/>
              <a:gd name="connsiteX862" fmla="*/ 229375 w 4318489"/>
              <a:gd name="connsiteY862" fmla="*/ 489947 h 5413458"/>
              <a:gd name="connsiteX863" fmla="*/ 331320 w 4318489"/>
              <a:gd name="connsiteY863" fmla="*/ 637232 h 5413458"/>
              <a:gd name="connsiteX864" fmla="*/ 300170 w 4318489"/>
              <a:gd name="connsiteY864" fmla="*/ 670295 h 5413458"/>
              <a:gd name="connsiteX865" fmla="*/ 201057 w 4318489"/>
              <a:gd name="connsiteY865" fmla="*/ 532027 h 5413458"/>
              <a:gd name="connsiteX866" fmla="*/ 201057 w 4318489"/>
              <a:gd name="connsiteY866" fmla="*/ 520006 h 5413458"/>
              <a:gd name="connsiteX867" fmla="*/ 229375 w 4318489"/>
              <a:gd name="connsiteY867" fmla="*/ 489947 h 5413458"/>
              <a:gd name="connsiteX868" fmla="*/ 19822 w 4318489"/>
              <a:gd name="connsiteY868" fmla="*/ 477924 h 5413458"/>
              <a:gd name="connsiteX869" fmla="*/ 59468 w 4318489"/>
              <a:gd name="connsiteY869" fmla="*/ 565092 h 5413458"/>
              <a:gd name="connsiteX870" fmla="*/ 59468 w 4318489"/>
              <a:gd name="connsiteY870" fmla="*/ 586132 h 5413458"/>
              <a:gd name="connsiteX871" fmla="*/ 39644 w 4318489"/>
              <a:gd name="connsiteY871" fmla="*/ 586132 h 5413458"/>
              <a:gd name="connsiteX872" fmla="*/ 0 w 4318489"/>
              <a:gd name="connsiteY872" fmla="*/ 532027 h 5413458"/>
              <a:gd name="connsiteX873" fmla="*/ 0 w 4318489"/>
              <a:gd name="connsiteY873" fmla="*/ 498964 h 5413458"/>
              <a:gd name="connsiteX874" fmla="*/ 19822 w 4318489"/>
              <a:gd name="connsiteY874" fmla="*/ 477924 h 5413458"/>
              <a:gd name="connsiteX875" fmla="*/ 19822 w 4318489"/>
              <a:gd name="connsiteY875" fmla="*/ 0 h 5413458"/>
              <a:gd name="connsiteX876" fmla="*/ 189730 w 4318489"/>
              <a:gd name="connsiteY876" fmla="*/ 288557 h 5413458"/>
              <a:gd name="connsiteX877" fmla="*/ 249198 w 4318489"/>
              <a:gd name="connsiteY877" fmla="*/ 381738 h 5413458"/>
              <a:gd name="connsiteX878" fmla="*/ 249198 w 4318489"/>
              <a:gd name="connsiteY878" fmla="*/ 402778 h 5413458"/>
              <a:gd name="connsiteX879" fmla="*/ 229375 w 4318489"/>
              <a:gd name="connsiteY879" fmla="*/ 426824 h 5413458"/>
              <a:gd name="connsiteX880" fmla="*/ 130262 w 4318489"/>
              <a:gd name="connsiteY880" fmla="*/ 213413 h 5413458"/>
              <a:gd name="connsiteX881" fmla="*/ 118934 w 4318489"/>
              <a:gd name="connsiteY881" fmla="*/ 213413 h 5413458"/>
              <a:gd name="connsiteX882" fmla="*/ 99112 w 4318489"/>
              <a:gd name="connsiteY882" fmla="*/ 243470 h 5413458"/>
              <a:gd name="connsiteX883" fmla="*/ 59468 w 4318489"/>
              <a:gd name="connsiteY883" fmla="*/ 201390 h 5413458"/>
              <a:gd name="connsiteX884" fmla="*/ 110439 w 4318489"/>
              <a:gd name="connsiteY884" fmla="*/ 201390 h 5413458"/>
              <a:gd name="connsiteX885" fmla="*/ 0 w 4318489"/>
              <a:gd name="connsiteY885" fmla="*/ 54105 h 54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</a:cxnLst>
            <a:rect l="l" t="t" r="r" b="b"/>
            <a:pathLst>
              <a:path w="4318489" h="5413458">
                <a:moveTo>
                  <a:pt x="1614123" y="5308256"/>
                </a:moveTo>
                <a:lnTo>
                  <a:pt x="1642442" y="5308256"/>
                </a:lnTo>
                <a:lnTo>
                  <a:pt x="1642442" y="5359353"/>
                </a:lnTo>
                <a:cubicBezTo>
                  <a:pt x="1642442" y="5373381"/>
                  <a:pt x="1635834" y="5380395"/>
                  <a:pt x="1622619" y="5380395"/>
                </a:cubicBezTo>
                <a:lnTo>
                  <a:pt x="1614123" y="5359353"/>
                </a:lnTo>
                <a:close/>
                <a:moveTo>
                  <a:pt x="2775161" y="5124901"/>
                </a:moveTo>
                <a:cubicBezTo>
                  <a:pt x="2788376" y="5128909"/>
                  <a:pt x="2794983" y="5136924"/>
                  <a:pt x="2794983" y="5148948"/>
                </a:cubicBezTo>
                <a:lnTo>
                  <a:pt x="2794983" y="5157965"/>
                </a:lnTo>
                <a:cubicBezTo>
                  <a:pt x="2794983" y="5171992"/>
                  <a:pt x="2788376" y="5179005"/>
                  <a:pt x="2775161" y="5179005"/>
                </a:cubicBezTo>
                <a:cubicBezTo>
                  <a:pt x="2761945" y="5179005"/>
                  <a:pt x="2755338" y="5171992"/>
                  <a:pt x="2755338" y="5157965"/>
                </a:cubicBezTo>
                <a:lnTo>
                  <a:pt x="2755338" y="5148948"/>
                </a:lnTo>
                <a:cubicBezTo>
                  <a:pt x="2757225" y="5132916"/>
                  <a:pt x="2763834" y="5124901"/>
                  <a:pt x="2775161" y="5124901"/>
                </a:cubicBezTo>
                <a:close/>
                <a:moveTo>
                  <a:pt x="3047013" y="5031720"/>
                </a:moveTo>
                <a:lnTo>
                  <a:pt x="3055508" y="5031720"/>
                </a:lnTo>
                <a:cubicBezTo>
                  <a:pt x="3068723" y="5033724"/>
                  <a:pt x="3075330" y="5040739"/>
                  <a:pt x="3075330" y="5052762"/>
                </a:cubicBezTo>
                <a:lnTo>
                  <a:pt x="3055508" y="5061779"/>
                </a:lnTo>
                <a:lnTo>
                  <a:pt x="3047013" y="5061779"/>
                </a:lnTo>
                <a:close/>
                <a:moveTo>
                  <a:pt x="3015864" y="4902471"/>
                </a:moveTo>
                <a:cubicBezTo>
                  <a:pt x="3029079" y="4904475"/>
                  <a:pt x="3035686" y="4911488"/>
                  <a:pt x="3035686" y="4923511"/>
                </a:cubicBezTo>
                <a:cubicBezTo>
                  <a:pt x="3035686" y="4937538"/>
                  <a:pt x="3029079" y="4944552"/>
                  <a:pt x="3015864" y="4944552"/>
                </a:cubicBezTo>
                <a:lnTo>
                  <a:pt x="2996040" y="4914494"/>
                </a:lnTo>
                <a:close/>
                <a:moveTo>
                  <a:pt x="1582974" y="4860389"/>
                </a:moveTo>
                <a:lnTo>
                  <a:pt x="1614123" y="4860389"/>
                </a:lnTo>
                <a:lnTo>
                  <a:pt x="1622619" y="4935535"/>
                </a:lnTo>
                <a:lnTo>
                  <a:pt x="1602796" y="4944552"/>
                </a:lnTo>
                <a:lnTo>
                  <a:pt x="1594301" y="4944552"/>
                </a:lnTo>
                <a:cubicBezTo>
                  <a:pt x="1594301" y="4926518"/>
                  <a:pt x="1590525" y="4898464"/>
                  <a:pt x="1582974" y="4860389"/>
                </a:cubicBezTo>
                <a:close/>
                <a:moveTo>
                  <a:pt x="1835003" y="4701081"/>
                </a:moveTo>
                <a:lnTo>
                  <a:pt x="1835003" y="4755187"/>
                </a:lnTo>
                <a:lnTo>
                  <a:pt x="1823676" y="4755187"/>
                </a:lnTo>
                <a:cubicBezTo>
                  <a:pt x="1816124" y="4755187"/>
                  <a:pt x="1812349" y="4751179"/>
                  <a:pt x="1812349" y="4743163"/>
                </a:cubicBezTo>
                <a:lnTo>
                  <a:pt x="1792527" y="4755187"/>
                </a:lnTo>
                <a:cubicBezTo>
                  <a:pt x="1779312" y="4747171"/>
                  <a:pt x="1769872" y="4743163"/>
                  <a:pt x="1764208" y="4743163"/>
                </a:cubicBezTo>
                <a:lnTo>
                  <a:pt x="1764208" y="4764204"/>
                </a:lnTo>
                <a:lnTo>
                  <a:pt x="1823676" y="4764204"/>
                </a:lnTo>
                <a:lnTo>
                  <a:pt x="1823676" y="4797269"/>
                </a:lnTo>
                <a:cubicBezTo>
                  <a:pt x="1823676" y="4831333"/>
                  <a:pt x="1817069" y="4848366"/>
                  <a:pt x="1803854" y="4848366"/>
                </a:cubicBezTo>
                <a:lnTo>
                  <a:pt x="1812349" y="4872413"/>
                </a:lnTo>
                <a:lnTo>
                  <a:pt x="1792527" y="4902471"/>
                </a:lnTo>
                <a:lnTo>
                  <a:pt x="1812349" y="4914494"/>
                </a:lnTo>
                <a:lnTo>
                  <a:pt x="1823676" y="4914494"/>
                </a:lnTo>
                <a:cubicBezTo>
                  <a:pt x="1850106" y="4914494"/>
                  <a:pt x="1867097" y="4861392"/>
                  <a:pt x="1874649" y="4755187"/>
                </a:cubicBezTo>
                <a:cubicBezTo>
                  <a:pt x="1861433" y="4755187"/>
                  <a:pt x="1854826" y="4737151"/>
                  <a:pt x="1854826" y="4701081"/>
                </a:cubicBezTo>
                <a:close/>
                <a:moveTo>
                  <a:pt x="2684542" y="4659001"/>
                </a:moveTo>
                <a:lnTo>
                  <a:pt x="2704366" y="4659001"/>
                </a:lnTo>
                <a:cubicBezTo>
                  <a:pt x="2713806" y="4659001"/>
                  <a:pt x="2724188" y="4669020"/>
                  <a:pt x="2735515" y="4689058"/>
                </a:cubicBezTo>
                <a:lnTo>
                  <a:pt x="2735515" y="4710100"/>
                </a:lnTo>
                <a:cubicBezTo>
                  <a:pt x="2735515" y="4726130"/>
                  <a:pt x="2728908" y="4734146"/>
                  <a:pt x="2715693" y="4734146"/>
                </a:cubicBezTo>
                <a:lnTo>
                  <a:pt x="2695870" y="4734146"/>
                </a:lnTo>
                <a:cubicBezTo>
                  <a:pt x="2686431" y="4734146"/>
                  <a:pt x="2676047" y="4723124"/>
                  <a:pt x="2664720" y="4701081"/>
                </a:cubicBezTo>
                <a:lnTo>
                  <a:pt x="2664720" y="4680041"/>
                </a:lnTo>
                <a:cubicBezTo>
                  <a:pt x="2666608" y="4666014"/>
                  <a:pt x="2673215" y="4659001"/>
                  <a:pt x="2684542" y="4659001"/>
                </a:cubicBezTo>
                <a:close/>
                <a:moveTo>
                  <a:pt x="2834628" y="4604896"/>
                </a:moveTo>
                <a:lnTo>
                  <a:pt x="2845955" y="4625937"/>
                </a:lnTo>
                <a:lnTo>
                  <a:pt x="2826133" y="4637961"/>
                </a:lnTo>
                <a:lnTo>
                  <a:pt x="2814806" y="4616919"/>
                </a:lnTo>
                <a:close/>
                <a:moveTo>
                  <a:pt x="1812349" y="4595879"/>
                </a:moveTo>
                <a:cubicBezTo>
                  <a:pt x="1812349" y="4605898"/>
                  <a:pt x="1805742" y="4619925"/>
                  <a:pt x="1792527" y="4637961"/>
                </a:cubicBezTo>
                <a:lnTo>
                  <a:pt x="1792527" y="4646978"/>
                </a:lnTo>
                <a:lnTo>
                  <a:pt x="1854826" y="4646978"/>
                </a:lnTo>
                <a:cubicBezTo>
                  <a:pt x="1841611" y="4628942"/>
                  <a:pt x="1835003" y="4611911"/>
                  <a:pt x="1835003" y="4595879"/>
                </a:cubicBezTo>
                <a:close/>
                <a:moveTo>
                  <a:pt x="1464038" y="4529752"/>
                </a:moveTo>
                <a:lnTo>
                  <a:pt x="1472534" y="4529752"/>
                </a:lnTo>
                <a:lnTo>
                  <a:pt x="1472534" y="4571832"/>
                </a:lnTo>
                <a:lnTo>
                  <a:pt x="1452711" y="4571832"/>
                </a:lnTo>
                <a:lnTo>
                  <a:pt x="1452711" y="4562815"/>
                </a:lnTo>
                <a:cubicBezTo>
                  <a:pt x="1460262" y="4548788"/>
                  <a:pt x="1464038" y="4537766"/>
                  <a:pt x="1464038" y="4529752"/>
                </a:cubicBezTo>
                <a:close/>
                <a:moveTo>
                  <a:pt x="2814806" y="4499693"/>
                </a:moveTo>
                <a:cubicBezTo>
                  <a:pt x="2824245" y="4499693"/>
                  <a:pt x="2834628" y="4509713"/>
                  <a:pt x="2845955" y="4529752"/>
                </a:cubicBezTo>
                <a:cubicBezTo>
                  <a:pt x="2845955" y="4537766"/>
                  <a:pt x="2842180" y="4541775"/>
                  <a:pt x="2834628" y="4541775"/>
                </a:cubicBezTo>
                <a:lnTo>
                  <a:pt x="2845955" y="4562815"/>
                </a:lnTo>
                <a:cubicBezTo>
                  <a:pt x="2845955" y="4576842"/>
                  <a:pt x="2839347" y="4583856"/>
                  <a:pt x="2826133" y="4583856"/>
                </a:cubicBezTo>
                <a:lnTo>
                  <a:pt x="2794983" y="4520733"/>
                </a:lnTo>
                <a:cubicBezTo>
                  <a:pt x="2796871" y="4506706"/>
                  <a:pt x="2803478" y="4499693"/>
                  <a:pt x="2814806" y="4499693"/>
                </a:cubicBezTo>
                <a:close/>
                <a:moveTo>
                  <a:pt x="1724564" y="4487670"/>
                </a:moveTo>
                <a:lnTo>
                  <a:pt x="1724564" y="4529752"/>
                </a:lnTo>
                <a:cubicBezTo>
                  <a:pt x="1737779" y="4529752"/>
                  <a:pt x="1744386" y="4522737"/>
                  <a:pt x="1744386" y="4508710"/>
                </a:cubicBezTo>
                <a:lnTo>
                  <a:pt x="1744386" y="4487670"/>
                </a:lnTo>
                <a:close/>
                <a:moveTo>
                  <a:pt x="1653769" y="4403507"/>
                </a:moveTo>
                <a:lnTo>
                  <a:pt x="1662264" y="4403507"/>
                </a:lnTo>
                <a:lnTo>
                  <a:pt x="1662264" y="4412524"/>
                </a:lnTo>
                <a:cubicBezTo>
                  <a:pt x="1662264" y="4426551"/>
                  <a:pt x="1655656" y="4433565"/>
                  <a:pt x="1642442" y="4433565"/>
                </a:cubicBezTo>
                <a:lnTo>
                  <a:pt x="1633946" y="4412524"/>
                </a:lnTo>
                <a:close/>
                <a:moveTo>
                  <a:pt x="1784032" y="4328362"/>
                </a:moveTo>
                <a:lnTo>
                  <a:pt x="1784032" y="4361425"/>
                </a:lnTo>
                <a:cubicBezTo>
                  <a:pt x="1785919" y="4375452"/>
                  <a:pt x="1792527" y="4382467"/>
                  <a:pt x="1803854" y="4382467"/>
                </a:cubicBezTo>
                <a:cubicBezTo>
                  <a:pt x="1796302" y="4396494"/>
                  <a:pt x="1792527" y="4406514"/>
                  <a:pt x="1792527" y="4412524"/>
                </a:cubicBezTo>
                <a:cubicBezTo>
                  <a:pt x="1805742" y="4434567"/>
                  <a:pt x="1812349" y="4459616"/>
                  <a:pt x="1812349" y="4487670"/>
                </a:cubicBezTo>
                <a:cubicBezTo>
                  <a:pt x="1846331" y="4479654"/>
                  <a:pt x="1863322" y="4469634"/>
                  <a:pt x="1863322" y="4457611"/>
                </a:cubicBezTo>
                <a:cubicBezTo>
                  <a:pt x="1851995" y="4449597"/>
                  <a:pt x="1835003" y="4445588"/>
                  <a:pt x="1812349" y="4445588"/>
                </a:cubicBezTo>
                <a:lnTo>
                  <a:pt x="1812349" y="4433565"/>
                </a:lnTo>
                <a:lnTo>
                  <a:pt x="1835003" y="4403507"/>
                </a:lnTo>
                <a:cubicBezTo>
                  <a:pt x="1808574" y="4353411"/>
                  <a:pt x="1791582" y="4328362"/>
                  <a:pt x="1784032" y="4328362"/>
                </a:cubicBezTo>
                <a:close/>
                <a:moveTo>
                  <a:pt x="3485942" y="4286280"/>
                </a:moveTo>
                <a:lnTo>
                  <a:pt x="3497269" y="4286280"/>
                </a:lnTo>
                <a:cubicBezTo>
                  <a:pt x="3523699" y="4298303"/>
                  <a:pt x="3536913" y="4323352"/>
                  <a:pt x="3536913" y="4361425"/>
                </a:cubicBezTo>
                <a:cubicBezTo>
                  <a:pt x="3523699" y="4367438"/>
                  <a:pt x="3513316" y="4370444"/>
                  <a:pt x="3505764" y="4370444"/>
                </a:cubicBezTo>
                <a:cubicBezTo>
                  <a:pt x="3479334" y="4360424"/>
                  <a:pt x="3466118" y="4350405"/>
                  <a:pt x="3466118" y="4340385"/>
                </a:cubicBezTo>
                <a:lnTo>
                  <a:pt x="3466118" y="4307322"/>
                </a:lnTo>
                <a:cubicBezTo>
                  <a:pt x="3468007" y="4293295"/>
                  <a:pt x="3474615" y="4286280"/>
                  <a:pt x="3485942" y="4286280"/>
                </a:cubicBezTo>
                <a:close/>
                <a:moveTo>
                  <a:pt x="3157453" y="4286280"/>
                </a:moveTo>
                <a:cubicBezTo>
                  <a:pt x="3170667" y="4288285"/>
                  <a:pt x="3177276" y="4295299"/>
                  <a:pt x="3177276" y="4307322"/>
                </a:cubicBezTo>
                <a:lnTo>
                  <a:pt x="3157453" y="4319345"/>
                </a:lnTo>
                <a:close/>
                <a:moveTo>
                  <a:pt x="1784032" y="4253217"/>
                </a:moveTo>
                <a:cubicBezTo>
                  <a:pt x="1785919" y="4267243"/>
                  <a:pt x="1792527" y="4274257"/>
                  <a:pt x="1803854" y="4274257"/>
                </a:cubicBezTo>
                <a:lnTo>
                  <a:pt x="1812349" y="4253217"/>
                </a:lnTo>
                <a:close/>
                <a:moveTo>
                  <a:pt x="2854451" y="4181077"/>
                </a:moveTo>
                <a:lnTo>
                  <a:pt x="2885601" y="4181077"/>
                </a:lnTo>
                <a:cubicBezTo>
                  <a:pt x="2885601" y="4195104"/>
                  <a:pt x="2878993" y="4202118"/>
                  <a:pt x="2865778" y="4202118"/>
                </a:cubicBezTo>
                <a:close/>
                <a:moveTo>
                  <a:pt x="1843498" y="4093909"/>
                </a:moveTo>
                <a:lnTo>
                  <a:pt x="1843498" y="4105932"/>
                </a:lnTo>
                <a:lnTo>
                  <a:pt x="1883144" y="4114950"/>
                </a:lnTo>
                <a:lnTo>
                  <a:pt x="1883144" y="4093909"/>
                </a:lnTo>
                <a:close/>
                <a:moveTo>
                  <a:pt x="1772705" y="3967666"/>
                </a:moveTo>
                <a:cubicBezTo>
                  <a:pt x="1759488" y="3969669"/>
                  <a:pt x="1752881" y="3976683"/>
                  <a:pt x="1752881" y="3988706"/>
                </a:cubicBezTo>
                <a:lnTo>
                  <a:pt x="1784032" y="3988706"/>
                </a:lnTo>
                <a:lnTo>
                  <a:pt x="1784032" y="3967666"/>
                </a:lnTo>
                <a:close/>
                <a:moveTo>
                  <a:pt x="3446296" y="3946624"/>
                </a:moveTo>
                <a:lnTo>
                  <a:pt x="3466118" y="3946624"/>
                </a:lnTo>
                <a:cubicBezTo>
                  <a:pt x="3466118" y="3968667"/>
                  <a:pt x="3496324" y="4024776"/>
                  <a:pt x="3556736" y="4114950"/>
                </a:cubicBezTo>
                <a:lnTo>
                  <a:pt x="3525586" y="4169054"/>
                </a:lnTo>
                <a:lnTo>
                  <a:pt x="3525586" y="4244200"/>
                </a:lnTo>
                <a:lnTo>
                  <a:pt x="3505764" y="4244200"/>
                </a:lnTo>
                <a:lnTo>
                  <a:pt x="3505764" y="4232176"/>
                </a:lnTo>
                <a:cubicBezTo>
                  <a:pt x="3505764" y="4109941"/>
                  <a:pt x="3485942" y="4021769"/>
                  <a:pt x="3446296" y="3967666"/>
                </a:cubicBezTo>
                <a:close/>
                <a:moveTo>
                  <a:pt x="1673591" y="3679107"/>
                </a:moveTo>
                <a:lnTo>
                  <a:pt x="1693413" y="3712172"/>
                </a:lnTo>
                <a:lnTo>
                  <a:pt x="1673591" y="3721189"/>
                </a:lnTo>
                <a:cubicBezTo>
                  <a:pt x="1660376" y="3721189"/>
                  <a:pt x="1653769" y="3714176"/>
                  <a:pt x="1653769" y="3700149"/>
                </a:cubicBezTo>
                <a:cubicBezTo>
                  <a:pt x="1655656" y="3686121"/>
                  <a:pt x="1662264" y="3679107"/>
                  <a:pt x="1673591" y="3679107"/>
                </a:cubicBezTo>
                <a:close/>
                <a:moveTo>
                  <a:pt x="1803854" y="3649050"/>
                </a:moveTo>
                <a:cubicBezTo>
                  <a:pt x="1803854" y="3663077"/>
                  <a:pt x="1800077" y="3670090"/>
                  <a:pt x="1792527" y="3670090"/>
                </a:cubicBezTo>
                <a:lnTo>
                  <a:pt x="1803854" y="3691130"/>
                </a:lnTo>
                <a:cubicBezTo>
                  <a:pt x="1796302" y="3703154"/>
                  <a:pt x="1792527" y="3717182"/>
                  <a:pt x="1792527" y="3733212"/>
                </a:cubicBezTo>
                <a:lnTo>
                  <a:pt x="1823676" y="3733212"/>
                </a:lnTo>
                <a:lnTo>
                  <a:pt x="1835003" y="3658067"/>
                </a:lnTo>
                <a:lnTo>
                  <a:pt x="1812349" y="3649050"/>
                </a:lnTo>
                <a:close/>
                <a:moveTo>
                  <a:pt x="1812349" y="3603962"/>
                </a:moveTo>
                <a:cubicBezTo>
                  <a:pt x="1799134" y="3607971"/>
                  <a:pt x="1792527" y="3615985"/>
                  <a:pt x="1792527" y="3628008"/>
                </a:cubicBezTo>
                <a:lnTo>
                  <a:pt x="1812349" y="3637027"/>
                </a:lnTo>
                <a:cubicBezTo>
                  <a:pt x="1812349" y="3629011"/>
                  <a:pt x="1816124" y="3617990"/>
                  <a:pt x="1823676" y="3603962"/>
                </a:cubicBezTo>
                <a:close/>
                <a:moveTo>
                  <a:pt x="3205593" y="3510782"/>
                </a:moveTo>
                <a:cubicBezTo>
                  <a:pt x="3232023" y="3532825"/>
                  <a:pt x="3268837" y="3602961"/>
                  <a:pt x="3316033" y="3721189"/>
                </a:cubicBezTo>
                <a:cubicBezTo>
                  <a:pt x="3350014" y="3721189"/>
                  <a:pt x="3383997" y="3774292"/>
                  <a:pt x="3417979" y="3880497"/>
                </a:cubicBezTo>
                <a:lnTo>
                  <a:pt x="3395324" y="3880497"/>
                </a:lnTo>
                <a:cubicBezTo>
                  <a:pt x="3395324" y="3864467"/>
                  <a:pt x="3355679" y="3818377"/>
                  <a:pt x="3276389" y="3742229"/>
                </a:cubicBezTo>
                <a:close/>
                <a:moveTo>
                  <a:pt x="1863322" y="3339451"/>
                </a:moveTo>
                <a:lnTo>
                  <a:pt x="1854826" y="3360493"/>
                </a:lnTo>
                <a:lnTo>
                  <a:pt x="1874649" y="3372516"/>
                </a:lnTo>
                <a:cubicBezTo>
                  <a:pt x="1887864" y="3372516"/>
                  <a:pt x="1894471" y="3365501"/>
                  <a:pt x="1894471" y="3351475"/>
                </a:cubicBezTo>
                <a:cubicBezTo>
                  <a:pt x="1886919" y="3351475"/>
                  <a:pt x="1876537" y="3347467"/>
                  <a:pt x="1863322" y="3339451"/>
                </a:cubicBezTo>
                <a:close/>
                <a:moveTo>
                  <a:pt x="3055508" y="3276329"/>
                </a:moveTo>
                <a:cubicBezTo>
                  <a:pt x="3123471" y="3310395"/>
                  <a:pt x="3157453" y="3349471"/>
                  <a:pt x="3157453" y="3393556"/>
                </a:cubicBezTo>
                <a:lnTo>
                  <a:pt x="3157453" y="3414597"/>
                </a:lnTo>
                <a:cubicBezTo>
                  <a:pt x="3063060" y="3358488"/>
                  <a:pt x="3015864" y="3326427"/>
                  <a:pt x="3015864" y="3318411"/>
                </a:cubicBezTo>
                <a:lnTo>
                  <a:pt x="3015864" y="3306388"/>
                </a:lnTo>
                <a:cubicBezTo>
                  <a:pt x="3015864" y="3290357"/>
                  <a:pt x="3029079" y="3280338"/>
                  <a:pt x="3055508" y="3276329"/>
                </a:cubicBezTo>
                <a:close/>
                <a:moveTo>
                  <a:pt x="1483861" y="3255289"/>
                </a:moveTo>
                <a:cubicBezTo>
                  <a:pt x="1521618" y="3255289"/>
                  <a:pt x="1565039" y="3336447"/>
                  <a:pt x="1614123" y="3498759"/>
                </a:cubicBezTo>
                <a:lnTo>
                  <a:pt x="1602796" y="3498759"/>
                </a:lnTo>
                <a:cubicBezTo>
                  <a:pt x="1587693" y="3498759"/>
                  <a:pt x="1567871" y="3463692"/>
                  <a:pt x="1543328" y="3393556"/>
                </a:cubicBezTo>
                <a:cubicBezTo>
                  <a:pt x="1526338" y="3407583"/>
                  <a:pt x="1513123" y="3414597"/>
                  <a:pt x="1503683" y="3414597"/>
                </a:cubicBezTo>
                <a:cubicBezTo>
                  <a:pt x="1484804" y="3414597"/>
                  <a:pt x="1467814" y="3396563"/>
                  <a:pt x="1452711" y="3360493"/>
                </a:cubicBezTo>
                <a:cubicBezTo>
                  <a:pt x="1460262" y="3290357"/>
                  <a:pt x="1470645" y="3255289"/>
                  <a:pt x="1483861" y="3255289"/>
                </a:cubicBezTo>
                <a:close/>
                <a:moveTo>
                  <a:pt x="1863322" y="3234249"/>
                </a:moveTo>
                <a:lnTo>
                  <a:pt x="1863322" y="3264306"/>
                </a:lnTo>
                <a:cubicBezTo>
                  <a:pt x="1876537" y="3264306"/>
                  <a:pt x="1883144" y="3257292"/>
                  <a:pt x="1883144" y="3243266"/>
                </a:cubicBezTo>
                <a:lnTo>
                  <a:pt x="1883144" y="3234249"/>
                </a:lnTo>
                <a:close/>
                <a:moveTo>
                  <a:pt x="1662264" y="3104999"/>
                </a:moveTo>
                <a:lnTo>
                  <a:pt x="1682086" y="3104999"/>
                </a:lnTo>
                <a:cubicBezTo>
                  <a:pt x="1682086" y="3125037"/>
                  <a:pt x="1692470" y="3146077"/>
                  <a:pt x="1713237" y="3168120"/>
                </a:cubicBezTo>
                <a:lnTo>
                  <a:pt x="1693413" y="3180143"/>
                </a:lnTo>
                <a:lnTo>
                  <a:pt x="1673591" y="3180143"/>
                </a:lnTo>
                <a:cubicBezTo>
                  <a:pt x="1660376" y="3180143"/>
                  <a:pt x="1649993" y="3159103"/>
                  <a:pt x="1642442" y="3117023"/>
                </a:cubicBezTo>
                <a:close/>
                <a:moveTo>
                  <a:pt x="1894471" y="2945692"/>
                </a:moveTo>
                <a:lnTo>
                  <a:pt x="1894471" y="2987772"/>
                </a:lnTo>
                <a:cubicBezTo>
                  <a:pt x="1907686" y="2987772"/>
                  <a:pt x="1914294" y="2980759"/>
                  <a:pt x="1914294" y="2966732"/>
                </a:cubicBezTo>
                <a:cubicBezTo>
                  <a:pt x="1914294" y="2952705"/>
                  <a:pt x="1907686" y="2945692"/>
                  <a:pt x="1894471" y="2945692"/>
                </a:cubicBezTo>
                <a:close/>
                <a:moveTo>
                  <a:pt x="1823676" y="2945692"/>
                </a:moveTo>
                <a:lnTo>
                  <a:pt x="1823676" y="2966732"/>
                </a:lnTo>
                <a:lnTo>
                  <a:pt x="1835003" y="2966732"/>
                </a:lnTo>
                <a:cubicBezTo>
                  <a:pt x="1848218" y="2966732"/>
                  <a:pt x="1854826" y="2959718"/>
                  <a:pt x="1854826" y="2945692"/>
                </a:cubicBezTo>
                <a:close/>
                <a:moveTo>
                  <a:pt x="2885601" y="2870546"/>
                </a:moveTo>
                <a:lnTo>
                  <a:pt x="2896928" y="2870546"/>
                </a:lnTo>
                <a:lnTo>
                  <a:pt x="2956396" y="2957715"/>
                </a:lnTo>
                <a:lnTo>
                  <a:pt x="2956396" y="2966732"/>
                </a:lnTo>
                <a:cubicBezTo>
                  <a:pt x="2956396" y="2980759"/>
                  <a:pt x="2949788" y="2987772"/>
                  <a:pt x="2936572" y="2987772"/>
                </a:cubicBezTo>
                <a:lnTo>
                  <a:pt x="2925245" y="2987772"/>
                </a:lnTo>
                <a:cubicBezTo>
                  <a:pt x="2885601" y="2921645"/>
                  <a:pt x="2865778" y="2886577"/>
                  <a:pt x="2865778" y="2882569"/>
                </a:cubicBezTo>
                <a:close/>
                <a:moveTo>
                  <a:pt x="3347184" y="2840487"/>
                </a:moveTo>
                <a:cubicBezTo>
                  <a:pt x="3360398" y="2842491"/>
                  <a:pt x="3367006" y="2849506"/>
                  <a:pt x="3367006" y="2861529"/>
                </a:cubicBezTo>
                <a:lnTo>
                  <a:pt x="3367006" y="2870546"/>
                </a:lnTo>
                <a:cubicBezTo>
                  <a:pt x="3367006" y="2884573"/>
                  <a:pt x="3360398" y="2891586"/>
                  <a:pt x="3347184" y="2891586"/>
                </a:cubicBezTo>
                <a:lnTo>
                  <a:pt x="3327360" y="2861529"/>
                </a:lnTo>
                <a:cubicBezTo>
                  <a:pt x="3329249" y="2847501"/>
                  <a:pt x="3335856" y="2840487"/>
                  <a:pt x="3347184" y="2840487"/>
                </a:cubicBezTo>
                <a:close/>
                <a:moveTo>
                  <a:pt x="1823676" y="2819447"/>
                </a:moveTo>
                <a:lnTo>
                  <a:pt x="1835003" y="2819447"/>
                </a:lnTo>
                <a:cubicBezTo>
                  <a:pt x="1848218" y="2821451"/>
                  <a:pt x="1854826" y="2828464"/>
                  <a:pt x="1854826" y="2840487"/>
                </a:cubicBezTo>
                <a:lnTo>
                  <a:pt x="1835003" y="2849506"/>
                </a:lnTo>
                <a:lnTo>
                  <a:pt x="1823676" y="2828464"/>
                </a:lnTo>
                <a:close/>
                <a:moveTo>
                  <a:pt x="1393244" y="2723262"/>
                </a:moveTo>
                <a:lnTo>
                  <a:pt x="1401739" y="2744302"/>
                </a:lnTo>
                <a:lnTo>
                  <a:pt x="1381915" y="2753319"/>
                </a:lnTo>
                <a:lnTo>
                  <a:pt x="1373420" y="2732279"/>
                </a:lnTo>
                <a:close/>
                <a:moveTo>
                  <a:pt x="1342271" y="2128112"/>
                </a:moveTo>
                <a:lnTo>
                  <a:pt x="1353598" y="2128112"/>
                </a:lnTo>
                <a:cubicBezTo>
                  <a:pt x="1363038" y="2128112"/>
                  <a:pt x="1372477" y="2138132"/>
                  <a:pt x="1381915" y="2158169"/>
                </a:cubicBezTo>
                <a:cubicBezTo>
                  <a:pt x="1381915" y="2172196"/>
                  <a:pt x="1375308" y="2179211"/>
                  <a:pt x="1362093" y="2179211"/>
                </a:cubicBezTo>
                <a:lnTo>
                  <a:pt x="1342271" y="2179211"/>
                </a:lnTo>
                <a:cubicBezTo>
                  <a:pt x="1329056" y="2179211"/>
                  <a:pt x="1322449" y="2172196"/>
                  <a:pt x="1322449" y="2158169"/>
                </a:cubicBezTo>
                <a:lnTo>
                  <a:pt x="1322449" y="2149152"/>
                </a:lnTo>
                <a:cubicBezTo>
                  <a:pt x="1324336" y="2135126"/>
                  <a:pt x="1330944" y="2128112"/>
                  <a:pt x="1342271" y="2128112"/>
                </a:cubicBezTo>
                <a:close/>
                <a:moveTo>
                  <a:pt x="1713237" y="1935741"/>
                </a:moveTo>
                <a:lnTo>
                  <a:pt x="1724564" y="1935741"/>
                </a:lnTo>
                <a:cubicBezTo>
                  <a:pt x="1739666" y="1949768"/>
                  <a:pt x="1752881" y="1956781"/>
                  <a:pt x="1764208" y="1956781"/>
                </a:cubicBezTo>
                <a:lnTo>
                  <a:pt x="1764208" y="1977821"/>
                </a:lnTo>
                <a:lnTo>
                  <a:pt x="1752881" y="1977821"/>
                </a:lnTo>
                <a:lnTo>
                  <a:pt x="1733059" y="1968804"/>
                </a:lnTo>
                <a:lnTo>
                  <a:pt x="1733059" y="1977821"/>
                </a:lnTo>
                <a:cubicBezTo>
                  <a:pt x="1740611" y="1991848"/>
                  <a:pt x="1744386" y="2002870"/>
                  <a:pt x="1744386" y="2010885"/>
                </a:cubicBezTo>
                <a:lnTo>
                  <a:pt x="1724564" y="2019903"/>
                </a:lnTo>
                <a:lnTo>
                  <a:pt x="1713237" y="2019903"/>
                </a:lnTo>
                <a:close/>
                <a:moveTo>
                  <a:pt x="3055508" y="1860595"/>
                </a:moveTo>
                <a:lnTo>
                  <a:pt x="3066835" y="1860595"/>
                </a:lnTo>
                <a:cubicBezTo>
                  <a:pt x="3059285" y="1902676"/>
                  <a:pt x="3048901" y="1923716"/>
                  <a:pt x="3035686" y="1923716"/>
                </a:cubicBezTo>
                <a:cubicBezTo>
                  <a:pt x="3035686" y="1917705"/>
                  <a:pt x="3032854" y="1914699"/>
                  <a:pt x="3027191" y="1914699"/>
                </a:cubicBezTo>
                <a:cubicBezTo>
                  <a:pt x="3034741" y="1878630"/>
                  <a:pt x="3044181" y="1860595"/>
                  <a:pt x="3055508" y="1860595"/>
                </a:cubicBezTo>
                <a:close/>
                <a:moveTo>
                  <a:pt x="3114976" y="1830537"/>
                </a:moveTo>
                <a:lnTo>
                  <a:pt x="3106481" y="1851577"/>
                </a:lnTo>
                <a:lnTo>
                  <a:pt x="3106481" y="1860595"/>
                </a:lnTo>
                <a:lnTo>
                  <a:pt x="3114976" y="1860595"/>
                </a:lnTo>
                <a:cubicBezTo>
                  <a:pt x="3128191" y="1860595"/>
                  <a:pt x="3134798" y="1853582"/>
                  <a:pt x="3134798" y="1839554"/>
                </a:cubicBezTo>
                <a:close/>
                <a:moveTo>
                  <a:pt x="770248" y="1818513"/>
                </a:moveTo>
                <a:cubicBezTo>
                  <a:pt x="781576" y="1818513"/>
                  <a:pt x="791958" y="1829536"/>
                  <a:pt x="801398" y="1851577"/>
                </a:cubicBezTo>
                <a:cubicBezTo>
                  <a:pt x="801398" y="1865605"/>
                  <a:pt x="794790" y="1872619"/>
                  <a:pt x="781576" y="1872619"/>
                </a:cubicBezTo>
                <a:lnTo>
                  <a:pt x="770248" y="1872619"/>
                </a:lnTo>
                <a:cubicBezTo>
                  <a:pt x="757034" y="1872619"/>
                  <a:pt x="750425" y="1865605"/>
                  <a:pt x="750425" y="1851577"/>
                </a:cubicBezTo>
                <a:lnTo>
                  <a:pt x="750425" y="1839554"/>
                </a:lnTo>
                <a:cubicBezTo>
                  <a:pt x="752314" y="1825527"/>
                  <a:pt x="758921" y="1818513"/>
                  <a:pt x="770248" y="1818513"/>
                </a:cubicBezTo>
                <a:close/>
                <a:moveTo>
                  <a:pt x="3185771" y="1755391"/>
                </a:moveTo>
                <a:lnTo>
                  <a:pt x="3185771" y="1776433"/>
                </a:lnTo>
                <a:cubicBezTo>
                  <a:pt x="3200874" y="1776433"/>
                  <a:pt x="3214088" y="1779438"/>
                  <a:pt x="3225416" y="1785450"/>
                </a:cubicBezTo>
                <a:lnTo>
                  <a:pt x="3225416" y="1764410"/>
                </a:lnTo>
                <a:cubicBezTo>
                  <a:pt x="3210313" y="1764410"/>
                  <a:pt x="3197098" y="1761404"/>
                  <a:pt x="3185771" y="1755391"/>
                </a:cubicBezTo>
                <a:close/>
                <a:moveTo>
                  <a:pt x="2984713" y="1743368"/>
                </a:moveTo>
                <a:cubicBezTo>
                  <a:pt x="2984713" y="1759400"/>
                  <a:pt x="2981882" y="1773427"/>
                  <a:pt x="2976218" y="1785450"/>
                </a:cubicBezTo>
                <a:lnTo>
                  <a:pt x="2984713" y="1785450"/>
                </a:lnTo>
                <a:cubicBezTo>
                  <a:pt x="2997928" y="1785450"/>
                  <a:pt x="3004537" y="1778437"/>
                  <a:pt x="3004537" y="1764410"/>
                </a:cubicBezTo>
                <a:lnTo>
                  <a:pt x="3004537" y="1743368"/>
                </a:lnTo>
                <a:close/>
                <a:moveTo>
                  <a:pt x="3035686" y="1692269"/>
                </a:moveTo>
                <a:lnTo>
                  <a:pt x="3035686" y="1722328"/>
                </a:lnTo>
                <a:cubicBezTo>
                  <a:pt x="3052676" y="1708301"/>
                  <a:pt x="3065891" y="1701288"/>
                  <a:pt x="3075330" y="1701288"/>
                </a:cubicBezTo>
                <a:lnTo>
                  <a:pt x="3075330" y="1692269"/>
                </a:lnTo>
                <a:close/>
                <a:moveTo>
                  <a:pt x="3114976" y="1680246"/>
                </a:moveTo>
                <a:cubicBezTo>
                  <a:pt x="3118751" y="1694274"/>
                  <a:pt x="3125359" y="1701288"/>
                  <a:pt x="3134798" y="1701288"/>
                </a:cubicBezTo>
                <a:lnTo>
                  <a:pt x="3165949" y="1701288"/>
                </a:lnTo>
                <a:cubicBezTo>
                  <a:pt x="3165949" y="1687261"/>
                  <a:pt x="3159340" y="1680246"/>
                  <a:pt x="3146125" y="1680246"/>
                </a:cubicBezTo>
                <a:close/>
                <a:moveTo>
                  <a:pt x="2885601" y="1671229"/>
                </a:moveTo>
                <a:cubicBezTo>
                  <a:pt x="2887488" y="1685256"/>
                  <a:pt x="2894096" y="1692269"/>
                  <a:pt x="2905423" y="1692269"/>
                </a:cubicBezTo>
                <a:lnTo>
                  <a:pt x="2916750" y="1692269"/>
                </a:lnTo>
                <a:cubicBezTo>
                  <a:pt x="2916750" y="1678242"/>
                  <a:pt x="2910143" y="1671229"/>
                  <a:pt x="2896928" y="1671229"/>
                </a:cubicBezTo>
                <a:close/>
                <a:moveTo>
                  <a:pt x="3197098" y="1659206"/>
                </a:moveTo>
                <a:lnTo>
                  <a:pt x="3177276" y="1692269"/>
                </a:lnTo>
                <a:cubicBezTo>
                  <a:pt x="3182939" y="1704292"/>
                  <a:pt x="3185771" y="1718321"/>
                  <a:pt x="3185771" y="1734351"/>
                </a:cubicBezTo>
                <a:lnTo>
                  <a:pt x="3205593" y="1734351"/>
                </a:lnTo>
                <a:cubicBezTo>
                  <a:pt x="3205593" y="1720324"/>
                  <a:pt x="3218808" y="1702289"/>
                  <a:pt x="3245239" y="1680246"/>
                </a:cubicBezTo>
                <a:lnTo>
                  <a:pt x="3245239" y="1671229"/>
                </a:lnTo>
                <a:cubicBezTo>
                  <a:pt x="3224471" y="1671229"/>
                  <a:pt x="3208426" y="1667222"/>
                  <a:pt x="3197098" y="1659206"/>
                </a:cubicBezTo>
                <a:close/>
                <a:moveTo>
                  <a:pt x="832547" y="1659206"/>
                </a:moveTo>
                <a:cubicBezTo>
                  <a:pt x="834436" y="1673232"/>
                  <a:pt x="841044" y="1680246"/>
                  <a:pt x="852371" y="1680246"/>
                </a:cubicBezTo>
                <a:lnTo>
                  <a:pt x="860866" y="1659206"/>
                </a:lnTo>
                <a:close/>
                <a:moveTo>
                  <a:pt x="1053428" y="1584060"/>
                </a:moveTo>
                <a:lnTo>
                  <a:pt x="1042100" y="1605102"/>
                </a:lnTo>
                <a:lnTo>
                  <a:pt x="1073250" y="1605102"/>
                </a:lnTo>
                <a:cubicBezTo>
                  <a:pt x="1073250" y="1591074"/>
                  <a:pt x="1066642" y="1584060"/>
                  <a:pt x="1053428" y="1584060"/>
                </a:cubicBezTo>
                <a:close/>
                <a:moveTo>
                  <a:pt x="982632" y="1575043"/>
                </a:moveTo>
                <a:lnTo>
                  <a:pt x="962810" y="1605102"/>
                </a:lnTo>
                <a:lnTo>
                  <a:pt x="971305" y="1605102"/>
                </a:lnTo>
                <a:cubicBezTo>
                  <a:pt x="984520" y="1599090"/>
                  <a:pt x="994904" y="1596083"/>
                  <a:pt x="1002456" y="1596083"/>
                </a:cubicBezTo>
                <a:cubicBezTo>
                  <a:pt x="1002456" y="1582057"/>
                  <a:pt x="995847" y="1575043"/>
                  <a:pt x="982632" y="1575043"/>
                </a:cubicBezTo>
                <a:close/>
                <a:moveTo>
                  <a:pt x="3327360" y="1457817"/>
                </a:moveTo>
                <a:cubicBezTo>
                  <a:pt x="3329249" y="1471844"/>
                  <a:pt x="3335856" y="1478858"/>
                  <a:pt x="3347184" y="1478858"/>
                </a:cubicBezTo>
                <a:lnTo>
                  <a:pt x="3367006" y="1478858"/>
                </a:lnTo>
                <a:cubicBezTo>
                  <a:pt x="3367006" y="1464831"/>
                  <a:pt x="3360398" y="1457817"/>
                  <a:pt x="3347184" y="1457817"/>
                </a:cubicBezTo>
                <a:close/>
                <a:moveTo>
                  <a:pt x="3406652" y="1436776"/>
                </a:moveTo>
                <a:lnTo>
                  <a:pt x="3395324" y="1457817"/>
                </a:lnTo>
                <a:lnTo>
                  <a:pt x="3437801" y="1457817"/>
                </a:lnTo>
                <a:lnTo>
                  <a:pt x="3437801" y="1445794"/>
                </a:lnTo>
                <a:cubicBezTo>
                  <a:pt x="3430249" y="1445794"/>
                  <a:pt x="3419866" y="1442788"/>
                  <a:pt x="3406652" y="1436776"/>
                </a:cubicBezTo>
                <a:close/>
                <a:moveTo>
                  <a:pt x="880688" y="1436776"/>
                </a:moveTo>
                <a:cubicBezTo>
                  <a:pt x="880688" y="1470842"/>
                  <a:pt x="967530" y="1491883"/>
                  <a:pt x="1141213" y="1499898"/>
                </a:cubicBezTo>
                <a:lnTo>
                  <a:pt x="1271476" y="1499898"/>
                </a:lnTo>
                <a:lnTo>
                  <a:pt x="1271476" y="1487875"/>
                </a:lnTo>
                <a:cubicBezTo>
                  <a:pt x="1152540" y="1479860"/>
                  <a:pt x="1093073" y="1462827"/>
                  <a:pt x="1093073" y="1436776"/>
                </a:cubicBezTo>
                <a:lnTo>
                  <a:pt x="1073250" y="1445794"/>
                </a:lnTo>
                <a:lnTo>
                  <a:pt x="1061923" y="1445794"/>
                </a:lnTo>
                <a:cubicBezTo>
                  <a:pt x="1041156" y="1445794"/>
                  <a:pt x="1030773" y="1442788"/>
                  <a:pt x="1030773" y="1436776"/>
                </a:cubicBezTo>
                <a:lnTo>
                  <a:pt x="982632" y="1445794"/>
                </a:lnTo>
                <a:close/>
                <a:moveTo>
                  <a:pt x="761753" y="1424752"/>
                </a:moveTo>
                <a:cubicBezTo>
                  <a:pt x="767416" y="1438781"/>
                  <a:pt x="770248" y="1449801"/>
                  <a:pt x="770248" y="1457817"/>
                </a:cubicBezTo>
                <a:lnTo>
                  <a:pt x="792903" y="1445794"/>
                </a:lnTo>
                <a:cubicBezTo>
                  <a:pt x="804230" y="1453809"/>
                  <a:pt x="817445" y="1457817"/>
                  <a:pt x="832547" y="1457817"/>
                </a:cubicBezTo>
                <a:lnTo>
                  <a:pt x="832547" y="1436776"/>
                </a:lnTo>
                <a:close/>
                <a:moveTo>
                  <a:pt x="611668" y="1403712"/>
                </a:moveTo>
                <a:lnTo>
                  <a:pt x="611668" y="1415735"/>
                </a:lnTo>
                <a:cubicBezTo>
                  <a:pt x="622995" y="1415735"/>
                  <a:pt x="646593" y="1432768"/>
                  <a:pt x="682462" y="1466834"/>
                </a:cubicBezTo>
                <a:lnTo>
                  <a:pt x="690958" y="1466834"/>
                </a:lnTo>
                <a:lnTo>
                  <a:pt x="722108" y="1445794"/>
                </a:lnTo>
                <a:cubicBezTo>
                  <a:pt x="722108" y="1453809"/>
                  <a:pt x="724940" y="1457817"/>
                  <a:pt x="730603" y="1457817"/>
                </a:cubicBezTo>
                <a:cubicBezTo>
                  <a:pt x="730603" y="1449801"/>
                  <a:pt x="734379" y="1438781"/>
                  <a:pt x="741930" y="1424752"/>
                </a:cubicBezTo>
                <a:cubicBezTo>
                  <a:pt x="677742" y="1410726"/>
                  <a:pt x="637153" y="1403712"/>
                  <a:pt x="620163" y="1403712"/>
                </a:cubicBezTo>
                <a:close/>
                <a:moveTo>
                  <a:pt x="1081746" y="1394695"/>
                </a:moveTo>
                <a:lnTo>
                  <a:pt x="1081746" y="1403712"/>
                </a:lnTo>
                <a:lnTo>
                  <a:pt x="1121391" y="1403712"/>
                </a:lnTo>
                <a:lnTo>
                  <a:pt x="1121391" y="1394695"/>
                </a:lnTo>
                <a:close/>
                <a:moveTo>
                  <a:pt x="821220" y="1370649"/>
                </a:moveTo>
                <a:lnTo>
                  <a:pt x="821220" y="1394695"/>
                </a:lnTo>
                <a:lnTo>
                  <a:pt x="832547" y="1394695"/>
                </a:lnTo>
                <a:cubicBezTo>
                  <a:pt x="915614" y="1400706"/>
                  <a:pt x="959035" y="1403712"/>
                  <a:pt x="962810" y="1403712"/>
                </a:cubicBezTo>
                <a:lnTo>
                  <a:pt x="971305" y="1382672"/>
                </a:lnTo>
                <a:cubicBezTo>
                  <a:pt x="905230" y="1374656"/>
                  <a:pt x="855201" y="1370649"/>
                  <a:pt x="821220" y="1370649"/>
                </a:cubicBezTo>
                <a:close/>
                <a:moveTo>
                  <a:pt x="781576" y="1361632"/>
                </a:moveTo>
                <a:lnTo>
                  <a:pt x="781576" y="1370649"/>
                </a:lnTo>
                <a:cubicBezTo>
                  <a:pt x="783463" y="1386679"/>
                  <a:pt x="790071" y="1394695"/>
                  <a:pt x="801398" y="1394695"/>
                </a:cubicBezTo>
                <a:lnTo>
                  <a:pt x="812725" y="1370649"/>
                </a:lnTo>
                <a:cubicBezTo>
                  <a:pt x="805173" y="1370649"/>
                  <a:pt x="794790" y="1367643"/>
                  <a:pt x="781576" y="1361632"/>
                </a:cubicBezTo>
                <a:close/>
                <a:moveTo>
                  <a:pt x="1574479" y="1085096"/>
                </a:moveTo>
                <a:lnTo>
                  <a:pt x="1574479" y="1094113"/>
                </a:lnTo>
                <a:lnTo>
                  <a:pt x="1614123" y="1094113"/>
                </a:lnTo>
                <a:lnTo>
                  <a:pt x="1614123" y="1085096"/>
                </a:lnTo>
                <a:close/>
                <a:moveTo>
                  <a:pt x="79290" y="1064056"/>
                </a:moveTo>
                <a:lnTo>
                  <a:pt x="99112" y="1064056"/>
                </a:lnTo>
                <a:cubicBezTo>
                  <a:pt x="108552" y="1064056"/>
                  <a:pt x="125543" y="1082090"/>
                  <a:pt x="150085" y="1118160"/>
                </a:cubicBezTo>
                <a:lnTo>
                  <a:pt x="150085" y="1127178"/>
                </a:lnTo>
                <a:cubicBezTo>
                  <a:pt x="150085" y="1141205"/>
                  <a:pt x="143478" y="1148218"/>
                  <a:pt x="130262" y="1148218"/>
                </a:cubicBezTo>
                <a:cubicBezTo>
                  <a:pt x="86842" y="1130184"/>
                  <a:pt x="63243" y="1112149"/>
                  <a:pt x="59468" y="1094113"/>
                </a:cubicBezTo>
                <a:lnTo>
                  <a:pt x="59468" y="1085096"/>
                </a:lnTo>
                <a:cubicBezTo>
                  <a:pt x="61355" y="1071069"/>
                  <a:pt x="67963" y="1064056"/>
                  <a:pt x="79290" y="1064056"/>
                </a:cubicBezTo>
                <a:close/>
                <a:moveTo>
                  <a:pt x="4227872" y="1052033"/>
                </a:moveTo>
                <a:lnTo>
                  <a:pt x="4247694" y="1052033"/>
                </a:lnTo>
                <a:cubicBezTo>
                  <a:pt x="4257134" y="1052033"/>
                  <a:pt x="4267518" y="1063054"/>
                  <a:pt x="4278845" y="1085096"/>
                </a:cubicBezTo>
                <a:cubicBezTo>
                  <a:pt x="4278845" y="1099123"/>
                  <a:pt x="4272237" y="1106137"/>
                  <a:pt x="4259021" y="1106137"/>
                </a:cubicBezTo>
                <a:cubicBezTo>
                  <a:pt x="4249582" y="1106137"/>
                  <a:pt x="4239199" y="1095116"/>
                  <a:pt x="4227872" y="1073073"/>
                </a:cubicBezTo>
                <a:close/>
                <a:moveTo>
                  <a:pt x="722108" y="1009951"/>
                </a:moveTo>
                <a:cubicBezTo>
                  <a:pt x="769304" y="1050029"/>
                  <a:pt x="792903" y="1078083"/>
                  <a:pt x="792903" y="1094113"/>
                </a:cubicBezTo>
                <a:cubicBezTo>
                  <a:pt x="792903" y="1124172"/>
                  <a:pt x="822164" y="1139201"/>
                  <a:pt x="880688" y="1139201"/>
                </a:cubicBezTo>
                <a:cubicBezTo>
                  <a:pt x="848594" y="1099123"/>
                  <a:pt x="832547" y="1077080"/>
                  <a:pt x="832547" y="1073073"/>
                </a:cubicBezTo>
                <a:lnTo>
                  <a:pt x="841044" y="1073073"/>
                </a:lnTo>
                <a:cubicBezTo>
                  <a:pt x="822164" y="1030991"/>
                  <a:pt x="782519" y="1009951"/>
                  <a:pt x="722108" y="1009951"/>
                </a:cubicBezTo>
                <a:close/>
                <a:moveTo>
                  <a:pt x="1444215" y="616191"/>
                </a:moveTo>
                <a:lnTo>
                  <a:pt x="1452711" y="616191"/>
                </a:lnTo>
                <a:cubicBezTo>
                  <a:pt x="1481029" y="616191"/>
                  <a:pt x="1507459" y="676307"/>
                  <a:pt x="1532001" y="796539"/>
                </a:cubicBezTo>
                <a:cubicBezTo>
                  <a:pt x="1560319" y="812570"/>
                  <a:pt x="1574479" y="830605"/>
                  <a:pt x="1574479" y="850643"/>
                </a:cubicBezTo>
                <a:lnTo>
                  <a:pt x="1642442" y="841626"/>
                </a:lnTo>
                <a:cubicBezTo>
                  <a:pt x="1649993" y="841626"/>
                  <a:pt x="1653769" y="844632"/>
                  <a:pt x="1653769" y="850643"/>
                </a:cubicBezTo>
                <a:lnTo>
                  <a:pt x="1812349" y="829603"/>
                </a:lnTo>
                <a:lnTo>
                  <a:pt x="1812349" y="841626"/>
                </a:lnTo>
                <a:cubicBezTo>
                  <a:pt x="1825564" y="833610"/>
                  <a:pt x="1835948" y="829603"/>
                  <a:pt x="1843498" y="829603"/>
                </a:cubicBezTo>
                <a:cubicBezTo>
                  <a:pt x="1851050" y="829603"/>
                  <a:pt x="1861433" y="833610"/>
                  <a:pt x="1874649" y="841626"/>
                </a:cubicBezTo>
                <a:lnTo>
                  <a:pt x="2024734" y="817580"/>
                </a:lnTo>
                <a:cubicBezTo>
                  <a:pt x="3112144" y="889719"/>
                  <a:pt x="3736084" y="925788"/>
                  <a:pt x="3896552" y="925788"/>
                </a:cubicBezTo>
                <a:lnTo>
                  <a:pt x="3896552" y="934805"/>
                </a:lnTo>
                <a:cubicBezTo>
                  <a:pt x="3941861" y="926791"/>
                  <a:pt x="3972067" y="916771"/>
                  <a:pt x="3987169" y="904748"/>
                </a:cubicBezTo>
                <a:lnTo>
                  <a:pt x="4089114" y="934805"/>
                </a:lnTo>
                <a:lnTo>
                  <a:pt x="4128759" y="934805"/>
                </a:lnTo>
                <a:cubicBezTo>
                  <a:pt x="4128759" y="928795"/>
                  <a:pt x="4131590" y="918775"/>
                  <a:pt x="4137254" y="904748"/>
                </a:cubicBezTo>
                <a:lnTo>
                  <a:pt x="4157077" y="913765"/>
                </a:lnTo>
                <a:lnTo>
                  <a:pt x="4208050" y="904748"/>
                </a:lnTo>
                <a:lnTo>
                  <a:pt x="4227872" y="934805"/>
                </a:lnTo>
                <a:lnTo>
                  <a:pt x="4219377" y="955847"/>
                </a:lnTo>
                <a:cubicBezTo>
                  <a:pt x="4238255" y="955847"/>
                  <a:pt x="4247694" y="963862"/>
                  <a:pt x="4247694" y="979893"/>
                </a:cubicBezTo>
                <a:lnTo>
                  <a:pt x="4247694" y="988910"/>
                </a:lnTo>
                <a:cubicBezTo>
                  <a:pt x="4238255" y="988910"/>
                  <a:pt x="4225040" y="995924"/>
                  <a:pt x="4208050" y="1009951"/>
                </a:cubicBezTo>
                <a:cubicBezTo>
                  <a:pt x="4196723" y="1003940"/>
                  <a:pt x="4183508" y="1000934"/>
                  <a:pt x="4168404" y="1000934"/>
                </a:cubicBezTo>
                <a:lnTo>
                  <a:pt x="4219377" y="1043014"/>
                </a:lnTo>
                <a:cubicBezTo>
                  <a:pt x="4172180" y="1043014"/>
                  <a:pt x="4148582" y="1060049"/>
                  <a:pt x="4148582" y="1094113"/>
                </a:cubicBezTo>
                <a:lnTo>
                  <a:pt x="4057964" y="1094113"/>
                </a:lnTo>
                <a:cubicBezTo>
                  <a:pt x="4067404" y="1124172"/>
                  <a:pt x="4077787" y="1139201"/>
                  <a:pt x="4089114" y="1139201"/>
                </a:cubicBezTo>
                <a:lnTo>
                  <a:pt x="4239199" y="1139201"/>
                </a:lnTo>
                <a:lnTo>
                  <a:pt x="4239199" y="1160242"/>
                </a:lnTo>
                <a:lnTo>
                  <a:pt x="4199555" y="1160242"/>
                </a:lnTo>
                <a:cubicBezTo>
                  <a:pt x="4099498" y="1178277"/>
                  <a:pt x="4015488" y="1199317"/>
                  <a:pt x="3947523" y="1223364"/>
                </a:cubicBezTo>
                <a:cubicBezTo>
                  <a:pt x="3934309" y="1215348"/>
                  <a:pt x="3923926" y="1211341"/>
                  <a:pt x="3916374" y="1211341"/>
                </a:cubicBezTo>
                <a:cubicBezTo>
                  <a:pt x="3884280" y="1261437"/>
                  <a:pt x="3851243" y="1286485"/>
                  <a:pt x="3817262" y="1286485"/>
                </a:cubicBezTo>
                <a:lnTo>
                  <a:pt x="3817262" y="1307526"/>
                </a:lnTo>
                <a:lnTo>
                  <a:pt x="3888057" y="1319550"/>
                </a:lnTo>
                <a:lnTo>
                  <a:pt x="4077787" y="1319550"/>
                </a:lnTo>
                <a:lnTo>
                  <a:pt x="4077787" y="1328567"/>
                </a:lnTo>
                <a:cubicBezTo>
                  <a:pt x="4072124" y="1342594"/>
                  <a:pt x="4069291" y="1353616"/>
                  <a:pt x="4069291" y="1361632"/>
                </a:cubicBezTo>
                <a:lnTo>
                  <a:pt x="4046637" y="1361632"/>
                </a:lnTo>
                <a:cubicBezTo>
                  <a:pt x="4040973" y="1361632"/>
                  <a:pt x="4038142" y="1357623"/>
                  <a:pt x="4038142" y="1349608"/>
                </a:cubicBezTo>
                <a:lnTo>
                  <a:pt x="4018319" y="1361632"/>
                </a:lnTo>
                <a:lnTo>
                  <a:pt x="3837084" y="1361632"/>
                </a:lnTo>
                <a:cubicBezTo>
                  <a:pt x="3814430" y="1397701"/>
                  <a:pt x="3790831" y="1415735"/>
                  <a:pt x="3766289" y="1415735"/>
                </a:cubicBezTo>
                <a:lnTo>
                  <a:pt x="3766289" y="1403712"/>
                </a:lnTo>
                <a:cubicBezTo>
                  <a:pt x="3690774" y="1413732"/>
                  <a:pt x="3647354" y="1424752"/>
                  <a:pt x="3636027" y="1436776"/>
                </a:cubicBezTo>
                <a:lnTo>
                  <a:pt x="3616204" y="1436776"/>
                </a:lnTo>
                <a:lnTo>
                  <a:pt x="3587886" y="1415735"/>
                </a:lnTo>
                <a:cubicBezTo>
                  <a:pt x="3574671" y="1429762"/>
                  <a:pt x="3544465" y="1436776"/>
                  <a:pt x="3497269" y="1436776"/>
                </a:cubicBezTo>
                <a:lnTo>
                  <a:pt x="3517091" y="1466834"/>
                </a:lnTo>
                <a:lnTo>
                  <a:pt x="3517091" y="1478858"/>
                </a:lnTo>
                <a:lnTo>
                  <a:pt x="3505764" y="1478858"/>
                </a:lnTo>
                <a:cubicBezTo>
                  <a:pt x="3492549" y="1478858"/>
                  <a:pt x="3485942" y="1467837"/>
                  <a:pt x="3485942" y="1445794"/>
                </a:cubicBezTo>
                <a:lnTo>
                  <a:pt x="3466118" y="1445794"/>
                </a:lnTo>
                <a:cubicBezTo>
                  <a:pt x="3466118" y="1467837"/>
                  <a:pt x="3459511" y="1478858"/>
                  <a:pt x="3446296" y="1478858"/>
                </a:cubicBezTo>
                <a:lnTo>
                  <a:pt x="3446296" y="1487875"/>
                </a:lnTo>
                <a:cubicBezTo>
                  <a:pt x="3450071" y="1487875"/>
                  <a:pt x="3614316" y="1502904"/>
                  <a:pt x="3939028" y="1532963"/>
                </a:cubicBezTo>
                <a:cubicBezTo>
                  <a:pt x="4076843" y="1524947"/>
                  <a:pt x="4203330" y="1506911"/>
                  <a:pt x="4318489" y="1478858"/>
                </a:cubicBezTo>
                <a:lnTo>
                  <a:pt x="4318489" y="1508915"/>
                </a:lnTo>
                <a:cubicBezTo>
                  <a:pt x="4307162" y="1508915"/>
                  <a:pt x="4287340" y="1526950"/>
                  <a:pt x="4259021" y="1563020"/>
                </a:cubicBezTo>
                <a:lnTo>
                  <a:pt x="4227872" y="1563020"/>
                </a:lnTo>
                <a:lnTo>
                  <a:pt x="4176899" y="1554003"/>
                </a:lnTo>
                <a:cubicBezTo>
                  <a:pt x="4176899" y="1568030"/>
                  <a:pt x="4163684" y="1585063"/>
                  <a:pt x="4137254" y="1605102"/>
                </a:cubicBezTo>
                <a:lnTo>
                  <a:pt x="4137254" y="1617125"/>
                </a:lnTo>
                <a:cubicBezTo>
                  <a:pt x="4150469" y="1617125"/>
                  <a:pt x="4157077" y="1620130"/>
                  <a:pt x="4157077" y="1626142"/>
                </a:cubicBezTo>
                <a:lnTo>
                  <a:pt x="4208050" y="1617125"/>
                </a:lnTo>
                <a:lnTo>
                  <a:pt x="4227872" y="1617125"/>
                </a:lnTo>
                <a:cubicBezTo>
                  <a:pt x="4237311" y="1617125"/>
                  <a:pt x="4247694" y="1627143"/>
                  <a:pt x="4259021" y="1647182"/>
                </a:cubicBezTo>
                <a:cubicBezTo>
                  <a:pt x="4236367" y="1663214"/>
                  <a:pt x="4216545" y="1671229"/>
                  <a:pt x="4199555" y="1671229"/>
                </a:cubicBezTo>
                <a:cubicBezTo>
                  <a:pt x="4199555" y="1659206"/>
                  <a:pt x="4189171" y="1648185"/>
                  <a:pt x="4168404" y="1638165"/>
                </a:cubicBezTo>
                <a:lnTo>
                  <a:pt x="4137254" y="1659206"/>
                </a:lnTo>
                <a:lnTo>
                  <a:pt x="4117432" y="1647182"/>
                </a:lnTo>
                <a:cubicBezTo>
                  <a:pt x="4091001" y="1655198"/>
                  <a:pt x="4067404" y="1666219"/>
                  <a:pt x="4046637" y="1680246"/>
                </a:cubicBezTo>
                <a:cubicBezTo>
                  <a:pt x="4040973" y="1680246"/>
                  <a:pt x="4038142" y="1677241"/>
                  <a:pt x="4038142" y="1671229"/>
                </a:cubicBezTo>
                <a:cubicBezTo>
                  <a:pt x="4024926" y="1677241"/>
                  <a:pt x="4014543" y="1680246"/>
                  <a:pt x="4006991" y="1680246"/>
                </a:cubicBezTo>
                <a:lnTo>
                  <a:pt x="4006991" y="1692269"/>
                </a:lnTo>
                <a:cubicBezTo>
                  <a:pt x="4008879" y="1700285"/>
                  <a:pt x="4025870" y="1714312"/>
                  <a:pt x="4057964" y="1734351"/>
                </a:cubicBezTo>
                <a:lnTo>
                  <a:pt x="4069291" y="1734351"/>
                </a:lnTo>
                <a:cubicBezTo>
                  <a:pt x="4069291" y="1712308"/>
                  <a:pt x="4075899" y="1701288"/>
                  <a:pt x="4089114" y="1701288"/>
                </a:cubicBezTo>
                <a:cubicBezTo>
                  <a:pt x="4091001" y="1715314"/>
                  <a:pt x="4097609" y="1722328"/>
                  <a:pt x="4108936" y="1722328"/>
                </a:cubicBezTo>
                <a:cubicBezTo>
                  <a:pt x="4125927" y="1722328"/>
                  <a:pt x="4145750" y="1715314"/>
                  <a:pt x="4168404" y="1701288"/>
                </a:cubicBezTo>
                <a:cubicBezTo>
                  <a:pt x="4175956" y="1701288"/>
                  <a:pt x="4186338" y="1705295"/>
                  <a:pt x="4199555" y="1713311"/>
                </a:cubicBezTo>
                <a:lnTo>
                  <a:pt x="4259021" y="1701288"/>
                </a:lnTo>
                <a:lnTo>
                  <a:pt x="4259021" y="1734351"/>
                </a:lnTo>
                <a:cubicBezTo>
                  <a:pt x="4236367" y="1734351"/>
                  <a:pt x="4219377" y="1737357"/>
                  <a:pt x="4208050" y="1743368"/>
                </a:cubicBezTo>
                <a:lnTo>
                  <a:pt x="4168404" y="1722328"/>
                </a:lnTo>
                <a:cubicBezTo>
                  <a:pt x="4168404" y="1738358"/>
                  <a:pt x="4121208" y="1752387"/>
                  <a:pt x="4026815" y="1764410"/>
                </a:cubicBezTo>
                <a:cubicBezTo>
                  <a:pt x="4015488" y="1758397"/>
                  <a:pt x="4006048" y="1755391"/>
                  <a:pt x="3998496" y="1755391"/>
                </a:cubicBezTo>
                <a:lnTo>
                  <a:pt x="3978674" y="1764410"/>
                </a:lnTo>
                <a:cubicBezTo>
                  <a:pt x="3967347" y="1758397"/>
                  <a:pt x="3954132" y="1755391"/>
                  <a:pt x="3939028" y="1755391"/>
                </a:cubicBezTo>
                <a:lnTo>
                  <a:pt x="3947523" y="1776433"/>
                </a:lnTo>
                <a:lnTo>
                  <a:pt x="3947523" y="1785450"/>
                </a:lnTo>
                <a:cubicBezTo>
                  <a:pt x="3939973" y="1799477"/>
                  <a:pt x="3903159" y="1817512"/>
                  <a:pt x="3837084" y="1839554"/>
                </a:cubicBezTo>
                <a:cubicBezTo>
                  <a:pt x="3837084" y="1875623"/>
                  <a:pt x="3806878" y="1893659"/>
                  <a:pt x="3746467" y="1893659"/>
                </a:cubicBezTo>
                <a:lnTo>
                  <a:pt x="3718148" y="1893659"/>
                </a:lnTo>
                <a:lnTo>
                  <a:pt x="3686999" y="1872619"/>
                </a:lnTo>
                <a:cubicBezTo>
                  <a:pt x="3686999" y="1890653"/>
                  <a:pt x="3663401" y="1904680"/>
                  <a:pt x="3616204" y="1914699"/>
                </a:cubicBezTo>
                <a:lnTo>
                  <a:pt x="3607708" y="1914699"/>
                </a:lnTo>
                <a:lnTo>
                  <a:pt x="3568063" y="1872619"/>
                </a:lnTo>
                <a:lnTo>
                  <a:pt x="3556736" y="1872619"/>
                </a:lnTo>
                <a:cubicBezTo>
                  <a:pt x="3556736" y="1906685"/>
                  <a:pt x="3550128" y="1923716"/>
                  <a:pt x="3536913" y="1923716"/>
                </a:cubicBezTo>
                <a:cubicBezTo>
                  <a:pt x="3510484" y="1919709"/>
                  <a:pt x="3497269" y="1912696"/>
                  <a:pt x="3497269" y="1902676"/>
                </a:cubicBezTo>
                <a:cubicBezTo>
                  <a:pt x="3484053" y="1910692"/>
                  <a:pt x="3473670" y="1914699"/>
                  <a:pt x="3466118" y="1914699"/>
                </a:cubicBezTo>
                <a:lnTo>
                  <a:pt x="3446296" y="1902676"/>
                </a:lnTo>
                <a:cubicBezTo>
                  <a:pt x="3434969" y="1910692"/>
                  <a:pt x="3421754" y="1914699"/>
                  <a:pt x="3406652" y="1914699"/>
                </a:cubicBezTo>
                <a:lnTo>
                  <a:pt x="3395324" y="1914699"/>
                </a:lnTo>
                <a:lnTo>
                  <a:pt x="3375501" y="1902676"/>
                </a:lnTo>
                <a:cubicBezTo>
                  <a:pt x="3375501" y="1924719"/>
                  <a:pt x="3368893" y="1935741"/>
                  <a:pt x="3355679" y="1935741"/>
                </a:cubicBezTo>
                <a:lnTo>
                  <a:pt x="3327360" y="1935741"/>
                </a:lnTo>
                <a:lnTo>
                  <a:pt x="3256566" y="1872619"/>
                </a:lnTo>
                <a:cubicBezTo>
                  <a:pt x="3256566" y="1900672"/>
                  <a:pt x="3243350" y="1921713"/>
                  <a:pt x="3216921" y="1935741"/>
                </a:cubicBezTo>
                <a:cubicBezTo>
                  <a:pt x="3203706" y="1935741"/>
                  <a:pt x="3197098" y="1928726"/>
                  <a:pt x="3197098" y="1914699"/>
                </a:cubicBezTo>
                <a:lnTo>
                  <a:pt x="3197098" y="1902676"/>
                </a:lnTo>
                <a:cubicBezTo>
                  <a:pt x="3206538" y="1902676"/>
                  <a:pt x="3219753" y="1885643"/>
                  <a:pt x="3236743" y="1851577"/>
                </a:cubicBezTo>
                <a:cubicBezTo>
                  <a:pt x="3249959" y="1857589"/>
                  <a:pt x="3259397" y="1860595"/>
                  <a:pt x="3265061" y="1860595"/>
                </a:cubicBezTo>
                <a:lnTo>
                  <a:pt x="3276389" y="1839554"/>
                </a:lnTo>
                <a:cubicBezTo>
                  <a:pt x="3249959" y="1839554"/>
                  <a:pt x="3236743" y="1832540"/>
                  <a:pt x="3236743" y="1818513"/>
                </a:cubicBezTo>
                <a:cubicBezTo>
                  <a:pt x="3242407" y="1818513"/>
                  <a:pt x="3245239" y="1815507"/>
                  <a:pt x="3245239" y="1809496"/>
                </a:cubicBezTo>
                <a:lnTo>
                  <a:pt x="3225416" y="1797473"/>
                </a:lnTo>
                <a:lnTo>
                  <a:pt x="3165949" y="1797473"/>
                </a:lnTo>
                <a:cubicBezTo>
                  <a:pt x="3165949" y="1815507"/>
                  <a:pt x="3159340" y="1833543"/>
                  <a:pt x="3146125" y="1851577"/>
                </a:cubicBezTo>
                <a:cubicBezTo>
                  <a:pt x="3180107" y="1851577"/>
                  <a:pt x="3197098" y="1858592"/>
                  <a:pt x="3197098" y="1872619"/>
                </a:cubicBezTo>
                <a:cubicBezTo>
                  <a:pt x="3170667" y="1914699"/>
                  <a:pt x="3140463" y="1935741"/>
                  <a:pt x="3106481" y="1935741"/>
                </a:cubicBezTo>
                <a:lnTo>
                  <a:pt x="3106481" y="1914699"/>
                </a:lnTo>
                <a:lnTo>
                  <a:pt x="3114976" y="1893659"/>
                </a:lnTo>
                <a:cubicBezTo>
                  <a:pt x="3099872" y="1893659"/>
                  <a:pt x="3077218" y="1861597"/>
                  <a:pt x="3047013" y="1797473"/>
                </a:cubicBezTo>
                <a:lnTo>
                  <a:pt x="3066835" y="1785450"/>
                </a:lnTo>
                <a:cubicBezTo>
                  <a:pt x="3068723" y="1801481"/>
                  <a:pt x="3075330" y="1809496"/>
                  <a:pt x="3086658" y="1809496"/>
                </a:cubicBezTo>
                <a:lnTo>
                  <a:pt x="3086658" y="1797473"/>
                </a:lnTo>
                <a:cubicBezTo>
                  <a:pt x="3086658" y="1785450"/>
                  <a:pt x="3073443" y="1771423"/>
                  <a:pt x="3047013" y="1755391"/>
                </a:cubicBezTo>
                <a:cubicBezTo>
                  <a:pt x="3047013" y="1769418"/>
                  <a:pt x="3019639" y="1801481"/>
                  <a:pt x="2964891" y="1851577"/>
                </a:cubicBezTo>
                <a:lnTo>
                  <a:pt x="2964891" y="1860595"/>
                </a:lnTo>
                <a:lnTo>
                  <a:pt x="2996040" y="1902676"/>
                </a:lnTo>
                <a:cubicBezTo>
                  <a:pt x="2996040" y="1916703"/>
                  <a:pt x="2989433" y="1923716"/>
                  <a:pt x="2976218" y="1923716"/>
                </a:cubicBezTo>
                <a:cubicBezTo>
                  <a:pt x="2963003" y="1917705"/>
                  <a:pt x="2952619" y="1914699"/>
                  <a:pt x="2945069" y="1914699"/>
                </a:cubicBezTo>
                <a:lnTo>
                  <a:pt x="2945069" y="1956781"/>
                </a:lnTo>
                <a:cubicBezTo>
                  <a:pt x="2958283" y="2006878"/>
                  <a:pt x="2964891" y="2034931"/>
                  <a:pt x="2964891" y="2040944"/>
                </a:cubicBezTo>
                <a:lnTo>
                  <a:pt x="2964891" y="2074007"/>
                </a:lnTo>
                <a:cubicBezTo>
                  <a:pt x="2964891" y="2082023"/>
                  <a:pt x="2962059" y="2086030"/>
                  <a:pt x="2956396" y="2086030"/>
                </a:cubicBezTo>
                <a:cubicBezTo>
                  <a:pt x="2975273" y="2142139"/>
                  <a:pt x="2984713" y="2177207"/>
                  <a:pt x="2984713" y="2191234"/>
                </a:cubicBezTo>
                <a:lnTo>
                  <a:pt x="2976218" y="2254355"/>
                </a:lnTo>
                <a:lnTo>
                  <a:pt x="2984713" y="2296437"/>
                </a:lnTo>
                <a:cubicBezTo>
                  <a:pt x="2971498" y="2324491"/>
                  <a:pt x="2964891" y="2349540"/>
                  <a:pt x="2964891" y="2371582"/>
                </a:cubicBezTo>
                <a:cubicBezTo>
                  <a:pt x="2978106" y="2395629"/>
                  <a:pt x="2984713" y="2416669"/>
                  <a:pt x="2984713" y="2434705"/>
                </a:cubicBezTo>
                <a:lnTo>
                  <a:pt x="2984713" y="2476785"/>
                </a:lnTo>
                <a:cubicBezTo>
                  <a:pt x="2984713" y="2498828"/>
                  <a:pt x="2968666" y="2509849"/>
                  <a:pt x="2936572" y="2509849"/>
                </a:cubicBezTo>
                <a:lnTo>
                  <a:pt x="2936572" y="2530890"/>
                </a:lnTo>
                <a:cubicBezTo>
                  <a:pt x="2963003" y="2530890"/>
                  <a:pt x="2976218" y="2548924"/>
                  <a:pt x="2976218" y="2584994"/>
                </a:cubicBezTo>
                <a:cubicBezTo>
                  <a:pt x="2963003" y="2621064"/>
                  <a:pt x="2952619" y="2639099"/>
                  <a:pt x="2945069" y="2639099"/>
                </a:cubicBezTo>
                <a:lnTo>
                  <a:pt x="2956396" y="2660139"/>
                </a:lnTo>
                <a:lnTo>
                  <a:pt x="2956396" y="2681180"/>
                </a:lnTo>
                <a:cubicBezTo>
                  <a:pt x="2916750" y="2709235"/>
                  <a:pt x="2896928" y="2726268"/>
                  <a:pt x="2896928" y="2732279"/>
                </a:cubicBezTo>
                <a:cubicBezTo>
                  <a:pt x="2828965" y="2926655"/>
                  <a:pt x="2794983" y="3040875"/>
                  <a:pt x="2794983" y="3074941"/>
                </a:cubicBezTo>
                <a:lnTo>
                  <a:pt x="2806310" y="3126040"/>
                </a:lnTo>
                <a:cubicBezTo>
                  <a:pt x="2779880" y="3238256"/>
                  <a:pt x="2766665" y="3316407"/>
                  <a:pt x="2766665" y="3360493"/>
                </a:cubicBezTo>
                <a:lnTo>
                  <a:pt x="2826133" y="3435637"/>
                </a:lnTo>
                <a:lnTo>
                  <a:pt x="2826133" y="3477719"/>
                </a:lnTo>
                <a:cubicBezTo>
                  <a:pt x="2812918" y="3505773"/>
                  <a:pt x="2793096" y="3519799"/>
                  <a:pt x="2766665" y="3519799"/>
                </a:cubicBezTo>
                <a:cubicBezTo>
                  <a:pt x="2744010" y="3505773"/>
                  <a:pt x="2727020" y="3498759"/>
                  <a:pt x="2715693" y="3498759"/>
                </a:cubicBezTo>
                <a:lnTo>
                  <a:pt x="2715693" y="3519799"/>
                </a:lnTo>
                <a:cubicBezTo>
                  <a:pt x="2742123" y="3523808"/>
                  <a:pt x="2755338" y="3534829"/>
                  <a:pt x="2755338" y="3552864"/>
                </a:cubicBezTo>
                <a:lnTo>
                  <a:pt x="2755338" y="3561881"/>
                </a:lnTo>
                <a:cubicBezTo>
                  <a:pt x="2755338" y="3569897"/>
                  <a:pt x="2751562" y="3573905"/>
                  <a:pt x="2744010" y="3573905"/>
                </a:cubicBezTo>
                <a:lnTo>
                  <a:pt x="2755338" y="3594945"/>
                </a:lnTo>
                <a:lnTo>
                  <a:pt x="2755338" y="3691130"/>
                </a:lnTo>
                <a:lnTo>
                  <a:pt x="2715693" y="3733212"/>
                </a:lnTo>
                <a:lnTo>
                  <a:pt x="2715693" y="3787316"/>
                </a:lnTo>
                <a:lnTo>
                  <a:pt x="2695870" y="3787316"/>
                </a:lnTo>
                <a:lnTo>
                  <a:pt x="2704366" y="3829398"/>
                </a:lnTo>
                <a:cubicBezTo>
                  <a:pt x="2694926" y="3879495"/>
                  <a:pt x="2681712" y="3918570"/>
                  <a:pt x="2664720" y="3946624"/>
                </a:cubicBezTo>
                <a:lnTo>
                  <a:pt x="2676047" y="3967666"/>
                </a:lnTo>
                <a:cubicBezTo>
                  <a:pt x="2676047" y="3979689"/>
                  <a:pt x="2669440" y="4000729"/>
                  <a:pt x="2656225" y="4030786"/>
                </a:cubicBezTo>
                <a:lnTo>
                  <a:pt x="2664720" y="4051828"/>
                </a:lnTo>
                <a:cubicBezTo>
                  <a:pt x="2659057" y="4093909"/>
                  <a:pt x="2649618" y="4114950"/>
                  <a:pt x="2636403" y="4114950"/>
                </a:cubicBezTo>
                <a:lnTo>
                  <a:pt x="2644898" y="4169054"/>
                </a:lnTo>
                <a:cubicBezTo>
                  <a:pt x="2644898" y="4189093"/>
                  <a:pt x="2634515" y="4224160"/>
                  <a:pt x="2613749" y="4274257"/>
                </a:cubicBezTo>
                <a:lnTo>
                  <a:pt x="2625076" y="4295299"/>
                </a:lnTo>
                <a:cubicBezTo>
                  <a:pt x="2604309" y="4345395"/>
                  <a:pt x="2593925" y="4381465"/>
                  <a:pt x="2593925" y="4403507"/>
                </a:cubicBezTo>
                <a:cubicBezTo>
                  <a:pt x="2601477" y="4403507"/>
                  <a:pt x="2605252" y="4406514"/>
                  <a:pt x="2605252" y="4412524"/>
                </a:cubicBezTo>
                <a:lnTo>
                  <a:pt x="2585430" y="4424548"/>
                </a:lnTo>
                <a:lnTo>
                  <a:pt x="2593925" y="4445588"/>
                </a:lnTo>
                <a:lnTo>
                  <a:pt x="2593925" y="4478653"/>
                </a:lnTo>
                <a:cubicBezTo>
                  <a:pt x="2593925" y="4492680"/>
                  <a:pt x="2587318" y="4499693"/>
                  <a:pt x="2574103" y="4499693"/>
                </a:cubicBezTo>
                <a:lnTo>
                  <a:pt x="2585430" y="4520733"/>
                </a:lnTo>
                <a:lnTo>
                  <a:pt x="2534458" y="4616919"/>
                </a:lnTo>
                <a:lnTo>
                  <a:pt x="2545786" y="4637961"/>
                </a:lnTo>
                <a:lnTo>
                  <a:pt x="2514635" y="4764204"/>
                </a:lnTo>
                <a:lnTo>
                  <a:pt x="2494813" y="4764204"/>
                </a:lnTo>
                <a:lnTo>
                  <a:pt x="2474991" y="4755187"/>
                </a:lnTo>
                <a:cubicBezTo>
                  <a:pt x="2474991" y="4777229"/>
                  <a:pt x="2471214" y="4794262"/>
                  <a:pt x="2463663" y="4806286"/>
                </a:cubicBezTo>
                <a:lnTo>
                  <a:pt x="2494813" y="4827326"/>
                </a:lnTo>
                <a:cubicBezTo>
                  <a:pt x="2485373" y="4857385"/>
                  <a:pt x="2474991" y="4872413"/>
                  <a:pt x="2463663" y="4872413"/>
                </a:cubicBezTo>
                <a:lnTo>
                  <a:pt x="2443840" y="4872413"/>
                </a:lnTo>
                <a:lnTo>
                  <a:pt x="2443840" y="4848366"/>
                </a:lnTo>
                <a:lnTo>
                  <a:pt x="2435345" y="4848366"/>
                </a:lnTo>
                <a:cubicBezTo>
                  <a:pt x="2435345" y="4916498"/>
                  <a:pt x="2411747" y="4966596"/>
                  <a:pt x="2364550" y="4998657"/>
                </a:cubicBezTo>
                <a:cubicBezTo>
                  <a:pt x="2364550" y="5034727"/>
                  <a:pt x="2357942" y="5052762"/>
                  <a:pt x="2344727" y="5052762"/>
                </a:cubicBezTo>
                <a:lnTo>
                  <a:pt x="2324905" y="5040739"/>
                </a:lnTo>
                <a:lnTo>
                  <a:pt x="2313578" y="5061779"/>
                </a:lnTo>
                <a:lnTo>
                  <a:pt x="2333400" y="5094843"/>
                </a:lnTo>
                <a:lnTo>
                  <a:pt x="2313578" y="5103860"/>
                </a:lnTo>
                <a:cubicBezTo>
                  <a:pt x="2313578" y="5089833"/>
                  <a:pt x="2306971" y="5082819"/>
                  <a:pt x="2293756" y="5082819"/>
                </a:cubicBezTo>
                <a:lnTo>
                  <a:pt x="2234288" y="5233110"/>
                </a:lnTo>
                <a:cubicBezTo>
                  <a:pt x="2222961" y="5233110"/>
                  <a:pt x="2189922" y="5258158"/>
                  <a:pt x="2135174" y="5308256"/>
                </a:cubicBezTo>
                <a:lnTo>
                  <a:pt x="2095529" y="5296232"/>
                </a:lnTo>
                <a:cubicBezTo>
                  <a:pt x="2074763" y="5296232"/>
                  <a:pt x="2031342" y="5324286"/>
                  <a:pt x="1965266" y="5380395"/>
                </a:cubicBezTo>
                <a:cubicBezTo>
                  <a:pt x="1957715" y="5380395"/>
                  <a:pt x="1953939" y="5391415"/>
                  <a:pt x="1953939" y="5413458"/>
                </a:cubicBezTo>
                <a:lnTo>
                  <a:pt x="1934116" y="5413458"/>
                </a:lnTo>
                <a:cubicBezTo>
                  <a:pt x="1934116" y="5371376"/>
                  <a:pt x="1927508" y="5350336"/>
                  <a:pt x="1914294" y="5350336"/>
                </a:cubicBezTo>
                <a:lnTo>
                  <a:pt x="1922789" y="5296232"/>
                </a:lnTo>
                <a:lnTo>
                  <a:pt x="1922789" y="5242127"/>
                </a:lnTo>
                <a:cubicBezTo>
                  <a:pt x="1903911" y="5226097"/>
                  <a:pt x="1894471" y="5212070"/>
                  <a:pt x="1894471" y="5200047"/>
                </a:cubicBezTo>
                <a:lnTo>
                  <a:pt x="1883144" y="5200047"/>
                </a:lnTo>
                <a:lnTo>
                  <a:pt x="1883144" y="5242127"/>
                </a:lnTo>
                <a:lnTo>
                  <a:pt x="1902966" y="5242127"/>
                </a:lnTo>
                <a:lnTo>
                  <a:pt x="1902966" y="5263167"/>
                </a:lnTo>
                <a:cubicBezTo>
                  <a:pt x="1902966" y="5271183"/>
                  <a:pt x="1900134" y="5275191"/>
                  <a:pt x="1894471" y="5275191"/>
                </a:cubicBezTo>
                <a:lnTo>
                  <a:pt x="1902966" y="5296232"/>
                </a:lnTo>
                <a:lnTo>
                  <a:pt x="1902966" y="5308256"/>
                </a:lnTo>
                <a:lnTo>
                  <a:pt x="1894471" y="5308256"/>
                </a:lnTo>
                <a:cubicBezTo>
                  <a:pt x="1881257" y="5300240"/>
                  <a:pt x="1870872" y="5296232"/>
                  <a:pt x="1863322" y="5296232"/>
                </a:cubicBezTo>
                <a:lnTo>
                  <a:pt x="1863322" y="5308256"/>
                </a:lnTo>
                <a:cubicBezTo>
                  <a:pt x="1863322" y="5322282"/>
                  <a:pt x="1876537" y="5329296"/>
                  <a:pt x="1902966" y="5329296"/>
                </a:cubicBezTo>
                <a:lnTo>
                  <a:pt x="1902966" y="5338313"/>
                </a:lnTo>
                <a:cubicBezTo>
                  <a:pt x="1902966" y="5352340"/>
                  <a:pt x="1896359" y="5359353"/>
                  <a:pt x="1883144" y="5359353"/>
                </a:cubicBezTo>
                <a:cubicBezTo>
                  <a:pt x="1875592" y="5359353"/>
                  <a:pt x="1845387" y="5327292"/>
                  <a:pt x="1792527" y="5263167"/>
                </a:cubicBezTo>
                <a:lnTo>
                  <a:pt x="1792527" y="5254150"/>
                </a:lnTo>
                <a:cubicBezTo>
                  <a:pt x="1794414" y="5240124"/>
                  <a:pt x="1801022" y="5233110"/>
                  <a:pt x="1812349" y="5233110"/>
                </a:cubicBezTo>
                <a:cubicBezTo>
                  <a:pt x="1827451" y="5235114"/>
                  <a:pt x="1835003" y="5242127"/>
                  <a:pt x="1835003" y="5254150"/>
                </a:cubicBezTo>
                <a:lnTo>
                  <a:pt x="1823676" y="5275191"/>
                </a:lnTo>
                <a:lnTo>
                  <a:pt x="1843498" y="5287214"/>
                </a:lnTo>
                <a:lnTo>
                  <a:pt x="1854826" y="5287214"/>
                </a:lnTo>
                <a:cubicBezTo>
                  <a:pt x="1854826" y="5279199"/>
                  <a:pt x="1857658" y="5250143"/>
                  <a:pt x="1863322" y="5200047"/>
                </a:cubicBezTo>
                <a:cubicBezTo>
                  <a:pt x="1850106" y="5200047"/>
                  <a:pt x="1843498" y="5193032"/>
                  <a:pt x="1843498" y="5179005"/>
                </a:cubicBezTo>
                <a:lnTo>
                  <a:pt x="1843498" y="5136924"/>
                </a:lnTo>
                <a:lnTo>
                  <a:pt x="1854826" y="5136924"/>
                </a:lnTo>
                <a:cubicBezTo>
                  <a:pt x="1868042" y="5138928"/>
                  <a:pt x="1874649" y="5145942"/>
                  <a:pt x="1874649" y="5157965"/>
                </a:cubicBezTo>
                <a:lnTo>
                  <a:pt x="1874649" y="5169988"/>
                </a:lnTo>
                <a:lnTo>
                  <a:pt x="1863322" y="5191028"/>
                </a:lnTo>
                <a:lnTo>
                  <a:pt x="1874649" y="5191028"/>
                </a:lnTo>
                <a:cubicBezTo>
                  <a:pt x="1889752" y="5191028"/>
                  <a:pt x="1899191" y="5172994"/>
                  <a:pt x="1902966" y="5136924"/>
                </a:cubicBezTo>
                <a:cubicBezTo>
                  <a:pt x="1857658" y="5102858"/>
                  <a:pt x="1835003" y="5081818"/>
                  <a:pt x="1835003" y="5073802"/>
                </a:cubicBezTo>
                <a:lnTo>
                  <a:pt x="1843498" y="5031720"/>
                </a:lnTo>
                <a:cubicBezTo>
                  <a:pt x="1837835" y="5017694"/>
                  <a:pt x="1835003" y="5002664"/>
                  <a:pt x="1835003" y="4986634"/>
                </a:cubicBezTo>
                <a:lnTo>
                  <a:pt x="1812349" y="4986634"/>
                </a:lnTo>
                <a:cubicBezTo>
                  <a:pt x="1812349" y="5002664"/>
                  <a:pt x="1809517" y="5017694"/>
                  <a:pt x="1803854" y="5031720"/>
                </a:cubicBezTo>
                <a:cubicBezTo>
                  <a:pt x="1809517" y="5043744"/>
                  <a:pt x="1812349" y="5057772"/>
                  <a:pt x="1812349" y="5073802"/>
                </a:cubicBezTo>
                <a:lnTo>
                  <a:pt x="1812349" y="5082819"/>
                </a:lnTo>
                <a:lnTo>
                  <a:pt x="1792527" y="5115883"/>
                </a:lnTo>
                <a:lnTo>
                  <a:pt x="1792527" y="5124901"/>
                </a:lnTo>
                <a:lnTo>
                  <a:pt x="1812349" y="5157965"/>
                </a:lnTo>
                <a:lnTo>
                  <a:pt x="1812349" y="5191028"/>
                </a:lnTo>
                <a:cubicBezTo>
                  <a:pt x="1812349" y="5205055"/>
                  <a:pt x="1805742" y="5212070"/>
                  <a:pt x="1792527" y="5212070"/>
                </a:cubicBezTo>
                <a:cubicBezTo>
                  <a:pt x="1779312" y="5212070"/>
                  <a:pt x="1772705" y="5191028"/>
                  <a:pt x="1772705" y="5148948"/>
                </a:cubicBezTo>
                <a:lnTo>
                  <a:pt x="1744386" y="5169988"/>
                </a:lnTo>
                <a:lnTo>
                  <a:pt x="1724564" y="5169988"/>
                </a:lnTo>
                <a:lnTo>
                  <a:pt x="1724564" y="5157965"/>
                </a:lnTo>
                <a:cubicBezTo>
                  <a:pt x="1730227" y="5135922"/>
                  <a:pt x="1736834" y="5124901"/>
                  <a:pt x="1744386" y="5124901"/>
                </a:cubicBezTo>
                <a:lnTo>
                  <a:pt x="1733059" y="5052762"/>
                </a:lnTo>
                <a:lnTo>
                  <a:pt x="1733059" y="4998657"/>
                </a:lnTo>
                <a:lnTo>
                  <a:pt x="1744386" y="4944552"/>
                </a:lnTo>
                <a:lnTo>
                  <a:pt x="1713237" y="4944552"/>
                </a:lnTo>
                <a:lnTo>
                  <a:pt x="1713237" y="4923511"/>
                </a:lnTo>
                <a:lnTo>
                  <a:pt x="1733059" y="4893454"/>
                </a:lnTo>
                <a:lnTo>
                  <a:pt x="1733059" y="4872413"/>
                </a:lnTo>
                <a:lnTo>
                  <a:pt x="1713237" y="4872413"/>
                </a:lnTo>
                <a:cubicBezTo>
                  <a:pt x="1700022" y="4872413"/>
                  <a:pt x="1689638" y="4893454"/>
                  <a:pt x="1682086" y="4935535"/>
                </a:cubicBezTo>
                <a:cubicBezTo>
                  <a:pt x="1689638" y="4935535"/>
                  <a:pt x="1693413" y="4938541"/>
                  <a:pt x="1693413" y="4944552"/>
                </a:cubicBezTo>
                <a:lnTo>
                  <a:pt x="1662264" y="4944552"/>
                </a:lnTo>
                <a:lnTo>
                  <a:pt x="1662264" y="4902471"/>
                </a:lnTo>
                <a:lnTo>
                  <a:pt x="1682086" y="4872413"/>
                </a:lnTo>
                <a:lnTo>
                  <a:pt x="1682086" y="4860389"/>
                </a:lnTo>
                <a:cubicBezTo>
                  <a:pt x="1682086" y="4768212"/>
                  <a:pt x="1668871" y="4722123"/>
                  <a:pt x="1642442" y="4722123"/>
                </a:cubicBezTo>
                <a:cubicBezTo>
                  <a:pt x="1642442" y="4800273"/>
                  <a:pt x="1635834" y="4839349"/>
                  <a:pt x="1622619" y="4839349"/>
                </a:cubicBezTo>
                <a:cubicBezTo>
                  <a:pt x="1607516" y="4839349"/>
                  <a:pt x="1598076" y="4821315"/>
                  <a:pt x="1594301" y="4785245"/>
                </a:cubicBezTo>
                <a:lnTo>
                  <a:pt x="1614123" y="4776227"/>
                </a:lnTo>
                <a:lnTo>
                  <a:pt x="1594301" y="4734146"/>
                </a:lnTo>
                <a:cubicBezTo>
                  <a:pt x="1613180" y="4732143"/>
                  <a:pt x="1629227" y="4710100"/>
                  <a:pt x="1642442" y="4668018"/>
                </a:cubicBezTo>
                <a:cubicBezTo>
                  <a:pt x="1663208" y="4668018"/>
                  <a:pt x="1673591" y="4661005"/>
                  <a:pt x="1673591" y="4646978"/>
                </a:cubicBezTo>
                <a:lnTo>
                  <a:pt x="1673591" y="4637961"/>
                </a:lnTo>
                <a:lnTo>
                  <a:pt x="1653769" y="4637961"/>
                </a:lnTo>
                <a:lnTo>
                  <a:pt x="1633946" y="4646978"/>
                </a:lnTo>
                <a:cubicBezTo>
                  <a:pt x="1633946" y="4640965"/>
                  <a:pt x="1630170" y="4637961"/>
                  <a:pt x="1622619" y="4637961"/>
                </a:cubicBezTo>
                <a:cubicBezTo>
                  <a:pt x="1630170" y="4625937"/>
                  <a:pt x="1633946" y="4607902"/>
                  <a:pt x="1633946" y="4583856"/>
                </a:cubicBezTo>
                <a:lnTo>
                  <a:pt x="1642442" y="4583856"/>
                </a:lnTo>
                <a:lnTo>
                  <a:pt x="1682086" y="4625937"/>
                </a:lnTo>
                <a:lnTo>
                  <a:pt x="1704740" y="4625937"/>
                </a:lnTo>
                <a:cubicBezTo>
                  <a:pt x="1717956" y="4625937"/>
                  <a:pt x="1724564" y="4618924"/>
                  <a:pt x="1724564" y="4604896"/>
                </a:cubicBezTo>
                <a:lnTo>
                  <a:pt x="1724564" y="4595879"/>
                </a:lnTo>
                <a:cubicBezTo>
                  <a:pt x="1683030" y="4595879"/>
                  <a:pt x="1662264" y="4577845"/>
                  <a:pt x="1662264" y="4541775"/>
                </a:cubicBezTo>
                <a:cubicBezTo>
                  <a:pt x="1656601" y="4541775"/>
                  <a:pt x="1647161" y="4527747"/>
                  <a:pt x="1633946" y="4499693"/>
                </a:cubicBezTo>
                <a:lnTo>
                  <a:pt x="1633946" y="4478653"/>
                </a:lnTo>
                <a:cubicBezTo>
                  <a:pt x="1681143" y="4422544"/>
                  <a:pt x="1704740" y="4379461"/>
                  <a:pt x="1704740" y="4349402"/>
                </a:cubicBezTo>
                <a:lnTo>
                  <a:pt x="1713237" y="4349402"/>
                </a:lnTo>
                <a:lnTo>
                  <a:pt x="1764208" y="4361425"/>
                </a:lnTo>
                <a:lnTo>
                  <a:pt x="1764208" y="4340385"/>
                </a:lnTo>
                <a:lnTo>
                  <a:pt x="1713237" y="4340385"/>
                </a:lnTo>
                <a:lnTo>
                  <a:pt x="1713237" y="4319345"/>
                </a:lnTo>
                <a:lnTo>
                  <a:pt x="1724564" y="4295299"/>
                </a:lnTo>
                <a:lnTo>
                  <a:pt x="1744386" y="4307322"/>
                </a:lnTo>
                <a:lnTo>
                  <a:pt x="1764208" y="4307322"/>
                </a:lnTo>
                <a:lnTo>
                  <a:pt x="1764208" y="4295299"/>
                </a:lnTo>
                <a:cubicBezTo>
                  <a:pt x="1764208" y="4287283"/>
                  <a:pt x="1747218" y="4270250"/>
                  <a:pt x="1713237" y="4244200"/>
                </a:cubicBezTo>
                <a:lnTo>
                  <a:pt x="1713237" y="4232176"/>
                </a:lnTo>
                <a:cubicBezTo>
                  <a:pt x="1720787" y="4218150"/>
                  <a:pt x="1724564" y="4208130"/>
                  <a:pt x="1724564" y="4202118"/>
                </a:cubicBezTo>
                <a:lnTo>
                  <a:pt x="1744386" y="4202118"/>
                </a:lnTo>
                <a:lnTo>
                  <a:pt x="1744386" y="4244200"/>
                </a:lnTo>
                <a:lnTo>
                  <a:pt x="1752881" y="4244200"/>
                </a:lnTo>
                <a:cubicBezTo>
                  <a:pt x="1758545" y="4244200"/>
                  <a:pt x="1768928" y="4233177"/>
                  <a:pt x="1784032" y="4211136"/>
                </a:cubicBezTo>
                <a:cubicBezTo>
                  <a:pt x="1770816" y="4161038"/>
                  <a:pt x="1753826" y="4135991"/>
                  <a:pt x="1733059" y="4135991"/>
                </a:cubicBezTo>
                <a:lnTo>
                  <a:pt x="1733059" y="4126974"/>
                </a:lnTo>
                <a:lnTo>
                  <a:pt x="1752881" y="4126974"/>
                </a:lnTo>
                <a:lnTo>
                  <a:pt x="1752881" y="4105932"/>
                </a:lnTo>
                <a:lnTo>
                  <a:pt x="1733059" y="4105932"/>
                </a:lnTo>
                <a:lnTo>
                  <a:pt x="1733059" y="4084892"/>
                </a:lnTo>
                <a:lnTo>
                  <a:pt x="1752881" y="4084892"/>
                </a:lnTo>
                <a:lnTo>
                  <a:pt x="1784032" y="4105932"/>
                </a:lnTo>
                <a:lnTo>
                  <a:pt x="1792527" y="4105932"/>
                </a:lnTo>
                <a:lnTo>
                  <a:pt x="1784032" y="4084892"/>
                </a:lnTo>
                <a:cubicBezTo>
                  <a:pt x="1789695" y="4070865"/>
                  <a:pt x="1792527" y="4059843"/>
                  <a:pt x="1792527" y="4051828"/>
                </a:cubicBezTo>
                <a:cubicBezTo>
                  <a:pt x="1779312" y="4051828"/>
                  <a:pt x="1772705" y="4044815"/>
                  <a:pt x="1772705" y="4030786"/>
                </a:cubicBezTo>
                <a:lnTo>
                  <a:pt x="1752881" y="4042810"/>
                </a:lnTo>
                <a:lnTo>
                  <a:pt x="1744386" y="4042810"/>
                </a:lnTo>
                <a:cubicBezTo>
                  <a:pt x="1744386" y="4008745"/>
                  <a:pt x="1737779" y="3983696"/>
                  <a:pt x="1724564" y="3967666"/>
                </a:cubicBezTo>
                <a:lnTo>
                  <a:pt x="1724564" y="3946624"/>
                </a:lnTo>
                <a:cubicBezTo>
                  <a:pt x="1726451" y="3932597"/>
                  <a:pt x="1733059" y="3925584"/>
                  <a:pt x="1744386" y="3925584"/>
                </a:cubicBezTo>
                <a:lnTo>
                  <a:pt x="1764208" y="3925584"/>
                </a:lnTo>
                <a:lnTo>
                  <a:pt x="1792527" y="3946624"/>
                </a:lnTo>
                <a:cubicBezTo>
                  <a:pt x="1792527" y="3932597"/>
                  <a:pt x="1796302" y="3925584"/>
                  <a:pt x="1803854" y="3925584"/>
                </a:cubicBezTo>
                <a:cubicBezTo>
                  <a:pt x="1803854" y="3885507"/>
                  <a:pt x="1700022" y="3817375"/>
                  <a:pt x="1492356" y="3721189"/>
                </a:cubicBezTo>
                <a:lnTo>
                  <a:pt x="1492356" y="3700149"/>
                </a:lnTo>
                <a:cubicBezTo>
                  <a:pt x="1492356" y="3690129"/>
                  <a:pt x="1502739" y="3680110"/>
                  <a:pt x="1523506" y="3670090"/>
                </a:cubicBezTo>
                <a:lnTo>
                  <a:pt x="1543328" y="3670090"/>
                </a:lnTo>
                <a:cubicBezTo>
                  <a:pt x="1560319" y="3670090"/>
                  <a:pt x="1636777" y="3716179"/>
                  <a:pt x="1772705" y="3808358"/>
                </a:cubicBezTo>
                <a:lnTo>
                  <a:pt x="1784032" y="3808358"/>
                </a:lnTo>
                <a:cubicBezTo>
                  <a:pt x="1785919" y="3794331"/>
                  <a:pt x="1792527" y="3787316"/>
                  <a:pt x="1803854" y="3787316"/>
                </a:cubicBezTo>
                <a:cubicBezTo>
                  <a:pt x="1805742" y="3801344"/>
                  <a:pt x="1812349" y="3808358"/>
                  <a:pt x="1823676" y="3808358"/>
                </a:cubicBezTo>
                <a:lnTo>
                  <a:pt x="1823676" y="3766276"/>
                </a:lnTo>
                <a:cubicBezTo>
                  <a:pt x="1793470" y="3766276"/>
                  <a:pt x="1769872" y="3751247"/>
                  <a:pt x="1752881" y="3721189"/>
                </a:cubicBezTo>
                <a:lnTo>
                  <a:pt x="1752881" y="3712172"/>
                </a:lnTo>
                <a:cubicBezTo>
                  <a:pt x="1752881" y="3702153"/>
                  <a:pt x="1763265" y="3691130"/>
                  <a:pt x="1784032" y="3679107"/>
                </a:cubicBezTo>
                <a:lnTo>
                  <a:pt x="1752881" y="3615985"/>
                </a:lnTo>
                <a:lnTo>
                  <a:pt x="1764208" y="3573905"/>
                </a:lnTo>
                <a:cubicBezTo>
                  <a:pt x="1756658" y="3561881"/>
                  <a:pt x="1752881" y="3547855"/>
                  <a:pt x="1752881" y="3531823"/>
                </a:cubicBezTo>
                <a:lnTo>
                  <a:pt x="1772705" y="3519799"/>
                </a:lnTo>
                <a:cubicBezTo>
                  <a:pt x="1793470" y="3543846"/>
                  <a:pt x="1803854" y="3561881"/>
                  <a:pt x="1803854" y="3573905"/>
                </a:cubicBezTo>
                <a:lnTo>
                  <a:pt x="1835003" y="3573905"/>
                </a:lnTo>
                <a:lnTo>
                  <a:pt x="1843498" y="3519799"/>
                </a:lnTo>
                <a:lnTo>
                  <a:pt x="1792527" y="3510782"/>
                </a:lnTo>
                <a:lnTo>
                  <a:pt x="1792527" y="3477719"/>
                </a:lnTo>
                <a:cubicBezTo>
                  <a:pt x="1858602" y="3455676"/>
                  <a:pt x="1892584" y="3437642"/>
                  <a:pt x="1894471" y="3423614"/>
                </a:cubicBezTo>
                <a:lnTo>
                  <a:pt x="1874649" y="3414597"/>
                </a:lnTo>
                <a:lnTo>
                  <a:pt x="1843498" y="3414597"/>
                </a:lnTo>
                <a:cubicBezTo>
                  <a:pt x="1843498" y="3386543"/>
                  <a:pt x="1836891" y="3372516"/>
                  <a:pt x="1823676" y="3372516"/>
                </a:cubicBezTo>
                <a:cubicBezTo>
                  <a:pt x="1823676" y="3382534"/>
                  <a:pt x="1813294" y="3392554"/>
                  <a:pt x="1792527" y="3402573"/>
                </a:cubicBezTo>
                <a:lnTo>
                  <a:pt x="1784032" y="3381533"/>
                </a:lnTo>
                <a:lnTo>
                  <a:pt x="1784032" y="3372516"/>
                </a:lnTo>
                <a:cubicBezTo>
                  <a:pt x="1784032" y="3358488"/>
                  <a:pt x="1793470" y="3351475"/>
                  <a:pt x="1812349" y="3351475"/>
                </a:cubicBezTo>
                <a:lnTo>
                  <a:pt x="1812349" y="3327428"/>
                </a:lnTo>
                <a:cubicBezTo>
                  <a:pt x="1812349" y="3321417"/>
                  <a:pt x="1805742" y="3293362"/>
                  <a:pt x="1792527" y="3243266"/>
                </a:cubicBezTo>
                <a:lnTo>
                  <a:pt x="1792527" y="3222225"/>
                </a:lnTo>
                <a:lnTo>
                  <a:pt x="1803854" y="3222225"/>
                </a:lnTo>
                <a:lnTo>
                  <a:pt x="1823676" y="3234249"/>
                </a:lnTo>
                <a:cubicBezTo>
                  <a:pt x="1833116" y="3204190"/>
                  <a:pt x="1843498" y="3189162"/>
                  <a:pt x="1854826" y="3189162"/>
                </a:cubicBezTo>
                <a:cubicBezTo>
                  <a:pt x="1854826" y="3201185"/>
                  <a:pt x="1864265" y="3212206"/>
                  <a:pt x="1883144" y="3222225"/>
                </a:cubicBezTo>
                <a:cubicBezTo>
                  <a:pt x="1903911" y="3196175"/>
                  <a:pt x="1914294" y="3171126"/>
                  <a:pt x="1914294" y="3147080"/>
                </a:cubicBezTo>
                <a:cubicBezTo>
                  <a:pt x="1906743" y="3133053"/>
                  <a:pt x="1902966" y="3123034"/>
                  <a:pt x="1902966" y="3117023"/>
                </a:cubicBezTo>
                <a:cubicBezTo>
                  <a:pt x="1897303" y="3117023"/>
                  <a:pt x="1887864" y="3120027"/>
                  <a:pt x="1874649" y="3126040"/>
                </a:cubicBezTo>
                <a:lnTo>
                  <a:pt x="1823676" y="3117023"/>
                </a:lnTo>
                <a:lnTo>
                  <a:pt x="1823676" y="3083958"/>
                </a:lnTo>
                <a:lnTo>
                  <a:pt x="1854826" y="3104999"/>
                </a:lnTo>
                <a:cubicBezTo>
                  <a:pt x="1886919" y="3090971"/>
                  <a:pt x="1902966" y="3065924"/>
                  <a:pt x="1902966" y="3029854"/>
                </a:cubicBezTo>
                <a:lnTo>
                  <a:pt x="1902966" y="3008812"/>
                </a:lnTo>
                <a:lnTo>
                  <a:pt x="1883144" y="3020836"/>
                </a:lnTo>
                <a:lnTo>
                  <a:pt x="1863322" y="3020836"/>
                </a:lnTo>
                <a:lnTo>
                  <a:pt x="1863322" y="2999795"/>
                </a:lnTo>
                <a:lnTo>
                  <a:pt x="1874649" y="2978755"/>
                </a:lnTo>
                <a:lnTo>
                  <a:pt x="1843498" y="2978755"/>
                </a:lnTo>
                <a:lnTo>
                  <a:pt x="1823676" y="2987772"/>
                </a:lnTo>
                <a:cubicBezTo>
                  <a:pt x="1810461" y="2965729"/>
                  <a:pt x="1803854" y="2948696"/>
                  <a:pt x="1803854" y="2936673"/>
                </a:cubicBezTo>
                <a:cubicBezTo>
                  <a:pt x="1803854" y="2892589"/>
                  <a:pt x="1834060" y="2867540"/>
                  <a:pt x="1894471" y="2861529"/>
                </a:cubicBezTo>
                <a:lnTo>
                  <a:pt x="1883144" y="2840487"/>
                </a:lnTo>
                <a:lnTo>
                  <a:pt x="1902966" y="2828464"/>
                </a:lnTo>
                <a:lnTo>
                  <a:pt x="1953939" y="2840487"/>
                </a:lnTo>
                <a:lnTo>
                  <a:pt x="1953939" y="2786384"/>
                </a:lnTo>
                <a:cubicBezTo>
                  <a:pt x="1921845" y="2786384"/>
                  <a:pt x="1898247" y="2779370"/>
                  <a:pt x="1883144" y="2765342"/>
                </a:cubicBezTo>
                <a:cubicBezTo>
                  <a:pt x="1883144" y="2781374"/>
                  <a:pt x="1880312" y="2795401"/>
                  <a:pt x="1874649" y="2807424"/>
                </a:cubicBezTo>
                <a:lnTo>
                  <a:pt x="1854826" y="2798407"/>
                </a:lnTo>
                <a:cubicBezTo>
                  <a:pt x="1841611" y="2804418"/>
                  <a:pt x="1831228" y="2807424"/>
                  <a:pt x="1823676" y="2807424"/>
                </a:cubicBezTo>
                <a:lnTo>
                  <a:pt x="1823676" y="2777365"/>
                </a:lnTo>
                <a:lnTo>
                  <a:pt x="1835003" y="2777365"/>
                </a:lnTo>
                <a:lnTo>
                  <a:pt x="1854826" y="2786384"/>
                </a:lnTo>
                <a:cubicBezTo>
                  <a:pt x="1854826" y="2758329"/>
                  <a:pt x="1868042" y="2744302"/>
                  <a:pt x="1894471" y="2744302"/>
                </a:cubicBezTo>
                <a:lnTo>
                  <a:pt x="1894471" y="2732279"/>
                </a:lnTo>
                <a:lnTo>
                  <a:pt x="1874649" y="2732279"/>
                </a:lnTo>
                <a:lnTo>
                  <a:pt x="1823676" y="2744302"/>
                </a:lnTo>
                <a:lnTo>
                  <a:pt x="1823676" y="2723262"/>
                </a:lnTo>
                <a:lnTo>
                  <a:pt x="1835003" y="2702221"/>
                </a:lnTo>
                <a:cubicBezTo>
                  <a:pt x="1740611" y="2610043"/>
                  <a:pt x="1673591" y="2563954"/>
                  <a:pt x="1633946" y="2563954"/>
                </a:cubicBezTo>
                <a:cubicBezTo>
                  <a:pt x="1526338" y="2483799"/>
                  <a:pt x="1472534" y="2426689"/>
                  <a:pt x="1472534" y="2392623"/>
                </a:cubicBezTo>
                <a:lnTo>
                  <a:pt x="1472534" y="2383606"/>
                </a:lnTo>
                <a:cubicBezTo>
                  <a:pt x="1472534" y="2353547"/>
                  <a:pt x="1485749" y="2331504"/>
                  <a:pt x="1512178" y="2317477"/>
                </a:cubicBezTo>
                <a:lnTo>
                  <a:pt x="1523506" y="2317477"/>
                </a:lnTo>
                <a:cubicBezTo>
                  <a:pt x="1583917" y="2317477"/>
                  <a:pt x="1623562" y="2370580"/>
                  <a:pt x="1642442" y="2476785"/>
                </a:cubicBezTo>
                <a:cubicBezTo>
                  <a:pt x="1727395" y="2554937"/>
                  <a:pt x="1781200" y="2594012"/>
                  <a:pt x="1803854" y="2594012"/>
                </a:cubicBezTo>
                <a:lnTo>
                  <a:pt x="1812349" y="2594012"/>
                </a:lnTo>
                <a:cubicBezTo>
                  <a:pt x="1812349" y="2565957"/>
                  <a:pt x="1826508" y="2551931"/>
                  <a:pt x="1854826" y="2551931"/>
                </a:cubicBezTo>
                <a:lnTo>
                  <a:pt x="1854826" y="2542913"/>
                </a:lnTo>
                <a:lnTo>
                  <a:pt x="1843498" y="2521872"/>
                </a:lnTo>
                <a:cubicBezTo>
                  <a:pt x="1852938" y="2521872"/>
                  <a:pt x="1863322" y="2510851"/>
                  <a:pt x="1874649" y="2488808"/>
                </a:cubicBezTo>
                <a:cubicBezTo>
                  <a:pt x="1833116" y="2488808"/>
                  <a:pt x="1812349" y="2456747"/>
                  <a:pt x="1812349" y="2392623"/>
                </a:cubicBezTo>
                <a:lnTo>
                  <a:pt x="1835003" y="2392623"/>
                </a:lnTo>
                <a:lnTo>
                  <a:pt x="1835003" y="2329500"/>
                </a:lnTo>
                <a:cubicBezTo>
                  <a:pt x="1836891" y="2315474"/>
                  <a:pt x="1843498" y="2308460"/>
                  <a:pt x="1854826" y="2308460"/>
                </a:cubicBezTo>
                <a:lnTo>
                  <a:pt x="1843498" y="2287420"/>
                </a:lnTo>
                <a:lnTo>
                  <a:pt x="1843498" y="2212275"/>
                </a:lnTo>
                <a:lnTo>
                  <a:pt x="1792527" y="2224298"/>
                </a:lnTo>
                <a:lnTo>
                  <a:pt x="1792527" y="2128112"/>
                </a:lnTo>
                <a:cubicBezTo>
                  <a:pt x="1792527" y="2122100"/>
                  <a:pt x="1813294" y="2100057"/>
                  <a:pt x="1854826" y="2061984"/>
                </a:cubicBezTo>
                <a:cubicBezTo>
                  <a:pt x="1826508" y="2061984"/>
                  <a:pt x="1809517" y="2040944"/>
                  <a:pt x="1803854" y="1998862"/>
                </a:cubicBezTo>
                <a:cubicBezTo>
                  <a:pt x="1817069" y="1998862"/>
                  <a:pt x="1823676" y="1991848"/>
                  <a:pt x="1823676" y="1977821"/>
                </a:cubicBezTo>
                <a:lnTo>
                  <a:pt x="1823676" y="1968804"/>
                </a:lnTo>
                <a:cubicBezTo>
                  <a:pt x="1812349" y="1968804"/>
                  <a:pt x="1788750" y="1953775"/>
                  <a:pt x="1752881" y="1923716"/>
                </a:cubicBezTo>
                <a:cubicBezTo>
                  <a:pt x="1728339" y="1923716"/>
                  <a:pt x="1708517" y="1892656"/>
                  <a:pt x="1693413" y="1830537"/>
                </a:cubicBezTo>
                <a:lnTo>
                  <a:pt x="1673591" y="1839554"/>
                </a:lnTo>
                <a:lnTo>
                  <a:pt x="1662264" y="1839554"/>
                </a:lnTo>
                <a:lnTo>
                  <a:pt x="1662264" y="1818513"/>
                </a:lnTo>
                <a:lnTo>
                  <a:pt x="1642442" y="1818513"/>
                </a:lnTo>
                <a:cubicBezTo>
                  <a:pt x="1642442" y="1840556"/>
                  <a:pt x="1635834" y="1851577"/>
                  <a:pt x="1622619" y="1851577"/>
                </a:cubicBezTo>
                <a:lnTo>
                  <a:pt x="1532001" y="1818513"/>
                </a:lnTo>
                <a:lnTo>
                  <a:pt x="1543328" y="1797473"/>
                </a:lnTo>
                <a:lnTo>
                  <a:pt x="1523506" y="1797473"/>
                </a:lnTo>
                <a:lnTo>
                  <a:pt x="1483861" y="1830537"/>
                </a:lnTo>
                <a:cubicBezTo>
                  <a:pt x="1470645" y="1830537"/>
                  <a:pt x="1464038" y="1819516"/>
                  <a:pt x="1464038" y="1797473"/>
                </a:cubicBezTo>
                <a:lnTo>
                  <a:pt x="1393244" y="1818513"/>
                </a:lnTo>
                <a:cubicBezTo>
                  <a:pt x="1393244" y="1782444"/>
                  <a:pt x="1359262" y="1764410"/>
                  <a:pt x="1291298" y="1764410"/>
                </a:cubicBezTo>
                <a:lnTo>
                  <a:pt x="1291298" y="1797473"/>
                </a:lnTo>
                <a:cubicBezTo>
                  <a:pt x="1272420" y="1783446"/>
                  <a:pt x="1249766" y="1772424"/>
                  <a:pt x="1223335" y="1764410"/>
                </a:cubicBezTo>
                <a:lnTo>
                  <a:pt x="1212008" y="1764410"/>
                </a:lnTo>
                <a:lnTo>
                  <a:pt x="1212008" y="1776433"/>
                </a:lnTo>
                <a:lnTo>
                  <a:pt x="1231831" y="1776433"/>
                </a:lnTo>
                <a:lnTo>
                  <a:pt x="1231831" y="1785450"/>
                </a:lnTo>
                <a:cubicBezTo>
                  <a:pt x="1231831" y="1801481"/>
                  <a:pt x="1225223" y="1809496"/>
                  <a:pt x="1212008" y="1809496"/>
                </a:cubicBezTo>
                <a:lnTo>
                  <a:pt x="1172363" y="1785450"/>
                </a:lnTo>
                <a:cubicBezTo>
                  <a:pt x="1172363" y="1801481"/>
                  <a:pt x="1165756" y="1809496"/>
                  <a:pt x="1152540" y="1809496"/>
                </a:cubicBezTo>
                <a:cubicBezTo>
                  <a:pt x="1139325" y="1809496"/>
                  <a:pt x="1132718" y="1801481"/>
                  <a:pt x="1132718" y="1785450"/>
                </a:cubicBezTo>
                <a:cubicBezTo>
                  <a:pt x="1145933" y="1785450"/>
                  <a:pt x="1152540" y="1778437"/>
                  <a:pt x="1152540" y="1764410"/>
                </a:cubicBezTo>
                <a:lnTo>
                  <a:pt x="1152540" y="1755391"/>
                </a:lnTo>
                <a:cubicBezTo>
                  <a:pt x="1152540" y="1741364"/>
                  <a:pt x="1126110" y="1730344"/>
                  <a:pt x="1073250" y="1722328"/>
                </a:cubicBezTo>
                <a:cubicBezTo>
                  <a:pt x="1073250" y="1750382"/>
                  <a:pt x="1066642" y="1764410"/>
                  <a:pt x="1053428" y="1764410"/>
                </a:cubicBezTo>
                <a:cubicBezTo>
                  <a:pt x="1042100" y="1764410"/>
                  <a:pt x="1031718" y="1754390"/>
                  <a:pt x="1022278" y="1734351"/>
                </a:cubicBezTo>
                <a:lnTo>
                  <a:pt x="1061923" y="1734351"/>
                </a:lnTo>
                <a:lnTo>
                  <a:pt x="1061923" y="1722328"/>
                </a:lnTo>
                <a:cubicBezTo>
                  <a:pt x="1061923" y="1708301"/>
                  <a:pt x="1055315" y="1701288"/>
                  <a:pt x="1042100" y="1701288"/>
                </a:cubicBezTo>
                <a:lnTo>
                  <a:pt x="982632" y="1755391"/>
                </a:lnTo>
                <a:cubicBezTo>
                  <a:pt x="982632" y="1713311"/>
                  <a:pt x="972250" y="1692269"/>
                  <a:pt x="951483" y="1692269"/>
                </a:cubicBezTo>
                <a:cubicBezTo>
                  <a:pt x="877856" y="1720324"/>
                  <a:pt x="834436" y="1734351"/>
                  <a:pt x="821220" y="1734351"/>
                </a:cubicBezTo>
                <a:cubicBezTo>
                  <a:pt x="821220" y="1666219"/>
                  <a:pt x="794790" y="1591074"/>
                  <a:pt x="741930" y="1508915"/>
                </a:cubicBezTo>
                <a:lnTo>
                  <a:pt x="600341" y="1457817"/>
                </a:lnTo>
                <a:cubicBezTo>
                  <a:pt x="587125" y="1463828"/>
                  <a:pt x="577687" y="1466834"/>
                  <a:pt x="572022" y="1466834"/>
                </a:cubicBezTo>
                <a:lnTo>
                  <a:pt x="572022" y="1445794"/>
                </a:lnTo>
                <a:lnTo>
                  <a:pt x="600341" y="1445794"/>
                </a:lnTo>
                <a:lnTo>
                  <a:pt x="600341" y="1436776"/>
                </a:lnTo>
                <a:cubicBezTo>
                  <a:pt x="570135" y="1436776"/>
                  <a:pt x="547480" y="1422749"/>
                  <a:pt x="532377" y="1394695"/>
                </a:cubicBezTo>
                <a:lnTo>
                  <a:pt x="532377" y="1382672"/>
                </a:lnTo>
                <a:lnTo>
                  <a:pt x="540873" y="1361632"/>
                </a:lnTo>
                <a:cubicBezTo>
                  <a:pt x="501227" y="1361632"/>
                  <a:pt x="477630" y="1308529"/>
                  <a:pt x="470078" y="1202322"/>
                </a:cubicBezTo>
                <a:lnTo>
                  <a:pt x="489900" y="1190300"/>
                </a:lnTo>
                <a:lnTo>
                  <a:pt x="580517" y="1223364"/>
                </a:lnTo>
                <a:cubicBezTo>
                  <a:pt x="580517" y="1201321"/>
                  <a:pt x="587125" y="1190300"/>
                  <a:pt x="600341" y="1190300"/>
                </a:cubicBezTo>
                <a:cubicBezTo>
                  <a:pt x="649425" y="1262438"/>
                  <a:pt x="742874" y="1298508"/>
                  <a:pt x="880688" y="1298508"/>
                </a:cubicBezTo>
                <a:lnTo>
                  <a:pt x="880688" y="1286485"/>
                </a:lnTo>
                <a:cubicBezTo>
                  <a:pt x="835379" y="1228374"/>
                  <a:pt x="812725" y="1186292"/>
                  <a:pt x="812725" y="1160242"/>
                </a:cubicBezTo>
                <a:lnTo>
                  <a:pt x="792903" y="1160242"/>
                </a:lnTo>
                <a:lnTo>
                  <a:pt x="792903" y="1190300"/>
                </a:lnTo>
                <a:cubicBezTo>
                  <a:pt x="781576" y="1190300"/>
                  <a:pt x="771192" y="1180281"/>
                  <a:pt x="761753" y="1160242"/>
                </a:cubicBezTo>
                <a:lnTo>
                  <a:pt x="761753" y="1127178"/>
                </a:lnTo>
                <a:lnTo>
                  <a:pt x="730603" y="1106137"/>
                </a:lnTo>
                <a:cubicBezTo>
                  <a:pt x="717388" y="1114152"/>
                  <a:pt x="707948" y="1118160"/>
                  <a:pt x="702285" y="1118160"/>
                </a:cubicBezTo>
                <a:cubicBezTo>
                  <a:pt x="702285" y="1110145"/>
                  <a:pt x="698509" y="1106137"/>
                  <a:pt x="690958" y="1106137"/>
                </a:cubicBezTo>
                <a:lnTo>
                  <a:pt x="702285" y="1052033"/>
                </a:lnTo>
                <a:cubicBezTo>
                  <a:pt x="702285" y="1042013"/>
                  <a:pt x="665472" y="1009951"/>
                  <a:pt x="591845" y="955847"/>
                </a:cubicBezTo>
                <a:cubicBezTo>
                  <a:pt x="591845" y="919778"/>
                  <a:pt x="574855" y="884709"/>
                  <a:pt x="540873" y="850643"/>
                </a:cubicBezTo>
                <a:lnTo>
                  <a:pt x="560695" y="850643"/>
                </a:lnTo>
                <a:lnTo>
                  <a:pt x="611668" y="883708"/>
                </a:lnTo>
                <a:cubicBezTo>
                  <a:pt x="611668" y="867676"/>
                  <a:pt x="614499" y="853649"/>
                  <a:pt x="620163" y="841626"/>
                </a:cubicBezTo>
                <a:cubicBezTo>
                  <a:pt x="606948" y="841626"/>
                  <a:pt x="600341" y="833610"/>
                  <a:pt x="600341" y="817580"/>
                </a:cubicBezTo>
                <a:cubicBezTo>
                  <a:pt x="613556" y="801549"/>
                  <a:pt x="620163" y="787522"/>
                  <a:pt x="620163" y="775497"/>
                </a:cubicBezTo>
                <a:lnTo>
                  <a:pt x="741930" y="796539"/>
                </a:lnTo>
                <a:cubicBezTo>
                  <a:pt x="775911" y="790527"/>
                  <a:pt x="808950" y="787522"/>
                  <a:pt x="841044" y="787522"/>
                </a:cubicBezTo>
                <a:lnTo>
                  <a:pt x="860866" y="787522"/>
                </a:lnTo>
                <a:cubicBezTo>
                  <a:pt x="917502" y="837619"/>
                  <a:pt x="984520" y="862666"/>
                  <a:pt x="1061923" y="862666"/>
                </a:cubicBezTo>
                <a:lnTo>
                  <a:pt x="1081746" y="850643"/>
                </a:lnTo>
                <a:lnTo>
                  <a:pt x="1101568" y="862666"/>
                </a:lnTo>
                <a:lnTo>
                  <a:pt x="1152540" y="850643"/>
                </a:lnTo>
                <a:lnTo>
                  <a:pt x="1192186" y="862666"/>
                </a:lnTo>
                <a:cubicBezTo>
                  <a:pt x="1205400" y="862666"/>
                  <a:pt x="1212008" y="858659"/>
                  <a:pt x="1212008" y="850643"/>
                </a:cubicBezTo>
                <a:lnTo>
                  <a:pt x="1313952" y="862666"/>
                </a:lnTo>
                <a:lnTo>
                  <a:pt x="1373420" y="862666"/>
                </a:lnTo>
                <a:cubicBezTo>
                  <a:pt x="1420618" y="862666"/>
                  <a:pt x="1457430" y="855653"/>
                  <a:pt x="1483861" y="841626"/>
                </a:cubicBezTo>
                <a:cubicBezTo>
                  <a:pt x="1495188" y="847638"/>
                  <a:pt x="1508403" y="850643"/>
                  <a:pt x="1523506" y="850643"/>
                </a:cubicBezTo>
                <a:lnTo>
                  <a:pt x="1532001" y="850643"/>
                </a:lnTo>
                <a:lnTo>
                  <a:pt x="1532001" y="841626"/>
                </a:lnTo>
                <a:cubicBezTo>
                  <a:pt x="1532001" y="833610"/>
                  <a:pt x="1495188" y="783514"/>
                  <a:pt x="1421561" y="691335"/>
                </a:cubicBezTo>
                <a:lnTo>
                  <a:pt x="1421561" y="637232"/>
                </a:lnTo>
                <a:cubicBezTo>
                  <a:pt x="1425336" y="623205"/>
                  <a:pt x="1432888" y="616191"/>
                  <a:pt x="1444215" y="616191"/>
                </a:cubicBezTo>
                <a:close/>
                <a:moveTo>
                  <a:pt x="1313952" y="510987"/>
                </a:moveTo>
                <a:lnTo>
                  <a:pt x="1322449" y="532027"/>
                </a:lnTo>
                <a:lnTo>
                  <a:pt x="1322449" y="541046"/>
                </a:lnTo>
                <a:lnTo>
                  <a:pt x="1291298" y="541046"/>
                </a:lnTo>
                <a:lnTo>
                  <a:pt x="1291298" y="532027"/>
                </a:lnTo>
                <a:cubicBezTo>
                  <a:pt x="1295075" y="518000"/>
                  <a:pt x="1302625" y="510987"/>
                  <a:pt x="1313952" y="510987"/>
                </a:cubicBezTo>
                <a:close/>
                <a:moveTo>
                  <a:pt x="229375" y="489947"/>
                </a:moveTo>
                <a:cubicBezTo>
                  <a:pt x="297338" y="518000"/>
                  <a:pt x="331320" y="567096"/>
                  <a:pt x="331320" y="637232"/>
                </a:cubicBezTo>
                <a:cubicBezTo>
                  <a:pt x="331320" y="647251"/>
                  <a:pt x="320937" y="658272"/>
                  <a:pt x="300170" y="670295"/>
                </a:cubicBezTo>
                <a:cubicBezTo>
                  <a:pt x="247310" y="670295"/>
                  <a:pt x="214272" y="624206"/>
                  <a:pt x="201057" y="532027"/>
                </a:cubicBezTo>
                <a:lnTo>
                  <a:pt x="201057" y="520006"/>
                </a:lnTo>
                <a:cubicBezTo>
                  <a:pt x="201057" y="509986"/>
                  <a:pt x="210496" y="499966"/>
                  <a:pt x="229375" y="489947"/>
                </a:cubicBezTo>
                <a:close/>
                <a:moveTo>
                  <a:pt x="19822" y="477924"/>
                </a:moveTo>
                <a:cubicBezTo>
                  <a:pt x="36813" y="477924"/>
                  <a:pt x="50028" y="506980"/>
                  <a:pt x="59468" y="565092"/>
                </a:cubicBezTo>
                <a:lnTo>
                  <a:pt x="59468" y="586132"/>
                </a:lnTo>
                <a:lnTo>
                  <a:pt x="39644" y="586132"/>
                </a:lnTo>
                <a:cubicBezTo>
                  <a:pt x="30205" y="584129"/>
                  <a:pt x="16990" y="566093"/>
                  <a:pt x="0" y="532027"/>
                </a:cubicBezTo>
                <a:lnTo>
                  <a:pt x="0" y="498964"/>
                </a:lnTo>
                <a:cubicBezTo>
                  <a:pt x="1888" y="484937"/>
                  <a:pt x="8495" y="477924"/>
                  <a:pt x="19822" y="477924"/>
                </a:cubicBezTo>
                <a:close/>
                <a:moveTo>
                  <a:pt x="19822" y="0"/>
                </a:moveTo>
                <a:cubicBezTo>
                  <a:pt x="63243" y="0"/>
                  <a:pt x="119879" y="96186"/>
                  <a:pt x="189730" y="288557"/>
                </a:cubicBezTo>
                <a:cubicBezTo>
                  <a:pt x="229375" y="312603"/>
                  <a:pt x="249198" y="343665"/>
                  <a:pt x="249198" y="381738"/>
                </a:cubicBezTo>
                <a:lnTo>
                  <a:pt x="249198" y="402778"/>
                </a:lnTo>
                <a:cubicBezTo>
                  <a:pt x="249198" y="418809"/>
                  <a:pt x="242590" y="426824"/>
                  <a:pt x="229375" y="426824"/>
                </a:cubicBezTo>
                <a:cubicBezTo>
                  <a:pt x="199169" y="426824"/>
                  <a:pt x="166132" y="355688"/>
                  <a:pt x="130262" y="213413"/>
                </a:cubicBezTo>
                <a:lnTo>
                  <a:pt x="118934" y="213413"/>
                </a:lnTo>
                <a:cubicBezTo>
                  <a:pt x="118934" y="233451"/>
                  <a:pt x="112327" y="243470"/>
                  <a:pt x="99112" y="243470"/>
                </a:cubicBezTo>
                <a:cubicBezTo>
                  <a:pt x="89673" y="243470"/>
                  <a:pt x="76458" y="229443"/>
                  <a:pt x="59468" y="201390"/>
                </a:cubicBezTo>
                <a:lnTo>
                  <a:pt x="110439" y="201390"/>
                </a:lnTo>
                <a:cubicBezTo>
                  <a:pt x="36813" y="147285"/>
                  <a:pt x="0" y="98189"/>
                  <a:pt x="0" y="54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33671" y="1368140"/>
            <a:ext cx="4833128" cy="5107330"/>
          </a:xfrm>
          <a:custGeom>
            <a:avLst/>
            <a:gdLst>
              <a:gd name="connsiteX0" fmla="*/ 3500559 w 4833128"/>
              <a:gd name="connsiteY0" fmla="*/ 5040702 h 5107330"/>
              <a:gd name="connsiteX1" fmla="*/ 3523622 w 4833128"/>
              <a:gd name="connsiteY1" fmla="*/ 5074016 h 5107330"/>
              <a:gd name="connsiteX2" fmla="*/ 3490308 w 4833128"/>
              <a:gd name="connsiteY2" fmla="*/ 5107330 h 5107330"/>
              <a:gd name="connsiteX3" fmla="*/ 3467244 w 4833128"/>
              <a:gd name="connsiteY3" fmla="*/ 5074016 h 5107330"/>
              <a:gd name="connsiteX4" fmla="*/ 3500559 w 4833128"/>
              <a:gd name="connsiteY4" fmla="*/ 5040702 h 5107330"/>
              <a:gd name="connsiteX5" fmla="*/ 2344810 w 4833128"/>
              <a:gd name="connsiteY5" fmla="*/ 4986887 h 5107330"/>
              <a:gd name="connsiteX6" fmla="*/ 2355061 w 4833128"/>
              <a:gd name="connsiteY6" fmla="*/ 4986887 h 5107330"/>
              <a:gd name="connsiteX7" fmla="*/ 2378125 w 4833128"/>
              <a:gd name="connsiteY7" fmla="*/ 5007388 h 5107330"/>
              <a:gd name="connsiteX8" fmla="*/ 2378125 w 4833128"/>
              <a:gd name="connsiteY8" fmla="*/ 5030451 h 5107330"/>
              <a:gd name="connsiteX9" fmla="*/ 2344810 w 4833128"/>
              <a:gd name="connsiteY9" fmla="*/ 5030451 h 5107330"/>
              <a:gd name="connsiteX10" fmla="*/ 2321747 w 4833128"/>
              <a:gd name="connsiteY10" fmla="*/ 5007388 h 5107330"/>
              <a:gd name="connsiteX11" fmla="*/ 2344810 w 4833128"/>
              <a:gd name="connsiteY11" fmla="*/ 4986887 h 5107330"/>
              <a:gd name="connsiteX12" fmla="*/ 2224366 w 4833128"/>
              <a:gd name="connsiteY12" fmla="*/ 4986887 h 5107330"/>
              <a:gd name="connsiteX13" fmla="*/ 2244868 w 4833128"/>
              <a:gd name="connsiteY13" fmla="*/ 5020201 h 5107330"/>
              <a:gd name="connsiteX14" fmla="*/ 2224366 w 4833128"/>
              <a:gd name="connsiteY14" fmla="*/ 5040702 h 5107330"/>
              <a:gd name="connsiteX15" fmla="*/ 2214116 w 4833128"/>
              <a:gd name="connsiteY15" fmla="*/ 5040702 h 5107330"/>
              <a:gd name="connsiteX16" fmla="*/ 2191052 w 4833128"/>
              <a:gd name="connsiteY16" fmla="*/ 5020201 h 5107330"/>
              <a:gd name="connsiteX17" fmla="*/ 2224366 w 4833128"/>
              <a:gd name="connsiteY17" fmla="*/ 4986887 h 5107330"/>
              <a:gd name="connsiteX18" fmla="*/ 2257681 w 4833128"/>
              <a:gd name="connsiteY18" fmla="*/ 4722935 h 5107330"/>
              <a:gd name="connsiteX19" fmla="*/ 2257681 w 4833128"/>
              <a:gd name="connsiteY19" fmla="*/ 4733186 h 5107330"/>
              <a:gd name="connsiteX20" fmla="*/ 2201303 w 4833128"/>
              <a:gd name="connsiteY20" fmla="*/ 4799815 h 5107330"/>
              <a:gd name="connsiteX21" fmla="*/ 2191052 w 4833128"/>
              <a:gd name="connsiteY21" fmla="*/ 4787001 h 5107330"/>
              <a:gd name="connsiteX22" fmla="*/ 2191052 w 4833128"/>
              <a:gd name="connsiteY22" fmla="*/ 4799815 h 5107330"/>
              <a:gd name="connsiteX23" fmla="*/ 2201303 w 4833128"/>
              <a:gd name="connsiteY23" fmla="*/ 4833128 h 5107330"/>
              <a:gd name="connsiteX24" fmla="*/ 2167989 w 4833128"/>
              <a:gd name="connsiteY24" fmla="*/ 4876693 h 5107330"/>
              <a:gd name="connsiteX25" fmla="*/ 2124424 w 4833128"/>
              <a:gd name="connsiteY25" fmla="*/ 4843379 h 5107330"/>
              <a:gd name="connsiteX26" fmla="*/ 2157738 w 4833128"/>
              <a:gd name="connsiteY26" fmla="*/ 4820315 h 5107330"/>
              <a:gd name="connsiteX27" fmla="*/ 2134674 w 4833128"/>
              <a:gd name="connsiteY27" fmla="*/ 4787001 h 5107330"/>
              <a:gd name="connsiteX28" fmla="*/ 2257681 w 4833128"/>
              <a:gd name="connsiteY28" fmla="*/ 4722935 h 5107330"/>
              <a:gd name="connsiteX29" fmla="*/ 2401188 w 4833128"/>
              <a:gd name="connsiteY29" fmla="*/ 4633243 h 5107330"/>
              <a:gd name="connsiteX30" fmla="*/ 2411439 w 4833128"/>
              <a:gd name="connsiteY30" fmla="*/ 4633243 h 5107330"/>
              <a:gd name="connsiteX31" fmla="*/ 2411439 w 4833128"/>
              <a:gd name="connsiteY31" fmla="*/ 4646056 h 5107330"/>
              <a:gd name="connsiteX32" fmla="*/ 2378125 w 4833128"/>
              <a:gd name="connsiteY32" fmla="*/ 4676808 h 5107330"/>
              <a:gd name="connsiteX33" fmla="*/ 2367874 w 4833128"/>
              <a:gd name="connsiteY33" fmla="*/ 4676808 h 5107330"/>
              <a:gd name="connsiteX34" fmla="*/ 2367874 w 4833128"/>
              <a:gd name="connsiteY34" fmla="*/ 4666557 h 5107330"/>
              <a:gd name="connsiteX35" fmla="*/ 2401188 w 4833128"/>
              <a:gd name="connsiteY35" fmla="*/ 4633243 h 5107330"/>
              <a:gd name="connsiteX36" fmla="*/ 2014230 w 4833128"/>
              <a:gd name="connsiteY36" fmla="*/ 4622992 h 5107330"/>
              <a:gd name="connsiteX37" fmla="*/ 2024481 w 4833128"/>
              <a:gd name="connsiteY37" fmla="*/ 4622992 h 5107330"/>
              <a:gd name="connsiteX38" fmla="*/ 2147487 w 4833128"/>
              <a:gd name="connsiteY38" fmla="*/ 4689621 h 5107330"/>
              <a:gd name="connsiteX39" fmla="*/ 2167989 w 4833128"/>
              <a:gd name="connsiteY39" fmla="*/ 4666557 h 5107330"/>
              <a:gd name="connsiteX40" fmla="*/ 2214116 w 4833128"/>
              <a:gd name="connsiteY40" fmla="*/ 4676808 h 5107330"/>
              <a:gd name="connsiteX41" fmla="*/ 2214116 w 4833128"/>
              <a:gd name="connsiteY41" fmla="*/ 4699872 h 5107330"/>
              <a:gd name="connsiteX42" fmla="*/ 2157738 w 4833128"/>
              <a:gd name="connsiteY42" fmla="*/ 4733186 h 5107330"/>
              <a:gd name="connsiteX43" fmla="*/ 2147487 w 4833128"/>
              <a:gd name="connsiteY43" fmla="*/ 4722935 h 5107330"/>
              <a:gd name="connsiteX44" fmla="*/ 2091109 w 4833128"/>
              <a:gd name="connsiteY44" fmla="*/ 4733186 h 5107330"/>
              <a:gd name="connsiteX45" fmla="*/ 2057795 w 4833128"/>
              <a:gd name="connsiteY45" fmla="*/ 4733186 h 5107330"/>
              <a:gd name="connsiteX46" fmla="*/ 2014230 w 4833128"/>
              <a:gd name="connsiteY46" fmla="*/ 4699872 h 5107330"/>
              <a:gd name="connsiteX47" fmla="*/ 1993729 w 4833128"/>
              <a:gd name="connsiteY47" fmla="*/ 4722935 h 5107330"/>
              <a:gd name="connsiteX48" fmla="*/ 1970666 w 4833128"/>
              <a:gd name="connsiteY48" fmla="*/ 4699872 h 5107330"/>
              <a:gd name="connsiteX49" fmla="*/ 2014230 w 4833128"/>
              <a:gd name="connsiteY49" fmla="*/ 4622992 h 5107330"/>
              <a:gd name="connsiteX50" fmla="*/ 3610752 w 4833128"/>
              <a:gd name="connsiteY50" fmla="*/ 4556364 h 5107330"/>
              <a:gd name="connsiteX51" fmla="*/ 3621002 w 4833128"/>
              <a:gd name="connsiteY51" fmla="*/ 4556364 h 5107330"/>
              <a:gd name="connsiteX52" fmla="*/ 3644066 w 4833128"/>
              <a:gd name="connsiteY52" fmla="*/ 4579428 h 5107330"/>
              <a:gd name="connsiteX53" fmla="*/ 3644066 w 4833128"/>
              <a:gd name="connsiteY53" fmla="*/ 4599929 h 5107330"/>
              <a:gd name="connsiteX54" fmla="*/ 3621002 w 4833128"/>
              <a:gd name="connsiteY54" fmla="*/ 4622992 h 5107330"/>
              <a:gd name="connsiteX55" fmla="*/ 3590251 w 4833128"/>
              <a:gd name="connsiteY55" fmla="*/ 4589678 h 5107330"/>
              <a:gd name="connsiteX56" fmla="*/ 3590251 w 4833128"/>
              <a:gd name="connsiteY56" fmla="*/ 4579428 h 5107330"/>
              <a:gd name="connsiteX57" fmla="*/ 3610752 w 4833128"/>
              <a:gd name="connsiteY57" fmla="*/ 4556364 h 5107330"/>
              <a:gd name="connsiteX58" fmla="*/ 2598511 w 4833128"/>
              <a:gd name="connsiteY58" fmla="*/ 4556364 h 5107330"/>
              <a:gd name="connsiteX59" fmla="*/ 2608762 w 4833128"/>
              <a:gd name="connsiteY59" fmla="*/ 4566615 h 5107330"/>
              <a:gd name="connsiteX60" fmla="*/ 2565197 w 4833128"/>
              <a:gd name="connsiteY60" fmla="*/ 4633243 h 5107330"/>
              <a:gd name="connsiteX61" fmla="*/ 2554947 w 4833128"/>
              <a:gd name="connsiteY61" fmla="*/ 4612742 h 5107330"/>
              <a:gd name="connsiteX62" fmla="*/ 2598511 w 4833128"/>
              <a:gd name="connsiteY62" fmla="*/ 4556364 h 5107330"/>
              <a:gd name="connsiteX63" fmla="*/ 2862463 w 4833128"/>
              <a:gd name="connsiteY63" fmla="*/ 4546113 h 5107330"/>
              <a:gd name="connsiteX64" fmla="*/ 2818898 w 4833128"/>
              <a:gd name="connsiteY64" fmla="*/ 4579428 h 5107330"/>
              <a:gd name="connsiteX65" fmla="*/ 2818898 w 4833128"/>
              <a:gd name="connsiteY65" fmla="*/ 4599929 h 5107330"/>
              <a:gd name="connsiteX66" fmla="*/ 2862463 w 4833128"/>
              <a:gd name="connsiteY66" fmla="*/ 4556364 h 5107330"/>
              <a:gd name="connsiteX67" fmla="*/ 3280172 w 4833128"/>
              <a:gd name="connsiteY67" fmla="*/ 4523050 h 5107330"/>
              <a:gd name="connsiteX68" fmla="*/ 3323737 w 4833128"/>
              <a:gd name="connsiteY68" fmla="*/ 4589678 h 5107330"/>
              <a:gd name="connsiteX69" fmla="*/ 3269922 w 4833128"/>
              <a:gd name="connsiteY69" fmla="*/ 4589678 h 5107330"/>
              <a:gd name="connsiteX70" fmla="*/ 3246858 w 4833128"/>
              <a:gd name="connsiteY70" fmla="*/ 4566615 h 5107330"/>
              <a:gd name="connsiteX71" fmla="*/ 3246858 w 4833128"/>
              <a:gd name="connsiteY71" fmla="*/ 4556364 h 5107330"/>
              <a:gd name="connsiteX72" fmla="*/ 3280172 w 4833128"/>
              <a:gd name="connsiteY72" fmla="*/ 4523050 h 5107330"/>
              <a:gd name="connsiteX73" fmla="*/ 1947602 w 4833128"/>
              <a:gd name="connsiteY73" fmla="*/ 4458984 h 5107330"/>
              <a:gd name="connsiteX74" fmla="*/ 1980916 w 4833128"/>
              <a:gd name="connsiteY74" fmla="*/ 4458984 h 5107330"/>
              <a:gd name="connsiteX75" fmla="*/ 2003980 w 4833128"/>
              <a:gd name="connsiteY75" fmla="*/ 4479485 h 5107330"/>
              <a:gd name="connsiteX76" fmla="*/ 1947602 w 4833128"/>
              <a:gd name="connsiteY76" fmla="*/ 4502549 h 5107330"/>
              <a:gd name="connsiteX77" fmla="*/ 1927101 w 4833128"/>
              <a:gd name="connsiteY77" fmla="*/ 4502549 h 5107330"/>
              <a:gd name="connsiteX78" fmla="*/ 1927101 w 4833128"/>
              <a:gd name="connsiteY78" fmla="*/ 4479485 h 5107330"/>
              <a:gd name="connsiteX79" fmla="*/ 1947602 w 4833128"/>
              <a:gd name="connsiteY79" fmla="*/ 4458984 h 5107330"/>
              <a:gd name="connsiteX80" fmla="*/ 2972656 w 4833128"/>
              <a:gd name="connsiteY80" fmla="*/ 4435920 h 5107330"/>
              <a:gd name="connsiteX81" fmla="*/ 2982907 w 4833128"/>
              <a:gd name="connsiteY81" fmla="*/ 4435920 h 5107330"/>
              <a:gd name="connsiteX82" fmla="*/ 2982907 w 4833128"/>
              <a:gd name="connsiteY82" fmla="*/ 4479485 h 5107330"/>
              <a:gd name="connsiteX83" fmla="*/ 3016221 w 4833128"/>
              <a:gd name="connsiteY83" fmla="*/ 4502549 h 5107330"/>
              <a:gd name="connsiteX84" fmla="*/ 3026471 w 4833128"/>
              <a:gd name="connsiteY84" fmla="*/ 4489735 h 5107330"/>
              <a:gd name="connsiteX85" fmla="*/ 3026471 w 4833128"/>
              <a:gd name="connsiteY85" fmla="*/ 4512799 h 5107330"/>
              <a:gd name="connsiteX86" fmla="*/ 2972656 w 4833128"/>
              <a:gd name="connsiteY86" fmla="*/ 4535863 h 5107330"/>
              <a:gd name="connsiteX87" fmla="*/ 2982907 w 4833128"/>
              <a:gd name="connsiteY87" fmla="*/ 4546113 h 5107330"/>
              <a:gd name="connsiteX88" fmla="*/ 2839399 w 4833128"/>
              <a:gd name="connsiteY88" fmla="*/ 4633243 h 5107330"/>
              <a:gd name="connsiteX89" fmla="*/ 2829149 w 4833128"/>
              <a:gd name="connsiteY89" fmla="*/ 4633243 h 5107330"/>
              <a:gd name="connsiteX90" fmla="*/ 2808647 w 4833128"/>
              <a:gd name="connsiteY90" fmla="*/ 4622992 h 5107330"/>
              <a:gd name="connsiteX91" fmla="*/ 2675390 w 4833128"/>
              <a:gd name="connsiteY91" fmla="*/ 4666557 h 5107330"/>
              <a:gd name="connsiteX92" fmla="*/ 2675390 w 4833128"/>
              <a:gd name="connsiteY92" fmla="*/ 4656307 h 5107330"/>
              <a:gd name="connsiteX93" fmla="*/ 2785584 w 4833128"/>
              <a:gd name="connsiteY93" fmla="*/ 4535863 h 5107330"/>
              <a:gd name="connsiteX94" fmla="*/ 2818898 w 4833128"/>
              <a:gd name="connsiteY94" fmla="*/ 4556364 h 5107330"/>
              <a:gd name="connsiteX95" fmla="*/ 2895777 w 4833128"/>
              <a:gd name="connsiteY95" fmla="*/ 4512799 h 5107330"/>
              <a:gd name="connsiteX96" fmla="*/ 2929091 w 4833128"/>
              <a:gd name="connsiteY96" fmla="*/ 4512799 h 5107330"/>
              <a:gd name="connsiteX97" fmla="*/ 2972656 w 4833128"/>
              <a:gd name="connsiteY97" fmla="*/ 4435920 h 5107330"/>
              <a:gd name="connsiteX98" fmla="*/ 935361 w 4833128"/>
              <a:gd name="connsiteY98" fmla="*/ 4412856 h 5107330"/>
              <a:gd name="connsiteX99" fmla="*/ 945612 w 4833128"/>
              <a:gd name="connsiteY99" fmla="*/ 4412856 h 5107330"/>
              <a:gd name="connsiteX100" fmla="*/ 968676 w 4833128"/>
              <a:gd name="connsiteY100" fmla="*/ 4435920 h 5107330"/>
              <a:gd name="connsiteX101" fmla="*/ 968676 w 4833128"/>
              <a:gd name="connsiteY101" fmla="*/ 4458984 h 5107330"/>
              <a:gd name="connsiteX102" fmla="*/ 945612 w 4833128"/>
              <a:gd name="connsiteY102" fmla="*/ 4479485 h 5107330"/>
              <a:gd name="connsiteX103" fmla="*/ 925111 w 4833128"/>
              <a:gd name="connsiteY103" fmla="*/ 4479485 h 5107330"/>
              <a:gd name="connsiteX104" fmla="*/ 902047 w 4833128"/>
              <a:gd name="connsiteY104" fmla="*/ 4458984 h 5107330"/>
              <a:gd name="connsiteX105" fmla="*/ 902047 w 4833128"/>
              <a:gd name="connsiteY105" fmla="*/ 4446171 h 5107330"/>
              <a:gd name="connsiteX106" fmla="*/ 935361 w 4833128"/>
              <a:gd name="connsiteY106" fmla="*/ 4412856 h 5107330"/>
              <a:gd name="connsiteX107" fmla="*/ 4689621 w 4833128"/>
              <a:gd name="connsiteY107" fmla="*/ 4259098 h 5107330"/>
              <a:gd name="connsiteX108" fmla="*/ 4712684 w 4833128"/>
              <a:gd name="connsiteY108" fmla="*/ 4259098 h 5107330"/>
              <a:gd name="connsiteX109" fmla="*/ 4779313 w 4833128"/>
              <a:gd name="connsiteY109" fmla="*/ 4292413 h 5107330"/>
              <a:gd name="connsiteX110" fmla="*/ 4833128 w 4833128"/>
              <a:gd name="connsiteY110" fmla="*/ 4282162 h 5107330"/>
              <a:gd name="connsiteX111" fmla="*/ 4833128 w 4833128"/>
              <a:gd name="connsiteY111" fmla="*/ 4292413 h 5107330"/>
              <a:gd name="connsiteX112" fmla="*/ 4822878 w 4833128"/>
              <a:gd name="connsiteY112" fmla="*/ 4335977 h 5107330"/>
              <a:gd name="connsiteX113" fmla="*/ 4689621 w 4833128"/>
              <a:gd name="connsiteY113" fmla="*/ 4259098 h 5107330"/>
              <a:gd name="connsiteX114" fmla="*/ 1078869 w 4833128"/>
              <a:gd name="connsiteY114" fmla="*/ 4248848 h 5107330"/>
              <a:gd name="connsiteX115" fmla="*/ 1112183 w 4833128"/>
              <a:gd name="connsiteY115" fmla="*/ 4248848 h 5107330"/>
              <a:gd name="connsiteX116" fmla="*/ 1112183 w 4833128"/>
              <a:gd name="connsiteY116" fmla="*/ 4259098 h 5107330"/>
              <a:gd name="connsiteX117" fmla="*/ 1089119 w 4833128"/>
              <a:gd name="connsiteY117" fmla="*/ 4282162 h 5107330"/>
              <a:gd name="connsiteX118" fmla="*/ 1078869 w 4833128"/>
              <a:gd name="connsiteY118" fmla="*/ 4282162 h 5107330"/>
              <a:gd name="connsiteX119" fmla="*/ 3236607 w 4833128"/>
              <a:gd name="connsiteY119" fmla="*/ 4238597 h 5107330"/>
              <a:gd name="connsiteX120" fmla="*/ 3246858 w 4833128"/>
              <a:gd name="connsiteY120" fmla="*/ 4238597 h 5107330"/>
              <a:gd name="connsiteX121" fmla="*/ 3246858 w 4833128"/>
              <a:gd name="connsiteY121" fmla="*/ 4248848 h 5107330"/>
              <a:gd name="connsiteX122" fmla="*/ 3226357 w 4833128"/>
              <a:gd name="connsiteY122" fmla="*/ 4269349 h 5107330"/>
              <a:gd name="connsiteX123" fmla="*/ 3213544 w 4833128"/>
              <a:gd name="connsiteY123" fmla="*/ 4248848 h 5107330"/>
              <a:gd name="connsiteX124" fmla="*/ 1399198 w 4833128"/>
              <a:gd name="connsiteY124" fmla="*/ 4205283 h 5107330"/>
              <a:gd name="connsiteX125" fmla="*/ 1419699 w 4833128"/>
              <a:gd name="connsiteY125" fmla="*/ 4225784 h 5107330"/>
              <a:gd name="connsiteX126" fmla="*/ 1399198 w 4833128"/>
              <a:gd name="connsiteY126" fmla="*/ 4248848 h 5107330"/>
              <a:gd name="connsiteX127" fmla="*/ 1376135 w 4833128"/>
              <a:gd name="connsiteY127" fmla="*/ 4225784 h 5107330"/>
              <a:gd name="connsiteX128" fmla="*/ 1399198 w 4833128"/>
              <a:gd name="connsiteY128" fmla="*/ 4205283 h 5107330"/>
              <a:gd name="connsiteX129" fmla="*/ 3169979 w 4833128"/>
              <a:gd name="connsiteY129" fmla="*/ 4138654 h 5107330"/>
              <a:gd name="connsiteX130" fmla="*/ 3169979 w 4833128"/>
              <a:gd name="connsiteY130" fmla="*/ 4171969 h 5107330"/>
              <a:gd name="connsiteX131" fmla="*/ 3182792 w 4833128"/>
              <a:gd name="connsiteY131" fmla="*/ 4171969 h 5107330"/>
              <a:gd name="connsiteX132" fmla="*/ 3193043 w 4833128"/>
              <a:gd name="connsiteY132" fmla="*/ 4138654 h 5107330"/>
              <a:gd name="connsiteX133" fmla="*/ 3303236 w 4833128"/>
              <a:gd name="connsiteY133" fmla="*/ 4095090 h 5107330"/>
              <a:gd name="connsiteX134" fmla="*/ 3336550 w 4833128"/>
              <a:gd name="connsiteY134" fmla="*/ 4095090 h 5107330"/>
              <a:gd name="connsiteX135" fmla="*/ 3323737 w 4833128"/>
              <a:gd name="connsiteY135" fmla="*/ 4128404 h 5107330"/>
              <a:gd name="connsiteX136" fmla="*/ 3303236 w 4833128"/>
              <a:gd name="connsiteY136" fmla="*/ 4128404 h 5107330"/>
              <a:gd name="connsiteX137" fmla="*/ 1155748 w 4833128"/>
              <a:gd name="connsiteY137" fmla="*/ 4082277 h 5107330"/>
              <a:gd name="connsiteX138" fmla="*/ 1189062 w 4833128"/>
              <a:gd name="connsiteY138" fmla="*/ 4082277 h 5107330"/>
              <a:gd name="connsiteX139" fmla="*/ 1232627 w 4833128"/>
              <a:gd name="connsiteY139" fmla="*/ 4128404 h 5107330"/>
              <a:gd name="connsiteX140" fmla="*/ 1232627 w 4833128"/>
              <a:gd name="connsiteY140" fmla="*/ 4138654 h 5107330"/>
              <a:gd name="connsiteX141" fmla="*/ 1155748 w 4833128"/>
              <a:gd name="connsiteY141" fmla="*/ 4095090 h 5107330"/>
              <a:gd name="connsiteX142" fmla="*/ 4195033 w 4833128"/>
              <a:gd name="connsiteY142" fmla="*/ 4051525 h 5107330"/>
              <a:gd name="connsiteX143" fmla="*/ 4205283 w 4833128"/>
              <a:gd name="connsiteY143" fmla="*/ 4072026 h 5107330"/>
              <a:gd name="connsiteX144" fmla="*/ 4184782 w 4833128"/>
              <a:gd name="connsiteY144" fmla="*/ 4082277 h 5107330"/>
              <a:gd name="connsiteX145" fmla="*/ 4171969 w 4833128"/>
              <a:gd name="connsiteY145" fmla="*/ 4061775 h 5107330"/>
              <a:gd name="connsiteX146" fmla="*/ 3413429 w 4833128"/>
              <a:gd name="connsiteY146" fmla="*/ 4028461 h 5107330"/>
              <a:gd name="connsiteX147" fmla="*/ 3423680 w 4833128"/>
              <a:gd name="connsiteY147" fmla="*/ 4051525 h 5107330"/>
              <a:gd name="connsiteX148" fmla="*/ 3403179 w 4833128"/>
              <a:gd name="connsiteY148" fmla="*/ 4061775 h 5107330"/>
              <a:gd name="connsiteX149" fmla="*/ 3390365 w 4833128"/>
              <a:gd name="connsiteY149" fmla="*/ 4038712 h 5107330"/>
              <a:gd name="connsiteX150" fmla="*/ 1012240 w 4833128"/>
              <a:gd name="connsiteY150" fmla="*/ 3995147 h 5107330"/>
              <a:gd name="connsiteX151" fmla="*/ 1045555 w 4833128"/>
              <a:gd name="connsiteY151" fmla="*/ 4028461 h 5107330"/>
              <a:gd name="connsiteX152" fmla="*/ 1025054 w 4833128"/>
              <a:gd name="connsiteY152" fmla="*/ 4051525 h 5107330"/>
              <a:gd name="connsiteX153" fmla="*/ 1012240 w 4833128"/>
              <a:gd name="connsiteY153" fmla="*/ 4051525 h 5107330"/>
              <a:gd name="connsiteX154" fmla="*/ 991739 w 4833128"/>
              <a:gd name="connsiteY154" fmla="*/ 4028461 h 5107330"/>
              <a:gd name="connsiteX155" fmla="*/ 991739 w 4833128"/>
              <a:gd name="connsiteY155" fmla="*/ 4018211 h 5107330"/>
              <a:gd name="connsiteX156" fmla="*/ 1012240 w 4833128"/>
              <a:gd name="connsiteY156" fmla="*/ 3995147 h 5107330"/>
              <a:gd name="connsiteX157" fmla="*/ 4118154 w 4833128"/>
              <a:gd name="connsiteY157" fmla="*/ 3928518 h 5107330"/>
              <a:gd name="connsiteX158" fmla="*/ 4138655 w 4833128"/>
              <a:gd name="connsiteY158" fmla="*/ 3928518 h 5107330"/>
              <a:gd name="connsiteX159" fmla="*/ 4415419 w 4833128"/>
              <a:gd name="connsiteY159" fmla="*/ 4095090 h 5107330"/>
              <a:gd name="connsiteX160" fmla="*/ 4402606 w 4833128"/>
              <a:gd name="connsiteY160" fmla="*/ 4095090 h 5107330"/>
              <a:gd name="connsiteX161" fmla="*/ 4118154 w 4833128"/>
              <a:gd name="connsiteY161" fmla="*/ 3928518 h 5107330"/>
              <a:gd name="connsiteX162" fmla="*/ 3500559 w 4833128"/>
              <a:gd name="connsiteY162" fmla="*/ 3928518 h 5107330"/>
              <a:gd name="connsiteX163" fmla="*/ 3500559 w 4833128"/>
              <a:gd name="connsiteY163" fmla="*/ 3961833 h 5107330"/>
              <a:gd name="connsiteX164" fmla="*/ 3480058 w 4833128"/>
              <a:gd name="connsiteY164" fmla="*/ 3984896 h 5107330"/>
              <a:gd name="connsiteX165" fmla="*/ 3467244 w 4833128"/>
              <a:gd name="connsiteY165" fmla="*/ 3984896 h 5107330"/>
              <a:gd name="connsiteX166" fmla="*/ 3467244 w 4833128"/>
              <a:gd name="connsiteY166" fmla="*/ 3961833 h 5107330"/>
              <a:gd name="connsiteX167" fmla="*/ 3500559 w 4833128"/>
              <a:gd name="connsiteY167" fmla="*/ 3928518 h 5107330"/>
              <a:gd name="connsiteX168" fmla="*/ 3787574 w 4833128"/>
              <a:gd name="connsiteY168" fmla="*/ 3918268 h 5107330"/>
              <a:gd name="connsiteX169" fmla="*/ 3797824 w 4833128"/>
              <a:gd name="connsiteY169" fmla="*/ 3918268 h 5107330"/>
              <a:gd name="connsiteX170" fmla="*/ 3820888 w 4833128"/>
              <a:gd name="connsiteY170" fmla="*/ 3941332 h 5107330"/>
              <a:gd name="connsiteX171" fmla="*/ 3797824 w 4833128"/>
              <a:gd name="connsiteY171" fmla="*/ 3951582 h 5107330"/>
              <a:gd name="connsiteX172" fmla="*/ 3787574 w 4833128"/>
              <a:gd name="connsiteY172" fmla="*/ 3951582 h 5107330"/>
              <a:gd name="connsiteX173" fmla="*/ 738039 w 4833128"/>
              <a:gd name="connsiteY173" fmla="*/ 3851639 h 5107330"/>
              <a:gd name="connsiteX174" fmla="*/ 758540 w 4833128"/>
              <a:gd name="connsiteY174" fmla="*/ 3851639 h 5107330"/>
              <a:gd name="connsiteX175" fmla="*/ 781603 w 4833128"/>
              <a:gd name="connsiteY175" fmla="*/ 3874703 h 5107330"/>
              <a:gd name="connsiteX176" fmla="*/ 748289 w 4833128"/>
              <a:gd name="connsiteY176" fmla="*/ 3908017 h 5107330"/>
              <a:gd name="connsiteX177" fmla="*/ 714975 w 4833128"/>
              <a:gd name="connsiteY177" fmla="*/ 3874703 h 5107330"/>
              <a:gd name="connsiteX178" fmla="*/ 738039 w 4833128"/>
              <a:gd name="connsiteY178" fmla="*/ 3851639 h 5107330"/>
              <a:gd name="connsiteX179" fmla="*/ 1276192 w 4833128"/>
              <a:gd name="connsiteY179" fmla="*/ 3841389 h 5107330"/>
              <a:gd name="connsiteX180" fmla="*/ 1309506 w 4833128"/>
              <a:gd name="connsiteY180" fmla="*/ 3841389 h 5107330"/>
              <a:gd name="connsiteX181" fmla="*/ 1322319 w 4833128"/>
              <a:gd name="connsiteY181" fmla="*/ 3928518 h 5107330"/>
              <a:gd name="connsiteX182" fmla="*/ 1299255 w 4833128"/>
              <a:gd name="connsiteY182" fmla="*/ 3928518 h 5107330"/>
              <a:gd name="connsiteX183" fmla="*/ 1276192 w 4833128"/>
              <a:gd name="connsiteY183" fmla="*/ 3864453 h 5107330"/>
              <a:gd name="connsiteX184" fmla="*/ 3610752 w 4833128"/>
              <a:gd name="connsiteY184" fmla="*/ 3808075 h 5107330"/>
              <a:gd name="connsiteX185" fmla="*/ 3633816 w 4833128"/>
              <a:gd name="connsiteY185" fmla="*/ 3808075 h 5107330"/>
              <a:gd name="connsiteX186" fmla="*/ 3644066 w 4833128"/>
              <a:gd name="connsiteY186" fmla="*/ 3864453 h 5107330"/>
              <a:gd name="connsiteX187" fmla="*/ 3590251 w 4833128"/>
              <a:gd name="connsiteY187" fmla="*/ 3874703 h 5107330"/>
              <a:gd name="connsiteX188" fmla="*/ 3577438 w 4833128"/>
              <a:gd name="connsiteY188" fmla="*/ 3851639 h 5107330"/>
              <a:gd name="connsiteX189" fmla="*/ 3577438 w 4833128"/>
              <a:gd name="connsiteY189" fmla="*/ 3841389 h 5107330"/>
              <a:gd name="connsiteX190" fmla="*/ 3610752 w 4833128"/>
              <a:gd name="connsiteY190" fmla="*/ 3808075 h 5107330"/>
              <a:gd name="connsiteX191" fmla="*/ 2267931 w 4833128"/>
              <a:gd name="connsiteY191" fmla="*/ 3764510 h 5107330"/>
              <a:gd name="connsiteX192" fmla="*/ 2257681 w 4833128"/>
              <a:gd name="connsiteY192" fmla="*/ 3785011 h 5107330"/>
              <a:gd name="connsiteX193" fmla="*/ 2278182 w 4833128"/>
              <a:gd name="connsiteY193" fmla="*/ 3797824 h 5107330"/>
              <a:gd name="connsiteX194" fmla="*/ 2290995 w 4833128"/>
              <a:gd name="connsiteY194" fmla="*/ 3774761 h 5107330"/>
              <a:gd name="connsiteX195" fmla="*/ 4722935 w 4833128"/>
              <a:gd name="connsiteY195" fmla="*/ 3741446 h 5107330"/>
              <a:gd name="connsiteX196" fmla="*/ 4733186 w 4833128"/>
              <a:gd name="connsiteY196" fmla="*/ 3741446 h 5107330"/>
              <a:gd name="connsiteX197" fmla="*/ 4756249 w 4833128"/>
              <a:gd name="connsiteY197" fmla="*/ 3764510 h 5107330"/>
              <a:gd name="connsiteX198" fmla="*/ 4733186 w 4833128"/>
              <a:gd name="connsiteY198" fmla="*/ 3785011 h 5107330"/>
              <a:gd name="connsiteX199" fmla="*/ 4722935 w 4833128"/>
              <a:gd name="connsiteY199" fmla="*/ 3764510 h 5107330"/>
              <a:gd name="connsiteX200" fmla="*/ 1365884 w 4833128"/>
              <a:gd name="connsiteY200" fmla="*/ 3741446 h 5107330"/>
              <a:gd name="connsiteX201" fmla="*/ 1342820 w 4833128"/>
              <a:gd name="connsiteY201" fmla="*/ 3764510 h 5107330"/>
              <a:gd name="connsiteX202" fmla="*/ 1353071 w 4833128"/>
              <a:gd name="connsiteY202" fmla="*/ 3797824 h 5107330"/>
              <a:gd name="connsiteX203" fmla="*/ 1365884 w 4833128"/>
              <a:gd name="connsiteY203" fmla="*/ 3797824 h 5107330"/>
              <a:gd name="connsiteX204" fmla="*/ 1376135 w 4833128"/>
              <a:gd name="connsiteY204" fmla="*/ 3741446 h 5107330"/>
              <a:gd name="connsiteX205" fmla="*/ 4228347 w 4833128"/>
              <a:gd name="connsiteY205" fmla="*/ 3720945 h 5107330"/>
              <a:gd name="connsiteX206" fmla="*/ 4248848 w 4833128"/>
              <a:gd name="connsiteY206" fmla="*/ 3741446 h 5107330"/>
              <a:gd name="connsiteX207" fmla="*/ 4248848 w 4833128"/>
              <a:gd name="connsiteY207" fmla="*/ 3754259 h 5107330"/>
              <a:gd name="connsiteX208" fmla="*/ 4228347 w 4833128"/>
              <a:gd name="connsiteY208" fmla="*/ 3754259 h 5107330"/>
              <a:gd name="connsiteX209" fmla="*/ 4205283 w 4833128"/>
              <a:gd name="connsiteY209" fmla="*/ 3731196 h 5107330"/>
              <a:gd name="connsiteX210" fmla="*/ 2795834 w 4833128"/>
              <a:gd name="connsiteY210" fmla="*/ 3708132 h 5107330"/>
              <a:gd name="connsiteX211" fmla="*/ 2808647 w 4833128"/>
              <a:gd name="connsiteY211" fmla="*/ 3731196 h 5107330"/>
              <a:gd name="connsiteX212" fmla="*/ 2808647 w 4833128"/>
              <a:gd name="connsiteY212" fmla="*/ 3741446 h 5107330"/>
              <a:gd name="connsiteX213" fmla="*/ 2718955 w 4833128"/>
              <a:gd name="connsiteY213" fmla="*/ 3831138 h 5107330"/>
              <a:gd name="connsiteX214" fmla="*/ 2729206 w 4833128"/>
              <a:gd name="connsiteY214" fmla="*/ 3851639 h 5107330"/>
              <a:gd name="connsiteX215" fmla="*/ 2675390 w 4833128"/>
              <a:gd name="connsiteY215" fmla="*/ 3928518 h 5107330"/>
              <a:gd name="connsiteX216" fmla="*/ 2675390 w 4833128"/>
              <a:gd name="connsiteY216" fmla="*/ 3961833 h 5107330"/>
              <a:gd name="connsiteX217" fmla="*/ 2929091 w 4833128"/>
              <a:gd name="connsiteY217" fmla="*/ 3720945 h 5107330"/>
              <a:gd name="connsiteX218" fmla="*/ 2929091 w 4833128"/>
              <a:gd name="connsiteY218" fmla="*/ 3708132 h 5107330"/>
              <a:gd name="connsiteX219" fmla="*/ 2852212 w 4833128"/>
              <a:gd name="connsiteY219" fmla="*/ 3797824 h 5107330"/>
              <a:gd name="connsiteX220" fmla="*/ 2829149 w 4833128"/>
              <a:gd name="connsiteY220" fmla="*/ 3808075 h 5107330"/>
              <a:gd name="connsiteX221" fmla="*/ 2808647 w 4833128"/>
              <a:gd name="connsiteY221" fmla="*/ 3785011 h 5107330"/>
              <a:gd name="connsiteX222" fmla="*/ 2829149 w 4833128"/>
              <a:gd name="connsiteY222" fmla="*/ 3720945 h 5107330"/>
              <a:gd name="connsiteX223" fmla="*/ 2829149 w 4833128"/>
              <a:gd name="connsiteY223" fmla="*/ 3708132 h 5107330"/>
              <a:gd name="connsiteX224" fmla="*/ 2906028 w 4833128"/>
              <a:gd name="connsiteY224" fmla="*/ 3631253 h 5107330"/>
              <a:gd name="connsiteX225" fmla="*/ 2839399 w 4833128"/>
              <a:gd name="connsiteY225" fmla="*/ 3697881 h 5107330"/>
              <a:gd name="connsiteX226" fmla="*/ 2852212 w 4833128"/>
              <a:gd name="connsiteY226" fmla="*/ 3697881 h 5107330"/>
              <a:gd name="connsiteX227" fmla="*/ 2895777 w 4833128"/>
              <a:gd name="connsiteY227" fmla="*/ 3654317 h 5107330"/>
              <a:gd name="connsiteX228" fmla="*/ 2906028 w 4833128"/>
              <a:gd name="connsiteY228" fmla="*/ 3654317 h 5107330"/>
              <a:gd name="connsiteX229" fmla="*/ 1309506 w 4833128"/>
              <a:gd name="connsiteY229" fmla="*/ 3597939 h 5107330"/>
              <a:gd name="connsiteX230" fmla="*/ 1309506 w 4833128"/>
              <a:gd name="connsiteY230" fmla="*/ 3644066 h 5107330"/>
              <a:gd name="connsiteX231" fmla="*/ 1322319 w 4833128"/>
              <a:gd name="connsiteY231" fmla="*/ 3697881 h 5107330"/>
              <a:gd name="connsiteX232" fmla="*/ 1342820 w 4833128"/>
              <a:gd name="connsiteY232" fmla="*/ 3677380 h 5107330"/>
              <a:gd name="connsiteX233" fmla="*/ 1322319 w 4833128"/>
              <a:gd name="connsiteY233" fmla="*/ 3597939 h 5107330"/>
              <a:gd name="connsiteX234" fmla="*/ 738039 w 4833128"/>
              <a:gd name="connsiteY234" fmla="*/ 3597939 h 5107330"/>
              <a:gd name="connsiteX235" fmla="*/ 837981 w 4833128"/>
              <a:gd name="connsiteY235" fmla="*/ 3654317 h 5107330"/>
              <a:gd name="connsiteX236" fmla="*/ 837981 w 4833128"/>
              <a:gd name="connsiteY236" fmla="*/ 3664567 h 5107330"/>
              <a:gd name="connsiteX237" fmla="*/ 825168 w 4833128"/>
              <a:gd name="connsiteY237" fmla="*/ 3664567 h 5107330"/>
              <a:gd name="connsiteX238" fmla="*/ 738039 w 4833128"/>
              <a:gd name="connsiteY238" fmla="*/ 3610752 h 5107330"/>
              <a:gd name="connsiteX239" fmla="*/ 4007960 w 4833128"/>
              <a:gd name="connsiteY239" fmla="*/ 3567187 h 5107330"/>
              <a:gd name="connsiteX240" fmla="*/ 4028461 w 4833128"/>
              <a:gd name="connsiteY240" fmla="*/ 3587688 h 5107330"/>
              <a:gd name="connsiteX241" fmla="*/ 4028461 w 4833128"/>
              <a:gd name="connsiteY241" fmla="*/ 3597939 h 5107330"/>
              <a:gd name="connsiteX242" fmla="*/ 4007960 w 4833128"/>
              <a:gd name="connsiteY242" fmla="*/ 3621002 h 5107330"/>
              <a:gd name="connsiteX243" fmla="*/ 3984897 w 4833128"/>
              <a:gd name="connsiteY243" fmla="*/ 3597939 h 5107330"/>
              <a:gd name="connsiteX244" fmla="*/ 3984897 w 4833128"/>
              <a:gd name="connsiteY244" fmla="*/ 3587688 h 5107330"/>
              <a:gd name="connsiteX245" fmla="*/ 4007960 w 4833128"/>
              <a:gd name="connsiteY245" fmla="*/ 3567187 h 5107330"/>
              <a:gd name="connsiteX246" fmla="*/ 3667130 w 4833128"/>
              <a:gd name="connsiteY246" fmla="*/ 3510809 h 5107330"/>
              <a:gd name="connsiteX247" fmla="*/ 3610752 w 4833128"/>
              <a:gd name="connsiteY247" fmla="*/ 3664567 h 5107330"/>
              <a:gd name="connsiteX248" fmla="*/ 3633816 w 4833128"/>
              <a:gd name="connsiteY248" fmla="*/ 3664567 h 5107330"/>
              <a:gd name="connsiteX249" fmla="*/ 3697881 w 4833128"/>
              <a:gd name="connsiteY249" fmla="*/ 3544123 h 5107330"/>
              <a:gd name="connsiteX250" fmla="*/ 3677380 w 4833128"/>
              <a:gd name="connsiteY250" fmla="*/ 3510809 h 5107330"/>
              <a:gd name="connsiteX251" fmla="*/ 1265941 w 4833128"/>
              <a:gd name="connsiteY251" fmla="*/ 3500559 h 5107330"/>
              <a:gd name="connsiteX252" fmla="*/ 1265941 w 4833128"/>
              <a:gd name="connsiteY252" fmla="*/ 3521060 h 5107330"/>
              <a:gd name="connsiteX253" fmla="*/ 1289005 w 4833128"/>
              <a:gd name="connsiteY253" fmla="*/ 3544123 h 5107330"/>
              <a:gd name="connsiteX254" fmla="*/ 1289005 w 4833128"/>
              <a:gd name="connsiteY254" fmla="*/ 3500559 h 5107330"/>
              <a:gd name="connsiteX255" fmla="*/ 3082849 w 4833128"/>
              <a:gd name="connsiteY255" fmla="*/ 3487745 h 5107330"/>
              <a:gd name="connsiteX256" fmla="*/ 3016221 w 4833128"/>
              <a:gd name="connsiteY256" fmla="*/ 3554374 h 5107330"/>
              <a:gd name="connsiteX257" fmla="*/ 3016221 w 4833128"/>
              <a:gd name="connsiteY257" fmla="*/ 3587688 h 5107330"/>
              <a:gd name="connsiteX258" fmla="*/ 3039285 w 4833128"/>
              <a:gd name="connsiteY258" fmla="*/ 3610752 h 5107330"/>
              <a:gd name="connsiteX259" fmla="*/ 3105913 w 4833128"/>
              <a:gd name="connsiteY259" fmla="*/ 3521060 h 5107330"/>
              <a:gd name="connsiteX260" fmla="*/ 3093100 w 4833128"/>
              <a:gd name="connsiteY260" fmla="*/ 3487745 h 5107330"/>
              <a:gd name="connsiteX261" fmla="*/ 2962406 w 4833128"/>
              <a:gd name="connsiteY261" fmla="*/ 3487745 h 5107330"/>
              <a:gd name="connsiteX262" fmla="*/ 2916278 w 4833128"/>
              <a:gd name="connsiteY262" fmla="*/ 3521060 h 5107330"/>
              <a:gd name="connsiteX263" fmla="*/ 2916278 w 4833128"/>
              <a:gd name="connsiteY263" fmla="*/ 3554374 h 5107330"/>
              <a:gd name="connsiteX264" fmla="*/ 2949592 w 4833128"/>
              <a:gd name="connsiteY264" fmla="*/ 3577438 h 5107330"/>
              <a:gd name="connsiteX265" fmla="*/ 2995720 w 4833128"/>
              <a:gd name="connsiteY265" fmla="*/ 3510809 h 5107330"/>
              <a:gd name="connsiteX266" fmla="*/ 2972656 w 4833128"/>
              <a:gd name="connsiteY266" fmla="*/ 3487745 h 5107330"/>
              <a:gd name="connsiteX267" fmla="*/ 2201303 w 4833128"/>
              <a:gd name="connsiteY267" fmla="*/ 3456994 h 5107330"/>
              <a:gd name="connsiteX268" fmla="*/ 2180802 w 4833128"/>
              <a:gd name="connsiteY268" fmla="*/ 3477495 h 5107330"/>
              <a:gd name="connsiteX269" fmla="*/ 2180802 w 4833128"/>
              <a:gd name="connsiteY269" fmla="*/ 3487745 h 5107330"/>
              <a:gd name="connsiteX270" fmla="*/ 2201303 w 4833128"/>
              <a:gd name="connsiteY270" fmla="*/ 3467244 h 5107330"/>
              <a:gd name="connsiteX271" fmla="*/ 3016221 w 4833128"/>
              <a:gd name="connsiteY271" fmla="*/ 3444181 h 5107330"/>
              <a:gd name="connsiteX272" fmla="*/ 3016221 w 4833128"/>
              <a:gd name="connsiteY272" fmla="*/ 3487745 h 5107330"/>
              <a:gd name="connsiteX273" fmla="*/ 3026471 w 4833128"/>
              <a:gd name="connsiteY273" fmla="*/ 3487745 h 5107330"/>
              <a:gd name="connsiteX274" fmla="*/ 3049535 w 4833128"/>
              <a:gd name="connsiteY274" fmla="*/ 3467244 h 5107330"/>
              <a:gd name="connsiteX275" fmla="*/ 3026471 w 4833128"/>
              <a:gd name="connsiteY275" fmla="*/ 3444181 h 5107330"/>
              <a:gd name="connsiteX276" fmla="*/ 2752270 w 4833128"/>
              <a:gd name="connsiteY276" fmla="*/ 3444181 h 5107330"/>
              <a:gd name="connsiteX277" fmla="*/ 2685641 w 4833128"/>
              <a:gd name="connsiteY277" fmla="*/ 3567187 h 5107330"/>
              <a:gd name="connsiteX278" fmla="*/ 2598511 w 4833128"/>
              <a:gd name="connsiteY278" fmla="*/ 3644066 h 5107330"/>
              <a:gd name="connsiteX279" fmla="*/ 2588261 w 4833128"/>
              <a:gd name="connsiteY279" fmla="*/ 3644066 h 5107330"/>
              <a:gd name="connsiteX280" fmla="*/ 2588261 w 4833128"/>
              <a:gd name="connsiteY280" fmla="*/ 3654317 h 5107330"/>
              <a:gd name="connsiteX281" fmla="*/ 2608762 w 4833128"/>
              <a:gd name="connsiteY281" fmla="*/ 3697881 h 5107330"/>
              <a:gd name="connsiteX282" fmla="*/ 2498569 w 4833128"/>
              <a:gd name="connsiteY282" fmla="*/ 3818325 h 5107330"/>
              <a:gd name="connsiteX283" fmla="*/ 2421689 w 4833128"/>
              <a:gd name="connsiteY283" fmla="*/ 3908017 h 5107330"/>
              <a:gd name="connsiteX284" fmla="*/ 2355061 w 4833128"/>
              <a:gd name="connsiteY284" fmla="*/ 3984896 h 5107330"/>
              <a:gd name="connsiteX285" fmla="*/ 2355061 w 4833128"/>
              <a:gd name="connsiteY285" fmla="*/ 4005397 h 5107330"/>
              <a:gd name="connsiteX286" fmla="*/ 2542133 w 4833128"/>
              <a:gd name="connsiteY286" fmla="*/ 3841389 h 5107330"/>
              <a:gd name="connsiteX287" fmla="*/ 2554947 w 4833128"/>
              <a:gd name="connsiteY287" fmla="*/ 3841389 h 5107330"/>
              <a:gd name="connsiteX288" fmla="*/ 2554947 w 4833128"/>
              <a:gd name="connsiteY288" fmla="*/ 3851639 h 5107330"/>
              <a:gd name="connsiteX289" fmla="*/ 2542133 w 4833128"/>
              <a:gd name="connsiteY289" fmla="*/ 3874703 h 5107330"/>
              <a:gd name="connsiteX290" fmla="*/ 2542133 w 4833128"/>
              <a:gd name="connsiteY290" fmla="*/ 3884954 h 5107330"/>
              <a:gd name="connsiteX291" fmla="*/ 2554947 w 4833128"/>
              <a:gd name="connsiteY291" fmla="*/ 3884954 h 5107330"/>
              <a:gd name="connsiteX292" fmla="*/ 2675390 w 4833128"/>
              <a:gd name="connsiteY292" fmla="*/ 3731196 h 5107330"/>
              <a:gd name="connsiteX293" fmla="*/ 2752270 w 4833128"/>
              <a:gd name="connsiteY293" fmla="*/ 3621002 h 5107330"/>
              <a:gd name="connsiteX294" fmla="*/ 2775333 w 4833128"/>
              <a:gd name="connsiteY294" fmla="*/ 3610752 h 5107330"/>
              <a:gd name="connsiteX295" fmla="*/ 2808647 w 4833128"/>
              <a:gd name="connsiteY295" fmla="*/ 3631253 h 5107330"/>
              <a:gd name="connsiteX296" fmla="*/ 2818898 w 4833128"/>
              <a:gd name="connsiteY296" fmla="*/ 3610752 h 5107330"/>
              <a:gd name="connsiteX297" fmla="*/ 2785584 w 4833128"/>
              <a:gd name="connsiteY297" fmla="*/ 3610752 h 5107330"/>
              <a:gd name="connsiteX298" fmla="*/ 2785584 w 4833128"/>
              <a:gd name="connsiteY298" fmla="*/ 3577438 h 5107330"/>
              <a:gd name="connsiteX299" fmla="*/ 2818898 w 4833128"/>
              <a:gd name="connsiteY299" fmla="*/ 3544123 h 5107330"/>
              <a:gd name="connsiteX300" fmla="*/ 2839399 w 4833128"/>
              <a:gd name="connsiteY300" fmla="*/ 3554374 h 5107330"/>
              <a:gd name="connsiteX301" fmla="*/ 2839399 w 4833128"/>
              <a:gd name="connsiteY301" fmla="*/ 3533873 h 5107330"/>
              <a:gd name="connsiteX302" fmla="*/ 2752270 w 4833128"/>
              <a:gd name="connsiteY302" fmla="*/ 3444181 h 5107330"/>
              <a:gd name="connsiteX303" fmla="*/ 143507 w 4833128"/>
              <a:gd name="connsiteY303" fmla="*/ 3444181 h 5107330"/>
              <a:gd name="connsiteX304" fmla="*/ 153758 w 4833128"/>
              <a:gd name="connsiteY304" fmla="*/ 3444181 h 5107330"/>
              <a:gd name="connsiteX305" fmla="*/ 176822 w 4833128"/>
              <a:gd name="connsiteY305" fmla="*/ 3467244 h 5107330"/>
              <a:gd name="connsiteX306" fmla="*/ 153758 w 4833128"/>
              <a:gd name="connsiteY306" fmla="*/ 3487745 h 5107330"/>
              <a:gd name="connsiteX307" fmla="*/ 143507 w 4833128"/>
              <a:gd name="connsiteY307" fmla="*/ 3487745 h 5107330"/>
              <a:gd name="connsiteX308" fmla="*/ 120444 w 4833128"/>
              <a:gd name="connsiteY308" fmla="*/ 3467244 h 5107330"/>
              <a:gd name="connsiteX309" fmla="*/ 143507 w 4833128"/>
              <a:gd name="connsiteY309" fmla="*/ 3444181 h 5107330"/>
              <a:gd name="connsiteX310" fmla="*/ 330580 w 4833128"/>
              <a:gd name="connsiteY310" fmla="*/ 3433930 h 5107330"/>
              <a:gd name="connsiteX311" fmla="*/ 363894 w 4833128"/>
              <a:gd name="connsiteY311" fmla="*/ 3433930 h 5107330"/>
              <a:gd name="connsiteX312" fmla="*/ 384395 w 4833128"/>
              <a:gd name="connsiteY312" fmla="*/ 3456994 h 5107330"/>
              <a:gd name="connsiteX313" fmla="*/ 384395 w 4833128"/>
              <a:gd name="connsiteY313" fmla="*/ 3467244 h 5107330"/>
              <a:gd name="connsiteX314" fmla="*/ 330580 w 4833128"/>
              <a:gd name="connsiteY314" fmla="*/ 3456994 h 5107330"/>
              <a:gd name="connsiteX315" fmla="*/ 263951 w 4833128"/>
              <a:gd name="connsiteY315" fmla="*/ 3410866 h 5107330"/>
              <a:gd name="connsiteX316" fmla="*/ 274202 w 4833128"/>
              <a:gd name="connsiteY316" fmla="*/ 3410866 h 5107330"/>
              <a:gd name="connsiteX317" fmla="*/ 297266 w 4833128"/>
              <a:gd name="connsiteY317" fmla="*/ 3433930 h 5107330"/>
              <a:gd name="connsiteX318" fmla="*/ 274202 w 4833128"/>
              <a:gd name="connsiteY318" fmla="*/ 3444181 h 5107330"/>
              <a:gd name="connsiteX319" fmla="*/ 263951 w 4833128"/>
              <a:gd name="connsiteY319" fmla="*/ 3444181 h 5107330"/>
              <a:gd name="connsiteX320" fmla="*/ 2157738 w 4833128"/>
              <a:gd name="connsiteY320" fmla="*/ 3380115 h 5107330"/>
              <a:gd name="connsiteX321" fmla="*/ 2157738 w 4833128"/>
              <a:gd name="connsiteY321" fmla="*/ 3423680 h 5107330"/>
              <a:gd name="connsiteX322" fmla="*/ 2180802 w 4833128"/>
              <a:gd name="connsiteY322" fmla="*/ 3423680 h 5107330"/>
              <a:gd name="connsiteX323" fmla="*/ 2180802 w 4833128"/>
              <a:gd name="connsiteY323" fmla="*/ 3410866 h 5107330"/>
              <a:gd name="connsiteX324" fmla="*/ 2167989 w 4833128"/>
              <a:gd name="connsiteY324" fmla="*/ 3380115 h 5107330"/>
              <a:gd name="connsiteX325" fmla="*/ 2070608 w 4833128"/>
              <a:gd name="connsiteY325" fmla="*/ 3357051 h 5107330"/>
              <a:gd name="connsiteX326" fmla="*/ 2070608 w 4833128"/>
              <a:gd name="connsiteY326" fmla="*/ 3367302 h 5107330"/>
              <a:gd name="connsiteX327" fmla="*/ 2080859 w 4833128"/>
              <a:gd name="connsiteY327" fmla="*/ 3433930 h 5107330"/>
              <a:gd name="connsiteX328" fmla="*/ 2103923 w 4833128"/>
              <a:gd name="connsiteY328" fmla="*/ 3423680 h 5107330"/>
              <a:gd name="connsiteX329" fmla="*/ 2147487 w 4833128"/>
              <a:gd name="connsiteY329" fmla="*/ 3456994 h 5107330"/>
              <a:gd name="connsiteX330" fmla="*/ 2147487 w 4833128"/>
              <a:gd name="connsiteY330" fmla="*/ 3444181 h 5107330"/>
              <a:gd name="connsiteX331" fmla="*/ 2070608 w 4833128"/>
              <a:gd name="connsiteY331" fmla="*/ 3357051 h 5107330"/>
              <a:gd name="connsiteX332" fmla="*/ 3687631 w 4833128"/>
              <a:gd name="connsiteY332" fmla="*/ 3333987 h 5107330"/>
              <a:gd name="connsiteX333" fmla="*/ 3667130 w 4833128"/>
              <a:gd name="connsiteY333" fmla="*/ 3444181 h 5107330"/>
              <a:gd name="connsiteX334" fmla="*/ 3710695 w 4833128"/>
              <a:gd name="connsiteY334" fmla="*/ 3380115 h 5107330"/>
              <a:gd name="connsiteX335" fmla="*/ 3710695 w 4833128"/>
              <a:gd name="connsiteY335" fmla="*/ 3333987 h 5107330"/>
              <a:gd name="connsiteX336" fmla="*/ 2114173 w 4833128"/>
              <a:gd name="connsiteY336" fmla="*/ 3280172 h 5107330"/>
              <a:gd name="connsiteX337" fmla="*/ 2114173 w 4833128"/>
              <a:gd name="connsiteY337" fmla="*/ 3290423 h 5107330"/>
              <a:gd name="connsiteX338" fmla="*/ 2134674 w 4833128"/>
              <a:gd name="connsiteY338" fmla="*/ 3333987 h 5107330"/>
              <a:gd name="connsiteX339" fmla="*/ 2147487 w 4833128"/>
              <a:gd name="connsiteY339" fmla="*/ 3333987 h 5107330"/>
              <a:gd name="connsiteX340" fmla="*/ 2147487 w 4833128"/>
              <a:gd name="connsiteY340" fmla="*/ 3280172 h 5107330"/>
              <a:gd name="connsiteX341" fmla="*/ 3105913 w 4833128"/>
              <a:gd name="connsiteY341" fmla="*/ 3269921 h 5107330"/>
              <a:gd name="connsiteX342" fmla="*/ 3105913 w 4833128"/>
              <a:gd name="connsiteY342" fmla="*/ 3300673 h 5107330"/>
              <a:gd name="connsiteX343" fmla="*/ 3116164 w 4833128"/>
              <a:gd name="connsiteY343" fmla="*/ 3300673 h 5107330"/>
              <a:gd name="connsiteX344" fmla="*/ 3126414 w 4833128"/>
              <a:gd name="connsiteY344" fmla="*/ 3269921 h 5107330"/>
              <a:gd name="connsiteX345" fmla="*/ 2080859 w 4833128"/>
              <a:gd name="connsiteY345" fmla="*/ 3159728 h 5107330"/>
              <a:gd name="connsiteX346" fmla="*/ 2080859 w 4833128"/>
              <a:gd name="connsiteY346" fmla="*/ 3236607 h 5107330"/>
              <a:gd name="connsiteX347" fmla="*/ 2103923 w 4833128"/>
              <a:gd name="connsiteY347" fmla="*/ 3257108 h 5107330"/>
              <a:gd name="connsiteX348" fmla="*/ 2114173 w 4833128"/>
              <a:gd name="connsiteY348" fmla="*/ 3223794 h 5107330"/>
              <a:gd name="connsiteX349" fmla="*/ 2080859 w 4833128"/>
              <a:gd name="connsiteY349" fmla="*/ 3159728 h 5107330"/>
              <a:gd name="connsiteX350" fmla="*/ 2478068 w 4833128"/>
              <a:gd name="connsiteY350" fmla="*/ 3136664 h 5107330"/>
              <a:gd name="connsiteX351" fmla="*/ 2521632 w 4833128"/>
              <a:gd name="connsiteY351" fmla="*/ 3190480 h 5107330"/>
              <a:gd name="connsiteX352" fmla="*/ 2511382 w 4833128"/>
              <a:gd name="connsiteY352" fmla="*/ 3203293 h 5107330"/>
              <a:gd name="connsiteX353" fmla="*/ 2455004 w 4833128"/>
              <a:gd name="connsiteY353" fmla="*/ 3159728 h 5107330"/>
              <a:gd name="connsiteX354" fmla="*/ 2478068 w 4833128"/>
              <a:gd name="connsiteY354" fmla="*/ 3136664 h 5107330"/>
              <a:gd name="connsiteX355" fmla="*/ 1222376 w 4833128"/>
              <a:gd name="connsiteY355" fmla="*/ 3126414 h 5107330"/>
              <a:gd name="connsiteX356" fmla="*/ 1222376 w 4833128"/>
              <a:gd name="connsiteY356" fmla="*/ 3213543 h 5107330"/>
              <a:gd name="connsiteX357" fmla="*/ 1232627 w 4833128"/>
              <a:gd name="connsiteY357" fmla="*/ 3213543 h 5107330"/>
              <a:gd name="connsiteX358" fmla="*/ 1232627 w 4833128"/>
              <a:gd name="connsiteY358" fmla="*/ 3126414 h 5107330"/>
              <a:gd name="connsiteX359" fmla="*/ 2895777 w 4833128"/>
              <a:gd name="connsiteY359" fmla="*/ 3113601 h 5107330"/>
              <a:gd name="connsiteX360" fmla="*/ 2916278 w 4833128"/>
              <a:gd name="connsiteY360" fmla="*/ 3136664 h 5107330"/>
              <a:gd name="connsiteX361" fmla="*/ 2885526 w 4833128"/>
              <a:gd name="connsiteY361" fmla="*/ 3159728 h 5107330"/>
              <a:gd name="connsiteX362" fmla="*/ 2862463 w 4833128"/>
              <a:gd name="connsiteY362" fmla="*/ 3159728 h 5107330"/>
              <a:gd name="connsiteX363" fmla="*/ 2862463 w 4833128"/>
              <a:gd name="connsiteY363" fmla="*/ 3146915 h 5107330"/>
              <a:gd name="connsiteX364" fmla="*/ 2895777 w 4833128"/>
              <a:gd name="connsiteY364" fmla="*/ 3113601 h 5107330"/>
              <a:gd name="connsiteX365" fmla="*/ 2070608 w 4833128"/>
              <a:gd name="connsiteY365" fmla="*/ 3093100 h 5107330"/>
              <a:gd name="connsiteX366" fmla="*/ 2037294 w 4833128"/>
              <a:gd name="connsiteY366" fmla="*/ 3126414 h 5107330"/>
              <a:gd name="connsiteX367" fmla="*/ 2037294 w 4833128"/>
              <a:gd name="connsiteY367" fmla="*/ 3159728 h 5107330"/>
              <a:gd name="connsiteX368" fmla="*/ 2047545 w 4833128"/>
              <a:gd name="connsiteY368" fmla="*/ 3159728 h 5107330"/>
              <a:gd name="connsiteX369" fmla="*/ 2080859 w 4833128"/>
              <a:gd name="connsiteY369" fmla="*/ 3126414 h 5107330"/>
              <a:gd name="connsiteX370" fmla="*/ 2080859 w 4833128"/>
              <a:gd name="connsiteY370" fmla="*/ 3093100 h 5107330"/>
              <a:gd name="connsiteX371" fmla="*/ 804667 w 4833128"/>
              <a:gd name="connsiteY371" fmla="*/ 3082849 h 5107330"/>
              <a:gd name="connsiteX372" fmla="*/ 814918 w 4833128"/>
              <a:gd name="connsiteY372" fmla="*/ 3103350 h 5107330"/>
              <a:gd name="connsiteX373" fmla="*/ 814918 w 4833128"/>
              <a:gd name="connsiteY373" fmla="*/ 3113601 h 5107330"/>
              <a:gd name="connsiteX374" fmla="*/ 781603 w 4833128"/>
              <a:gd name="connsiteY374" fmla="*/ 3113601 h 5107330"/>
              <a:gd name="connsiteX375" fmla="*/ 781603 w 4833128"/>
              <a:gd name="connsiteY375" fmla="*/ 3103350 h 5107330"/>
              <a:gd name="connsiteX376" fmla="*/ 804667 w 4833128"/>
              <a:gd name="connsiteY376" fmla="*/ 3082849 h 5107330"/>
              <a:gd name="connsiteX377" fmla="*/ 3887516 w 4833128"/>
              <a:gd name="connsiteY377" fmla="*/ 3016221 h 5107330"/>
              <a:gd name="connsiteX378" fmla="*/ 3787574 w 4833128"/>
              <a:gd name="connsiteY378" fmla="*/ 3203293 h 5107330"/>
              <a:gd name="connsiteX379" fmla="*/ 3797824 w 4833128"/>
              <a:gd name="connsiteY379" fmla="*/ 3246858 h 5107330"/>
              <a:gd name="connsiteX380" fmla="*/ 3841389 w 4833128"/>
              <a:gd name="connsiteY380" fmla="*/ 3203293 h 5107330"/>
              <a:gd name="connsiteX381" fmla="*/ 3831138 w 4833128"/>
              <a:gd name="connsiteY381" fmla="*/ 3190480 h 5107330"/>
              <a:gd name="connsiteX382" fmla="*/ 3874703 w 4833128"/>
              <a:gd name="connsiteY382" fmla="*/ 3169979 h 5107330"/>
              <a:gd name="connsiteX383" fmla="*/ 3874703 w 4833128"/>
              <a:gd name="connsiteY383" fmla="*/ 3082849 h 5107330"/>
              <a:gd name="connsiteX384" fmla="*/ 3908017 w 4833128"/>
              <a:gd name="connsiteY384" fmla="*/ 3059785 h 5107330"/>
              <a:gd name="connsiteX385" fmla="*/ 3908017 w 4833128"/>
              <a:gd name="connsiteY385" fmla="*/ 3016221 h 5107330"/>
              <a:gd name="connsiteX386" fmla="*/ 2301246 w 4833128"/>
              <a:gd name="connsiteY386" fmla="*/ 3003407 h 5107330"/>
              <a:gd name="connsiteX387" fmla="*/ 2311496 w 4833128"/>
              <a:gd name="connsiteY387" fmla="*/ 3003407 h 5107330"/>
              <a:gd name="connsiteX388" fmla="*/ 2421689 w 4833128"/>
              <a:gd name="connsiteY388" fmla="*/ 3093100 h 5107330"/>
              <a:gd name="connsiteX389" fmla="*/ 2411439 w 4833128"/>
              <a:gd name="connsiteY389" fmla="*/ 3113601 h 5107330"/>
              <a:gd name="connsiteX390" fmla="*/ 2367874 w 4833128"/>
              <a:gd name="connsiteY390" fmla="*/ 3070036 h 5107330"/>
              <a:gd name="connsiteX391" fmla="*/ 2355061 w 4833128"/>
              <a:gd name="connsiteY391" fmla="*/ 3070036 h 5107330"/>
              <a:gd name="connsiteX392" fmla="*/ 2334560 w 4833128"/>
              <a:gd name="connsiteY392" fmla="*/ 3082849 h 5107330"/>
              <a:gd name="connsiteX393" fmla="*/ 2301246 w 4833128"/>
              <a:gd name="connsiteY393" fmla="*/ 3016221 h 5107330"/>
              <a:gd name="connsiteX394" fmla="*/ 3854202 w 4833128"/>
              <a:gd name="connsiteY394" fmla="*/ 2982906 h 5107330"/>
              <a:gd name="connsiteX395" fmla="*/ 3820888 w 4833128"/>
              <a:gd name="connsiteY395" fmla="*/ 3016221 h 5107330"/>
              <a:gd name="connsiteX396" fmla="*/ 3841389 w 4833128"/>
              <a:gd name="connsiteY396" fmla="*/ 3016221 h 5107330"/>
              <a:gd name="connsiteX397" fmla="*/ 3864453 w 4833128"/>
              <a:gd name="connsiteY397" fmla="*/ 2993157 h 5107330"/>
              <a:gd name="connsiteX398" fmla="*/ 3864453 w 4833128"/>
              <a:gd name="connsiteY398" fmla="*/ 2982906 h 5107330"/>
              <a:gd name="connsiteX399" fmla="*/ 2421689 w 4833128"/>
              <a:gd name="connsiteY399" fmla="*/ 2972656 h 5107330"/>
              <a:gd name="connsiteX400" fmla="*/ 2431940 w 4833128"/>
              <a:gd name="connsiteY400" fmla="*/ 2972656 h 5107330"/>
              <a:gd name="connsiteX401" fmla="*/ 2478068 w 4833128"/>
              <a:gd name="connsiteY401" fmla="*/ 3016221 h 5107330"/>
              <a:gd name="connsiteX402" fmla="*/ 2465254 w 4833128"/>
              <a:gd name="connsiteY402" fmla="*/ 3016221 h 5107330"/>
              <a:gd name="connsiteX403" fmla="*/ 2421689 w 4833128"/>
              <a:gd name="connsiteY403" fmla="*/ 2972656 h 5107330"/>
              <a:gd name="connsiteX404" fmla="*/ 2224366 w 4833128"/>
              <a:gd name="connsiteY404" fmla="*/ 2959843 h 5107330"/>
              <a:gd name="connsiteX405" fmla="*/ 2244868 w 4833128"/>
              <a:gd name="connsiteY405" fmla="*/ 2959843 h 5107330"/>
              <a:gd name="connsiteX406" fmla="*/ 2278182 w 4833128"/>
              <a:gd name="connsiteY406" fmla="*/ 2972656 h 5107330"/>
              <a:gd name="connsiteX407" fmla="*/ 2278182 w 4833128"/>
              <a:gd name="connsiteY407" fmla="*/ 2993157 h 5107330"/>
              <a:gd name="connsiteX408" fmla="*/ 2257681 w 4833128"/>
              <a:gd name="connsiteY408" fmla="*/ 2993157 h 5107330"/>
              <a:gd name="connsiteX409" fmla="*/ 2224366 w 4833128"/>
              <a:gd name="connsiteY409" fmla="*/ 2959843 h 5107330"/>
              <a:gd name="connsiteX410" fmla="*/ 2167989 w 4833128"/>
              <a:gd name="connsiteY410" fmla="*/ 2906027 h 5107330"/>
              <a:gd name="connsiteX411" fmla="*/ 2191052 w 4833128"/>
              <a:gd name="connsiteY411" fmla="*/ 2949592 h 5107330"/>
              <a:gd name="connsiteX412" fmla="*/ 2157738 w 4833128"/>
              <a:gd name="connsiteY412" fmla="*/ 2993157 h 5107330"/>
              <a:gd name="connsiteX413" fmla="*/ 2147487 w 4833128"/>
              <a:gd name="connsiteY413" fmla="*/ 2993157 h 5107330"/>
              <a:gd name="connsiteX414" fmla="*/ 2157738 w 4833128"/>
              <a:gd name="connsiteY414" fmla="*/ 2949592 h 5107330"/>
              <a:gd name="connsiteX415" fmla="*/ 2147487 w 4833128"/>
              <a:gd name="connsiteY415" fmla="*/ 2916278 h 5107330"/>
              <a:gd name="connsiteX416" fmla="*/ 3941332 w 4833128"/>
              <a:gd name="connsiteY416" fmla="*/ 2872713 h 5107330"/>
              <a:gd name="connsiteX417" fmla="*/ 3908017 w 4833128"/>
              <a:gd name="connsiteY417" fmla="*/ 2926528 h 5107330"/>
              <a:gd name="connsiteX418" fmla="*/ 3918268 w 4833128"/>
              <a:gd name="connsiteY418" fmla="*/ 2926528 h 5107330"/>
              <a:gd name="connsiteX419" fmla="*/ 3951582 w 4833128"/>
              <a:gd name="connsiteY419" fmla="*/ 2872713 h 5107330"/>
              <a:gd name="connsiteX420" fmla="*/ 2588261 w 4833128"/>
              <a:gd name="connsiteY420" fmla="*/ 2872713 h 5107330"/>
              <a:gd name="connsiteX421" fmla="*/ 2631826 w 4833128"/>
              <a:gd name="connsiteY421" fmla="*/ 2906027 h 5107330"/>
              <a:gd name="connsiteX422" fmla="*/ 2631826 w 4833128"/>
              <a:gd name="connsiteY422" fmla="*/ 2926528 h 5107330"/>
              <a:gd name="connsiteX423" fmla="*/ 2619013 w 4833128"/>
              <a:gd name="connsiteY423" fmla="*/ 2926528 h 5107330"/>
              <a:gd name="connsiteX424" fmla="*/ 2575448 w 4833128"/>
              <a:gd name="connsiteY424" fmla="*/ 2882964 h 5107330"/>
              <a:gd name="connsiteX425" fmla="*/ 2588261 w 4833128"/>
              <a:gd name="connsiteY425" fmla="*/ 2872713 h 5107330"/>
              <a:gd name="connsiteX426" fmla="*/ 2685641 w 4833128"/>
              <a:gd name="connsiteY426" fmla="*/ 2862463 h 5107330"/>
              <a:gd name="connsiteX427" fmla="*/ 2852212 w 4833128"/>
              <a:gd name="connsiteY427" fmla="*/ 2906027 h 5107330"/>
              <a:gd name="connsiteX428" fmla="*/ 2852212 w 4833128"/>
              <a:gd name="connsiteY428" fmla="*/ 2916278 h 5107330"/>
              <a:gd name="connsiteX429" fmla="*/ 2665140 w 4833128"/>
              <a:gd name="connsiteY429" fmla="*/ 3003407 h 5107330"/>
              <a:gd name="connsiteX430" fmla="*/ 2652327 w 4833128"/>
              <a:gd name="connsiteY430" fmla="*/ 2982906 h 5107330"/>
              <a:gd name="connsiteX431" fmla="*/ 2652327 w 4833128"/>
              <a:gd name="connsiteY431" fmla="*/ 2972656 h 5107330"/>
              <a:gd name="connsiteX432" fmla="*/ 2729206 w 4833128"/>
              <a:gd name="connsiteY432" fmla="*/ 2926528 h 5107330"/>
              <a:gd name="connsiteX433" fmla="*/ 2675390 w 4833128"/>
              <a:gd name="connsiteY433" fmla="*/ 2882964 h 5107330"/>
              <a:gd name="connsiteX434" fmla="*/ 3577438 w 4833128"/>
              <a:gd name="connsiteY434" fmla="*/ 2829148 h 5107330"/>
              <a:gd name="connsiteX435" fmla="*/ 3577438 w 4833128"/>
              <a:gd name="connsiteY435" fmla="*/ 2926528 h 5107330"/>
              <a:gd name="connsiteX436" fmla="*/ 3590251 w 4833128"/>
              <a:gd name="connsiteY436" fmla="*/ 2926528 h 5107330"/>
              <a:gd name="connsiteX437" fmla="*/ 3621002 w 4833128"/>
              <a:gd name="connsiteY437" fmla="*/ 2839399 h 5107330"/>
              <a:gd name="connsiteX438" fmla="*/ 3621002 w 4833128"/>
              <a:gd name="connsiteY438" fmla="*/ 2829148 h 5107330"/>
              <a:gd name="connsiteX439" fmla="*/ 3610752 w 4833128"/>
              <a:gd name="connsiteY439" fmla="*/ 2829148 h 5107330"/>
              <a:gd name="connsiteX440" fmla="*/ 3590251 w 4833128"/>
              <a:gd name="connsiteY440" fmla="*/ 2839399 h 5107330"/>
              <a:gd name="connsiteX441" fmla="*/ 3577438 w 4833128"/>
              <a:gd name="connsiteY441" fmla="*/ 2829148 h 5107330"/>
              <a:gd name="connsiteX442" fmla="*/ 3193043 w 4833128"/>
              <a:gd name="connsiteY442" fmla="*/ 2816335 h 5107330"/>
              <a:gd name="connsiteX443" fmla="*/ 3203293 w 4833128"/>
              <a:gd name="connsiteY443" fmla="*/ 2816335 h 5107330"/>
              <a:gd name="connsiteX444" fmla="*/ 3226357 w 4833128"/>
              <a:gd name="connsiteY444" fmla="*/ 2839399 h 5107330"/>
              <a:gd name="connsiteX445" fmla="*/ 3203293 w 4833128"/>
              <a:gd name="connsiteY445" fmla="*/ 2849649 h 5107330"/>
              <a:gd name="connsiteX446" fmla="*/ 3193043 w 4833128"/>
              <a:gd name="connsiteY446" fmla="*/ 2849649 h 5107330"/>
              <a:gd name="connsiteX447" fmla="*/ 3644066 w 4833128"/>
              <a:gd name="connsiteY447" fmla="*/ 2795834 h 5107330"/>
              <a:gd name="connsiteX448" fmla="*/ 3633816 w 4833128"/>
              <a:gd name="connsiteY448" fmla="*/ 2862463 h 5107330"/>
              <a:gd name="connsiteX449" fmla="*/ 3644066 w 4833128"/>
              <a:gd name="connsiteY449" fmla="*/ 2893214 h 5107330"/>
              <a:gd name="connsiteX450" fmla="*/ 3633816 w 4833128"/>
              <a:gd name="connsiteY450" fmla="*/ 2906027 h 5107330"/>
              <a:gd name="connsiteX451" fmla="*/ 3654317 w 4833128"/>
              <a:gd name="connsiteY451" fmla="*/ 2916278 h 5107330"/>
              <a:gd name="connsiteX452" fmla="*/ 3667130 w 4833128"/>
              <a:gd name="connsiteY452" fmla="*/ 2795834 h 5107330"/>
              <a:gd name="connsiteX453" fmla="*/ 2134674 w 4833128"/>
              <a:gd name="connsiteY453" fmla="*/ 2795834 h 5107330"/>
              <a:gd name="connsiteX454" fmla="*/ 2147487 w 4833128"/>
              <a:gd name="connsiteY454" fmla="*/ 2816335 h 5107330"/>
              <a:gd name="connsiteX455" fmla="*/ 2124424 w 4833128"/>
              <a:gd name="connsiteY455" fmla="*/ 2829148 h 5107330"/>
              <a:gd name="connsiteX456" fmla="*/ 2114173 w 4833128"/>
              <a:gd name="connsiteY456" fmla="*/ 2829148 h 5107330"/>
              <a:gd name="connsiteX457" fmla="*/ 2114173 w 4833128"/>
              <a:gd name="connsiteY457" fmla="*/ 2816335 h 5107330"/>
              <a:gd name="connsiteX458" fmla="*/ 2134674 w 4833128"/>
              <a:gd name="connsiteY458" fmla="*/ 2795834 h 5107330"/>
              <a:gd name="connsiteX459" fmla="*/ 1165998 w 4833128"/>
              <a:gd name="connsiteY459" fmla="*/ 2772770 h 5107330"/>
              <a:gd name="connsiteX460" fmla="*/ 1155748 w 4833128"/>
              <a:gd name="connsiteY460" fmla="*/ 2829148 h 5107330"/>
              <a:gd name="connsiteX461" fmla="*/ 1155748 w 4833128"/>
              <a:gd name="connsiteY461" fmla="*/ 2839399 h 5107330"/>
              <a:gd name="connsiteX462" fmla="*/ 1165998 w 4833128"/>
              <a:gd name="connsiteY462" fmla="*/ 2839399 h 5107330"/>
              <a:gd name="connsiteX463" fmla="*/ 1212126 w 4833128"/>
              <a:gd name="connsiteY463" fmla="*/ 2795834 h 5107330"/>
              <a:gd name="connsiteX464" fmla="*/ 1165998 w 4833128"/>
              <a:gd name="connsiteY464" fmla="*/ 2772770 h 5107330"/>
              <a:gd name="connsiteX465" fmla="*/ 3744009 w 4833128"/>
              <a:gd name="connsiteY465" fmla="*/ 2762520 h 5107330"/>
              <a:gd name="connsiteX466" fmla="*/ 3744009 w 4833128"/>
              <a:gd name="connsiteY466" fmla="*/ 2795834 h 5107330"/>
              <a:gd name="connsiteX467" fmla="*/ 3764510 w 4833128"/>
              <a:gd name="connsiteY467" fmla="*/ 2795834 h 5107330"/>
              <a:gd name="connsiteX468" fmla="*/ 3764510 w 4833128"/>
              <a:gd name="connsiteY468" fmla="*/ 2762520 h 5107330"/>
              <a:gd name="connsiteX469" fmla="*/ 2565197 w 4833128"/>
              <a:gd name="connsiteY469" fmla="*/ 2739456 h 5107330"/>
              <a:gd name="connsiteX470" fmla="*/ 2588261 w 4833128"/>
              <a:gd name="connsiteY470" fmla="*/ 2739456 h 5107330"/>
              <a:gd name="connsiteX471" fmla="*/ 2588261 w 4833128"/>
              <a:gd name="connsiteY471" fmla="*/ 2752269 h 5107330"/>
              <a:gd name="connsiteX472" fmla="*/ 2565197 w 4833128"/>
              <a:gd name="connsiteY472" fmla="*/ 2772770 h 5107330"/>
              <a:gd name="connsiteX473" fmla="*/ 2542133 w 4833128"/>
              <a:gd name="connsiteY473" fmla="*/ 2752269 h 5107330"/>
              <a:gd name="connsiteX474" fmla="*/ 2444753 w 4833128"/>
              <a:gd name="connsiteY474" fmla="*/ 2739456 h 5107330"/>
              <a:gd name="connsiteX475" fmla="*/ 2455004 w 4833128"/>
              <a:gd name="connsiteY475" fmla="*/ 2762520 h 5107330"/>
              <a:gd name="connsiteX476" fmla="*/ 2431940 w 4833128"/>
              <a:gd name="connsiteY476" fmla="*/ 2772770 h 5107330"/>
              <a:gd name="connsiteX477" fmla="*/ 2421689 w 4833128"/>
              <a:gd name="connsiteY477" fmla="*/ 2752269 h 5107330"/>
              <a:gd name="connsiteX478" fmla="*/ 3059786 w 4833128"/>
              <a:gd name="connsiteY478" fmla="*/ 2729206 h 5107330"/>
              <a:gd name="connsiteX479" fmla="*/ 3072599 w 4833128"/>
              <a:gd name="connsiteY479" fmla="*/ 2752269 h 5107330"/>
              <a:gd name="connsiteX480" fmla="*/ 3049535 w 4833128"/>
              <a:gd name="connsiteY480" fmla="*/ 2762520 h 5107330"/>
              <a:gd name="connsiteX481" fmla="*/ 3039285 w 4833128"/>
              <a:gd name="connsiteY481" fmla="*/ 2739456 h 5107330"/>
              <a:gd name="connsiteX482" fmla="*/ 3667130 w 4833128"/>
              <a:gd name="connsiteY482" fmla="*/ 2685641 h 5107330"/>
              <a:gd name="connsiteX483" fmla="*/ 3633816 w 4833128"/>
              <a:gd name="connsiteY483" fmla="*/ 2706142 h 5107330"/>
              <a:gd name="connsiteX484" fmla="*/ 3610752 w 4833128"/>
              <a:gd name="connsiteY484" fmla="*/ 2695891 h 5107330"/>
              <a:gd name="connsiteX485" fmla="*/ 3600501 w 4833128"/>
              <a:gd name="connsiteY485" fmla="*/ 2718955 h 5107330"/>
              <a:gd name="connsiteX486" fmla="*/ 3600501 w 4833128"/>
              <a:gd name="connsiteY486" fmla="*/ 2739456 h 5107330"/>
              <a:gd name="connsiteX487" fmla="*/ 3677380 w 4833128"/>
              <a:gd name="connsiteY487" fmla="*/ 2685641 h 5107330"/>
              <a:gd name="connsiteX488" fmla="*/ 1993729 w 4833128"/>
              <a:gd name="connsiteY488" fmla="*/ 2685641 h 5107330"/>
              <a:gd name="connsiteX489" fmla="*/ 1993729 w 4833128"/>
              <a:gd name="connsiteY489" fmla="*/ 2706142 h 5107330"/>
              <a:gd name="connsiteX490" fmla="*/ 2003980 w 4833128"/>
              <a:gd name="connsiteY490" fmla="*/ 2706142 h 5107330"/>
              <a:gd name="connsiteX491" fmla="*/ 2037294 w 4833128"/>
              <a:gd name="connsiteY491" fmla="*/ 2695891 h 5107330"/>
              <a:gd name="connsiteX492" fmla="*/ 2037294 w 4833128"/>
              <a:gd name="connsiteY492" fmla="*/ 2685641 h 5107330"/>
              <a:gd name="connsiteX493" fmla="*/ 1947602 w 4833128"/>
              <a:gd name="connsiteY493" fmla="*/ 2685641 h 5107330"/>
              <a:gd name="connsiteX494" fmla="*/ 1927101 w 4833128"/>
              <a:gd name="connsiteY494" fmla="*/ 2706142 h 5107330"/>
              <a:gd name="connsiteX495" fmla="*/ 1947602 w 4833128"/>
              <a:gd name="connsiteY495" fmla="*/ 2718955 h 5107330"/>
              <a:gd name="connsiteX496" fmla="*/ 1960415 w 4833128"/>
              <a:gd name="connsiteY496" fmla="*/ 2718955 h 5107330"/>
              <a:gd name="connsiteX497" fmla="*/ 1960415 w 4833128"/>
              <a:gd name="connsiteY497" fmla="*/ 2685641 h 5107330"/>
              <a:gd name="connsiteX498" fmla="*/ 1760530 w 4833128"/>
              <a:gd name="connsiteY498" fmla="*/ 2685641 h 5107330"/>
              <a:gd name="connsiteX499" fmla="*/ 1750279 w 4833128"/>
              <a:gd name="connsiteY499" fmla="*/ 2718955 h 5107330"/>
              <a:gd name="connsiteX500" fmla="*/ 1750279 w 4833128"/>
              <a:gd name="connsiteY500" fmla="*/ 2729206 h 5107330"/>
              <a:gd name="connsiteX501" fmla="*/ 1760530 w 4833128"/>
              <a:gd name="connsiteY501" fmla="*/ 2729206 h 5107330"/>
              <a:gd name="connsiteX502" fmla="*/ 1773343 w 4833128"/>
              <a:gd name="connsiteY502" fmla="*/ 2695891 h 5107330"/>
              <a:gd name="connsiteX503" fmla="*/ 1773343 w 4833128"/>
              <a:gd name="connsiteY503" fmla="*/ 2685641 h 5107330"/>
              <a:gd name="connsiteX504" fmla="*/ 3931081 w 4833128"/>
              <a:gd name="connsiteY504" fmla="*/ 2642076 h 5107330"/>
              <a:gd name="connsiteX505" fmla="*/ 3931081 w 4833128"/>
              <a:gd name="connsiteY505" fmla="*/ 2675390 h 5107330"/>
              <a:gd name="connsiteX506" fmla="*/ 3951582 w 4833128"/>
              <a:gd name="connsiteY506" fmla="*/ 2675390 h 5107330"/>
              <a:gd name="connsiteX507" fmla="*/ 3951582 w 4833128"/>
              <a:gd name="connsiteY507" fmla="*/ 2642076 h 5107330"/>
              <a:gd name="connsiteX508" fmla="*/ 3687631 w 4833128"/>
              <a:gd name="connsiteY508" fmla="*/ 2629263 h 5107330"/>
              <a:gd name="connsiteX509" fmla="*/ 3677380 w 4833128"/>
              <a:gd name="connsiteY509" fmla="*/ 2675390 h 5107330"/>
              <a:gd name="connsiteX510" fmla="*/ 3697881 w 4833128"/>
              <a:gd name="connsiteY510" fmla="*/ 2675390 h 5107330"/>
              <a:gd name="connsiteX511" fmla="*/ 3697881 w 4833128"/>
              <a:gd name="connsiteY511" fmla="*/ 2629263 h 5107330"/>
              <a:gd name="connsiteX512" fmla="*/ 3974646 w 4833128"/>
              <a:gd name="connsiteY512" fmla="*/ 2595949 h 5107330"/>
              <a:gd name="connsiteX513" fmla="*/ 3951582 w 4833128"/>
              <a:gd name="connsiteY513" fmla="*/ 2619012 h 5107330"/>
              <a:gd name="connsiteX514" fmla="*/ 3951582 w 4833128"/>
              <a:gd name="connsiteY514" fmla="*/ 2629263 h 5107330"/>
              <a:gd name="connsiteX515" fmla="*/ 3974646 w 4833128"/>
              <a:gd name="connsiteY515" fmla="*/ 2629263 h 5107330"/>
              <a:gd name="connsiteX516" fmla="*/ 3995147 w 4833128"/>
              <a:gd name="connsiteY516" fmla="*/ 2608762 h 5107330"/>
              <a:gd name="connsiteX517" fmla="*/ 3995147 w 4833128"/>
              <a:gd name="connsiteY517" fmla="*/ 2595949 h 5107330"/>
              <a:gd name="connsiteX518" fmla="*/ 3864453 w 4833128"/>
              <a:gd name="connsiteY518" fmla="*/ 2595949 h 5107330"/>
              <a:gd name="connsiteX519" fmla="*/ 3887516 w 4833128"/>
              <a:gd name="connsiteY519" fmla="*/ 2619012 h 5107330"/>
              <a:gd name="connsiteX520" fmla="*/ 3864453 w 4833128"/>
              <a:gd name="connsiteY520" fmla="*/ 2642076 h 5107330"/>
              <a:gd name="connsiteX521" fmla="*/ 3854202 w 4833128"/>
              <a:gd name="connsiteY521" fmla="*/ 2642076 h 5107330"/>
              <a:gd name="connsiteX522" fmla="*/ 3854202 w 4833128"/>
              <a:gd name="connsiteY522" fmla="*/ 2629263 h 5107330"/>
              <a:gd name="connsiteX523" fmla="*/ 3864453 w 4833128"/>
              <a:gd name="connsiteY523" fmla="*/ 2595949 h 5107330"/>
              <a:gd name="connsiteX524" fmla="*/ 2355061 w 4833128"/>
              <a:gd name="connsiteY524" fmla="*/ 2565197 h 5107330"/>
              <a:gd name="connsiteX525" fmla="*/ 2367874 w 4833128"/>
              <a:gd name="connsiteY525" fmla="*/ 2565197 h 5107330"/>
              <a:gd name="connsiteX526" fmla="*/ 2401188 w 4833128"/>
              <a:gd name="connsiteY526" fmla="*/ 2595949 h 5107330"/>
              <a:gd name="connsiteX527" fmla="*/ 2421689 w 4833128"/>
              <a:gd name="connsiteY527" fmla="*/ 2585698 h 5107330"/>
              <a:gd name="connsiteX528" fmla="*/ 2542133 w 4833128"/>
              <a:gd name="connsiteY528" fmla="*/ 2685641 h 5107330"/>
              <a:gd name="connsiteX529" fmla="*/ 2521632 w 4833128"/>
              <a:gd name="connsiteY529" fmla="*/ 2695891 h 5107330"/>
              <a:gd name="connsiteX530" fmla="*/ 2367874 w 4833128"/>
              <a:gd name="connsiteY530" fmla="*/ 2595949 h 5107330"/>
              <a:gd name="connsiteX531" fmla="*/ 2355061 w 4833128"/>
              <a:gd name="connsiteY531" fmla="*/ 2565197 h 5107330"/>
              <a:gd name="connsiteX532" fmla="*/ 2224366 w 4833128"/>
              <a:gd name="connsiteY532" fmla="*/ 2542133 h 5107330"/>
              <a:gd name="connsiteX533" fmla="*/ 2244868 w 4833128"/>
              <a:gd name="connsiteY533" fmla="*/ 2565197 h 5107330"/>
              <a:gd name="connsiteX534" fmla="*/ 2224366 w 4833128"/>
              <a:gd name="connsiteY534" fmla="*/ 2585698 h 5107330"/>
              <a:gd name="connsiteX535" fmla="*/ 2201303 w 4833128"/>
              <a:gd name="connsiteY535" fmla="*/ 2565197 h 5107330"/>
              <a:gd name="connsiteX536" fmla="*/ 2224366 w 4833128"/>
              <a:gd name="connsiteY536" fmla="*/ 2542133 h 5107330"/>
              <a:gd name="connsiteX537" fmla="*/ 4028461 w 4833128"/>
              <a:gd name="connsiteY537" fmla="*/ 2531883 h 5107330"/>
              <a:gd name="connsiteX538" fmla="*/ 4007960 w 4833128"/>
              <a:gd name="connsiteY538" fmla="*/ 2575448 h 5107330"/>
              <a:gd name="connsiteX539" fmla="*/ 4018211 w 4833128"/>
              <a:gd name="connsiteY539" fmla="*/ 2629263 h 5107330"/>
              <a:gd name="connsiteX540" fmla="*/ 4018211 w 4833128"/>
              <a:gd name="connsiteY540" fmla="*/ 2652327 h 5107330"/>
              <a:gd name="connsiteX541" fmla="*/ 3995147 w 4833128"/>
              <a:gd name="connsiteY541" fmla="*/ 2652327 h 5107330"/>
              <a:gd name="connsiteX542" fmla="*/ 3995147 w 4833128"/>
              <a:gd name="connsiteY542" fmla="*/ 2675390 h 5107330"/>
              <a:gd name="connsiteX543" fmla="*/ 4007960 w 4833128"/>
              <a:gd name="connsiteY543" fmla="*/ 2695891 h 5107330"/>
              <a:gd name="connsiteX544" fmla="*/ 3984897 w 4833128"/>
              <a:gd name="connsiteY544" fmla="*/ 2706142 h 5107330"/>
              <a:gd name="connsiteX545" fmla="*/ 3974646 w 4833128"/>
              <a:gd name="connsiteY545" fmla="*/ 2706142 h 5107330"/>
              <a:gd name="connsiteX546" fmla="*/ 3951582 w 4833128"/>
              <a:gd name="connsiteY546" fmla="*/ 2695891 h 5107330"/>
              <a:gd name="connsiteX547" fmla="*/ 3951582 w 4833128"/>
              <a:gd name="connsiteY547" fmla="*/ 2762520 h 5107330"/>
              <a:gd name="connsiteX548" fmla="*/ 3931081 w 4833128"/>
              <a:gd name="connsiteY548" fmla="*/ 2762520 h 5107330"/>
              <a:gd name="connsiteX549" fmla="*/ 3908017 w 4833128"/>
              <a:gd name="connsiteY549" fmla="*/ 2729206 h 5107330"/>
              <a:gd name="connsiteX550" fmla="*/ 3854202 w 4833128"/>
              <a:gd name="connsiteY550" fmla="*/ 2906027 h 5107330"/>
              <a:gd name="connsiteX551" fmla="*/ 3874703 w 4833128"/>
              <a:gd name="connsiteY551" fmla="*/ 2916278 h 5107330"/>
              <a:gd name="connsiteX552" fmla="*/ 3887516 w 4833128"/>
              <a:gd name="connsiteY552" fmla="*/ 2916278 h 5107330"/>
              <a:gd name="connsiteX553" fmla="*/ 3941332 w 4833128"/>
              <a:gd name="connsiteY553" fmla="*/ 2839399 h 5107330"/>
              <a:gd name="connsiteX554" fmla="*/ 4007960 w 4833128"/>
              <a:gd name="connsiteY554" fmla="*/ 2739456 h 5107330"/>
              <a:gd name="connsiteX555" fmla="*/ 4028461 w 4833128"/>
              <a:gd name="connsiteY555" fmla="*/ 2739456 h 5107330"/>
              <a:gd name="connsiteX556" fmla="*/ 4018211 w 4833128"/>
              <a:gd name="connsiteY556" fmla="*/ 2718955 h 5107330"/>
              <a:gd name="connsiteX557" fmla="*/ 4018211 w 4833128"/>
              <a:gd name="connsiteY557" fmla="*/ 2695891 h 5107330"/>
              <a:gd name="connsiteX558" fmla="*/ 4051525 w 4833128"/>
              <a:gd name="connsiteY558" fmla="*/ 2662577 h 5107330"/>
              <a:gd name="connsiteX559" fmla="*/ 4041274 w 4833128"/>
              <a:gd name="connsiteY559" fmla="*/ 2531883 h 5107330"/>
              <a:gd name="connsiteX560" fmla="*/ 3697881 w 4833128"/>
              <a:gd name="connsiteY560" fmla="*/ 2519070 h 5107330"/>
              <a:gd name="connsiteX561" fmla="*/ 3677380 w 4833128"/>
              <a:gd name="connsiteY561" fmla="*/ 2531883 h 5107330"/>
              <a:gd name="connsiteX562" fmla="*/ 3687631 w 4833128"/>
              <a:gd name="connsiteY562" fmla="*/ 2552384 h 5107330"/>
              <a:gd name="connsiteX563" fmla="*/ 3677380 w 4833128"/>
              <a:gd name="connsiteY563" fmla="*/ 2575448 h 5107330"/>
              <a:gd name="connsiteX564" fmla="*/ 3697881 w 4833128"/>
              <a:gd name="connsiteY564" fmla="*/ 2585698 h 5107330"/>
              <a:gd name="connsiteX565" fmla="*/ 3710695 w 4833128"/>
              <a:gd name="connsiteY565" fmla="*/ 2565197 h 5107330"/>
              <a:gd name="connsiteX566" fmla="*/ 3697881 w 4833128"/>
              <a:gd name="connsiteY566" fmla="*/ 2519070 h 5107330"/>
              <a:gd name="connsiteX567" fmla="*/ 3500559 w 4833128"/>
              <a:gd name="connsiteY567" fmla="*/ 2519070 h 5107330"/>
              <a:gd name="connsiteX568" fmla="*/ 3467244 w 4833128"/>
              <a:gd name="connsiteY568" fmla="*/ 2585698 h 5107330"/>
              <a:gd name="connsiteX569" fmla="*/ 3490308 w 4833128"/>
              <a:gd name="connsiteY569" fmla="*/ 2585698 h 5107330"/>
              <a:gd name="connsiteX570" fmla="*/ 3510809 w 4833128"/>
              <a:gd name="connsiteY570" fmla="*/ 2519070 h 5107330"/>
              <a:gd name="connsiteX571" fmla="*/ 1145497 w 4833128"/>
              <a:gd name="connsiteY571" fmla="*/ 2519070 h 5107330"/>
              <a:gd name="connsiteX572" fmla="*/ 1145497 w 4833128"/>
              <a:gd name="connsiteY572" fmla="*/ 2629263 h 5107330"/>
              <a:gd name="connsiteX573" fmla="*/ 1135247 w 4833128"/>
              <a:gd name="connsiteY573" fmla="*/ 2652327 h 5107330"/>
              <a:gd name="connsiteX574" fmla="*/ 1145497 w 4833128"/>
              <a:gd name="connsiteY574" fmla="*/ 2652327 h 5107330"/>
              <a:gd name="connsiteX575" fmla="*/ 1178812 w 4833128"/>
              <a:gd name="connsiteY575" fmla="*/ 2565197 h 5107330"/>
              <a:gd name="connsiteX576" fmla="*/ 1155748 w 4833128"/>
              <a:gd name="connsiteY576" fmla="*/ 2519070 h 5107330"/>
              <a:gd name="connsiteX577" fmla="*/ 3887516 w 4833128"/>
              <a:gd name="connsiteY577" fmla="*/ 2508819 h 5107330"/>
              <a:gd name="connsiteX578" fmla="*/ 3897767 w 4833128"/>
              <a:gd name="connsiteY578" fmla="*/ 2531883 h 5107330"/>
              <a:gd name="connsiteX579" fmla="*/ 3841389 w 4833128"/>
              <a:gd name="connsiteY579" fmla="*/ 2619012 h 5107330"/>
              <a:gd name="connsiteX580" fmla="*/ 3808075 w 4833128"/>
              <a:gd name="connsiteY580" fmla="*/ 2675390 h 5107330"/>
              <a:gd name="connsiteX581" fmla="*/ 3854202 w 4833128"/>
              <a:gd name="connsiteY581" fmla="*/ 2785584 h 5107330"/>
              <a:gd name="connsiteX582" fmla="*/ 3874703 w 4833128"/>
              <a:gd name="connsiteY582" fmla="*/ 2785584 h 5107330"/>
              <a:gd name="connsiteX583" fmla="*/ 3874703 w 4833128"/>
              <a:gd name="connsiteY583" fmla="*/ 2772770 h 5107330"/>
              <a:gd name="connsiteX584" fmla="*/ 3854202 w 4833128"/>
              <a:gd name="connsiteY584" fmla="*/ 2739456 h 5107330"/>
              <a:gd name="connsiteX585" fmla="*/ 3931081 w 4833128"/>
              <a:gd name="connsiteY585" fmla="*/ 2608762 h 5107330"/>
              <a:gd name="connsiteX586" fmla="*/ 3918268 w 4833128"/>
              <a:gd name="connsiteY586" fmla="*/ 2508819 h 5107330"/>
              <a:gd name="connsiteX587" fmla="*/ 4215534 w 4833128"/>
              <a:gd name="connsiteY587" fmla="*/ 2465255 h 5107330"/>
              <a:gd name="connsiteX588" fmla="*/ 4448733 w 4833128"/>
              <a:gd name="connsiteY588" fmla="*/ 2575448 h 5107330"/>
              <a:gd name="connsiteX589" fmla="*/ 4448733 w 4833128"/>
              <a:gd name="connsiteY589" fmla="*/ 2608762 h 5107330"/>
              <a:gd name="connsiteX590" fmla="*/ 4415419 w 4833128"/>
              <a:gd name="connsiteY590" fmla="*/ 2642076 h 5107330"/>
              <a:gd name="connsiteX591" fmla="*/ 4215534 w 4833128"/>
              <a:gd name="connsiteY591" fmla="*/ 2475505 h 5107330"/>
              <a:gd name="connsiteX592" fmla="*/ 3523622 w 4833128"/>
              <a:gd name="connsiteY592" fmla="*/ 2455004 h 5107330"/>
              <a:gd name="connsiteX593" fmla="*/ 3500559 w 4833128"/>
              <a:gd name="connsiteY593" fmla="*/ 2475505 h 5107330"/>
              <a:gd name="connsiteX594" fmla="*/ 3500559 w 4833128"/>
              <a:gd name="connsiteY594" fmla="*/ 2508819 h 5107330"/>
              <a:gd name="connsiteX595" fmla="*/ 3510809 w 4833128"/>
              <a:gd name="connsiteY595" fmla="*/ 2508819 h 5107330"/>
              <a:gd name="connsiteX596" fmla="*/ 3280172 w 4833128"/>
              <a:gd name="connsiteY596" fmla="*/ 2455004 h 5107330"/>
              <a:gd name="connsiteX597" fmla="*/ 3292985 w 4833128"/>
              <a:gd name="connsiteY597" fmla="*/ 2475505 h 5107330"/>
              <a:gd name="connsiteX598" fmla="*/ 3292985 w 4833128"/>
              <a:gd name="connsiteY598" fmla="*/ 2488318 h 5107330"/>
              <a:gd name="connsiteX599" fmla="*/ 3259671 w 4833128"/>
              <a:gd name="connsiteY599" fmla="*/ 2488318 h 5107330"/>
              <a:gd name="connsiteX600" fmla="*/ 3259671 w 4833128"/>
              <a:gd name="connsiteY600" fmla="*/ 2475505 h 5107330"/>
              <a:gd name="connsiteX601" fmla="*/ 3280172 w 4833128"/>
              <a:gd name="connsiteY601" fmla="*/ 2455004 h 5107330"/>
              <a:gd name="connsiteX602" fmla="*/ 1860472 w 4833128"/>
              <a:gd name="connsiteY602" fmla="*/ 2408877 h 5107330"/>
              <a:gd name="connsiteX603" fmla="*/ 1850222 w 4833128"/>
              <a:gd name="connsiteY603" fmla="*/ 2465255 h 5107330"/>
              <a:gd name="connsiteX604" fmla="*/ 1870723 w 4833128"/>
              <a:gd name="connsiteY604" fmla="*/ 2431940 h 5107330"/>
              <a:gd name="connsiteX605" fmla="*/ 1870723 w 4833128"/>
              <a:gd name="connsiteY605" fmla="*/ 2408877 h 5107330"/>
              <a:gd name="connsiteX606" fmla="*/ 1806657 w 4833128"/>
              <a:gd name="connsiteY606" fmla="*/ 2398626 h 5107330"/>
              <a:gd name="connsiteX607" fmla="*/ 1816908 w 4833128"/>
              <a:gd name="connsiteY607" fmla="*/ 2442191 h 5107330"/>
              <a:gd name="connsiteX608" fmla="*/ 1827158 w 4833128"/>
              <a:gd name="connsiteY608" fmla="*/ 2442191 h 5107330"/>
              <a:gd name="connsiteX609" fmla="*/ 1827158 w 4833128"/>
              <a:gd name="connsiteY609" fmla="*/ 2398626 h 5107330"/>
              <a:gd name="connsiteX610" fmla="*/ 3026471 w 4833128"/>
              <a:gd name="connsiteY610" fmla="*/ 2378125 h 5107330"/>
              <a:gd name="connsiteX611" fmla="*/ 3059786 w 4833128"/>
              <a:gd name="connsiteY611" fmla="*/ 2378125 h 5107330"/>
              <a:gd name="connsiteX612" fmla="*/ 3126414 w 4833128"/>
              <a:gd name="connsiteY612" fmla="*/ 2498569 h 5107330"/>
              <a:gd name="connsiteX613" fmla="*/ 3226357 w 4833128"/>
              <a:gd name="connsiteY613" fmla="*/ 2619012 h 5107330"/>
              <a:gd name="connsiteX614" fmla="*/ 3213544 w 4833128"/>
              <a:gd name="connsiteY614" fmla="*/ 2619012 h 5107330"/>
              <a:gd name="connsiteX615" fmla="*/ 3169979 w 4833128"/>
              <a:gd name="connsiteY615" fmla="*/ 2575448 h 5107330"/>
              <a:gd name="connsiteX616" fmla="*/ 3072599 w 4833128"/>
              <a:gd name="connsiteY616" fmla="*/ 2662577 h 5107330"/>
              <a:gd name="connsiteX617" fmla="*/ 3049535 w 4833128"/>
              <a:gd name="connsiteY617" fmla="*/ 2662577 h 5107330"/>
              <a:gd name="connsiteX618" fmla="*/ 3016221 w 4833128"/>
              <a:gd name="connsiteY618" fmla="*/ 2619012 h 5107330"/>
              <a:gd name="connsiteX619" fmla="*/ 3026471 w 4833128"/>
              <a:gd name="connsiteY619" fmla="*/ 2542133 h 5107330"/>
              <a:gd name="connsiteX620" fmla="*/ 2962406 w 4833128"/>
              <a:gd name="connsiteY620" fmla="*/ 2475505 h 5107330"/>
              <a:gd name="connsiteX621" fmla="*/ 2972656 w 4833128"/>
              <a:gd name="connsiteY621" fmla="*/ 2465255 h 5107330"/>
              <a:gd name="connsiteX622" fmla="*/ 3082849 w 4833128"/>
              <a:gd name="connsiteY622" fmla="*/ 2519070 h 5107330"/>
              <a:gd name="connsiteX623" fmla="*/ 3093100 w 4833128"/>
              <a:gd name="connsiteY623" fmla="*/ 2519070 h 5107330"/>
              <a:gd name="connsiteX624" fmla="*/ 3093100 w 4833128"/>
              <a:gd name="connsiteY624" fmla="*/ 2498569 h 5107330"/>
              <a:gd name="connsiteX625" fmla="*/ 3005970 w 4833128"/>
              <a:gd name="connsiteY625" fmla="*/ 2431940 h 5107330"/>
              <a:gd name="connsiteX626" fmla="*/ 3005970 w 4833128"/>
              <a:gd name="connsiteY626" fmla="*/ 2398626 h 5107330"/>
              <a:gd name="connsiteX627" fmla="*/ 3026471 w 4833128"/>
              <a:gd name="connsiteY627" fmla="*/ 2378125 h 5107330"/>
              <a:gd name="connsiteX628" fmla="*/ 4105340 w 4833128"/>
              <a:gd name="connsiteY628" fmla="*/ 2365312 h 5107330"/>
              <a:gd name="connsiteX629" fmla="*/ 4138655 w 4833128"/>
              <a:gd name="connsiteY629" fmla="*/ 2365312 h 5107330"/>
              <a:gd name="connsiteX630" fmla="*/ 4195033 w 4833128"/>
              <a:gd name="connsiteY630" fmla="*/ 2431940 h 5107330"/>
              <a:gd name="connsiteX631" fmla="*/ 4195033 w 4833128"/>
              <a:gd name="connsiteY631" fmla="*/ 2442191 h 5107330"/>
              <a:gd name="connsiteX632" fmla="*/ 4105340 w 4833128"/>
              <a:gd name="connsiteY632" fmla="*/ 2378125 h 5107330"/>
              <a:gd name="connsiteX633" fmla="*/ 2401188 w 4833128"/>
              <a:gd name="connsiteY633" fmla="*/ 2355061 h 5107330"/>
              <a:gd name="connsiteX634" fmla="*/ 2421689 w 4833128"/>
              <a:gd name="connsiteY634" fmla="*/ 2365312 h 5107330"/>
              <a:gd name="connsiteX635" fmla="*/ 2488318 w 4833128"/>
              <a:gd name="connsiteY635" fmla="*/ 2355061 h 5107330"/>
              <a:gd name="connsiteX636" fmla="*/ 2511382 w 4833128"/>
              <a:gd name="connsiteY636" fmla="*/ 2355061 h 5107330"/>
              <a:gd name="connsiteX637" fmla="*/ 2575448 w 4833128"/>
              <a:gd name="connsiteY637" fmla="*/ 2431940 h 5107330"/>
              <a:gd name="connsiteX638" fmla="*/ 2511382 w 4833128"/>
              <a:gd name="connsiteY638" fmla="*/ 2498569 h 5107330"/>
              <a:gd name="connsiteX639" fmla="*/ 2378125 w 4833128"/>
              <a:gd name="connsiteY639" fmla="*/ 2365312 h 5107330"/>
              <a:gd name="connsiteX640" fmla="*/ 1222376 w 4833128"/>
              <a:gd name="connsiteY640" fmla="*/ 2355061 h 5107330"/>
              <a:gd name="connsiteX641" fmla="*/ 1222376 w 4833128"/>
              <a:gd name="connsiteY641" fmla="*/ 2398626 h 5107330"/>
              <a:gd name="connsiteX642" fmla="*/ 1242877 w 4833128"/>
              <a:gd name="connsiteY642" fmla="*/ 2378125 h 5107330"/>
              <a:gd name="connsiteX643" fmla="*/ 1242877 w 4833128"/>
              <a:gd name="connsiteY643" fmla="*/ 2355061 h 5107330"/>
              <a:gd name="connsiteX644" fmla="*/ 1806657 w 4833128"/>
              <a:gd name="connsiteY644" fmla="*/ 2331997 h 5107330"/>
              <a:gd name="connsiteX645" fmla="*/ 1793844 w 4833128"/>
              <a:gd name="connsiteY645" fmla="*/ 2378125 h 5107330"/>
              <a:gd name="connsiteX646" fmla="*/ 1816908 w 4833128"/>
              <a:gd name="connsiteY646" fmla="*/ 2344811 h 5107330"/>
              <a:gd name="connsiteX647" fmla="*/ 1816908 w 4833128"/>
              <a:gd name="connsiteY647" fmla="*/ 2331997 h 5107330"/>
              <a:gd name="connsiteX648" fmla="*/ 3710695 w 4833128"/>
              <a:gd name="connsiteY648" fmla="*/ 2321747 h 5107330"/>
              <a:gd name="connsiteX649" fmla="*/ 3697881 w 4833128"/>
              <a:gd name="connsiteY649" fmla="*/ 2355061 h 5107330"/>
              <a:gd name="connsiteX650" fmla="*/ 3697881 w 4833128"/>
              <a:gd name="connsiteY650" fmla="*/ 2365312 h 5107330"/>
              <a:gd name="connsiteX651" fmla="*/ 3710695 w 4833128"/>
              <a:gd name="connsiteY651" fmla="*/ 2365312 h 5107330"/>
              <a:gd name="connsiteX652" fmla="*/ 3720945 w 4833128"/>
              <a:gd name="connsiteY652" fmla="*/ 2331997 h 5107330"/>
              <a:gd name="connsiteX653" fmla="*/ 3720945 w 4833128"/>
              <a:gd name="connsiteY653" fmla="*/ 2321747 h 5107330"/>
              <a:gd name="connsiteX654" fmla="*/ 2762520 w 4833128"/>
              <a:gd name="connsiteY654" fmla="*/ 2321747 h 5107330"/>
              <a:gd name="connsiteX655" fmla="*/ 2752270 w 4833128"/>
              <a:gd name="connsiteY655" fmla="*/ 2355061 h 5107330"/>
              <a:gd name="connsiteX656" fmla="*/ 2808647 w 4833128"/>
              <a:gd name="connsiteY656" fmla="*/ 2355061 h 5107330"/>
              <a:gd name="connsiteX657" fmla="*/ 2808647 w 4833128"/>
              <a:gd name="connsiteY657" fmla="*/ 2344811 h 5107330"/>
              <a:gd name="connsiteX658" fmla="*/ 2762520 w 4833128"/>
              <a:gd name="connsiteY658" fmla="*/ 2321747 h 5107330"/>
              <a:gd name="connsiteX659" fmla="*/ 4074589 w 4833128"/>
              <a:gd name="connsiteY659" fmla="*/ 2311497 h 5107330"/>
              <a:gd name="connsiteX660" fmla="*/ 4095090 w 4833128"/>
              <a:gd name="connsiteY660" fmla="*/ 2365312 h 5107330"/>
              <a:gd name="connsiteX661" fmla="*/ 4061776 w 4833128"/>
              <a:gd name="connsiteY661" fmla="*/ 2365312 h 5107330"/>
              <a:gd name="connsiteX662" fmla="*/ 4061776 w 4833128"/>
              <a:gd name="connsiteY662" fmla="*/ 2431940 h 5107330"/>
              <a:gd name="connsiteX663" fmla="*/ 4084839 w 4833128"/>
              <a:gd name="connsiteY663" fmla="*/ 2421690 h 5107330"/>
              <a:gd name="connsiteX664" fmla="*/ 4095090 w 4833128"/>
              <a:gd name="connsiteY664" fmla="*/ 2421690 h 5107330"/>
              <a:gd name="connsiteX665" fmla="*/ 4095090 w 4833128"/>
              <a:gd name="connsiteY665" fmla="*/ 2455004 h 5107330"/>
              <a:gd name="connsiteX666" fmla="*/ 4084839 w 4833128"/>
              <a:gd name="connsiteY666" fmla="*/ 2475505 h 5107330"/>
              <a:gd name="connsiteX667" fmla="*/ 4041274 w 4833128"/>
              <a:gd name="connsiteY667" fmla="*/ 2442191 h 5107330"/>
              <a:gd name="connsiteX668" fmla="*/ 4041274 w 4833128"/>
              <a:gd name="connsiteY668" fmla="*/ 2378125 h 5107330"/>
              <a:gd name="connsiteX669" fmla="*/ 4074589 w 4833128"/>
              <a:gd name="connsiteY669" fmla="*/ 2311497 h 5107330"/>
              <a:gd name="connsiteX670" fmla="*/ 3854202 w 4833128"/>
              <a:gd name="connsiteY670" fmla="*/ 2311497 h 5107330"/>
              <a:gd name="connsiteX671" fmla="*/ 3831138 w 4833128"/>
              <a:gd name="connsiteY671" fmla="*/ 2331997 h 5107330"/>
              <a:gd name="connsiteX672" fmla="*/ 3831138 w 4833128"/>
              <a:gd name="connsiteY672" fmla="*/ 2355061 h 5107330"/>
              <a:gd name="connsiteX673" fmla="*/ 3864453 w 4833128"/>
              <a:gd name="connsiteY673" fmla="*/ 2388375 h 5107330"/>
              <a:gd name="connsiteX674" fmla="*/ 3874703 w 4833128"/>
              <a:gd name="connsiteY674" fmla="*/ 2388375 h 5107330"/>
              <a:gd name="connsiteX675" fmla="*/ 3874703 w 4833128"/>
              <a:gd name="connsiteY675" fmla="*/ 2378125 h 5107330"/>
              <a:gd name="connsiteX676" fmla="*/ 3854202 w 4833128"/>
              <a:gd name="connsiteY676" fmla="*/ 2311497 h 5107330"/>
              <a:gd name="connsiteX677" fmla="*/ 2665140 w 4833128"/>
              <a:gd name="connsiteY677" fmla="*/ 2311497 h 5107330"/>
              <a:gd name="connsiteX678" fmla="*/ 2675390 w 4833128"/>
              <a:gd name="connsiteY678" fmla="*/ 2331997 h 5107330"/>
              <a:gd name="connsiteX679" fmla="*/ 2652327 w 4833128"/>
              <a:gd name="connsiteY679" fmla="*/ 2344811 h 5107330"/>
              <a:gd name="connsiteX680" fmla="*/ 2642076 w 4833128"/>
              <a:gd name="connsiteY680" fmla="*/ 2344811 h 5107330"/>
              <a:gd name="connsiteX681" fmla="*/ 2642076 w 4833128"/>
              <a:gd name="connsiteY681" fmla="*/ 2331997 h 5107330"/>
              <a:gd name="connsiteX682" fmla="*/ 2665140 w 4833128"/>
              <a:gd name="connsiteY682" fmla="*/ 2311497 h 5107330"/>
              <a:gd name="connsiteX683" fmla="*/ 3126414 w 4833128"/>
              <a:gd name="connsiteY683" fmla="*/ 2298683 h 5107330"/>
              <a:gd name="connsiteX684" fmla="*/ 3136665 w 4833128"/>
              <a:gd name="connsiteY684" fmla="*/ 2321747 h 5107330"/>
              <a:gd name="connsiteX685" fmla="*/ 3116164 w 4833128"/>
              <a:gd name="connsiteY685" fmla="*/ 2331997 h 5107330"/>
              <a:gd name="connsiteX686" fmla="*/ 3105913 w 4833128"/>
              <a:gd name="connsiteY686" fmla="*/ 2311497 h 5107330"/>
              <a:gd name="connsiteX687" fmla="*/ 2752270 w 4833128"/>
              <a:gd name="connsiteY687" fmla="*/ 2288433 h 5107330"/>
              <a:gd name="connsiteX688" fmla="*/ 2762520 w 4833128"/>
              <a:gd name="connsiteY688" fmla="*/ 2288433 h 5107330"/>
              <a:gd name="connsiteX689" fmla="*/ 2929091 w 4833128"/>
              <a:gd name="connsiteY689" fmla="*/ 2431940 h 5107330"/>
              <a:gd name="connsiteX690" fmla="*/ 2916278 w 4833128"/>
              <a:gd name="connsiteY690" fmla="*/ 2431940 h 5107330"/>
              <a:gd name="connsiteX691" fmla="*/ 2885526 w 4833128"/>
              <a:gd name="connsiteY691" fmla="*/ 2421690 h 5107330"/>
              <a:gd name="connsiteX692" fmla="*/ 2862463 w 4833128"/>
              <a:gd name="connsiteY692" fmla="*/ 2442191 h 5107330"/>
              <a:gd name="connsiteX693" fmla="*/ 2852212 w 4833128"/>
              <a:gd name="connsiteY693" fmla="*/ 2421690 h 5107330"/>
              <a:gd name="connsiteX694" fmla="*/ 2862463 w 4833128"/>
              <a:gd name="connsiteY694" fmla="*/ 2398626 h 5107330"/>
              <a:gd name="connsiteX695" fmla="*/ 2839399 w 4833128"/>
              <a:gd name="connsiteY695" fmla="*/ 2388375 h 5107330"/>
              <a:gd name="connsiteX696" fmla="*/ 2785584 w 4833128"/>
              <a:gd name="connsiteY696" fmla="*/ 2431940 h 5107330"/>
              <a:gd name="connsiteX697" fmla="*/ 2762520 w 4833128"/>
              <a:gd name="connsiteY697" fmla="*/ 2431940 h 5107330"/>
              <a:gd name="connsiteX698" fmla="*/ 2718955 w 4833128"/>
              <a:gd name="connsiteY698" fmla="*/ 2331997 h 5107330"/>
              <a:gd name="connsiteX699" fmla="*/ 2718955 w 4833128"/>
              <a:gd name="connsiteY699" fmla="*/ 2321747 h 5107330"/>
              <a:gd name="connsiteX700" fmla="*/ 2752270 w 4833128"/>
              <a:gd name="connsiteY700" fmla="*/ 2288433 h 5107330"/>
              <a:gd name="connsiteX701" fmla="*/ 4041274 w 4833128"/>
              <a:gd name="connsiteY701" fmla="*/ 2244868 h 5107330"/>
              <a:gd name="connsiteX702" fmla="*/ 4051525 w 4833128"/>
              <a:gd name="connsiteY702" fmla="*/ 2278182 h 5107330"/>
              <a:gd name="connsiteX703" fmla="*/ 3951582 w 4833128"/>
              <a:gd name="connsiteY703" fmla="*/ 2388375 h 5107330"/>
              <a:gd name="connsiteX704" fmla="*/ 3941332 w 4833128"/>
              <a:gd name="connsiteY704" fmla="*/ 2378125 h 5107330"/>
              <a:gd name="connsiteX705" fmla="*/ 3964395 w 4833128"/>
              <a:gd name="connsiteY705" fmla="*/ 2298683 h 5107330"/>
              <a:gd name="connsiteX706" fmla="*/ 3974646 w 4833128"/>
              <a:gd name="connsiteY706" fmla="*/ 2298683 h 5107330"/>
              <a:gd name="connsiteX707" fmla="*/ 3995147 w 4833128"/>
              <a:gd name="connsiteY707" fmla="*/ 2311497 h 5107330"/>
              <a:gd name="connsiteX708" fmla="*/ 4041274 w 4833128"/>
              <a:gd name="connsiteY708" fmla="*/ 2244868 h 5107330"/>
              <a:gd name="connsiteX709" fmla="*/ 1619585 w 4833128"/>
              <a:gd name="connsiteY709" fmla="*/ 2234617 h 5107330"/>
              <a:gd name="connsiteX710" fmla="*/ 1619585 w 4833128"/>
              <a:gd name="connsiteY710" fmla="*/ 2267932 h 5107330"/>
              <a:gd name="connsiteX711" fmla="*/ 1663150 w 4833128"/>
              <a:gd name="connsiteY711" fmla="*/ 2278182 h 5107330"/>
              <a:gd name="connsiteX712" fmla="*/ 1673400 w 4833128"/>
              <a:gd name="connsiteY712" fmla="*/ 2255119 h 5107330"/>
              <a:gd name="connsiteX713" fmla="*/ 1619585 w 4833128"/>
              <a:gd name="connsiteY713" fmla="*/ 2234617 h 5107330"/>
              <a:gd name="connsiteX714" fmla="*/ 2588261 w 4833128"/>
              <a:gd name="connsiteY714" fmla="*/ 2211554 h 5107330"/>
              <a:gd name="connsiteX715" fmla="*/ 2598511 w 4833128"/>
              <a:gd name="connsiteY715" fmla="*/ 2211554 h 5107330"/>
              <a:gd name="connsiteX716" fmla="*/ 2619013 w 4833128"/>
              <a:gd name="connsiteY716" fmla="*/ 2234617 h 5107330"/>
              <a:gd name="connsiteX717" fmla="*/ 2598511 w 4833128"/>
              <a:gd name="connsiteY717" fmla="*/ 2244868 h 5107330"/>
              <a:gd name="connsiteX718" fmla="*/ 2588261 w 4833128"/>
              <a:gd name="connsiteY718" fmla="*/ 2244868 h 5107330"/>
              <a:gd name="connsiteX719" fmla="*/ 1706714 w 4833128"/>
              <a:gd name="connsiteY719" fmla="*/ 2201303 h 5107330"/>
              <a:gd name="connsiteX720" fmla="*/ 1706714 w 4833128"/>
              <a:gd name="connsiteY720" fmla="*/ 2244868 h 5107330"/>
              <a:gd name="connsiteX721" fmla="*/ 1716965 w 4833128"/>
              <a:gd name="connsiteY721" fmla="*/ 2255119 h 5107330"/>
              <a:gd name="connsiteX722" fmla="*/ 1706714 w 4833128"/>
              <a:gd name="connsiteY722" fmla="*/ 2278182 h 5107330"/>
              <a:gd name="connsiteX723" fmla="*/ 1706714 w 4833128"/>
              <a:gd name="connsiteY723" fmla="*/ 2311497 h 5107330"/>
              <a:gd name="connsiteX724" fmla="*/ 1683651 w 4833128"/>
              <a:gd name="connsiteY724" fmla="*/ 2311497 h 5107330"/>
              <a:gd name="connsiteX725" fmla="*/ 1683651 w 4833128"/>
              <a:gd name="connsiteY725" fmla="*/ 2331997 h 5107330"/>
              <a:gd name="connsiteX726" fmla="*/ 1740029 w 4833128"/>
              <a:gd name="connsiteY726" fmla="*/ 2344811 h 5107330"/>
              <a:gd name="connsiteX727" fmla="*/ 1760530 w 4833128"/>
              <a:gd name="connsiteY727" fmla="*/ 2278182 h 5107330"/>
              <a:gd name="connsiteX728" fmla="*/ 1727215 w 4833128"/>
              <a:gd name="connsiteY728" fmla="*/ 2201303 h 5107330"/>
              <a:gd name="connsiteX729" fmla="*/ 2839399 w 4833128"/>
              <a:gd name="connsiteY729" fmla="*/ 2178240 h 5107330"/>
              <a:gd name="connsiteX730" fmla="*/ 2906028 w 4833128"/>
              <a:gd name="connsiteY730" fmla="*/ 2211554 h 5107330"/>
              <a:gd name="connsiteX731" fmla="*/ 2872713 w 4833128"/>
              <a:gd name="connsiteY731" fmla="*/ 2278182 h 5107330"/>
              <a:gd name="connsiteX732" fmla="*/ 2839399 w 4833128"/>
              <a:gd name="connsiteY732" fmla="*/ 2278182 h 5107330"/>
              <a:gd name="connsiteX733" fmla="*/ 2818898 w 4833128"/>
              <a:gd name="connsiteY733" fmla="*/ 2255119 h 5107330"/>
              <a:gd name="connsiteX734" fmla="*/ 2818898 w 4833128"/>
              <a:gd name="connsiteY734" fmla="*/ 2201303 h 5107330"/>
              <a:gd name="connsiteX735" fmla="*/ 2839399 w 4833128"/>
              <a:gd name="connsiteY735" fmla="*/ 2178240 h 5107330"/>
              <a:gd name="connsiteX736" fmla="*/ 3072599 w 4833128"/>
              <a:gd name="connsiteY736" fmla="*/ 2144925 h 5107330"/>
              <a:gd name="connsiteX737" fmla="*/ 3105913 w 4833128"/>
              <a:gd name="connsiteY737" fmla="*/ 2144925 h 5107330"/>
              <a:gd name="connsiteX738" fmla="*/ 3169979 w 4833128"/>
              <a:gd name="connsiteY738" fmla="*/ 2178240 h 5107330"/>
              <a:gd name="connsiteX739" fmla="*/ 3169979 w 4833128"/>
              <a:gd name="connsiteY739" fmla="*/ 2201303 h 5107330"/>
              <a:gd name="connsiteX740" fmla="*/ 3149478 w 4833128"/>
              <a:gd name="connsiteY740" fmla="*/ 2201303 h 5107330"/>
              <a:gd name="connsiteX741" fmla="*/ 3049535 w 4833128"/>
              <a:gd name="connsiteY741" fmla="*/ 2157738 h 5107330"/>
              <a:gd name="connsiteX742" fmla="*/ 2565197 w 4833128"/>
              <a:gd name="connsiteY742" fmla="*/ 2111611 h 5107330"/>
              <a:gd name="connsiteX743" fmla="*/ 2575448 w 4833128"/>
              <a:gd name="connsiteY743" fmla="*/ 2111611 h 5107330"/>
              <a:gd name="connsiteX744" fmla="*/ 2598511 w 4833128"/>
              <a:gd name="connsiteY744" fmla="*/ 2134675 h 5107330"/>
              <a:gd name="connsiteX745" fmla="*/ 2598511 w 4833128"/>
              <a:gd name="connsiteY745" fmla="*/ 2157738 h 5107330"/>
              <a:gd name="connsiteX746" fmla="*/ 2575448 w 4833128"/>
              <a:gd name="connsiteY746" fmla="*/ 2178240 h 5107330"/>
              <a:gd name="connsiteX747" fmla="*/ 2565197 w 4833128"/>
              <a:gd name="connsiteY747" fmla="*/ 2178240 h 5107330"/>
              <a:gd name="connsiteX748" fmla="*/ 2542133 w 4833128"/>
              <a:gd name="connsiteY748" fmla="*/ 2157738 h 5107330"/>
              <a:gd name="connsiteX749" fmla="*/ 2542133 w 4833128"/>
              <a:gd name="connsiteY749" fmla="*/ 2134675 h 5107330"/>
              <a:gd name="connsiteX750" fmla="*/ 2565197 w 4833128"/>
              <a:gd name="connsiteY750" fmla="*/ 2111611 h 5107330"/>
              <a:gd name="connsiteX751" fmla="*/ 1980916 w 4833128"/>
              <a:gd name="connsiteY751" fmla="*/ 2091110 h 5107330"/>
              <a:gd name="connsiteX752" fmla="*/ 1993729 w 4833128"/>
              <a:gd name="connsiteY752" fmla="*/ 2091110 h 5107330"/>
              <a:gd name="connsiteX753" fmla="*/ 2014230 w 4833128"/>
              <a:gd name="connsiteY753" fmla="*/ 2111611 h 5107330"/>
              <a:gd name="connsiteX754" fmla="*/ 1993729 w 4833128"/>
              <a:gd name="connsiteY754" fmla="*/ 2124424 h 5107330"/>
              <a:gd name="connsiteX755" fmla="*/ 1980916 w 4833128"/>
              <a:gd name="connsiteY755" fmla="*/ 2101360 h 5107330"/>
              <a:gd name="connsiteX756" fmla="*/ 3887516 w 4833128"/>
              <a:gd name="connsiteY756" fmla="*/ 2057796 h 5107330"/>
              <a:gd name="connsiteX757" fmla="*/ 3897767 w 4833128"/>
              <a:gd name="connsiteY757" fmla="*/ 2080859 h 5107330"/>
              <a:gd name="connsiteX758" fmla="*/ 3887516 w 4833128"/>
              <a:gd name="connsiteY758" fmla="*/ 2091110 h 5107330"/>
              <a:gd name="connsiteX759" fmla="*/ 3918268 w 4833128"/>
              <a:gd name="connsiteY759" fmla="*/ 2091110 h 5107330"/>
              <a:gd name="connsiteX760" fmla="*/ 3918268 w 4833128"/>
              <a:gd name="connsiteY760" fmla="*/ 2111611 h 5107330"/>
              <a:gd name="connsiteX761" fmla="*/ 3864453 w 4833128"/>
              <a:gd name="connsiteY761" fmla="*/ 2101360 h 5107330"/>
              <a:gd name="connsiteX762" fmla="*/ 3864453 w 4833128"/>
              <a:gd name="connsiteY762" fmla="*/ 2080859 h 5107330"/>
              <a:gd name="connsiteX763" fmla="*/ 3887516 w 4833128"/>
              <a:gd name="connsiteY763" fmla="*/ 2057796 h 5107330"/>
              <a:gd name="connsiteX764" fmla="*/ 3995147 w 4833128"/>
              <a:gd name="connsiteY764" fmla="*/ 2047545 h 5107330"/>
              <a:gd name="connsiteX765" fmla="*/ 4018211 w 4833128"/>
              <a:gd name="connsiteY765" fmla="*/ 2057796 h 5107330"/>
              <a:gd name="connsiteX766" fmla="*/ 3984897 w 4833128"/>
              <a:gd name="connsiteY766" fmla="*/ 2167989 h 5107330"/>
              <a:gd name="connsiteX767" fmla="*/ 3964395 w 4833128"/>
              <a:gd name="connsiteY767" fmla="*/ 2144925 h 5107330"/>
              <a:gd name="connsiteX768" fmla="*/ 3984897 w 4833128"/>
              <a:gd name="connsiteY768" fmla="*/ 2111611 h 5107330"/>
              <a:gd name="connsiteX769" fmla="*/ 3974646 w 4833128"/>
              <a:gd name="connsiteY769" fmla="*/ 2057796 h 5107330"/>
              <a:gd name="connsiteX770" fmla="*/ 791854 w 4833128"/>
              <a:gd name="connsiteY770" fmla="*/ 2014231 h 5107330"/>
              <a:gd name="connsiteX771" fmla="*/ 814918 w 4833128"/>
              <a:gd name="connsiteY771" fmla="*/ 2034732 h 5107330"/>
              <a:gd name="connsiteX772" fmla="*/ 791854 w 4833128"/>
              <a:gd name="connsiteY772" fmla="*/ 2057796 h 5107330"/>
              <a:gd name="connsiteX773" fmla="*/ 771353 w 4833128"/>
              <a:gd name="connsiteY773" fmla="*/ 2034732 h 5107330"/>
              <a:gd name="connsiteX774" fmla="*/ 791854 w 4833128"/>
              <a:gd name="connsiteY774" fmla="*/ 2014231 h 5107330"/>
              <a:gd name="connsiteX775" fmla="*/ 3433930 w 4833128"/>
              <a:gd name="connsiteY775" fmla="*/ 1991167 h 5107330"/>
              <a:gd name="connsiteX776" fmla="*/ 3433930 w 4833128"/>
              <a:gd name="connsiteY776" fmla="*/ 2034732 h 5107330"/>
              <a:gd name="connsiteX777" fmla="*/ 3413429 w 4833128"/>
              <a:gd name="connsiteY777" fmla="*/ 2034732 h 5107330"/>
              <a:gd name="connsiteX778" fmla="*/ 3413429 w 4833128"/>
              <a:gd name="connsiteY778" fmla="*/ 2014231 h 5107330"/>
              <a:gd name="connsiteX779" fmla="*/ 3433930 w 4833128"/>
              <a:gd name="connsiteY779" fmla="*/ 1991167 h 5107330"/>
              <a:gd name="connsiteX780" fmla="*/ 2575448 w 4833128"/>
              <a:gd name="connsiteY780" fmla="*/ 1991167 h 5107330"/>
              <a:gd name="connsiteX781" fmla="*/ 2598511 w 4833128"/>
              <a:gd name="connsiteY781" fmla="*/ 1991167 h 5107330"/>
              <a:gd name="connsiteX782" fmla="*/ 2631826 w 4833128"/>
              <a:gd name="connsiteY782" fmla="*/ 2014231 h 5107330"/>
              <a:gd name="connsiteX783" fmla="*/ 2675390 w 4833128"/>
              <a:gd name="connsiteY783" fmla="*/ 2001418 h 5107330"/>
              <a:gd name="connsiteX784" fmla="*/ 2685641 w 4833128"/>
              <a:gd name="connsiteY784" fmla="*/ 2034732 h 5107330"/>
              <a:gd name="connsiteX785" fmla="*/ 2652327 w 4833128"/>
              <a:gd name="connsiteY785" fmla="*/ 2080859 h 5107330"/>
              <a:gd name="connsiteX786" fmla="*/ 2619013 w 4833128"/>
              <a:gd name="connsiteY786" fmla="*/ 2024481 h 5107330"/>
              <a:gd name="connsiteX787" fmla="*/ 2588261 w 4833128"/>
              <a:gd name="connsiteY787" fmla="*/ 2068046 h 5107330"/>
              <a:gd name="connsiteX788" fmla="*/ 2554947 w 4833128"/>
              <a:gd name="connsiteY788" fmla="*/ 2034732 h 5107330"/>
              <a:gd name="connsiteX789" fmla="*/ 2554947 w 4833128"/>
              <a:gd name="connsiteY789" fmla="*/ 2014231 h 5107330"/>
              <a:gd name="connsiteX790" fmla="*/ 2575448 w 4833128"/>
              <a:gd name="connsiteY790" fmla="*/ 1991167 h 5107330"/>
              <a:gd name="connsiteX791" fmla="*/ 3931081 w 4833128"/>
              <a:gd name="connsiteY791" fmla="*/ 1980917 h 5107330"/>
              <a:gd name="connsiteX792" fmla="*/ 3964395 w 4833128"/>
              <a:gd name="connsiteY792" fmla="*/ 1980917 h 5107330"/>
              <a:gd name="connsiteX793" fmla="*/ 3984897 w 4833128"/>
              <a:gd name="connsiteY793" fmla="*/ 2001418 h 5107330"/>
              <a:gd name="connsiteX794" fmla="*/ 3984897 w 4833128"/>
              <a:gd name="connsiteY794" fmla="*/ 2024481 h 5107330"/>
              <a:gd name="connsiteX795" fmla="*/ 3964395 w 4833128"/>
              <a:gd name="connsiteY795" fmla="*/ 2024481 h 5107330"/>
              <a:gd name="connsiteX796" fmla="*/ 3931081 w 4833128"/>
              <a:gd name="connsiteY796" fmla="*/ 2001418 h 5107330"/>
              <a:gd name="connsiteX797" fmla="*/ 1750279 w 4833128"/>
              <a:gd name="connsiteY797" fmla="*/ 1980917 h 5107330"/>
              <a:gd name="connsiteX798" fmla="*/ 1750279 w 4833128"/>
              <a:gd name="connsiteY798" fmla="*/ 1991167 h 5107330"/>
              <a:gd name="connsiteX799" fmla="*/ 1816908 w 4833128"/>
              <a:gd name="connsiteY799" fmla="*/ 2024481 h 5107330"/>
              <a:gd name="connsiteX800" fmla="*/ 1816908 w 4833128"/>
              <a:gd name="connsiteY800" fmla="*/ 2001418 h 5107330"/>
              <a:gd name="connsiteX801" fmla="*/ 1783593 w 4833128"/>
              <a:gd name="connsiteY801" fmla="*/ 1980917 h 5107330"/>
              <a:gd name="connsiteX802" fmla="*/ 1837409 w 4833128"/>
              <a:gd name="connsiteY802" fmla="*/ 1957853 h 5107330"/>
              <a:gd name="connsiteX803" fmla="*/ 1827158 w 4833128"/>
              <a:gd name="connsiteY803" fmla="*/ 1980917 h 5107330"/>
              <a:gd name="connsiteX804" fmla="*/ 1850222 w 4833128"/>
              <a:gd name="connsiteY804" fmla="*/ 1991167 h 5107330"/>
              <a:gd name="connsiteX805" fmla="*/ 1860472 w 4833128"/>
              <a:gd name="connsiteY805" fmla="*/ 1970666 h 5107330"/>
              <a:gd name="connsiteX806" fmla="*/ 2214116 w 4833128"/>
              <a:gd name="connsiteY806" fmla="*/ 1937352 h 5107330"/>
              <a:gd name="connsiteX807" fmla="*/ 2224366 w 4833128"/>
              <a:gd name="connsiteY807" fmla="*/ 1937352 h 5107330"/>
              <a:gd name="connsiteX808" fmla="*/ 2244868 w 4833128"/>
              <a:gd name="connsiteY808" fmla="*/ 1957853 h 5107330"/>
              <a:gd name="connsiteX809" fmla="*/ 2244868 w 4833128"/>
              <a:gd name="connsiteY809" fmla="*/ 1970666 h 5107330"/>
              <a:gd name="connsiteX810" fmla="*/ 2214116 w 4833128"/>
              <a:gd name="connsiteY810" fmla="*/ 1970666 h 5107330"/>
              <a:gd name="connsiteX811" fmla="*/ 1816908 w 4833128"/>
              <a:gd name="connsiteY811" fmla="*/ 1914288 h 5107330"/>
              <a:gd name="connsiteX812" fmla="*/ 1793844 w 4833128"/>
              <a:gd name="connsiteY812" fmla="*/ 1937352 h 5107330"/>
              <a:gd name="connsiteX813" fmla="*/ 1793844 w 4833128"/>
              <a:gd name="connsiteY813" fmla="*/ 1970666 h 5107330"/>
              <a:gd name="connsiteX814" fmla="*/ 1816908 w 4833128"/>
              <a:gd name="connsiteY814" fmla="*/ 1947602 h 5107330"/>
              <a:gd name="connsiteX815" fmla="*/ 4492298 w 4833128"/>
              <a:gd name="connsiteY815" fmla="*/ 1904038 h 5107330"/>
              <a:gd name="connsiteX816" fmla="*/ 4502549 w 4833128"/>
              <a:gd name="connsiteY816" fmla="*/ 1924539 h 5107330"/>
              <a:gd name="connsiteX817" fmla="*/ 4482048 w 4833128"/>
              <a:gd name="connsiteY817" fmla="*/ 1947602 h 5107330"/>
              <a:gd name="connsiteX818" fmla="*/ 4469234 w 4833128"/>
              <a:gd name="connsiteY818" fmla="*/ 1924539 h 5107330"/>
              <a:gd name="connsiteX819" fmla="*/ 4492298 w 4833128"/>
              <a:gd name="connsiteY819" fmla="*/ 1904038 h 5107330"/>
              <a:gd name="connsiteX820" fmla="*/ 1683651 w 4833128"/>
              <a:gd name="connsiteY820" fmla="*/ 1893787 h 5107330"/>
              <a:gd name="connsiteX821" fmla="*/ 1683651 w 4833128"/>
              <a:gd name="connsiteY821" fmla="*/ 1937352 h 5107330"/>
              <a:gd name="connsiteX822" fmla="*/ 1696464 w 4833128"/>
              <a:gd name="connsiteY822" fmla="*/ 1937352 h 5107330"/>
              <a:gd name="connsiteX823" fmla="*/ 1696464 w 4833128"/>
              <a:gd name="connsiteY823" fmla="*/ 1893787 h 5107330"/>
              <a:gd name="connsiteX824" fmla="*/ 2124424 w 4833128"/>
              <a:gd name="connsiteY824" fmla="*/ 1870723 h 5107330"/>
              <a:gd name="connsiteX825" fmla="*/ 2134674 w 4833128"/>
              <a:gd name="connsiteY825" fmla="*/ 1870723 h 5107330"/>
              <a:gd name="connsiteX826" fmla="*/ 2157738 w 4833128"/>
              <a:gd name="connsiteY826" fmla="*/ 1893787 h 5107330"/>
              <a:gd name="connsiteX827" fmla="*/ 2124424 w 4833128"/>
              <a:gd name="connsiteY827" fmla="*/ 1924539 h 5107330"/>
              <a:gd name="connsiteX828" fmla="*/ 2103923 w 4833128"/>
              <a:gd name="connsiteY828" fmla="*/ 1904038 h 5107330"/>
              <a:gd name="connsiteX829" fmla="*/ 2103923 w 4833128"/>
              <a:gd name="connsiteY829" fmla="*/ 1893787 h 5107330"/>
              <a:gd name="connsiteX830" fmla="*/ 2124424 w 4833128"/>
              <a:gd name="connsiteY830" fmla="*/ 1870723 h 5107330"/>
              <a:gd name="connsiteX831" fmla="*/ 1883536 w 4833128"/>
              <a:gd name="connsiteY831" fmla="*/ 1847660 h 5107330"/>
              <a:gd name="connsiteX832" fmla="*/ 1860472 w 4833128"/>
              <a:gd name="connsiteY832" fmla="*/ 1870723 h 5107330"/>
              <a:gd name="connsiteX833" fmla="*/ 1860472 w 4833128"/>
              <a:gd name="connsiteY833" fmla="*/ 1880974 h 5107330"/>
              <a:gd name="connsiteX834" fmla="*/ 1870723 w 4833128"/>
              <a:gd name="connsiteY834" fmla="*/ 1880974 h 5107330"/>
              <a:gd name="connsiteX835" fmla="*/ 1893787 w 4833128"/>
              <a:gd name="connsiteY835" fmla="*/ 1860473 h 5107330"/>
              <a:gd name="connsiteX836" fmla="*/ 1893787 w 4833128"/>
              <a:gd name="connsiteY836" fmla="*/ 1847660 h 5107330"/>
              <a:gd name="connsiteX837" fmla="*/ 4151468 w 4833128"/>
              <a:gd name="connsiteY837" fmla="*/ 1793844 h 5107330"/>
              <a:gd name="connsiteX838" fmla="*/ 4171969 w 4833128"/>
              <a:gd name="connsiteY838" fmla="*/ 1793844 h 5107330"/>
              <a:gd name="connsiteX839" fmla="*/ 4171969 w 4833128"/>
              <a:gd name="connsiteY839" fmla="*/ 1914288 h 5107330"/>
              <a:gd name="connsiteX840" fmla="*/ 4151468 w 4833128"/>
              <a:gd name="connsiteY840" fmla="*/ 1914288 h 5107330"/>
              <a:gd name="connsiteX841" fmla="*/ 1827158 w 4833128"/>
              <a:gd name="connsiteY841" fmla="*/ 1783594 h 5107330"/>
              <a:gd name="connsiteX842" fmla="*/ 1783593 w 4833128"/>
              <a:gd name="connsiteY842" fmla="*/ 1827159 h 5107330"/>
              <a:gd name="connsiteX843" fmla="*/ 1783593 w 4833128"/>
              <a:gd name="connsiteY843" fmla="*/ 1837409 h 5107330"/>
              <a:gd name="connsiteX844" fmla="*/ 1793844 w 4833128"/>
              <a:gd name="connsiteY844" fmla="*/ 1837409 h 5107330"/>
              <a:gd name="connsiteX845" fmla="*/ 1827158 w 4833128"/>
              <a:gd name="connsiteY845" fmla="*/ 1804095 h 5107330"/>
              <a:gd name="connsiteX846" fmla="*/ 1199313 w 4833128"/>
              <a:gd name="connsiteY846" fmla="*/ 1770781 h 5107330"/>
              <a:gd name="connsiteX847" fmla="*/ 1212126 w 4833128"/>
              <a:gd name="connsiteY847" fmla="*/ 1770781 h 5107330"/>
              <a:gd name="connsiteX848" fmla="*/ 1232627 w 4833128"/>
              <a:gd name="connsiteY848" fmla="*/ 1793844 h 5107330"/>
              <a:gd name="connsiteX849" fmla="*/ 1212126 w 4833128"/>
              <a:gd name="connsiteY849" fmla="*/ 1814345 h 5107330"/>
              <a:gd name="connsiteX850" fmla="*/ 1199313 w 4833128"/>
              <a:gd name="connsiteY850" fmla="*/ 1793844 h 5107330"/>
              <a:gd name="connsiteX851" fmla="*/ 3984897 w 4833128"/>
              <a:gd name="connsiteY851" fmla="*/ 1760530 h 5107330"/>
              <a:gd name="connsiteX852" fmla="*/ 4018211 w 4833128"/>
              <a:gd name="connsiteY852" fmla="*/ 1760530 h 5107330"/>
              <a:gd name="connsiteX853" fmla="*/ 4028461 w 4833128"/>
              <a:gd name="connsiteY853" fmla="*/ 1793844 h 5107330"/>
              <a:gd name="connsiteX854" fmla="*/ 4018211 w 4833128"/>
              <a:gd name="connsiteY854" fmla="*/ 1847660 h 5107330"/>
              <a:gd name="connsiteX855" fmla="*/ 4018211 w 4833128"/>
              <a:gd name="connsiteY855" fmla="*/ 1904038 h 5107330"/>
              <a:gd name="connsiteX856" fmla="*/ 3995147 w 4833128"/>
              <a:gd name="connsiteY856" fmla="*/ 1904038 h 5107330"/>
              <a:gd name="connsiteX857" fmla="*/ 3951582 w 4833128"/>
              <a:gd name="connsiteY857" fmla="*/ 1880974 h 5107330"/>
              <a:gd name="connsiteX858" fmla="*/ 3984897 w 4833128"/>
              <a:gd name="connsiteY858" fmla="*/ 1760530 h 5107330"/>
              <a:gd name="connsiteX859" fmla="*/ 3808075 w 4833128"/>
              <a:gd name="connsiteY859" fmla="*/ 1760530 h 5107330"/>
              <a:gd name="connsiteX860" fmla="*/ 3808075 w 4833128"/>
              <a:gd name="connsiteY860" fmla="*/ 1793844 h 5107330"/>
              <a:gd name="connsiteX861" fmla="*/ 3831138 w 4833128"/>
              <a:gd name="connsiteY861" fmla="*/ 1793844 h 5107330"/>
              <a:gd name="connsiteX862" fmla="*/ 3831138 w 4833128"/>
              <a:gd name="connsiteY862" fmla="*/ 1760530 h 5107330"/>
              <a:gd name="connsiteX863" fmla="*/ 2334560 w 4833128"/>
              <a:gd name="connsiteY863" fmla="*/ 1737466 h 5107330"/>
              <a:gd name="connsiteX864" fmla="*/ 2344810 w 4833128"/>
              <a:gd name="connsiteY864" fmla="*/ 1737466 h 5107330"/>
              <a:gd name="connsiteX865" fmla="*/ 2367874 w 4833128"/>
              <a:gd name="connsiteY865" fmla="*/ 1760530 h 5107330"/>
              <a:gd name="connsiteX866" fmla="*/ 2367874 w 4833128"/>
              <a:gd name="connsiteY866" fmla="*/ 1770781 h 5107330"/>
              <a:gd name="connsiteX867" fmla="*/ 2334560 w 4833128"/>
              <a:gd name="connsiteY867" fmla="*/ 1804095 h 5107330"/>
              <a:gd name="connsiteX868" fmla="*/ 2311496 w 4833128"/>
              <a:gd name="connsiteY868" fmla="*/ 1783594 h 5107330"/>
              <a:gd name="connsiteX869" fmla="*/ 2311496 w 4833128"/>
              <a:gd name="connsiteY869" fmla="*/ 1760530 h 5107330"/>
              <a:gd name="connsiteX870" fmla="*/ 2334560 w 4833128"/>
              <a:gd name="connsiteY870" fmla="*/ 1737466 h 5107330"/>
              <a:gd name="connsiteX871" fmla="*/ 1970666 w 4833128"/>
              <a:gd name="connsiteY871" fmla="*/ 1716965 h 5107330"/>
              <a:gd name="connsiteX872" fmla="*/ 2003980 w 4833128"/>
              <a:gd name="connsiteY872" fmla="*/ 1716965 h 5107330"/>
              <a:gd name="connsiteX873" fmla="*/ 2003980 w 4833128"/>
              <a:gd name="connsiteY873" fmla="*/ 1727216 h 5107330"/>
              <a:gd name="connsiteX874" fmla="*/ 1980916 w 4833128"/>
              <a:gd name="connsiteY874" fmla="*/ 1750280 h 5107330"/>
              <a:gd name="connsiteX875" fmla="*/ 1970666 w 4833128"/>
              <a:gd name="connsiteY875" fmla="*/ 1727216 h 5107330"/>
              <a:gd name="connsiteX876" fmla="*/ 4161718 w 4833128"/>
              <a:gd name="connsiteY876" fmla="*/ 1704152 h 5107330"/>
              <a:gd name="connsiteX877" fmla="*/ 4171969 w 4833128"/>
              <a:gd name="connsiteY877" fmla="*/ 1727216 h 5107330"/>
              <a:gd name="connsiteX878" fmla="*/ 4161718 w 4833128"/>
              <a:gd name="connsiteY878" fmla="*/ 1770781 h 5107330"/>
              <a:gd name="connsiteX879" fmla="*/ 4138655 w 4833128"/>
              <a:gd name="connsiteY879" fmla="*/ 1770781 h 5107330"/>
              <a:gd name="connsiteX880" fmla="*/ 4138655 w 4833128"/>
              <a:gd name="connsiteY880" fmla="*/ 1727216 h 5107330"/>
              <a:gd name="connsiteX881" fmla="*/ 4161718 w 4833128"/>
              <a:gd name="connsiteY881" fmla="*/ 1704152 h 5107330"/>
              <a:gd name="connsiteX882" fmla="*/ 1793844 w 4833128"/>
              <a:gd name="connsiteY882" fmla="*/ 1704152 h 5107330"/>
              <a:gd name="connsiteX883" fmla="*/ 1760530 w 4833128"/>
              <a:gd name="connsiteY883" fmla="*/ 1737466 h 5107330"/>
              <a:gd name="connsiteX884" fmla="*/ 1793844 w 4833128"/>
              <a:gd name="connsiteY884" fmla="*/ 1737466 h 5107330"/>
              <a:gd name="connsiteX885" fmla="*/ 2047545 w 4833128"/>
              <a:gd name="connsiteY885" fmla="*/ 1683651 h 5107330"/>
              <a:gd name="connsiteX886" fmla="*/ 2103923 w 4833128"/>
              <a:gd name="connsiteY886" fmla="*/ 1727216 h 5107330"/>
              <a:gd name="connsiteX887" fmla="*/ 2103923 w 4833128"/>
              <a:gd name="connsiteY887" fmla="*/ 1750280 h 5107330"/>
              <a:gd name="connsiteX888" fmla="*/ 2091109 w 4833128"/>
              <a:gd name="connsiteY888" fmla="*/ 1750280 h 5107330"/>
              <a:gd name="connsiteX889" fmla="*/ 2024481 w 4833128"/>
              <a:gd name="connsiteY889" fmla="*/ 1716965 h 5107330"/>
              <a:gd name="connsiteX890" fmla="*/ 2024481 w 4833128"/>
              <a:gd name="connsiteY890" fmla="*/ 1704152 h 5107330"/>
              <a:gd name="connsiteX891" fmla="*/ 2047545 w 4833128"/>
              <a:gd name="connsiteY891" fmla="*/ 1683651 h 5107330"/>
              <a:gd name="connsiteX892" fmla="*/ 1035304 w 4833128"/>
              <a:gd name="connsiteY892" fmla="*/ 1660587 h 5107330"/>
              <a:gd name="connsiteX893" fmla="*/ 1055805 w 4833128"/>
              <a:gd name="connsiteY893" fmla="*/ 1683651 h 5107330"/>
              <a:gd name="connsiteX894" fmla="*/ 1055805 w 4833128"/>
              <a:gd name="connsiteY894" fmla="*/ 1693902 h 5107330"/>
              <a:gd name="connsiteX895" fmla="*/ 1035304 w 4833128"/>
              <a:gd name="connsiteY895" fmla="*/ 1693902 h 5107330"/>
              <a:gd name="connsiteX896" fmla="*/ 1012240 w 4833128"/>
              <a:gd name="connsiteY896" fmla="*/ 1673401 h 5107330"/>
              <a:gd name="connsiteX897" fmla="*/ 3280172 w 4833128"/>
              <a:gd name="connsiteY897" fmla="*/ 1640086 h 5107330"/>
              <a:gd name="connsiteX898" fmla="*/ 3313486 w 4833128"/>
              <a:gd name="connsiteY898" fmla="*/ 1640086 h 5107330"/>
              <a:gd name="connsiteX899" fmla="*/ 3313486 w 4833128"/>
              <a:gd name="connsiteY899" fmla="*/ 1650337 h 5107330"/>
              <a:gd name="connsiteX900" fmla="*/ 3292985 w 4833128"/>
              <a:gd name="connsiteY900" fmla="*/ 1673401 h 5107330"/>
              <a:gd name="connsiteX901" fmla="*/ 3280172 w 4833128"/>
              <a:gd name="connsiteY901" fmla="*/ 1650337 h 5107330"/>
              <a:gd name="connsiteX902" fmla="*/ 3820888 w 4833128"/>
              <a:gd name="connsiteY902" fmla="*/ 1627273 h 5107330"/>
              <a:gd name="connsiteX903" fmla="*/ 3797824 w 4833128"/>
              <a:gd name="connsiteY903" fmla="*/ 1650337 h 5107330"/>
              <a:gd name="connsiteX904" fmla="*/ 3797824 w 4833128"/>
              <a:gd name="connsiteY904" fmla="*/ 1683651 h 5107330"/>
              <a:gd name="connsiteX905" fmla="*/ 3831138 w 4833128"/>
              <a:gd name="connsiteY905" fmla="*/ 1683651 h 5107330"/>
              <a:gd name="connsiteX906" fmla="*/ 3820888 w 4833128"/>
              <a:gd name="connsiteY906" fmla="*/ 1660587 h 5107330"/>
              <a:gd name="connsiteX907" fmla="*/ 3820888 w 4833128"/>
              <a:gd name="connsiteY907" fmla="*/ 1650337 h 5107330"/>
              <a:gd name="connsiteX908" fmla="*/ 3841389 w 4833128"/>
              <a:gd name="connsiteY908" fmla="*/ 1650337 h 5107330"/>
              <a:gd name="connsiteX909" fmla="*/ 3841389 w 4833128"/>
              <a:gd name="connsiteY909" fmla="*/ 1627273 h 5107330"/>
              <a:gd name="connsiteX910" fmla="*/ 945612 w 4833128"/>
              <a:gd name="connsiteY910" fmla="*/ 1596521 h 5107330"/>
              <a:gd name="connsiteX911" fmla="*/ 1001990 w 4833128"/>
              <a:gd name="connsiteY911" fmla="*/ 1640086 h 5107330"/>
              <a:gd name="connsiteX912" fmla="*/ 1001990 w 4833128"/>
              <a:gd name="connsiteY912" fmla="*/ 1660587 h 5107330"/>
              <a:gd name="connsiteX913" fmla="*/ 958425 w 4833128"/>
              <a:gd name="connsiteY913" fmla="*/ 1693902 h 5107330"/>
              <a:gd name="connsiteX914" fmla="*/ 958425 w 4833128"/>
              <a:gd name="connsiteY914" fmla="*/ 1716965 h 5107330"/>
              <a:gd name="connsiteX915" fmla="*/ 991739 w 4833128"/>
              <a:gd name="connsiteY915" fmla="*/ 1716965 h 5107330"/>
              <a:gd name="connsiteX916" fmla="*/ 991739 w 4833128"/>
              <a:gd name="connsiteY916" fmla="*/ 1750280 h 5107330"/>
              <a:gd name="connsiteX917" fmla="*/ 978926 w 4833128"/>
              <a:gd name="connsiteY917" fmla="*/ 1750280 h 5107330"/>
              <a:gd name="connsiteX918" fmla="*/ 935361 w 4833128"/>
              <a:gd name="connsiteY918" fmla="*/ 1704152 h 5107330"/>
              <a:gd name="connsiteX919" fmla="*/ 945612 w 4833128"/>
              <a:gd name="connsiteY919" fmla="*/ 1683651 h 5107330"/>
              <a:gd name="connsiteX920" fmla="*/ 914860 w 4833128"/>
              <a:gd name="connsiteY920" fmla="*/ 1660587 h 5107330"/>
              <a:gd name="connsiteX921" fmla="*/ 914860 w 4833128"/>
              <a:gd name="connsiteY921" fmla="*/ 1627273 h 5107330"/>
              <a:gd name="connsiteX922" fmla="*/ 945612 w 4833128"/>
              <a:gd name="connsiteY922" fmla="*/ 1596521 h 5107330"/>
              <a:gd name="connsiteX923" fmla="*/ 814918 w 4833128"/>
              <a:gd name="connsiteY923" fmla="*/ 1583708 h 5107330"/>
              <a:gd name="connsiteX924" fmla="*/ 825168 w 4833128"/>
              <a:gd name="connsiteY924" fmla="*/ 1583708 h 5107330"/>
              <a:gd name="connsiteX925" fmla="*/ 848232 w 4833128"/>
              <a:gd name="connsiteY925" fmla="*/ 1606772 h 5107330"/>
              <a:gd name="connsiteX926" fmla="*/ 848232 w 4833128"/>
              <a:gd name="connsiteY926" fmla="*/ 1617023 h 5107330"/>
              <a:gd name="connsiteX927" fmla="*/ 814918 w 4833128"/>
              <a:gd name="connsiteY927" fmla="*/ 1617023 h 5107330"/>
              <a:gd name="connsiteX928" fmla="*/ 1850222 w 4833128"/>
              <a:gd name="connsiteY928" fmla="*/ 1573458 h 5107330"/>
              <a:gd name="connsiteX929" fmla="*/ 1773343 w 4833128"/>
              <a:gd name="connsiteY929" fmla="*/ 1673401 h 5107330"/>
              <a:gd name="connsiteX930" fmla="*/ 1783593 w 4833128"/>
              <a:gd name="connsiteY930" fmla="*/ 1693902 h 5107330"/>
              <a:gd name="connsiteX931" fmla="*/ 1850222 w 4833128"/>
              <a:gd name="connsiteY931" fmla="*/ 1573458 h 5107330"/>
              <a:gd name="connsiteX932" fmla="*/ 4151468 w 4833128"/>
              <a:gd name="connsiteY932" fmla="*/ 1550394 h 5107330"/>
              <a:gd name="connsiteX933" fmla="*/ 4151468 w 4833128"/>
              <a:gd name="connsiteY933" fmla="*/ 1650337 h 5107330"/>
              <a:gd name="connsiteX934" fmla="*/ 4128404 w 4833128"/>
              <a:gd name="connsiteY934" fmla="*/ 1650337 h 5107330"/>
              <a:gd name="connsiteX935" fmla="*/ 4118154 w 4833128"/>
              <a:gd name="connsiteY935" fmla="*/ 1596521 h 5107330"/>
              <a:gd name="connsiteX936" fmla="*/ 4151468 w 4833128"/>
              <a:gd name="connsiteY936" fmla="*/ 1550394 h 5107330"/>
              <a:gd name="connsiteX937" fmla="*/ 3820888 w 4833128"/>
              <a:gd name="connsiteY937" fmla="*/ 1517080 h 5107330"/>
              <a:gd name="connsiteX938" fmla="*/ 3820888 w 4833128"/>
              <a:gd name="connsiteY938" fmla="*/ 1573458 h 5107330"/>
              <a:gd name="connsiteX939" fmla="*/ 3841389 w 4833128"/>
              <a:gd name="connsiteY939" fmla="*/ 1550394 h 5107330"/>
              <a:gd name="connsiteX940" fmla="*/ 3831138 w 4833128"/>
              <a:gd name="connsiteY940" fmla="*/ 1517080 h 5107330"/>
              <a:gd name="connsiteX941" fmla="*/ 4018211 w 4833128"/>
              <a:gd name="connsiteY941" fmla="*/ 1463264 h 5107330"/>
              <a:gd name="connsiteX942" fmla="*/ 4041274 w 4833128"/>
              <a:gd name="connsiteY942" fmla="*/ 1463264 h 5107330"/>
              <a:gd name="connsiteX943" fmla="*/ 4041274 w 4833128"/>
              <a:gd name="connsiteY943" fmla="*/ 1486328 h 5107330"/>
              <a:gd name="connsiteX944" fmla="*/ 4018211 w 4833128"/>
              <a:gd name="connsiteY944" fmla="*/ 1506829 h 5107330"/>
              <a:gd name="connsiteX945" fmla="*/ 4007960 w 4833128"/>
              <a:gd name="connsiteY945" fmla="*/ 1496579 h 5107330"/>
              <a:gd name="connsiteX946" fmla="*/ 4018211 w 4833128"/>
              <a:gd name="connsiteY946" fmla="*/ 1463264 h 5107330"/>
              <a:gd name="connsiteX947" fmla="*/ 661159 w 4833128"/>
              <a:gd name="connsiteY947" fmla="*/ 1463264 h 5107330"/>
              <a:gd name="connsiteX948" fmla="*/ 681661 w 4833128"/>
              <a:gd name="connsiteY948" fmla="*/ 1496579 h 5107330"/>
              <a:gd name="connsiteX949" fmla="*/ 661159 w 4833128"/>
              <a:gd name="connsiteY949" fmla="*/ 1506829 h 5107330"/>
              <a:gd name="connsiteX950" fmla="*/ 638096 w 4833128"/>
              <a:gd name="connsiteY950" fmla="*/ 1473515 h 5107330"/>
              <a:gd name="connsiteX951" fmla="*/ 3105913 w 4833128"/>
              <a:gd name="connsiteY951" fmla="*/ 1453014 h 5107330"/>
              <a:gd name="connsiteX952" fmla="*/ 3126414 w 4833128"/>
              <a:gd name="connsiteY952" fmla="*/ 1453014 h 5107330"/>
              <a:gd name="connsiteX953" fmla="*/ 3159728 w 4833128"/>
              <a:gd name="connsiteY953" fmla="*/ 1506829 h 5107330"/>
              <a:gd name="connsiteX954" fmla="*/ 3105913 w 4833128"/>
              <a:gd name="connsiteY954" fmla="*/ 1550394 h 5107330"/>
              <a:gd name="connsiteX955" fmla="*/ 3093100 w 4833128"/>
              <a:gd name="connsiteY955" fmla="*/ 1550394 h 5107330"/>
              <a:gd name="connsiteX956" fmla="*/ 3072599 w 4833128"/>
              <a:gd name="connsiteY956" fmla="*/ 1529893 h 5107330"/>
              <a:gd name="connsiteX957" fmla="*/ 3072599 w 4833128"/>
              <a:gd name="connsiteY957" fmla="*/ 1486328 h 5107330"/>
              <a:gd name="connsiteX958" fmla="*/ 3105913 w 4833128"/>
              <a:gd name="connsiteY958" fmla="*/ 1453014 h 5107330"/>
              <a:gd name="connsiteX959" fmla="*/ 2982907 w 4833128"/>
              <a:gd name="connsiteY959" fmla="*/ 1440201 h 5107330"/>
              <a:gd name="connsiteX960" fmla="*/ 3005970 w 4833128"/>
              <a:gd name="connsiteY960" fmla="*/ 1463264 h 5107330"/>
              <a:gd name="connsiteX961" fmla="*/ 2982907 w 4833128"/>
              <a:gd name="connsiteY961" fmla="*/ 1486328 h 5107330"/>
              <a:gd name="connsiteX962" fmla="*/ 2962406 w 4833128"/>
              <a:gd name="connsiteY962" fmla="*/ 1463264 h 5107330"/>
              <a:gd name="connsiteX963" fmla="*/ 2982907 w 4833128"/>
              <a:gd name="connsiteY963" fmla="*/ 1440201 h 5107330"/>
              <a:gd name="connsiteX964" fmla="*/ 2103923 w 4833128"/>
              <a:gd name="connsiteY964" fmla="*/ 1409449 h 5107330"/>
              <a:gd name="connsiteX965" fmla="*/ 2070608 w 4833128"/>
              <a:gd name="connsiteY965" fmla="*/ 1463264 h 5107330"/>
              <a:gd name="connsiteX966" fmla="*/ 2070608 w 4833128"/>
              <a:gd name="connsiteY966" fmla="*/ 1473515 h 5107330"/>
              <a:gd name="connsiteX967" fmla="*/ 2080859 w 4833128"/>
              <a:gd name="connsiteY967" fmla="*/ 1473515 h 5107330"/>
              <a:gd name="connsiteX968" fmla="*/ 2134674 w 4833128"/>
              <a:gd name="connsiteY968" fmla="*/ 1419700 h 5107330"/>
              <a:gd name="connsiteX969" fmla="*/ 2134674 w 4833128"/>
              <a:gd name="connsiteY969" fmla="*/ 1409449 h 5107330"/>
              <a:gd name="connsiteX970" fmla="*/ 2157738 w 4833128"/>
              <a:gd name="connsiteY970" fmla="*/ 1376135 h 5107330"/>
              <a:gd name="connsiteX971" fmla="*/ 2147487 w 4833128"/>
              <a:gd name="connsiteY971" fmla="*/ 1419700 h 5107330"/>
              <a:gd name="connsiteX972" fmla="*/ 2167989 w 4833128"/>
              <a:gd name="connsiteY972" fmla="*/ 1419700 h 5107330"/>
              <a:gd name="connsiteX973" fmla="*/ 2167989 w 4833128"/>
              <a:gd name="connsiteY973" fmla="*/ 1376135 h 5107330"/>
              <a:gd name="connsiteX974" fmla="*/ 1650336 w 4833128"/>
              <a:gd name="connsiteY974" fmla="*/ 1353071 h 5107330"/>
              <a:gd name="connsiteX975" fmla="*/ 1586271 w 4833128"/>
              <a:gd name="connsiteY975" fmla="*/ 1386385 h 5107330"/>
              <a:gd name="connsiteX976" fmla="*/ 1586271 w 4833128"/>
              <a:gd name="connsiteY976" fmla="*/ 1396636 h 5107330"/>
              <a:gd name="connsiteX977" fmla="*/ 1650336 w 4833128"/>
              <a:gd name="connsiteY977" fmla="*/ 1363322 h 5107330"/>
              <a:gd name="connsiteX978" fmla="*/ 4074589 w 4833128"/>
              <a:gd name="connsiteY978" fmla="*/ 1309506 h 5107330"/>
              <a:gd name="connsiteX979" fmla="*/ 4095090 w 4833128"/>
              <a:gd name="connsiteY979" fmla="*/ 1309506 h 5107330"/>
              <a:gd name="connsiteX980" fmla="*/ 4084839 w 4833128"/>
              <a:gd name="connsiteY980" fmla="*/ 1396636 h 5107330"/>
              <a:gd name="connsiteX981" fmla="*/ 4095090 w 4833128"/>
              <a:gd name="connsiteY981" fmla="*/ 1486328 h 5107330"/>
              <a:gd name="connsiteX982" fmla="*/ 4074589 w 4833128"/>
              <a:gd name="connsiteY982" fmla="*/ 1486328 h 5107330"/>
              <a:gd name="connsiteX983" fmla="*/ 4051525 w 4833128"/>
              <a:gd name="connsiteY983" fmla="*/ 1319757 h 5107330"/>
              <a:gd name="connsiteX984" fmla="*/ 2872713 w 4833128"/>
              <a:gd name="connsiteY984" fmla="*/ 1299256 h 5107330"/>
              <a:gd name="connsiteX985" fmla="*/ 2895777 w 4833128"/>
              <a:gd name="connsiteY985" fmla="*/ 1330008 h 5107330"/>
              <a:gd name="connsiteX986" fmla="*/ 2895777 w 4833128"/>
              <a:gd name="connsiteY986" fmla="*/ 1353071 h 5107330"/>
              <a:gd name="connsiteX987" fmla="*/ 2872713 w 4833128"/>
              <a:gd name="connsiteY987" fmla="*/ 1353071 h 5107330"/>
              <a:gd name="connsiteX988" fmla="*/ 2852212 w 4833128"/>
              <a:gd name="connsiteY988" fmla="*/ 1330008 h 5107330"/>
              <a:gd name="connsiteX989" fmla="*/ 2852212 w 4833128"/>
              <a:gd name="connsiteY989" fmla="*/ 1319757 h 5107330"/>
              <a:gd name="connsiteX990" fmla="*/ 2872713 w 4833128"/>
              <a:gd name="connsiteY990" fmla="*/ 1299256 h 5107330"/>
              <a:gd name="connsiteX991" fmla="*/ 3995147 w 4833128"/>
              <a:gd name="connsiteY991" fmla="*/ 1276192 h 5107330"/>
              <a:gd name="connsiteX992" fmla="*/ 4018211 w 4833128"/>
              <a:gd name="connsiteY992" fmla="*/ 1276192 h 5107330"/>
              <a:gd name="connsiteX993" fmla="*/ 4028461 w 4833128"/>
              <a:gd name="connsiteY993" fmla="*/ 1386385 h 5107330"/>
              <a:gd name="connsiteX994" fmla="*/ 4028461 w 4833128"/>
              <a:gd name="connsiteY994" fmla="*/ 1396636 h 5107330"/>
              <a:gd name="connsiteX995" fmla="*/ 4018211 w 4833128"/>
              <a:gd name="connsiteY995" fmla="*/ 1396636 h 5107330"/>
              <a:gd name="connsiteX996" fmla="*/ 3995147 w 4833128"/>
              <a:gd name="connsiteY996" fmla="*/ 1376135 h 5107330"/>
              <a:gd name="connsiteX997" fmla="*/ 2554947 w 4833128"/>
              <a:gd name="connsiteY997" fmla="*/ 1276192 h 5107330"/>
              <a:gd name="connsiteX998" fmla="*/ 2588261 w 4833128"/>
              <a:gd name="connsiteY998" fmla="*/ 1309506 h 5107330"/>
              <a:gd name="connsiteX999" fmla="*/ 2554947 w 4833128"/>
              <a:gd name="connsiteY999" fmla="*/ 1342821 h 5107330"/>
              <a:gd name="connsiteX1000" fmla="*/ 2531883 w 4833128"/>
              <a:gd name="connsiteY1000" fmla="*/ 1319757 h 5107330"/>
              <a:gd name="connsiteX1001" fmla="*/ 2531883 w 4833128"/>
              <a:gd name="connsiteY1001" fmla="*/ 1299256 h 5107330"/>
              <a:gd name="connsiteX1002" fmla="*/ 2554947 w 4833128"/>
              <a:gd name="connsiteY1002" fmla="*/ 1276192 h 5107330"/>
              <a:gd name="connsiteX1003" fmla="*/ 1332570 w 4833128"/>
              <a:gd name="connsiteY1003" fmla="*/ 1253128 h 5107330"/>
              <a:gd name="connsiteX1004" fmla="*/ 1342820 w 4833128"/>
              <a:gd name="connsiteY1004" fmla="*/ 1253128 h 5107330"/>
              <a:gd name="connsiteX1005" fmla="*/ 1429950 w 4833128"/>
              <a:gd name="connsiteY1005" fmla="*/ 1330008 h 5107330"/>
              <a:gd name="connsiteX1006" fmla="*/ 1399198 w 4833128"/>
              <a:gd name="connsiteY1006" fmla="*/ 1363322 h 5107330"/>
              <a:gd name="connsiteX1007" fmla="*/ 1332570 w 4833128"/>
              <a:gd name="connsiteY1007" fmla="*/ 1286443 h 5107330"/>
              <a:gd name="connsiteX1008" fmla="*/ 2531883 w 4833128"/>
              <a:gd name="connsiteY1008" fmla="*/ 1209564 h 5107330"/>
              <a:gd name="connsiteX1009" fmla="*/ 2531883 w 4833128"/>
              <a:gd name="connsiteY1009" fmla="*/ 1242878 h 5107330"/>
              <a:gd name="connsiteX1010" fmla="*/ 2554947 w 4833128"/>
              <a:gd name="connsiteY1010" fmla="*/ 1219814 h 5107330"/>
              <a:gd name="connsiteX1011" fmla="*/ 417709 w 4833128"/>
              <a:gd name="connsiteY1011" fmla="*/ 1189063 h 5107330"/>
              <a:gd name="connsiteX1012" fmla="*/ 440773 w 4833128"/>
              <a:gd name="connsiteY1012" fmla="*/ 1189063 h 5107330"/>
              <a:gd name="connsiteX1013" fmla="*/ 507401 w 4833128"/>
              <a:gd name="connsiteY1013" fmla="*/ 1219814 h 5107330"/>
              <a:gd name="connsiteX1014" fmla="*/ 507401 w 4833128"/>
              <a:gd name="connsiteY1014" fmla="*/ 1232627 h 5107330"/>
              <a:gd name="connsiteX1015" fmla="*/ 461274 w 4833128"/>
              <a:gd name="connsiteY1015" fmla="*/ 1276192 h 5107330"/>
              <a:gd name="connsiteX1016" fmla="*/ 451024 w 4833128"/>
              <a:gd name="connsiteY1016" fmla="*/ 1276192 h 5107330"/>
              <a:gd name="connsiteX1017" fmla="*/ 430522 w 4833128"/>
              <a:gd name="connsiteY1017" fmla="*/ 1253128 h 5107330"/>
              <a:gd name="connsiteX1018" fmla="*/ 430522 w 4833128"/>
              <a:gd name="connsiteY1018" fmla="*/ 1242878 h 5107330"/>
              <a:gd name="connsiteX1019" fmla="*/ 440773 w 4833128"/>
              <a:gd name="connsiteY1019" fmla="*/ 1232627 h 5107330"/>
              <a:gd name="connsiteX1020" fmla="*/ 1486328 w 4833128"/>
              <a:gd name="connsiteY1020" fmla="*/ 1165999 h 5107330"/>
              <a:gd name="connsiteX1021" fmla="*/ 1540143 w 4833128"/>
              <a:gd name="connsiteY1021" fmla="*/ 1265942 h 5107330"/>
              <a:gd name="connsiteX1022" fmla="*/ 1519642 w 4833128"/>
              <a:gd name="connsiteY1022" fmla="*/ 1276192 h 5107330"/>
              <a:gd name="connsiteX1023" fmla="*/ 1453014 w 4833128"/>
              <a:gd name="connsiteY1023" fmla="*/ 1199313 h 5107330"/>
              <a:gd name="connsiteX1024" fmla="*/ 1486328 w 4833128"/>
              <a:gd name="connsiteY1024" fmla="*/ 1165999 h 5107330"/>
              <a:gd name="connsiteX1025" fmla="*/ 1837409 w 4833128"/>
              <a:gd name="connsiteY1025" fmla="*/ 1055806 h 5107330"/>
              <a:gd name="connsiteX1026" fmla="*/ 1816908 w 4833128"/>
              <a:gd name="connsiteY1026" fmla="*/ 1089120 h 5107330"/>
              <a:gd name="connsiteX1027" fmla="*/ 1816908 w 4833128"/>
              <a:gd name="connsiteY1027" fmla="*/ 1099370 h 5107330"/>
              <a:gd name="connsiteX1028" fmla="*/ 1827158 w 4833128"/>
              <a:gd name="connsiteY1028" fmla="*/ 1099370 h 5107330"/>
              <a:gd name="connsiteX1029" fmla="*/ 1850222 w 4833128"/>
              <a:gd name="connsiteY1029" fmla="*/ 1055806 h 5107330"/>
              <a:gd name="connsiteX1030" fmla="*/ 3931081 w 4833128"/>
              <a:gd name="connsiteY1030" fmla="*/ 1012241 h 5107330"/>
              <a:gd name="connsiteX1031" fmla="*/ 3964395 w 4833128"/>
              <a:gd name="connsiteY1031" fmla="*/ 1012241 h 5107330"/>
              <a:gd name="connsiteX1032" fmla="*/ 3964395 w 4833128"/>
              <a:gd name="connsiteY1032" fmla="*/ 1032742 h 5107330"/>
              <a:gd name="connsiteX1033" fmla="*/ 3995147 w 4833128"/>
              <a:gd name="connsiteY1033" fmla="*/ 1165999 h 5107330"/>
              <a:gd name="connsiteX1034" fmla="*/ 3974646 w 4833128"/>
              <a:gd name="connsiteY1034" fmla="*/ 1176249 h 5107330"/>
              <a:gd name="connsiteX1035" fmla="*/ 3964395 w 4833128"/>
              <a:gd name="connsiteY1035" fmla="*/ 1176249 h 5107330"/>
              <a:gd name="connsiteX1036" fmla="*/ 3931081 w 4833128"/>
              <a:gd name="connsiteY1036" fmla="*/ 1012241 h 5107330"/>
              <a:gd name="connsiteX1037" fmla="*/ 2906028 w 4833128"/>
              <a:gd name="connsiteY1037" fmla="*/ 1001990 h 5107330"/>
              <a:gd name="connsiteX1038" fmla="*/ 2785584 w 4833128"/>
              <a:gd name="connsiteY1038" fmla="*/ 1122434 h 5107330"/>
              <a:gd name="connsiteX1039" fmla="*/ 2762520 w 4833128"/>
              <a:gd name="connsiteY1039" fmla="*/ 1099370 h 5107330"/>
              <a:gd name="connsiteX1040" fmla="*/ 2619013 w 4833128"/>
              <a:gd name="connsiteY1040" fmla="*/ 1232627 h 5107330"/>
              <a:gd name="connsiteX1041" fmla="*/ 2575448 w 4833128"/>
              <a:gd name="connsiteY1041" fmla="*/ 1219814 h 5107330"/>
              <a:gd name="connsiteX1042" fmla="*/ 2554947 w 4833128"/>
              <a:gd name="connsiteY1042" fmla="*/ 1253128 h 5107330"/>
              <a:gd name="connsiteX1043" fmla="*/ 2498569 w 4833128"/>
              <a:gd name="connsiteY1043" fmla="*/ 1253128 h 5107330"/>
              <a:gd name="connsiteX1044" fmla="*/ 2431940 w 4833128"/>
              <a:gd name="connsiteY1044" fmla="*/ 1299256 h 5107330"/>
              <a:gd name="connsiteX1045" fmla="*/ 2421689 w 4833128"/>
              <a:gd name="connsiteY1045" fmla="*/ 1299256 h 5107330"/>
              <a:gd name="connsiteX1046" fmla="*/ 2421689 w 4833128"/>
              <a:gd name="connsiteY1046" fmla="*/ 1276192 h 5107330"/>
              <a:gd name="connsiteX1047" fmla="*/ 2431940 w 4833128"/>
              <a:gd name="connsiteY1047" fmla="*/ 1253128 h 5107330"/>
              <a:gd name="connsiteX1048" fmla="*/ 2411439 w 4833128"/>
              <a:gd name="connsiteY1048" fmla="*/ 1242878 h 5107330"/>
              <a:gd name="connsiteX1049" fmla="*/ 2334560 w 4833128"/>
              <a:gd name="connsiteY1049" fmla="*/ 1342821 h 5107330"/>
              <a:gd name="connsiteX1050" fmla="*/ 2301246 w 4833128"/>
              <a:gd name="connsiteY1050" fmla="*/ 1330008 h 5107330"/>
              <a:gd name="connsiteX1051" fmla="*/ 2180802 w 4833128"/>
              <a:gd name="connsiteY1051" fmla="*/ 1440201 h 5107330"/>
              <a:gd name="connsiteX1052" fmla="*/ 2091109 w 4833128"/>
              <a:gd name="connsiteY1052" fmla="*/ 1506829 h 5107330"/>
              <a:gd name="connsiteX1053" fmla="*/ 2037294 w 4833128"/>
              <a:gd name="connsiteY1053" fmla="*/ 1550394 h 5107330"/>
              <a:gd name="connsiteX1054" fmla="*/ 2037294 w 4833128"/>
              <a:gd name="connsiteY1054" fmla="*/ 1563207 h 5107330"/>
              <a:gd name="connsiteX1055" fmla="*/ 2047545 w 4833128"/>
              <a:gd name="connsiteY1055" fmla="*/ 1583708 h 5107330"/>
              <a:gd name="connsiteX1056" fmla="*/ 2037294 w 4833128"/>
              <a:gd name="connsiteY1056" fmla="*/ 1583708 h 5107330"/>
              <a:gd name="connsiteX1057" fmla="*/ 2003980 w 4833128"/>
              <a:gd name="connsiteY1057" fmla="*/ 1550394 h 5107330"/>
              <a:gd name="connsiteX1058" fmla="*/ 2014230 w 4833128"/>
              <a:gd name="connsiteY1058" fmla="*/ 1517080 h 5107330"/>
              <a:gd name="connsiteX1059" fmla="*/ 1993729 w 4833128"/>
              <a:gd name="connsiteY1059" fmla="*/ 1517080 h 5107330"/>
              <a:gd name="connsiteX1060" fmla="*/ 1970666 w 4833128"/>
              <a:gd name="connsiteY1060" fmla="*/ 1540144 h 5107330"/>
              <a:gd name="connsiteX1061" fmla="*/ 1980916 w 4833128"/>
              <a:gd name="connsiteY1061" fmla="*/ 1563207 h 5107330"/>
              <a:gd name="connsiteX1062" fmla="*/ 1904037 w 4833128"/>
              <a:gd name="connsiteY1062" fmla="*/ 1660587 h 5107330"/>
              <a:gd name="connsiteX1063" fmla="*/ 1883536 w 4833128"/>
              <a:gd name="connsiteY1063" fmla="*/ 1704152 h 5107330"/>
              <a:gd name="connsiteX1064" fmla="*/ 1893787 w 4833128"/>
              <a:gd name="connsiteY1064" fmla="*/ 1704152 h 5107330"/>
              <a:gd name="connsiteX1065" fmla="*/ 1970666 w 4833128"/>
              <a:gd name="connsiteY1065" fmla="*/ 1640086 h 5107330"/>
              <a:gd name="connsiteX1066" fmla="*/ 1993729 w 4833128"/>
              <a:gd name="connsiteY1066" fmla="*/ 1650337 h 5107330"/>
              <a:gd name="connsiteX1067" fmla="*/ 2003980 w 4833128"/>
              <a:gd name="connsiteY1067" fmla="*/ 1650337 h 5107330"/>
              <a:gd name="connsiteX1068" fmla="*/ 1993729 w 4833128"/>
              <a:gd name="connsiteY1068" fmla="*/ 1627273 h 5107330"/>
              <a:gd name="connsiteX1069" fmla="*/ 2014230 w 4833128"/>
              <a:gd name="connsiteY1069" fmla="*/ 1617023 h 5107330"/>
              <a:gd name="connsiteX1070" fmla="*/ 2037294 w 4833128"/>
              <a:gd name="connsiteY1070" fmla="*/ 1673401 h 5107330"/>
              <a:gd name="connsiteX1071" fmla="*/ 1893787 w 4833128"/>
              <a:gd name="connsiteY1071" fmla="*/ 1750280 h 5107330"/>
              <a:gd name="connsiteX1072" fmla="*/ 1937351 w 4833128"/>
              <a:gd name="connsiteY1072" fmla="*/ 1783594 h 5107330"/>
              <a:gd name="connsiteX1073" fmla="*/ 1937351 w 4833128"/>
              <a:gd name="connsiteY1073" fmla="*/ 1793844 h 5107330"/>
              <a:gd name="connsiteX1074" fmla="*/ 1904037 w 4833128"/>
              <a:gd name="connsiteY1074" fmla="*/ 1837409 h 5107330"/>
              <a:gd name="connsiteX1075" fmla="*/ 1927101 w 4833128"/>
              <a:gd name="connsiteY1075" fmla="*/ 1860473 h 5107330"/>
              <a:gd name="connsiteX1076" fmla="*/ 1927101 w 4833128"/>
              <a:gd name="connsiteY1076" fmla="*/ 1870723 h 5107330"/>
              <a:gd name="connsiteX1077" fmla="*/ 1870723 w 4833128"/>
              <a:gd name="connsiteY1077" fmla="*/ 1947602 h 5107330"/>
              <a:gd name="connsiteX1078" fmla="*/ 1916850 w 4833128"/>
              <a:gd name="connsiteY1078" fmla="*/ 1947602 h 5107330"/>
              <a:gd name="connsiteX1079" fmla="*/ 1916850 w 4833128"/>
              <a:gd name="connsiteY1079" fmla="*/ 1970666 h 5107330"/>
              <a:gd name="connsiteX1080" fmla="*/ 1860472 w 4833128"/>
              <a:gd name="connsiteY1080" fmla="*/ 2024481 h 5107330"/>
              <a:gd name="connsiteX1081" fmla="*/ 1860472 w 4833128"/>
              <a:gd name="connsiteY1081" fmla="*/ 2034732 h 5107330"/>
              <a:gd name="connsiteX1082" fmla="*/ 1916850 w 4833128"/>
              <a:gd name="connsiteY1082" fmla="*/ 2024481 h 5107330"/>
              <a:gd name="connsiteX1083" fmla="*/ 1916850 w 4833128"/>
              <a:gd name="connsiteY1083" fmla="*/ 2034732 h 5107330"/>
              <a:gd name="connsiteX1084" fmla="*/ 1893787 w 4833128"/>
              <a:gd name="connsiteY1084" fmla="*/ 2068046 h 5107330"/>
              <a:gd name="connsiteX1085" fmla="*/ 1947602 w 4833128"/>
              <a:gd name="connsiteY1085" fmla="*/ 2111611 h 5107330"/>
              <a:gd name="connsiteX1086" fmla="*/ 1927101 w 4833128"/>
              <a:gd name="connsiteY1086" fmla="*/ 2144925 h 5107330"/>
              <a:gd name="connsiteX1087" fmla="*/ 1937351 w 4833128"/>
              <a:gd name="connsiteY1087" fmla="*/ 2167989 h 5107330"/>
              <a:gd name="connsiteX1088" fmla="*/ 1927101 w 4833128"/>
              <a:gd name="connsiteY1088" fmla="*/ 2201303 h 5107330"/>
              <a:gd name="connsiteX1089" fmla="*/ 1970666 w 4833128"/>
              <a:gd name="connsiteY1089" fmla="*/ 2201303 h 5107330"/>
              <a:gd name="connsiteX1090" fmla="*/ 1993729 w 4833128"/>
              <a:gd name="connsiteY1090" fmla="*/ 2167989 h 5107330"/>
              <a:gd name="connsiteX1091" fmla="*/ 2014230 w 4833128"/>
              <a:gd name="connsiteY1091" fmla="*/ 2167989 h 5107330"/>
              <a:gd name="connsiteX1092" fmla="*/ 2003980 w 4833128"/>
              <a:gd name="connsiteY1092" fmla="*/ 2221804 h 5107330"/>
              <a:gd name="connsiteX1093" fmla="*/ 2014230 w 4833128"/>
              <a:gd name="connsiteY1093" fmla="*/ 2221804 h 5107330"/>
              <a:gd name="connsiteX1094" fmla="*/ 2047545 w 4833128"/>
              <a:gd name="connsiteY1094" fmla="*/ 2201303 h 5107330"/>
              <a:gd name="connsiteX1095" fmla="*/ 2057795 w 4833128"/>
              <a:gd name="connsiteY1095" fmla="*/ 2201303 h 5107330"/>
              <a:gd name="connsiteX1096" fmla="*/ 2057795 w 4833128"/>
              <a:gd name="connsiteY1096" fmla="*/ 2211554 h 5107330"/>
              <a:gd name="connsiteX1097" fmla="*/ 2047545 w 4833128"/>
              <a:gd name="connsiteY1097" fmla="*/ 2278182 h 5107330"/>
              <a:gd name="connsiteX1098" fmla="*/ 2047545 w 4833128"/>
              <a:gd name="connsiteY1098" fmla="*/ 2288433 h 5107330"/>
              <a:gd name="connsiteX1099" fmla="*/ 2057795 w 4833128"/>
              <a:gd name="connsiteY1099" fmla="*/ 2288433 h 5107330"/>
              <a:gd name="connsiteX1100" fmla="*/ 2114173 w 4833128"/>
              <a:gd name="connsiteY1100" fmla="*/ 2234617 h 5107330"/>
              <a:gd name="connsiteX1101" fmla="*/ 2201303 w 4833128"/>
              <a:gd name="connsiteY1101" fmla="*/ 2244868 h 5107330"/>
              <a:gd name="connsiteX1102" fmla="*/ 2311496 w 4833128"/>
              <a:gd name="connsiteY1102" fmla="*/ 2221804 h 5107330"/>
              <a:gd name="connsiteX1103" fmla="*/ 2355061 w 4833128"/>
              <a:gd name="connsiteY1103" fmla="*/ 2234617 h 5107330"/>
              <a:gd name="connsiteX1104" fmla="*/ 2421689 w 4833128"/>
              <a:gd name="connsiteY1104" fmla="*/ 2211554 h 5107330"/>
              <a:gd name="connsiteX1105" fmla="*/ 2521632 w 4833128"/>
              <a:gd name="connsiteY1105" fmla="*/ 2221804 h 5107330"/>
              <a:gd name="connsiteX1106" fmla="*/ 2521632 w 4833128"/>
              <a:gd name="connsiteY1106" fmla="*/ 2244868 h 5107330"/>
              <a:gd name="connsiteX1107" fmla="*/ 2411439 w 4833128"/>
              <a:gd name="connsiteY1107" fmla="*/ 2331997 h 5107330"/>
              <a:gd name="connsiteX1108" fmla="*/ 2388375 w 4833128"/>
              <a:gd name="connsiteY1108" fmla="*/ 2298683 h 5107330"/>
              <a:gd name="connsiteX1109" fmla="*/ 2401188 w 4833128"/>
              <a:gd name="connsiteY1109" fmla="*/ 2267932 h 5107330"/>
              <a:gd name="connsiteX1110" fmla="*/ 2378125 w 4833128"/>
              <a:gd name="connsiteY1110" fmla="*/ 2255119 h 5107330"/>
              <a:gd name="connsiteX1111" fmla="*/ 2224366 w 4833128"/>
              <a:gd name="connsiteY1111" fmla="*/ 2255119 h 5107330"/>
              <a:gd name="connsiteX1112" fmla="*/ 2201303 w 4833128"/>
              <a:gd name="connsiteY1112" fmla="*/ 2278182 h 5107330"/>
              <a:gd name="connsiteX1113" fmla="*/ 2311496 w 4833128"/>
              <a:gd name="connsiteY1113" fmla="*/ 2331997 h 5107330"/>
              <a:gd name="connsiteX1114" fmla="*/ 2311496 w 4833128"/>
              <a:gd name="connsiteY1114" fmla="*/ 2355061 h 5107330"/>
              <a:gd name="connsiteX1115" fmla="*/ 2301246 w 4833128"/>
              <a:gd name="connsiteY1115" fmla="*/ 2355061 h 5107330"/>
              <a:gd name="connsiteX1116" fmla="*/ 2147487 w 4833128"/>
              <a:gd name="connsiteY1116" fmla="*/ 2311497 h 5107330"/>
              <a:gd name="connsiteX1117" fmla="*/ 2134674 w 4833128"/>
              <a:gd name="connsiteY1117" fmla="*/ 2311497 h 5107330"/>
              <a:gd name="connsiteX1118" fmla="*/ 2224366 w 4833128"/>
              <a:gd name="connsiteY1118" fmla="*/ 2378125 h 5107330"/>
              <a:gd name="connsiteX1119" fmla="*/ 2224366 w 4833128"/>
              <a:gd name="connsiteY1119" fmla="*/ 2388375 h 5107330"/>
              <a:gd name="connsiteX1120" fmla="*/ 2201303 w 4833128"/>
              <a:gd name="connsiteY1120" fmla="*/ 2421690 h 5107330"/>
              <a:gd name="connsiteX1121" fmla="*/ 2157738 w 4833128"/>
              <a:gd name="connsiteY1121" fmla="*/ 2378125 h 5107330"/>
              <a:gd name="connsiteX1122" fmla="*/ 2103923 w 4833128"/>
              <a:gd name="connsiteY1122" fmla="*/ 2388375 h 5107330"/>
              <a:gd name="connsiteX1123" fmla="*/ 2103923 w 4833128"/>
              <a:gd name="connsiteY1123" fmla="*/ 2398626 h 5107330"/>
              <a:gd name="connsiteX1124" fmla="*/ 2147487 w 4833128"/>
              <a:gd name="connsiteY1124" fmla="*/ 2398626 h 5107330"/>
              <a:gd name="connsiteX1125" fmla="*/ 2147487 w 4833128"/>
              <a:gd name="connsiteY1125" fmla="*/ 2408877 h 5107330"/>
              <a:gd name="connsiteX1126" fmla="*/ 2134674 w 4833128"/>
              <a:gd name="connsiteY1126" fmla="*/ 2431940 h 5107330"/>
              <a:gd name="connsiteX1127" fmla="*/ 2257681 w 4833128"/>
              <a:gd name="connsiteY1127" fmla="*/ 2475505 h 5107330"/>
              <a:gd name="connsiteX1128" fmla="*/ 2290995 w 4833128"/>
              <a:gd name="connsiteY1128" fmla="*/ 2475505 h 5107330"/>
              <a:gd name="connsiteX1129" fmla="*/ 2355061 w 4833128"/>
              <a:gd name="connsiteY1129" fmla="*/ 2565197 h 5107330"/>
              <a:gd name="connsiteX1130" fmla="*/ 2334560 w 4833128"/>
              <a:gd name="connsiteY1130" fmla="*/ 2565197 h 5107330"/>
              <a:gd name="connsiteX1131" fmla="*/ 2134674 w 4833128"/>
              <a:gd name="connsiteY1131" fmla="*/ 2455004 h 5107330"/>
              <a:gd name="connsiteX1132" fmla="*/ 2124424 w 4833128"/>
              <a:gd name="connsiteY1132" fmla="*/ 2455004 h 5107330"/>
              <a:gd name="connsiteX1133" fmla="*/ 2057795 w 4833128"/>
              <a:gd name="connsiteY1133" fmla="*/ 2488318 h 5107330"/>
              <a:gd name="connsiteX1134" fmla="*/ 2057795 w 4833128"/>
              <a:gd name="connsiteY1134" fmla="*/ 2398626 h 5107330"/>
              <a:gd name="connsiteX1135" fmla="*/ 1980916 w 4833128"/>
              <a:gd name="connsiteY1135" fmla="*/ 2365312 h 5107330"/>
              <a:gd name="connsiteX1136" fmla="*/ 1980916 w 4833128"/>
              <a:gd name="connsiteY1136" fmla="*/ 2355061 h 5107330"/>
              <a:gd name="connsiteX1137" fmla="*/ 2024481 w 4833128"/>
              <a:gd name="connsiteY1137" fmla="*/ 2298683 h 5107330"/>
              <a:gd name="connsiteX1138" fmla="*/ 2014230 w 4833128"/>
              <a:gd name="connsiteY1138" fmla="*/ 2267932 h 5107330"/>
              <a:gd name="connsiteX1139" fmla="*/ 1970666 w 4833128"/>
              <a:gd name="connsiteY1139" fmla="*/ 2267932 h 5107330"/>
              <a:gd name="connsiteX1140" fmla="*/ 1937351 w 4833128"/>
              <a:gd name="connsiteY1140" fmla="*/ 2321747 h 5107330"/>
              <a:gd name="connsiteX1141" fmla="*/ 1947602 w 4833128"/>
              <a:gd name="connsiteY1141" fmla="*/ 2321747 h 5107330"/>
              <a:gd name="connsiteX1142" fmla="*/ 1980916 w 4833128"/>
              <a:gd name="connsiteY1142" fmla="*/ 2311497 h 5107330"/>
              <a:gd name="connsiteX1143" fmla="*/ 1993729 w 4833128"/>
              <a:gd name="connsiteY1143" fmla="*/ 2331997 h 5107330"/>
              <a:gd name="connsiteX1144" fmla="*/ 1893787 w 4833128"/>
              <a:gd name="connsiteY1144" fmla="*/ 2398626 h 5107330"/>
              <a:gd name="connsiteX1145" fmla="*/ 1893787 w 4833128"/>
              <a:gd name="connsiteY1145" fmla="*/ 2455004 h 5107330"/>
              <a:gd name="connsiteX1146" fmla="*/ 1947602 w 4833128"/>
              <a:gd name="connsiteY1146" fmla="*/ 2378125 h 5107330"/>
              <a:gd name="connsiteX1147" fmla="*/ 1960415 w 4833128"/>
              <a:gd name="connsiteY1147" fmla="*/ 2378125 h 5107330"/>
              <a:gd name="connsiteX1148" fmla="*/ 1970666 w 4833128"/>
              <a:gd name="connsiteY1148" fmla="*/ 2442191 h 5107330"/>
              <a:gd name="connsiteX1149" fmla="*/ 1947602 w 4833128"/>
              <a:gd name="connsiteY1149" fmla="*/ 2465255 h 5107330"/>
              <a:gd name="connsiteX1150" fmla="*/ 1980916 w 4833128"/>
              <a:gd name="connsiteY1150" fmla="*/ 2465255 h 5107330"/>
              <a:gd name="connsiteX1151" fmla="*/ 1947602 w 4833128"/>
              <a:gd name="connsiteY1151" fmla="*/ 2565197 h 5107330"/>
              <a:gd name="connsiteX1152" fmla="*/ 2014230 w 4833128"/>
              <a:gd name="connsiteY1152" fmla="*/ 2619012 h 5107330"/>
              <a:gd name="connsiteX1153" fmla="*/ 2057795 w 4833128"/>
              <a:gd name="connsiteY1153" fmla="*/ 2531883 h 5107330"/>
              <a:gd name="connsiteX1154" fmla="*/ 2057795 w 4833128"/>
              <a:gd name="connsiteY1154" fmla="*/ 2542133 h 5107330"/>
              <a:gd name="connsiteX1155" fmla="*/ 2037294 w 4833128"/>
              <a:gd name="connsiteY1155" fmla="*/ 2652327 h 5107330"/>
              <a:gd name="connsiteX1156" fmla="*/ 2147487 w 4833128"/>
              <a:gd name="connsiteY1156" fmla="*/ 2706142 h 5107330"/>
              <a:gd name="connsiteX1157" fmla="*/ 2411439 w 4833128"/>
              <a:gd name="connsiteY1157" fmla="*/ 2959843 h 5107330"/>
              <a:gd name="connsiteX1158" fmla="*/ 2388375 w 4833128"/>
              <a:gd name="connsiteY1158" fmla="*/ 2959843 h 5107330"/>
              <a:gd name="connsiteX1159" fmla="*/ 2290995 w 4833128"/>
              <a:gd name="connsiteY1159" fmla="*/ 2882964 h 5107330"/>
              <a:gd name="connsiteX1160" fmla="*/ 2278182 w 4833128"/>
              <a:gd name="connsiteY1160" fmla="*/ 2882964 h 5107330"/>
              <a:gd name="connsiteX1161" fmla="*/ 2257681 w 4833128"/>
              <a:gd name="connsiteY1161" fmla="*/ 2893214 h 5107330"/>
              <a:gd name="connsiteX1162" fmla="*/ 2114173 w 4833128"/>
              <a:gd name="connsiteY1162" fmla="*/ 2762520 h 5107330"/>
              <a:gd name="connsiteX1163" fmla="*/ 2103923 w 4833128"/>
              <a:gd name="connsiteY1163" fmla="*/ 2739456 h 5107330"/>
              <a:gd name="connsiteX1164" fmla="*/ 2070608 w 4833128"/>
              <a:gd name="connsiteY1164" fmla="*/ 2752269 h 5107330"/>
              <a:gd name="connsiteX1165" fmla="*/ 2014230 w 4833128"/>
              <a:gd name="connsiteY1165" fmla="*/ 2739456 h 5107330"/>
              <a:gd name="connsiteX1166" fmla="*/ 1993729 w 4833128"/>
              <a:gd name="connsiteY1166" fmla="*/ 2772770 h 5107330"/>
              <a:gd name="connsiteX1167" fmla="*/ 2091109 w 4833128"/>
              <a:gd name="connsiteY1167" fmla="*/ 2839399 h 5107330"/>
              <a:gd name="connsiteX1168" fmla="*/ 2114173 w 4833128"/>
              <a:gd name="connsiteY1168" fmla="*/ 2872713 h 5107330"/>
              <a:gd name="connsiteX1169" fmla="*/ 2057795 w 4833128"/>
              <a:gd name="connsiteY1169" fmla="*/ 2893214 h 5107330"/>
              <a:gd name="connsiteX1170" fmla="*/ 2057795 w 4833128"/>
              <a:gd name="connsiteY1170" fmla="*/ 2882964 h 5107330"/>
              <a:gd name="connsiteX1171" fmla="*/ 2037294 w 4833128"/>
              <a:gd name="connsiteY1171" fmla="*/ 2893214 h 5107330"/>
              <a:gd name="connsiteX1172" fmla="*/ 2024481 w 4833128"/>
              <a:gd name="connsiteY1172" fmla="*/ 2893214 h 5107330"/>
              <a:gd name="connsiteX1173" fmla="*/ 2024481 w 4833128"/>
              <a:gd name="connsiteY1173" fmla="*/ 2849649 h 5107330"/>
              <a:gd name="connsiteX1174" fmla="*/ 1993729 w 4833128"/>
              <a:gd name="connsiteY1174" fmla="*/ 2849649 h 5107330"/>
              <a:gd name="connsiteX1175" fmla="*/ 2003980 w 4833128"/>
              <a:gd name="connsiteY1175" fmla="*/ 2882964 h 5107330"/>
              <a:gd name="connsiteX1176" fmla="*/ 1970666 w 4833128"/>
              <a:gd name="connsiteY1176" fmla="*/ 2916278 h 5107330"/>
              <a:gd name="connsiteX1177" fmla="*/ 1970666 w 4833128"/>
              <a:gd name="connsiteY1177" fmla="*/ 2926528 h 5107330"/>
              <a:gd name="connsiteX1178" fmla="*/ 1993729 w 4833128"/>
              <a:gd name="connsiteY1178" fmla="*/ 2926528 h 5107330"/>
              <a:gd name="connsiteX1179" fmla="*/ 2014230 w 4833128"/>
              <a:gd name="connsiteY1179" fmla="*/ 2916278 h 5107330"/>
              <a:gd name="connsiteX1180" fmla="*/ 2014230 w 4833128"/>
              <a:gd name="connsiteY1180" fmla="*/ 2939342 h 5107330"/>
              <a:gd name="connsiteX1181" fmla="*/ 2003980 w 4833128"/>
              <a:gd name="connsiteY1181" fmla="*/ 3026471 h 5107330"/>
              <a:gd name="connsiteX1182" fmla="*/ 2070608 w 4833128"/>
              <a:gd name="connsiteY1182" fmla="*/ 3070036 h 5107330"/>
              <a:gd name="connsiteX1183" fmla="*/ 2080859 w 4833128"/>
              <a:gd name="connsiteY1183" fmla="*/ 3070036 h 5107330"/>
              <a:gd name="connsiteX1184" fmla="*/ 2080859 w 4833128"/>
              <a:gd name="connsiteY1184" fmla="*/ 3036722 h 5107330"/>
              <a:gd name="connsiteX1185" fmla="*/ 2070608 w 4833128"/>
              <a:gd name="connsiteY1185" fmla="*/ 2993157 h 5107330"/>
              <a:gd name="connsiteX1186" fmla="*/ 2103923 w 4833128"/>
              <a:gd name="connsiteY1186" fmla="*/ 2949592 h 5107330"/>
              <a:gd name="connsiteX1187" fmla="*/ 2124424 w 4833128"/>
              <a:gd name="connsiteY1187" fmla="*/ 3036722 h 5107330"/>
              <a:gd name="connsiteX1188" fmla="*/ 2147487 w 4833128"/>
              <a:gd name="connsiteY1188" fmla="*/ 3026471 h 5107330"/>
              <a:gd name="connsiteX1189" fmla="*/ 2157738 w 4833128"/>
              <a:gd name="connsiteY1189" fmla="*/ 3026471 h 5107330"/>
              <a:gd name="connsiteX1190" fmla="*/ 2157738 w 4833128"/>
              <a:gd name="connsiteY1190" fmla="*/ 3070036 h 5107330"/>
              <a:gd name="connsiteX1191" fmla="*/ 2124424 w 4833128"/>
              <a:gd name="connsiteY1191" fmla="*/ 3070036 h 5107330"/>
              <a:gd name="connsiteX1192" fmla="*/ 2134674 w 4833128"/>
              <a:gd name="connsiteY1192" fmla="*/ 3146915 h 5107330"/>
              <a:gd name="connsiteX1193" fmla="*/ 2134674 w 4833128"/>
              <a:gd name="connsiteY1193" fmla="*/ 3180229 h 5107330"/>
              <a:gd name="connsiteX1194" fmla="*/ 2157738 w 4833128"/>
              <a:gd name="connsiteY1194" fmla="*/ 3180229 h 5107330"/>
              <a:gd name="connsiteX1195" fmla="*/ 2157738 w 4833128"/>
              <a:gd name="connsiteY1195" fmla="*/ 3136664 h 5107330"/>
              <a:gd name="connsiteX1196" fmla="*/ 2180802 w 4833128"/>
              <a:gd name="connsiteY1196" fmla="*/ 3159728 h 5107330"/>
              <a:gd name="connsiteX1197" fmla="*/ 2180802 w 4833128"/>
              <a:gd name="connsiteY1197" fmla="*/ 3180229 h 5107330"/>
              <a:gd name="connsiteX1198" fmla="*/ 2167989 w 4833128"/>
              <a:gd name="connsiteY1198" fmla="*/ 3257108 h 5107330"/>
              <a:gd name="connsiteX1199" fmla="*/ 2244868 w 4833128"/>
              <a:gd name="connsiteY1199" fmla="*/ 3390365 h 5107330"/>
              <a:gd name="connsiteX1200" fmla="*/ 2411439 w 4833128"/>
              <a:gd name="connsiteY1200" fmla="*/ 3577438 h 5107330"/>
              <a:gd name="connsiteX1201" fmla="*/ 2431940 w 4833128"/>
              <a:gd name="connsiteY1201" fmla="*/ 3577438 h 5107330"/>
              <a:gd name="connsiteX1202" fmla="*/ 2665140 w 4833128"/>
              <a:gd name="connsiteY1202" fmla="*/ 3390365 h 5107330"/>
              <a:gd name="connsiteX1203" fmla="*/ 2542133 w 4833128"/>
              <a:gd name="connsiteY1203" fmla="*/ 3246858 h 5107330"/>
              <a:gd name="connsiteX1204" fmla="*/ 2542133 w 4833128"/>
              <a:gd name="connsiteY1204" fmla="*/ 3223794 h 5107330"/>
              <a:gd name="connsiteX1205" fmla="*/ 2685641 w 4833128"/>
              <a:gd name="connsiteY1205" fmla="*/ 3357051 h 5107330"/>
              <a:gd name="connsiteX1206" fmla="*/ 2708705 w 4833128"/>
              <a:gd name="connsiteY1206" fmla="*/ 3357051 h 5107330"/>
              <a:gd name="connsiteX1207" fmla="*/ 2708705 w 4833128"/>
              <a:gd name="connsiteY1207" fmla="*/ 3333987 h 5107330"/>
              <a:gd name="connsiteX1208" fmla="*/ 2718955 w 4833128"/>
              <a:gd name="connsiteY1208" fmla="*/ 3333987 h 5107330"/>
              <a:gd name="connsiteX1209" fmla="*/ 2775333 w 4833128"/>
              <a:gd name="connsiteY1209" fmla="*/ 3380115 h 5107330"/>
              <a:gd name="connsiteX1210" fmla="*/ 2762520 w 4833128"/>
              <a:gd name="connsiteY1210" fmla="*/ 3423680 h 5107330"/>
              <a:gd name="connsiteX1211" fmla="*/ 2852212 w 4833128"/>
              <a:gd name="connsiteY1211" fmla="*/ 3487745 h 5107330"/>
              <a:gd name="connsiteX1212" fmla="*/ 2906028 w 4833128"/>
              <a:gd name="connsiteY1212" fmla="*/ 3433930 h 5107330"/>
              <a:gd name="connsiteX1213" fmla="*/ 2862463 w 4833128"/>
              <a:gd name="connsiteY1213" fmla="*/ 3290423 h 5107330"/>
              <a:gd name="connsiteX1214" fmla="*/ 2818898 w 4833128"/>
              <a:gd name="connsiteY1214" fmla="*/ 3290423 h 5107330"/>
              <a:gd name="connsiteX1215" fmla="*/ 2839399 w 4833128"/>
              <a:gd name="connsiteY1215" fmla="*/ 3323737 h 5107330"/>
              <a:gd name="connsiteX1216" fmla="*/ 2818898 w 4833128"/>
              <a:gd name="connsiteY1216" fmla="*/ 3333987 h 5107330"/>
              <a:gd name="connsiteX1217" fmla="*/ 2795834 w 4833128"/>
              <a:gd name="connsiteY1217" fmla="*/ 3313486 h 5107330"/>
              <a:gd name="connsiteX1218" fmla="*/ 2762520 w 4833128"/>
              <a:gd name="connsiteY1218" fmla="*/ 3323737 h 5107330"/>
              <a:gd name="connsiteX1219" fmla="*/ 2752270 w 4833128"/>
              <a:gd name="connsiteY1219" fmla="*/ 3300673 h 5107330"/>
              <a:gd name="connsiteX1220" fmla="*/ 2775333 w 4833128"/>
              <a:gd name="connsiteY1220" fmla="*/ 3223794 h 5107330"/>
              <a:gd name="connsiteX1221" fmla="*/ 2565197 w 4833128"/>
              <a:gd name="connsiteY1221" fmla="*/ 3082849 h 5107330"/>
              <a:gd name="connsiteX1222" fmla="*/ 2565197 w 4833128"/>
              <a:gd name="connsiteY1222" fmla="*/ 3070036 h 5107330"/>
              <a:gd name="connsiteX1223" fmla="*/ 2575448 w 4833128"/>
              <a:gd name="connsiteY1223" fmla="*/ 3070036 h 5107330"/>
              <a:gd name="connsiteX1224" fmla="*/ 2795834 w 4833128"/>
              <a:gd name="connsiteY1224" fmla="*/ 3213543 h 5107330"/>
              <a:gd name="connsiteX1225" fmla="*/ 2818898 w 4833128"/>
              <a:gd name="connsiteY1225" fmla="*/ 3213543 h 5107330"/>
              <a:gd name="connsiteX1226" fmla="*/ 2829149 w 4833128"/>
              <a:gd name="connsiteY1226" fmla="*/ 3203293 h 5107330"/>
              <a:gd name="connsiteX1227" fmla="*/ 2949592 w 4833128"/>
              <a:gd name="connsiteY1227" fmla="*/ 3280172 h 5107330"/>
              <a:gd name="connsiteX1228" fmla="*/ 3026471 w 4833128"/>
              <a:gd name="connsiteY1228" fmla="*/ 3313486 h 5107330"/>
              <a:gd name="connsiteX1229" fmla="*/ 3159728 w 4833128"/>
              <a:gd name="connsiteY1229" fmla="*/ 3049535 h 5107330"/>
              <a:gd name="connsiteX1230" fmla="*/ 3193043 w 4833128"/>
              <a:gd name="connsiteY1230" fmla="*/ 2993157 h 5107330"/>
              <a:gd name="connsiteX1231" fmla="*/ 3203293 w 4833128"/>
              <a:gd name="connsiteY1231" fmla="*/ 2993157 h 5107330"/>
              <a:gd name="connsiteX1232" fmla="*/ 3226357 w 4833128"/>
              <a:gd name="connsiteY1232" fmla="*/ 3003407 h 5107330"/>
              <a:gd name="connsiteX1233" fmla="*/ 3292985 w 4833128"/>
              <a:gd name="connsiteY1233" fmla="*/ 2916278 h 5107330"/>
              <a:gd name="connsiteX1234" fmla="*/ 3323737 w 4833128"/>
              <a:gd name="connsiteY1234" fmla="*/ 2916278 h 5107330"/>
              <a:gd name="connsiteX1235" fmla="*/ 3303236 w 4833128"/>
              <a:gd name="connsiteY1235" fmla="*/ 3016221 h 5107330"/>
              <a:gd name="connsiteX1236" fmla="*/ 3313486 w 4833128"/>
              <a:gd name="connsiteY1236" fmla="*/ 3036722 h 5107330"/>
              <a:gd name="connsiteX1237" fmla="*/ 3259671 w 4833128"/>
              <a:gd name="connsiteY1237" fmla="*/ 3126414 h 5107330"/>
              <a:gd name="connsiteX1238" fmla="*/ 3236607 w 4833128"/>
              <a:gd name="connsiteY1238" fmla="*/ 3126414 h 5107330"/>
              <a:gd name="connsiteX1239" fmla="*/ 3203293 w 4833128"/>
              <a:gd name="connsiteY1239" fmla="*/ 3103350 h 5107330"/>
              <a:gd name="connsiteX1240" fmla="*/ 3169979 w 4833128"/>
              <a:gd name="connsiteY1240" fmla="*/ 3136664 h 5107330"/>
              <a:gd name="connsiteX1241" fmla="*/ 3182792 w 4833128"/>
              <a:gd name="connsiteY1241" fmla="*/ 3180229 h 5107330"/>
              <a:gd name="connsiteX1242" fmla="*/ 3136665 w 4833128"/>
              <a:gd name="connsiteY1242" fmla="*/ 3190480 h 5107330"/>
              <a:gd name="connsiteX1243" fmla="*/ 3136665 w 4833128"/>
              <a:gd name="connsiteY1243" fmla="*/ 3246858 h 5107330"/>
              <a:gd name="connsiteX1244" fmla="*/ 3203293 w 4833128"/>
              <a:gd name="connsiteY1244" fmla="*/ 3269921 h 5107330"/>
              <a:gd name="connsiteX1245" fmla="*/ 3149478 w 4833128"/>
              <a:gd name="connsiteY1245" fmla="*/ 3313486 h 5107330"/>
              <a:gd name="connsiteX1246" fmla="*/ 3159728 w 4833128"/>
              <a:gd name="connsiteY1246" fmla="*/ 3333987 h 5107330"/>
              <a:gd name="connsiteX1247" fmla="*/ 3116164 w 4833128"/>
              <a:gd name="connsiteY1247" fmla="*/ 3433930 h 5107330"/>
              <a:gd name="connsiteX1248" fmla="*/ 3116164 w 4833128"/>
              <a:gd name="connsiteY1248" fmla="*/ 3444181 h 5107330"/>
              <a:gd name="connsiteX1249" fmla="*/ 3193043 w 4833128"/>
              <a:gd name="connsiteY1249" fmla="*/ 3400616 h 5107330"/>
              <a:gd name="connsiteX1250" fmla="*/ 3169979 w 4833128"/>
              <a:gd name="connsiteY1250" fmla="*/ 3367302 h 5107330"/>
              <a:gd name="connsiteX1251" fmla="*/ 3203293 w 4833128"/>
              <a:gd name="connsiteY1251" fmla="*/ 3346800 h 5107330"/>
              <a:gd name="connsiteX1252" fmla="*/ 3213544 w 4833128"/>
              <a:gd name="connsiteY1252" fmla="*/ 3346800 h 5107330"/>
              <a:gd name="connsiteX1253" fmla="*/ 3203293 w 4833128"/>
              <a:gd name="connsiteY1253" fmla="*/ 3367302 h 5107330"/>
              <a:gd name="connsiteX1254" fmla="*/ 3203293 w 4833128"/>
              <a:gd name="connsiteY1254" fmla="*/ 3380115 h 5107330"/>
              <a:gd name="connsiteX1255" fmla="*/ 3336550 w 4833128"/>
              <a:gd name="connsiteY1255" fmla="*/ 3213543 h 5107330"/>
              <a:gd name="connsiteX1256" fmla="*/ 3336550 w 4833128"/>
              <a:gd name="connsiteY1256" fmla="*/ 3146915 h 5107330"/>
              <a:gd name="connsiteX1257" fmla="*/ 3369864 w 4833128"/>
              <a:gd name="connsiteY1257" fmla="*/ 2993157 h 5107330"/>
              <a:gd name="connsiteX1258" fmla="*/ 3423680 w 4833128"/>
              <a:gd name="connsiteY1258" fmla="*/ 2839399 h 5107330"/>
              <a:gd name="connsiteX1259" fmla="*/ 3357051 w 4833128"/>
              <a:gd name="connsiteY1259" fmla="*/ 2785584 h 5107330"/>
              <a:gd name="connsiteX1260" fmla="*/ 3292985 w 4833128"/>
              <a:gd name="connsiteY1260" fmla="*/ 2872713 h 5107330"/>
              <a:gd name="connsiteX1261" fmla="*/ 3303236 w 4833128"/>
              <a:gd name="connsiteY1261" fmla="*/ 2906027 h 5107330"/>
              <a:gd name="connsiteX1262" fmla="*/ 3280172 w 4833128"/>
              <a:gd name="connsiteY1262" fmla="*/ 2906027 h 5107330"/>
              <a:gd name="connsiteX1263" fmla="*/ 3259671 w 4833128"/>
              <a:gd name="connsiteY1263" fmla="*/ 2882964 h 5107330"/>
              <a:gd name="connsiteX1264" fmla="*/ 3269922 w 4833128"/>
              <a:gd name="connsiteY1264" fmla="*/ 2862463 h 5107330"/>
              <a:gd name="connsiteX1265" fmla="*/ 3259671 w 4833128"/>
              <a:gd name="connsiteY1265" fmla="*/ 2829148 h 5107330"/>
              <a:gd name="connsiteX1266" fmla="*/ 3292985 w 4833128"/>
              <a:gd name="connsiteY1266" fmla="*/ 2806085 h 5107330"/>
              <a:gd name="connsiteX1267" fmla="*/ 3280172 w 4833128"/>
              <a:gd name="connsiteY1267" fmla="*/ 2752269 h 5107330"/>
              <a:gd name="connsiteX1268" fmla="*/ 3313486 w 4833128"/>
              <a:gd name="connsiteY1268" fmla="*/ 2718955 h 5107330"/>
              <a:gd name="connsiteX1269" fmla="*/ 3303236 w 4833128"/>
              <a:gd name="connsiteY1269" fmla="*/ 2685641 h 5107330"/>
              <a:gd name="connsiteX1270" fmla="*/ 3313486 w 4833128"/>
              <a:gd name="connsiteY1270" fmla="*/ 2675390 h 5107330"/>
              <a:gd name="connsiteX1271" fmla="*/ 3390365 w 4833128"/>
              <a:gd name="connsiteY1271" fmla="*/ 2752269 h 5107330"/>
              <a:gd name="connsiteX1272" fmla="*/ 3403179 w 4833128"/>
              <a:gd name="connsiteY1272" fmla="*/ 2752269 h 5107330"/>
              <a:gd name="connsiteX1273" fmla="*/ 3413429 w 4833128"/>
              <a:gd name="connsiteY1273" fmla="*/ 2729206 h 5107330"/>
              <a:gd name="connsiteX1274" fmla="*/ 3403179 w 4833128"/>
              <a:gd name="connsiteY1274" fmla="*/ 2706142 h 5107330"/>
              <a:gd name="connsiteX1275" fmla="*/ 3413429 w 4833128"/>
              <a:gd name="connsiteY1275" fmla="*/ 2662577 h 5107330"/>
              <a:gd name="connsiteX1276" fmla="*/ 3403179 w 4833128"/>
              <a:gd name="connsiteY1276" fmla="*/ 2585698 h 5107330"/>
              <a:gd name="connsiteX1277" fmla="*/ 3380115 w 4833128"/>
              <a:gd name="connsiteY1277" fmla="*/ 2595949 h 5107330"/>
              <a:gd name="connsiteX1278" fmla="*/ 3369864 w 4833128"/>
              <a:gd name="connsiteY1278" fmla="*/ 2585698 h 5107330"/>
              <a:gd name="connsiteX1279" fmla="*/ 3280172 w 4833128"/>
              <a:gd name="connsiteY1279" fmla="*/ 2675390 h 5107330"/>
              <a:gd name="connsiteX1280" fmla="*/ 3236607 w 4833128"/>
              <a:gd name="connsiteY1280" fmla="*/ 2629263 h 5107330"/>
              <a:gd name="connsiteX1281" fmla="*/ 3313486 w 4833128"/>
              <a:gd name="connsiteY1281" fmla="*/ 2552384 h 5107330"/>
              <a:gd name="connsiteX1282" fmla="*/ 3369864 w 4833128"/>
              <a:gd name="connsiteY1282" fmla="*/ 2498569 h 5107330"/>
              <a:gd name="connsiteX1283" fmla="*/ 3357051 w 4833128"/>
              <a:gd name="connsiteY1283" fmla="*/ 2442191 h 5107330"/>
              <a:gd name="connsiteX1284" fmla="*/ 3380115 w 4833128"/>
              <a:gd name="connsiteY1284" fmla="*/ 2431940 h 5107330"/>
              <a:gd name="connsiteX1285" fmla="*/ 3369864 w 4833128"/>
              <a:gd name="connsiteY1285" fmla="*/ 2398626 h 5107330"/>
              <a:gd name="connsiteX1286" fmla="*/ 3390365 w 4833128"/>
              <a:gd name="connsiteY1286" fmla="*/ 2288433 h 5107330"/>
              <a:gd name="connsiteX1287" fmla="*/ 3259671 w 4833128"/>
              <a:gd name="connsiteY1287" fmla="*/ 2221804 h 5107330"/>
              <a:gd name="connsiteX1288" fmla="*/ 3280172 w 4833128"/>
              <a:gd name="connsiteY1288" fmla="*/ 2221804 h 5107330"/>
              <a:gd name="connsiteX1289" fmla="*/ 3390365 w 4833128"/>
              <a:gd name="connsiteY1289" fmla="*/ 2255119 h 5107330"/>
              <a:gd name="connsiteX1290" fmla="*/ 3413429 w 4833128"/>
              <a:gd name="connsiteY1290" fmla="*/ 2255119 h 5107330"/>
              <a:gd name="connsiteX1291" fmla="*/ 3413429 w 4833128"/>
              <a:gd name="connsiteY1291" fmla="*/ 2211554 h 5107330"/>
              <a:gd name="connsiteX1292" fmla="*/ 3456994 w 4833128"/>
              <a:gd name="connsiteY1292" fmla="*/ 2001418 h 5107330"/>
              <a:gd name="connsiteX1293" fmla="*/ 3413429 w 4833128"/>
              <a:gd name="connsiteY1293" fmla="*/ 1957853 h 5107330"/>
              <a:gd name="connsiteX1294" fmla="*/ 3423680 w 4833128"/>
              <a:gd name="connsiteY1294" fmla="*/ 1880974 h 5107330"/>
              <a:gd name="connsiteX1295" fmla="*/ 3423680 w 4833128"/>
              <a:gd name="connsiteY1295" fmla="*/ 1814345 h 5107330"/>
              <a:gd name="connsiteX1296" fmla="*/ 3380115 w 4833128"/>
              <a:gd name="connsiteY1296" fmla="*/ 1837409 h 5107330"/>
              <a:gd name="connsiteX1297" fmla="*/ 3390365 w 4833128"/>
              <a:gd name="connsiteY1297" fmla="*/ 1860473 h 5107330"/>
              <a:gd name="connsiteX1298" fmla="*/ 3346801 w 4833128"/>
              <a:gd name="connsiteY1298" fmla="*/ 1893787 h 5107330"/>
              <a:gd name="connsiteX1299" fmla="*/ 3346801 w 4833128"/>
              <a:gd name="connsiteY1299" fmla="*/ 1904038 h 5107330"/>
              <a:gd name="connsiteX1300" fmla="*/ 3380115 w 4833128"/>
              <a:gd name="connsiteY1300" fmla="*/ 1947602 h 5107330"/>
              <a:gd name="connsiteX1301" fmla="*/ 3380115 w 4833128"/>
              <a:gd name="connsiteY1301" fmla="*/ 1970666 h 5107330"/>
              <a:gd name="connsiteX1302" fmla="*/ 3336550 w 4833128"/>
              <a:gd name="connsiteY1302" fmla="*/ 2014231 h 5107330"/>
              <a:gd name="connsiteX1303" fmla="*/ 3323737 w 4833128"/>
              <a:gd name="connsiteY1303" fmla="*/ 2001418 h 5107330"/>
              <a:gd name="connsiteX1304" fmla="*/ 3336550 w 4833128"/>
              <a:gd name="connsiteY1304" fmla="*/ 1980917 h 5107330"/>
              <a:gd name="connsiteX1305" fmla="*/ 3336550 w 4833128"/>
              <a:gd name="connsiteY1305" fmla="*/ 1937352 h 5107330"/>
              <a:gd name="connsiteX1306" fmla="*/ 3313486 w 4833128"/>
              <a:gd name="connsiteY1306" fmla="*/ 1947602 h 5107330"/>
              <a:gd name="connsiteX1307" fmla="*/ 3303236 w 4833128"/>
              <a:gd name="connsiteY1307" fmla="*/ 1947602 h 5107330"/>
              <a:gd name="connsiteX1308" fmla="*/ 3313486 w 4833128"/>
              <a:gd name="connsiteY1308" fmla="*/ 1893787 h 5107330"/>
              <a:gd name="connsiteX1309" fmla="*/ 3236607 w 4833128"/>
              <a:gd name="connsiteY1309" fmla="*/ 1827159 h 5107330"/>
              <a:gd name="connsiteX1310" fmla="*/ 3193043 w 4833128"/>
              <a:gd name="connsiteY1310" fmla="*/ 1727216 h 5107330"/>
              <a:gd name="connsiteX1311" fmla="*/ 3213544 w 4833128"/>
              <a:gd name="connsiteY1311" fmla="*/ 1716965 h 5107330"/>
              <a:gd name="connsiteX1312" fmla="*/ 3346801 w 4833128"/>
              <a:gd name="connsiteY1312" fmla="*/ 1860473 h 5107330"/>
              <a:gd name="connsiteX1313" fmla="*/ 3357051 w 4833128"/>
              <a:gd name="connsiteY1313" fmla="*/ 1837409 h 5107330"/>
              <a:gd name="connsiteX1314" fmla="*/ 3357051 w 4833128"/>
              <a:gd name="connsiteY1314" fmla="*/ 1606772 h 5107330"/>
              <a:gd name="connsiteX1315" fmla="*/ 3303236 w 4833128"/>
              <a:gd name="connsiteY1315" fmla="*/ 1540144 h 5107330"/>
              <a:gd name="connsiteX1316" fmla="*/ 3292985 w 4833128"/>
              <a:gd name="connsiteY1316" fmla="*/ 1376135 h 5107330"/>
              <a:gd name="connsiteX1317" fmla="*/ 3269922 w 4833128"/>
              <a:gd name="connsiteY1317" fmla="*/ 1386385 h 5107330"/>
              <a:gd name="connsiteX1318" fmla="*/ 3259671 w 4833128"/>
              <a:gd name="connsiteY1318" fmla="*/ 1386385 h 5107330"/>
              <a:gd name="connsiteX1319" fmla="*/ 3259671 w 4833128"/>
              <a:gd name="connsiteY1319" fmla="*/ 1363322 h 5107330"/>
              <a:gd name="connsiteX1320" fmla="*/ 3269922 w 4833128"/>
              <a:gd name="connsiteY1320" fmla="*/ 1342821 h 5107330"/>
              <a:gd name="connsiteX1321" fmla="*/ 3182792 w 4833128"/>
              <a:gd name="connsiteY1321" fmla="*/ 1199313 h 5107330"/>
              <a:gd name="connsiteX1322" fmla="*/ 3093100 w 4833128"/>
              <a:gd name="connsiteY1322" fmla="*/ 1089120 h 5107330"/>
              <a:gd name="connsiteX1323" fmla="*/ 3072599 w 4833128"/>
              <a:gd name="connsiteY1323" fmla="*/ 1078869 h 5107330"/>
              <a:gd name="connsiteX1324" fmla="*/ 3072599 w 4833128"/>
              <a:gd name="connsiteY1324" fmla="*/ 1099370 h 5107330"/>
              <a:gd name="connsiteX1325" fmla="*/ 3082849 w 4833128"/>
              <a:gd name="connsiteY1325" fmla="*/ 1122434 h 5107330"/>
              <a:gd name="connsiteX1326" fmla="*/ 3059786 w 4833128"/>
              <a:gd name="connsiteY1326" fmla="*/ 1132685 h 5107330"/>
              <a:gd name="connsiteX1327" fmla="*/ 3039285 w 4833128"/>
              <a:gd name="connsiteY1327" fmla="*/ 1099370 h 5107330"/>
              <a:gd name="connsiteX1328" fmla="*/ 3039285 w 4833128"/>
              <a:gd name="connsiteY1328" fmla="*/ 1045555 h 5107330"/>
              <a:gd name="connsiteX1329" fmla="*/ 2906028 w 4833128"/>
              <a:gd name="connsiteY1329" fmla="*/ 1001990 h 5107330"/>
              <a:gd name="connsiteX1330" fmla="*/ 1827158 w 4833128"/>
              <a:gd name="connsiteY1330" fmla="*/ 989177 h 5107330"/>
              <a:gd name="connsiteX1331" fmla="*/ 1837409 w 4833128"/>
              <a:gd name="connsiteY1331" fmla="*/ 1001990 h 5107330"/>
              <a:gd name="connsiteX1332" fmla="*/ 1827158 w 4833128"/>
              <a:gd name="connsiteY1332" fmla="*/ 1032742 h 5107330"/>
              <a:gd name="connsiteX1333" fmla="*/ 1806657 w 4833128"/>
              <a:gd name="connsiteY1333" fmla="*/ 1032742 h 5107330"/>
              <a:gd name="connsiteX1334" fmla="*/ 1806657 w 4833128"/>
              <a:gd name="connsiteY1334" fmla="*/ 1012241 h 5107330"/>
              <a:gd name="connsiteX1335" fmla="*/ 1827158 w 4833128"/>
              <a:gd name="connsiteY1335" fmla="*/ 989177 h 5107330"/>
              <a:gd name="connsiteX1336" fmla="*/ 1342820 w 4833128"/>
              <a:gd name="connsiteY1336" fmla="*/ 989177 h 5107330"/>
              <a:gd name="connsiteX1337" fmla="*/ 1376135 w 4833128"/>
              <a:gd name="connsiteY1337" fmla="*/ 989177 h 5107330"/>
              <a:gd name="connsiteX1338" fmla="*/ 1376135 w 4833128"/>
              <a:gd name="connsiteY1338" fmla="*/ 1001990 h 5107330"/>
              <a:gd name="connsiteX1339" fmla="*/ 1353071 w 4833128"/>
              <a:gd name="connsiteY1339" fmla="*/ 1022491 h 5107330"/>
              <a:gd name="connsiteX1340" fmla="*/ 1342820 w 4833128"/>
              <a:gd name="connsiteY1340" fmla="*/ 1001990 h 5107330"/>
              <a:gd name="connsiteX1341" fmla="*/ 0 w 4833128"/>
              <a:gd name="connsiteY1341" fmla="*/ 968676 h 5107330"/>
              <a:gd name="connsiteX1342" fmla="*/ 143507 w 4833128"/>
              <a:gd name="connsiteY1342" fmla="*/ 1078869 h 5107330"/>
              <a:gd name="connsiteX1343" fmla="*/ 143507 w 4833128"/>
              <a:gd name="connsiteY1343" fmla="*/ 1089120 h 5107330"/>
              <a:gd name="connsiteX1344" fmla="*/ 120444 w 4833128"/>
              <a:gd name="connsiteY1344" fmla="*/ 1089120 h 5107330"/>
              <a:gd name="connsiteX1345" fmla="*/ 0 w 4833128"/>
              <a:gd name="connsiteY1345" fmla="*/ 978927 h 5107330"/>
              <a:gd name="connsiteX1346" fmla="*/ 1750279 w 4833128"/>
              <a:gd name="connsiteY1346" fmla="*/ 935362 h 5107330"/>
              <a:gd name="connsiteX1347" fmla="*/ 1760530 w 4833128"/>
              <a:gd name="connsiteY1347" fmla="*/ 955863 h 5107330"/>
              <a:gd name="connsiteX1348" fmla="*/ 1740029 w 4833128"/>
              <a:gd name="connsiteY1348" fmla="*/ 968676 h 5107330"/>
              <a:gd name="connsiteX1349" fmla="*/ 1727215 w 4833128"/>
              <a:gd name="connsiteY1349" fmla="*/ 945612 h 5107330"/>
              <a:gd name="connsiteX1350" fmla="*/ 1496578 w 4833128"/>
              <a:gd name="connsiteY1350" fmla="*/ 878984 h 5107330"/>
              <a:gd name="connsiteX1351" fmla="*/ 1519642 w 4833128"/>
              <a:gd name="connsiteY1351" fmla="*/ 902048 h 5107330"/>
              <a:gd name="connsiteX1352" fmla="*/ 1496578 w 4833128"/>
              <a:gd name="connsiteY1352" fmla="*/ 922549 h 5107330"/>
              <a:gd name="connsiteX1353" fmla="*/ 1476077 w 4833128"/>
              <a:gd name="connsiteY1353" fmla="*/ 902048 h 5107330"/>
              <a:gd name="connsiteX1354" fmla="*/ 1496578 w 4833128"/>
              <a:gd name="connsiteY1354" fmla="*/ 878984 h 5107330"/>
              <a:gd name="connsiteX1355" fmla="*/ 87130 w 4833128"/>
              <a:gd name="connsiteY1355" fmla="*/ 868733 h 5107330"/>
              <a:gd name="connsiteX1356" fmla="*/ 99943 w 4833128"/>
              <a:gd name="connsiteY1356" fmla="*/ 868733 h 5107330"/>
              <a:gd name="connsiteX1357" fmla="*/ 120444 w 4833128"/>
              <a:gd name="connsiteY1357" fmla="*/ 891797 h 5107330"/>
              <a:gd name="connsiteX1358" fmla="*/ 120444 w 4833128"/>
              <a:gd name="connsiteY1358" fmla="*/ 902048 h 5107330"/>
              <a:gd name="connsiteX1359" fmla="*/ 87130 w 4833128"/>
              <a:gd name="connsiteY1359" fmla="*/ 935362 h 5107330"/>
              <a:gd name="connsiteX1360" fmla="*/ 53815 w 4833128"/>
              <a:gd name="connsiteY1360" fmla="*/ 902048 h 5107330"/>
              <a:gd name="connsiteX1361" fmla="*/ 87130 w 4833128"/>
              <a:gd name="connsiteY1361" fmla="*/ 868733 h 5107330"/>
              <a:gd name="connsiteX1362" fmla="*/ 3544123 w 4833128"/>
              <a:gd name="connsiteY1362" fmla="*/ 781604 h 5107330"/>
              <a:gd name="connsiteX1363" fmla="*/ 3567187 w 4833128"/>
              <a:gd name="connsiteY1363" fmla="*/ 781604 h 5107330"/>
              <a:gd name="connsiteX1364" fmla="*/ 3590251 w 4833128"/>
              <a:gd name="connsiteY1364" fmla="*/ 802105 h 5107330"/>
              <a:gd name="connsiteX1365" fmla="*/ 3567187 w 4833128"/>
              <a:gd name="connsiteY1365" fmla="*/ 825169 h 5107330"/>
              <a:gd name="connsiteX1366" fmla="*/ 3544123 w 4833128"/>
              <a:gd name="connsiteY1366" fmla="*/ 791854 h 5107330"/>
              <a:gd name="connsiteX1367" fmla="*/ 1629835 w 4833128"/>
              <a:gd name="connsiteY1367" fmla="*/ 748290 h 5107330"/>
              <a:gd name="connsiteX1368" fmla="*/ 1640086 w 4833128"/>
              <a:gd name="connsiteY1368" fmla="*/ 748290 h 5107330"/>
              <a:gd name="connsiteX1369" fmla="*/ 1640086 w 4833128"/>
              <a:gd name="connsiteY1369" fmla="*/ 781604 h 5107330"/>
              <a:gd name="connsiteX1370" fmla="*/ 1606772 w 4833128"/>
              <a:gd name="connsiteY1370" fmla="*/ 781604 h 5107330"/>
              <a:gd name="connsiteX1371" fmla="*/ 1606772 w 4833128"/>
              <a:gd name="connsiteY1371" fmla="*/ 768791 h 5107330"/>
              <a:gd name="connsiteX1372" fmla="*/ 1629835 w 4833128"/>
              <a:gd name="connsiteY1372" fmla="*/ 748290 h 5107330"/>
              <a:gd name="connsiteX1373" fmla="*/ 1353071 w 4833128"/>
              <a:gd name="connsiteY1373" fmla="*/ 735476 h 5107330"/>
              <a:gd name="connsiteX1374" fmla="*/ 1376135 w 4833128"/>
              <a:gd name="connsiteY1374" fmla="*/ 758540 h 5107330"/>
              <a:gd name="connsiteX1375" fmla="*/ 1353071 w 4833128"/>
              <a:gd name="connsiteY1375" fmla="*/ 781604 h 5107330"/>
              <a:gd name="connsiteX1376" fmla="*/ 1332570 w 4833128"/>
              <a:gd name="connsiteY1376" fmla="*/ 758540 h 5107330"/>
              <a:gd name="connsiteX1377" fmla="*/ 1353071 w 4833128"/>
              <a:gd name="connsiteY1377" fmla="*/ 735476 h 5107330"/>
              <a:gd name="connsiteX1378" fmla="*/ 1232627 w 4833128"/>
              <a:gd name="connsiteY1378" fmla="*/ 735476 h 5107330"/>
              <a:gd name="connsiteX1379" fmla="*/ 1322319 w 4833128"/>
              <a:gd name="connsiteY1379" fmla="*/ 791854 h 5107330"/>
              <a:gd name="connsiteX1380" fmla="*/ 1322319 w 4833128"/>
              <a:gd name="connsiteY1380" fmla="*/ 825169 h 5107330"/>
              <a:gd name="connsiteX1381" fmla="*/ 1299255 w 4833128"/>
              <a:gd name="connsiteY1381" fmla="*/ 845670 h 5107330"/>
              <a:gd name="connsiteX1382" fmla="*/ 1255691 w 4833128"/>
              <a:gd name="connsiteY1382" fmla="*/ 845670 h 5107330"/>
              <a:gd name="connsiteX1383" fmla="*/ 1199313 w 4833128"/>
              <a:gd name="connsiteY1383" fmla="*/ 758540 h 5107330"/>
              <a:gd name="connsiteX1384" fmla="*/ 3480058 w 4833128"/>
              <a:gd name="connsiteY1384" fmla="*/ 648347 h 5107330"/>
              <a:gd name="connsiteX1385" fmla="*/ 3510809 w 4833128"/>
              <a:gd name="connsiteY1385" fmla="*/ 648347 h 5107330"/>
              <a:gd name="connsiteX1386" fmla="*/ 3510809 w 4833128"/>
              <a:gd name="connsiteY1386" fmla="*/ 671410 h 5107330"/>
              <a:gd name="connsiteX1387" fmla="*/ 3480058 w 4833128"/>
              <a:gd name="connsiteY1387" fmla="*/ 671410 h 5107330"/>
              <a:gd name="connsiteX1388" fmla="*/ 2201303 w 4833128"/>
              <a:gd name="connsiteY1388" fmla="*/ 571468 h 5107330"/>
              <a:gd name="connsiteX1389" fmla="*/ 2201303 w 4833128"/>
              <a:gd name="connsiteY1389" fmla="*/ 604782 h 5107330"/>
              <a:gd name="connsiteX1390" fmla="*/ 2234617 w 4833128"/>
              <a:gd name="connsiteY1390" fmla="*/ 615032 h 5107330"/>
              <a:gd name="connsiteX1391" fmla="*/ 2244868 w 4833128"/>
              <a:gd name="connsiteY1391" fmla="*/ 594531 h 5107330"/>
              <a:gd name="connsiteX1392" fmla="*/ 2224366 w 4833128"/>
              <a:gd name="connsiteY1392" fmla="*/ 571468 h 5107330"/>
              <a:gd name="connsiteX1393" fmla="*/ 197323 w 4833128"/>
              <a:gd name="connsiteY1393" fmla="*/ 561217 h 5107330"/>
              <a:gd name="connsiteX1394" fmla="*/ 407459 w 4833128"/>
              <a:gd name="connsiteY1394" fmla="*/ 638096 h 5107330"/>
              <a:gd name="connsiteX1395" fmla="*/ 430522 w 4833128"/>
              <a:gd name="connsiteY1395" fmla="*/ 625283 h 5107330"/>
              <a:gd name="connsiteX1396" fmla="*/ 617595 w 4833128"/>
              <a:gd name="connsiteY1396" fmla="*/ 714975 h 5107330"/>
              <a:gd name="connsiteX1397" fmla="*/ 758540 w 4833128"/>
              <a:gd name="connsiteY1397" fmla="*/ 748290 h 5107330"/>
              <a:gd name="connsiteX1398" fmla="*/ 791854 w 4833128"/>
              <a:gd name="connsiteY1398" fmla="*/ 735476 h 5107330"/>
              <a:gd name="connsiteX1399" fmla="*/ 891797 w 4833128"/>
              <a:gd name="connsiteY1399" fmla="*/ 825169 h 5107330"/>
              <a:gd name="connsiteX1400" fmla="*/ 1232627 w 4833128"/>
              <a:gd name="connsiteY1400" fmla="*/ 1022491 h 5107330"/>
              <a:gd name="connsiteX1401" fmla="*/ 1309506 w 4833128"/>
              <a:gd name="connsiteY1401" fmla="*/ 1099370 h 5107330"/>
              <a:gd name="connsiteX1402" fmla="*/ 1299255 w 4833128"/>
              <a:gd name="connsiteY1402" fmla="*/ 1099370 h 5107330"/>
              <a:gd name="connsiteX1403" fmla="*/ 991739 w 4833128"/>
              <a:gd name="connsiteY1403" fmla="*/ 935362 h 5107330"/>
              <a:gd name="connsiteX1404" fmla="*/ 958425 w 4833128"/>
              <a:gd name="connsiteY1404" fmla="*/ 968676 h 5107330"/>
              <a:gd name="connsiteX1405" fmla="*/ 902047 w 4833128"/>
              <a:gd name="connsiteY1405" fmla="*/ 891797 h 5107330"/>
              <a:gd name="connsiteX1406" fmla="*/ 694474 w 4833128"/>
              <a:gd name="connsiteY1406" fmla="*/ 802105 h 5107330"/>
              <a:gd name="connsiteX1407" fmla="*/ 407459 w 4833128"/>
              <a:gd name="connsiteY1407" fmla="*/ 704725 h 5107330"/>
              <a:gd name="connsiteX1408" fmla="*/ 120444 w 4833128"/>
              <a:gd name="connsiteY1408" fmla="*/ 638096 h 5107330"/>
              <a:gd name="connsiteX1409" fmla="*/ 43565 w 4833128"/>
              <a:gd name="connsiteY1409" fmla="*/ 594531 h 5107330"/>
              <a:gd name="connsiteX1410" fmla="*/ 43565 w 4833128"/>
              <a:gd name="connsiteY1410" fmla="*/ 581718 h 5107330"/>
              <a:gd name="connsiteX1411" fmla="*/ 76879 w 4833128"/>
              <a:gd name="connsiteY1411" fmla="*/ 594531 h 5107330"/>
              <a:gd name="connsiteX1412" fmla="*/ 2244868 w 4833128"/>
              <a:gd name="connsiteY1412" fmla="*/ 538153 h 5107330"/>
              <a:gd name="connsiteX1413" fmla="*/ 2244868 w 4833128"/>
              <a:gd name="connsiteY1413" fmla="*/ 548404 h 5107330"/>
              <a:gd name="connsiteX1414" fmla="*/ 2290995 w 4833128"/>
              <a:gd name="connsiteY1414" fmla="*/ 561217 h 5107330"/>
              <a:gd name="connsiteX1415" fmla="*/ 2301246 w 4833128"/>
              <a:gd name="connsiteY1415" fmla="*/ 561217 h 5107330"/>
              <a:gd name="connsiteX1416" fmla="*/ 2301246 w 4833128"/>
              <a:gd name="connsiteY1416" fmla="*/ 548404 h 5107330"/>
              <a:gd name="connsiteX1417" fmla="*/ 2257681 w 4833128"/>
              <a:gd name="connsiteY1417" fmla="*/ 538153 h 5107330"/>
              <a:gd name="connsiteX1418" fmla="*/ 891797 w 4833128"/>
              <a:gd name="connsiteY1418" fmla="*/ 538153 h 5107330"/>
              <a:gd name="connsiteX1419" fmla="*/ 902047 w 4833128"/>
              <a:gd name="connsiteY1419" fmla="*/ 538153 h 5107330"/>
              <a:gd name="connsiteX1420" fmla="*/ 935361 w 4833128"/>
              <a:gd name="connsiteY1420" fmla="*/ 594531 h 5107330"/>
              <a:gd name="connsiteX1421" fmla="*/ 914860 w 4833128"/>
              <a:gd name="connsiteY1421" fmla="*/ 604782 h 5107330"/>
              <a:gd name="connsiteX1422" fmla="*/ 891797 w 4833128"/>
              <a:gd name="connsiteY1422" fmla="*/ 604782 h 5107330"/>
              <a:gd name="connsiteX1423" fmla="*/ 858482 w 4833128"/>
              <a:gd name="connsiteY1423" fmla="*/ 571468 h 5107330"/>
              <a:gd name="connsiteX1424" fmla="*/ 891797 w 4833128"/>
              <a:gd name="connsiteY1424" fmla="*/ 538153 h 5107330"/>
              <a:gd name="connsiteX1425" fmla="*/ 3193043 w 4833128"/>
              <a:gd name="connsiteY1425" fmla="*/ 504839 h 5107330"/>
              <a:gd name="connsiteX1426" fmla="*/ 3182792 w 4833128"/>
              <a:gd name="connsiteY1426" fmla="*/ 581718 h 5107330"/>
              <a:gd name="connsiteX1427" fmla="*/ 3213544 w 4833128"/>
              <a:gd name="connsiteY1427" fmla="*/ 648347 h 5107330"/>
              <a:gd name="connsiteX1428" fmla="*/ 3236607 w 4833128"/>
              <a:gd name="connsiteY1428" fmla="*/ 648347 h 5107330"/>
              <a:gd name="connsiteX1429" fmla="*/ 3246858 w 4833128"/>
              <a:gd name="connsiteY1429" fmla="*/ 615032 h 5107330"/>
              <a:gd name="connsiteX1430" fmla="*/ 3226357 w 4833128"/>
              <a:gd name="connsiteY1430" fmla="*/ 594531 h 5107330"/>
              <a:gd name="connsiteX1431" fmla="*/ 3246858 w 4833128"/>
              <a:gd name="connsiteY1431" fmla="*/ 571468 h 5107330"/>
              <a:gd name="connsiteX1432" fmla="*/ 3280172 w 4833128"/>
              <a:gd name="connsiteY1432" fmla="*/ 581718 h 5107330"/>
              <a:gd name="connsiteX1433" fmla="*/ 3259671 w 4833128"/>
              <a:gd name="connsiteY1433" fmla="*/ 681661 h 5107330"/>
              <a:gd name="connsiteX1434" fmla="*/ 3303236 w 4833128"/>
              <a:gd name="connsiteY1434" fmla="*/ 735476 h 5107330"/>
              <a:gd name="connsiteX1435" fmla="*/ 3292985 w 4833128"/>
              <a:gd name="connsiteY1435" fmla="*/ 768791 h 5107330"/>
              <a:gd name="connsiteX1436" fmla="*/ 3390365 w 4833128"/>
              <a:gd name="connsiteY1436" fmla="*/ 691911 h 5107330"/>
              <a:gd name="connsiteX1437" fmla="*/ 3403179 w 4833128"/>
              <a:gd name="connsiteY1437" fmla="*/ 725226 h 5107330"/>
              <a:gd name="connsiteX1438" fmla="*/ 3413429 w 4833128"/>
              <a:gd name="connsiteY1438" fmla="*/ 725226 h 5107330"/>
              <a:gd name="connsiteX1439" fmla="*/ 3413429 w 4833128"/>
              <a:gd name="connsiteY1439" fmla="*/ 691911 h 5107330"/>
              <a:gd name="connsiteX1440" fmla="*/ 3193043 w 4833128"/>
              <a:gd name="connsiteY1440" fmla="*/ 504839 h 5107330"/>
              <a:gd name="connsiteX1441" fmla="*/ 3136665 w 4833128"/>
              <a:gd name="connsiteY1441" fmla="*/ 504839 h 5107330"/>
              <a:gd name="connsiteX1442" fmla="*/ 3136665 w 4833128"/>
              <a:gd name="connsiteY1442" fmla="*/ 561217 h 5107330"/>
              <a:gd name="connsiteX1443" fmla="*/ 3159728 w 4833128"/>
              <a:gd name="connsiteY1443" fmla="*/ 561217 h 5107330"/>
              <a:gd name="connsiteX1444" fmla="*/ 3159728 w 4833128"/>
              <a:gd name="connsiteY1444" fmla="*/ 527903 h 5107330"/>
              <a:gd name="connsiteX1445" fmla="*/ 3136665 w 4833128"/>
              <a:gd name="connsiteY1445" fmla="*/ 504839 h 5107330"/>
              <a:gd name="connsiteX1446" fmla="*/ 2301246 w 4833128"/>
              <a:gd name="connsiteY1446" fmla="*/ 484338 h 5107330"/>
              <a:gd name="connsiteX1447" fmla="*/ 2267931 w 4833128"/>
              <a:gd name="connsiteY1447" fmla="*/ 494589 h 5107330"/>
              <a:gd name="connsiteX1448" fmla="*/ 2267931 w 4833128"/>
              <a:gd name="connsiteY1448" fmla="*/ 517652 h 5107330"/>
              <a:gd name="connsiteX1449" fmla="*/ 2278182 w 4833128"/>
              <a:gd name="connsiteY1449" fmla="*/ 517652 h 5107330"/>
              <a:gd name="connsiteX1450" fmla="*/ 2311496 w 4833128"/>
              <a:gd name="connsiteY1450" fmla="*/ 504839 h 5107330"/>
              <a:gd name="connsiteX1451" fmla="*/ 2311496 w 4833128"/>
              <a:gd name="connsiteY1451" fmla="*/ 484338 h 5107330"/>
              <a:gd name="connsiteX1452" fmla="*/ 3016221 w 4833128"/>
              <a:gd name="connsiteY1452" fmla="*/ 427960 h 5107330"/>
              <a:gd name="connsiteX1453" fmla="*/ 3049535 w 4833128"/>
              <a:gd name="connsiteY1453" fmla="*/ 427960 h 5107330"/>
              <a:gd name="connsiteX1454" fmla="*/ 3049535 w 4833128"/>
              <a:gd name="connsiteY1454" fmla="*/ 461274 h 5107330"/>
              <a:gd name="connsiteX1455" fmla="*/ 2995720 w 4833128"/>
              <a:gd name="connsiteY1455" fmla="*/ 451024 h 5107330"/>
              <a:gd name="connsiteX1456" fmla="*/ 3016221 w 4833128"/>
              <a:gd name="connsiteY1456" fmla="*/ 427960 h 5107330"/>
              <a:gd name="connsiteX1457" fmla="*/ 2444753 w 4833128"/>
              <a:gd name="connsiteY1457" fmla="*/ 394646 h 5107330"/>
              <a:gd name="connsiteX1458" fmla="*/ 2455004 w 4833128"/>
              <a:gd name="connsiteY1458" fmla="*/ 417710 h 5107330"/>
              <a:gd name="connsiteX1459" fmla="*/ 2411439 w 4833128"/>
              <a:gd name="connsiteY1459" fmla="*/ 461274 h 5107330"/>
              <a:gd name="connsiteX1460" fmla="*/ 2488318 w 4833128"/>
              <a:gd name="connsiteY1460" fmla="*/ 494589 h 5107330"/>
              <a:gd name="connsiteX1461" fmla="*/ 2565197 w 4833128"/>
              <a:gd name="connsiteY1461" fmla="*/ 461274 h 5107330"/>
              <a:gd name="connsiteX1462" fmla="*/ 2608762 w 4833128"/>
              <a:gd name="connsiteY1462" fmla="*/ 461274 h 5107330"/>
              <a:gd name="connsiteX1463" fmla="*/ 2631826 w 4833128"/>
              <a:gd name="connsiteY1463" fmla="*/ 484338 h 5107330"/>
              <a:gd name="connsiteX1464" fmla="*/ 2685641 w 4833128"/>
              <a:gd name="connsiteY1464" fmla="*/ 471525 h 5107330"/>
              <a:gd name="connsiteX1465" fmla="*/ 2729206 w 4833128"/>
              <a:gd name="connsiteY1465" fmla="*/ 484338 h 5107330"/>
              <a:gd name="connsiteX1466" fmla="*/ 2795834 w 4833128"/>
              <a:gd name="connsiteY1466" fmla="*/ 471525 h 5107330"/>
              <a:gd name="connsiteX1467" fmla="*/ 2895777 w 4833128"/>
              <a:gd name="connsiteY1467" fmla="*/ 471525 h 5107330"/>
              <a:gd name="connsiteX1468" fmla="*/ 2929091 w 4833128"/>
              <a:gd name="connsiteY1468" fmla="*/ 451024 h 5107330"/>
              <a:gd name="connsiteX1469" fmla="*/ 2939342 w 4833128"/>
              <a:gd name="connsiteY1469" fmla="*/ 451024 h 5107330"/>
              <a:gd name="connsiteX1470" fmla="*/ 2962406 w 4833128"/>
              <a:gd name="connsiteY1470" fmla="*/ 471525 h 5107330"/>
              <a:gd name="connsiteX1471" fmla="*/ 2949592 w 4833128"/>
              <a:gd name="connsiteY1471" fmla="*/ 484338 h 5107330"/>
              <a:gd name="connsiteX1472" fmla="*/ 3039285 w 4833128"/>
              <a:gd name="connsiteY1472" fmla="*/ 561217 h 5107330"/>
              <a:gd name="connsiteX1473" fmla="*/ 3093100 w 4833128"/>
              <a:gd name="connsiteY1473" fmla="*/ 538153 h 5107330"/>
              <a:gd name="connsiteX1474" fmla="*/ 3093100 w 4833128"/>
              <a:gd name="connsiteY1474" fmla="*/ 517652 h 5107330"/>
              <a:gd name="connsiteX1475" fmla="*/ 3082849 w 4833128"/>
              <a:gd name="connsiteY1475" fmla="*/ 494589 h 5107330"/>
              <a:gd name="connsiteX1476" fmla="*/ 3126414 w 4833128"/>
              <a:gd name="connsiteY1476" fmla="*/ 484338 h 5107330"/>
              <a:gd name="connsiteX1477" fmla="*/ 3126414 w 4833128"/>
              <a:gd name="connsiteY1477" fmla="*/ 471525 h 5107330"/>
              <a:gd name="connsiteX1478" fmla="*/ 3116164 w 4833128"/>
              <a:gd name="connsiteY1478" fmla="*/ 451024 h 5107330"/>
              <a:gd name="connsiteX1479" fmla="*/ 3169979 w 4833128"/>
              <a:gd name="connsiteY1479" fmla="*/ 438211 h 5107330"/>
              <a:gd name="connsiteX1480" fmla="*/ 3159728 w 4833128"/>
              <a:gd name="connsiteY1480" fmla="*/ 417710 h 5107330"/>
              <a:gd name="connsiteX1481" fmla="*/ 3159728 w 4833128"/>
              <a:gd name="connsiteY1481" fmla="*/ 407459 h 5107330"/>
              <a:gd name="connsiteX1482" fmla="*/ 3169979 w 4833128"/>
              <a:gd name="connsiteY1482" fmla="*/ 407459 h 5107330"/>
              <a:gd name="connsiteX1483" fmla="*/ 3357051 w 4833128"/>
              <a:gd name="connsiteY1483" fmla="*/ 494589 h 5107330"/>
              <a:gd name="connsiteX1484" fmla="*/ 3413429 w 4833128"/>
              <a:gd name="connsiteY1484" fmla="*/ 571468 h 5107330"/>
              <a:gd name="connsiteX1485" fmla="*/ 3413429 w 4833128"/>
              <a:gd name="connsiteY1485" fmla="*/ 604782 h 5107330"/>
              <a:gd name="connsiteX1486" fmla="*/ 3446743 w 4833128"/>
              <a:gd name="connsiteY1486" fmla="*/ 638096 h 5107330"/>
              <a:gd name="connsiteX1487" fmla="*/ 3433930 w 4833128"/>
              <a:gd name="connsiteY1487" fmla="*/ 671410 h 5107330"/>
              <a:gd name="connsiteX1488" fmla="*/ 3467244 w 4833128"/>
              <a:gd name="connsiteY1488" fmla="*/ 758540 h 5107330"/>
              <a:gd name="connsiteX1489" fmla="*/ 3577438 w 4833128"/>
              <a:gd name="connsiteY1489" fmla="*/ 845670 h 5107330"/>
              <a:gd name="connsiteX1490" fmla="*/ 3600501 w 4833128"/>
              <a:gd name="connsiteY1490" fmla="*/ 845670 h 5107330"/>
              <a:gd name="connsiteX1491" fmla="*/ 3654317 w 4833128"/>
              <a:gd name="connsiteY1491" fmla="*/ 835419 h 5107330"/>
              <a:gd name="connsiteX1492" fmla="*/ 3654317 w 4833128"/>
              <a:gd name="connsiteY1492" fmla="*/ 768791 h 5107330"/>
              <a:gd name="connsiteX1493" fmla="*/ 3677380 w 4833128"/>
              <a:gd name="connsiteY1493" fmla="*/ 768791 h 5107330"/>
              <a:gd name="connsiteX1494" fmla="*/ 3764510 w 4833128"/>
              <a:gd name="connsiteY1494" fmla="*/ 858483 h 5107330"/>
              <a:gd name="connsiteX1495" fmla="*/ 3731196 w 4833128"/>
              <a:gd name="connsiteY1495" fmla="*/ 955863 h 5107330"/>
              <a:gd name="connsiteX1496" fmla="*/ 3831138 w 4833128"/>
              <a:gd name="connsiteY1496" fmla="*/ 1155748 h 5107330"/>
              <a:gd name="connsiteX1497" fmla="*/ 3831138 w 4833128"/>
              <a:gd name="connsiteY1497" fmla="*/ 1112184 h 5107330"/>
              <a:gd name="connsiteX1498" fmla="*/ 3797824 w 4833128"/>
              <a:gd name="connsiteY1498" fmla="*/ 1012241 h 5107330"/>
              <a:gd name="connsiteX1499" fmla="*/ 3808075 w 4833128"/>
              <a:gd name="connsiteY1499" fmla="*/ 1012241 h 5107330"/>
              <a:gd name="connsiteX1500" fmla="*/ 3854202 w 4833128"/>
              <a:gd name="connsiteY1500" fmla="*/ 1165999 h 5107330"/>
              <a:gd name="connsiteX1501" fmla="*/ 3864453 w 4833128"/>
              <a:gd name="connsiteY1501" fmla="*/ 1165999 h 5107330"/>
              <a:gd name="connsiteX1502" fmla="*/ 3897767 w 4833128"/>
              <a:gd name="connsiteY1502" fmla="*/ 1099370 h 5107330"/>
              <a:gd name="connsiteX1503" fmla="*/ 3918268 w 4833128"/>
              <a:gd name="connsiteY1503" fmla="*/ 1099370 h 5107330"/>
              <a:gd name="connsiteX1504" fmla="*/ 3941332 w 4833128"/>
              <a:gd name="connsiteY1504" fmla="*/ 1219814 h 5107330"/>
              <a:gd name="connsiteX1505" fmla="*/ 3941332 w 4833128"/>
              <a:gd name="connsiteY1505" fmla="*/ 1242878 h 5107330"/>
              <a:gd name="connsiteX1506" fmla="*/ 3908017 w 4833128"/>
              <a:gd name="connsiteY1506" fmla="*/ 1242878 h 5107330"/>
              <a:gd name="connsiteX1507" fmla="*/ 3908017 w 4833128"/>
              <a:gd name="connsiteY1507" fmla="*/ 1176249 h 5107330"/>
              <a:gd name="connsiteX1508" fmla="*/ 3887516 w 4833128"/>
              <a:gd name="connsiteY1508" fmla="*/ 1176249 h 5107330"/>
              <a:gd name="connsiteX1509" fmla="*/ 3887516 w 4833128"/>
              <a:gd name="connsiteY1509" fmla="*/ 1219814 h 5107330"/>
              <a:gd name="connsiteX1510" fmla="*/ 3974646 w 4833128"/>
              <a:gd name="connsiteY1510" fmla="*/ 1309506 h 5107330"/>
              <a:gd name="connsiteX1511" fmla="*/ 3984897 w 4833128"/>
              <a:gd name="connsiteY1511" fmla="*/ 1342821 h 5107330"/>
              <a:gd name="connsiteX1512" fmla="*/ 3974646 w 4833128"/>
              <a:gd name="connsiteY1512" fmla="*/ 1376135 h 5107330"/>
              <a:gd name="connsiteX1513" fmla="*/ 3984897 w 4833128"/>
              <a:gd name="connsiteY1513" fmla="*/ 1429950 h 5107330"/>
              <a:gd name="connsiteX1514" fmla="*/ 3974646 w 4833128"/>
              <a:gd name="connsiteY1514" fmla="*/ 1440201 h 5107330"/>
              <a:gd name="connsiteX1515" fmla="*/ 3995147 w 4833128"/>
              <a:gd name="connsiteY1515" fmla="*/ 1627273 h 5107330"/>
              <a:gd name="connsiteX1516" fmla="*/ 3974646 w 4833128"/>
              <a:gd name="connsiteY1516" fmla="*/ 1627273 h 5107330"/>
              <a:gd name="connsiteX1517" fmla="*/ 3974646 w 4833128"/>
              <a:gd name="connsiteY1517" fmla="*/ 1606772 h 5107330"/>
              <a:gd name="connsiteX1518" fmla="*/ 3964395 w 4833128"/>
              <a:gd name="connsiteY1518" fmla="*/ 1606772 h 5107330"/>
              <a:gd name="connsiteX1519" fmla="*/ 3964395 w 4833128"/>
              <a:gd name="connsiteY1519" fmla="*/ 1627273 h 5107330"/>
              <a:gd name="connsiteX1520" fmla="*/ 3941332 w 4833128"/>
              <a:gd name="connsiteY1520" fmla="*/ 1627273 h 5107330"/>
              <a:gd name="connsiteX1521" fmla="*/ 3951582 w 4833128"/>
              <a:gd name="connsiteY1521" fmla="*/ 1496579 h 5107330"/>
              <a:gd name="connsiteX1522" fmla="*/ 3951582 w 4833128"/>
              <a:gd name="connsiteY1522" fmla="*/ 1463264 h 5107330"/>
              <a:gd name="connsiteX1523" fmla="*/ 3931081 w 4833128"/>
              <a:gd name="connsiteY1523" fmla="*/ 1440201 h 5107330"/>
              <a:gd name="connsiteX1524" fmla="*/ 3897767 w 4833128"/>
              <a:gd name="connsiteY1524" fmla="*/ 1486328 h 5107330"/>
              <a:gd name="connsiteX1525" fmla="*/ 3897767 w 4833128"/>
              <a:gd name="connsiteY1525" fmla="*/ 1496579 h 5107330"/>
              <a:gd name="connsiteX1526" fmla="*/ 3941332 w 4833128"/>
              <a:gd name="connsiteY1526" fmla="*/ 1517080 h 5107330"/>
              <a:gd name="connsiteX1527" fmla="*/ 3918268 w 4833128"/>
              <a:gd name="connsiteY1527" fmla="*/ 1660587 h 5107330"/>
              <a:gd name="connsiteX1528" fmla="*/ 3941332 w 4833128"/>
              <a:gd name="connsiteY1528" fmla="*/ 1673401 h 5107330"/>
              <a:gd name="connsiteX1529" fmla="*/ 3984897 w 4833128"/>
              <a:gd name="connsiteY1529" fmla="*/ 1640086 h 5107330"/>
              <a:gd name="connsiteX1530" fmla="*/ 4051525 w 4833128"/>
              <a:gd name="connsiteY1530" fmla="*/ 1673401 h 5107330"/>
              <a:gd name="connsiteX1531" fmla="*/ 4051525 w 4833128"/>
              <a:gd name="connsiteY1531" fmla="*/ 1693902 h 5107330"/>
              <a:gd name="connsiteX1532" fmla="*/ 3984897 w 4833128"/>
              <a:gd name="connsiteY1532" fmla="*/ 1704152 h 5107330"/>
              <a:gd name="connsiteX1533" fmla="*/ 3941332 w 4833128"/>
              <a:gd name="connsiteY1533" fmla="*/ 1693902 h 5107330"/>
              <a:gd name="connsiteX1534" fmla="*/ 3941332 w 4833128"/>
              <a:gd name="connsiteY1534" fmla="*/ 1716965 h 5107330"/>
              <a:gd name="connsiteX1535" fmla="*/ 3974646 w 4833128"/>
              <a:gd name="connsiteY1535" fmla="*/ 1737466 h 5107330"/>
              <a:gd name="connsiteX1536" fmla="*/ 3964395 w 4833128"/>
              <a:gd name="connsiteY1536" fmla="*/ 1770781 h 5107330"/>
              <a:gd name="connsiteX1537" fmla="*/ 3941332 w 4833128"/>
              <a:gd name="connsiteY1537" fmla="*/ 1770781 h 5107330"/>
              <a:gd name="connsiteX1538" fmla="*/ 3941332 w 4833128"/>
              <a:gd name="connsiteY1538" fmla="*/ 1727216 h 5107330"/>
              <a:gd name="connsiteX1539" fmla="*/ 3918268 w 4833128"/>
              <a:gd name="connsiteY1539" fmla="*/ 1750280 h 5107330"/>
              <a:gd name="connsiteX1540" fmla="*/ 3931081 w 4833128"/>
              <a:gd name="connsiteY1540" fmla="*/ 1770781 h 5107330"/>
              <a:gd name="connsiteX1541" fmla="*/ 3908017 w 4833128"/>
              <a:gd name="connsiteY1541" fmla="*/ 1783594 h 5107330"/>
              <a:gd name="connsiteX1542" fmla="*/ 3918268 w 4833128"/>
              <a:gd name="connsiteY1542" fmla="*/ 1837409 h 5107330"/>
              <a:gd name="connsiteX1543" fmla="*/ 3908017 w 4833128"/>
              <a:gd name="connsiteY1543" fmla="*/ 1914288 h 5107330"/>
              <a:gd name="connsiteX1544" fmla="*/ 3908017 w 4833128"/>
              <a:gd name="connsiteY1544" fmla="*/ 1924539 h 5107330"/>
              <a:gd name="connsiteX1545" fmla="*/ 3918268 w 4833128"/>
              <a:gd name="connsiteY1545" fmla="*/ 1924539 h 5107330"/>
              <a:gd name="connsiteX1546" fmla="*/ 3918268 w 4833128"/>
              <a:gd name="connsiteY1546" fmla="*/ 1880974 h 5107330"/>
              <a:gd name="connsiteX1547" fmla="*/ 3951582 w 4833128"/>
              <a:gd name="connsiteY1547" fmla="*/ 1880974 h 5107330"/>
              <a:gd name="connsiteX1548" fmla="*/ 3951582 w 4833128"/>
              <a:gd name="connsiteY1548" fmla="*/ 1893787 h 5107330"/>
              <a:gd name="connsiteX1549" fmla="*/ 3854202 w 4833128"/>
              <a:gd name="connsiteY1549" fmla="*/ 1957853 h 5107330"/>
              <a:gd name="connsiteX1550" fmla="*/ 3854202 w 4833128"/>
              <a:gd name="connsiteY1550" fmla="*/ 1991167 h 5107330"/>
              <a:gd name="connsiteX1551" fmla="*/ 3797824 w 4833128"/>
              <a:gd name="connsiteY1551" fmla="*/ 2167989 h 5107330"/>
              <a:gd name="connsiteX1552" fmla="*/ 3808075 w 4833128"/>
              <a:gd name="connsiteY1552" fmla="*/ 2167989 h 5107330"/>
              <a:gd name="connsiteX1553" fmla="*/ 3797824 w 4833128"/>
              <a:gd name="connsiteY1553" fmla="*/ 2191053 h 5107330"/>
              <a:gd name="connsiteX1554" fmla="*/ 3797824 w 4833128"/>
              <a:gd name="connsiteY1554" fmla="*/ 2211554 h 5107330"/>
              <a:gd name="connsiteX1555" fmla="*/ 3864453 w 4833128"/>
              <a:gd name="connsiteY1555" fmla="*/ 2144925 h 5107330"/>
              <a:gd name="connsiteX1556" fmla="*/ 3918268 w 4833128"/>
              <a:gd name="connsiteY1556" fmla="*/ 2157738 h 5107330"/>
              <a:gd name="connsiteX1557" fmla="*/ 3918268 w 4833128"/>
              <a:gd name="connsiteY1557" fmla="*/ 2178240 h 5107330"/>
              <a:gd name="connsiteX1558" fmla="*/ 3887516 w 4833128"/>
              <a:gd name="connsiteY1558" fmla="*/ 2201303 h 5107330"/>
              <a:gd name="connsiteX1559" fmla="*/ 3887516 w 4833128"/>
              <a:gd name="connsiteY1559" fmla="*/ 2221804 h 5107330"/>
              <a:gd name="connsiteX1560" fmla="*/ 3908017 w 4833128"/>
              <a:gd name="connsiteY1560" fmla="*/ 2221804 h 5107330"/>
              <a:gd name="connsiteX1561" fmla="*/ 3908017 w 4833128"/>
              <a:gd name="connsiteY1561" fmla="*/ 2244868 h 5107330"/>
              <a:gd name="connsiteX1562" fmla="*/ 3864453 w 4833128"/>
              <a:gd name="connsiteY1562" fmla="*/ 2255119 h 5107330"/>
              <a:gd name="connsiteX1563" fmla="*/ 3854202 w 4833128"/>
              <a:gd name="connsiteY1563" fmla="*/ 2221804 h 5107330"/>
              <a:gd name="connsiteX1564" fmla="*/ 3831138 w 4833128"/>
              <a:gd name="connsiteY1564" fmla="*/ 2221804 h 5107330"/>
              <a:gd name="connsiteX1565" fmla="*/ 3831138 w 4833128"/>
              <a:gd name="connsiteY1565" fmla="*/ 2244868 h 5107330"/>
              <a:gd name="connsiteX1566" fmla="*/ 3854202 w 4833128"/>
              <a:gd name="connsiteY1566" fmla="*/ 2288433 h 5107330"/>
              <a:gd name="connsiteX1567" fmla="*/ 3908017 w 4833128"/>
              <a:gd name="connsiteY1567" fmla="*/ 2278182 h 5107330"/>
              <a:gd name="connsiteX1568" fmla="*/ 3908017 w 4833128"/>
              <a:gd name="connsiteY1568" fmla="*/ 2355061 h 5107330"/>
              <a:gd name="connsiteX1569" fmla="*/ 3874703 w 4833128"/>
              <a:gd name="connsiteY1569" fmla="*/ 2431940 h 5107330"/>
              <a:gd name="connsiteX1570" fmla="*/ 3887516 w 4833128"/>
              <a:gd name="connsiteY1570" fmla="*/ 2442191 h 5107330"/>
              <a:gd name="connsiteX1571" fmla="*/ 3908017 w 4833128"/>
              <a:gd name="connsiteY1571" fmla="*/ 2431940 h 5107330"/>
              <a:gd name="connsiteX1572" fmla="*/ 3918268 w 4833128"/>
              <a:gd name="connsiteY1572" fmla="*/ 2431940 h 5107330"/>
              <a:gd name="connsiteX1573" fmla="*/ 3918268 w 4833128"/>
              <a:gd name="connsiteY1573" fmla="*/ 2465255 h 5107330"/>
              <a:gd name="connsiteX1574" fmla="*/ 3974646 w 4833128"/>
              <a:gd name="connsiteY1574" fmla="*/ 2455004 h 5107330"/>
              <a:gd name="connsiteX1575" fmla="*/ 3974646 w 4833128"/>
              <a:gd name="connsiteY1575" fmla="*/ 2475505 h 5107330"/>
              <a:gd name="connsiteX1576" fmla="*/ 4007960 w 4833128"/>
              <a:gd name="connsiteY1576" fmla="*/ 2475505 h 5107330"/>
              <a:gd name="connsiteX1577" fmla="*/ 4007960 w 4833128"/>
              <a:gd name="connsiteY1577" fmla="*/ 2455004 h 5107330"/>
              <a:gd name="connsiteX1578" fmla="*/ 4061776 w 4833128"/>
              <a:gd name="connsiteY1578" fmla="*/ 2508819 h 5107330"/>
              <a:gd name="connsiteX1579" fmla="*/ 4084839 w 4833128"/>
              <a:gd name="connsiteY1579" fmla="*/ 2488318 h 5107330"/>
              <a:gd name="connsiteX1580" fmla="*/ 4228347 w 4833128"/>
              <a:gd name="connsiteY1580" fmla="*/ 2575448 h 5107330"/>
              <a:gd name="connsiteX1581" fmla="*/ 4228347 w 4833128"/>
              <a:gd name="connsiteY1581" fmla="*/ 2608762 h 5107330"/>
              <a:gd name="connsiteX1582" fmla="*/ 4205283 w 4833128"/>
              <a:gd name="connsiteY1582" fmla="*/ 2629263 h 5107330"/>
              <a:gd name="connsiteX1583" fmla="*/ 4161718 w 4833128"/>
              <a:gd name="connsiteY1583" fmla="*/ 2629263 h 5107330"/>
              <a:gd name="connsiteX1584" fmla="*/ 4074589 w 4833128"/>
              <a:gd name="connsiteY1584" fmla="*/ 2595949 h 5107330"/>
              <a:gd name="connsiteX1585" fmla="*/ 4061776 w 4833128"/>
              <a:gd name="connsiteY1585" fmla="*/ 2619012 h 5107330"/>
              <a:gd name="connsiteX1586" fmla="*/ 4084839 w 4833128"/>
              <a:gd name="connsiteY1586" fmla="*/ 2652327 h 5107330"/>
              <a:gd name="connsiteX1587" fmla="*/ 4051525 w 4833128"/>
              <a:gd name="connsiteY1587" fmla="*/ 2752269 h 5107330"/>
              <a:gd name="connsiteX1588" fmla="*/ 4074589 w 4833128"/>
              <a:gd name="connsiteY1588" fmla="*/ 2772770 h 5107330"/>
              <a:gd name="connsiteX1589" fmla="*/ 4028461 w 4833128"/>
              <a:gd name="connsiteY1589" fmla="*/ 2806085 h 5107330"/>
              <a:gd name="connsiteX1590" fmla="*/ 4028461 w 4833128"/>
              <a:gd name="connsiteY1590" fmla="*/ 2829148 h 5107330"/>
              <a:gd name="connsiteX1591" fmla="*/ 4051525 w 4833128"/>
              <a:gd name="connsiteY1591" fmla="*/ 2849649 h 5107330"/>
              <a:gd name="connsiteX1592" fmla="*/ 3984897 w 4833128"/>
              <a:gd name="connsiteY1592" fmla="*/ 2972656 h 5107330"/>
              <a:gd name="connsiteX1593" fmla="*/ 3984897 w 4833128"/>
              <a:gd name="connsiteY1593" fmla="*/ 2993157 h 5107330"/>
              <a:gd name="connsiteX1594" fmla="*/ 3995147 w 4833128"/>
              <a:gd name="connsiteY1594" fmla="*/ 3016221 h 5107330"/>
              <a:gd name="connsiteX1595" fmla="*/ 3897767 w 4833128"/>
              <a:gd name="connsiteY1595" fmla="*/ 3136664 h 5107330"/>
              <a:gd name="connsiteX1596" fmla="*/ 3908017 w 4833128"/>
              <a:gd name="connsiteY1596" fmla="*/ 3180229 h 5107330"/>
              <a:gd name="connsiteX1597" fmla="*/ 3831138 w 4833128"/>
              <a:gd name="connsiteY1597" fmla="*/ 3269921 h 5107330"/>
              <a:gd name="connsiteX1598" fmla="*/ 3918268 w 4833128"/>
              <a:gd name="connsiteY1598" fmla="*/ 3423680 h 5107330"/>
              <a:gd name="connsiteX1599" fmla="*/ 3941332 w 4833128"/>
              <a:gd name="connsiteY1599" fmla="*/ 3444181 h 5107330"/>
              <a:gd name="connsiteX1600" fmla="*/ 3941332 w 4833128"/>
              <a:gd name="connsiteY1600" fmla="*/ 3467244 h 5107330"/>
              <a:gd name="connsiteX1601" fmla="*/ 3918268 w 4833128"/>
              <a:gd name="connsiteY1601" fmla="*/ 3487745 h 5107330"/>
              <a:gd name="connsiteX1602" fmla="*/ 3908017 w 4833128"/>
              <a:gd name="connsiteY1602" fmla="*/ 3487745 h 5107330"/>
              <a:gd name="connsiteX1603" fmla="*/ 3831138 w 4833128"/>
              <a:gd name="connsiteY1603" fmla="*/ 3323737 h 5107330"/>
              <a:gd name="connsiteX1604" fmla="*/ 3808075 w 4833128"/>
              <a:gd name="connsiteY1604" fmla="*/ 3333987 h 5107330"/>
              <a:gd name="connsiteX1605" fmla="*/ 3787574 w 4833128"/>
              <a:gd name="connsiteY1605" fmla="*/ 3323737 h 5107330"/>
              <a:gd name="connsiteX1606" fmla="*/ 3797824 w 4833128"/>
              <a:gd name="connsiteY1606" fmla="*/ 3300673 h 5107330"/>
              <a:gd name="connsiteX1607" fmla="*/ 3777323 w 4833128"/>
              <a:gd name="connsiteY1607" fmla="*/ 3280172 h 5107330"/>
              <a:gd name="connsiteX1608" fmla="*/ 3754259 w 4833128"/>
              <a:gd name="connsiteY1608" fmla="*/ 3300673 h 5107330"/>
              <a:gd name="connsiteX1609" fmla="*/ 3754259 w 4833128"/>
              <a:gd name="connsiteY1609" fmla="*/ 3367302 h 5107330"/>
              <a:gd name="connsiteX1610" fmla="*/ 3687631 w 4833128"/>
              <a:gd name="connsiteY1610" fmla="*/ 3477495 h 5107330"/>
              <a:gd name="connsiteX1611" fmla="*/ 3720945 w 4833128"/>
              <a:gd name="connsiteY1611" fmla="*/ 3521060 h 5107330"/>
              <a:gd name="connsiteX1612" fmla="*/ 3777323 w 4833128"/>
              <a:gd name="connsiteY1612" fmla="*/ 3410866 h 5107330"/>
              <a:gd name="connsiteX1613" fmla="*/ 3797824 w 4833128"/>
              <a:gd name="connsiteY1613" fmla="*/ 3433930 h 5107330"/>
              <a:gd name="connsiteX1614" fmla="*/ 3744009 w 4833128"/>
              <a:gd name="connsiteY1614" fmla="*/ 3533873 h 5107330"/>
              <a:gd name="connsiteX1615" fmla="*/ 3754259 w 4833128"/>
              <a:gd name="connsiteY1615" fmla="*/ 3587688 h 5107330"/>
              <a:gd name="connsiteX1616" fmla="*/ 3754259 w 4833128"/>
              <a:gd name="connsiteY1616" fmla="*/ 3610752 h 5107330"/>
              <a:gd name="connsiteX1617" fmla="*/ 3744009 w 4833128"/>
              <a:gd name="connsiteY1617" fmla="*/ 3610752 h 5107330"/>
              <a:gd name="connsiteX1618" fmla="*/ 3731196 w 4833128"/>
              <a:gd name="connsiteY1618" fmla="*/ 3597939 h 5107330"/>
              <a:gd name="connsiteX1619" fmla="*/ 3677380 w 4833128"/>
              <a:gd name="connsiteY1619" fmla="*/ 3687631 h 5107330"/>
              <a:gd name="connsiteX1620" fmla="*/ 3697881 w 4833128"/>
              <a:gd name="connsiteY1620" fmla="*/ 3697881 h 5107330"/>
              <a:gd name="connsiteX1621" fmla="*/ 3710695 w 4833128"/>
              <a:gd name="connsiteY1621" fmla="*/ 3697881 h 5107330"/>
              <a:gd name="connsiteX1622" fmla="*/ 3731196 w 4833128"/>
              <a:gd name="connsiteY1622" fmla="*/ 3687631 h 5107330"/>
              <a:gd name="connsiteX1623" fmla="*/ 3797824 w 4833128"/>
              <a:gd name="connsiteY1623" fmla="*/ 3741446 h 5107330"/>
              <a:gd name="connsiteX1624" fmla="*/ 3797824 w 4833128"/>
              <a:gd name="connsiteY1624" fmla="*/ 3764510 h 5107330"/>
              <a:gd name="connsiteX1625" fmla="*/ 3600501 w 4833128"/>
              <a:gd name="connsiteY1625" fmla="*/ 3687631 h 5107330"/>
              <a:gd name="connsiteX1626" fmla="*/ 3590251 w 4833128"/>
              <a:gd name="connsiteY1626" fmla="*/ 3687631 h 5107330"/>
              <a:gd name="connsiteX1627" fmla="*/ 3490308 w 4833128"/>
              <a:gd name="connsiteY1627" fmla="*/ 3874703 h 5107330"/>
              <a:gd name="connsiteX1628" fmla="*/ 3446743 w 4833128"/>
              <a:gd name="connsiteY1628" fmla="*/ 3874703 h 5107330"/>
              <a:gd name="connsiteX1629" fmla="*/ 3456994 w 4833128"/>
              <a:gd name="connsiteY1629" fmla="*/ 3918268 h 5107330"/>
              <a:gd name="connsiteX1630" fmla="*/ 3336550 w 4833128"/>
              <a:gd name="connsiteY1630" fmla="*/ 4061775 h 5107330"/>
              <a:gd name="connsiteX1631" fmla="*/ 3323737 w 4833128"/>
              <a:gd name="connsiteY1631" fmla="*/ 4005397 h 5107330"/>
              <a:gd name="connsiteX1632" fmla="*/ 3226357 w 4833128"/>
              <a:gd name="connsiteY1632" fmla="*/ 4215534 h 5107330"/>
              <a:gd name="connsiteX1633" fmla="*/ 3203293 w 4833128"/>
              <a:gd name="connsiteY1633" fmla="*/ 4215534 h 5107330"/>
              <a:gd name="connsiteX1634" fmla="*/ 3182792 w 4833128"/>
              <a:gd name="connsiteY1634" fmla="*/ 4182219 h 5107330"/>
              <a:gd name="connsiteX1635" fmla="*/ 3159728 w 4833128"/>
              <a:gd name="connsiteY1635" fmla="*/ 4182219 h 5107330"/>
              <a:gd name="connsiteX1636" fmla="*/ 3005970 w 4833128"/>
              <a:gd name="connsiteY1636" fmla="*/ 4282162 h 5107330"/>
              <a:gd name="connsiteX1637" fmla="*/ 2916278 w 4833128"/>
              <a:gd name="connsiteY1637" fmla="*/ 4325727 h 5107330"/>
              <a:gd name="connsiteX1638" fmla="*/ 2885526 w 4833128"/>
              <a:gd name="connsiteY1638" fmla="*/ 4369292 h 5107330"/>
              <a:gd name="connsiteX1639" fmla="*/ 2862463 w 4833128"/>
              <a:gd name="connsiteY1639" fmla="*/ 4302663 h 5107330"/>
              <a:gd name="connsiteX1640" fmla="*/ 2785584 w 4833128"/>
              <a:gd name="connsiteY1640" fmla="*/ 4359041 h 5107330"/>
              <a:gd name="connsiteX1641" fmla="*/ 2742019 w 4833128"/>
              <a:gd name="connsiteY1641" fmla="*/ 4359041 h 5107330"/>
              <a:gd name="connsiteX1642" fmla="*/ 2718955 w 4833128"/>
              <a:gd name="connsiteY1642" fmla="*/ 4348791 h 5107330"/>
              <a:gd name="connsiteX1643" fmla="*/ 2652327 w 4833128"/>
              <a:gd name="connsiteY1643" fmla="*/ 4392355 h 5107330"/>
              <a:gd name="connsiteX1644" fmla="*/ 2619013 w 4833128"/>
              <a:gd name="connsiteY1644" fmla="*/ 4392355 h 5107330"/>
              <a:gd name="connsiteX1645" fmla="*/ 2465254 w 4833128"/>
              <a:gd name="connsiteY1645" fmla="*/ 4446171 h 5107330"/>
              <a:gd name="connsiteX1646" fmla="*/ 2421689 w 4833128"/>
              <a:gd name="connsiteY1646" fmla="*/ 4502549 h 5107330"/>
              <a:gd name="connsiteX1647" fmla="*/ 2401188 w 4833128"/>
              <a:gd name="connsiteY1647" fmla="*/ 4489735 h 5107330"/>
              <a:gd name="connsiteX1648" fmla="*/ 2290995 w 4833128"/>
              <a:gd name="connsiteY1648" fmla="*/ 4535863 h 5107330"/>
              <a:gd name="connsiteX1649" fmla="*/ 2244868 w 4833128"/>
              <a:gd name="connsiteY1649" fmla="*/ 4523050 h 5107330"/>
              <a:gd name="connsiteX1650" fmla="*/ 2180802 w 4833128"/>
              <a:gd name="connsiteY1650" fmla="*/ 4535863 h 5107330"/>
              <a:gd name="connsiteX1651" fmla="*/ 2167989 w 4833128"/>
              <a:gd name="connsiteY1651" fmla="*/ 4523050 h 5107330"/>
              <a:gd name="connsiteX1652" fmla="*/ 2114173 w 4833128"/>
              <a:gd name="connsiteY1652" fmla="*/ 4535863 h 5107330"/>
              <a:gd name="connsiteX1653" fmla="*/ 2057795 w 4833128"/>
              <a:gd name="connsiteY1653" fmla="*/ 4535863 h 5107330"/>
              <a:gd name="connsiteX1654" fmla="*/ 2024481 w 4833128"/>
              <a:gd name="connsiteY1654" fmla="*/ 4512799 h 5107330"/>
              <a:gd name="connsiteX1655" fmla="*/ 2014230 w 4833128"/>
              <a:gd name="connsiteY1655" fmla="*/ 4523050 h 5107330"/>
              <a:gd name="connsiteX1656" fmla="*/ 2003980 w 4833128"/>
              <a:gd name="connsiteY1656" fmla="*/ 4502549 h 5107330"/>
              <a:gd name="connsiteX1657" fmla="*/ 2057795 w 4833128"/>
              <a:gd name="connsiteY1657" fmla="*/ 4458984 h 5107330"/>
              <a:gd name="connsiteX1658" fmla="*/ 2057795 w 4833128"/>
              <a:gd name="connsiteY1658" fmla="*/ 4446171 h 5107330"/>
              <a:gd name="connsiteX1659" fmla="*/ 2037294 w 4833128"/>
              <a:gd name="connsiteY1659" fmla="*/ 4425670 h 5107330"/>
              <a:gd name="connsiteX1660" fmla="*/ 2003980 w 4833128"/>
              <a:gd name="connsiteY1660" fmla="*/ 4446171 h 5107330"/>
              <a:gd name="connsiteX1661" fmla="*/ 1970666 w 4833128"/>
              <a:gd name="connsiteY1661" fmla="*/ 4446171 h 5107330"/>
              <a:gd name="connsiteX1662" fmla="*/ 1937351 w 4833128"/>
              <a:gd name="connsiteY1662" fmla="*/ 4425670 h 5107330"/>
              <a:gd name="connsiteX1663" fmla="*/ 1916850 w 4833128"/>
              <a:gd name="connsiteY1663" fmla="*/ 4435920 h 5107330"/>
              <a:gd name="connsiteX1664" fmla="*/ 1883536 w 4833128"/>
              <a:gd name="connsiteY1664" fmla="*/ 4425670 h 5107330"/>
              <a:gd name="connsiteX1665" fmla="*/ 1883536 w 4833128"/>
              <a:gd name="connsiteY1665" fmla="*/ 4435920 h 5107330"/>
              <a:gd name="connsiteX1666" fmla="*/ 1904037 w 4833128"/>
              <a:gd name="connsiteY1666" fmla="*/ 4469234 h 5107330"/>
              <a:gd name="connsiteX1667" fmla="*/ 1883536 w 4833128"/>
              <a:gd name="connsiteY1667" fmla="*/ 4479485 h 5107330"/>
              <a:gd name="connsiteX1668" fmla="*/ 1773343 w 4833128"/>
              <a:gd name="connsiteY1668" fmla="*/ 4379542 h 5107330"/>
              <a:gd name="connsiteX1669" fmla="*/ 1673400 w 4833128"/>
              <a:gd name="connsiteY1669" fmla="*/ 4325727 h 5107330"/>
              <a:gd name="connsiteX1670" fmla="*/ 1663150 w 4833128"/>
              <a:gd name="connsiteY1670" fmla="*/ 4348791 h 5107330"/>
              <a:gd name="connsiteX1671" fmla="*/ 1663150 w 4833128"/>
              <a:gd name="connsiteY1671" fmla="*/ 4359041 h 5107330"/>
              <a:gd name="connsiteX1672" fmla="*/ 1727215 w 4833128"/>
              <a:gd name="connsiteY1672" fmla="*/ 4446171 h 5107330"/>
              <a:gd name="connsiteX1673" fmla="*/ 1727215 w 4833128"/>
              <a:gd name="connsiteY1673" fmla="*/ 4458984 h 5107330"/>
              <a:gd name="connsiteX1674" fmla="*/ 1683651 w 4833128"/>
              <a:gd name="connsiteY1674" fmla="*/ 4512799 h 5107330"/>
              <a:gd name="connsiteX1675" fmla="*/ 1663150 w 4833128"/>
              <a:gd name="connsiteY1675" fmla="*/ 4512799 h 5107330"/>
              <a:gd name="connsiteX1676" fmla="*/ 1353071 w 4833128"/>
              <a:gd name="connsiteY1676" fmla="*/ 4082277 h 5107330"/>
              <a:gd name="connsiteX1677" fmla="*/ 1089119 w 4833128"/>
              <a:gd name="connsiteY1677" fmla="*/ 3864453 h 5107330"/>
              <a:gd name="connsiteX1678" fmla="*/ 1025054 w 4833128"/>
              <a:gd name="connsiteY1678" fmla="*/ 3774761 h 5107330"/>
              <a:gd name="connsiteX1679" fmla="*/ 1035304 w 4833128"/>
              <a:gd name="connsiteY1679" fmla="*/ 3774761 h 5107330"/>
              <a:gd name="connsiteX1680" fmla="*/ 1299255 w 4833128"/>
              <a:gd name="connsiteY1680" fmla="*/ 4005397 h 5107330"/>
              <a:gd name="connsiteX1681" fmla="*/ 1353071 w 4833128"/>
              <a:gd name="connsiteY1681" fmla="*/ 4028461 h 5107330"/>
              <a:gd name="connsiteX1682" fmla="*/ 1353071 w 4833128"/>
              <a:gd name="connsiteY1682" fmla="*/ 4018211 h 5107330"/>
              <a:gd name="connsiteX1683" fmla="*/ 1332570 w 4833128"/>
              <a:gd name="connsiteY1683" fmla="*/ 3951582 h 5107330"/>
              <a:gd name="connsiteX1684" fmla="*/ 1365884 w 4833128"/>
              <a:gd name="connsiteY1684" fmla="*/ 3951582 h 5107330"/>
              <a:gd name="connsiteX1685" fmla="*/ 1399198 w 4833128"/>
              <a:gd name="connsiteY1685" fmla="*/ 4018211 h 5107330"/>
              <a:gd name="connsiteX1686" fmla="*/ 1399198 w 4833128"/>
              <a:gd name="connsiteY1686" fmla="*/ 4005397 h 5107330"/>
              <a:gd name="connsiteX1687" fmla="*/ 1322319 w 4833128"/>
              <a:gd name="connsiteY1687" fmla="*/ 3764510 h 5107330"/>
              <a:gd name="connsiteX1688" fmla="*/ 1332570 w 4833128"/>
              <a:gd name="connsiteY1688" fmla="*/ 3754259 h 5107330"/>
              <a:gd name="connsiteX1689" fmla="*/ 1222376 w 4833128"/>
              <a:gd name="connsiteY1689" fmla="*/ 3467244 h 5107330"/>
              <a:gd name="connsiteX1690" fmla="*/ 1242877 w 4833128"/>
              <a:gd name="connsiteY1690" fmla="*/ 3444181 h 5107330"/>
              <a:gd name="connsiteX1691" fmla="*/ 1232627 w 4833128"/>
              <a:gd name="connsiteY1691" fmla="*/ 3367302 h 5107330"/>
              <a:gd name="connsiteX1692" fmla="*/ 1232627 w 4833128"/>
              <a:gd name="connsiteY1692" fmla="*/ 3313486 h 5107330"/>
              <a:gd name="connsiteX1693" fmla="*/ 1212126 w 4833128"/>
              <a:gd name="connsiteY1693" fmla="*/ 3313486 h 5107330"/>
              <a:gd name="connsiteX1694" fmla="*/ 1189062 w 4833128"/>
              <a:gd name="connsiteY1694" fmla="*/ 3346800 h 5107330"/>
              <a:gd name="connsiteX1695" fmla="*/ 1101933 w 4833128"/>
              <a:gd name="connsiteY1695" fmla="*/ 2982906 h 5107330"/>
              <a:gd name="connsiteX1696" fmla="*/ 1112183 w 4833128"/>
              <a:gd name="connsiteY1696" fmla="*/ 2972656 h 5107330"/>
              <a:gd name="connsiteX1697" fmla="*/ 1101933 w 4833128"/>
              <a:gd name="connsiteY1697" fmla="*/ 2862463 h 5107330"/>
              <a:gd name="connsiteX1698" fmla="*/ 1112183 w 4833128"/>
              <a:gd name="connsiteY1698" fmla="*/ 2629263 h 5107330"/>
              <a:gd name="connsiteX1699" fmla="*/ 1078869 w 4833128"/>
              <a:gd name="connsiteY1699" fmla="*/ 2565197 h 5107330"/>
              <a:gd name="connsiteX1700" fmla="*/ 1122434 w 4833128"/>
              <a:gd name="connsiteY1700" fmla="*/ 2442191 h 5107330"/>
              <a:gd name="connsiteX1701" fmla="*/ 1145497 w 4833128"/>
              <a:gd name="connsiteY1701" fmla="*/ 2442191 h 5107330"/>
              <a:gd name="connsiteX1702" fmla="*/ 1165998 w 4833128"/>
              <a:gd name="connsiteY1702" fmla="*/ 2508819 h 5107330"/>
              <a:gd name="connsiteX1703" fmla="*/ 1165998 w 4833128"/>
              <a:gd name="connsiteY1703" fmla="*/ 2498569 h 5107330"/>
              <a:gd name="connsiteX1704" fmla="*/ 1155748 w 4833128"/>
              <a:gd name="connsiteY1704" fmla="*/ 2475505 h 5107330"/>
              <a:gd name="connsiteX1705" fmla="*/ 1199313 w 4833128"/>
              <a:gd name="connsiteY1705" fmla="*/ 2408877 h 5107330"/>
              <a:gd name="connsiteX1706" fmla="*/ 1189062 w 4833128"/>
              <a:gd name="connsiteY1706" fmla="*/ 2378125 h 5107330"/>
              <a:gd name="connsiteX1707" fmla="*/ 1165998 w 4833128"/>
              <a:gd name="connsiteY1707" fmla="*/ 2378125 h 5107330"/>
              <a:gd name="connsiteX1708" fmla="*/ 1135247 w 4833128"/>
              <a:gd name="connsiteY1708" fmla="*/ 2431940 h 5107330"/>
              <a:gd name="connsiteX1709" fmla="*/ 1122434 w 4833128"/>
              <a:gd name="connsiteY1709" fmla="*/ 2408877 h 5107330"/>
              <a:gd name="connsiteX1710" fmla="*/ 1135247 w 4833128"/>
              <a:gd name="connsiteY1710" fmla="*/ 2298683 h 5107330"/>
              <a:gd name="connsiteX1711" fmla="*/ 1122434 w 4833128"/>
              <a:gd name="connsiteY1711" fmla="*/ 2278182 h 5107330"/>
              <a:gd name="connsiteX1712" fmla="*/ 1199313 w 4833128"/>
              <a:gd name="connsiteY1712" fmla="*/ 2091110 h 5107330"/>
              <a:gd name="connsiteX1713" fmla="*/ 1255691 w 4833128"/>
              <a:gd name="connsiteY1713" fmla="*/ 2111611 h 5107330"/>
              <a:gd name="connsiteX1714" fmla="*/ 1255691 w 4833128"/>
              <a:gd name="connsiteY1714" fmla="*/ 2124424 h 5107330"/>
              <a:gd name="connsiteX1715" fmla="*/ 1232627 w 4833128"/>
              <a:gd name="connsiteY1715" fmla="*/ 2157738 h 5107330"/>
              <a:gd name="connsiteX1716" fmla="*/ 1212126 w 4833128"/>
              <a:gd name="connsiteY1716" fmla="*/ 2144925 h 5107330"/>
              <a:gd name="connsiteX1717" fmla="*/ 1189062 w 4833128"/>
              <a:gd name="connsiteY1717" fmla="*/ 2144925 h 5107330"/>
              <a:gd name="connsiteX1718" fmla="*/ 1178812 w 4833128"/>
              <a:gd name="connsiteY1718" fmla="*/ 2311497 h 5107330"/>
              <a:gd name="connsiteX1719" fmla="*/ 1189062 w 4833128"/>
              <a:gd name="connsiteY1719" fmla="*/ 2311497 h 5107330"/>
              <a:gd name="connsiteX1720" fmla="*/ 1222376 w 4833128"/>
              <a:gd name="connsiteY1720" fmla="*/ 2178240 h 5107330"/>
              <a:gd name="connsiteX1721" fmla="*/ 1322319 w 4833128"/>
              <a:gd name="connsiteY1721" fmla="*/ 2111611 h 5107330"/>
              <a:gd name="connsiteX1722" fmla="*/ 1289005 w 4833128"/>
              <a:gd name="connsiteY1722" fmla="*/ 2101360 h 5107330"/>
              <a:gd name="connsiteX1723" fmla="*/ 1299255 w 4833128"/>
              <a:gd name="connsiteY1723" fmla="*/ 2047545 h 5107330"/>
              <a:gd name="connsiteX1724" fmla="*/ 1265941 w 4833128"/>
              <a:gd name="connsiteY1724" fmla="*/ 2034732 h 5107330"/>
              <a:gd name="connsiteX1725" fmla="*/ 1265941 w 4833128"/>
              <a:gd name="connsiteY1725" fmla="*/ 2014231 h 5107330"/>
              <a:gd name="connsiteX1726" fmla="*/ 1342820 w 4833128"/>
              <a:gd name="connsiteY1726" fmla="*/ 1957853 h 5107330"/>
              <a:gd name="connsiteX1727" fmla="*/ 1276192 w 4833128"/>
              <a:gd name="connsiteY1727" fmla="*/ 1937352 h 5107330"/>
              <a:gd name="connsiteX1728" fmla="*/ 1265941 w 4833128"/>
              <a:gd name="connsiteY1728" fmla="*/ 1937352 h 5107330"/>
              <a:gd name="connsiteX1729" fmla="*/ 1242877 w 4833128"/>
              <a:gd name="connsiteY1729" fmla="*/ 1970666 h 5107330"/>
              <a:gd name="connsiteX1730" fmla="*/ 1055805 w 4833128"/>
              <a:gd name="connsiteY1730" fmla="*/ 1904038 h 5107330"/>
              <a:gd name="connsiteX1731" fmla="*/ 1055805 w 4833128"/>
              <a:gd name="connsiteY1731" fmla="*/ 1893787 h 5107330"/>
              <a:gd name="connsiteX1732" fmla="*/ 748289 w 4833128"/>
              <a:gd name="connsiteY1732" fmla="*/ 1970666 h 5107330"/>
              <a:gd name="connsiteX1733" fmla="*/ 727788 w 4833128"/>
              <a:gd name="connsiteY1733" fmla="*/ 1970666 h 5107330"/>
              <a:gd name="connsiteX1734" fmla="*/ 594531 w 4833128"/>
              <a:gd name="connsiteY1734" fmla="*/ 1847660 h 5107330"/>
              <a:gd name="connsiteX1735" fmla="*/ 594531 w 4833128"/>
              <a:gd name="connsiteY1735" fmla="*/ 1827159 h 5107330"/>
              <a:gd name="connsiteX1736" fmla="*/ 694474 w 4833128"/>
              <a:gd name="connsiteY1736" fmla="*/ 1737466 h 5107330"/>
              <a:gd name="connsiteX1737" fmla="*/ 714975 w 4833128"/>
              <a:gd name="connsiteY1737" fmla="*/ 1737466 h 5107330"/>
              <a:gd name="connsiteX1738" fmla="*/ 881546 w 4833128"/>
              <a:gd name="connsiteY1738" fmla="*/ 1827159 h 5107330"/>
              <a:gd name="connsiteX1739" fmla="*/ 1055805 w 4833128"/>
              <a:gd name="connsiteY1739" fmla="*/ 1860473 h 5107330"/>
              <a:gd name="connsiteX1740" fmla="*/ 1101933 w 4833128"/>
              <a:gd name="connsiteY1740" fmla="*/ 1827159 h 5107330"/>
              <a:gd name="connsiteX1741" fmla="*/ 1122434 w 4833128"/>
              <a:gd name="connsiteY1741" fmla="*/ 1827159 h 5107330"/>
              <a:gd name="connsiteX1742" fmla="*/ 1242877 w 4833128"/>
              <a:gd name="connsiteY1742" fmla="*/ 1904038 h 5107330"/>
              <a:gd name="connsiteX1743" fmla="*/ 1419699 w 4833128"/>
              <a:gd name="connsiteY1743" fmla="*/ 1606772 h 5107330"/>
              <a:gd name="connsiteX1744" fmla="*/ 1429950 w 4833128"/>
              <a:gd name="connsiteY1744" fmla="*/ 1606772 h 5107330"/>
              <a:gd name="connsiteX1745" fmla="*/ 1429950 w 4833128"/>
              <a:gd name="connsiteY1745" fmla="*/ 1640086 h 5107330"/>
              <a:gd name="connsiteX1746" fmla="*/ 1309506 w 4833128"/>
              <a:gd name="connsiteY1746" fmla="*/ 1870723 h 5107330"/>
              <a:gd name="connsiteX1747" fmla="*/ 1299255 w 4833128"/>
              <a:gd name="connsiteY1747" fmla="*/ 1914288 h 5107330"/>
              <a:gd name="connsiteX1748" fmla="*/ 1353071 w 4833128"/>
              <a:gd name="connsiteY1748" fmla="*/ 1924539 h 5107330"/>
              <a:gd name="connsiteX1749" fmla="*/ 1376135 w 4833128"/>
              <a:gd name="connsiteY1749" fmla="*/ 1860473 h 5107330"/>
              <a:gd name="connsiteX1750" fmla="*/ 1353071 w 4833128"/>
              <a:gd name="connsiteY1750" fmla="*/ 1860473 h 5107330"/>
              <a:gd name="connsiteX1751" fmla="*/ 1365884 w 4833128"/>
              <a:gd name="connsiteY1751" fmla="*/ 1793844 h 5107330"/>
              <a:gd name="connsiteX1752" fmla="*/ 1399198 w 4833128"/>
              <a:gd name="connsiteY1752" fmla="*/ 1814345 h 5107330"/>
              <a:gd name="connsiteX1753" fmla="*/ 1442763 w 4833128"/>
              <a:gd name="connsiteY1753" fmla="*/ 1737466 h 5107330"/>
              <a:gd name="connsiteX1754" fmla="*/ 1429950 w 4833128"/>
              <a:gd name="connsiteY1754" fmla="*/ 1683651 h 5107330"/>
              <a:gd name="connsiteX1755" fmla="*/ 1429950 w 4833128"/>
              <a:gd name="connsiteY1755" fmla="*/ 1650337 h 5107330"/>
              <a:gd name="connsiteX1756" fmla="*/ 1596521 w 4833128"/>
              <a:gd name="connsiteY1756" fmla="*/ 1409449 h 5107330"/>
              <a:gd name="connsiteX1757" fmla="*/ 1586271 w 4833128"/>
              <a:gd name="connsiteY1757" fmla="*/ 1409449 h 5107330"/>
              <a:gd name="connsiteX1758" fmla="*/ 1563207 w 4833128"/>
              <a:gd name="connsiteY1758" fmla="*/ 1419700 h 5107330"/>
              <a:gd name="connsiteX1759" fmla="*/ 1573457 w 4833128"/>
              <a:gd name="connsiteY1759" fmla="*/ 1453014 h 5107330"/>
              <a:gd name="connsiteX1760" fmla="*/ 1563207 w 4833128"/>
              <a:gd name="connsiteY1760" fmla="*/ 1486328 h 5107330"/>
              <a:gd name="connsiteX1761" fmla="*/ 1529893 w 4833128"/>
              <a:gd name="connsiteY1761" fmla="*/ 1463264 h 5107330"/>
              <a:gd name="connsiteX1762" fmla="*/ 1463264 w 4833128"/>
              <a:gd name="connsiteY1762" fmla="*/ 1550394 h 5107330"/>
              <a:gd name="connsiteX1763" fmla="*/ 1453014 w 4833128"/>
              <a:gd name="connsiteY1763" fmla="*/ 1540144 h 5107330"/>
              <a:gd name="connsiteX1764" fmla="*/ 1586271 w 4833128"/>
              <a:gd name="connsiteY1764" fmla="*/ 1363322 h 5107330"/>
              <a:gd name="connsiteX1765" fmla="*/ 1573457 w 4833128"/>
              <a:gd name="connsiteY1765" fmla="*/ 1342821 h 5107330"/>
              <a:gd name="connsiteX1766" fmla="*/ 1619585 w 4833128"/>
              <a:gd name="connsiteY1766" fmla="*/ 1265942 h 5107330"/>
              <a:gd name="connsiteX1767" fmla="*/ 1619585 w 4833128"/>
              <a:gd name="connsiteY1767" fmla="*/ 1232627 h 5107330"/>
              <a:gd name="connsiteX1768" fmla="*/ 1563207 w 4833128"/>
              <a:gd name="connsiteY1768" fmla="*/ 1189063 h 5107330"/>
              <a:gd name="connsiteX1769" fmla="*/ 1596521 w 4833128"/>
              <a:gd name="connsiteY1769" fmla="*/ 1122434 h 5107330"/>
              <a:gd name="connsiteX1770" fmla="*/ 1696464 w 4833128"/>
              <a:gd name="connsiteY1770" fmla="*/ 1189063 h 5107330"/>
              <a:gd name="connsiteX1771" fmla="*/ 1716965 w 4833128"/>
              <a:gd name="connsiteY1771" fmla="*/ 1165999 h 5107330"/>
              <a:gd name="connsiteX1772" fmla="*/ 1727215 w 4833128"/>
              <a:gd name="connsiteY1772" fmla="*/ 1165999 h 5107330"/>
              <a:gd name="connsiteX1773" fmla="*/ 1727215 w 4833128"/>
              <a:gd name="connsiteY1773" fmla="*/ 1189063 h 5107330"/>
              <a:gd name="connsiteX1774" fmla="*/ 1706714 w 4833128"/>
              <a:gd name="connsiteY1774" fmla="*/ 1189063 h 5107330"/>
              <a:gd name="connsiteX1775" fmla="*/ 1716965 w 4833128"/>
              <a:gd name="connsiteY1775" fmla="*/ 1232627 h 5107330"/>
              <a:gd name="connsiteX1776" fmla="*/ 1740029 w 4833128"/>
              <a:gd name="connsiteY1776" fmla="*/ 1232627 h 5107330"/>
              <a:gd name="connsiteX1777" fmla="*/ 1773343 w 4833128"/>
              <a:gd name="connsiteY1777" fmla="*/ 1132685 h 5107330"/>
              <a:gd name="connsiteX1778" fmla="*/ 1750279 w 4833128"/>
              <a:gd name="connsiteY1778" fmla="*/ 1112184 h 5107330"/>
              <a:gd name="connsiteX1779" fmla="*/ 1793844 w 4833128"/>
              <a:gd name="connsiteY1779" fmla="*/ 1032742 h 5107330"/>
              <a:gd name="connsiteX1780" fmla="*/ 1816908 w 4833128"/>
              <a:gd name="connsiteY1780" fmla="*/ 1045555 h 5107330"/>
              <a:gd name="connsiteX1781" fmla="*/ 1860472 w 4833128"/>
              <a:gd name="connsiteY1781" fmla="*/ 1045555 h 5107330"/>
              <a:gd name="connsiteX1782" fmla="*/ 1937351 w 4833128"/>
              <a:gd name="connsiteY1782" fmla="*/ 955863 h 5107330"/>
              <a:gd name="connsiteX1783" fmla="*/ 2057795 w 4833128"/>
              <a:gd name="connsiteY1783" fmla="*/ 781604 h 5107330"/>
              <a:gd name="connsiteX1784" fmla="*/ 2014230 w 4833128"/>
              <a:gd name="connsiteY1784" fmla="*/ 748290 h 5107330"/>
              <a:gd name="connsiteX1785" fmla="*/ 2047545 w 4833128"/>
              <a:gd name="connsiteY1785" fmla="*/ 704725 h 5107330"/>
              <a:gd name="connsiteX1786" fmla="*/ 2057795 w 4833128"/>
              <a:gd name="connsiteY1786" fmla="*/ 704725 h 5107330"/>
              <a:gd name="connsiteX1787" fmla="*/ 2080859 w 4833128"/>
              <a:gd name="connsiteY1787" fmla="*/ 725226 h 5107330"/>
              <a:gd name="connsiteX1788" fmla="*/ 2070608 w 4833128"/>
              <a:gd name="connsiteY1788" fmla="*/ 768791 h 5107330"/>
              <a:gd name="connsiteX1789" fmla="*/ 2167989 w 4833128"/>
              <a:gd name="connsiteY1789" fmla="*/ 594531 h 5107330"/>
              <a:gd name="connsiteX1790" fmla="*/ 2167989 w 4833128"/>
              <a:gd name="connsiteY1790" fmla="*/ 561217 h 5107330"/>
              <a:gd name="connsiteX1791" fmla="*/ 2224366 w 4833128"/>
              <a:gd name="connsiteY1791" fmla="*/ 517652 h 5107330"/>
              <a:gd name="connsiteX1792" fmla="*/ 2257681 w 4833128"/>
              <a:gd name="connsiteY1792" fmla="*/ 527903 h 5107330"/>
              <a:gd name="connsiteX1793" fmla="*/ 2234617 w 4833128"/>
              <a:gd name="connsiteY1793" fmla="*/ 494589 h 5107330"/>
              <a:gd name="connsiteX1794" fmla="*/ 2257681 w 4833128"/>
              <a:gd name="connsiteY1794" fmla="*/ 461274 h 5107330"/>
              <a:gd name="connsiteX1795" fmla="*/ 2234617 w 4833128"/>
              <a:gd name="connsiteY1795" fmla="*/ 427960 h 5107330"/>
              <a:gd name="connsiteX1796" fmla="*/ 2234617 w 4833128"/>
              <a:gd name="connsiteY1796" fmla="*/ 417710 h 5107330"/>
              <a:gd name="connsiteX1797" fmla="*/ 2257681 w 4833128"/>
              <a:gd name="connsiteY1797" fmla="*/ 417710 h 5107330"/>
              <a:gd name="connsiteX1798" fmla="*/ 2301246 w 4833128"/>
              <a:gd name="connsiteY1798" fmla="*/ 461274 h 5107330"/>
              <a:gd name="connsiteX1799" fmla="*/ 2311496 w 4833128"/>
              <a:gd name="connsiteY1799" fmla="*/ 461274 h 5107330"/>
              <a:gd name="connsiteX1800" fmla="*/ 2334560 w 4833128"/>
              <a:gd name="connsiteY1800" fmla="*/ 417710 h 5107330"/>
              <a:gd name="connsiteX1801" fmla="*/ 2388375 w 4833128"/>
              <a:gd name="connsiteY1801" fmla="*/ 417710 h 5107330"/>
              <a:gd name="connsiteX1802" fmla="*/ 2444753 w 4833128"/>
              <a:gd name="connsiteY1802" fmla="*/ 394646 h 5107330"/>
              <a:gd name="connsiteX1803" fmla="*/ 507401 w 4833128"/>
              <a:gd name="connsiteY1803" fmla="*/ 394646 h 5107330"/>
              <a:gd name="connsiteX1804" fmla="*/ 527903 w 4833128"/>
              <a:gd name="connsiteY1804" fmla="*/ 417710 h 5107330"/>
              <a:gd name="connsiteX1805" fmla="*/ 507401 w 4833128"/>
              <a:gd name="connsiteY1805" fmla="*/ 438211 h 5107330"/>
              <a:gd name="connsiteX1806" fmla="*/ 484338 w 4833128"/>
              <a:gd name="connsiteY1806" fmla="*/ 417710 h 5107330"/>
              <a:gd name="connsiteX1807" fmla="*/ 507401 w 4833128"/>
              <a:gd name="connsiteY1807" fmla="*/ 394646 h 5107330"/>
              <a:gd name="connsiteX1808" fmla="*/ 1650336 w 4833128"/>
              <a:gd name="connsiteY1808" fmla="*/ 361332 h 5107330"/>
              <a:gd name="connsiteX1809" fmla="*/ 1673400 w 4833128"/>
              <a:gd name="connsiteY1809" fmla="*/ 384395 h 5107330"/>
              <a:gd name="connsiteX1810" fmla="*/ 1650336 w 4833128"/>
              <a:gd name="connsiteY1810" fmla="*/ 407459 h 5107330"/>
              <a:gd name="connsiteX1811" fmla="*/ 1629835 w 4833128"/>
              <a:gd name="connsiteY1811" fmla="*/ 384395 h 5107330"/>
              <a:gd name="connsiteX1812" fmla="*/ 1650336 w 4833128"/>
              <a:gd name="connsiteY1812" fmla="*/ 361332 h 5107330"/>
              <a:gd name="connsiteX1813" fmla="*/ 2024481 w 4833128"/>
              <a:gd name="connsiteY1813" fmla="*/ 340830 h 5107330"/>
              <a:gd name="connsiteX1814" fmla="*/ 2070608 w 4833128"/>
              <a:gd name="connsiteY1814" fmla="*/ 340830 h 5107330"/>
              <a:gd name="connsiteX1815" fmla="*/ 2103923 w 4833128"/>
              <a:gd name="connsiteY1815" fmla="*/ 374145 h 5107330"/>
              <a:gd name="connsiteX1816" fmla="*/ 2103923 w 4833128"/>
              <a:gd name="connsiteY1816" fmla="*/ 394646 h 5107330"/>
              <a:gd name="connsiteX1817" fmla="*/ 2091109 w 4833128"/>
              <a:gd name="connsiteY1817" fmla="*/ 438211 h 5107330"/>
              <a:gd name="connsiteX1818" fmla="*/ 2147487 w 4833128"/>
              <a:gd name="connsiteY1818" fmla="*/ 527903 h 5107330"/>
              <a:gd name="connsiteX1819" fmla="*/ 2134674 w 4833128"/>
              <a:gd name="connsiteY1819" fmla="*/ 538153 h 5107330"/>
              <a:gd name="connsiteX1820" fmla="*/ 2103923 w 4833128"/>
              <a:gd name="connsiteY1820" fmla="*/ 517652 h 5107330"/>
              <a:gd name="connsiteX1821" fmla="*/ 2080859 w 4833128"/>
              <a:gd name="connsiteY1821" fmla="*/ 527903 h 5107330"/>
              <a:gd name="connsiteX1822" fmla="*/ 2070608 w 4833128"/>
              <a:gd name="connsiteY1822" fmla="*/ 527903 h 5107330"/>
              <a:gd name="connsiteX1823" fmla="*/ 2003980 w 4833128"/>
              <a:gd name="connsiteY1823" fmla="*/ 461274 h 5107330"/>
              <a:gd name="connsiteX1824" fmla="*/ 2003980 w 4833128"/>
              <a:gd name="connsiteY1824" fmla="*/ 361332 h 5107330"/>
              <a:gd name="connsiteX1825" fmla="*/ 2024481 w 4833128"/>
              <a:gd name="connsiteY1825" fmla="*/ 340830 h 5107330"/>
              <a:gd name="connsiteX1826" fmla="*/ 540716 w 4833128"/>
              <a:gd name="connsiteY1826" fmla="*/ 284452 h 5107330"/>
              <a:gd name="connsiteX1827" fmla="*/ 561217 w 4833128"/>
              <a:gd name="connsiteY1827" fmla="*/ 307516 h 5107330"/>
              <a:gd name="connsiteX1828" fmla="*/ 561217 w 4833128"/>
              <a:gd name="connsiteY1828" fmla="*/ 340830 h 5107330"/>
              <a:gd name="connsiteX1829" fmla="*/ 540716 w 4833128"/>
              <a:gd name="connsiteY1829" fmla="*/ 340830 h 5107330"/>
              <a:gd name="connsiteX1830" fmla="*/ 517652 w 4833128"/>
              <a:gd name="connsiteY1830" fmla="*/ 317767 h 5107330"/>
              <a:gd name="connsiteX1831" fmla="*/ 517652 w 4833128"/>
              <a:gd name="connsiteY1831" fmla="*/ 307516 h 5107330"/>
              <a:gd name="connsiteX1832" fmla="*/ 540716 w 4833128"/>
              <a:gd name="connsiteY1832" fmla="*/ 284452 h 5107330"/>
              <a:gd name="connsiteX1833" fmla="*/ 748289 w 4833128"/>
              <a:gd name="connsiteY1833" fmla="*/ 197323 h 5107330"/>
              <a:gd name="connsiteX1834" fmla="*/ 771353 w 4833128"/>
              <a:gd name="connsiteY1834" fmla="*/ 197323 h 5107330"/>
              <a:gd name="connsiteX1835" fmla="*/ 804667 w 4833128"/>
              <a:gd name="connsiteY1835" fmla="*/ 230637 h 5107330"/>
              <a:gd name="connsiteX1836" fmla="*/ 804667 w 4833128"/>
              <a:gd name="connsiteY1836" fmla="*/ 263952 h 5107330"/>
              <a:gd name="connsiteX1837" fmla="*/ 781603 w 4833128"/>
              <a:gd name="connsiteY1837" fmla="*/ 284452 h 5107330"/>
              <a:gd name="connsiteX1838" fmla="*/ 771353 w 4833128"/>
              <a:gd name="connsiteY1838" fmla="*/ 284452 h 5107330"/>
              <a:gd name="connsiteX1839" fmla="*/ 727788 w 4833128"/>
              <a:gd name="connsiteY1839" fmla="*/ 240888 h 5107330"/>
              <a:gd name="connsiteX1840" fmla="*/ 727788 w 4833128"/>
              <a:gd name="connsiteY1840" fmla="*/ 220387 h 5107330"/>
              <a:gd name="connsiteX1841" fmla="*/ 748289 w 4833128"/>
              <a:gd name="connsiteY1841" fmla="*/ 197323 h 5107330"/>
              <a:gd name="connsiteX1842" fmla="*/ 1212126 w 4833128"/>
              <a:gd name="connsiteY1842" fmla="*/ 0 h 5107330"/>
              <a:gd name="connsiteX1843" fmla="*/ 1222376 w 4833128"/>
              <a:gd name="connsiteY1843" fmla="*/ 0 h 5107330"/>
              <a:gd name="connsiteX1844" fmla="*/ 1242877 w 4833128"/>
              <a:gd name="connsiteY1844" fmla="*/ 20501 h 5107330"/>
              <a:gd name="connsiteX1845" fmla="*/ 1242877 w 4833128"/>
              <a:gd name="connsiteY1845" fmla="*/ 30752 h 5107330"/>
              <a:gd name="connsiteX1846" fmla="*/ 1222376 w 4833128"/>
              <a:gd name="connsiteY1846" fmla="*/ 53815 h 5107330"/>
              <a:gd name="connsiteX1847" fmla="*/ 1189062 w 4833128"/>
              <a:gd name="connsiteY1847" fmla="*/ 20501 h 5107330"/>
              <a:gd name="connsiteX1848" fmla="*/ 1212126 w 4833128"/>
              <a:gd name="connsiteY1848" fmla="*/ 0 h 510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</a:cxnLst>
            <a:rect l="l" t="t" r="r" b="b"/>
            <a:pathLst>
              <a:path w="4833128" h="5107330">
                <a:moveTo>
                  <a:pt x="3500559" y="5040702"/>
                </a:moveTo>
                <a:lnTo>
                  <a:pt x="3523622" y="5074016"/>
                </a:lnTo>
                <a:cubicBezTo>
                  <a:pt x="3523622" y="5084267"/>
                  <a:pt x="3512518" y="5095372"/>
                  <a:pt x="3490308" y="5107330"/>
                </a:cubicBezTo>
                <a:lnTo>
                  <a:pt x="3467244" y="5074016"/>
                </a:lnTo>
                <a:cubicBezTo>
                  <a:pt x="3467244" y="5063766"/>
                  <a:pt x="3478349" y="5052661"/>
                  <a:pt x="3500559" y="5040702"/>
                </a:cubicBezTo>
                <a:close/>
                <a:moveTo>
                  <a:pt x="2344810" y="4986887"/>
                </a:moveTo>
                <a:lnTo>
                  <a:pt x="2355061" y="4986887"/>
                </a:lnTo>
                <a:cubicBezTo>
                  <a:pt x="2370437" y="4988595"/>
                  <a:pt x="2378125" y="4995429"/>
                  <a:pt x="2378125" y="5007388"/>
                </a:cubicBezTo>
                <a:lnTo>
                  <a:pt x="2378125" y="5030451"/>
                </a:lnTo>
                <a:lnTo>
                  <a:pt x="2344810" y="5030451"/>
                </a:lnTo>
                <a:cubicBezTo>
                  <a:pt x="2329435" y="5030451"/>
                  <a:pt x="2321747" y="5022763"/>
                  <a:pt x="2321747" y="5007388"/>
                </a:cubicBezTo>
                <a:cubicBezTo>
                  <a:pt x="2325164" y="4993720"/>
                  <a:pt x="2332852" y="4986887"/>
                  <a:pt x="2344810" y="4986887"/>
                </a:cubicBezTo>
                <a:close/>
                <a:moveTo>
                  <a:pt x="2224366" y="4986887"/>
                </a:moveTo>
                <a:lnTo>
                  <a:pt x="2244868" y="5020201"/>
                </a:lnTo>
                <a:cubicBezTo>
                  <a:pt x="2244868" y="5033868"/>
                  <a:pt x="2238034" y="5040702"/>
                  <a:pt x="2224366" y="5040702"/>
                </a:cubicBezTo>
                <a:lnTo>
                  <a:pt x="2214116" y="5040702"/>
                </a:lnTo>
                <a:cubicBezTo>
                  <a:pt x="2198740" y="5040702"/>
                  <a:pt x="2191052" y="5033868"/>
                  <a:pt x="2191052" y="5020201"/>
                </a:cubicBezTo>
                <a:cubicBezTo>
                  <a:pt x="2191052" y="5008242"/>
                  <a:pt x="2202157" y="4997137"/>
                  <a:pt x="2224366" y="4986887"/>
                </a:cubicBezTo>
                <a:close/>
                <a:moveTo>
                  <a:pt x="2257681" y="4722935"/>
                </a:moveTo>
                <a:lnTo>
                  <a:pt x="2257681" y="4733186"/>
                </a:lnTo>
                <a:cubicBezTo>
                  <a:pt x="2247430" y="4763938"/>
                  <a:pt x="2228638" y="4786147"/>
                  <a:pt x="2201303" y="4799815"/>
                </a:cubicBezTo>
                <a:cubicBezTo>
                  <a:pt x="2201303" y="4791272"/>
                  <a:pt x="2197886" y="4787001"/>
                  <a:pt x="2191052" y="4787001"/>
                </a:cubicBezTo>
                <a:lnTo>
                  <a:pt x="2191052" y="4799815"/>
                </a:lnTo>
                <a:cubicBezTo>
                  <a:pt x="2197886" y="4813482"/>
                  <a:pt x="2201303" y="4824587"/>
                  <a:pt x="2201303" y="4833128"/>
                </a:cubicBezTo>
                <a:cubicBezTo>
                  <a:pt x="2191052" y="4862172"/>
                  <a:pt x="2179947" y="4876693"/>
                  <a:pt x="2167989" y="4876693"/>
                </a:cubicBezTo>
                <a:cubicBezTo>
                  <a:pt x="2138945" y="4864734"/>
                  <a:pt x="2124424" y="4853630"/>
                  <a:pt x="2124424" y="4843379"/>
                </a:cubicBezTo>
                <a:cubicBezTo>
                  <a:pt x="2124424" y="4828003"/>
                  <a:pt x="2135529" y="4820315"/>
                  <a:pt x="2157738" y="4820315"/>
                </a:cubicBezTo>
                <a:lnTo>
                  <a:pt x="2134674" y="4787001"/>
                </a:lnTo>
                <a:cubicBezTo>
                  <a:pt x="2134674" y="4766500"/>
                  <a:pt x="2175676" y="4745145"/>
                  <a:pt x="2257681" y="4722935"/>
                </a:cubicBezTo>
                <a:close/>
                <a:moveTo>
                  <a:pt x="2401188" y="4633243"/>
                </a:moveTo>
                <a:lnTo>
                  <a:pt x="2411439" y="4633243"/>
                </a:lnTo>
                <a:lnTo>
                  <a:pt x="2411439" y="4646056"/>
                </a:lnTo>
                <a:cubicBezTo>
                  <a:pt x="2411439" y="4656307"/>
                  <a:pt x="2400334" y="4666557"/>
                  <a:pt x="2378125" y="4676808"/>
                </a:cubicBezTo>
                <a:lnTo>
                  <a:pt x="2367874" y="4676808"/>
                </a:lnTo>
                <a:lnTo>
                  <a:pt x="2367874" y="4666557"/>
                </a:lnTo>
                <a:cubicBezTo>
                  <a:pt x="2367874" y="4656307"/>
                  <a:pt x="2378979" y="4645202"/>
                  <a:pt x="2401188" y="4633243"/>
                </a:cubicBezTo>
                <a:close/>
                <a:moveTo>
                  <a:pt x="2014230" y="4622992"/>
                </a:moveTo>
                <a:lnTo>
                  <a:pt x="2024481" y="4622992"/>
                </a:lnTo>
                <a:cubicBezTo>
                  <a:pt x="2056941" y="4660578"/>
                  <a:pt x="2097943" y="4682787"/>
                  <a:pt x="2147487" y="4689621"/>
                </a:cubicBezTo>
                <a:cubicBezTo>
                  <a:pt x="2149196" y="4674245"/>
                  <a:pt x="2156030" y="4666557"/>
                  <a:pt x="2167989" y="4666557"/>
                </a:cubicBezTo>
                <a:cubicBezTo>
                  <a:pt x="2181656" y="4673391"/>
                  <a:pt x="2197032" y="4676808"/>
                  <a:pt x="2214116" y="4676808"/>
                </a:cubicBezTo>
                <a:lnTo>
                  <a:pt x="2214116" y="4699872"/>
                </a:lnTo>
                <a:cubicBezTo>
                  <a:pt x="2195323" y="4699872"/>
                  <a:pt x="2176531" y="4710976"/>
                  <a:pt x="2157738" y="4733186"/>
                </a:cubicBezTo>
                <a:cubicBezTo>
                  <a:pt x="2150904" y="4733186"/>
                  <a:pt x="2147487" y="4729769"/>
                  <a:pt x="2147487" y="4722935"/>
                </a:cubicBezTo>
                <a:lnTo>
                  <a:pt x="2091109" y="4733186"/>
                </a:lnTo>
                <a:lnTo>
                  <a:pt x="2057795" y="4733186"/>
                </a:lnTo>
                <a:lnTo>
                  <a:pt x="2014230" y="4699872"/>
                </a:lnTo>
                <a:cubicBezTo>
                  <a:pt x="2014230" y="4715247"/>
                  <a:pt x="2007397" y="4722935"/>
                  <a:pt x="1993729" y="4722935"/>
                </a:cubicBezTo>
                <a:cubicBezTo>
                  <a:pt x="1978354" y="4722935"/>
                  <a:pt x="1970666" y="4715247"/>
                  <a:pt x="1970666" y="4699872"/>
                </a:cubicBezTo>
                <a:cubicBezTo>
                  <a:pt x="1970666" y="4660578"/>
                  <a:pt x="1985187" y="4634952"/>
                  <a:pt x="2014230" y="4622992"/>
                </a:cubicBezTo>
                <a:close/>
                <a:moveTo>
                  <a:pt x="3610752" y="4556364"/>
                </a:moveTo>
                <a:lnTo>
                  <a:pt x="3621002" y="4556364"/>
                </a:lnTo>
                <a:cubicBezTo>
                  <a:pt x="3636378" y="4559781"/>
                  <a:pt x="3644066" y="4567469"/>
                  <a:pt x="3644066" y="4579428"/>
                </a:cubicBezTo>
                <a:lnTo>
                  <a:pt x="3644066" y="4599929"/>
                </a:lnTo>
                <a:cubicBezTo>
                  <a:pt x="3644066" y="4615305"/>
                  <a:pt x="3636378" y="4622992"/>
                  <a:pt x="3621002" y="4622992"/>
                </a:cubicBezTo>
                <a:cubicBezTo>
                  <a:pt x="3610752" y="4622992"/>
                  <a:pt x="3600501" y="4611888"/>
                  <a:pt x="3590251" y="4589678"/>
                </a:cubicBezTo>
                <a:lnTo>
                  <a:pt x="3590251" y="4579428"/>
                </a:lnTo>
                <a:cubicBezTo>
                  <a:pt x="3591959" y="4564052"/>
                  <a:pt x="3598793" y="4556364"/>
                  <a:pt x="3610752" y="4556364"/>
                </a:cubicBezTo>
                <a:close/>
                <a:moveTo>
                  <a:pt x="2598511" y="4556364"/>
                </a:moveTo>
                <a:cubicBezTo>
                  <a:pt x="2598511" y="4563198"/>
                  <a:pt x="2601928" y="4566615"/>
                  <a:pt x="2608762" y="4566615"/>
                </a:cubicBezTo>
                <a:cubicBezTo>
                  <a:pt x="2593386" y="4611034"/>
                  <a:pt x="2578865" y="4633243"/>
                  <a:pt x="2565197" y="4633243"/>
                </a:cubicBezTo>
                <a:lnTo>
                  <a:pt x="2554947" y="4612742"/>
                </a:lnTo>
                <a:cubicBezTo>
                  <a:pt x="2568614" y="4578574"/>
                  <a:pt x="2583136" y="4559781"/>
                  <a:pt x="2598511" y="4556364"/>
                </a:cubicBezTo>
                <a:close/>
                <a:moveTo>
                  <a:pt x="2862463" y="4546113"/>
                </a:moveTo>
                <a:cubicBezTo>
                  <a:pt x="2843670" y="4568323"/>
                  <a:pt x="2829149" y="4579428"/>
                  <a:pt x="2818898" y="4579428"/>
                </a:cubicBezTo>
                <a:lnTo>
                  <a:pt x="2818898" y="4599929"/>
                </a:lnTo>
                <a:cubicBezTo>
                  <a:pt x="2830857" y="4599929"/>
                  <a:pt x="2845378" y="4585407"/>
                  <a:pt x="2862463" y="4556364"/>
                </a:cubicBezTo>
                <a:close/>
                <a:moveTo>
                  <a:pt x="3280172" y="4523050"/>
                </a:moveTo>
                <a:cubicBezTo>
                  <a:pt x="3309215" y="4538426"/>
                  <a:pt x="3323737" y="4560635"/>
                  <a:pt x="3323737" y="4589678"/>
                </a:cubicBezTo>
                <a:lnTo>
                  <a:pt x="3269922" y="4589678"/>
                </a:lnTo>
                <a:cubicBezTo>
                  <a:pt x="3254546" y="4589678"/>
                  <a:pt x="3246858" y="4581990"/>
                  <a:pt x="3246858" y="4566615"/>
                </a:cubicBezTo>
                <a:lnTo>
                  <a:pt x="3246858" y="4556364"/>
                </a:lnTo>
                <a:cubicBezTo>
                  <a:pt x="3246858" y="4546113"/>
                  <a:pt x="3257963" y="4535009"/>
                  <a:pt x="3280172" y="4523050"/>
                </a:cubicBezTo>
                <a:close/>
                <a:moveTo>
                  <a:pt x="1947602" y="4458984"/>
                </a:moveTo>
                <a:lnTo>
                  <a:pt x="1980916" y="4458984"/>
                </a:lnTo>
                <a:cubicBezTo>
                  <a:pt x="1996292" y="4460692"/>
                  <a:pt x="2003980" y="4467526"/>
                  <a:pt x="2003980" y="4479485"/>
                </a:cubicBezTo>
                <a:cubicBezTo>
                  <a:pt x="1985187" y="4479485"/>
                  <a:pt x="1966395" y="4487173"/>
                  <a:pt x="1947602" y="4502549"/>
                </a:cubicBezTo>
                <a:lnTo>
                  <a:pt x="1927101" y="4502549"/>
                </a:lnTo>
                <a:lnTo>
                  <a:pt x="1927101" y="4479485"/>
                </a:lnTo>
                <a:cubicBezTo>
                  <a:pt x="1928809" y="4465818"/>
                  <a:pt x="1935643" y="4458984"/>
                  <a:pt x="1947602" y="4458984"/>
                </a:cubicBezTo>
                <a:close/>
                <a:moveTo>
                  <a:pt x="2972656" y="4435920"/>
                </a:moveTo>
                <a:lnTo>
                  <a:pt x="2982907" y="4435920"/>
                </a:lnTo>
                <a:lnTo>
                  <a:pt x="2982907" y="4479485"/>
                </a:lnTo>
                <a:lnTo>
                  <a:pt x="3016221" y="4502549"/>
                </a:lnTo>
                <a:cubicBezTo>
                  <a:pt x="3016221" y="4494007"/>
                  <a:pt x="3019638" y="4489735"/>
                  <a:pt x="3026471" y="4489735"/>
                </a:cubicBezTo>
                <a:lnTo>
                  <a:pt x="3026471" y="4512799"/>
                </a:lnTo>
                <a:cubicBezTo>
                  <a:pt x="2990594" y="4512799"/>
                  <a:pt x="2972656" y="4520487"/>
                  <a:pt x="2972656" y="4535863"/>
                </a:cubicBezTo>
                <a:cubicBezTo>
                  <a:pt x="2979490" y="4535863"/>
                  <a:pt x="2982907" y="4539280"/>
                  <a:pt x="2982907" y="4546113"/>
                </a:cubicBezTo>
                <a:cubicBezTo>
                  <a:pt x="2938488" y="4546113"/>
                  <a:pt x="2890652" y="4575157"/>
                  <a:pt x="2839399" y="4633243"/>
                </a:cubicBezTo>
                <a:lnTo>
                  <a:pt x="2829149" y="4633243"/>
                </a:lnTo>
                <a:lnTo>
                  <a:pt x="2808647" y="4622992"/>
                </a:lnTo>
                <a:cubicBezTo>
                  <a:pt x="2808647" y="4643494"/>
                  <a:pt x="2764229" y="4658015"/>
                  <a:pt x="2675390" y="4666557"/>
                </a:cubicBezTo>
                <a:lnTo>
                  <a:pt x="2675390" y="4656307"/>
                </a:lnTo>
                <a:cubicBezTo>
                  <a:pt x="2687349" y="4606763"/>
                  <a:pt x="2724081" y="4566615"/>
                  <a:pt x="2785584" y="4535863"/>
                </a:cubicBezTo>
                <a:lnTo>
                  <a:pt x="2818898" y="4556364"/>
                </a:lnTo>
                <a:cubicBezTo>
                  <a:pt x="2818898" y="4537572"/>
                  <a:pt x="2844524" y="4523050"/>
                  <a:pt x="2895777" y="4512799"/>
                </a:cubicBezTo>
                <a:lnTo>
                  <a:pt x="2929091" y="4512799"/>
                </a:lnTo>
                <a:cubicBezTo>
                  <a:pt x="2934217" y="4461547"/>
                  <a:pt x="2948738" y="4435920"/>
                  <a:pt x="2972656" y="4435920"/>
                </a:cubicBezTo>
                <a:close/>
                <a:moveTo>
                  <a:pt x="935361" y="4412856"/>
                </a:moveTo>
                <a:lnTo>
                  <a:pt x="945612" y="4412856"/>
                </a:lnTo>
                <a:cubicBezTo>
                  <a:pt x="960988" y="4416273"/>
                  <a:pt x="968676" y="4423961"/>
                  <a:pt x="968676" y="4435920"/>
                </a:cubicBezTo>
                <a:lnTo>
                  <a:pt x="968676" y="4458984"/>
                </a:lnTo>
                <a:cubicBezTo>
                  <a:pt x="968676" y="4472651"/>
                  <a:pt x="960988" y="4479485"/>
                  <a:pt x="945612" y="4479485"/>
                </a:cubicBezTo>
                <a:lnTo>
                  <a:pt x="925111" y="4479485"/>
                </a:lnTo>
                <a:cubicBezTo>
                  <a:pt x="909735" y="4479485"/>
                  <a:pt x="902047" y="4472651"/>
                  <a:pt x="902047" y="4458984"/>
                </a:cubicBezTo>
                <a:lnTo>
                  <a:pt x="902047" y="4446171"/>
                </a:lnTo>
                <a:cubicBezTo>
                  <a:pt x="902047" y="4435920"/>
                  <a:pt x="913152" y="4424816"/>
                  <a:pt x="935361" y="4412856"/>
                </a:cubicBezTo>
                <a:close/>
                <a:moveTo>
                  <a:pt x="4689621" y="4259098"/>
                </a:moveTo>
                <a:lnTo>
                  <a:pt x="4712684" y="4259098"/>
                </a:lnTo>
                <a:lnTo>
                  <a:pt x="4779313" y="4292413"/>
                </a:lnTo>
                <a:lnTo>
                  <a:pt x="4833128" y="4282162"/>
                </a:lnTo>
                <a:lnTo>
                  <a:pt x="4833128" y="4292413"/>
                </a:lnTo>
                <a:lnTo>
                  <a:pt x="4822878" y="4335977"/>
                </a:lnTo>
                <a:cubicBezTo>
                  <a:pt x="4780167" y="4335977"/>
                  <a:pt x="4735748" y="4310351"/>
                  <a:pt x="4689621" y="4259098"/>
                </a:cubicBezTo>
                <a:close/>
                <a:moveTo>
                  <a:pt x="1078869" y="4248848"/>
                </a:moveTo>
                <a:lnTo>
                  <a:pt x="1112183" y="4248848"/>
                </a:lnTo>
                <a:lnTo>
                  <a:pt x="1112183" y="4259098"/>
                </a:lnTo>
                <a:cubicBezTo>
                  <a:pt x="1112183" y="4274474"/>
                  <a:pt x="1104495" y="4282162"/>
                  <a:pt x="1089119" y="4282162"/>
                </a:cubicBezTo>
                <a:lnTo>
                  <a:pt x="1078869" y="4282162"/>
                </a:lnTo>
                <a:close/>
                <a:moveTo>
                  <a:pt x="3236607" y="4238597"/>
                </a:moveTo>
                <a:lnTo>
                  <a:pt x="3246858" y="4238597"/>
                </a:lnTo>
                <a:lnTo>
                  <a:pt x="3246858" y="4248848"/>
                </a:lnTo>
                <a:cubicBezTo>
                  <a:pt x="3246858" y="4262515"/>
                  <a:pt x="3240024" y="4269349"/>
                  <a:pt x="3226357" y="4269349"/>
                </a:cubicBezTo>
                <a:lnTo>
                  <a:pt x="3213544" y="4248848"/>
                </a:lnTo>
                <a:close/>
                <a:moveTo>
                  <a:pt x="1399198" y="4205283"/>
                </a:moveTo>
                <a:cubicBezTo>
                  <a:pt x="1412866" y="4206992"/>
                  <a:pt x="1419699" y="4213825"/>
                  <a:pt x="1419699" y="4225784"/>
                </a:cubicBezTo>
                <a:cubicBezTo>
                  <a:pt x="1419699" y="4241160"/>
                  <a:pt x="1412866" y="4248848"/>
                  <a:pt x="1399198" y="4248848"/>
                </a:cubicBezTo>
                <a:cubicBezTo>
                  <a:pt x="1383822" y="4248848"/>
                  <a:pt x="1376135" y="4241160"/>
                  <a:pt x="1376135" y="4225784"/>
                </a:cubicBezTo>
                <a:cubicBezTo>
                  <a:pt x="1377843" y="4212117"/>
                  <a:pt x="1385531" y="4205283"/>
                  <a:pt x="1399198" y="4205283"/>
                </a:cubicBezTo>
                <a:close/>
                <a:moveTo>
                  <a:pt x="3169979" y="4138654"/>
                </a:moveTo>
                <a:lnTo>
                  <a:pt x="3169979" y="4171969"/>
                </a:lnTo>
                <a:lnTo>
                  <a:pt x="3182792" y="4171969"/>
                </a:lnTo>
                <a:cubicBezTo>
                  <a:pt x="3182792" y="4163427"/>
                  <a:pt x="3186209" y="4152322"/>
                  <a:pt x="3193043" y="4138654"/>
                </a:cubicBezTo>
                <a:close/>
                <a:moveTo>
                  <a:pt x="3303236" y="4095090"/>
                </a:moveTo>
                <a:lnTo>
                  <a:pt x="3336550" y="4095090"/>
                </a:lnTo>
                <a:cubicBezTo>
                  <a:pt x="3328008" y="4108757"/>
                  <a:pt x="3323737" y="4119862"/>
                  <a:pt x="3323737" y="4128404"/>
                </a:cubicBezTo>
                <a:lnTo>
                  <a:pt x="3303236" y="4128404"/>
                </a:lnTo>
                <a:close/>
                <a:moveTo>
                  <a:pt x="1155748" y="4082277"/>
                </a:moveTo>
                <a:lnTo>
                  <a:pt x="1189062" y="4082277"/>
                </a:lnTo>
                <a:cubicBezTo>
                  <a:pt x="1201021" y="4082277"/>
                  <a:pt x="1215543" y="4097652"/>
                  <a:pt x="1232627" y="4128404"/>
                </a:cubicBezTo>
                <a:lnTo>
                  <a:pt x="1232627" y="4138654"/>
                </a:lnTo>
                <a:cubicBezTo>
                  <a:pt x="1181374" y="4124987"/>
                  <a:pt x="1155748" y="4110465"/>
                  <a:pt x="1155748" y="4095090"/>
                </a:cubicBezTo>
                <a:close/>
                <a:moveTo>
                  <a:pt x="4195033" y="4051525"/>
                </a:moveTo>
                <a:lnTo>
                  <a:pt x="4205283" y="4072026"/>
                </a:lnTo>
                <a:lnTo>
                  <a:pt x="4184782" y="4082277"/>
                </a:lnTo>
                <a:lnTo>
                  <a:pt x="4171969" y="4061775"/>
                </a:lnTo>
                <a:close/>
                <a:moveTo>
                  <a:pt x="3413429" y="4028461"/>
                </a:moveTo>
                <a:lnTo>
                  <a:pt x="3423680" y="4051525"/>
                </a:lnTo>
                <a:lnTo>
                  <a:pt x="3403179" y="4061775"/>
                </a:lnTo>
                <a:lnTo>
                  <a:pt x="3390365" y="4038712"/>
                </a:lnTo>
                <a:close/>
                <a:moveTo>
                  <a:pt x="1012240" y="3995147"/>
                </a:moveTo>
                <a:cubicBezTo>
                  <a:pt x="1022491" y="3995147"/>
                  <a:pt x="1033596" y="4006252"/>
                  <a:pt x="1045555" y="4028461"/>
                </a:cubicBezTo>
                <a:cubicBezTo>
                  <a:pt x="1045555" y="4043837"/>
                  <a:pt x="1038721" y="4051525"/>
                  <a:pt x="1025054" y="4051525"/>
                </a:cubicBezTo>
                <a:lnTo>
                  <a:pt x="1012240" y="4051525"/>
                </a:lnTo>
                <a:cubicBezTo>
                  <a:pt x="998573" y="4051525"/>
                  <a:pt x="991739" y="4043837"/>
                  <a:pt x="991739" y="4028461"/>
                </a:cubicBezTo>
                <a:lnTo>
                  <a:pt x="991739" y="4018211"/>
                </a:lnTo>
                <a:cubicBezTo>
                  <a:pt x="993448" y="4002835"/>
                  <a:pt x="1000281" y="3995147"/>
                  <a:pt x="1012240" y="3995147"/>
                </a:cubicBezTo>
                <a:close/>
                <a:moveTo>
                  <a:pt x="4118154" y="3928518"/>
                </a:moveTo>
                <a:lnTo>
                  <a:pt x="4138655" y="3928518"/>
                </a:lnTo>
                <a:cubicBezTo>
                  <a:pt x="4314622" y="3996856"/>
                  <a:pt x="4406877" y="4052379"/>
                  <a:pt x="4415419" y="4095090"/>
                </a:cubicBezTo>
                <a:lnTo>
                  <a:pt x="4402606" y="4095090"/>
                </a:lnTo>
                <a:cubicBezTo>
                  <a:pt x="4337686" y="4072880"/>
                  <a:pt x="4242868" y="4017357"/>
                  <a:pt x="4118154" y="3928518"/>
                </a:cubicBezTo>
                <a:close/>
                <a:moveTo>
                  <a:pt x="3500559" y="3928518"/>
                </a:moveTo>
                <a:lnTo>
                  <a:pt x="3500559" y="3961833"/>
                </a:lnTo>
                <a:cubicBezTo>
                  <a:pt x="3500559" y="3977209"/>
                  <a:pt x="3493725" y="3984896"/>
                  <a:pt x="3480058" y="3984896"/>
                </a:cubicBezTo>
                <a:lnTo>
                  <a:pt x="3467244" y="3984896"/>
                </a:lnTo>
                <a:lnTo>
                  <a:pt x="3467244" y="3961833"/>
                </a:lnTo>
                <a:cubicBezTo>
                  <a:pt x="3467244" y="3951582"/>
                  <a:pt x="3478349" y="3940478"/>
                  <a:pt x="3500559" y="3928518"/>
                </a:cubicBezTo>
                <a:close/>
                <a:moveTo>
                  <a:pt x="3787574" y="3918268"/>
                </a:moveTo>
                <a:lnTo>
                  <a:pt x="3797824" y="3918268"/>
                </a:lnTo>
                <a:cubicBezTo>
                  <a:pt x="3813200" y="3919977"/>
                  <a:pt x="3820888" y="3927664"/>
                  <a:pt x="3820888" y="3941332"/>
                </a:cubicBezTo>
                <a:lnTo>
                  <a:pt x="3797824" y="3951582"/>
                </a:lnTo>
                <a:lnTo>
                  <a:pt x="3787574" y="3951582"/>
                </a:lnTo>
                <a:close/>
                <a:moveTo>
                  <a:pt x="738039" y="3851639"/>
                </a:moveTo>
                <a:lnTo>
                  <a:pt x="758540" y="3851639"/>
                </a:lnTo>
                <a:cubicBezTo>
                  <a:pt x="773915" y="3855056"/>
                  <a:pt x="781603" y="3862744"/>
                  <a:pt x="781603" y="3874703"/>
                </a:cubicBezTo>
                <a:cubicBezTo>
                  <a:pt x="781603" y="3884954"/>
                  <a:pt x="770499" y="3896059"/>
                  <a:pt x="748289" y="3908017"/>
                </a:cubicBezTo>
                <a:cubicBezTo>
                  <a:pt x="738039" y="3908017"/>
                  <a:pt x="726934" y="3896913"/>
                  <a:pt x="714975" y="3874703"/>
                </a:cubicBezTo>
                <a:cubicBezTo>
                  <a:pt x="718392" y="3859327"/>
                  <a:pt x="726080" y="3851639"/>
                  <a:pt x="738039" y="3851639"/>
                </a:cubicBezTo>
                <a:close/>
                <a:moveTo>
                  <a:pt x="1276192" y="3841389"/>
                </a:moveTo>
                <a:lnTo>
                  <a:pt x="1309506" y="3841389"/>
                </a:lnTo>
                <a:cubicBezTo>
                  <a:pt x="1318048" y="3894350"/>
                  <a:pt x="1322319" y="3923393"/>
                  <a:pt x="1322319" y="3928518"/>
                </a:cubicBezTo>
                <a:lnTo>
                  <a:pt x="1299255" y="3928518"/>
                </a:lnTo>
                <a:cubicBezTo>
                  <a:pt x="1299255" y="3901184"/>
                  <a:pt x="1291568" y="3879828"/>
                  <a:pt x="1276192" y="3864453"/>
                </a:cubicBezTo>
                <a:close/>
                <a:moveTo>
                  <a:pt x="3610752" y="3808075"/>
                </a:moveTo>
                <a:lnTo>
                  <a:pt x="3633816" y="3808075"/>
                </a:lnTo>
                <a:lnTo>
                  <a:pt x="3644066" y="3864453"/>
                </a:lnTo>
                <a:lnTo>
                  <a:pt x="3590251" y="3874703"/>
                </a:lnTo>
                <a:lnTo>
                  <a:pt x="3577438" y="3851639"/>
                </a:lnTo>
                <a:lnTo>
                  <a:pt x="3577438" y="3841389"/>
                </a:lnTo>
                <a:cubicBezTo>
                  <a:pt x="3577438" y="3831138"/>
                  <a:pt x="3588542" y="3820034"/>
                  <a:pt x="3610752" y="3808075"/>
                </a:cubicBezTo>
                <a:close/>
                <a:moveTo>
                  <a:pt x="2267931" y="3764510"/>
                </a:moveTo>
                <a:lnTo>
                  <a:pt x="2257681" y="3785011"/>
                </a:lnTo>
                <a:lnTo>
                  <a:pt x="2278182" y="3797824"/>
                </a:lnTo>
                <a:lnTo>
                  <a:pt x="2290995" y="3774761"/>
                </a:lnTo>
                <a:close/>
                <a:moveTo>
                  <a:pt x="4722935" y="3741446"/>
                </a:moveTo>
                <a:lnTo>
                  <a:pt x="4733186" y="3741446"/>
                </a:lnTo>
                <a:cubicBezTo>
                  <a:pt x="4748562" y="3744863"/>
                  <a:pt x="4756249" y="3752551"/>
                  <a:pt x="4756249" y="3764510"/>
                </a:cubicBezTo>
                <a:cubicBezTo>
                  <a:pt x="4756249" y="3778177"/>
                  <a:pt x="4748562" y="3785011"/>
                  <a:pt x="4733186" y="3785011"/>
                </a:cubicBezTo>
                <a:lnTo>
                  <a:pt x="4722935" y="3764510"/>
                </a:lnTo>
                <a:close/>
                <a:moveTo>
                  <a:pt x="1365884" y="3741446"/>
                </a:moveTo>
                <a:cubicBezTo>
                  <a:pt x="1350508" y="3744863"/>
                  <a:pt x="1342820" y="3752551"/>
                  <a:pt x="1342820" y="3764510"/>
                </a:cubicBezTo>
                <a:cubicBezTo>
                  <a:pt x="1349654" y="3778177"/>
                  <a:pt x="1353071" y="3789282"/>
                  <a:pt x="1353071" y="3797824"/>
                </a:cubicBezTo>
                <a:lnTo>
                  <a:pt x="1365884" y="3797824"/>
                </a:lnTo>
                <a:lnTo>
                  <a:pt x="1376135" y="3741446"/>
                </a:lnTo>
                <a:close/>
                <a:moveTo>
                  <a:pt x="4228347" y="3720945"/>
                </a:moveTo>
                <a:cubicBezTo>
                  <a:pt x="4242014" y="3722654"/>
                  <a:pt x="4248848" y="3729487"/>
                  <a:pt x="4248848" y="3741446"/>
                </a:cubicBezTo>
                <a:lnTo>
                  <a:pt x="4248848" y="3754259"/>
                </a:lnTo>
                <a:lnTo>
                  <a:pt x="4228347" y="3754259"/>
                </a:lnTo>
                <a:cubicBezTo>
                  <a:pt x="4212971" y="3754259"/>
                  <a:pt x="4205283" y="3746571"/>
                  <a:pt x="4205283" y="3731196"/>
                </a:cubicBezTo>
                <a:close/>
                <a:moveTo>
                  <a:pt x="2795834" y="3708132"/>
                </a:moveTo>
                <a:lnTo>
                  <a:pt x="2808647" y="3731196"/>
                </a:lnTo>
                <a:lnTo>
                  <a:pt x="2808647" y="3741446"/>
                </a:lnTo>
                <a:cubicBezTo>
                  <a:pt x="2777896" y="3787574"/>
                  <a:pt x="2747998" y="3817471"/>
                  <a:pt x="2718955" y="3831138"/>
                </a:cubicBezTo>
                <a:lnTo>
                  <a:pt x="2729206" y="3851639"/>
                </a:lnTo>
                <a:lnTo>
                  <a:pt x="2675390" y="3928518"/>
                </a:lnTo>
                <a:lnTo>
                  <a:pt x="2675390" y="3961833"/>
                </a:lnTo>
                <a:cubicBezTo>
                  <a:pt x="2731768" y="3937915"/>
                  <a:pt x="2816335" y="3857619"/>
                  <a:pt x="2929091" y="3720945"/>
                </a:cubicBezTo>
                <a:lnTo>
                  <a:pt x="2929091" y="3708132"/>
                </a:lnTo>
                <a:cubicBezTo>
                  <a:pt x="2884672" y="3740592"/>
                  <a:pt x="2859046" y="3770489"/>
                  <a:pt x="2852212" y="3797824"/>
                </a:cubicBezTo>
                <a:lnTo>
                  <a:pt x="2829149" y="3808075"/>
                </a:lnTo>
                <a:cubicBezTo>
                  <a:pt x="2815481" y="3808075"/>
                  <a:pt x="2808647" y="3800387"/>
                  <a:pt x="2808647" y="3785011"/>
                </a:cubicBezTo>
                <a:cubicBezTo>
                  <a:pt x="2822315" y="3761093"/>
                  <a:pt x="2829149" y="3739738"/>
                  <a:pt x="2829149" y="3720945"/>
                </a:cubicBezTo>
                <a:lnTo>
                  <a:pt x="2829149" y="3708132"/>
                </a:lnTo>
                <a:close/>
                <a:moveTo>
                  <a:pt x="2906028" y="3631253"/>
                </a:moveTo>
                <a:cubicBezTo>
                  <a:pt x="2861609" y="3631253"/>
                  <a:pt x="2839399" y="3653463"/>
                  <a:pt x="2839399" y="3697881"/>
                </a:cubicBezTo>
                <a:lnTo>
                  <a:pt x="2852212" y="3697881"/>
                </a:lnTo>
                <a:cubicBezTo>
                  <a:pt x="2864171" y="3697881"/>
                  <a:pt x="2878693" y="3683360"/>
                  <a:pt x="2895777" y="3654317"/>
                </a:cubicBezTo>
                <a:lnTo>
                  <a:pt x="2906028" y="3654317"/>
                </a:lnTo>
                <a:close/>
                <a:moveTo>
                  <a:pt x="1309506" y="3597939"/>
                </a:moveTo>
                <a:lnTo>
                  <a:pt x="1309506" y="3644066"/>
                </a:lnTo>
                <a:lnTo>
                  <a:pt x="1322319" y="3697881"/>
                </a:lnTo>
                <a:cubicBezTo>
                  <a:pt x="1335987" y="3697881"/>
                  <a:pt x="1342820" y="3691048"/>
                  <a:pt x="1342820" y="3677380"/>
                </a:cubicBezTo>
                <a:cubicBezTo>
                  <a:pt x="1329153" y="3660296"/>
                  <a:pt x="1322319" y="3633816"/>
                  <a:pt x="1322319" y="3597939"/>
                </a:cubicBezTo>
                <a:close/>
                <a:moveTo>
                  <a:pt x="738039" y="3597939"/>
                </a:moveTo>
                <a:cubicBezTo>
                  <a:pt x="804667" y="3620148"/>
                  <a:pt x="837981" y="3638941"/>
                  <a:pt x="837981" y="3654317"/>
                </a:cubicBezTo>
                <a:lnTo>
                  <a:pt x="837981" y="3664567"/>
                </a:lnTo>
                <a:lnTo>
                  <a:pt x="825168" y="3664567"/>
                </a:lnTo>
                <a:cubicBezTo>
                  <a:pt x="767082" y="3638941"/>
                  <a:pt x="738039" y="3621002"/>
                  <a:pt x="738039" y="3610752"/>
                </a:cubicBezTo>
                <a:close/>
                <a:moveTo>
                  <a:pt x="4007960" y="3567187"/>
                </a:moveTo>
                <a:cubicBezTo>
                  <a:pt x="4021628" y="3568896"/>
                  <a:pt x="4028461" y="3575729"/>
                  <a:pt x="4028461" y="3587688"/>
                </a:cubicBezTo>
                <a:lnTo>
                  <a:pt x="4028461" y="3597939"/>
                </a:lnTo>
                <a:cubicBezTo>
                  <a:pt x="4028461" y="3613314"/>
                  <a:pt x="4021628" y="3621002"/>
                  <a:pt x="4007960" y="3621002"/>
                </a:cubicBezTo>
                <a:cubicBezTo>
                  <a:pt x="3992584" y="3621002"/>
                  <a:pt x="3984897" y="3613314"/>
                  <a:pt x="3984897" y="3597939"/>
                </a:cubicBezTo>
                <a:lnTo>
                  <a:pt x="3984897" y="3587688"/>
                </a:lnTo>
                <a:cubicBezTo>
                  <a:pt x="3988313" y="3574021"/>
                  <a:pt x="3996001" y="3567187"/>
                  <a:pt x="4007960" y="3567187"/>
                </a:cubicBezTo>
                <a:close/>
                <a:moveTo>
                  <a:pt x="3667130" y="3510809"/>
                </a:moveTo>
                <a:cubicBezTo>
                  <a:pt x="3651754" y="3510809"/>
                  <a:pt x="3632962" y="3562062"/>
                  <a:pt x="3610752" y="3664567"/>
                </a:cubicBezTo>
                <a:lnTo>
                  <a:pt x="3633816" y="3664567"/>
                </a:lnTo>
                <a:cubicBezTo>
                  <a:pt x="3676526" y="3618440"/>
                  <a:pt x="3697881" y="3578292"/>
                  <a:pt x="3697881" y="3544123"/>
                </a:cubicBezTo>
                <a:cubicBezTo>
                  <a:pt x="3684214" y="3544123"/>
                  <a:pt x="3677380" y="3533019"/>
                  <a:pt x="3677380" y="3510809"/>
                </a:cubicBezTo>
                <a:close/>
                <a:moveTo>
                  <a:pt x="1265941" y="3500559"/>
                </a:moveTo>
                <a:lnTo>
                  <a:pt x="1265941" y="3521060"/>
                </a:lnTo>
                <a:cubicBezTo>
                  <a:pt x="1267650" y="3536435"/>
                  <a:pt x="1275338" y="3544123"/>
                  <a:pt x="1289005" y="3544123"/>
                </a:cubicBezTo>
                <a:lnTo>
                  <a:pt x="1289005" y="3500559"/>
                </a:lnTo>
                <a:close/>
                <a:moveTo>
                  <a:pt x="3082849" y="3487745"/>
                </a:moveTo>
                <a:cubicBezTo>
                  <a:pt x="3072599" y="3487745"/>
                  <a:pt x="3050389" y="3509955"/>
                  <a:pt x="3016221" y="3554374"/>
                </a:cubicBezTo>
                <a:lnTo>
                  <a:pt x="3016221" y="3587688"/>
                </a:lnTo>
                <a:cubicBezTo>
                  <a:pt x="3017929" y="3603064"/>
                  <a:pt x="3025617" y="3610752"/>
                  <a:pt x="3039285" y="3610752"/>
                </a:cubicBezTo>
                <a:cubicBezTo>
                  <a:pt x="3078578" y="3578292"/>
                  <a:pt x="3100788" y="3548395"/>
                  <a:pt x="3105913" y="3521060"/>
                </a:cubicBezTo>
                <a:cubicBezTo>
                  <a:pt x="3097371" y="3507392"/>
                  <a:pt x="3093100" y="3496288"/>
                  <a:pt x="3093100" y="3487745"/>
                </a:cubicBezTo>
                <a:close/>
                <a:moveTo>
                  <a:pt x="2962406" y="3487745"/>
                </a:moveTo>
                <a:cubicBezTo>
                  <a:pt x="2962406" y="3509955"/>
                  <a:pt x="2947030" y="3521060"/>
                  <a:pt x="2916278" y="3521060"/>
                </a:cubicBezTo>
                <a:lnTo>
                  <a:pt x="2916278" y="3554374"/>
                </a:lnTo>
                <a:cubicBezTo>
                  <a:pt x="2938488" y="3554374"/>
                  <a:pt x="2949592" y="3562062"/>
                  <a:pt x="2949592" y="3577438"/>
                </a:cubicBezTo>
                <a:cubicBezTo>
                  <a:pt x="2980344" y="3570604"/>
                  <a:pt x="2995720" y="3548395"/>
                  <a:pt x="2995720" y="3510809"/>
                </a:cubicBezTo>
                <a:cubicBezTo>
                  <a:pt x="2995720" y="3495433"/>
                  <a:pt x="2988032" y="3487745"/>
                  <a:pt x="2972656" y="3487745"/>
                </a:cubicBezTo>
                <a:close/>
                <a:moveTo>
                  <a:pt x="2201303" y="3456994"/>
                </a:moveTo>
                <a:cubicBezTo>
                  <a:pt x="2187635" y="3458702"/>
                  <a:pt x="2180802" y="3465536"/>
                  <a:pt x="2180802" y="3477495"/>
                </a:cubicBezTo>
                <a:lnTo>
                  <a:pt x="2180802" y="3487745"/>
                </a:lnTo>
                <a:cubicBezTo>
                  <a:pt x="2194469" y="3487745"/>
                  <a:pt x="2201303" y="3480912"/>
                  <a:pt x="2201303" y="3467244"/>
                </a:cubicBezTo>
                <a:close/>
                <a:moveTo>
                  <a:pt x="3016221" y="3444181"/>
                </a:moveTo>
                <a:lnTo>
                  <a:pt x="3016221" y="3487745"/>
                </a:lnTo>
                <a:lnTo>
                  <a:pt x="3026471" y="3487745"/>
                </a:lnTo>
                <a:cubicBezTo>
                  <a:pt x="3041847" y="3487745"/>
                  <a:pt x="3049535" y="3480912"/>
                  <a:pt x="3049535" y="3467244"/>
                </a:cubicBezTo>
                <a:cubicBezTo>
                  <a:pt x="3049535" y="3451868"/>
                  <a:pt x="3041847" y="3444181"/>
                  <a:pt x="3026471" y="3444181"/>
                </a:cubicBezTo>
                <a:close/>
                <a:moveTo>
                  <a:pt x="2752270" y="3444181"/>
                </a:moveTo>
                <a:cubicBezTo>
                  <a:pt x="2712976" y="3483474"/>
                  <a:pt x="2690766" y="3524477"/>
                  <a:pt x="2685641" y="3567187"/>
                </a:cubicBezTo>
                <a:cubicBezTo>
                  <a:pt x="2678807" y="3567187"/>
                  <a:pt x="2649764" y="3592813"/>
                  <a:pt x="2598511" y="3644066"/>
                </a:cubicBezTo>
                <a:lnTo>
                  <a:pt x="2588261" y="3644066"/>
                </a:lnTo>
                <a:lnTo>
                  <a:pt x="2588261" y="3654317"/>
                </a:lnTo>
                <a:cubicBezTo>
                  <a:pt x="2601928" y="3671401"/>
                  <a:pt x="2608762" y="3685923"/>
                  <a:pt x="2608762" y="3697881"/>
                </a:cubicBezTo>
                <a:cubicBezTo>
                  <a:pt x="2603637" y="3778177"/>
                  <a:pt x="2566906" y="3818325"/>
                  <a:pt x="2498569" y="3818325"/>
                </a:cubicBezTo>
                <a:cubicBezTo>
                  <a:pt x="2466108" y="3830284"/>
                  <a:pt x="2440482" y="3860182"/>
                  <a:pt x="2421689" y="3908017"/>
                </a:cubicBezTo>
                <a:cubicBezTo>
                  <a:pt x="2416564" y="3909726"/>
                  <a:pt x="2394354" y="3935352"/>
                  <a:pt x="2355061" y="3984896"/>
                </a:cubicBezTo>
                <a:lnTo>
                  <a:pt x="2355061" y="4005397"/>
                </a:lnTo>
                <a:cubicBezTo>
                  <a:pt x="2375562" y="4005397"/>
                  <a:pt x="2437919" y="3950728"/>
                  <a:pt x="2542133" y="3841389"/>
                </a:cubicBezTo>
                <a:lnTo>
                  <a:pt x="2554947" y="3841389"/>
                </a:lnTo>
                <a:lnTo>
                  <a:pt x="2554947" y="3851639"/>
                </a:lnTo>
                <a:lnTo>
                  <a:pt x="2542133" y="3874703"/>
                </a:lnTo>
                <a:lnTo>
                  <a:pt x="2542133" y="3884954"/>
                </a:lnTo>
                <a:lnTo>
                  <a:pt x="2554947" y="3884954"/>
                </a:lnTo>
                <a:cubicBezTo>
                  <a:pt x="2554947" y="3867870"/>
                  <a:pt x="2595095" y="3816617"/>
                  <a:pt x="2675390" y="3731196"/>
                </a:cubicBezTo>
                <a:cubicBezTo>
                  <a:pt x="2726643" y="3662859"/>
                  <a:pt x="2752270" y="3626128"/>
                  <a:pt x="2752270" y="3621002"/>
                </a:cubicBezTo>
                <a:lnTo>
                  <a:pt x="2775333" y="3610752"/>
                </a:lnTo>
                <a:lnTo>
                  <a:pt x="2808647" y="3631253"/>
                </a:lnTo>
                <a:lnTo>
                  <a:pt x="2818898" y="3610752"/>
                </a:lnTo>
                <a:lnTo>
                  <a:pt x="2785584" y="3610752"/>
                </a:lnTo>
                <a:lnTo>
                  <a:pt x="2785584" y="3577438"/>
                </a:lnTo>
                <a:cubicBezTo>
                  <a:pt x="2785584" y="3567187"/>
                  <a:pt x="2796688" y="3556082"/>
                  <a:pt x="2818898" y="3544123"/>
                </a:cubicBezTo>
                <a:lnTo>
                  <a:pt x="2839399" y="3554374"/>
                </a:lnTo>
                <a:lnTo>
                  <a:pt x="2839399" y="3533873"/>
                </a:lnTo>
                <a:cubicBezTo>
                  <a:pt x="2839399" y="3527039"/>
                  <a:pt x="2810356" y="3497142"/>
                  <a:pt x="2752270" y="3444181"/>
                </a:cubicBezTo>
                <a:close/>
                <a:moveTo>
                  <a:pt x="143507" y="3444181"/>
                </a:moveTo>
                <a:lnTo>
                  <a:pt x="153758" y="3444181"/>
                </a:lnTo>
                <a:cubicBezTo>
                  <a:pt x="169134" y="3447598"/>
                  <a:pt x="176822" y="3455285"/>
                  <a:pt x="176822" y="3467244"/>
                </a:cubicBezTo>
                <a:cubicBezTo>
                  <a:pt x="176822" y="3480912"/>
                  <a:pt x="169134" y="3487745"/>
                  <a:pt x="153758" y="3487745"/>
                </a:cubicBezTo>
                <a:lnTo>
                  <a:pt x="143507" y="3487745"/>
                </a:lnTo>
                <a:cubicBezTo>
                  <a:pt x="128132" y="3487745"/>
                  <a:pt x="120444" y="3480912"/>
                  <a:pt x="120444" y="3467244"/>
                </a:cubicBezTo>
                <a:cubicBezTo>
                  <a:pt x="123861" y="3451868"/>
                  <a:pt x="131549" y="3444181"/>
                  <a:pt x="143507" y="3444181"/>
                </a:cubicBezTo>
                <a:close/>
                <a:moveTo>
                  <a:pt x="330580" y="3433930"/>
                </a:moveTo>
                <a:lnTo>
                  <a:pt x="363894" y="3433930"/>
                </a:lnTo>
                <a:cubicBezTo>
                  <a:pt x="377561" y="3435638"/>
                  <a:pt x="384395" y="3443327"/>
                  <a:pt x="384395" y="3456994"/>
                </a:cubicBezTo>
                <a:lnTo>
                  <a:pt x="384395" y="3467244"/>
                </a:lnTo>
                <a:lnTo>
                  <a:pt x="330580" y="3456994"/>
                </a:lnTo>
                <a:close/>
                <a:moveTo>
                  <a:pt x="263951" y="3410866"/>
                </a:moveTo>
                <a:lnTo>
                  <a:pt x="274202" y="3410866"/>
                </a:lnTo>
                <a:cubicBezTo>
                  <a:pt x="289578" y="3414283"/>
                  <a:pt x="297266" y="3421971"/>
                  <a:pt x="297266" y="3433930"/>
                </a:cubicBezTo>
                <a:lnTo>
                  <a:pt x="274202" y="3444181"/>
                </a:lnTo>
                <a:lnTo>
                  <a:pt x="263951" y="3444181"/>
                </a:lnTo>
                <a:close/>
                <a:moveTo>
                  <a:pt x="2157738" y="3380115"/>
                </a:moveTo>
                <a:lnTo>
                  <a:pt x="2157738" y="3423680"/>
                </a:lnTo>
                <a:lnTo>
                  <a:pt x="2180802" y="3423680"/>
                </a:lnTo>
                <a:lnTo>
                  <a:pt x="2180802" y="3410866"/>
                </a:lnTo>
                <a:cubicBezTo>
                  <a:pt x="2172260" y="3397199"/>
                  <a:pt x="2167989" y="3386949"/>
                  <a:pt x="2167989" y="3380115"/>
                </a:cubicBezTo>
                <a:close/>
                <a:moveTo>
                  <a:pt x="2070608" y="3357051"/>
                </a:moveTo>
                <a:lnTo>
                  <a:pt x="2070608" y="3367302"/>
                </a:lnTo>
                <a:lnTo>
                  <a:pt x="2080859" y="3433930"/>
                </a:lnTo>
                <a:lnTo>
                  <a:pt x="2103923" y="3423680"/>
                </a:lnTo>
                <a:lnTo>
                  <a:pt x="2147487" y="3456994"/>
                </a:lnTo>
                <a:lnTo>
                  <a:pt x="2147487" y="3444181"/>
                </a:lnTo>
                <a:cubicBezTo>
                  <a:pt x="2144071" y="3423680"/>
                  <a:pt x="2118444" y="3394637"/>
                  <a:pt x="2070608" y="3357051"/>
                </a:cubicBezTo>
                <a:close/>
                <a:moveTo>
                  <a:pt x="3687631" y="3333987"/>
                </a:moveTo>
                <a:cubicBezTo>
                  <a:pt x="3687631" y="3356197"/>
                  <a:pt x="3680797" y="3392928"/>
                  <a:pt x="3667130" y="3444181"/>
                </a:cubicBezTo>
                <a:cubicBezTo>
                  <a:pt x="3675672" y="3444181"/>
                  <a:pt x="3690194" y="3422825"/>
                  <a:pt x="3710695" y="3380115"/>
                </a:cubicBezTo>
                <a:lnTo>
                  <a:pt x="3710695" y="3333987"/>
                </a:lnTo>
                <a:close/>
                <a:moveTo>
                  <a:pt x="2114173" y="3280172"/>
                </a:moveTo>
                <a:lnTo>
                  <a:pt x="2114173" y="3290423"/>
                </a:lnTo>
                <a:cubicBezTo>
                  <a:pt x="2127841" y="3309215"/>
                  <a:pt x="2134674" y="3323737"/>
                  <a:pt x="2134674" y="3333987"/>
                </a:cubicBezTo>
                <a:lnTo>
                  <a:pt x="2147487" y="3333987"/>
                </a:lnTo>
                <a:lnTo>
                  <a:pt x="2147487" y="3280172"/>
                </a:lnTo>
                <a:close/>
                <a:moveTo>
                  <a:pt x="3105913" y="3269921"/>
                </a:moveTo>
                <a:lnTo>
                  <a:pt x="3105913" y="3300673"/>
                </a:lnTo>
                <a:lnTo>
                  <a:pt x="3116164" y="3300673"/>
                </a:lnTo>
                <a:cubicBezTo>
                  <a:pt x="3116164" y="3293839"/>
                  <a:pt x="3119580" y="3283589"/>
                  <a:pt x="3126414" y="3269921"/>
                </a:cubicBezTo>
                <a:close/>
                <a:moveTo>
                  <a:pt x="2080859" y="3159728"/>
                </a:moveTo>
                <a:lnTo>
                  <a:pt x="2080859" y="3236607"/>
                </a:lnTo>
                <a:cubicBezTo>
                  <a:pt x="2082567" y="3250275"/>
                  <a:pt x="2090255" y="3257108"/>
                  <a:pt x="2103923" y="3257108"/>
                </a:cubicBezTo>
                <a:cubicBezTo>
                  <a:pt x="2110756" y="3243441"/>
                  <a:pt x="2114173" y="3232336"/>
                  <a:pt x="2114173" y="3223794"/>
                </a:cubicBezTo>
                <a:cubicBezTo>
                  <a:pt x="2107340" y="3181084"/>
                  <a:pt x="2096235" y="3159728"/>
                  <a:pt x="2080859" y="3159728"/>
                </a:cubicBezTo>
                <a:close/>
                <a:moveTo>
                  <a:pt x="2478068" y="3136664"/>
                </a:moveTo>
                <a:cubicBezTo>
                  <a:pt x="2507111" y="3169125"/>
                  <a:pt x="2521632" y="3187063"/>
                  <a:pt x="2521632" y="3190480"/>
                </a:cubicBezTo>
                <a:cubicBezTo>
                  <a:pt x="2514799" y="3190480"/>
                  <a:pt x="2511382" y="3194751"/>
                  <a:pt x="2511382" y="3203293"/>
                </a:cubicBezTo>
                <a:cubicBezTo>
                  <a:pt x="2477213" y="3187917"/>
                  <a:pt x="2458420" y="3173396"/>
                  <a:pt x="2455004" y="3159728"/>
                </a:cubicBezTo>
                <a:cubicBezTo>
                  <a:pt x="2456712" y="3144352"/>
                  <a:pt x="2464400" y="3136664"/>
                  <a:pt x="2478068" y="3136664"/>
                </a:cubicBezTo>
                <a:close/>
                <a:moveTo>
                  <a:pt x="1222376" y="3126414"/>
                </a:moveTo>
                <a:lnTo>
                  <a:pt x="1222376" y="3213543"/>
                </a:lnTo>
                <a:lnTo>
                  <a:pt x="1232627" y="3213543"/>
                </a:lnTo>
                <a:lnTo>
                  <a:pt x="1232627" y="3126414"/>
                </a:lnTo>
                <a:close/>
                <a:moveTo>
                  <a:pt x="2895777" y="3113601"/>
                </a:moveTo>
                <a:cubicBezTo>
                  <a:pt x="2909444" y="3117018"/>
                  <a:pt x="2916278" y="3124706"/>
                  <a:pt x="2916278" y="3136664"/>
                </a:cubicBezTo>
                <a:lnTo>
                  <a:pt x="2885526" y="3159728"/>
                </a:lnTo>
                <a:lnTo>
                  <a:pt x="2862463" y="3159728"/>
                </a:lnTo>
                <a:lnTo>
                  <a:pt x="2862463" y="3146915"/>
                </a:lnTo>
                <a:cubicBezTo>
                  <a:pt x="2862463" y="3136664"/>
                  <a:pt x="2873567" y="3125560"/>
                  <a:pt x="2895777" y="3113601"/>
                </a:cubicBezTo>
                <a:close/>
                <a:moveTo>
                  <a:pt x="2070608" y="3093100"/>
                </a:moveTo>
                <a:cubicBezTo>
                  <a:pt x="2070608" y="3115309"/>
                  <a:pt x="2059504" y="3126414"/>
                  <a:pt x="2037294" y="3126414"/>
                </a:cubicBezTo>
                <a:lnTo>
                  <a:pt x="2037294" y="3159728"/>
                </a:lnTo>
                <a:lnTo>
                  <a:pt x="2047545" y="3159728"/>
                </a:lnTo>
                <a:cubicBezTo>
                  <a:pt x="2057795" y="3159728"/>
                  <a:pt x="2068900" y="3148624"/>
                  <a:pt x="2080859" y="3126414"/>
                </a:cubicBezTo>
                <a:lnTo>
                  <a:pt x="2080859" y="3093100"/>
                </a:lnTo>
                <a:close/>
                <a:moveTo>
                  <a:pt x="804667" y="3082849"/>
                </a:moveTo>
                <a:lnTo>
                  <a:pt x="814918" y="3103350"/>
                </a:lnTo>
                <a:lnTo>
                  <a:pt x="814918" y="3113601"/>
                </a:lnTo>
                <a:lnTo>
                  <a:pt x="781603" y="3113601"/>
                </a:lnTo>
                <a:lnTo>
                  <a:pt x="781603" y="3103350"/>
                </a:lnTo>
                <a:cubicBezTo>
                  <a:pt x="783312" y="3089683"/>
                  <a:pt x="791000" y="3082849"/>
                  <a:pt x="804667" y="3082849"/>
                </a:cubicBezTo>
                <a:close/>
                <a:moveTo>
                  <a:pt x="3887516" y="3016221"/>
                </a:moveTo>
                <a:cubicBezTo>
                  <a:pt x="3844806" y="3064057"/>
                  <a:pt x="3811492" y="3126414"/>
                  <a:pt x="3787574" y="3203293"/>
                </a:cubicBezTo>
                <a:cubicBezTo>
                  <a:pt x="3794407" y="3215252"/>
                  <a:pt x="3797824" y="3229774"/>
                  <a:pt x="3797824" y="3246858"/>
                </a:cubicBezTo>
                <a:cubicBezTo>
                  <a:pt x="3820034" y="3241732"/>
                  <a:pt x="3834555" y="3227211"/>
                  <a:pt x="3841389" y="3203293"/>
                </a:cubicBezTo>
                <a:cubicBezTo>
                  <a:pt x="3834555" y="3203293"/>
                  <a:pt x="3831138" y="3199022"/>
                  <a:pt x="3831138" y="3190480"/>
                </a:cubicBezTo>
                <a:cubicBezTo>
                  <a:pt x="3849931" y="3176813"/>
                  <a:pt x="3864453" y="3169979"/>
                  <a:pt x="3874703" y="3169979"/>
                </a:cubicBezTo>
                <a:lnTo>
                  <a:pt x="3874703" y="3082849"/>
                </a:lnTo>
                <a:cubicBezTo>
                  <a:pt x="3874703" y="3067473"/>
                  <a:pt x="3885808" y="3059785"/>
                  <a:pt x="3908017" y="3059785"/>
                </a:cubicBezTo>
                <a:lnTo>
                  <a:pt x="3908017" y="3016221"/>
                </a:lnTo>
                <a:close/>
                <a:moveTo>
                  <a:pt x="2301246" y="3003407"/>
                </a:moveTo>
                <a:lnTo>
                  <a:pt x="2311496" y="3003407"/>
                </a:lnTo>
                <a:cubicBezTo>
                  <a:pt x="2331997" y="3008533"/>
                  <a:pt x="2368728" y="3038430"/>
                  <a:pt x="2421689" y="3093100"/>
                </a:cubicBezTo>
                <a:lnTo>
                  <a:pt x="2411439" y="3113601"/>
                </a:lnTo>
                <a:cubicBezTo>
                  <a:pt x="2382396" y="3106767"/>
                  <a:pt x="2367874" y="3092246"/>
                  <a:pt x="2367874" y="3070036"/>
                </a:cubicBezTo>
                <a:lnTo>
                  <a:pt x="2355061" y="3070036"/>
                </a:lnTo>
                <a:lnTo>
                  <a:pt x="2334560" y="3082849"/>
                </a:lnTo>
                <a:lnTo>
                  <a:pt x="2301246" y="3016221"/>
                </a:lnTo>
                <a:close/>
                <a:moveTo>
                  <a:pt x="3854202" y="2982906"/>
                </a:moveTo>
                <a:cubicBezTo>
                  <a:pt x="3842243" y="2982906"/>
                  <a:pt x="3831138" y="2994011"/>
                  <a:pt x="3820888" y="3016221"/>
                </a:cubicBezTo>
                <a:lnTo>
                  <a:pt x="3841389" y="3016221"/>
                </a:lnTo>
                <a:cubicBezTo>
                  <a:pt x="3856765" y="3016221"/>
                  <a:pt x="3864453" y="3008533"/>
                  <a:pt x="3864453" y="2993157"/>
                </a:cubicBezTo>
                <a:lnTo>
                  <a:pt x="3864453" y="2982906"/>
                </a:lnTo>
                <a:close/>
                <a:moveTo>
                  <a:pt x="2421689" y="2972656"/>
                </a:moveTo>
                <a:lnTo>
                  <a:pt x="2431940" y="2972656"/>
                </a:lnTo>
                <a:cubicBezTo>
                  <a:pt x="2443899" y="2972656"/>
                  <a:pt x="2459275" y="2987178"/>
                  <a:pt x="2478068" y="3016221"/>
                </a:cubicBezTo>
                <a:lnTo>
                  <a:pt x="2465254" y="3016221"/>
                </a:lnTo>
                <a:cubicBezTo>
                  <a:pt x="2455004" y="3016221"/>
                  <a:pt x="2440482" y="3001699"/>
                  <a:pt x="2421689" y="2972656"/>
                </a:cubicBezTo>
                <a:close/>
                <a:moveTo>
                  <a:pt x="2224366" y="2959843"/>
                </a:moveTo>
                <a:lnTo>
                  <a:pt x="2244868" y="2959843"/>
                </a:lnTo>
                <a:cubicBezTo>
                  <a:pt x="2260243" y="2968385"/>
                  <a:pt x="2271348" y="2972656"/>
                  <a:pt x="2278182" y="2972656"/>
                </a:cubicBezTo>
                <a:lnTo>
                  <a:pt x="2278182" y="2993157"/>
                </a:lnTo>
                <a:lnTo>
                  <a:pt x="2257681" y="2993157"/>
                </a:lnTo>
                <a:cubicBezTo>
                  <a:pt x="2247430" y="2993157"/>
                  <a:pt x="2236325" y="2982052"/>
                  <a:pt x="2224366" y="2959843"/>
                </a:cubicBezTo>
                <a:close/>
                <a:moveTo>
                  <a:pt x="2167989" y="2906027"/>
                </a:moveTo>
                <a:cubicBezTo>
                  <a:pt x="2183364" y="2923112"/>
                  <a:pt x="2191052" y="2937633"/>
                  <a:pt x="2191052" y="2949592"/>
                </a:cubicBezTo>
                <a:cubicBezTo>
                  <a:pt x="2179093" y="2978635"/>
                  <a:pt x="2167989" y="2993157"/>
                  <a:pt x="2157738" y="2993157"/>
                </a:cubicBezTo>
                <a:lnTo>
                  <a:pt x="2147487" y="2993157"/>
                </a:lnTo>
                <a:lnTo>
                  <a:pt x="2157738" y="2949592"/>
                </a:lnTo>
                <a:cubicBezTo>
                  <a:pt x="2150904" y="2935925"/>
                  <a:pt x="2147487" y="2924820"/>
                  <a:pt x="2147487" y="2916278"/>
                </a:cubicBezTo>
                <a:close/>
                <a:moveTo>
                  <a:pt x="3941332" y="2872713"/>
                </a:moveTo>
                <a:cubicBezTo>
                  <a:pt x="3924248" y="2872713"/>
                  <a:pt x="3913143" y="2890652"/>
                  <a:pt x="3908017" y="2926528"/>
                </a:cubicBezTo>
                <a:lnTo>
                  <a:pt x="3918268" y="2926528"/>
                </a:lnTo>
                <a:cubicBezTo>
                  <a:pt x="3931936" y="2926528"/>
                  <a:pt x="3943040" y="2908590"/>
                  <a:pt x="3951582" y="2872713"/>
                </a:cubicBezTo>
                <a:close/>
                <a:moveTo>
                  <a:pt x="2588261" y="2872713"/>
                </a:moveTo>
                <a:cubicBezTo>
                  <a:pt x="2617304" y="2882964"/>
                  <a:pt x="2631826" y="2894069"/>
                  <a:pt x="2631826" y="2906027"/>
                </a:cubicBezTo>
                <a:lnTo>
                  <a:pt x="2631826" y="2926528"/>
                </a:lnTo>
                <a:lnTo>
                  <a:pt x="2619013" y="2926528"/>
                </a:lnTo>
                <a:cubicBezTo>
                  <a:pt x="2608762" y="2926528"/>
                  <a:pt x="2594240" y="2912007"/>
                  <a:pt x="2575448" y="2882964"/>
                </a:cubicBezTo>
                <a:cubicBezTo>
                  <a:pt x="2583990" y="2882964"/>
                  <a:pt x="2588261" y="2879547"/>
                  <a:pt x="2588261" y="2872713"/>
                </a:cubicBezTo>
                <a:close/>
                <a:moveTo>
                  <a:pt x="2685641" y="2862463"/>
                </a:moveTo>
                <a:cubicBezTo>
                  <a:pt x="2796688" y="2867588"/>
                  <a:pt x="2852212" y="2882110"/>
                  <a:pt x="2852212" y="2906027"/>
                </a:cubicBezTo>
                <a:lnTo>
                  <a:pt x="2852212" y="2916278"/>
                </a:lnTo>
                <a:cubicBezTo>
                  <a:pt x="2850504" y="2941904"/>
                  <a:pt x="2788146" y="2970948"/>
                  <a:pt x="2665140" y="3003407"/>
                </a:cubicBezTo>
                <a:lnTo>
                  <a:pt x="2652327" y="2982906"/>
                </a:lnTo>
                <a:lnTo>
                  <a:pt x="2652327" y="2972656"/>
                </a:lnTo>
                <a:cubicBezTo>
                  <a:pt x="2691620" y="2972656"/>
                  <a:pt x="2717247" y="2957280"/>
                  <a:pt x="2729206" y="2926528"/>
                </a:cubicBezTo>
                <a:cubicBezTo>
                  <a:pt x="2696746" y="2912861"/>
                  <a:pt x="2678807" y="2898339"/>
                  <a:pt x="2675390" y="2882964"/>
                </a:cubicBezTo>
                <a:close/>
                <a:moveTo>
                  <a:pt x="3577438" y="2829148"/>
                </a:moveTo>
                <a:lnTo>
                  <a:pt x="3577438" y="2926528"/>
                </a:lnTo>
                <a:lnTo>
                  <a:pt x="3590251" y="2926528"/>
                </a:lnTo>
                <a:cubicBezTo>
                  <a:pt x="3590251" y="2902611"/>
                  <a:pt x="3600501" y="2873567"/>
                  <a:pt x="3621002" y="2839399"/>
                </a:cubicBezTo>
                <a:lnTo>
                  <a:pt x="3621002" y="2829148"/>
                </a:lnTo>
                <a:lnTo>
                  <a:pt x="3610752" y="2829148"/>
                </a:lnTo>
                <a:lnTo>
                  <a:pt x="3590251" y="2839399"/>
                </a:lnTo>
                <a:cubicBezTo>
                  <a:pt x="3590251" y="2832565"/>
                  <a:pt x="3585980" y="2829148"/>
                  <a:pt x="3577438" y="2829148"/>
                </a:cubicBezTo>
                <a:close/>
                <a:moveTo>
                  <a:pt x="3193043" y="2816335"/>
                </a:moveTo>
                <a:lnTo>
                  <a:pt x="3203293" y="2816335"/>
                </a:lnTo>
                <a:cubicBezTo>
                  <a:pt x="3218669" y="2819752"/>
                  <a:pt x="3226357" y="2827440"/>
                  <a:pt x="3226357" y="2839399"/>
                </a:cubicBezTo>
                <a:lnTo>
                  <a:pt x="3203293" y="2849649"/>
                </a:lnTo>
                <a:lnTo>
                  <a:pt x="3193043" y="2849649"/>
                </a:lnTo>
                <a:close/>
                <a:moveTo>
                  <a:pt x="3644066" y="2795834"/>
                </a:moveTo>
                <a:cubicBezTo>
                  <a:pt x="3644066" y="2828294"/>
                  <a:pt x="3640650" y="2850504"/>
                  <a:pt x="3633816" y="2862463"/>
                </a:cubicBezTo>
                <a:cubicBezTo>
                  <a:pt x="3640650" y="2876130"/>
                  <a:pt x="3644066" y="2886381"/>
                  <a:pt x="3644066" y="2893214"/>
                </a:cubicBezTo>
                <a:cubicBezTo>
                  <a:pt x="3637232" y="2893214"/>
                  <a:pt x="3633816" y="2897485"/>
                  <a:pt x="3633816" y="2906027"/>
                </a:cubicBezTo>
                <a:lnTo>
                  <a:pt x="3654317" y="2916278"/>
                </a:lnTo>
                <a:cubicBezTo>
                  <a:pt x="3654317" y="2900902"/>
                  <a:pt x="3658588" y="2860754"/>
                  <a:pt x="3667130" y="2795834"/>
                </a:cubicBezTo>
                <a:close/>
                <a:moveTo>
                  <a:pt x="2134674" y="2795834"/>
                </a:moveTo>
                <a:lnTo>
                  <a:pt x="2147487" y="2816335"/>
                </a:lnTo>
                <a:lnTo>
                  <a:pt x="2124424" y="2829148"/>
                </a:lnTo>
                <a:lnTo>
                  <a:pt x="2114173" y="2829148"/>
                </a:lnTo>
                <a:lnTo>
                  <a:pt x="2114173" y="2816335"/>
                </a:lnTo>
                <a:cubicBezTo>
                  <a:pt x="2115882" y="2802668"/>
                  <a:pt x="2122715" y="2795834"/>
                  <a:pt x="2134674" y="2795834"/>
                </a:cubicBezTo>
                <a:close/>
                <a:moveTo>
                  <a:pt x="1165998" y="2772770"/>
                </a:moveTo>
                <a:lnTo>
                  <a:pt x="1155748" y="2829148"/>
                </a:lnTo>
                <a:lnTo>
                  <a:pt x="1155748" y="2839399"/>
                </a:lnTo>
                <a:lnTo>
                  <a:pt x="1165998" y="2839399"/>
                </a:lnTo>
                <a:cubicBezTo>
                  <a:pt x="1177957" y="2839399"/>
                  <a:pt x="1193333" y="2824877"/>
                  <a:pt x="1212126" y="2795834"/>
                </a:cubicBezTo>
                <a:cubicBezTo>
                  <a:pt x="1200167" y="2795834"/>
                  <a:pt x="1184791" y="2788146"/>
                  <a:pt x="1165998" y="2772770"/>
                </a:cubicBezTo>
                <a:close/>
                <a:moveTo>
                  <a:pt x="3744009" y="2762520"/>
                </a:moveTo>
                <a:lnTo>
                  <a:pt x="3744009" y="2795834"/>
                </a:lnTo>
                <a:lnTo>
                  <a:pt x="3764510" y="2795834"/>
                </a:lnTo>
                <a:lnTo>
                  <a:pt x="3764510" y="2762520"/>
                </a:lnTo>
                <a:close/>
                <a:moveTo>
                  <a:pt x="2565197" y="2739456"/>
                </a:moveTo>
                <a:lnTo>
                  <a:pt x="2588261" y="2739456"/>
                </a:lnTo>
                <a:lnTo>
                  <a:pt x="2588261" y="2752269"/>
                </a:lnTo>
                <a:cubicBezTo>
                  <a:pt x="2588261" y="2765937"/>
                  <a:pt x="2580573" y="2772770"/>
                  <a:pt x="2565197" y="2772770"/>
                </a:cubicBezTo>
                <a:cubicBezTo>
                  <a:pt x="2549821" y="2772770"/>
                  <a:pt x="2542133" y="2765937"/>
                  <a:pt x="2542133" y="2752269"/>
                </a:cubicBezTo>
                <a:close/>
                <a:moveTo>
                  <a:pt x="2444753" y="2739456"/>
                </a:moveTo>
                <a:lnTo>
                  <a:pt x="2455004" y="2762520"/>
                </a:lnTo>
                <a:lnTo>
                  <a:pt x="2431940" y="2772770"/>
                </a:lnTo>
                <a:lnTo>
                  <a:pt x="2421689" y="2752269"/>
                </a:lnTo>
                <a:close/>
                <a:moveTo>
                  <a:pt x="3059786" y="2729206"/>
                </a:moveTo>
                <a:lnTo>
                  <a:pt x="3072599" y="2752269"/>
                </a:lnTo>
                <a:lnTo>
                  <a:pt x="3049535" y="2762520"/>
                </a:lnTo>
                <a:lnTo>
                  <a:pt x="3039285" y="2739456"/>
                </a:lnTo>
                <a:close/>
                <a:moveTo>
                  <a:pt x="3667130" y="2685641"/>
                </a:moveTo>
                <a:lnTo>
                  <a:pt x="3633816" y="2706142"/>
                </a:lnTo>
                <a:lnTo>
                  <a:pt x="3610752" y="2695891"/>
                </a:lnTo>
                <a:lnTo>
                  <a:pt x="3600501" y="2718955"/>
                </a:lnTo>
                <a:lnTo>
                  <a:pt x="3600501" y="2739456"/>
                </a:lnTo>
                <a:cubicBezTo>
                  <a:pt x="3651754" y="2727497"/>
                  <a:pt x="3677380" y="2709559"/>
                  <a:pt x="3677380" y="2685641"/>
                </a:cubicBezTo>
                <a:close/>
                <a:moveTo>
                  <a:pt x="1993729" y="2685641"/>
                </a:moveTo>
                <a:lnTo>
                  <a:pt x="1993729" y="2706142"/>
                </a:lnTo>
                <a:lnTo>
                  <a:pt x="2003980" y="2706142"/>
                </a:lnTo>
                <a:cubicBezTo>
                  <a:pt x="2017647" y="2699308"/>
                  <a:pt x="2028752" y="2695891"/>
                  <a:pt x="2037294" y="2695891"/>
                </a:cubicBezTo>
                <a:lnTo>
                  <a:pt x="2037294" y="2685641"/>
                </a:lnTo>
                <a:close/>
                <a:moveTo>
                  <a:pt x="1947602" y="2685641"/>
                </a:moveTo>
                <a:cubicBezTo>
                  <a:pt x="1933935" y="2687349"/>
                  <a:pt x="1927101" y="2694183"/>
                  <a:pt x="1927101" y="2706142"/>
                </a:cubicBezTo>
                <a:lnTo>
                  <a:pt x="1947602" y="2718955"/>
                </a:lnTo>
                <a:lnTo>
                  <a:pt x="1960415" y="2718955"/>
                </a:lnTo>
                <a:lnTo>
                  <a:pt x="1960415" y="2685641"/>
                </a:lnTo>
                <a:close/>
                <a:moveTo>
                  <a:pt x="1760530" y="2685641"/>
                </a:moveTo>
                <a:cubicBezTo>
                  <a:pt x="1760530" y="2692475"/>
                  <a:pt x="1757113" y="2703579"/>
                  <a:pt x="1750279" y="2718955"/>
                </a:cubicBezTo>
                <a:lnTo>
                  <a:pt x="1750279" y="2729206"/>
                </a:lnTo>
                <a:lnTo>
                  <a:pt x="1760530" y="2729206"/>
                </a:lnTo>
                <a:cubicBezTo>
                  <a:pt x="1760530" y="2720664"/>
                  <a:pt x="1764801" y="2709559"/>
                  <a:pt x="1773343" y="2695891"/>
                </a:cubicBezTo>
                <a:lnTo>
                  <a:pt x="1773343" y="2685641"/>
                </a:lnTo>
                <a:close/>
                <a:moveTo>
                  <a:pt x="3931081" y="2642076"/>
                </a:moveTo>
                <a:lnTo>
                  <a:pt x="3931081" y="2675390"/>
                </a:lnTo>
                <a:lnTo>
                  <a:pt x="3951582" y="2675390"/>
                </a:lnTo>
                <a:lnTo>
                  <a:pt x="3951582" y="2642076"/>
                </a:lnTo>
                <a:close/>
                <a:moveTo>
                  <a:pt x="3687631" y="2629263"/>
                </a:moveTo>
                <a:cubicBezTo>
                  <a:pt x="3687631" y="2634388"/>
                  <a:pt x="3684214" y="2649764"/>
                  <a:pt x="3677380" y="2675390"/>
                </a:cubicBezTo>
                <a:lnTo>
                  <a:pt x="3697881" y="2675390"/>
                </a:lnTo>
                <a:lnTo>
                  <a:pt x="3697881" y="2629263"/>
                </a:lnTo>
                <a:close/>
                <a:moveTo>
                  <a:pt x="3974646" y="2595949"/>
                </a:moveTo>
                <a:cubicBezTo>
                  <a:pt x="3959270" y="2599366"/>
                  <a:pt x="3951582" y="2607053"/>
                  <a:pt x="3951582" y="2619012"/>
                </a:cubicBezTo>
                <a:lnTo>
                  <a:pt x="3951582" y="2629263"/>
                </a:lnTo>
                <a:lnTo>
                  <a:pt x="3974646" y="2629263"/>
                </a:lnTo>
                <a:cubicBezTo>
                  <a:pt x="3988313" y="2629263"/>
                  <a:pt x="3995147" y="2622429"/>
                  <a:pt x="3995147" y="2608762"/>
                </a:cubicBezTo>
                <a:lnTo>
                  <a:pt x="3995147" y="2595949"/>
                </a:lnTo>
                <a:close/>
                <a:moveTo>
                  <a:pt x="3864453" y="2595949"/>
                </a:moveTo>
                <a:cubicBezTo>
                  <a:pt x="3879829" y="2599366"/>
                  <a:pt x="3887516" y="2607053"/>
                  <a:pt x="3887516" y="2619012"/>
                </a:cubicBezTo>
                <a:cubicBezTo>
                  <a:pt x="3887516" y="2634388"/>
                  <a:pt x="3879829" y="2642076"/>
                  <a:pt x="3864453" y="2642076"/>
                </a:cubicBezTo>
                <a:lnTo>
                  <a:pt x="3854202" y="2642076"/>
                </a:lnTo>
                <a:lnTo>
                  <a:pt x="3854202" y="2629263"/>
                </a:lnTo>
                <a:cubicBezTo>
                  <a:pt x="3861036" y="2615596"/>
                  <a:pt x="3864453" y="2604491"/>
                  <a:pt x="3864453" y="2595949"/>
                </a:cubicBezTo>
                <a:close/>
                <a:moveTo>
                  <a:pt x="2355061" y="2565197"/>
                </a:moveTo>
                <a:lnTo>
                  <a:pt x="2367874" y="2565197"/>
                </a:lnTo>
                <a:cubicBezTo>
                  <a:pt x="2378125" y="2565197"/>
                  <a:pt x="2389229" y="2575448"/>
                  <a:pt x="2401188" y="2595949"/>
                </a:cubicBezTo>
                <a:lnTo>
                  <a:pt x="2421689" y="2585698"/>
                </a:lnTo>
                <a:cubicBezTo>
                  <a:pt x="2501986" y="2630117"/>
                  <a:pt x="2542133" y="2663431"/>
                  <a:pt x="2542133" y="2685641"/>
                </a:cubicBezTo>
                <a:lnTo>
                  <a:pt x="2521632" y="2695891"/>
                </a:lnTo>
                <a:cubicBezTo>
                  <a:pt x="2496006" y="2666848"/>
                  <a:pt x="2444753" y="2633534"/>
                  <a:pt x="2367874" y="2595949"/>
                </a:cubicBezTo>
                <a:cubicBezTo>
                  <a:pt x="2367874" y="2589115"/>
                  <a:pt x="2363603" y="2578865"/>
                  <a:pt x="2355061" y="2565197"/>
                </a:cubicBezTo>
                <a:close/>
                <a:moveTo>
                  <a:pt x="2224366" y="2542133"/>
                </a:moveTo>
                <a:cubicBezTo>
                  <a:pt x="2238034" y="2543842"/>
                  <a:pt x="2244868" y="2551530"/>
                  <a:pt x="2244868" y="2565197"/>
                </a:cubicBezTo>
                <a:cubicBezTo>
                  <a:pt x="2244868" y="2578865"/>
                  <a:pt x="2238034" y="2585698"/>
                  <a:pt x="2224366" y="2585698"/>
                </a:cubicBezTo>
                <a:cubicBezTo>
                  <a:pt x="2208991" y="2585698"/>
                  <a:pt x="2201303" y="2578865"/>
                  <a:pt x="2201303" y="2565197"/>
                </a:cubicBezTo>
                <a:cubicBezTo>
                  <a:pt x="2204720" y="2549821"/>
                  <a:pt x="2212408" y="2542133"/>
                  <a:pt x="2224366" y="2542133"/>
                </a:cubicBezTo>
                <a:close/>
                <a:moveTo>
                  <a:pt x="4028461" y="2531883"/>
                </a:moveTo>
                <a:cubicBezTo>
                  <a:pt x="4028461" y="2560926"/>
                  <a:pt x="4021628" y="2575448"/>
                  <a:pt x="4007960" y="2575448"/>
                </a:cubicBezTo>
                <a:lnTo>
                  <a:pt x="4018211" y="2629263"/>
                </a:lnTo>
                <a:lnTo>
                  <a:pt x="4018211" y="2652327"/>
                </a:lnTo>
                <a:lnTo>
                  <a:pt x="3995147" y="2652327"/>
                </a:lnTo>
                <a:lnTo>
                  <a:pt x="3995147" y="2675390"/>
                </a:lnTo>
                <a:lnTo>
                  <a:pt x="4007960" y="2695891"/>
                </a:lnTo>
                <a:lnTo>
                  <a:pt x="3984897" y="2706142"/>
                </a:lnTo>
                <a:lnTo>
                  <a:pt x="3974646" y="2706142"/>
                </a:lnTo>
                <a:lnTo>
                  <a:pt x="3951582" y="2695891"/>
                </a:lnTo>
                <a:lnTo>
                  <a:pt x="3951582" y="2762520"/>
                </a:lnTo>
                <a:lnTo>
                  <a:pt x="3931081" y="2762520"/>
                </a:lnTo>
                <a:cubicBezTo>
                  <a:pt x="3931081" y="2740310"/>
                  <a:pt x="3923393" y="2729206"/>
                  <a:pt x="3908017" y="2729206"/>
                </a:cubicBezTo>
                <a:cubicBezTo>
                  <a:pt x="3894350" y="2814627"/>
                  <a:pt x="3876412" y="2873567"/>
                  <a:pt x="3854202" y="2906027"/>
                </a:cubicBezTo>
                <a:lnTo>
                  <a:pt x="3874703" y="2916278"/>
                </a:lnTo>
                <a:lnTo>
                  <a:pt x="3887516" y="2916278"/>
                </a:lnTo>
                <a:cubicBezTo>
                  <a:pt x="3897767" y="2865025"/>
                  <a:pt x="3915705" y="2839399"/>
                  <a:pt x="3941332" y="2839399"/>
                </a:cubicBezTo>
                <a:cubicBezTo>
                  <a:pt x="3949874" y="2839399"/>
                  <a:pt x="3972083" y="2806085"/>
                  <a:pt x="4007960" y="2739456"/>
                </a:cubicBezTo>
                <a:lnTo>
                  <a:pt x="4028461" y="2739456"/>
                </a:lnTo>
                <a:lnTo>
                  <a:pt x="4018211" y="2718955"/>
                </a:lnTo>
                <a:lnTo>
                  <a:pt x="4018211" y="2695891"/>
                </a:lnTo>
                <a:cubicBezTo>
                  <a:pt x="4031878" y="2695891"/>
                  <a:pt x="4042983" y="2684787"/>
                  <a:pt x="4051525" y="2662577"/>
                </a:cubicBezTo>
                <a:cubicBezTo>
                  <a:pt x="4044691" y="2640368"/>
                  <a:pt x="4041274" y="2596803"/>
                  <a:pt x="4041274" y="2531883"/>
                </a:cubicBezTo>
                <a:close/>
                <a:moveTo>
                  <a:pt x="3697881" y="2519070"/>
                </a:moveTo>
                <a:lnTo>
                  <a:pt x="3677380" y="2531883"/>
                </a:lnTo>
                <a:lnTo>
                  <a:pt x="3687631" y="2552384"/>
                </a:lnTo>
                <a:lnTo>
                  <a:pt x="3677380" y="2575448"/>
                </a:lnTo>
                <a:lnTo>
                  <a:pt x="3697881" y="2585698"/>
                </a:lnTo>
                <a:lnTo>
                  <a:pt x="3710695" y="2565197"/>
                </a:lnTo>
                <a:cubicBezTo>
                  <a:pt x="3702152" y="2551530"/>
                  <a:pt x="3697881" y="2536154"/>
                  <a:pt x="3697881" y="2519070"/>
                </a:cubicBezTo>
                <a:close/>
                <a:moveTo>
                  <a:pt x="3500559" y="2519070"/>
                </a:moveTo>
                <a:cubicBezTo>
                  <a:pt x="3486891" y="2519070"/>
                  <a:pt x="3475786" y="2541279"/>
                  <a:pt x="3467244" y="2585698"/>
                </a:cubicBezTo>
                <a:lnTo>
                  <a:pt x="3490308" y="2585698"/>
                </a:lnTo>
                <a:cubicBezTo>
                  <a:pt x="3490308" y="2573739"/>
                  <a:pt x="3497142" y="2551530"/>
                  <a:pt x="3510809" y="2519070"/>
                </a:cubicBezTo>
                <a:close/>
                <a:moveTo>
                  <a:pt x="1145497" y="2519070"/>
                </a:moveTo>
                <a:lnTo>
                  <a:pt x="1145497" y="2629263"/>
                </a:lnTo>
                <a:lnTo>
                  <a:pt x="1135247" y="2652327"/>
                </a:lnTo>
                <a:lnTo>
                  <a:pt x="1145497" y="2652327"/>
                </a:lnTo>
                <a:cubicBezTo>
                  <a:pt x="1159165" y="2652327"/>
                  <a:pt x="1170269" y="2623284"/>
                  <a:pt x="1178812" y="2565197"/>
                </a:cubicBezTo>
                <a:cubicBezTo>
                  <a:pt x="1163436" y="2565197"/>
                  <a:pt x="1155748" y="2549821"/>
                  <a:pt x="1155748" y="2519070"/>
                </a:cubicBezTo>
                <a:close/>
                <a:moveTo>
                  <a:pt x="3887516" y="2508819"/>
                </a:moveTo>
                <a:lnTo>
                  <a:pt x="3897767" y="2531883"/>
                </a:lnTo>
                <a:cubicBezTo>
                  <a:pt x="3884099" y="2531883"/>
                  <a:pt x="3865307" y="2560926"/>
                  <a:pt x="3841389" y="2619012"/>
                </a:cubicBezTo>
                <a:cubicBezTo>
                  <a:pt x="3822596" y="2619012"/>
                  <a:pt x="3811492" y="2637805"/>
                  <a:pt x="3808075" y="2675390"/>
                </a:cubicBezTo>
                <a:cubicBezTo>
                  <a:pt x="3820034" y="2675390"/>
                  <a:pt x="3835409" y="2712121"/>
                  <a:pt x="3854202" y="2785584"/>
                </a:cubicBezTo>
                <a:lnTo>
                  <a:pt x="3874703" y="2785584"/>
                </a:lnTo>
                <a:lnTo>
                  <a:pt x="3874703" y="2772770"/>
                </a:lnTo>
                <a:lnTo>
                  <a:pt x="3854202" y="2739456"/>
                </a:lnTo>
                <a:cubicBezTo>
                  <a:pt x="3854202" y="2730914"/>
                  <a:pt x="3879829" y="2687349"/>
                  <a:pt x="3931081" y="2608762"/>
                </a:cubicBezTo>
                <a:lnTo>
                  <a:pt x="3918268" y="2508819"/>
                </a:lnTo>
                <a:close/>
                <a:moveTo>
                  <a:pt x="4215534" y="2465255"/>
                </a:moveTo>
                <a:cubicBezTo>
                  <a:pt x="4323164" y="2538717"/>
                  <a:pt x="4400898" y="2575448"/>
                  <a:pt x="4448733" y="2575448"/>
                </a:cubicBezTo>
                <a:lnTo>
                  <a:pt x="4448733" y="2608762"/>
                </a:lnTo>
                <a:cubicBezTo>
                  <a:pt x="4448733" y="2619012"/>
                  <a:pt x="4437628" y="2630117"/>
                  <a:pt x="4415419" y="2642076"/>
                </a:cubicBezTo>
                <a:cubicBezTo>
                  <a:pt x="4381251" y="2619867"/>
                  <a:pt x="4314622" y="2564343"/>
                  <a:pt x="4215534" y="2475505"/>
                </a:cubicBezTo>
                <a:close/>
                <a:moveTo>
                  <a:pt x="3523622" y="2455004"/>
                </a:moveTo>
                <a:cubicBezTo>
                  <a:pt x="3508247" y="2456712"/>
                  <a:pt x="3500559" y="2463546"/>
                  <a:pt x="3500559" y="2475505"/>
                </a:cubicBezTo>
                <a:lnTo>
                  <a:pt x="3500559" y="2508819"/>
                </a:lnTo>
                <a:lnTo>
                  <a:pt x="3510809" y="2508819"/>
                </a:lnTo>
                <a:close/>
                <a:moveTo>
                  <a:pt x="3280172" y="2455004"/>
                </a:moveTo>
                <a:lnTo>
                  <a:pt x="3292985" y="2475505"/>
                </a:lnTo>
                <a:lnTo>
                  <a:pt x="3292985" y="2488318"/>
                </a:lnTo>
                <a:lnTo>
                  <a:pt x="3259671" y="2488318"/>
                </a:lnTo>
                <a:lnTo>
                  <a:pt x="3259671" y="2475505"/>
                </a:lnTo>
                <a:cubicBezTo>
                  <a:pt x="3261379" y="2461838"/>
                  <a:pt x="3268213" y="2455004"/>
                  <a:pt x="3280172" y="2455004"/>
                </a:cubicBezTo>
                <a:close/>
                <a:moveTo>
                  <a:pt x="1860472" y="2408877"/>
                </a:moveTo>
                <a:lnTo>
                  <a:pt x="1850222" y="2465255"/>
                </a:lnTo>
                <a:cubicBezTo>
                  <a:pt x="1863889" y="2465255"/>
                  <a:pt x="1870723" y="2454150"/>
                  <a:pt x="1870723" y="2431940"/>
                </a:cubicBezTo>
                <a:lnTo>
                  <a:pt x="1870723" y="2408877"/>
                </a:lnTo>
                <a:close/>
                <a:moveTo>
                  <a:pt x="1806657" y="2398626"/>
                </a:moveTo>
                <a:cubicBezTo>
                  <a:pt x="1813491" y="2412293"/>
                  <a:pt x="1816908" y="2426815"/>
                  <a:pt x="1816908" y="2442191"/>
                </a:cubicBezTo>
                <a:lnTo>
                  <a:pt x="1827158" y="2442191"/>
                </a:lnTo>
                <a:lnTo>
                  <a:pt x="1827158" y="2398626"/>
                </a:lnTo>
                <a:close/>
                <a:moveTo>
                  <a:pt x="3026471" y="2378125"/>
                </a:moveTo>
                <a:lnTo>
                  <a:pt x="3059786" y="2378125"/>
                </a:lnTo>
                <a:cubicBezTo>
                  <a:pt x="3078578" y="2378125"/>
                  <a:pt x="3100788" y="2418273"/>
                  <a:pt x="3126414" y="2498569"/>
                </a:cubicBezTo>
                <a:cubicBezTo>
                  <a:pt x="3193043" y="2520778"/>
                  <a:pt x="3226357" y="2560926"/>
                  <a:pt x="3226357" y="2619012"/>
                </a:cubicBezTo>
                <a:lnTo>
                  <a:pt x="3213544" y="2619012"/>
                </a:lnTo>
                <a:cubicBezTo>
                  <a:pt x="3184500" y="2612179"/>
                  <a:pt x="3169979" y="2597657"/>
                  <a:pt x="3169979" y="2575448"/>
                </a:cubicBezTo>
                <a:cubicBezTo>
                  <a:pt x="3164854" y="2575448"/>
                  <a:pt x="3132393" y="2604491"/>
                  <a:pt x="3072599" y="2662577"/>
                </a:cubicBezTo>
                <a:lnTo>
                  <a:pt x="3049535" y="2662577"/>
                </a:lnTo>
                <a:cubicBezTo>
                  <a:pt x="3030742" y="2662577"/>
                  <a:pt x="3019638" y="2648056"/>
                  <a:pt x="3016221" y="2619012"/>
                </a:cubicBezTo>
                <a:lnTo>
                  <a:pt x="3026471" y="2542133"/>
                </a:lnTo>
                <a:cubicBezTo>
                  <a:pt x="3016221" y="2542133"/>
                  <a:pt x="2994866" y="2519924"/>
                  <a:pt x="2962406" y="2475505"/>
                </a:cubicBezTo>
                <a:cubicBezTo>
                  <a:pt x="2969239" y="2475505"/>
                  <a:pt x="2972656" y="2472088"/>
                  <a:pt x="2972656" y="2465255"/>
                </a:cubicBezTo>
                <a:cubicBezTo>
                  <a:pt x="3015367" y="2473797"/>
                  <a:pt x="3052098" y="2491735"/>
                  <a:pt x="3082849" y="2519070"/>
                </a:cubicBezTo>
                <a:lnTo>
                  <a:pt x="3093100" y="2519070"/>
                </a:lnTo>
                <a:lnTo>
                  <a:pt x="3093100" y="2498569"/>
                </a:lnTo>
                <a:lnTo>
                  <a:pt x="3005970" y="2431940"/>
                </a:lnTo>
                <a:lnTo>
                  <a:pt x="3005970" y="2398626"/>
                </a:lnTo>
                <a:cubicBezTo>
                  <a:pt x="3007679" y="2384959"/>
                  <a:pt x="3014512" y="2378125"/>
                  <a:pt x="3026471" y="2378125"/>
                </a:cubicBezTo>
                <a:close/>
                <a:moveTo>
                  <a:pt x="4105340" y="2365312"/>
                </a:moveTo>
                <a:lnTo>
                  <a:pt x="4138655" y="2365312"/>
                </a:lnTo>
                <a:cubicBezTo>
                  <a:pt x="4148905" y="2365312"/>
                  <a:pt x="4167698" y="2387521"/>
                  <a:pt x="4195033" y="2431940"/>
                </a:cubicBezTo>
                <a:lnTo>
                  <a:pt x="4195033" y="2442191"/>
                </a:lnTo>
                <a:cubicBezTo>
                  <a:pt x="4135238" y="2413148"/>
                  <a:pt x="4105340" y="2391792"/>
                  <a:pt x="4105340" y="2378125"/>
                </a:cubicBezTo>
                <a:close/>
                <a:moveTo>
                  <a:pt x="2401188" y="2355061"/>
                </a:moveTo>
                <a:lnTo>
                  <a:pt x="2421689" y="2365312"/>
                </a:lnTo>
                <a:lnTo>
                  <a:pt x="2488318" y="2355061"/>
                </a:lnTo>
                <a:lnTo>
                  <a:pt x="2511382" y="2355061"/>
                </a:lnTo>
                <a:cubicBezTo>
                  <a:pt x="2554093" y="2375562"/>
                  <a:pt x="2575448" y="2401189"/>
                  <a:pt x="2575448" y="2431940"/>
                </a:cubicBezTo>
                <a:cubicBezTo>
                  <a:pt x="2575448" y="2454150"/>
                  <a:pt x="2554093" y="2476359"/>
                  <a:pt x="2511382" y="2498569"/>
                </a:cubicBezTo>
                <a:cubicBezTo>
                  <a:pt x="2478922" y="2498569"/>
                  <a:pt x="2434502" y="2454150"/>
                  <a:pt x="2378125" y="2365312"/>
                </a:cubicBezTo>
                <a:close/>
                <a:moveTo>
                  <a:pt x="1222376" y="2355061"/>
                </a:moveTo>
                <a:lnTo>
                  <a:pt x="1222376" y="2398626"/>
                </a:lnTo>
                <a:cubicBezTo>
                  <a:pt x="1236044" y="2398626"/>
                  <a:pt x="1242877" y="2391792"/>
                  <a:pt x="1242877" y="2378125"/>
                </a:cubicBezTo>
                <a:lnTo>
                  <a:pt x="1242877" y="2355061"/>
                </a:lnTo>
                <a:close/>
                <a:moveTo>
                  <a:pt x="1806657" y="2331997"/>
                </a:moveTo>
                <a:lnTo>
                  <a:pt x="1793844" y="2378125"/>
                </a:lnTo>
                <a:cubicBezTo>
                  <a:pt x="1809220" y="2378125"/>
                  <a:pt x="1816908" y="2367020"/>
                  <a:pt x="1816908" y="2344811"/>
                </a:cubicBezTo>
                <a:lnTo>
                  <a:pt x="1816908" y="2331997"/>
                </a:lnTo>
                <a:close/>
                <a:moveTo>
                  <a:pt x="3710695" y="2321747"/>
                </a:moveTo>
                <a:cubicBezTo>
                  <a:pt x="3710695" y="2330289"/>
                  <a:pt x="3706424" y="2341394"/>
                  <a:pt x="3697881" y="2355061"/>
                </a:cubicBezTo>
                <a:lnTo>
                  <a:pt x="3697881" y="2365312"/>
                </a:lnTo>
                <a:lnTo>
                  <a:pt x="3710695" y="2365312"/>
                </a:lnTo>
                <a:cubicBezTo>
                  <a:pt x="3710695" y="2358478"/>
                  <a:pt x="3714112" y="2347373"/>
                  <a:pt x="3720945" y="2331997"/>
                </a:cubicBezTo>
                <a:lnTo>
                  <a:pt x="3720945" y="2321747"/>
                </a:lnTo>
                <a:close/>
                <a:moveTo>
                  <a:pt x="2762520" y="2321747"/>
                </a:moveTo>
                <a:cubicBezTo>
                  <a:pt x="2762520" y="2330289"/>
                  <a:pt x="2759103" y="2341394"/>
                  <a:pt x="2752270" y="2355061"/>
                </a:cubicBezTo>
                <a:lnTo>
                  <a:pt x="2808647" y="2355061"/>
                </a:lnTo>
                <a:lnTo>
                  <a:pt x="2808647" y="2344811"/>
                </a:lnTo>
                <a:cubicBezTo>
                  <a:pt x="2796688" y="2344811"/>
                  <a:pt x="2781313" y="2337123"/>
                  <a:pt x="2762520" y="2321747"/>
                </a:cubicBezTo>
                <a:close/>
                <a:moveTo>
                  <a:pt x="4074589" y="2311497"/>
                </a:moveTo>
                <a:cubicBezTo>
                  <a:pt x="4088256" y="2311497"/>
                  <a:pt x="4095090" y="2329435"/>
                  <a:pt x="4095090" y="2365312"/>
                </a:cubicBezTo>
                <a:lnTo>
                  <a:pt x="4061776" y="2365312"/>
                </a:lnTo>
                <a:lnTo>
                  <a:pt x="4061776" y="2431940"/>
                </a:lnTo>
                <a:lnTo>
                  <a:pt x="4084839" y="2421690"/>
                </a:lnTo>
                <a:lnTo>
                  <a:pt x="4095090" y="2421690"/>
                </a:lnTo>
                <a:lnTo>
                  <a:pt x="4095090" y="2455004"/>
                </a:lnTo>
                <a:lnTo>
                  <a:pt x="4084839" y="2475505"/>
                </a:lnTo>
                <a:cubicBezTo>
                  <a:pt x="4055796" y="2465255"/>
                  <a:pt x="4041274" y="2454150"/>
                  <a:pt x="4041274" y="2442191"/>
                </a:cubicBezTo>
                <a:lnTo>
                  <a:pt x="4041274" y="2378125"/>
                </a:lnTo>
                <a:cubicBezTo>
                  <a:pt x="4044691" y="2333706"/>
                  <a:pt x="4055796" y="2311497"/>
                  <a:pt x="4074589" y="2311497"/>
                </a:cubicBezTo>
                <a:close/>
                <a:moveTo>
                  <a:pt x="3854202" y="2311497"/>
                </a:moveTo>
                <a:cubicBezTo>
                  <a:pt x="3838826" y="2313205"/>
                  <a:pt x="3831138" y="2320038"/>
                  <a:pt x="3831138" y="2331997"/>
                </a:cubicBezTo>
                <a:lnTo>
                  <a:pt x="3831138" y="2355061"/>
                </a:lnTo>
                <a:cubicBezTo>
                  <a:pt x="3831138" y="2365312"/>
                  <a:pt x="3842243" y="2376416"/>
                  <a:pt x="3864453" y="2388375"/>
                </a:cubicBezTo>
                <a:lnTo>
                  <a:pt x="3874703" y="2388375"/>
                </a:lnTo>
                <a:lnTo>
                  <a:pt x="3874703" y="2378125"/>
                </a:lnTo>
                <a:cubicBezTo>
                  <a:pt x="3861036" y="2361041"/>
                  <a:pt x="3854202" y="2338831"/>
                  <a:pt x="3854202" y="2311497"/>
                </a:cubicBezTo>
                <a:close/>
                <a:moveTo>
                  <a:pt x="2665140" y="2311497"/>
                </a:moveTo>
                <a:lnTo>
                  <a:pt x="2675390" y="2331997"/>
                </a:lnTo>
                <a:lnTo>
                  <a:pt x="2652327" y="2344811"/>
                </a:lnTo>
                <a:lnTo>
                  <a:pt x="2642076" y="2344811"/>
                </a:lnTo>
                <a:lnTo>
                  <a:pt x="2642076" y="2331997"/>
                </a:lnTo>
                <a:cubicBezTo>
                  <a:pt x="2643785" y="2318330"/>
                  <a:pt x="2651473" y="2311497"/>
                  <a:pt x="2665140" y="2311497"/>
                </a:cubicBezTo>
                <a:close/>
                <a:moveTo>
                  <a:pt x="3126414" y="2298683"/>
                </a:moveTo>
                <a:lnTo>
                  <a:pt x="3136665" y="2321747"/>
                </a:lnTo>
                <a:lnTo>
                  <a:pt x="3116164" y="2331997"/>
                </a:lnTo>
                <a:lnTo>
                  <a:pt x="3105913" y="2311497"/>
                </a:lnTo>
                <a:close/>
                <a:moveTo>
                  <a:pt x="2752270" y="2288433"/>
                </a:moveTo>
                <a:lnTo>
                  <a:pt x="2762520" y="2288433"/>
                </a:lnTo>
                <a:cubicBezTo>
                  <a:pt x="2798397" y="2288433"/>
                  <a:pt x="2853921" y="2336269"/>
                  <a:pt x="2929091" y="2431940"/>
                </a:cubicBezTo>
                <a:lnTo>
                  <a:pt x="2916278" y="2431940"/>
                </a:lnTo>
                <a:cubicBezTo>
                  <a:pt x="2902611" y="2425107"/>
                  <a:pt x="2892360" y="2421690"/>
                  <a:pt x="2885526" y="2421690"/>
                </a:cubicBezTo>
                <a:cubicBezTo>
                  <a:pt x="2885526" y="2435357"/>
                  <a:pt x="2877839" y="2442191"/>
                  <a:pt x="2862463" y="2442191"/>
                </a:cubicBezTo>
                <a:lnTo>
                  <a:pt x="2852212" y="2421690"/>
                </a:lnTo>
                <a:lnTo>
                  <a:pt x="2862463" y="2398626"/>
                </a:lnTo>
                <a:lnTo>
                  <a:pt x="2839399" y="2388375"/>
                </a:lnTo>
                <a:lnTo>
                  <a:pt x="2785584" y="2431940"/>
                </a:lnTo>
                <a:lnTo>
                  <a:pt x="2762520" y="2431940"/>
                </a:lnTo>
                <a:cubicBezTo>
                  <a:pt x="2733477" y="2421690"/>
                  <a:pt x="2718955" y="2388375"/>
                  <a:pt x="2718955" y="2331997"/>
                </a:cubicBezTo>
                <a:lnTo>
                  <a:pt x="2718955" y="2321747"/>
                </a:lnTo>
                <a:cubicBezTo>
                  <a:pt x="2718955" y="2311497"/>
                  <a:pt x="2730060" y="2300392"/>
                  <a:pt x="2752270" y="2288433"/>
                </a:cubicBezTo>
                <a:close/>
                <a:moveTo>
                  <a:pt x="4041274" y="2244868"/>
                </a:moveTo>
                <a:cubicBezTo>
                  <a:pt x="4048108" y="2258535"/>
                  <a:pt x="4051525" y="2269640"/>
                  <a:pt x="4051525" y="2278182"/>
                </a:cubicBezTo>
                <a:cubicBezTo>
                  <a:pt x="4042983" y="2315768"/>
                  <a:pt x="4009669" y="2352499"/>
                  <a:pt x="3951582" y="2388375"/>
                </a:cubicBezTo>
                <a:cubicBezTo>
                  <a:pt x="3951582" y="2381542"/>
                  <a:pt x="3948165" y="2378125"/>
                  <a:pt x="3941332" y="2378125"/>
                </a:cubicBezTo>
                <a:cubicBezTo>
                  <a:pt x="3956708" y="2355915"/>
                  <a:pt x="3964395" y="2329435"/>
                  <a:pt x="3964395" y="2298683"/>
                </a:cubicBezTo>
                <a:lnTo>
                  <a:pt x="3974646" y="2298683"/>
                </a:lnTo>
                <a:lnTo>
                  <a:pt x="3995147" y="2311497"/>
                </a:lnTo>
                <a:cubicBezTo>
                  <a:pt x="4015648" y="2267077"/>
                  <a:pt x="4031024" y="2244868"/>
                  <a:pt x="4041274" y="2244868"/>
                </a:cubicBezTo>
                <a:close/>
                <a:moveTo>
                  <a:pt x="1619585" y="2234617"/>
                </a:moveTo>
                <a:lnTo>
                  <a:pt x="1619585" y="2267932"/>
                </a:lnTo>
                <a:lnTo>
                  <a:pt x="1663150" y="2278182"/>
                </a:lnTo>
                <a:lnTo>
                  <a:pt x="1673400" y="2255119"/>
                </a:lnTo>
                <a:cubicBezTo>
                  <a:pt x="1654607" y="2255119"/>
                  <a:pt x="1636669" y="2248285"/>
                  <a:pt x="1619585" y="2234617"/>
                </a:cubicBezTo>
                <a:close/>
                <a:moveTo>
                  <a:pt x="2588261" y="2211554"/>
                </a:moveTo>
                <a:lnTo>
                  <a:pt x="2598511" y="2211554"/>
                </a:lnTo>
                <a:cubicBezTo>
                  <a:pt x="2612179" y="2213262"/>
                  <a:pt x="2619013" y="2220950"/>
                  <a:pt x="2619013" y="2234617"/>
                </a:cubicBezTo>
                <a:lnTo>
                  <a:pt x="2598511" y="2244868"/>
                </a:lnTo>
                <a:lnTo>
                  <a:pt x="2588261" y="2244868"/>
                </a:lnTo>
                <a:close/>
                <a:moveTo>
                  <a:pt x="1706714" y="2201303"/>
                </a:moveTo>
                <a:lnTo>
                  <a:pt x="1706714" y="2244868"/>
                </a:lnTo>
                <a:cubicBezTo>
                  <a:pt x="1706714" y="2251702"/>
                  <a:pt x="1710131" y="2255119"/>
                  <a:pt x="1716965" y="2255119"/>
                </a:cubicBezTo>
                <a:lnTo>
                  <a:pt x="1706714" y="2278182"/>
                </a:lnTo>
                <a:lnTo>
                  <a:pt x="1706714" y="2311497"/>
                </a:lnTo>
                <a:lnTo>
                  <a:pt x="1683651" y="2311497"/>
                </a:lnTo>
                <a:lnTo>
                  <a:pt x="1683651" y="2331997"/>
                </a:lnTo>
                <a:cubicBezTo>
                  <a:pt x="1709277" y="2331997"/>
                  <a:pt x="1728070" y="2336269"/>
                  <a:pt x="1740029" y="2344811"/>
                </a:cubicBezTo>
                <a:cubicBezTo>
                  <a:pt x="1740029" y="2317476"/>
                  <a:pt x="1746862" y="2295267"/>
                  <a:pt x="1760530" y="2278182"/>
                </a:cubicBezTo>
                <a:cubicBezTo>
                  <a:pt x="1738320" y="2250847"/>
                  <a:pt x="1727215" y="2225221"/>
                  <a:pt x="1727215" y="2201303"/>
                </a:cubicBezTo>
                <a:close/>
                <a:moveTo>
                  <a:pt x="2839399" y="2178240"/>
                </a:moveTo>
                <a:cubicBezTo>
                  <a:pt x="2883818" y="2183365"/>
                  <a:pt x="2906028" y="2194469"/>
                  <a:pt x="2906028" y="2211554"/>
                </a:cubicBezTo>
                <a:cubicBezTo>
                  <a:pt x="2906028" y="2249139"/>
                  <a:pt x="2894923" y="2271349"/>
                  <a:pt x="2872713" y="2278182"/>
                </a:cubicBezTo>
                <a:lnTo>
                  <a:pt x="2839399" y="2278182"/>
                </a:lnTo>
                <a:cubicBezTo>
                  <a:pt x="2825732" y="2278182"/>
                  <a:pt x="2818898" y="2270494"/>
                  <a:pt x="2818898" y="2255119"/>
                </a:cubicBezTo>
                <a:lnTo>
                  <a:pt x="2818898" y="2201303"/>
                </a:lnTo>
                <a:cubicBezTo>
                  <a:pt x="2820606" y="2185927"/>
                  <a:pt x="2827440" y="2178240"/>
                  <a:pt x="2839399" y="2178240"/>
                </a:cubicBezTo>
                <a:close/>
                <a:moveTo>
                  <a:pt x="3072599" y="2144925"/>
                </a:moveTo>
                <a:lnTo>
                  <a:pt x="3105913" y="2144925"/>
                </a:lnTo>
                <a:cubicBezTo>
                  <a:pt x="3133248" y="2167135"/>
                  <a:pt x="3154603" y="2178240"/>
                  <a:pt x="3169979" y="2178240"/>
                </a:cubicBezTo>
                <a:lnTo>
                  <a:pt x="3169979" y="2201303"/>
                </a:lnTo>
                <a:lnTo>
                  <a:pt x="3149478" y="2201303"/>
                </a:lnTo>
                <a:cubicBezTo>
                  <a:pt x="3093100" y="2201303"/>
                  <a:pt x="3059786" y="2186781"/>
                  <a:pt x="3049535" y="2157738"/>
                </a:cubicBezTo>
                <a:close/>
                <a:moveTo>
                  <a:pt x="2565197" y="2111611"/>
                </a:moveTo>
                <a:lnTo>
                  <a:pt x="2575448" y="2111611"/>
                </a:lnTo>
                <a:cubicBezTo>
                  <a:pt x="2590824" y="2115028"/>
                  <a:pt x="2598511" y="2122715"/>
                  <a:pt x="2598511" y="2134675"/>
                </a:cubicBezTo>
                <a:lnTo>
                  <a:pt x="2598511" y="2157738"/>
                </a:lnTo>
                <a:cubicBezTo>
                  <a:pt x="2598511" y="2171406"/>
                  <a:pt x="2590824" y="2178240"/>
                  <a:pt x="2575448" y="2178240"/>
                </a:cubicBezTo>
                <a:lnTo>
                  <a:pt x="2565197" y="2178240"/>
                </a:lnTo>
                <a:cubicBezTo>
                  <a:pt x="2549821" y="2178240"/>
                  <a:pt x="2542133" y="2171406"/>
                  <a:pt x="2542133" y="2157738"/>
                </a:cubicBezTo>
                <a:lnTo>
                  <a:pt x="2542133" y="2134675"/>
                </a:lnTo>
                <a:cubicBezTo>
                  <a:pt x="2545550" y="2119299"/>
                  <a:pt x="2553238" y="2111611"/>
                  <a:pt x="2565197" y="2111611"/>
                </a:cubicBezTo>
                <a:close/>
                <a:moveTo>
                  <a:pt x="1980916" y="2091110"/>
                </a:moveTo>
                <a:lnTo>
                  <a:pt x="1993729" y="2091110"/>
                </a:lnTo>
                <a:cubicBezTo>
                  <a:pt x="2007397" y="2092819"/>
                  <a:pt x="2014230" y="2099652"/>
                  <a:pt x="2014230" y="2111611"/>
                </a:cubicBezTo>
                <a:lnTo>
                  <a:pt x="1993729" y="2124424"/>
                </a:lnTo>
                <a:lnTo>
                  <a:pt x="1980916" y="2101360"/>
                </a:lnTo>
                <a:close/>
                <a:moveTo>
                  <a:pt x="3887516" y="2057796"/>
                </a:moveTo>
                <a:lnTo>
                  <a:pt x="3897767" y="2080859"/>
                </a:lnTo>
                <a:cubicBezTo>
                  <a:pt x="3890933" y="2080859"/>
                  <a:pt x="3887516" y="2084276"/>
                  <a:pt x="3887516" y="2091110"/>
                </a:cubicBezTo>
                <a:lnTo>
                  <a:pt x="3918268" y="2091110"/>
                </a:lnTo>
                <a:lnTo>
                  <a:pt x="3918268" y="2111611"/>
                </a:lnTo>
                <a:lnTo>
                  <a:pt x="3864453" y="2101360"/>
                </a:lnTo>
                <a:lnTo>
                  <a:pt x="3864453" y="2080859"/>
                </a:lnTo>
                <a:cubicBezTo>
                  <a:pt x="3866161" y="2065484"/>
                  <a:pt x="3873849" y="2057796"/>
                  <a:pt x="3887516" y="2057796"/>
                </a:cubicBezTo>
                <a:close/>
                <a:moveTo>
                  <a:pt x="3995147" y="2047545"/>
                </a:moveTo>
                <a:lnTo>
                  <a:pt x="4018211" y="2057796"/>
                </a:lnTo>
                <a:cubicBezTo>
                  <a:pt x="4013086" y="2131258"/>
                  <a:pt x="4001981" y="2167989"/>
                  <a:pt x="3984897" y="2167989"/>
                </a:cubicBezTo>
                <a:cubicBezTo>
                  <a:pt x="3971229" y="2167989"/>
                  <a:pt x="3964395" y="2160301"/>
                  <a:pt x="3964395" y="2144925"/>
                </a:cubicBezTo>
                <a:lnTo>
                  <a:pt x="3984897" y="2111611"/>
                </a:lnTo>
                <a:lnTo>
                  <a:pt x="3974646" y="2057796"/>
                </a:lnTo>
                <a:close/>
                <a:moveTo>
                  <a:pt x="791854" y="2014231"/>
                </a:moveTo>
                <a:cubicBezTo>
                  <a:pt x="807230" y="2015939"/>
                  <a:pt x="814918" y="2022773"/>
                  <a:pt x="814918" y="2034732"/>
                </a:cubicBezTo>
                <a:cubicBezTo>
                  <a:pt x="814918" y="2050108"/>
                  <a:pt x="807230" y="2057796"/>
                  <a:pt x="791854" y="2057796"/>
                </a:cubicBezTo>
                <a:cubicBezTo>
                  <a:pt x="778186" y="2057796"/>
                  <a:pt x="771353" y="2050108"/>
                  <a:pt x="771353" y="2034732"/>
                </a:cubicBezTo>
                <a:cubicBezTo>
                  <a:pt x="773061" y="2021065"/>
                  <a:pt x="779895" y="2014231"/>
                  <a:pt x="791854" y="2014231"/>
                </a:cubicBezTo>
                <a:close/>
                <a:moveTo>
                  <a:pt x="3433930" y="1991167"/>
                </a:moveTo>
                <a:lnTo>
                  <a:pt x="3433930" y="2034732"/>
                </a:lnTo>
                <a:lnTo>
                  <a:pt x="3413429" y="2034732"/>
                </a:lnTo>
                <a:lnTo>
                  <a:pt x="3413429" y="2014231"/>
                </a:lnTo>
                <a:cubicBezTo>
                  <a:pt x="3415137" y="1998855"/>
                  <a:pt x="3421971" y="1991167"/>
                  <a:pt x="3433930" y="1991167"/>
                </a:cubicBezTo>
                <a:close/>
                <a:moveTo>
                  <a:pt x="2575448" y="1991167"/>
                </a:moveTo>
                <a:lnTo>
                  <a:pt x="2598511" y="1991167"/>
                </a:lnTo>
                <a:lnTo>
                  <a:pt x="2631826" y="2014231"/>
                </a:lnTo>
                <a:cubicBezTo>
                  <a:pt x="2643785" y="2005689"/>
                  <a:pt x="2658306" y="2001418"/>
                  <a:pt x="2675390" y="2001418"/>
                </a:cubicBezTo>
                <a:cubicBezTo>
                  <a:pt x="2682224" y="2016793"/>
                  <a:pt x="2685641" y="2027898"/>
                  <a:pt x="2685641" y="2034732"/>
                </a:cubicBezTo>
                <a:cubicBezTo>
                  <a:pt x="2675390" y="2065484"/>
                  <a:pt x="2664286" y="2080859"/>
                  <a:pt x="2652327" y="2080859"/>
                </a:cubicBezTo>
                <a:cubicBezTo>
                  <a:pt x="2643785" y="2043274"/>
                  <a:pt x="2632680" y="2024481"/>
                  <a:pt x="2619013" y="2024481"/>
                </a:cubicBezTo>
                <a:cubicBezTo>
                  <a:pt x="2619013" y="2053524"/>
                  <a:pt x="2608762" y="2068046"/>
                  <a:pt x="2588261" y="2068046"/>
                </a:cubicBezTo>
                <a:cubicBezTo>
                  <a:pt x="2576302" y="2068046"/>
                  <a:pt x="2565197" y="2056942"/>
                  <a:pt x="2554947" y="2034732"/>
                </a:cubicBezTo>
                <a:lnTo>
                  <a:pt x="2554947" y="2014231"/>
                </a:lnTo>
                <a:cubicBezTo>
                  <a:pt x="2556655" y="1998855"/>
                  <a:pt x="2563489" y="1991167"/>
                  <a:pt x="2575448" y="1991167"/>
                </a:cubicBezTo>
                <a:close/>
                <a:moveTo>
                  <a:pt x="3931081" y="1980917"/>
                </a:moveTo>
                <a:lnTo>
                  <a:pt x="3964395" y="1980917"/>
                </a:lnTo>
                <a:cubicBezTo>
                  <a:pt x="3978063" y="1982625"/>
                  <a:pt x="3984897" y="1989459"/>
                  <a:pt x="3984897" y="2001418"/>
                </a:cubicBezTo>
                <a:lnTo>
                  <a:pt x="3984897" y="2024481"/>
                </a:lnTo>
                <a:lnTo>
                  <a:pt x="3964395" y="2024481"/>
                </a:lnTo>
                <a:cubicBezTo>
                  <a:pt x="3964395" y="2009106"/>
                  <a:pt x="3953291" y="2001418"/>
                  <a:pt x="3931081" y="2001418"/>
                </a:cubicBezTo>
                <a:close/>
                <a:moveTo>
                  <a:pt x="1750279" y="1980917"/>
                </a:moveTo>
                <a:lnTo>
                  <a:pt x="1750279" y="1991167"/>
                </a:lnTo>
                <a:cubicBezTo>
                  <a:pt x="1757113" y="2013377"/>
                  <a:pt x="1779322" y="2024481"/>
                  <a:pt x="1816908" y="2024481"/>
                </a:cubicBezTo>
                <a:lnTo>
                  <a:pt x="1816908" y="2001418"/>
                </a:lnTo>
                <a:cubicBezTo>
                  <a:pt x="1794698" y="2001418"/>
                  <a:pt x="1783593" y="1994584"/>
                  <a:pt x="1783593" y="1980917"/>
                </a:cubicBezTo>
                <a:close/>
                <a:moveTo>
                  <a:pt x="1837409" y="1957853"/>
                </a:moveTo>
                <a:lnTo>
                  <a:pt x="1827158" y="1980917"/>
                </a:lnTo>
                <a:lnTo>
                  <a:pt x="1850222" y="1991167"/>
                </a:lnTo>
                <a:lnTo>
                  <a:pt x="1860472" y="1970666"/>
                </a:lnTo>
                <a:close/>
                <a:moveTo>
                  <a:pt x="2214116" y="1937352"/>
                </a:moveTo>
                <a:lnTo>
                  <a:pt x="2224366" y="1937352"/>
                </a:lnTo>
                <a:cubicBezTo>
                  <a:pt x="2238034" y="1939060"/>
                  <a:pt x="2244868" y="1945894"/>
                  <a:pt x="2244868" y="1957853"/>
                </a:cubicBezTo>
                <a:lnTo>
                  <a:pt x="2244868" y="1970666"/>
                </a:lnTo>
                <a:lnTo>
                  <a:pt x="2214116" y="1970666"/>
                </a:lnTo>
                <a:close/>
                <a:moveTo>
                  <a:pt x="1816908" y="1914288"/>
                </a:moveTo>
                <a:cubicBezTo>
                  <a:pt x="1801532" y="1915996"/>
                  <a:pt x="1793844" y="1923684"/>
                  <a:pt x="1793844" y="1937352"/>
                </a:cubicBezTo>
                <a:lnTo>
                  <a:pt x="1793844" y="1970666"/>
                </a:lnTo>
                <a:cubicBezTo>
                  <a:pt x="1809220" y="1970666"/>
                  <a:pt x="1816908" y="1962978"/>
                  <a:pt x="1816908" y="1947602"/>
                </a:cubicBezTo>
                <a:close/>
                <a:moveTo>
                  <a:pt x="4492298" y="1904038"/>
                </a:moveTo>
                <a:lnTo>
                  <a:pt x="4502549" y="1924539"/>
                </a:lnTo>
                <a:cubicBezTo>
                  <a:pt x="4502549" y="1939914"/>
                  <a:pt x="4495715" y="1947602"/>
                  <a:pt x="4482048" y="1947602"/>
                </a:cubicBezTo>
                <a:lnTo>
                  <a:pt x="4469234" y="1924539"/>
                </a:lnTo>
                <a:cubicBezTo>
                  <a:pt x="4472651" y="1910871"/>
                  <a:pt x="4480339" y="1904038"/>
                  <a:pt x="4492298" y="1904038"/>
                </a:cubicBezTo>
                <a:close/>
                <a:moveTo>
                  <a:pt x="1683651" y="1893787"/>
                </a:moveTo>
                <a:lnTo>
                  <a:pt x="1683651" y="1937352"/>
                </a:lnTo>
                <a:lnTo>
                  <a:pt x="1696464" y="1937352"/>
                </a:lnTo>
                <a:lnTo>
                  <a:pt x="1696464" y="1893787"/>
                </a:lnTo>
                <a:close/>
                <a:moveTo>
                  <a:pt x="2124424" y="1870723"/>
                </a:moveTo>
                <a:lnTo>
                  <a:pt x="2134674" y="1870723"/>
                </a:lnTo>
                <a:cubicBezTo>
                  <a:pt x="2150050" y="1872432"/>
                  <a:pt x="2157738" y="1880120"/>
                  <a:pt x="2157738" y="1893787"/>
                </a:cubicBezTo>
                <a:cubicBezTo>
                  <a:pt x="2157738" y="1904038"/>
                  <a:pt x="2146633" y="1914288"/>
                  <a:pt x="2124424" y="1924539"/>
                </a:cubicBezTo>
                <a:cubicBezTo>
                  <a:pt x="2110756" y="1924539"/>
                  <a:pt x="2103923" y="1917705"/>
                  <a:pt x="2103923" y="1904038"/>
                </a:cubicBezTo>
                <a:lnTo>
                  <a:pt x="2103923" y="1893787"/>
                </a:lnTo>
                <a:cubicBezTo>
                  <a:pt x="2105631" y="1878411"/>
                  <a:pt x="2112465" y="1870723"/>
                  <a:pt x="2124424" y="1870723"/>
                </a:cubicBezTo>
                <a:close/>
                <a:moveTo>
                  <a:pt x="1883536" y="1847660"/>
                </a:moveTo>
                <a:cubicBezTo>
                  <a:pt x="1868160" y="1851077"/>
                  <a:pt x="1860472" y="1858764"/>
                  <a:pt x="1860472" y="1870723"/>
                </a:cubicBezTo>
                <a:lnTo>
                  <a:pt x="1860472" y="1880974"/>
                </a:lnTo>
                <a:lnTo>
                  <a:pt x="1870723" y="1880974"/>
                </a:lnTo>
                <a:cubicBezTo>
                  <a:pt x="1886099" y="1880974"/>
                  <a:pt x="1893787" y="1874140"/>
                  <a:pt x="1893787" y="1860473"/>
                </a:cubicBezTo>
                <a:lnTo>
                  <a:pt x="1893787" y="1847660"/>
                </a:lnTo>
                <a:close/>
                <a:moveTo>
                  <a:pt x="4151468" y="1793844"/>
                </a:moveTo>
                <a:lnTo>
                  <a:pt x="4171969" y="1793844"/>
                </a:lnTo>
                <a:lnTo>
                  <a:pt x="4171969" y="1914288"/>
                </a:lnTo>
                <a:lnTo>
                  <a:pt x="4151468" y="1914288"/>
                </a:lnTo>
                <a:close/>
                <a:moveTo>
                  <a:pt x="1827158" y="1783594"/>
                </a:moveTo>
                <a:cubicBezTo>
                  <a:pt x="1815199" y="1783594"/>
                  <a:pt x="1800678" y="1798115"/>
                  <a:pt x="1783593" y="1827159"/>
                </a:cubicBezTo>
                <a:lnTo>
                  <a:pt x="1783593" y="1837409"/>
                </a:lnTo>
                <a:lnTo>
                  <a:pt x="1793844" y="1837409"/>
                </a:lnTo>
                <a:cubicBezTo>
                  <a:pt x="1793844" y="1815200"/>
                  <a:pt x="1804949" y="1804095"/>
                  <a:pt x="1827158" y="1804095"/>
                </a:cubicBezTo>
                <a:close/>
                <a:moveTo>
                  <a:pt x="1199313" y="1770781"/>
                </a:moveTo>
                <a:lnTo>
                  <a:pt x="1212126" y="1770781"/>
                </a:lnTo>
                <a:cubicBezTo>
                  <a:pt x="1225793" y="1774198"/>
                  <a:pt x="1232627" y="1781885"/>
                  <a:pt x="1232627" y="1793844"/>
                </a:cubicBezTo>
                <a:cubicBezTo>
                  <a:pt x="1232627" y="1807512"/>
                  <a:pt x="1225793" y="1814345"/>
                  <a:pt x="1212126" y="1814345"/>
                </a:cubicBezTo>
                <a:lnTo>
                  <a:pt x="1199313" y="1793844"/>
                </a:lnTo>
                <a:close/>
                <a:moveTo>
                  <a:pt x="3984897" y="1760530"/>
                </a:moveTo>
                <a:lnTo>
                  <a:pt x="4018211" y="1760530"/>
                </a:lnTo>
                <a:cubicBezTo>
                  <a:pt x="4018211" y="1782739"/>
                  <a:pt x="4021628" y="1793844"/>
                  <a:pt x="4028461" y="1793844"/>
                </a:cubicBezTo>
                <a:lnTo>
                  <a:pt x="4018211" y="1847660"/>
                </a:lnTo>
                <a:lnTo>
                  <a:pt x="4018211" y="1904038"/>
                </a:lnTo>
                <a:lnTo>
                  <a:pt x="3995147" y="1904038"/>
                </a:lnTo>
                <a:cubicBezTo>
                  <a:pt x="3995147" y="1888662"/>
                  <a:pt x="3980626" y="1880974"/>
                  <a:pt x="3951582" y="1880974"/>
                </a:cubicBezTo>
                <a:cubicBezTo>
                  <a:pt x="3965250" y="1865598"/>
                  <a:pt x="3976354" y="1825450"/>
                  <a:pt x="3984897" y="1760530"/>
                </a:cubicBezTo>
                <a:close/>
                <a:moveTo>
                  <a:pt x="3808075" y="1760530"/>
                </a:moveTo>
                <a:lnTo>
                  <a:pt x="3808075" y="1793844"/>
                </a:lnTo>
                <a:lnTo>
                  <a:pt x="3831138" y="1793844"/>
                </a:lnTo>
                <a:lnTo>
                  <a:pt x="3831138" y="1760530"/>
                </a:lnTo>
                <a:close/>
                <a:moveTo>
                  <a:pt x="2334560" y="1737466"/>
                </a:moveTo>
                <a:lnTo>
                  <a:pt x="2344810" y="1737466"/>
                </a:lnTo>
                <a:cubicBezTo>
                  <a:pt x="2360186" y="1740883"/>
                  <a:pt x="2367874" y="1748571"/>
                  <a:pt x="2367874" y="1760530"/>
                </a:cubicBezTo>
                <a:lnTo>
                  <a:pt x="2367874" y="1770781"/>
                </a:lnTo>
                <a:cubicBezTo>
                  <a:pt x="2367874" y="1781031"/>
                  <a:pt x="2356769" y="1792136"/>
                  <a:pt x="2334560" y="1804095"/>
                </a:cubicBezTo>
                <a:cubicBezTo>
                  <a:pt x="2319184" y="1804095"/>
                  <a:pt x="2311496" y="1797261"/>
                  <a:pt x="2311496" y="1783594"/>
                </a:cubicBezTo>
                <a:lnTo>
                  <a:pt x="2311496" y="1760530"/>
                </a:lnTo>
                <a:cubicBezTo>
                  <a:pt x="2314913" y="1745154"/>
                  <a:pt x="2322601" y="1737466"/>
                  <a:pt x="2334560" y="1737466"/>
                </a:cubicBezTo>
                <a:close/>
                <a:moveTo>
                  <a:pt x="1970666" y="1716965"/>
                </a:moveTo>
                <a:lnTo>
                  <a:pt x="2003980" y="1716965"/>
                </a:lnTo>
                <a:lnTo>
                  <a:pt x="2003980" y="1727216"/>
                </a:lnTo>
                <a:cubicBezTo>
                  <a:pt x="2003980" y="1742592"/>
                  <a:pt x="1996292" y="1750280"/>
                  <a:pt x="1980916" y="1750280"/>
                </a:cubicBezTo>
                <a:lnTo>
                  <a:pt x="1970666" y="1727216"/>
                </a:lnTo>
                <a:close/>
                <a:moveTo>
                  <a:pt x="4161718" y="1704152"/>
                </a:moveTo>
                <a:lnTo>
                  <a:pt x="4171969" y="1727216"/>
                </a:lnTo>
                <a:cubicBezTo>
                  <a:pt x="4165135" y="1740883"/>
                  <a:pt x="4161718" y="1755405"/>
                  <a:pt x="4161718" y="1770781"/>
                </a:cubicBezTo>
                <a:lnTo>
                  <a:pt x="4138655" y="1770781"/>
                </a:lnTo>
                <a:lnTo>
                  <a:pt x="4138655" y="1727216"/>
                </a:lnTo>
                <a:cubicBezTo>
                  <a:pt x="4142072" y="1711840"/>
                  <a:pt x="4149759" y="1704152"/>
                  <a:pt x="4161718" y="1704152"/>
                </a:cubicBezTo>
                <a:close/>
                <a:moveTo>
                  <a:pt x="1793844" y="1704152"/>
                </a:moveTo>
                <a:cubicBezTo>
                  <a:pt x="1783593" y="1704152"/>
                  <a:pt x="1772489" y="1715257"/>
                  <a:pt x="1760530" y="1737466"/>
                </a:cubicBezTo>
                <a:lnTo>
                  <a:pt x="1793844" y="1737466"/>
                </a:lnTo>
                <a:close/>
                <a:moveTo>
                  <a:pt x="2047545" y="1683651"/>
                </a:moveTo>
                <a:cubicBezTo>
                  <a:pt x="2081713" y="1697319"/>
                  <a:pt x="2100506" y="1711840"/>
                  <a:pt x="2103923" y="1727216"/>
                </a:cubicBezTo>
                <a:lnTo>
                  <a:pt x="2103923" y="1750280"/>
                </a:lnTo>
                <a:lnTo>
                  <a:pt x="2091109" y="1750280"/>
                </a:lnTo>
                <a:cubicBezTo>
                  <a:pt x="2067192" y="1728070"/>
                  <a:pt x="2044982" y="1716965"/>
                  <a:pt x="2024481" y="1716965"/>
                </a:cubicBezTo>
                <a:lnTo>
                  <a:pt x="2024481" y="1704152"/>
                </a:lnTo>
                <a:cubicBezTo>
                  <a:pt x="2027898" y="1690485"/>
                  <a:pt x="2035586" y="1683651"/>
                  <a:pt x="2047545" y="1683651"/>
                </a:cubicBezTo>
                <a:close/>
                <a:moveTo>
                  <a:pt x="1035304" y="1660587"/>
                </a:moveTo>
                <a:cubicBezTo>
                  <a:pt x="1048971" y="1664004"/>
                  <a:pt x="1055805" y="1671692"/>
                  <a:pt x="1055805" y="1683651"/>
                </a:cubicBezTo>
                <a:lnTo>
                  <a:pt x="1055805" y="1693902"/>
                </a:lnTo>
                <a:lnTo>
                  <a:pt x="1035304" y="1693902"/>
                </a:lnTo>
                <a:cubicBezTo>
                  <a:pt x="1019928" y="1693902"/>
                  <a:pt x="1012240" y="1687068"/>
                  <a:pt x="1012240" y="1673401"/>
                </a:cubicBezTo>
                <a:close/>
                <a:moveTo>
                  <a:pt x="3280172" y="1640086"/>
                </a:moveTo>
                <a:lnTo>
                  <a:pt x="3313486" y="1640086"/>
                </a:lnTo>
                <a:lnTo>
                  <a:pt x="3313486" y="1650337"/>
                </a:lnTo>
                <a:cubicBezTo>
                  <a:pt x="3313486" y="1665713"/>
                  <a:pt x="3306653" y="1673401"/>
                  <a:pt x="3292985" y="1673401"/>
                </a:cubicBezTo>
                <a:lnTo>
                  <a:pt x="3280172" y="1650337"/>
                </a:lnTo>
                <a:close/>
                <a:moveTo>
                  <a:pt x="3820888" y="1627273"/>
                </a:moveTo>
                <a:cubicBezTo>
                  <a:pt x="3820888" y="1642649"/>
                  <a:pt x="3813200" y="1650337"/>
                  <a:pt x="3797824" y="1650337"/>
                </a:cubicBezTo>
                <a:lnTo>
                  <a:pt x="3797824" y="1683651"/>
                </a:lnTo>
                <a:lnTo>
                  <a:pt x="3831138" y="1683651"/>
                </a:lnTo>
                <a:lnTo>
                  <a:pt x="3820888" y="1660587"/>
                </a:lnTo>
                <a:lnTo>
                  <a:pt x="3820888" y="1650337"/>
                </a:lnTo>
                <a:lnTo>
                  <a:pt x="3841389" y="1650337"/>
                </a:lnTo>
                <a:lnTo>
                  <a:pt x="3841389" y="1627273"/>
                </a:lnTo>
                <a:close/>
                <a:moveTo>
                  <a:pt x="945612" y="1596521"/>
                </a:moveTo>
                <a:cubicBezTo>
                  <a:pt x="979780" y="1610189"/>
                  <a:pt x="998573" y="1624710"/>
                  <a:pt x="1001990" y="1640086"/>
                </a:cubicBezTo>
                <a:lnTo>
                  <a:pt x="1001990" y="1660587"/>
                </a:lnTo>
                <a:cubicBezTo>
                  <a:pt x="1001990" y="1682797"/>
                  <a:pt x="987468" y="1693902"/>
                  <a:pt x="958425" y="1693902"/>
                </a:cubicBezTo>
                <a:lnTo>
                  <a:pt x="958425" y="1716965"/>
                </a:lnTo>
                <a:lnTo>
                  <a:pt x="991739" y="1716965"/>
                </a:lnTo>
                <a:lnTo>
                  <a:pt x="991739" y="1750280"/>
                </a:lnTo>
                <a:lnTo>
                  <a:pt x="978926" y="1750280"/>
                </a:lnTo>
                <a:cubicBezTo>
                  <a:pt x="968676" y="1750280"/>
                  <a:pt x="954154" y="1734904"/>
                  <a:pt x="935361" y="1704152"/>
                </a:cubicBezTo>
                <a:lnTo>
                  <a:pt x="945612" y="1683651"/>
                </a:lnTo>
                <a:cubicBezTo>
                  <a:pt x="925111" y="1683651"/>
                  <a:pt x="914860" y="1675963"/>
                  <a:pt x="914860" y="1660587"/>
                </a:cubicBezTo>
                <a:lnTo>
                  <a:pt x="914860" y="1627273"/>
                </a:lnTo>
                <a:cubicBezTo>
                  <a:pt x="914860" y="1617023"/>
                  <a:pt x="925111" y="1606772"/>
                  <a:pt x="945612" y="1596521"/>
                </a:cubicBezTo>
                <a:close/>
                <a:moveTo>
                  <a:pt x="814918" y="1583708"/>
                </a:moveTo>
                <a:lnTo>
                  <a:pt x="825168" y="1583708"/>
                </a:lnTo>
                <a:cubicBezTo>
                  <a:pt x="840544" y="1587125"/>
                  <a:pt x="848232" y="1594813"/>
                  <a:pt x="848232" y="1606772"/>
                </a:cubicBezTo>
                <a:lnTo>
                  <a:pt x="848232" y="1617023"/>
                </a:lnTo>
                <a:lnTo>
                  <a:pt x="814918" y="1617023"/>
                </a:lnTo>
                <a:close/>
                <a:moveTo>
                  <a:pt x="1850222" y="1573458"/>
                </a:moveTo>
                <a:cubicBezTo>
                  <a:pt x="1826304" y="1575166"/>
                  <a:pt x="1800678" y="1608480"/>
                  <a:pt x="1773343" y="1673401"/>
                </a:cubicBezTo>
                <a:lnTo>
                  <a:pt x="1783593" y="1693902"/>
                </a:lnTo>
                <a:cubicBezTo>
                  <a:pt x="1809220" y="1693902"/>
                  <a:pt x="1831429" y="1653754"/>
                  <a:pt x="1850222" y="1573458"/>
                </a:cubicBezTo>
                <a:close/>
                <a:moveTo>
                  <a:pt x="4151468" y="1550394"/>
                </a:moveTo>
                <a:lnTo>
                  <a:pt x="4151468" y="1650337"/>
                </a:lnTo>
                <a:lnTo>
                  <a:pt x="4128404" y="1650337"/>
                </a:lnTo>
                <a:lnTo>
                  <a:pt x="4118154" y="1596521"/>
                </a:lnTo>
                <a:cubicBezTo>
                  <a:pt x="4128404" y="1565770"/>
                  <a:pt x="4139509" y="1550394"/>
                  <a:pt x="4151468" y="1550394"/>
                </a:cubicBezTo>
                <a:close/>
                <a:moveTo>
                  <a:pt x="3820888" y="1517080"/>
                </a:moveTo>
                <a:lnTo>
                  <a:pt x="3820888" y="1573458"/>
                </a:lnTo>
                <a:cubicBezTo>
                  <a:pt x="3834555" y="1573458"/>
                  <a:pt x="3841389" y="1565770"/>
                  <a:pt x="3841389" y="1550394"/>
                </a:cubicBezTo>
                <a:cubicBezTo>
                  <a:pt x="3834555" y="1536727"/>
                  <a:pt x="3831138" y="1525622"/>
                  <a:pt x="3831138" y="1517080"/>
                </a:cubicBezTo>
                <a:close/>
                <a:moveTo>
                  <a:pt x="4018211" y="1463264"/>
                </a:moveTo>
                <a:lnTo>
                  <a:pt x="4041274" y="1463264"/>
                </a:lnTo>
                <a:lnTo>
                  <a:pt x="4041274" y="1486328"/>
                </a:lnTo>
                <a:cubicBezTo>
                  <a:pt x="4041274" y="1499996"/>
                  <a:pt x="4033587" y="1506829"/>
                  <a:pt x="4018211" y="1506829"/>
                </a:cubicBezTo>
                <a:cubicBezTo>
                  <a:pt x="4018211" y="1499996"/>
                  <a:pt x="4014794" y="1496579"/>
                  <a:pt x="4007960" y="1496579"/>
                </a:cubicBezTo>
                <a:cubicBezTo>
                  <a:pt x="4014794" y="1482911"/>
                  <a:pt x="4018211" y="1471807"/>
                  <a:pt x="4018211" y="1463264"/>
                </a:cubicBezTo>
                <a:close/>
                <a:moveTo>
                  <a:pt x="661159" y="1463264"/>
                </a:moveTo>
                <a:lnTo>
                  <a:pt x="681661" y="1496579"/>
                </a:lnTo>
                <a:lnTo>
                  <a:pt x="661159" y="1506829"/>
                </a:lnTo>
                <a:lnTo>
                  <a:pt x="638096" y="1473515"/>
                </a:lnTo>
                <a:close/>
                <a:moveTo>
                  <a:pt x="3105913" y="1453014"/>
                </a:moveTo>
                <a:lnTo>
                  <a:pt x="3126414" y="1453014"/>
                </a:lnTo>
                <a:cubicBezTo>
                  <a:pt x="3143498" y="1453014"/>
                  <a:pt x="3154603" y="1470952"/>
                  <a:pt x="3159728" y="1506829"/>
                </a:cubicBezTo>
                <a:lnTo>
                  <a:pt x="3105913" y="1550394"/>
                </a:lnTo>
                <a:lnTo>
                  <a:pt x="3093100" y="1550394"/>
                </a:lnTo>
                <a:cubicBezTo>
                  <a:pt x="3079432" y="1550394"/>
                  <a:pt x="3072599" y="1543560"/>
                  <a:pt x="3072599" y="1529893"/>
                </a:cubicBezTo>
                <a:lnTo>
                  <a:pt x="3072599" y="1486328"/>
                </a:lnTo>
                <a:cubicBezTo>
                  <a:pt x="3072599" y="1474369"/>
                  <a:pt x="3083703" y="1463264"/>
                  <a:pt x="3105913" y="1453014"/>
                </a:cubicBezTo>
                <a:close/>
                <a:moveTo>
                  <a:pt x="2982907" y="1440201"/>
                </a:moveTo>
                <a:cubicBezTo>
                  <a:pt x="2998282" y="1443618"/>
                  <a:pt x="3005970" y="1451306"/>
                  <a:pt x="3005970" y="1463264"/>
                </a:cubicBezTo>
                <a:cubicBezTo>
                  <a:pt x="3005970" y="1478640"/>
                  <a:pt x="2998282" y="1486328"/>
                  <a:pt x="2982907" y="1486328"/>
                </a:cubicBezTo>
                <a:cubicBezTo>
                  <a:pt x="2969239" y="1486328"/>
                  <a:pt x="2962406" y="1478640"/>
                  <a:pt x="2962406" y="1463264"/>
                </a:cubicBezTo>
                <a:cubicBezTo>
                  <a:pt x="2964114" y="1447889"/>
                  <a:pt x="2970948" y="1440201"/>
                  <a:pt x="2982907" y="1440201"/>
                </a:cubicBezTo>
                <a:close/>
                <a:moveTo>
                  <a:pt x="2103923" y="1409449"/>
                </a:moveTo>
                <a:cubicBezTo>
                  <a:pt x="2103923" y="1426533"/>
                  <a:pt x="2092818" y="1444472"/>
                  <a:pt x="2070608" y="1463264"/>
                </a:cubicBezTo>
                <a:lnTo>
                  <a:pt x="2070608" y="1473515"/>
                </a:lnTo>
                <a:lnTo>
                  <a:pt x="2080859" y="1473515"/>
                </a:lnTo>
                <a:cubicBezTo>
                  <a:pt x="2087693" y="1473515"/>
                  <a:pt x="2105631" y="1455577"/>
                  <a:pt x="2134674" y="1419700"/>
                </a:cubicBezTo>
                <a:lnTo>
                  <a:pt x="2134674" y="1409449"/>
                </a:lnTo>
                <a:close/>
                <a:moveTo>
                  <a:pt x="2157738" y="1376135"/>
                </a:moveTo>
                <a:lnTo>
                  <a:pt x="2147487" y="1419700"/>
                </a:lnTo>
                <a:lnTo>
                  <a:pt x="2167989" y="1419700"/>
                </a:lnTo>
                <a:lnTo>
                  <a:pt x="2167989" y="1376135"/>
                </a:lnTo>
                <a:close/>
                <a:moveTo>
                  <a:pt x="1650336" y="1353071"/>
                </a:moveTo>
                <a:cubicBezTo>
                  <a:pt x="1607626" y="1359905"/>
                  <a:pt x="1586271" y="1371010"/>
                  <a:pt x="1586271" y="1386385"/>
                </a:cubicBezTo>
                <a:lnTo>
                  <a:pt x="1586271" y="1396636"/>
                </a:lnTo>
                <a:cubicBezTo>
                  <a:pt x="1628981" y="1389802"/>
                  <a:pt x="1650336" y="1378698"/>
                  <a:pt x="1650336" y="1363322"/>
                </a:cubicBezTo>
                <a:close/>
                <a:moveTo>
                  <a:pt x="4074589" y="1309506"/>
                </a:moveTo>
                <a:lnTo>
                  <a:pt x="4095090" y="1309506"/>
                </a:lnTo>
                <a:cubicBezTo>
                  <a:pt x="4088256" y="1348800"/>
                  <a:pt x="4084839" y="1377843"/>
                  <a:pt x="4084839" y="1396636"/>
                </a:cubicBezTo>
                <a:cubicBezTo>
                  <a:pt x="4091673" y="1449597"/>
                  <a:pt x="4095090" y="1479495"/>
                  <a:pt x="4095090" y="1486328"/>
                </a:cubicBezTo>
                <a:lnTo>
                  <a:pt x="4074589" y="1486328"/>
                </a:lnTo>
                <a:cubicBezTo>
                  <a:pt x="4059213" y="1394073"/>
                  <a:pt x="4051525" y="1338550"/>
                  <a:pt x="4051525" y="1319757"/>
                </a:cubicBezTo>
                <a:close/>
                <a:moveTo>
                  <a:pt x="2872713" y="1299256"/>
                </a:moveTo>
                <a:lnTo>
                  <a:pt x="2895777" y="1330008"/>
                </a:lnTo>
                <a:lnTo>
                  <a:pt x="2895777" y="1353071"/>
                </a:lnTo>
                <a:lnTo>
                  <a:pt x="2872713" y="1353071"/>
                </a:lnTo>
                <a:cubicBezTo>
                  <a:pt x="2859046" y="1353071"/>
                  <a:pt x="2852212" y="1345383"/>
                  <a:pt x="2852212" y="1330008"/>
                </a:cubicBezTo>
                <a:lnTo>
                  <a:pt x="2852212" y="1319757"/>
                </a:lnTo>
                <a:cubicBezTo>
                  <a:pt x="2853921" y="1306089"/>
                  <a:pt x="2860754" y="1299256"/>
                  <a:pt x="2872713" y="1299256"/>
                </a:cubicBezTo>
                <a:close/>
                <a:moveTo>
                  <a:pt x="3995147" y="1276192"/>
                </a:moveTo>
                <a:lnTo>
                  <a:pt x="4018211" y="1276192"/>
                </a:lnTo>
                <a:lnTo>
                  <a:pt x="4028461" y="1386385"/>
                </a:lnTo>
                <a:lnTo>
                  <a:pt x="4028461" y="1396636"/>
                </a:lnTo>
                <a:lnTo>
                  <a:pt x="4018211" y="1396636"/>
                </a:lnTo>
                <a:cubicBezTo>
                  <a:pt x="4002835" y="1396636"/>
                  <a:pt x="3995147" y="1389802"/>
                  <a:pt x="3995147" y="1376135"/>
                </a:cubicBezTo>
                <a:close/>
                <a:moveTo>
                  <a:pt x="2554947" y="1276192"/>
                </a:moveTo>
                <a:cubicBezTo>
                  <a:pt x="2565197" y="1276192"/>
                  <a:pt x="2576302" y="1287297"/>
                  <a:pt x="2588261" y="1309506"/>
                </a:cubicBezTo>
                <a:cubicBezTo>
                  <a:pt x="2588261" y="1319757"/>
                  <a:pt x="2577156" y="1330862"/>
                  <a:pt x="2554947" y="1342821"/>
                </a:cubicBezTo>
                <a:cubicBezTo>
                  <a:pt x="2539571" y="1342821"/>
                  <a:pt x="2531883" y="1335133"/>
                  <a:pt x="2531883" y="1319757"/>
                </a:cubicBezTo>
                <a:lnTo>
                  <a:pt x="2531883" y="1299256"/>
                </a:lnTo>
                <a:cubicBezTo>
                  <a:pt x="2533591" y="1283880"/>
                  <a:pt x="2541279" y="1276192"/>
                  <a:pt x="2554947" y="1276192"/>
                </a:cubicBezTo>
                <a:close/>
                <a:moveTo>
                  <a:pt x="1332570" y="1253128"/>
                </a:moveTo>
                <a:lnTo>
                  <a:pt x="1342820" y="1253128"/>
                </a:lnTo>
                <a:cubicBezTo>
                  <a:pt x="1400907" y="1295839"/>
                  <a:pt x="1429950" y="1321465"/>
                  <a:pt x="1429950" y="1330008"/>
                </a:cubicBezTo>
                <a:cubicBezTo>
                  <a:pt x="1429950" y="1341966"/>
                  <a:pt x="1419699" y="1353071"/>
                  <a:pt x="1399198" y="1363322"/>
                </a:cubicBezTo>
                <a:lnTo>
                  <a:pt x="1332570" y="1286443"/>
                </a:lnTo>
                <a:close/>
                <a:moveTo>
                  <a:pt x="2531883" y="1209564"/>
                </a:moveTo>
                <a:lnTo>
                  <a:pt x="2531883" y="1242878"/>
                </a:lnTo>
                <a:cubicBezTo>
                  <a:pt x="2547259" y="1242878"/>
                  <a:pt x="2554947" y="1235190"/>
                  <a:pt x="2554947" y="1219814"/>
                </a:cubicBezTo>
                <a:close/>
                <a:moveTo>
                  <a:pt x="417709" y="1189063"/>
                </a:moveTo>
                <a:lnTo>
                  <a:pt x="440773" y="1189063"/>
                </a:lnTo>
                <a:cubicBezTo>
                  <a:pt x="485192" y="1195896"/>
                  <a:pt x="507401" y="1206147"/>
                  <a:pt x="507401" y="1219814"/>
                </a:cubicBezTo>
                <a:lnTo>
                  <a:pt x="507401" y="1232627"/>
                </a:lnTo>
                <a:cubicBezTo>
                  <a:pt x="507401" y="1242878"/>
                  <a:pt x="492026" y="1257399"/>
                  <a:pt x="461274" y="1276192"/>
                </a:cubicBezTo>
                <a:lnTo>
                  <a:pt x="451024" y="1276192"/>
                </a:lnTo>
                <a:cubicBezTo>
                  <a:pt x="437356" y="1276192"/>
                  <a:pt x="430522" y="1268504"/>
                  <a:pt x="430522" y="1253128"/>
                </a:cubicBezTo>
                <a:lnTo>
                  <a:pt x="430522" y="1242878"/>
                </a:lnTo>
                <a:cubicBezTo>
                  <a:pt x="430522" y="1236044"/>
                  <a:pt x="433939" y="1232627"/>
                  <a:pt x="440773" y="1232627"/>
                </a:cubicBezTo>
                <a:close/>
                <a:moveTo>
                  <a:pt x="1486328" y="1165999"/>
                </a:moveTo>
                <a:cubicBezTo>
                  <a:pt x="1522205" y="1165999"/>
                  <a:pt x="1540143" y="1199313"/>
                  <a:pt x="1540143" y="1265942"/>
                </a:cubicBezTo>
                <a:lnTo>
                  <a:pt x="1519642" y="1276192"/>
                </a:lnTo>
                <a:cubicBezTo>
                  <a:pt x="1475223" y="1259108"/>
                  <a:pt x="1453014" y="1233482"/>
                  <a:pt x="1453014" y="1199313"/>
                </a:cubicBezTo>
                <a:cubicBezTo>
                  <a:pt x="1463264" y="1199313"/>
                  <a:pt x="1474369" y="1188208"/>
                  <a:pt x="1486328" y="1165999"/>
                </a:cubicBezTo>
                <a:close/>
                <a:moveTo>
                  <a:pt x="1837409" y="1055806"/>
                </a:moveTo>
                <a:cubicBezTo>
                  <a:pt x="1823741" y="1055806"/>
                  <a:pt x="1816908" y="1066910"/>
                  <a:pt x="1816908" y="1089120"/>
                </a:cubicBezTo>
                <a:lnTo>
                  <a:pt x="1816908" y="1099370"/>
                </a:lnTo>
                <a:lnTo>
                  <a:pt x="1827158" y="1099370"/>
                </a:lnTo>
                <a:cubicBezTo>
                  <a:pt x="1827158" y="1087412"/>
                  <a:pt x="1834846" y="1072890"/>
                  <a:pt x="1850222" y="1055806"/>
                </a:cubicBezTo>
                <a:close/>
                <a:moveTo>
                  <a:pt x="3931081" y="1012241"/>
                </a:moveTo>
                <a:lnTo>
                  <a:pt x="3964395" y="1012241"/>
                </a:lnTo>
                <a:lnTo>
                  <a:pt x="3964395" y="1032742"/>
                </a:lnTo>
                <a:cubicBezTo>
                  <a:pt x="3964395" y="1051535"/>
                  <a:pt x="3974646" y="1095953"/>
                  <a:pt x="3995147" y="1165999"/>
                </a:cubicBezTo>
                <a:lnTo>
                  <a:pt x="3974646" y="1176249"/>
                </a:lnTo>
                <a:lnTo>
                  <a:pt x="3964395" y="1176249"/>
                </a:lnTo>
                <a:cubicBezTo>
                  <a:pt x="3942186" y="1078869"/>
                  <a:pt x="3931081" y="1024200"/>
                  <a:pt x="3931081" y="1012241"/>
                </a:cubicBezTo>
                <a:close/>
                <a:moveTo>
                  <a:pt x="2906028" y="1001990"/>
                </a:moveTo>
                <a:lnTo>
                  <a:pt x="2785584" y="1122434"/>
                </a:lnTo>
                <a:cubicBezTo>
                  <a:pt x="2785584" y="1107058"/>
                  <a:pt x="2777896" y="1099370"/>
                  <a:pt x="2762520" y="1099370"/>
                </a:cubicBezTo>
                <a:cubicBezTo>
                  <a:pt x="2742019" y="1160874"/>
                  <a:pt x="2694183" y="1205293"/>
                  <a:pt x="2619013" y="1232627"/>
                </a:cubicBezTo>
                <a:cubicBezTo>
                  <a:pt x="2607054" y="1224085"/>
                  <a:pt x="2592532" y="1219814"/>
                  <a:pt x="2575448" y="1219814"/>
                </a:cubicBezTo>
                <a:cubicBezTo>
                  <a:pt x="2575448" y="1242024"/>
                  <a:pt x="2568614" y="1253128"/>
                  <a:pt x="2554947" y="1253128"/>
                </a:cubicBezTo>
                <a:lnTo>
                  <a:pt x="2498569" y="1253128"/>
                </a:lnTo>
                <a:cubicBezTo>
                  <a:pt x="2498569" y="1283880"/>
                  <a:pt x="2476359" y="1299256"/>
                  <a:pt x="2431940" y="1299256"/>
                </a:cubicBezTo>
                <a:lnTo>
                  <a:pt x="2421689" y="1299256"/>
                </a:lnTo>
                <a:lnTo>
                  <a:pt x="2421689" y="1276192"/>
                </a:lnTo>
                <a:lnTo>
                  <a:pt x="2431940" y="1253128"/>
                </a:lnTo>
                <a:lnTo>
                  <a:pt x="2411439" y="1242878"/>
                </a:lnTo>
                <a:cubicBezTo>
                  <a:pt x="2384104" y="1309506"/>
                  <a:pt x="2358478" y="1342821"/>
                  <a:pt x="2334560" y="1342821"/>
                </a:cubicBezTo>
                <a:cubicBezTo>
                  <a:pt x="2319184" y="1334278"/>
                  <a:pt x="2308079" y="1330008"/>
                  <a:pt x="2301246" y="1330008"/>
                </a:cubicBezTo>
                <a:cubicBezTo>
                  <a:pt x="2284161" y="1369301"/>
                  <a:pt x="2244013" y="1406032"/>
                  <a:pt x="2180802" y="1440201"/>
                </a:cubicBezTo>
                <a:cubicBezTo>
                  <a:pt x="2180802" y="1448743"/>
                  <a:pt x="2150904" y="1470952"/>
                  <a:pt x="2091109" y="1506829"/>
                </a:cubicBezTo>
                <a:cubicBezTo>
                  <a:pt x="2091109" y="1535873"/>
                  <a:pt x="2073171" y="1550394"/>
                  <a:pt x="2037294" y="1550394"/>
                </a:cubicBezTo>
                <a:lnTo>
                  <a:pt x="2037294" y="1563207"/>
                </a:lnTo>
                <a:lnTo>
                  <a:pt x="2047545" y="1583708"/>
                </a:lnTo>
                <a:lnTo>
                  <a:pt x="2037294" y="1583708"/>
                </a:lnTo>
                <a:cubicBezTo>
                  <a:pt x="2027044" y="1583708"/>
                  <a:pt x="2015939" y="1572603"/>
                  <a:pt x="2003980" y="1550394"/>
                </a:cubicBezTo>
                <a:cubicBezTo>
                  <a:pt x="2010814" y="1536727"/>
                  <a:pt x="2014230" y="1525622"/>
                  <a:pt x="2014230" y="1517080"/>
                </a:cubicBezTo>
                <a:lnTo>
                  <a:pt x="1993729" y="1517080"/>
                </a:lnTo>
                <a:cubicBezTo>
                  <a:pt x="1978354" y="1520497"/>
                  <a:pt x="1970666" y="1528185"/>
                  <a:pt x="1970666" y="1540144"/>
                </a:cubicBezTo>
                <a:lnTo>
                  <a:pt x="1980916" y="1563207"/>
                </a:lnTo>
                <a:cubicBezTo>
                  <a:pt x="1929663" y="1588834"/>
                  <a:pt x="1904037" y="1621294"/>
                  <a:pt x="1904037" y="1660587"/>
                </a:cubicBezTo>
                <a:cubicBezTo>
                  <a:pt x="1890370" y="1660587"/>
                  <a:pt x="1883536" y="1675109"/>
                  <a:pt x="1883536" y="1704152"/>
                </a:cubicBezTo>
                <a:lnTo>
                  <a:pt x="1893787" y="1704152"/>
                </a:lnTo>
                <a:cubicBezTo>
                  <a:pt x="1919413" y="1675109"/>
                  <a:pt x="1945039" y="1653754"/>
                  <a:pt x="1970666" y="1640086"/>
                </a:cubicBezTo>
                <a:lnTo>
                  <a:pt x="1993729" y="1650337"/>
                </a:lnTo>
                <a:lnTo>
                  <a:pt x="2003980" y="1650337"/>
                </a:lnTo>
                <a:lnTo>
                  <a:pt x="1993729" y="1627273"/>
                </a:lnTo>
                <a:lnTo>
                  <a:pt x="2014230" y="1617023"/>
                </a:lnTo>
                <a:cubicBezTo>
                  <a:pt x="2029606" y="1640941"/>
                  <a:pt x="2037294" y="1659733"/>
                  <a:pt x="2037294" y="1673401"/>
                </a:cubicBezTo>
                <a:cubicBezTo>
                  <a:pt x="1941622" y="1702444"/>
                  <a:pt x="1893787" y="1728070"/>
                  <a:pt x="1893787" y="1750280"/>
                </a:cubicBezTo>
                <a:cubicBezTo>
                  <a:pt x="1922830" y="1760530"/>
                  <a:pt x="1937351" y="1771635"/>
                  <a:pt x="1937351" y="1783594"/>
                </a:cubicBezTo>
                <a:lnTo>
                  <a:pt x="1937351" y="1793844"/>
                </a:lnTo>
                <a:lnTo>
                  <a:pt x="1904037" y="1837409"/>
                </a:lnTo>
                <a:cubicBezTo>
                  <a:pt x="1919413" y="1839117"/>
                  <a:pt x="1927101" y="1846805"/>
                  <a:pt x="1927101" y="1860473"/>
                </a:cubicBezTo>
                <a:lnTo>
                  <a:pt x="1927101" y="1870723"/>
                </a:lnTo>
                <a:cubicBezTo>
                  <a:pt x="1889516" y="1908309"/>
                  <a:pt x="1870723" y="1933935"/>
                  <a:pt x="1870723" y="1947602"/>
                </a:cubicBezTo>
                <a:lnTo>
                  <a:pt x="1916850" y="1947602"/>
                </a:lnTo>
                <a:lnTo>
                  <a:pt x="1916850" y="1970666"/>
                </a:lnTo>
                <a:cubicBezTo>
                  <a:pt x="1891224" y="1970666"/>
                  <a:pt x="1872431" y="1988605"/>
                  <a:pt x="1860472" y="2024481"/>
                </a:cubicBezTo>
                <a:lnTo>
                  <a:pt x="1860472" y="2034732"/>
                </a:lnTo>
                <a:lnTo>
                  <a:pt x="1916850" y="2024481"/>
                </a:lnTo>
                <a:lnTo>
                  <a:pt x="1916850" y="2034732"/>
                </a:lnTo>
                <a:lnTo>
                  <a:pt x="1893787" y="2068046"/>
                </a:lnTo>
                <a:lnTo>
                  <a:pt x="1947602" y="2111611"/>
                </a:lnTo>
                <a:lnTo>
                  <a:pt x="1927101" y="2144925"/>
                </a:lnTo>
                <a:lnTo>
                  <a:pt x="1937351" y="2167989"/>
                </a:lnTo>
                <a:cubicBezTo>
                  <a:pt x="1930518" y="2181656"/>
                  <a:pt x="1927101" y="2192761"/>
                  <a:pt x="1927101" y="2201303"/>
                </a:cubicBezTo>
                <a:lnTo>
                  <a:pt x="1970666" y="2201303"/>
                </a:lnTo>
                <a:cubicBezTo>
                  <a:pt x="1986041" y="2201303"/>
                  <a:pt x="1993729" y="2190199"/>
                  <a:pt x="1993729" y="2167989"/>
                </a:cubicBezTo>
                <a:lnTo>
                  <a:pt x="2014230" y="2167989"/>
                </a:lnTo>
                <a:lnTo>
                  <a:pt x="2003980" y="2221804"/>
                </a:lnTo>
                <a:lnTo>
                  <a:pt x="2014230" y="2221804"/>
                </a:lnTo>
                <a:lnTo>
                  <a:pt x="2047545" y="2201303"/>
                </a:lnTo>
                <a:lnTo>
                  <a:pt x="2057795" y="2201303"/>
                </a:lnTo>
                <a:lnTo>
                  <a:pt x="2057795" y="2211554"/>
                </a:lnTo>
                <a:cubicBezTo>
                  <a:pt x="2050962" y="2250847"/>
                  <a:pt x="2047545" y="2273057"/>
                  <a:pt x="2047545" y="2278182"/>
                </a:cubicBezTo>
                <a:lnTo>
                  <a:pt x="2047545" y="2288433"/>
                </a:lnTo>
                <a:lnTo>
                  <a:pt x="2057795" y="2288433"/>
                </a:lnTo>
                <a:cubicBezTo>
                  <a:pt x="2057795" y="2271349"/>
                  <a:pt x="2076588" y="2253410"/>
                  <a:pt x="2114173" y="2234617"/>
                </a:cubicBezTo>
                <a:cubicBezTo>
                  <a:pt x="2144925" y="2234617"/>
                  <a:pt x="2173968" y="2238034"/>
                  <a:pt x="2201303" y="2244868"/>
                </a:cubicBezTo>
                <a:cubicBezTo>
                  <a:pt x="2257681" y="2238034"/>
                  <a:pt x="2294412" y="2230346"/>
                  <a:pt x="2311496" y="2221804"/>
                </a:cubicBezTo>
                <a:cubicBezTo>
                  <a:pt x="2325164" y="2230346"/>
                  <a:pt x="2339685" y="2234617"/>
                  <a:pt x="2355061" y="2234617"/>
                </a:cubicBezTo>
                <a:cubicBezTo>
                  <a:pt x="2378979" y="2219242"/>
                  <a:pt x="2401188" y="2211554"/>
                  <a:pt x="2421689" y="2211554"/>
                </a:cubicBezTo>
                <a:lnTo>
                  <a:pt x="2521632" y="2221804"/>
                </a:lnTo>
                <a:lnTo>
                  <a:pt x="2521632" y="2244868"/>
                </a:lnTo>
                <a:cubicBezTo>
                  <a:pt x="2497715" y="2244868"/>
                  <a:pt x="2460983" y="2273911"/>
                  <a:pt x="2411439" y="2331997"/>
                </a:cubicBezTo>
                <a:cubicBezTo>
                  <a:pt x="2396063" y="2331997"/>
                  <a:pt x="2388375" y="2320893"/>
                  <a:pt x="2388375" y="2298683"/>
                </a:cubicBezTo>
                <a:cubicBezTo>
                  <a:pt x="2396917" y="2285016"/>
                  <a:pt x="2401188" y="2274765"/>
                  <a:pt x="2401188" y="2267932"/>
                </a:cubicBezTo>
                <a:lnTo>
                  <a:pt x="2378125" y="2255119"/>
                </a:lnTo>
                <a:lnTo>
                  <a:pt x="2224366" y="2255119"/>
                </a:lnTo>
                <a:cubicBezTo>
                  <a:pt x="2208991" y="2258535"/>
                  <a:pt x="2201303" y="2266223"/>
                  <a:pt x="2201303" y="2278182"/>
                </a:cubicBezTo>
                <a:cubicBezTo>
                  <a:pt x="2201303" y="2300392"/>
                  <a:pt x="2238034" y="2318330"/>
                  <a:pt x="2311496" y="2331997"/>
                </a:cubicBezTo>
                <a:lnTo>
                  <a:pt x="2311496" y="2355061"/>
                </a:lnTo>
                <a:lnTo>
                  <a:pt x="2301246" y="2355061"/>
                </a:lnTo>
                <a:lnTo>
                  <a:pt x="2147487" y="2311497"/>
                </a:lnTo>
                <a:lnTo>
                  <a:pt x="2134674" y="2311497"/>
                </a:lnTo>
                <a:lnTo>
                  <a:pt x="2224366" y="2378125"/>
                </a:lnTo>
                <a:lnTo>
                  <a:pt x="2224366" y="2388375"/>
                </a:lnTo>
                <a:lnTo>
                  <a:pt x="2201303" y="2421690"/>
                </a:lnTo>
                <a:cubicBezTo>
                  <a:pt x="2172260" y="2413148"/>
                  <a:pt x="2157738" y="2398626"/>
                  <a:pt x="2157738" y="2378125"/>
                </a:cubicBezTo>
                <a:lnTo>
                  <a:pt x="2103923" y="2388375"/>
                </a:lnTo>
                <a:lnTo>
                  <a:pt x="2103923" y="2398626"/>
                </a:lnTo>
                <a:lnTo>
                  <a:pt x="2147487" y="2398626"/>
                </a:lnTo>
                <a:lnTo>
                  <a:pt x="2147487" y="2408877"/>
                </a:lnTo>
                <a:lnTo>
                  <a:pt x="2134674" y="2431940"/>
                </a:lnTo>
                <a:cubicBezTo>
                  <a:pt x="2184219" y="2431940"/>
                  <a:pt x="2225221" y="2446462"/>
                  <a:pt x="2257681" y="2475505"/>
                </a:cubicBezTo>
                <a:lnTo>
                  <a:pt x="2290995" y="2475505"/>
                </a:lnTo>
                <a:cubicBezTo>
                  <a:pt x="2290995" y="2494298"/>
                  <a:pt x="2312350" y="2524195"/>
                  <a:pt x="2355061" y="2565197"/>
                </a:cubicBezTo>
                <a:lnTo>
                  <a:pt x="2334560" y="2565197"/>
                </a:lnTo>
                <a:cubicBezTo>
                  <a:pt x="2214970" y="2505402"/>
                  <a:pt x="2148342" y="2468671"/>
                  <a:pt x="2134674" y="2455004"/>
                </a:cubicBezTo>
                <a:lnTo>
                  <a:pt x="2124424" y="2455004"/>
                </a:lnTo>
                <a:cubicBezTo>
                  <a:pt x="2097089" y="2477213"/>
                  <a:pt x="2074879" y="2488318"/>
                  <a:pt x="2057795" y="2488318"/>
                </a:cubicBezTo>
                <a:lnTo>
                  <a:pt x="2057795" y="2398626"/>
                </a:lnTo>
                <a:cubicBezTo>
                  <a:pt x="2011668" y="2398626"/>
                  <a:pt x="1986041" y="2387521"/>
                  <a:pt x="1980916" y="2365312"/>
                </a:cubicBezTo>
                <a:lnTo>
                  <a:pt x="1980916" y="2355061"/>
                </a:lnTo>
                <a:cubicBezTo>
                  <a:pt x="2009959" y="2332852"/>
                  <a:pt x="2024481" y="2314059"/>
                  <a:pt x="2024481" y="2298683"/>
                </a:cubicBezTo>
                <a:cubicBezTo>
                  <a:pt x="2017647" y="2285016"/>
                  <a:pt x="2014230" y="2274765"/>
                  <a:pt x="2014230" y="2267932"/>
                </a:cubicBezTo>
                <a:lnTo>
                  <a:pt x="1970666" y="2267932"/>
                </a:lnTo>
                <a:cubicBezTo>
                  <a:pt x="1970666" y="2279891"/>
                  <a:pt x="1959561" y="2297829"/>
                  <a:pt x="1937351" y="2321747"/>
                </a:cubicBezTo>
                <a:lnTo>
                  <a:pt x="1947602" y="2321747"/>
                </a:lnTo>
                <a:cubicBezTo>
                  <a:pt x="1962978" y="2314913"/>
                  <a:pt x="1974083" y="2311497"/>
                  <a:pt x="1980916" y="2311497"/>
                </a:cubicBezTo>
                <a:lnTo>
                  <a:pt x="1993729" y="2331997"/>
                </a:lnTo>
                <a:cubicBezTo>
                  <a:pt x="1949310" y="2331997"/>
                  <a:pt x="1915996" y="2354207"/>
                  <a:pt x="1893787" y="2398626"/>
                </a:cubicBezTo>
                <a:lnTo>
                  <a:pt x="1893787" y="2455004"/>
                </a:lnTo>
                <a:lnTo>
                  <a:pt x="1947602" y="2378125"/>
                </a:lnTo>
                <a:lnTo>
                  <a:pt x="1960415" y="2378125"/>
                </a:lnTo>
                <a:lnTo>
                  <a:pt x="1970666" y="2442191"/>
                </a:lnTo>
                <a:cubicBezTo>
                  <a:pt x="1955290" y="2445608"/>
                  <a:pt x="1947602" y="2453296"/>
                  <a:pt x="1947602" y="2465255"/>
                </a:cubicBezTo>
                <a:lnTo>
                  <a:pt x="1980916" y="2465255"/>
                </a:lnTo>
                <a:cubicBezTo>
                  <a:pt x="1980916" y="2482339"/>
                  <a:pt x="1969811" y="2515653"/>
                  <a:pt x="1947602" y="2565197"/>
                </a:cubicBezTo>
                <a:lnTo>
                  <a:pt x="2014230" y="2619012"/>
                </a:lnTo>
                <a:cubicBezTo>
                  <a:pt x="2029606" y="2560926"/>
                  <a:pt x="2044128" y="2531883"/>
                  <a:pt x="2057795" y="2531883"/>
                </a:cubicBezTo>
                <a:lnTo>
                  <a:pt x="2057795" y="2542133"/>
                </a:lnTo>
                <a:cubicBezTo>
                  <a:pt x="2044128" y="2596803"/>
                  <a:pt x="2037294" y="2633534"/>
                  <a:pt x="2037294" y="2652327"/>
                </a:cubicBezTo>
                <a:cubicBezTo>
                  <a:pt x="2088547" y="2688203"/>
                  <a:pt x="2125278" y="2706142"/>
                  <a:pt x="2147487" y="2706142"/>
                </a:cubicBezTo>
                <a:cubicBezTo>
                  <a:pt x="2147487" y="2738602"/>
                  <a:pt x="2235471" y="2823169"/>
                  <a:pt x="2411439" y="2959843"/>
                </a:cubicBezTo>
                <a:lnTo>
                  <a:pt x="2388375" y="2959843"/>
                </a:lnTo>
                <a:lnTo>
                  <a:pt x="2290995" y="2882964"/>
                </a:lnTo>
                <a:lnTo>
                  <a:pt x="2278182" y="2882964"/>
                </a:lnTo>
                <a:lnTo>
                  <a:pt x="2257681" y="2893214"/>
                </a:lnTo>
                <a:cubicBezTo>
                  <a:pt x="2257681" y="2864171"/>
                  <a:pt x="2209845" y="2820606"/>
                  <a:pt x="2114173" y="2762520"/>
                </a:cubicBezTo>
                <a:lnTo>
                  <a:pt x="2103923" y="2739456"/>
                </a:lnTo>
                <a:cubicBezTo>
                  <a:pt x="2088547" y="2747998"/>
                  <a:pt x="2077442" y="2752269"/>
                  <a:pt x="2070608" y="2752269"/>
                </a:cubicBezTo>
                <a:lnTo>
                  <a:pt x="2014230" y="2739456"/>
                </a:lnTo>
                <a:lnTo>
                  <a:pt x="1993729" y="2772770"/>
                </a:lnTo>
                <a:cubicBezTo>
                  <a:pt x="1993729" y="2786438"/>
                  <a:pt x="2026189" y="2808647"/>
                  <a:pt x="2091109" y="2839399"/>
                </a:cubicBezTo>
                <a:lnTo>
                  <a:pt x="2114173" y="2872713"/>
                </a:lnTo>
                <a:cubicBezTo>
                  <a:pt x="2090255" y="2886381"/>
                  <a:pt x="2071463" y="2893214"/>
                  <a:pt x="2057795" y="2893214"/>
                </a:cubicBezTo>
                <a:lnTo>
                  <a:pt x="2057795" y="2882964"/>
                </a:lnTo>
                <a:lnTo>
                  <a:pt x="2037294" y="2893214"/>
                </a:lnTo>
                <a:lnTo>
                  <a:pt x="2024481" y="2893214"/>
                </a:lnTo>
                <a:lnTo>
                  <a:pt x="2024481" y="2849649"/>
                </a:lnTo>
                <a:lnTo>
                  <a:pt x="1993729" y="2849649"/>
                </a:lnTo>
                <a:cubicBezTo>
                  <a:pt x="2000563" y="2865025"/>
                  <a:pt x="2003980" y="2876130"/>
                  <a:pt x="2003980" y="2882964"/>
                </a:cubicBezTo>
                <a:cubicBezTo>
                  <a:pt x="1993729" y="2882964"/>
                  <a:pt x="1982625" y="2894069"/>
                  <a:pt x="1970666" y="2916278"/>
                </a:cubicBezTo>
                <a:lnTo>
                  <a:pt x="1970666" y="2926528"/>
                </a:lnTo>
                <a:lnTo>
                  <a:pt x="1993729" y="2926528"/>
                </a:lnTo>
                <a:lnTo>
                  <a:pt x="2014230" y="2916278"/>
                </a:lnTo>
                <a:lnTo>
                  <a:pt x="2014230" y="2939342"/>
                </a:lnTo>
                <a:cubicBezTo>
                  <a:pt x="2007397" y="2961551"/>
                  <a:pt x="2003980" y="2990594"/>
                  <a:pt x="2003980" y="3026471"/>
                </a:cubicBezTo>
                <a:cubicBezTo>
                  <a:pt x="2021064" y="3026471"/>
                  <a:pt x="2043274" y="3040993"/>
                  <a:pt x="2070608" y="3070036"/>
                </a:cubicBezTo>
                <a:lnTo>
                  <a:pt x="2080859" y="3070036"/>
                </a:lnTo>
                <a:lnTo>
                  <a:pt x="2080859" y="3036722"/>
                </a:lnTo>
                <a:cubicBezTo>
                  <a:pt x="2080859" y="3021346"/>
                  <a:pt x="2077442" y="3006824"/>
                  <a:pt x="2070608" y="2993157"/>
                </a:cubicBezTo>
                <a:cubicBezTo>
                  <a:pt x="2080859" y="2964114"/>
                  <a:pt x="2091964" y="2949592"/>
                  <a:pt x="2103923" y="2949592"/>
                </a:cubicBezTo>
                <a:cubicBezTo>
                  <a:pt x="2117590" y="2964968"/>
                  <a:pt x="2124424" y="2994011"/>
                  <a:pt x="2124424" y="3036722"/>
                </a:cubicBezTo>
                <a:lnTo>
                  <a:pt x="2147487" y="3026471"/>
                </a:lnTo>
                <a:lnTo>
                  <a:pt x="2157738" y="3026471"/>
                </a:lnTo>
                <a:lnTo>
                  <a:pt x="2157738" y="3070036"/>
                </a:lnTo>
                <a:lnTo>
                  <a:pt x="2124424" y="3070036"/>
                </a:lnTo>
                <a:lnTo>
                  <a:pt x="2134674" y="3146915"/>
                </a:lnTo>
                <a:lnTo>
                  <a:pt x="2134674" y="3180229"/>
                </a:lnTo>
                <a:lnTo>
                  <a:pt x="2157738" y="3180229"/>
                </a:lnTo>
                <a:lnTo>
                  <a:pt x="2157738" y="3136664"/>
                </a:lnTo>
                <a:cubicBezTo>
                  <a:pt x="2173114" y="3138373"/>
                  <a:pt x="2180802" y="3146061"/>
                  <a:pt x="2180802" y="3159728"/>
                </a:cubicBezTo>
                <a:lnTo>
                  <a:pt x="2180802" y="3180229"/>
                </a:lnTo>
                <a:lnTo>
                  <a:pt x="2167989" y="3257108"/>
                </a:lnTo>
                <a:cubicBezTo>
                  <a:pt x="2200449" y="3257108"/>
                  <a:pt x="2226075" y="3301527"/>
                  <a:pt x="2244868" y="3390365"/>
                </a:cubicBezTo>
                <a:cubicBezTo>
                  <a:pt x="2279036" y="3456994"/>
                  <a:pt x="2334560" y="3519351"/>
                  <a:pt x="2411439" y="3577438"/>
                </a:cubicBezTo>
                <a:lnTo>
                  <a:pt x="2431940" y="3577438"/>
                </a:lnTo>
                <a:cubicBezTo>
                  <a:pt x="2587407" y="3524477"/>
                  <a:pt x="2665140" y="3462119"/>
                  <a:pt x="2665140" y="3390365"/>
                </a:cubicBezTo>
                <a:cubicBezTo>
                  <a:pt x="2665140" y="3381823"/>
                  <a:pt x="2624138" y="3333987"/>
                  <a:pt x="2542133" y="3246858"/>
                </a:cubicBezTo>
                <a:lnTo>
                  <a:pt x="2542133" y="3223794"/>
                </a:lnTo>
                <a:cubicBezTo>
                  <a:pt x="2560926" y="3228919"/>
                  <a:pt x="2608762" y="3273338"/>
                  <a:pt x="2685641" y="3357051"/>
                </a:cubicBezTo>
                <a:lnTo>
                  <a:pt x="2708705" y="3357051"/>
                </a:lnTo>
                <a:lnTo>
                  <a:pt x="2708705" y="3333987"/>
                </a:lnTo>
                <a:lnTo>
                  <a:pt x="2718955" y="3333987"/>
                </a:lnTo>
                <a:cubicBezTo>
                  <a:pt x="2754832" y="3354488"/>
                  <a:pt x="2773625" y="3369864"/>
                  <a:pt x="2775333" y="3380115"/>
                </a:cubicBezTo>
                <a:cubicBezTo>
                  <a:pt x="2766791" y="3392074"/>
                  <a:pt x="2762520" y="3406595"/>
                  <a:pt x="2762520" y="3423680"/>
                </a:cubicBezTo>
                <a:lnTo>
                  <a:pt x="2852212" y="3487745"/>
                </a:lnTo>
                <a:cubicBezTo>
                  <a:pt x="2879547" y="3451868"/>
                  <a:pt x="2897485" y="3433930"/>
                  <a:pt x="2906028" y="3433930"/>
                </a:cubicBezTo>
                <a:cubicBezTo>
                  <a:pt x="2888943" y="3411721"/>
                  <a:pt x="2874422" y="3363885"/>
                  <a:pt x="2862463" y="3290423"/>
                </a:cubicBezTo>
                <a:lnTo>
                  <a:pt x="2818898" y="3290423"/>
                </a:lnTo>
                <a:lnTo>
                  <a:pt x="2839399" y="3323737"/>
                </a:lnTo>
                <a:lnTo>
                  <a:pt x="2818898" y="3333987"/>
                </a:lnTo>
                <a:cubicBezTo>
                  <a:pt x="2818898" y="3320320"/>
                  <a:pt x="2811210" y="3313486"/>
                  <a:pt x="2795834" y="3313486"/>
                </a:cubicBezTo>
                <a:cubicBezTo>
                  <a:pt x="2782167" y="3320320"/>
                  <a:pt x="2771062" y="3323737"/>
                  <a:pt x="2762520" y="3323737"/>
                </a:cubicBezTo>
                <a:lnTo>
                  <a:pt x="2752270" y="3300673"/>
                </a:lnTo>
                <a:cubicBezTo>
                  <a:pt x="2767645" y="3271630"/>
                  <a:pt x="2775333" y="3246004"/>
                  <a:pt x="2775333" y="3223794"/>
                </a:cubicBezTo>
                <a:cubicBezTo>
                  <a:pt x="2677953" y="3181084"/>
                  <a:pt x="2607908" y="3134102"/>
                  <a:pt x="2565197" y="3082849"/>
                </a:cubicBezTo>
                <a:lnTo>
                  <a:pt x="2565197" y="3070036"/>
                </a:lnTo>
                <a:lnTo>
                  <a:pt x="2575448" y="3070036"/>
                </a:lnTo>
                <a:cubicBezTo>
                  <a:pt x="2601074" y="3070036"/>
                  <a:pt x="2674536" y="3117872"/>
                  <a:pt x="2795834" y="3213543"/>
                </a:cubicBezTo>
                <a:lnTo>
                  <a:pt x="2818898" y="3213543"/>
                </a:lnTo>
                <a:cubicBezTo>
                  <a:pt x="2818898" y="3206710"/>
                  <a:pt x="2822315" y="3203293"/>
                  <a:pt x="2829149" y="3203293"/>
                </a:cubicBezTo>
                <a:cubicBezTo>
                  <a:pt x="2842816" y="3254546"/>
                  <a:pt x="2882964" y="3280172"/>
                  <a:pt x="2949592" y="3280172"/>
                </a:cubicBezTo>
                <a:cubicBezTo>
                  <a:pt x="2975219" y="3280172"/>
                  <a:pt x="3000845" y="3291277"/>
                  <a:pt x="3026471" y="3313486"/>
                </a:cubicBezTo>
                <a:cubicBezTo>
                  <a:pt x="3064057" y="3260525"/>
                  <a:pt x="3108476" y="3172541"/>
                  <a:pt x="3159728" y="3049535"/>
                </a:cubicBezTo>
                <a:cubicBezTo>
                  <a:pt x="3181938" y="3049535"/>
                  <a:pt x="3193043" y="3030742"/>
                  <a:pt x="3193043" y="2993157"/>
                </a:cubicBezTo>
                <a:lnTo>
                  <a:pt x="3203293" y="2993157"/>
                </a:lnTo>
                <a:lnTo>
                  <a:pt x="3226357" y="3003407"/>
                </a:lnTo>
                <a:cubicBezTo>
                  <a:pt x="3234899" y="2969239"/>
                  <a:pt x="3257108" y="2940196"/>
                  <a:pt x="3292985" y="2916278"/>
                </a:cubicBezTo>
                <a:lnTo>
                  <a:pt x="3323737" y="2916278"/>
                </a:lnTo>
                <a:cubicBezTo>
                  <a:pt x="3310070" y="2964114"/>
                  <a:pt x="3303236" y="2997428"/>
                  <a:pt x="3303236" y="3016221"/>
                </a:cubicBezTo>
                <a:lnTo>
                  <a:pt x="3313486" y="3036722"/>
                </a:lnTo>
                <a:cubicBezTo>
                  <a:pt x="3313486" y="3074307"/>
                  <a:pt x="3295548" y="3104205"/>
                  <a:pt x="3259671" y="3126414"/>
                </a:cubicBezTo>
                <a:lnTo>
                  <a:pt x="3236607" y="3126414"/>
                </a:lnTo>
                <a:lnTo>
                  <a:pt x="3203293" y="3103350"/>
                </a:lnTo>
                <a:cubicBezTo>
                  <a:pt x="3193043" y="3103350"/>
                  <a:pt x="3181938" y="3114455"/>
                  <a:pt x="3169979" y="3136664"/>
                </a:cubicBezTo>
                <a:cubicBezTo>
                  <a:pt x="3178521" y="3150332"/>
                  <a:pt x="3182792" y="3164853"/>
                  <a:pt x="3182792" y="3180229"/>
                </a:cubicBezTo>
                <a:cubicBezTo>
                  <a:pt x="3169125" y="3187063"/>
                  <a:pt x="3153749" y="3190480"/>
                  <a:pt x="3136665" y="3190480"/>
                </a:cubicBezTo>
                <a:lnTo>
                  <a:pt x="3136665" y="3246858"/>
                </a:lnTo>
                <a:cubicBezTo>
                  <a:pt x="3181084" y="3246858"/>
                  <a:pt x="3203293" y="3254546"/>
                  <a:pt x="3203293" y="3269921"/>
                </a:cubicBezTo>
                <a:cubicBezTo>
                  <a:pt x="3167416" y="3269921"/>
                  <a:pt x="3149478" y="3284443"/>
                  <a:pt x="3149478" y="3313486"/>
                </a:cubicBezTo>
                <a:lnTo>
                  <a:pt x="3159728" y="3333987"/>
                </a:lnTo>
                <a:cubicBezTo>
                  <a:pt x="3158020" y="3368156"/>
                  <a:pt x="3143498" y="3401470"/>
                  <a:pt x="3116164" y="3433930"/>
                </a:cubicBezTo>
                <a:lnTo>
                  <a:pt x="3116164" y="3444181"/>
                </a:lnTo>
                <a:cubicBezTo>
                  <a:pt x="3167416" y="3433930"/>
                  <a:pt x="3193043" y="3419409"/>
                  <a:pt x="3193043" y="3400616"/>
                </a:cubicBezTo>
                <a:lnTo>
                  <a:pt x="3169979" y="3367302"/>
                </a:lnTo>
                <a:lnTo>
                  <a:pt x="3203293" y="3346800"/>
                </a:lnTo>
                <a:lnTo>
                  <a:pt x="3213544" y="3346800"/>
                </a:lnTo>
                <a:lnTo>
                  <a:pt x="3203293" y="3367302"/>
                </a:lnTo>
                <a:lnTo>
                  <a:pt x="3203293" y="3380115"/>
                </a:lnTo>
                <a:cubicBezTo>
                  <a:pt x="3278464" y="3269067"/>
                  <a:pt x="3322883" y="3213543"/>
                  <a:pt x="3336550" y="3213543"/>
                </a:cubicBezTo>
                <a:lnTo>
                  <a:pt x="3336550" y="3146915"/>
                </a:lnTo>
                <a:cubicBezTo>
                  <a:pt x="3350217" y="3133248"/>
                  <a:pt x="3361322" y="3081995"/>
                  <a:pt x="3369864" y="2993157"/>
                </a:cubicBezTo>
                <a:cubicBezTo>
                  <a:pt x="3378406" y="2921403"/>
                  <a:pt x="3396345" y="2870151"/>
                  <a:pt x="3423680" y="2839399"/>
                </a:cubicBezTo>
                <a:cubicBezTo>
                  <a:pt x="3406595" y="2839399"/>
                  <a:pt x="3384386" y="2821460"/>
                  <a:pt x="3357051" y="2785584"/>
                </a:cubicBezTo>
                <a:cubicBezTo>
                  <a:pt x="3357051" y="2799251"/>
                  <a:pt x="3335696" y="2828294"/>
                  <a:pt x="3292985" y="2872713"/>
                </a:cubicBezTo>
                <a:cubicBezTo>
                  <a:pt x="3299819" y="2886381"/>
                  <a:pt x="3303236" y="2897485"/>
                  <a:pt x="3303236" y="2906027"/>
                </a:cubicBezTo>
                <a:lnTo>
                  <a:pt x="3280172" y="2906027"/>
                </a:lnTo>
                <a:cubicBezTo>
                  <a:pt x="3266505" y="2906027"/>
                  <a:pt x="3259671" y="2898339"/>
                  <a:pt x="3259671" y="2882964"/>
                </a:cubicBezTo>
                <a:lnTo>
                  <a:pt x="3269922" y="2862463"/>
                </a:lnTo>
                <a:cubicBezTo>
                  <a:pt x="3263088" y="2847087"/>
                  <a:pt x="3259671" y="2835982"/>
                  <a:pt x="3259671" y="2829148"/>
                </a:cubicBezTo>
                <a:lnTo>
                  <a:pt x="3292985" y="2806085"/>
                </a:lnTo>
                <a:lnTo>
                  <a:pt x="3280172" y="2752269"/>
                </a:lnTo>
                <a:cubicBezTo>
                  <a:pt x="3280172" y="2745436"/>
                  <a:pt x="3291277" y="2734331"/>
                  <a:pt x="3313486" y="2718955"/>
                </a:cubicBezTo>
                <a:cubicBezTo>
                  <a:pt x="3306653" y="2703579"/>
                  <a:pt x="3303236" y="2692475"/>
                  <a:pt x="3303236" y="2685641"/>
                </a:cubicBezTo>
                <a:cubicBezTo>
                  <a:pt x="3310070" y="2685641"/>
                  <a:pt x="3313486" y="2682224"/>
                  <a:pt x="3313486" y="2675390"/>
                </a:cubicBezTo>
                <a:cubicBezTo>
                  <a:pt x="3364739" y="2692475"/>
                  <a:pt x="3390365" y="2718101"/>
                  <a:pt x="3390365" y="2752269"/>
                </a:cubicBezTo>
                <a:lnTo>
                  <a:pt x="3403179" y="2752269"/>
                </a:lnTo>
                <a:cubicBezTo>
                  <a:pt x="3403179" y="2736894"/>
                  <a:pt x="3406595" y="2729206"/>
                  <a:pt x="3413429" y="2729206"/>
                </a:cubicBezTo>
                <a:lnTo>
                  <a:pt x="3403179" y="2706142"/>
                </a:lnTo>
                <a:lnTo>
                  <a:pt x="3413429" y="2662577"/>
                </a:lnTo>
                <a:cubicBezTo>
                  <a:pt x="3406595" y="2633534"/>
                  <a:pt x="3403179" y="2607908"/>
                  <a:pt x="3403179" y="2585698"/>
                </a:cubicBezTo>
                <a:lnTo>
                  <a:pt x="3380115" y="2595949"/>
                </a:lnTo>
                <a:cubicBezTo>
                  <a:pt x="3380115" y="2589115"/>
                  <a:pt x="3376698" y="2585698"/>
                  <a:pt x="3369864" y="2585698"/>
                </a:cubicBezTo>
                <a:cubicBezTo>
                  <a:pt x="3369864" y="2590823"/>
                  <a:pt x="3339967" y="2620721"/>
                  <a:pt x="3280172" y="2675390"/>
                </a:cubicBezTo>
                <a:cubicBezTo>
                  <a:pt x="3269922" y="2675390"/>
                  <a:pt x="3255400" y="2660014"/>
                  <a:pt x="3236607" y="2629263"/>
                </a:cubicBezTo>
                <a:cubicBezTo>
                  <a:pt x="3287860" y="2629263"/>
                  <a:pt x="3313486" y="2603637"/>
                  <a:pt x="3313486" y="2552384"/>
                </a:cubicBezTo>
                <a:cubicBezTo>
                  <a:pt x="3351072" y="2530174"/>
                  <a:pt x="3369864" y="2512236"/>
                  <a:pt x="3369864" y="2498569"/>
                </a:cubicBezTo>
                <a:lnTo>
                  <a:pt x="3357051" y="2442191"/>
                </a:lnTo>
                <a:cubicBezTo>
                  <a:pt x="3372427" y="2442191"/>
                  <a:pt x="3380115" y="2438774"/>
                  <a:pt x="3380115" y="2431940"/>
                </a:cubicBezTo>
                <a:cubicBezTo>
                  <a:pt x="3380115" y="2423398"/>
                  <a:pt x="3376698" y="2412293"/>
                  <a:pt x="3369864" y="2398626"/>
                </a:cubicBezTo>
                <a:cubicBezTo>
                  <a:pt x="3383532" y="2350790"/>
                  <a:pt x="3390365" y="2314059"/>
                  <a:pt x="3390365" y="2288433"/>
                </a:cubicBezTo>
                <a:cubicBezTo>
                  <a:pt x="3303236" y="2257681"/>
                  <a:pt x="3259671" y="2235472"/>
                  <a:pt x="3259671" y="2221804"/>
                </a:cubicBezTo>
                <a:lnTo>
                  <a:pt x="3280172" y="2221804"/>
                </a:lnTo>
                <a:cubicBezTo>
                  <a:pt x="3346801" y="2244014"/>
                  <a:pt x="3383532" y="2255119"/>
                  <a:pt x="3390365" y="2255119"/>
                </a:cubicBezTo>
                <a:lnTo>
                  <a:pt x="3413429" y="2255119"/>
                </a:lnTo>
                <a:lnTo>
                  <a:pt x="3413429" y="2211554"/>
                </a:lnTo>
                <a:cubicBezTo>
                  <a:pt x="3442472" y="2080005"/>
                  <a:pt x="3456994" y="2009960"/>
                  <a:pt x="3456994" y="2001418"/>
                </a:cubicBezTo>
                <a:cubicBezTo>
                  <a:pt x="3438201" y="1972374"/>
                  <a:pt x="3423680" y="1957853"/>
                  <a:pt x="3413429" y="1957853"/>
                </a:cubicBezTo>
                <a:lnTo>
                  <a:pt x="3423680" y="1880974"/>
                </a:lnTo>
                <a:lnTo>
                  <a:pt x="3423680" y="1814345"/>
                </a:lnTo>
                <a:cubicBezTo>
                  <a:pt x="3406595" y="1829721"/>
                  <a:pt x="3392074" y="1837409"/>
                  <a:pt x="3380115" y="1837409"/>
                </a:cubicBezTo>
                <a:lnTo>
                  <a:pt x="3390365" y="1860473"/>
                </a:lnTo>
                <a:cubicBezTo>
                  <a:pt x="3390365" y="1882682"/>
                  <a:pt x="3375844" y="1893787"/>
                  <a:pt x="3346801" y="1893787"/>
                </a:cubicBezTo>
                <a:lnTo>
                  <a:pt x="3346801" y="1904038"/>
                </a:lnTo>
                <a:lnTo>
                  <a:pt x="3380115" y="1947602"/>
                </a:lnTo>
                <a:lnTo>
                  <a:pt x="3380115" y="1970666"/>
                </a:lnTo>
                <a:cubicBezTo>
                  <a:pt x="3380115" y="1980917"/>
                  <a:pt x="3365593" y="1995438"/>
                  <a:pt x="3336550" y="2014231"/>
                </a:cubicBezTo>
                <a:cubicBezTo>
                  <a:pt x="3336550" y="2005689"/>
                  <a:pt x="3332279" y="2001418"/>
                  <a:pt x="3323737" y="2001418"/>
                </a:cubicBezTo>
                <a:lnTo>
                  <a:pt x="3336550" y="1980917"/>
                </a:lnTo>
                <a:lnTo>
                  <a:pt x="3336550" y="1937352"/>
                </a:lnTo>
                <a:lnTo>
                  <a:pt x="3313486" y="1947602"/>
                </a:lnTo>
                <a:lnTo>
                  <a:pt x="3303236" y="1947602"/>
                </a:lnTo>
                <a:lnTo>
                  <a:pt x="3313486" y="1893787"/>
                </a:lnTo>
                <a:cubicBezTo>
                  <a:pt x="3279318" y="1849368"/>
                  <a:pt x="3253692" y="1827159"/>
                  <a:pt x="3236607" y="1827159"/>
                </a:cubicBezTo>
                <a:cubicBezTo>
                  <a:pt x="3236607" y="1803241"/>
                  <a:pt x="3222086" y="1769926"/>
                  <a:pt x="3193043" y="1727216"/>
                </a:cubicBezTo>
                <a:lnTo>
                  <a:pt x="3213544" y="1716965"/>
                </a:lnTo>
                <a:cubicBezTo>
                  <a:pt x="3288714" y="1812637"/>
                  <a:pt x="3333133" y="1860473"/>
                  <a:pt x="3346801" y="1860473"/>
                </a:cubicBezTo>
                <a:lnTo>
                  <a:pt x="3357051" y="1837409"/>
                </a:lnTo>
                <a:lnTo>
                  <a:pt x="3357051" y="1606772"/>
                </a:lnTo>
                <a:cubicBezTo>
                  <a:pt x="3353634" y="1589688"/>
                  <a:pt x="3335696" y="1567478"/>
                  <a:pt x="3303236" y="1540144"/>
                </a:cubicBezTo>
                <a:cubicBezTo>
                  <a:pt x="3303236" y="1523059"/>
                  <a:pt x="3299819" y="1468390"/>
                  <a:pt x="3292985" y="1376135"/>
                </a:cubicBezTo>
                <a:lnTo>
                  <a:pt x="3269922" y="1386385"/>
                </a:lnTo>
                <a:lnTo>
                  <a:pt x="3259671" y="1386385"/>
                </a:lnTo>
                <a:lnTo>
                  <a:pt x="3259671" y="1363322"/>
                </a:lnTo>
                <a:lnTo>
                  <a:pt x="3269922" y="1342821"/>
                </a:lnTo>
                <a:cubicBezTo>
                  <a:pt x="3240878" y="1342821"/>
                  <a:pt x="3211835" y="1294985"/>
                  <a:pt x="3182792" y="1199313"/>
                </a:cubicBezTo>
                <a:cubicBezTo>
                  <a:pt x="3167416" y="1199313"/>
                  <a:pt x="3137519" y="1162582"/>
                  <a:pt x="3093100" y="1089120"/>
                </a:cubicBezTo>
                <a:lnTo>
                  <a:pt x="3072599" y="1078869"/>
                </a:lnTo>
                <a:lnTo>
                  <a:pt x="3072599" y="1099370"/>
                </a:lnTo>
                <a:lnTo>
                  <a:pt x="3082849" y="1122434"/>
                </a:lnTo>
                <a:lnTo>
                  <a:pt x="3059786" y="1132685"/>
                </a:lnTo>
                <a:lnTo>
                  <a:pt x="3039285" y="1099370"/>
                </a:lnTo>
                <a:lnTo>
                  <a:pt x="3039285" y="1045555"/>
                </a:lnTo>
                <a:cubicBezTo>
                  <a:pt x="2998282" y="1045555"/>
                  <a:pt x="2953863" y="1031034"/>
                  <a:pt x="2906028" y="1001990"/>
                </a:cubicBezTo>
                <a:close/>
                <a:moveTo>
                  <a:pt x="1827158" y="989177"/>
                </a:moveTo>
                <a:cubicBezTo>
                  <a:pt x="1827158" y="997719"/>
                  <a:pt x="1830575" y="1001990"/>
                  <a:pt x="1837409" y="1001990"/>
                </a:cubicBezTo>
                <a:cubicBezTo>
                  <a:pt x="1830575" y="1015658"/>
                  <a:pt x="1827158" y="1025908"/>
                  <a:pt x="1827158" y="1032742"/>
                </a:cubicBezTo>
                <a:lnTo>
                  <a:pt x="1806657" y="1032742"/>
                </a:lnTo>
                <a:lnTo>
                  <a:pt x="1806657" y="1012241"/>
                </a:lnTo>
                <a:cubicBezTo>
                  <a:pt x="1808365" y="996865"/>
                  <a:pt x="1815199" y="989177"/>
                  <a:pt x="1827158" y="989177"/>
                </a:cubicBezTo>
                <a:close/>
                <a:moveTo>
                  <a:pt x="1342820" y="989177"/>
                </a:moveTo>
                <a:lnTo>
                  <a:pt x="1376135" y="989177"/>
                </a:lnTo>
                <a:lnTo>
                  <a:pt x="1376135" y="1001990"/>
                </a:lnTo>
                <a:cubicBezTo>
                  <a:pt x="1376135" y="1015658"/>
                  <a:pt x="1368447" y="1022491"/>
                  <a:pt x="1353071" y="1022491"/>
                </a:cubicBezTo>
                <a:lnTo>
                  <a:pt x="1342820" y="1001990"/>
                </a:lnTo>
                <a:close/>
                <a:moveTo>
                  <a:pt x="0" y="968676"/>
                </a:moveTo>
                <a:cubicBezTo>
                  <a:pt x="39294" y="968676"/>
                  <a:pt x="87130" y="1005407"/>
                  <a:pt x="143507" y="1078869"/>
                </a:cubicBezTo>
                <a:lnTo>
                  <a:pt x="143507" y="1089120"/>
                </a:lnTo>
                <a:lnTo>
                  <a:pt x="120444" y="1089120"/>
                </a:lnTo>
                <a:cubicBezTo>
                  <a:pt x="115318" y="1089120"/>
                  <a:pt x="75171" y="1052389"/>
                  <a:pt x="0" y="978927"/>
                </a:cubicBezTo>
                <a:close/>
                <a:moveTo>
                  <a:pt x="1750279" y="935362"/>
                </a:moveTo>
                <a:lnTo>
                  <a:pt x="1760530" y="955863"/>
                </a:lnTo>
                <a:lnTo>
                  <a:pt x="1740029" y="968676"/>
                </a:lnTo>
                <a:lnTo>
                  <a:pt x="1727215" y="945612"/>
                </a:lnTo>
                <a:close/>
                <a:moveTo>
                  <a:pt x="1496578" y="878984"/>
                </a:moveTo>
                <a:cubicBezTo>
                  <a:pt x="1511954" y="882401"/>
                  <a:pt x="1519642" y="890089"/>
                  <a:pt x="1519642" y="902048"/>
                </a:cubicBezTo>
                <a:cubicBezTo>
                  <a:pt x="1519642" y="915715"/>
                  <a:pt x="1511954" y="922549"/>
                  <a:pt x="1496578" y="922549"/>
                </a:cubicBezTo>
                <a:cubicBezTo>
                  <a:pt x="1482911" y="922549"/>
                  <a:pt x="1476077" y="915715"/>
                  <a:pt x="1476077" y="902048"/>
                </a:cubicBezTo>
                <a:cubicBezTo>
                  <a:pt x="1477786" y="886672"/>
                  <a:pt x="1484619" y="878984"/>
                  <a:pt x="1496578" y="878984"/>
                </a:cubicBezTo>
                <a:close/>
                <a:moveTo>
                  <a:pt x="87130" y="868733"/>
                </a:moveTo>
                <a:lnTo>
                  <a:pt x="99943" y="868733"/>
                </a:lnTo>
                <a:cubicBezTo>
                  <a:pt x="113610" y="870442"/>
                  <a:pt x="120444" y="878130"/>
                  <a:pt x="120444" y="891797"/>
                </a:cubicBezTo>
                <a:lnTo>
                  <a:pt x="120444" y="902048"/>
                </a:lnTo>
                <a:cubicBezTo>
                  <a:pt x="120444" y="912298"/>
                  <a:pt x="109339" y="923403"/>
                  <a:pt x="87130" y="935362"/>
                </a:cubicBezTo>
                <a:cubicBezTo>
                  <a:pt x="76879" y="935362"/>
                  <a:pt x="65774" y="924257"/>
                  <a:pt x="53815" y="902048"/>
                </a:cubicBezTo>
                <a:cubicBezTo>
                  <a:pt x="53815" y="891797"/>
                  <a:pt x="64920" y="880692"/>
                  <a:pt x="87130" y="868733"/>
                </a:cubicBezTo>
                <a:close/>
                <a:moveTo>
                  <a:pt x="3544123" y="781604"/>
                </a:moveTo>
                <a:lnTo>
                  <a:pt x="3567187" y="781604"/>
                </a:lnTo>
                <a:cubicBezTo>
                  <a:pt x="3582563" y="783312"/>
                  <a:pt x="3590251" y="790146"/>
                  <a:pt x="3590251" y="802105"/>
                </a:cubicBezTo>
                <a:cubicBezTo>
                  <a:pt x="3590251" y="817481"/>
                  <a:pt x="3582563" y="825169"/>
                  <a:pt x="3567187" y="825169"/>
                </a:cubicBezTo>
                <a:lnTo>
                  <a:pt x="3544123" y="791854"/>
                </a:lnTo>
                <a:close/>
                <a:moveTo>
                  <a:pt x="1629835" y="748290"/>
                </a:moveTo>
                <a:lnTo>
                  <a:pt x="1640086" y="748290"/>
                </a:lnTo>
                <a:lnTo>
                  <a:pt x="1640086" y="781604"/>
                </a:lnTo>
                <a:lnTo>
                  <a:pt x="1606772" y="781604"/>
                </a:lnTo>
                <a:lnTo>
                  <a:pt x="1606772" y="768791"/>
                </a:lnTo>
                <a:cubicBezTo>
                  <a:pt x="1610188" y="755123"/>
                  <a:pt x="1617876" y="748290"/>
                  <a:pt x="1629835" y="748290"/>
                </a:cubicBezTo>
                <a:close/>
                <a:moveTo>
                  <a:pt x="1353071" y="735476"/>
                </a:moveTo>
                <a:cubicBezTo>
                  <a:pt x="1368447" y="738893"/>
                  <a:pt x="1376135" y="746581"/>
                  <a:pt x="1376135" y="758540"/>
                </a:cubicBezTo>
                <a:cubicBezTo>
                  <a:pt x="1376135" y="773916"/>
                  <a:pt x="1368447" y="781604"/>
                  <a:pt x="1353071" y="781604"/>
                </a:cubicBezTo>
                <a:cubicBezTo>
                  <a:pt x="1339403" y="781604"/>
                  <a:pt x="1332570" y="773916"/>
                  <a:pt x="1332570" y="758540"/>
                </a:cubicBezTo>
                <a:cubicBezTo>
                  <a:pt x="1334278" y="743164"/>
                  <a:pt x="1341112" y="735476"/>
                  <a:pt x="1353071" y="735476"/>
                </a:cubicBezTo>
                <a:close/>
                <a:moveTo>
                  <a:pt x="1232627" y="735476"/>
                </a:moveTo>
                <a:cubicBezTo>
                  <a:pt x="1273629" y="735476"/>
                  <a:pt x="1303527" y="754269"/>
                  <a:pt x="1322319" y="791854"/>
                </a:cubicBezTo>
                <a:lnTo>
                  <a:pt x="1322319" y="825169"/>
                </a:lnTo>
                <a:cubicBezTo>
                  <a:pt x="1322319" y="838836"/>
                  <a:pt x="1314631" y="845670"/>
                  <a:pt x="1299255" y="845670"/>
                </a:cubicBezTo>
                <a:lnTo>
                  <a:pt x="1255691" y="845670"/>
                </a:lnTo>
                <a:cubicBezTo>
                  <a:pt x="1218105" y="826877"/>
                  <a:pt x="1199313" y="797834"/>
                  <a:pt x="1199313" y="758540"/>
                </a:cubicBezTo>
                <a:close/>
                <a:moveTo>
                  <a:pt x="3480058" y="648347"/>
                </a:moveTo>
                <a:lnTo>
                  <a:pt x="3510809" y="648347"/>
                </a:lnTo>
                <a:lnTo>
                  <a:pt x="3510809" y="671410"/>
                </a:lnTo>
                <a:lnTo>
                  <a:pt x="3480058" y="671410"/>
                </a:lnTo>
                <a:close/>
                <a:moveTo>
                  <a:pt x="2201303" y="571468"/>
                </a:moveTo>
                <a:lnTo>
                  <a:pt x="2201303" y="604782"/>
                </a:lnTo>
                <a:cubicBezTo>
                  <a:pt x="2209845" y="604782"/>
                  <a:pt x="2220950" y="608199"/>
                  <a:pt x="2234617" y="615032"/>
                </a:cubicBezTo>
                <a:lnTo>
                  <a:pt x="2244868" y="594531"/>
                </a:lnTo>
                <a:cubicBezTo>
                  <a:pt x="2244868" y="579156"/>
                  <a:pt x="2238034" y="571468"/>
                  <a:pt x="2224366" y="571468"/>
                </a:cubicBezTo>
                <a:close/>
                <a:moveTo>
                  <a:pt x="197323" y="561217"/>
                </a:moveTo>
                <a:cubicBezTo>
                  <a:pt x="272493" y="612470"/>
                  <a:pt x="342539" y="638096"/>
                  <a:pt x="407459" y="638096"/>
                </a:cubicBezTo>
                <a:lnTo>
                  <a:pt x="430522" y="625283"/>
                </a:lnTo>
                <a:cubicBezTo>
                  <a:pt x="550112" y="685078"/>
                  <a:pt x="612469" y="714975"/>
                  <a:pt x="617595" y="714975"/>
                </a:cubicBezTo>
                <a:lnTo>
                  <a:pt x="758540" y="748290"/>
                </a:lnTo>
                <a:cubicBezTo>
                  <a:pt x="773915" y="739747"/>
                  <a:pt x="785020" y="735476"/>
                  <a:pt x="791854" y="735476"/>
                </a:cubicBezTo>
                <a:cubicBezTo>
                  <a:pt x="791854" y="759394"/>
                  <a:pt x="825168" y="789292"/>
                  <a:pt x="891797" y="825169"/>
                </a:cubicBezTo>
                <a:cubicBezTo>
                  <a:pt x="891797" y="838836"/>
                  <a:pt x="1005407" y="904610"/>
                  <a:pt x="1232627" y="1022491"/>
                </a:cubicBezTo>
                <a:cubicBezTo>
                  <a:pt x="1283880" y="1066910"/>
                  <a:pt x="1309506" y="1092537"/>
                  <a:pt x="1309506" y="1099370"/>
                </a:cubicBezTo>
                <a:lnTo>
                  <a:pt x="1299255" y="1099370"/>
                </a:lnTo>
                <a:cubicBezTo>
                  <a:pt x="1119871" y="990031"/>
                  <a:pt x="1017366" y="935362"/>
                  <a:pt x="991739" y="935362"/>
                </a:cubicBezTo>
                <a:cubicBezTo>
                  <a:pt x="991739" y="945612"/>
                  <a:pt x="980635" y="956717"/>
                  <a:pt x="958425" y="968676"/>
                </a:cubicBezTo>
                <a:cubicBezTo>
                  <a:pt x="949883" y="968676"/>
                  <a:pt x="931090" y="943050"/>
                  <a:pt x="902047" y="891797"/>
                </a:cubicBezTo>
                <a:cubicBezTo>
                  <a:pt x="837127" y="847378"/>
                  <a:pt x="767936" y="817481"/>
                  <a:pt x="694474" y="802105"/>
                </a:cubicBezTo>
                <a:cubicBezTo>
                  <a:pt x="694474" y="766228"/>
                  <a:pt x="598802" y="733768"/>
                  <a:pt x="407459" y="704725"/>
                </a:cubicBezTo>
                <a:cubicBezTo>
                  <a:pt x="407459" y="682515"/>
                  <a:pt x="311787" y="660306"/>
                  <a:pt x="120444" y="638096"/>
                </a:cubicBezTo>
                <a:cubicBezTo>
                  <a:pt x="69191" y="617595"/>
                  <a:pt x="43565" y="603074"/>
                  <a:pt x="43565" y="594531"/>
                </a:cubicBezTo>
                <a:lnTo>
                  <a:pt x="43565" y="581718"/>
                </a:lnTo>
                <a:cubicBezTo>
                  <a:pt x="58941" y="590260"/>
                  <a:pt x="70045" y="594531"/>
                  <a:pt x="76879" y="594531"/>
                </a:cubicBezTo>
                <a:close/>
                <a:moveTo>
                  <a:pt x="2244868" y="538153"/>
                </a:moveTo>
                <a:lnTo>
                  <a:pt x="2244868" y="548404"/>
                </a:lnTo>
                <a:lnTo>
                  <a:pt x="2290995" y="561217"/>
                </a:lnTo>
                <a:lnTo>
                  <a:pt x="2301246" y="561217"/>
                </a:lnTo>
                <a:lnTo>
                  <a:pt x="2301246" y="548404"/>
                </a:lnTo>
                <a:lnTo>
                  <a:pt x="2257681" y="538153"/>
                </a:lnTo>
                <a:close/>
                <a:moveTo>
                  <a:pt x="891797" y="538153"/>
                </a:moveTo>
                <a:lnTo>
                  <a:pt x="902047" y="538153"/>
                </a:lnTo>
                <a:cubicBezTo>
                  <a:pt x="919131" y="538153"/>
                  <a:pt x="930236" y="556946"/>
                  <a:pt x="935361" y="594531"/>
                </a:cubicBezTo>
                <a:lnTo>
                  <a:pt x="914860" y="604782"/>
                </a:lnTo>
                <a:lnTo>
                  <a:pt x="891797" y="604782"/>
                </a:lnTo>
                <a:cubicBezTo>
                  <a:pt x="881546" y="604782"/>
                  <a:pt x="870441" y="593677"/>
                  <a:pt x="858482" y="571468"/>
                </a:cubicBezTo>
                <a:cubicBezTo>
                  <a:pt x="858482" y="561217"/>
                  <a:pt x="869587" y="550112"/>
                  <a:pt x="891797" y="538153"/>
                </a:cubicBezTo>
                <a:close/>
                <a:moveTo>
                  <a:pt x="3193043" y="504839"/>
                </a:moveTo>
                <a:cubicBezTo>
                  <a:pt x="3193043" y="556092"/>
                  <a:pt x="3189626" y="581718"/>
                  <a:pt x="3182792" y="581718"/>
                </a:cubicBezTo>
                <a:cubicBezTo>
                  <a:pt x="3191334" y="626137"/>
                  <a:pt x="3201585" y="648347"/>
                  <a:pt x="3213544" y="648347"/>
                </a:cubicBezTo>
                <a:lnTo>
                  <a:pt x="3236607" y="648347"/>
                </a:lnTo>
                <a:cubicBezTo>
                  <a:pt x="3236607" y="641513"/>
                  <a:pt x="3240024" y="630408"/>
                  <a:pt x="3246858" y="615032"/>
                </a:cubicBezTo>
                <a:cubicBezTo>
                  <a:pt x="3233191" y="615032"/>
                  <a:pt x="3226357" y="608199"/>
                  <a:pt x="3226357" y="594531"/>
                </a:cubicBezTo>
                <a:cubicBezTo>
                  <a:pt x="3228065" y="579156"/>
                  <a:pt x="3234899" y="571468"/>
                  <a:pt x="3246858" y="571468"/>
                </a:cubicBezTo>
                <a:cubicBezTo>
                  <a:pt x="3262234" y="578301"/>
                  <a:pt x="3273338" y="581718"/>
                  <a:pt x="3280172" y="581718"/>
                </a:cubicBezTo>
                <a:lnTo>
                  <a:pt x="3259671" y="681661"/>
                </a:lnTo>
                <a:cubicBezTo>
                  <a:pt x="3269922" y="681661"/>
                  <a:pt x="3284443" y="699599"/>
                  <a:pt x="3303236" y="735476"/>
                </a:cubicBezTo>
                <a:cubicBezTo>
                  <a:pt x="3296402" y="750852"/>
                  <a:pt x="3292985" y="761957"/>
                  <a:pt x="3292985" y="768791"/>
                </a:cubicBezTo>
                <a:cubicBezTo>
                  <a:pt x="3320320" y="717538"/>
                  <a:pt x="3352780" y="691911"/>
                  <a:pt x="3390365" y="691911"/>
                </a:cubicBezTo>
                <a:cubicBezTo>
                  <a:pt x="3398907" y="707287"/>
                  <a:pt x="3403179" y="718392"/>
                  <a:pt x="3403179" y="725226"/>
                </a:cubicBezTo>
                <a:lnTo>
                  <a:pt x="3413429" y="725226"/>
                </a:lnTo>
                <a:lnTo>
                  <a:pt x="3413429" y="691911"/>
                </a:lnTo>
                <a:cubicBezTo>
                  <a:pt x="3372427" y="611615"/>
                  <a:pt x="3298965" y="549258"/>
                  <a:pt x="3193043" y="504839"/>
                </a:cubicBezTo>
                <a:close/>
                <a:moveTo>
                  <a:pt x="3136665" y="504839"/>
                </a:moveTo>
                <a:lnTo>
                  <a:pt x="3136665" y="561217"/>
                </a:lnTo>
                <a:lnTo>
                  <a:pt x="3159728" y="561217"/>
                </a:lnTo>
                <a:lnTo>
                  <a:pt x="3159728" y="527903"/>
                </a:lnTo>
                <a:cubicBezTo>
                  <a:pt x="3159728" y="512527"/>
                  <a:pt x="3152040" y="504839"/>
                  <a:pt x="3136665" y="504839"/>
                </a:cubicBezTo>
                <a:close/>
                <a:moveTo>
                  <a:pt x="2301246" y="484338"/>
                </a:moveTo>
                <a:cubicBezTo>
                  <a:pt x="2287578" y="491171"/>
                  <a:pt x="2276473" y="494589"/>
                  <a:pt x="2267931" y="494589"/>
                </a:cubicBezTo>
                <a:lnTo>
                  <a:pt x="2267931" y="517652"/>
                </a:lnTo>
                <a:lnTo>
                  <a:pt x="2278182" y="517652"/>
                </a:lnTo>
                <a:cubicBezTo>
                  <a:pt x="2293558" y="509110"/>
                  <a:pt x="2304663" y="504839"/>
                  <a:pt x="2311496" y="504839"/>
                </a:cubicBezTo>
                <a:lnTo>
                  <a:pt x="2311496" y="484338"/>
                </a:lnTo>
                <a:close/>
                <a:moveTo>
                  <a:pt x="3016221" y="427960"/>
                </a:moveTo>
                <a:lnTo>
                  <a:pt x="3049535" y="427960"/>
                </a:lnTo>
                <a:lnTo>
                  <a:pt x="3049535" y="461274"/>
                </a:lnTo>
                <a:lnTo>
                  <a:pt x="2995720" y="451024"/>
                </a:lnTo>
                <a:cubicBezTo>
                  <a:pt x="2997428" y="435648"/>
                  <a:pt x="3004262" y="427960"/>
                  <a:pt x="3016221" y="427960"/>
                </a:cubicBezTo>
                <a:close/>
                <a:moveTo>
                  <a:pt x="2444753" y="394646"/>
                </a:moveTo>
                <a:lnTo>
                  <a:pt x="2455004" y="417710"/>
                </a:lnTo>
                <a:lnTo>
                  <a:pt x="2411439" y="461274"/>
                </a:lnTo>
                <a:cubicBezTo>
                  <a:pt x="2438774" y="483484"/>
                  <a:pt x="2464400" y="494589"/>
                  <a:pt x="2488318" y="494589"/>
                </a:cubicBezTo>
                <a:cubicBezTo>
                  <a:pt x="2507111" y="494589"/>
                  <a:pt x="2532737" y="483484"/>
                  <a:pt x="2565197" y="461274"/>
                </a:cubicBezTo>
                <a:lnTo>
                  <a:pt x="2608762" y="461274"/>
                </a:lnTo>
                <a:cubicBezTo>
                  <a:pt x="2624138" y="462983"/>
                  <a:pt x="2631826" y="470671"/>
                  <a:pt x="2631826" y="484338"/>
                </a:cubicBezTo>
                <a:lnTo>
                  <a:pt x="2685641" y="471525"/>
                </a:lnTo>
                <a:cubicBezTo>
                  <a:pt x="2702725" y="471525"/>
                  <a:pt x="2717247" y="475796"/>
                  <a:pt x="2729206" y="484338"/>
                </a:cubicBezTo>
                <a:lnTo>
                  <a:pt x="2795834" y="471525"/>
                </a:lnTo>
                <a:lnTo>
                  <a:pt x="2895777" y="471525"/>
                </a:lnTo>
                <a:lnTo>
                  <a:pt x="2929091" y="451024"/>
                </a:lnTo>
                <a:lnTo>
                  <a:pt x="2939342" y="451024"/>
                </a:lnTo>
                <a:cubicBezTo>
                  <a:pt x="2954718" y="452732"/>
                  <a:pt x="2962406" y="459566"/>
                  <a:pt x="2962406" y="471525"/>
                </a:cubicBezTo>
                <a:cubicBezTo>
                  <a:pt x="2953863" y="471525"/>
                  <a:pt x="2949592" y="475796"/>
                  <a:pt x="2949592" y="484338"/>
                </a:cubicBezTo>
                <a:lnTo>
                  <a:pt x="3039285" y="561217"/>
                </a:lnTo>
                <a:cubicBezTo>
                  <a:pt x="3063202" y="545841"/>
                  <a:pt x="3081141" y="538153"/>
                  <a:pt x="3093100" y="538153"/>
                </a:cubicBezTo>
                <a:lnTo>
                  <a:pt x="3093100" y="517652"/>
                </a:lnTo>
                <a:lnTo>
                  <a:pt x="3082849" y="494589"/>
                </a:lnTo>
                <a:cubicBezTo>
                  <a:pt x="3094808" y="487755"/>
                  <a:pt x="3109330" y="484338"/>
                  <a:pt x="3126414" y="484338"/>
                </a:cubicBezTo>
                <a:lnTo>
                  <a:pt x="3126414" y="471525"/>
                </a:lnTo>
                <a:lnTo>
                  <a:pt x="3116164" y="451024"/>
                </a:lnTo>
                <a:cubicBezTo>
                  <a:pt x="3140081" y="451024"/>
                  <a:pt x="3158020" y="446753"/>
                  <a:pt x="3169979" y="438211"/>
                </a:cubicBezTo>
                <a:lnTo>
                  <a:pt x="3159728" y="417710"/>
                </a:lnTo>
                <a:lnTo>
                  <a:pt x="3159728" y="407459"/>
                </a:lnTo>
                <a:lnTo>
                  <a:pt x="3169979" y="407459"/>
                </a:lnTo>
                <a:cubicBezTo>
                  <a:pt x="3291277" y="451878"/>
                  <a:pt x="3353634" y="480921"/>
                  <a:pt x="3357051" y="494589"/>
                </a:cubicBezTo>
                <a:cubicBezTo>
                  <a:pt x="3387803" y="515090"/>
                  <a:pt x="3406595" y="540716"/>
                  <a:pt x="3413429" y="571468"/>
                </a:cubicBezTo>
                <a:lnTo>
                  <a:pt x="3413429" y="604782"/>
                </a:lnTo>
                <a:cubicBezTo>
                  <a:pt x="3423680" y="604782"/>
                  <a:pt x="3434784" y="615887"/>
                  <a:pt x="3446743" y="638096"/>
                </a:cubicBezTo>
                <a:cubicBezTo>
                  <a:pt x="3438201" y="651764"/>
                  <a:pt x="3433930" y="662868"/>
                  <a:pt x="3433930" y="671410"/>
                </a:cubicBezTo>
                <a:cubicBezTo>
                  <a:pt x="3449306" y="671410"/>
                  <a:pt x="3460411" y="700454"/>
                  <a:pt x="3467244" y="758540"/>
                </a:cubicBezTo>
                <a:cubicBezTo>
                  <a:pt x="3482620" y="758540"/>
                  <a:pt x="3519351" y="787583"/>
                  <a:pt x="3577438" y="845670"/>
                </a:cubicBezTo>
                <a:lnTo>
                  <a:pt x="3600501" y="845670"/>
                </a:lnTo>
                <a:lnTo>
                  <a:pt x="3654317" y="835419"/>
                </a:lnTo>
                <a:lnTo>
                  <a:pt x="3654317" y="768791"/>
                </a:lnTo>
                <a:lnTo>
                  <a:pt x="3677380" y="768791"/>
                </a:lnTo>
                <a:cubicBezTo>
                  <a:pt x="3735467" y="811501"/>
                  <a:pt x="3764510" y="841399"/>
                  <a:pt x="3764510" y="858483"/>
                </a:cubicBezTo>
                <a:lnTo>
                  <a:pt x="3731196" y="955863"/>
                </a:lnTo>
                <a:cubicBezTo>
                  <a:pt x="3758530" y="1034450"/>
                  <a:pt x="3791845" y="1101079"/>
                  <a:pt x="3831138" y="1155748"/>
                </a:cubicBezTo>
                <a:lnTo>
                  <a:pt x="3831138" y="1112184"/>
                </a:lnTo>
                <a:cubicBezTo>
                  <a:pt x="3808929" y="1083140"/>
                  <a:pt x="3797824" y="1049826"/>
                  <a:pt x="3797824" y="1012241"/>
                </a:cubicBezTo>
                <a:lnTo>
                  <a:pt x="3808075" y="1012241"/>
                </a:lnTo>
                <a:cubicBezTo>
                  <a:pt x="3838826" y="1019074"/>
                  <a:pt x="3854202" y="1070327"/>
                  <a:pt x="3854202" y="1165999"/>
                </a:cubicBezTo>
                <a:lnTo>
                  <a:pt x="3864453" y="1165999"/>
                </a:lnTo>
                <a:cubicBezTo>
                  <a:pt x="3871286" y="1121580"/>
                  <a:pt x="3882391" y="1099370"/>
                  <a:pt x="3897767" y="1099370"/>
                </a:cubicBezTo>
                <a:lnTo>
                  <a:pt x="3918268" y="1099370"/>
                </a:lnTo>
                <a:cubicBezTo>
                  <a:pt x="3933644" y="1171124"/>
                  <a:pt x="3941332" y="1211272"/>
                  <a:pt x="3941332" y="1219814"/>
                </a:cubicBezTo>
                <a:lnTo>
                  <a:pt x="3941332" y="1242878"/>
                </a:lnTo>
                <a:lnTo>
                  <a:pt x="3908017" y="1242878"/>
                </a:lnTo>
                <a:lnTo>
                  <a:pt x="3908017" y="1176249"/>
                </a:lnTo>
                <a:lnTo>
                  <a:pt x="3887516" y="1176249"/>
                </a:lnTo>
                <a:lnTo>
                  <a:pt x="3887516" y="1219814"/>
                </a:lnTo>
                <a:cubicBezTo>
                  <a:pt x="3887516" y="1235190"/>
                  <a:pt x="3916560" y="1265087"/>
                  <a:pt x="3974646" y="1309506"/>
                </a:cubicBezTo>
                <a:cubicBezTo>
                  <a:pt x="3974646" y="1316340"/>
                  <a:pt x="3978063" y="1327445"/>
                  <a:pt x="3984897" y="1342821"/>
                </a:cubicBezTo>
                <a:cubicBezTo>
                  <a:pt x="3978063" y="1356488"/>
                  <a:pt x="3974646" y="1367593"/>
                  <a:pt x="3974646" y="1376135"/>
                </a:cubicBezTo>
                <a:lnTo>
                  <a:pt x="3984897" y="1429950"/>
                </a:lnTo>
                <a:cubicBezTo>
                  <a:pt x="3984897" y="1436784"/>
                  <a:pt x="3981480" y="1440201"/>
                  <a:pt x="3974646" y="1440201"/>
                </a:cubicBezTo>
                <a:cubicBezTo>
                  <a:pt x="3988313" y="1506829"/>
                  <a:pt x="3995147" y="1569187"/>
                  <a:pt x="3995147" y="1627273"/>
                </a:cubicBezTo>
                <a:lnTo>
                  <a:pt x="3974646" y="1627273"/>
                </a:lnTo>
                <a:lnTo>
                  <a:pt x="3974646" y="1606772"/>
                </a:lnTo>
                <a:lnTo>
                  <a:pt x="3964395" y="1606772"/>
                </a:lnTo>
                <a:lnTo>
                  <a:pt x="3964395" y="1627273"/>
                </a:lnTo>
                <a:lnTo>
                  <a:pt x="3941332" y="1627273"/>
                </a:lnTo>
                <a:lnTo>
                  <a:pt x="3951582" y="1496579"/>
                </a:lnTo>
                <a:lnTo>
                  <a:pt x="3951582" y="1463264"/>
                </a:lnTo>
                <a:cubicBezTo>
                  <a:pt x="3951582" y="1447889"/>
                  <a:pt x="3944749" y="1440201"/>
                  <a:pt x="3931081" y="1440201"/>
                </a:cubicBezTo>
                <a:lnTo>
                  <a:pt x="3897767" y="1486328"/>
                </a:lnTo>
                <a:lnTo>
                  <a:pt x="3897767" y="1496579"/>
                </a:lnTo>
                <a:cubicBezTo>
                  <a:pt x="3926810" y="1496579"/>
                  <a:pt x="3941332" y="1503412"/>
                  <a:pt x="3941332" y="1517080"/>
                </a:cubicBezTo>
                <a:cubicBezTo>
                  <a:pt x="3925956" y="1523913"/>
                  <a:pt x="3918268" y="1571749"/>
                  <a:pt x="3918268" y="1660587"/>
                </a:cubicBezTo>
                <a:lnTo>
                  <a:pt x="3941332" y="1673401"/>
                </a:lnTo>
                <a:cubicBezTo>
                  <a:pt x="3941332" y="1661442"/>
                  <a:pt x="3955853" y="1650337"/>
                  <a:pt x="3984897" y="1640086"/>
                </a:cubicBezTo>
                <a:cubicBezTo>
                  <a:pt x="3991730" y="1662296"/>
                  <a:pt x="4013940" y="1673401"/>
                  <a:pt x="4051525" y="1673401"/>
                </a:cubicBezTo>
                <a:lnTo>
                  <a:pt x="4051525" y="1693902"/>
                </a:lnTo>
                <a:cubicBezTo>
                  <a:pt x="4019065" y="1693902"/>
                  <a:pt x="3996855" y="1697319"/>
                  <a:pt x="3984897" y="1704152"/>
                </a:cubicBezTo>
                <a:cubicBezTo>
                  <a:pt x="3972938" y="1697319"/>
                  <a:pt x="3958416" y="1693902"/>
                  <a:pt x="3941332" y="1693902"/>
                </a:cubicBezTo>
                <a:lnTo>
                  <a:pt x="3941332" y="1716965"/>
                </a:lnTo>
                <a:cubicBezTo>
                  <a:pt x="3963541" y="1716965"/>
                  <a:pt x="3974646" y="1723799"/>
                  <a:pt x="3974646" y="1737466"/>
                </a:cubicBezTo>
                <a:cubicBezTo>
                  <a:pt x="3967812" y="1752842"/>
                  <a:pt x="3964395" y="1763947"/>
                  <a:pt x="3964395" y="1770781"/>
                </a:cubicBezTo>
                <a:lnTo>
                  <a:pt x="3941332" y="1770781"/>
                </a:lnTo>
                <a:lnTo>
                  <a:pt x="3941332" y="1727216"/>
                </a:lnTo>
                <a:cubicBezTo>
                  <a:pt x="3925956" y="1728924"/>
                  <a:pt x="3918268" y="1736612"/>
                  <a:pt x="3918268" y="1750280"/>
                </a:cubicBezTo>
                <a:lnTo>
                  <a:pt x="3931081" y="1770781"/>
                </a:lnTo>
                <a:lnTo>
                  <a:pt x="3908017" y="1783594"/>
                </a:lnTo>
                <a:lnTo>
                  <a:pt x="3918268" y="1837409"/>
                </a:lnTo>
                <a:lnTo>
                  <a:pt x="3908017" y="1914288"/>
                </a:lnTo>
                <a:lnTo>
                  <a:pt x="3908017" y="1924539"/>
                </a:lnTo>
                <a:lnTo>
                  <a:pt x="3918268" y="1924539"/>
                </a:lnTo>
                <a:lnTo>
                  <a:pt x="3918268" y="1880974"/>
                </a:lnTo>
                <a:lnTo>
                  <a:pt x="3951582" y="1880974"/>
                </a:lnTo>
                <a:lnTo>
                  <a:pt x="3951582" y="1893787"/>
                </a:lnTo>
                <a:cubicBezTo>
                  <a:pt x="3936206" y="1936498"/>
                  <a:pt x="3903747" y="1957853"/>
                  <a:pt x="3854202" y="1957853"/>
                </a:cubicBezTo>
                <a:lnTo>
                  <a:pt x="3854202" y="1991167"/>
                </a:lnTo>
                <a:cubicBezTo>
                  <a:pt x="3854202" y="2021919"/>
                  <a:pt x="3835409" y="2080859"/>
                  <a:pt x="3797824" y="2167989"/>
                </a:cubicBezTo>
                <a:lnTo>
                  <a:pt x="3808075" y="2167989"/>
                </a:lnTo>
                <a:lnTo>
                  <a:pt x="3797824" y="2191053"/>
                </a:lnTo>
                <a:lnTo>
                  <a:pt x="3797824" y="2211554"/>
                </a:lnTo>
                <a:cubicBezTo>
                  <a:pt x="3809783" y="2211554"/>
                  <a:pt x="3831993" y="2189344"/>
                  <a:pt x="3864453" y="2144925"/>
                </a:cubicBezTo>
                <a:lnTo>
                  <a:pt x="3918268" y="2157738"/>
                </a:lnTo>
                <a:lnTo>
                  <a:pt x="3918268" y="2178240"/>
                </a:lnTo>
                <a:cubicBezTo>
                  <a:pt x="3918268" y="2193615"/>
                  <a:pt x="3908017" y="2201303"/>
                  <a:pt x="3887516" y="2201303"/>
                </a:cubicBezTo>
                <a:lnTo>
                  <a:pt x="3887516" y="2221804"/>
                </a:lnTo>
                <a:lnTo>
                  <a:pt x="3908017" y="2221804"/>
                </a:lnTo>
                <a:lnTo>
                  <a:pt x="3908017" y="2244868"/>
                </a:lnTo>
                <a:lnTo>
                  <a:pt x="3864453" y="2255119"/>
                </a:lnTo>
                <a:cubicBezTo>
                  <a:pt x="3857619" y="2241451"/>
                  <a:pt x="3854202" y="2230346"/>
                  <a:pt x="3854202" y="2221804"/>
                </a:cubicBezTo>
                <a:lnTo>
                  <a:pt x="3831138" y="2221804"/>
                </a:lnTo>
                <a:lnTo>
                  <a:pt x="3831138" y="2244868"/>
                </a:lnTo>
                <a:cubicBezTo>
                  <a:pt x="3846514" y="2244868"/>
                  <a:pt x="3854202" y="2259390"/>
                  <a:pt x="3854202" y="2288433"/>
                </a:cubicBezTo>
                <a:lnTo>
                  <a:pt x="3908017" y="2278182"/>
                </a:lnTo>
                <a:lnTo>
                  <a:pt x="3908017" y="2355061"/>
                </a:lnTo>
                <a:cubicBezTo>
                  <a:pt x="3908017" y="2378979"/>
                  <a:pt x="3896913" y="2404606"/>
                  <a:pt x="3874703" y="2431940"/>
                </a:cubicBezTo>
                <a:cubicBezTo>
                  <a:pt x="3883245" y="2431940"/>
                  <a:pt x="3887516" y="2435357"/>
                  <a:pt x="3887516" y="2442191"/>
                </a:cubicBezTo>
                <a:lnTo>
                  <a:pt x="3908017" y="2431940"/>
                </a:lnTo>
                <a:lnTo>
                  <a:pt x="3918268" y="2431940"/>
                </a:lnTo>
                <a:lnTo>
                  <a:pt x="3918268" y="2465255"/>
                </a:lnTo>
                <a:lnTo>
                  <a:pt x="3974646" y="2455004"/>
                </a:lnTo>
                <a:lnTo>
                  <a:pt x="3974646" y="2475505"/>
                </a:lnTo>
                <a:lnTo>
                  <a:pt x="4007960" y="2475505"/>
                </a:lnTo>
                <a:lnTo>
                  <a:pt x="4007960" y="2455004"/>
                </a:lnTo>
                <a:lnTo>
                  <a:pt x="4061776" y="2508819"/>
                </a:lnTo>
                <a:cubicBezTo>
                  <a:pt x="4065192" y="2495152"/>
                  <a:pt x="4072880" y="2488318"/>
                  <a:pt x="4084839" y="2488318"/>
                </a:cubicBezTo>
                <a:lnTo>
                  <a:pt x="4228347" y="2575448"/>
                </a:lnTo>
                <a:lnTo>
                  <a:pt x="4228347" y="2608762"/>
                </a:lnTo>
                <a:cubicBezTo>
                  <a:pt x="4228347" y="2622429"/>
                  <a:pt x="4220659" y="2629263"/>
                  <a:pt x="4205283" y="2629263"/>
                </a:cubicBezTo>
                <a:lnTo>
                  <a:pt x="4161718" y="2629263"/>
                </a:lnTo>
                <a:cubicBezTo>
                  <a:pt x="4139509" y="2629263"/>
                  <a:pt x="4110466" y="2618158"/>
                  <a:pt x="4074589" y="2595949"/>
                </a:cubicBezTo>
                <a:lnTo>
                  <a:pt x="4061776" y="2619012"/>
                </a:lnTo>
                <a:lnTo>
                  <a:pt x="4084839" y="2652327"/>
                </a:lnTo>
                <a:cubicBezTo>
                  <a:pt x="4067755" y="2676245"/>
                  <a:pt x="4056650" y="2709559"/>
                  <a:pt x="4051525" y="2752269"/>
                </a:cubicBezTo>
                <a:cubicBezTo>
                  <a:pt x="4066901" y="2753978"/>
                  <a:pt x="4074589" y="2760812"/>
                  <a:pt x="4074589" y="2772770"/>
                </a:cubicBezTo>
                <a:cubicBezTo>
                  <a:pt x="4074589" y="2794980"/>
                  <a:pt x="4059213" y="2806085"/>
                  <a:pt x="4028461" y="2806085"/>
                </a:cubicBezTo>
                <a:lnTo>
                  <a:pt x="4028461" y="2829148"/>
                </a:lnTo>
                <a:cubicBezTo>
                  <a:pt x="4031878" y="2842816"/>
                  <a:pt x="4039566" y="2849649"/>
                  <a:pt x="4051525" y="2849649"/>
                </a:cubicBezTo>
                <a:cubicBezTo>
                  <a:pt x="4044691" y="2887235"/>
                  <a:pt x="4022482" y="2928237"/>
                  <a:pt x="3984897" y="2972656"/>
                </a:cubicBezTo>
                <a:lnTo>
                  <a:pt x="3984897" y="2993157"/>
                </a:lnTo>
                <a:lnTo>
                  <a:pt x="3995147" y="3016221"/>
                </a:lnTo>
                <a:cubicBezTo>
                  <a:pt x="3964395" y="3016221"/>
                  <a:pt x="3931936" y="3056369"/>
                  <a:pt x="3897767" y="3136664"/>
                </a:cubicBezTo>
                <a:cubicBezTo>
                  <a:pt x="3904601" y="3150332"/>
                  <a:pt x="3908017" y="3164853"/>
                  <a:pt x="3908017" y="3180229"/>
                </a:cubicBezTo>
                <a:cubicBezTo>
                  <a:pt x="3878974" y="3192188"/>
                  <a:pt x="3853348" y="3222086"/>
                  <a:pt x="3831138" y="3269921"/>
                </a:cubicBezTo>
                <a:lnTo>
                  <a:pt x="3918268" y="3423680"/>
                </a:lnTo>
                <a:cubicBezTo>
                  <a:pt x="3933644" y="3425388"/>
                  <a:pt x="3941332" y="3432222"/>
                  <a:pt x="3941332" y="3444181"/>
                </a:cubicBezTo>
                <a:lnTo>
                  <a:pt x="3941332" y="3467244"/>
                </a:lnTo>
                <a:cubicBezTo>
                  <a:pt x="3941332" y="3480912"/>
                  <a:pt x="3933644" y="3487745"/>
                  <a:pt x="3918268" y="3487745"/>
                </a:cubicBezTo>
                <a:lnTo>
                  <a:pt x="3908017" y="3487745"/>
                </a:lnTo>
                <a:cubicBezTo>
                  <a:pt x="3882391" y="3477495"/>
                  <a:pt x="3856765" y="3422825"/>
                  <a:pt x="3831138" y="3323737"/>
                </a:cubicBezTo>
                <a:lnTo>
                  <a:pt x="3808075" y="3333987"/>
                </a:lnTo>
                <a:lnTo>
                  <a:pt x="3787574" y="3323737"/>
                </a:lnTo>
                <a:lnTo>
                  <a:pt x="3797824" y="3300673"/>
                </a:lnTo>
                <a:cubicBezTo>
                  <a:pt x="3797824" y="3287006"/>
                  <a:pt x="3790991" y="3280172"/>
                  <a:pt x="3777323" y="3280172"/>
                </a:cubicBezTo>
                <a:cubicBezTo>
                  <a:pt x="3777323" y="3293839"/>
                  <a:pt x="3769635" y="3300673"/>
                  <a:pt x="3754259" y="3300673"/>
                </a:cubicBezTo>
                <a:lnTo>
                  <a:pt x="3754259" y="3367302"/>
                </a:lnTo>
                <a:cubicBezTo>
                  <a:pt x="3709840" y="3410012"/>
                  <a:pt x="3687631" y="3446743"/>
                  <a:pt x="3687631" y="3477495"/>
                </a:cubicBezTo>
                <a:cubicBezTo>
                  <a:pt x="3699590" y="3506538"/>
                  <a:pt x="3710695" y="3521060"/>
                  <a:pt x="3720945" y="3521060"/>
                </a:cubicBezTo>
                <a:cubicBezTo>
                  <a:pt x="3741446" y="3447598"/>
                  <a:pt x="3760239" y="3410866"/>
                  <a:pt x="3777323" y="3410866"/>
                </a:cubicBezTo>
                <a:cubicBezTo>
                  <a:pt x="3790991" y="3414283"/>
                  <a:pt x="3797824" y="3421971"/>
                  <a:pt x="3797824" y="3433930"/>
                </a:cubicBezTo>
                <a:cubicBezTo>
                  <a:pt x="3797824" y="3466390"/>
                  <a:pt x="3779886" y="3499705"/>
                  <a:pt x="3744009" y="3533873"/>
                </a:cubicBezTo>
                <a:lnTo>
                  <a:pt x="3754259" y="3587688"/>
                </a:lnTo>
                <a:lnTo>
                  <a:pt x="3754259" y="3610752"/>
                </a:lnTo>
                <a:lnTo>
                  <a:pt x="3744009" y="3610752"/>
                </a:lnTo>
                <a:cubicBezTo>
                  <a:pt x="3735467" y="3610752"/>
                  <a:pt x="3731196" y="3606481"/>
                  <a:pt x="3731196" y="3597939"/>
                </a:cubicBezTo>
                <a:cubicBezTo>
                  <a:pt x="3695319" y="3611606"/>
                  <a:pt x="3677380" y="3641503"/>
                  <a:pt x="3677380" y="3687631"/>
                </a:cubicBezTo>
                <a:lnTo>
                  <a:pt x="3697881" y="3697881"/>
                </a:lnTo>
                <a:lnTo>
                  <a:pt x="3710695" y="3697881"/>
                </a:lnTo>
                <a:lnTo>
                  <a:pt x="3731196" y="3687631"/>
                </a:lnTo>
                <a:cubicBezTo>
                  <a:pt x="3753405" y="3723508"/>
                  <a:pt x="3775615" y="3741446"/>
                  <a:pt x="3797824" y="3741446"/>
                </a:cubicBezTo>
                <a:lnTo>
                  <a:pt x="3797824" y="3764510"/>
                </a:lnTo>
                <a:cubicBezTo>
                  <a:pt x="3773906" y="3764510"/>
                  <a:pt x="3708132" y="3738884"/>
                  <a:pt x="3600501" y="3687631"/>
                </a:cubicBezTo>
                <a:lnTo>
                  <a:pt x="3590251" y="3687631"/>
                </a:lnTo>
                <a:cubicBezTo>
                  <a:pt x="3571458" y="3691048"/>
                  <a:pt x="3538144" y="3753405"/>
                  <a:pt x="3490308" y="3874703"/>
                </a:cubicBezTo>
                <a:lnTo>
                  <a:pt x="3446743" y="3874703"/>
                </a:lnTo>
                <a:lnTo>
                  <a:pt x="3456994" y="3918268"/>
                </a:lnTo>
                <a:cubicBezTo>
                  <a:pt x="3450160" y="3945603"/>
                  <a:pt x="3410012" y="3993439"/>
                  <a:pt x="3336550" y="4061775"/>
                </a:cubicBezTo>
                <a:cubicBezTo>
                  <a:pt x="3328008" y="4049817"/>
                  <a:pt x="3323737" y="4031024"/>
                  <a:pt x="3323737" y="4005397"/>
                </a:cubicBezTo>
                <a:cubicBezTo>
                  <a:pt x="3286152" y="4022482"/>
                  <a:pt x="3253692" y="4092527"/>
                  <a:pt x="3226357" y="4215534"/>
                </a:cubicBezTo>
                <a:lnTo>
                  <a:pt x="3203293" y="4215534"/>
                </a:lnTo>
                <a:cubicBezTo>
                  <a:pt x="3189626" y="4215534"/>
                  <a:pt x="3182792" y="4204429"/>
                  <a:pt x="3182792" y="4182219"/>
                </a:cubicBezTo>
                <a:lnTo>
                  <a:pt x="3159728" y="4182219"/>
                </a:lnTo>
                <a:cubicBezTo>
                  <a:pt x="3159728" y="4221513"/>
                  <a:pt x="3108476" y="4254827"/>
                  <a:pt x="3005970" y="4282162"/>
                </a:cubicBezTo>
                <a:cubicBezTo>
                  <a:pt x="3005970" y="4299247"/>
                  <a:pt x="2976073" y="4313768"/>
                  <a:pt x="2916278" y="4325727"/>
                </a:cubicBezTo>
                <a:cubicBezTo>
                  <a:pt x="2916278" y="4354770"/>
                  <a:pt x="2906028" y="4369292"/>
                  <a:pt x="2885526" y="4369292"/>
                </a:cubicBezTo>
                <a:cubicBezTo>
                  <a:pt x="2870151" y="4369292"/>
                  <a:pt x="2862463" y="4347082"/>
                  <a:pt x="2862463" y="4302663"/>
                </a:cubicBezTo>
                <a:lnTo>
                  <a:pt x="2785584" y="4359041"/>
                </a:lnTo>
                <a:lnTo>
                  <a:pt x="2742019" y="4359041"/>
                </a:lnTo>
                <a:lnTo>
                  <a:pt x="2718955" y="4348791"/>
                </a:lnTo>
                <a:cubicBezTo>
                  <a:pt x="2705288" y="4377834"/>
                  <a:pt x="2683078" y="4392355"/>
                  <a:pt x="2652327" y="4392355"/>
                </a:cubicBezTo>
                <a:lnTo>
                  <a:pt x="2619013" y="4392355"/>
                </a:lnTo>
                <a:cubicBezTo>
                  <a:pt x="2619013" y="4419690"/>
                  <a:pt x="2567760" y="4437629"/>
                  <a:pt x="2465254" y="4446171"/>
                </a:cubicBezTo>
                <a:cubicBezTo>
                  <a:pt x="2465254" y="4468380"/>
                  <a:pt x="2450732" y="4487173"/>
                  <a:pt x="2421689" y="4502549"/>
                </a:cubicBezTo>
                <a:lnTo>
                  <a:pt x="2401188" y="4489735"/>
                </a:lnTo>
                <a:cubicBezTo>
                  <a:pt x="2401188" y="4510237"/>
                  <a:pt x="2364457" y="4525612"/>
                  <a:pt x="2290995" y="4535863"/>
                </a:cubicBezTo>
                <a:cubicBezTo>
                  <a:pt x="2277328" y="4527321"/>
                  <a:pt x="2261952" y="4523050"/>
                  <a:pt x="2244868" y="4523050"/>
                </a:cubicBezTo>
                <a:cubicBezTo>
                  <a:pt x="2239742" y="4523050"/>
                  <a:pt x="2218387" y="4527321"/>
                  <a:pt x="2180802" y="4535863"/>
                </a:cubicBezTo>
                <a:cubicBezTo>
                  <a:pt x="2172260" y="4535863"/>
                  <a:pt x="2167989" y="4531592"/>
                  <a:pt x="2167989" y="4523050"/>
                </a:cubicBezTo>
                <a:lnTo>
                  <a:pt x="2114173" y="4535863"/>
                </a:lnTo>
                <a:lnTo>
                  <a:pt x="2057795" y="4535863"/>
                </a:lnTo>
                <a:lnTo>
                  <a:pt x="2024481" y="4512799"/>
                </a:lnTo>
                <a:cubicBezTo>
                  <a:pt x="2024481" y="4519633"/>
                  <a:pt x="2021064" y="4523050"/>
                  <a:pt x="2014230" y="4523050"/>
                </a:cubicBezTo>
                <a:lnTo>
                  <a:pt x="2003980" y="4502549"/>
                </a:lnTo>
                <a:cubicBezTo>
                  <a:pt x="2022773" y="4473506"/>
                  <a:pt x="2040711" y="4458984"/>
                  <a:pt x="2057795" y="4458984"/>
                </a:cubicBezTo>
                <a:lnTo>
                  <a:pt x="2057795" y="4446171"/>
                </a:lnTo>
                <a:cubicBezTo>
                  <a:pt x="2057795" y="4432504"/>
                  <a:pt x="2050962" y="4425670"/>
                  <a:pt x="2037294" y="4425670"/>
                </a:cubicBezTo>
                <a:lnTo>
                  <a:pt x="2003980" y="4446171"/>
                </a:lnTo>
                <a:lnTo>
                  <a:pt x="1970666" y="4446171"/>
                </a:lnTo>
                <a:lnTo>
                  <a:pt x="1937351" y="4425670"/>
                </a:lnTo>
                <a:lnTo>
                  <a:pt x="1916850" y="4435920"/>
                </a:lnTo>
                <a:cubicBezTo>
                  <a:pt x="1901475" y="4429087"/>
                  <a:pt x="1890370" y="4425670"/>
                  <a:pt x="1883536" y="4425670"/>
                </a:cubicBezTo>
                <a:lnTo>
                  <a:pt x="1883536" y="4435920"/>
                </a:lnTo>
                <a:lnTo>
                  <a:pt x="1904037" y="4469234"/>
                </a:lnTo>
                <a:lnTo>
                  <a:pt x="1883536" y="4479485"/>
                </a:lnTo>
                <a:cubicBezTo>
                  <a:pt x="1816908" y="4448733"/>
                  <a:pt x="1780176" y="4415419"/>
                  <a:pt x="1773343" y="4379542"/>
                </a:cubicBezTo>
                <a:cubicBezTo>
                  <a:pt x="1740883" y="4379542"/>
                  <a:pt x="1707568" y="4361604"/>
                  <a:pt x="1673400" y="4325727"/>
                </a:cubicBezTo>
                <a:lnTo>
                  <a:pt x="1663150" y="4348791"/>
                </a:lnTo>
                <a:lnTo>
                  <a:pt x="1663150" y="4359041"/>
                </a:lnTo>
                <a:lnTo>
                  <a:pt x="1727215" y="4446171"/>
                </a:lnTo>
                <a:lnTo>
                  <a:pt x="1727215" y="4458984"/>
                </a:lnTo>
                <a:cubicBezTo>
                  <a:pt x="1708423" y="4494861"/>
                  <a:pt x="1693901" y="4512799"/>
                  <a:pt x="1683651" y="4512799"/>
                </a:cubicBezTo>
                <a:lnTo>
                  <a:pt x="1663150" y="4512799"/>
                </a:lnTo>
                <a:cubicBezTo>
                  <a:pt x="1663150" y="4403460"/>
                  <a:pt x="1559790" y="4259953"/>
                  <a:pt x="1353071" y="4082277"/>
                </a:cubicBezTo>
                <a:cubicBezTo>
                  <a:pt x="1283025" y="4007106"/>
                  <a:pt x="1195042" y="3934498"/>
                  <a:pt x="1089119" y="3864453"/>
                </a:cubicBezTo>
                <a:lnTo>
                  <a:pt x="1025054" y="3774761"/>
                </a:lnTo>
                <a:lnTo>
                  <a:pt x="1035304" y="3774761"/>
                </a:lnTo>
                <a:cubicBezTo>
                  <a:pt x="1098516" y="3774761"/>
                  <a:pt x="1186500" y="3851639"/>
                  <a:pt x="1299255" y="4005397"/>
                </a:cubicBezTo>
                <a:lnTo>
                  <a:pt x="1353071" y="4028461"/>
                </a:lnTo>
                <a:lnTo>
                  <a:pt x="1353071" y="4018211"/>
                </a:lnTo>
                <a:cubicBezTo>
                  <a:pt x="1339403" y="3987459"/>
                  <a:pt x="1332570" y="3965250"/>
                  <a:pt x="1332570" y="3951582"/>
                </a:cubicBezTo>
                <a:lnTo>
                  <a:pt x="1365884" y="3951582"/>
                </a:lnTo>
                <a:cubicBezTo>
                  <a:pt x="1372718" y="3996001"/>
                  <a:pt x="1383822" y="4018211"/>
                  <a:pt x="1399198" y="4018211"/>
                </a:cubicBezTo>
                <a:lnTo>
                  <a:pt x="1399198" y="4005397"/>
                </a:lnTo>
                <a:cubicBezTo>
                  <a:pt x="1347946" y="3872141"/>
                  <a:pt x="1322319" y="3791845"/>
                  <a:pt x="1322319" y="3764510"/>
                </a:cubicBezTo>
                <a:cubicBezTo>
                  <a:pt x="1329153" y="3764510"/>
                  <a:pt x="1332570" y="3761093"/>
                  <a:pt x="1332570" y="3754259"/>
                </a:cubicBezTo>
                <a:cubicBezTo>
                  <a:pt x="1284734" y="3754259"/>
                  <a:pt x="1248003" y="3658588"/>
                  <a:pt x="1222376" y="3467244"/>
                </a:cubicBezTo>
                <a:cubicBezTo>
                  <a:pt x="1224085" y="3451868"/>
                  <a:pt x="1230919" y="3444181"/>
                  <a:pt x="1242877" y="3444181"/>
                </a:cubicBezTo>
                <a:lnTo>
                  <a:pt x="1232627" y="3367302"/>
                </a:lnTo>
                <a:lnTo>
                  <a:pt x="1232627" y="3313486"/>
                </a:lnTo>
                <a:lnTo>
                  <a:pt x="1212126" y="3313486"/>
                </a:lnTo>
                <a:cubicBezTo>
                  <a:pt x="1212126" y="3335696"/>
                  <a:pt x="1204438" y="3346800"/>
                  <a:pt x="1189062" y="3346800"/>
                </a:cubicBezTo>
                <a:cubicBezTo>
                  <a:pt x="1161727" y="3302381"/>
                  <a:pt x="1132684" y="3181084"/>
                  <a:pt x="1101933" y="2982906"/>
                </a:cubicBezTo>
                <a:cubicBezTo>
                  <a:pt x="1101933" y="2976073"/>
                  <a:pt x="1105349" y="2972656"/>
                  <a:pt x="1112183" y="2972656"/>
                </a:cubicBezTo>
                <a:lnTo>
                  <a:pt x="1101933" y="2862463"/>
                </a:lnTo>
                <a:cubicBezTo>
                  <a:pt x="1101933" y="2802668"/>
                  <a:pt x="1105349" y="2724935"/>
                  <a:pt x="1112183" y="2629263"/>
                </a:cubicBezTo>
                <a:lnTo>
                  <a:pt x="1078869" y="2565197"/>
                </a:lnTo>
                <a:cubicBezTo>
                  <a:pt x="1087411" y="2483193"/>
                  <a:pt x="1101933" y="2442191"/>
                  <a:pt x="1122434" y="2442191"/>
                </a:cubicBezTo>
                <a:lnTo>
                  <a:pt x="1145497" y="2442191"/>
                </a:lnTo>
                <a:cubicBezTo>
                  <a:pt x="1145497" y="2486610"/>
                  <a:pt x="1152331" y="2508819"/>
                  <a:pt x="1165998" y="2508819"/>
                </a:cubicBezTo>
                <a:lnTo>
                  <a:pt x="1165998" y="2498569"/>
                </a:lnTo>
                <a:lnTo>
                  <a:pt x="1155748" y="2475505"/>
                </a:lnTo>
                <a:cubicBezTo>
                  <a:pt x="1165998" y="2475505"/>
                  <a:pt x="1180520" y="2453296"/>
                  <a:pt x="1199313" y="2408877"/>
                </a:cubicBezTo>
                <a:cubicBezTo>
                  <a:pt x="1192479" y="2395209"/>
                  <a:pt x="1189062" y="2384959"/>
                  <a:pt x="1189062" y="2378125"/>
                </a:cubicBezTo>
                <a:lnTo>
                  <a:pt x="1165998" y="2378125"/>
                </a:lnTo>
                <a:cubicBezTo>
                  <a:pt x="1160873" y="2414002"/>
                  <a:pt x="1150623" y="2431940"/>
                  <a:pt x="1135247" y="2431940"/>
                </a:cubicBezTo>
                <a:lnTo>
                  <a:pt x="1122434" y="2408877"/>
                </a:lnTo>
                <a:lnTo>
                  <a:pt x="1135247" y="2298683"/>
                </a:lnTo>
                <a:lnTo>
                  <a:pt x="1122434" y="2278182"/>
                </a:lnTo>
                <a:cubicBezTo>
                  <a:pt x="1154894" y="2167135"/>
                  <a:pt x="1180520" y="2104777"/>
                  <a:pt x="1199313" y="2091110"/>
                </a:cubicBezTo>
                <a:cubicBezTo>
                  <a:pt x="1218105" y="2104777"/>
                  <a:pt x="1236898" y="2111611"/>
                  <a:pt x="1255691" y="2111611"/>
                </a:cubicBezTo>
                <a:lnTo>
                  <a:pt x="1255691" y="2124424"/>
                </a:lnTo>
                <a:lnTo>
                  <a:pt x="1232627" y="2157738"/>
                </a:lnTo>
                <a:lnTo>
                  <a:pt x="1212126" y="2144925"/>
                </a:lnTo>
                <a:lnTo>
                  <a:pt x="1189062" y="2144925"/>
                </a:lnTo>
                <a:cubicBezTo>
                  <a:pt x="1189062" y="2182511"/>
                  <a:pt x="1185645" y="2238034"/>
                  <a:pt x="1178812" y="2311497"/>
                </a:cubicBezTo>
                <a:lnTo>
                  <a:pt x="1189062" y="2311497"/>
                </a:lnTo>
                <a:cubicBezTo>
                  <a:pt x="1204438" y="2311497"/>
                  <a:pt x="1215543" y="2267077"/>
                  <a:pt x="1222376" y="2178240"/>
                </a:cubicBezTo>
                <a:cubicBezTo>
                  <a:pt x="1289005" y="2142363"/>
                  <a:pt x="1322319" y="2120153"/>
                  <a:pt x="1322319" y="2111611"/>
                </a:cubicBezTo>
                <a:cubicBezTo>
                  <a:pt x="1313777" y="2111611"/>
                  <a:pt x="1302672" y="2108194"/>
                  <a:pt x="1289005" y="2101360"/>
                </a:cubicBezTo>
                <a:cubicBezTo>
                  <a:pt x="1295839" y="2092819"/>
                  <a:pt x="1299255" y="2074880"/>
                  <a:pt x="1299255" y="2047545"/>
                </a:cubicBezTo>
                <a:cubicBezTo>
                  <a:pt x="1285588" y="2039003"/>
                  <a:pt x="1274483" y="2034732"/>
                  <a:pt x="1265941" y="2034732"/>
                </a:cubicBezTo>
                <a:lnTo>
                  <a:pt x="1265941" y="2014231"/>
                </a:lnTo>
                <a:cubicBezTo>
                  <a:pt x="1265941" y="2005689"/>
                  <a:pt x="1291568" y="1986896"/>
                  <a:pt x="1342820" y="1957853"/>
                </a:cubicBezTo>
                <a:cubicBezTo>
                  <a:pt x="1315485" y="1957853"/>
                  <a:pt x="1293276" y="1951019"/>
                  <a:pt x="1276192" y="1937352"/>
                </a:cubicBezTo>
                <a:lnTo>
                  <a:pt x="1265941" y="1937352"/>
                </a:lnTo>
                <a:cubicBezTo>
                  <a:pt x="1265941" y="1959561"/>
                  <a:pt x="1258253" y="1970666"/>
                  <a:pt x="1242877" y="1970666"/>
                </a:cubicBezTo>
                <a:cubicBezTo>
                  <a:pt x="1242877" y="1926247"/>
                  <a:pt x="1180520" y="1904038"/>
                  <a:pt x="1055805" y="1904038"/>
                </a:cubicBezTo>
                <a:lnTo>
                  <a:pt x="1055805" y="1893787"/>
                </a:lnTo>
                <a:cubicBezTo>
                  <a:pt x="953300" y="1893787"/>
                  <a:pt x="850794" y="1919413"/>
                  <a:pt x="748289" y="1970666"/>
                </a:cubicBezTo>
                <a:lnTo>
                  <a:pt x="727788" y="1970666"/>
                </a:lnTo>
                <a:cubicBezTo>
                  <a:pt x="638950" y="1956999"/>
                  <a:pt x="594531" y="1915996"/>
                  <a:pt x="594531" y="1847660"/>
                </a:cubicBezTo>
                <a:lnTo>
                  <a:pt x="594531" y="1827159"/>
                </a:lnTo>
                <a:cubicBezTo>
                  <a:pt x="594531" y="1767364"/>
                  <a:pt x="627845" y="1737466"/>
                  <a:pt x="694474" y="1737466"/>
                </a:cubicBezTo>
                <a:lnTo>
                  <a:pt x="714975" y="1737466"/>
                </a:lnTo>
                <a:cubicBezTo>
                  <a:pt x="757685" y="1737466"/>
                  <a:pt x="813209" y="1767364"/>
                  <a:pt x="881546" y="1827159"/>
                </a:cubicBezTo>
                <a:cubicBezTo>
                  <a:pt x="972092" y="1827159"/>
                  <a:pt x="1030179" y="1838263"/>
                  <a:pt x="1055805" y="1860473"/>
                </a:cubicBezTo>
                <a:lnTo>
                  <a:pt x="1101933" y="1827159"/>
                </a:lnTo>
                <a:lnTo>
                  <a:pt x="1122434" y="1827159"/>
                </a:lnTo>
                <a:cubicBezTo>
                  <a:pt x="1156602" y="1878411"/>
                  <a:pt x="1196750" y="1904038"/>
                  <a:pt x="1242877" y="1904038"/>
                </a:cubicBezTo>
                <a:cubicBezTo>
                  <a:pt x="1295839" y="1758822"/>
                  <a:pt x="1354779" y="1659733"/>
                  <a:pt x="1419699" y="1606772"/>
                </a:cubicBezTo>
                <a:lnTo>
                  <a:pt x="1429950" y="1606772"/>
                </a:lnTo>
                <a:lnTo>
                  <a:pt x="1429950" y="1640086"/>
                </a:lnTo>
                <a:cubicBezTo>
                  <a:pt x="1400907" y="1674255"/>
                  <a:pt x="1360759" y="1751134"/>
                  <a:pt x="1309506" y="1870723"/>
                </a:cubicBezTo>
                <a:cubicBezTo>
                  <a:pt x="1302672" y="1870723"/>
                  <a:pt x="1299255" y="1885245"/>
                  <a:pt x="1299255" y="1914288"/>
                </a:cubicBezTo>
                <a:lnTo>
                  <a:pt x="1353071" y="1924539"/>
                </a:lnTo>
                <a:cubicBezTo>
                  <a:pt x="1368447" y="1900621"/>
                  <a:pt x="1376135" y="1879266"/>
                  <a:pt x="1376135" y="1860473"/>
                </a:cubicBezTo>
                <a:lnTo>
                  <a:pt x="1353071" y="1860473"/>
                </a:lnTo>
                <a:lnTo>
                  <a:pt x="1365884" y="1793844"/>
                </a:lnTo>
                <a:lnTo>
                  <a:pt x="1399198" y="1814345"/>
                </a:lnTo>
                <a:cubicBezTo>
                  <a:pt x="1399198" y="1790427"/>
                  <a:pt x="1413720" y="1764801"/>
                  <a:pt x="1442763" y="1737466"/>
                </a:cubicBezTo>
                <a:lnTo>
                  <a:pt x="1429950" y="1683651"/>
                </a:lnTo>
                <a:lnTo>
                  <a:pt x="1429950" y="1650337"/>
                </a:lnTo>
                <a:cubicBezTo>
                  <a:pt x="1529038" y="1570041"/>
                  <a:pt x="1584562" y="1489745"/>
                  <a:pt x="1596521" y="1409449"/>
                </a:cubicBezTo>
                <a:lnTo>
                  <a:pt x="1586271" y="1409449"/>
                </a:lnTo>
                <a:lnTo>
                  <a:pt x="1563207" y="1419700"/>
                </a:lnTo>
                <a:cubicBezTo>
                  <a:pt x="1570040" y="1433367"/>
                  <a:pt x="1573457" y="1444472"/>
                  <a:pt x="1573457" y="1453014"/>
                </a:cubicBezTo>
                <a:cubicBezTo>
                  <a:pt x="1566624" y="1466681"/>
                  <a:pt x="1563207" y="1477786"/>
                  <a:pt x="1563207" y="1486328"/>
                </a:cubicBezTo>
                <a:lnTo>
                  <a:pt x="1529893" y="1463264"/>
                </a:lnTo>
                <a:cubicBezTo>
                  <a:pt x="1495724" y="1521351"/>
                  <a:pt x="1473515" y="1550394"/>
                  <a:pt x="1463264" y="1550394"/>
                </a:cubicBezTo>
                <a:cubicBezTo>
                  <a:pt x="1463264" y="1543560"/>
                  <a:pt x="1459847" y="1540144"/>
                  <a:pt x="1453014" y="1540144"/>
                </a:cubicBezTo>
                <a:cubicBezTo>
                  <a:pt x="1509391" y="1422262"/>
                  <a:pt x="1553810" y="1363322"/>
                  <a:pt x="1586271" y="1363322"/>
                </a:cubicBezTo>
                <a:lnTo>
                  <a:pt x="1573457" y="1342821"/>
                </a:lnTo>
                <a:cubicBezTo>
                  <a:pt x="1573457" y="1291568"/>
                  <a:pt x="1588833" y="1265942"/>
                  <a:pt x="1619585" y="1265942"/>
                </a:cubicBezTo>
                <a:lnTo>
                  <a:pt x="1619585" y="1232627"/>
                </a:lnTo>
                <a:cubicBezTo>
                  <a:pt x="1597375" y="1232627"/>
                  <a:pt x="1578583" y="1218106"/>
                  <a:pt x="1563207" y="1189063"/>
                </a:cubicBezTo>
                <a:cubicBezTo>
                  <a:pt x="1568332" y="1144644"/>
                  <a:pt x="1579437" y="1122434"/>
                  <a:pt x="1596521" y="1122434"/>
                </a:cubicBezTo>
                <a:cubicBezTo>
                  <a:pt x="1625564" y="1122434"/>
                  <a:pt x="1658878" y="1144644"/>
                  <a:pt x="1696464" y="1189063"/>
                </a:cubicBezTo>
                <a:cubicBezTo>
                  <a:pt x="1698172" y="1173687"/>
                  <a:pt x="1705006" y="1165999"/>
                  <a:pt x="1716965" y="1165999"/>
                </a:cubicBezTo>
                <a:lnTo>
                  <a:pt x="1727215" y="1165999"/>
                </a:lnTo>
                <a:lnTo>
                  <a:pt x="1727215" y="1189063"/>
                </a:lnTo>
                <a:lnTo>
                  <a:pt x="1706714" y="1189063"/>
                </a:lnTo>
                <a:cubicBezTo>
                  <a:pt x="1713548" y="1201021"/>
                  <a:pt x="1716965" y="1215543"/>
                  <a:pt x="1716965" y="1232627"/>
                </a:cubicBezTo>
                <a:lnTo>
                  <a:pt x="1740029" y="1232627"/>
                </a:lnTo>
                <a:cubicBezTo>
                  <a:pt x="1740029" y="1227502"/>
                  <a:pt x="1751133" y="1194188"/>
                  <a:pt x="1773343" y="1132685"/>
                </a:cubicBezTo>
                <a:cubicBezTo>
                  <a:pt x="1757967" y="1132685"/>
                  <a:pt x="1750279" y="1125851"/>
                  <a:pt x="1750279" y="1112184"/>
                </a:cubicBezTo>
                <a:cubicBezTo>
                  <a:pt x="1779322" y="1081432"/>
                  <a:pt x="1793844" y="1054951"/>
                  <a:pt x="1793844" y="1032742"/>
                </a:cubicBezTo>
                <a:lnTo>
                  <a:pt x="1816908" y="1045555"/>
                </a:lnTo>
                <a:lnTo>
                  <a:pt x="1860472" y="1045555"/>
                </a:lnTo>
                <a:cubicBezTo>
                  <a:pt x="1860472" y="1004553"/>
                  <a:pt x="1886099" y="974656"/>
                  <a:pt x="1937351" y="955863"/>
                </a:cubicBezTo>
                <a:cubicBezTo>
                  <a:pt x="2017647" y="865316"/>
                  <a:pt x="2057795" y="807230"/>
                  <a:pt x="2057795" y="781604"/>
                </a:cubicBezTo>
                <a:cubicBezTo>
                  <a:pt x="2028752" y="781604"/>
                  <a:pt x="2014230" y="770499"/>
                  <a:pt x="2014230" y="748290"/>
                </a:cubicBezTo>
                <a:cubicBezTo>
                  <a:pt x="2026189" y="719246"/>
                  <a:pt x="2037294" y="704725"/>
                  <a:pt x="2047545" y="704725"/>
                </a:cubicBezTo>
                <a:lnTo>
                  <a:pt x="2057795" y="704725"/>
                </a:lnTo>
                <a:cubicBezTo>
                  <a:pt x="2073171" y="706433"/>
                  <a:pt x="2080859" y="713267"/>
                  <a:pt x="2080859" y="725226"/>
                </a:cubicBezTo>
                <a:cubicBezTo>
                  <a:pt x="2074025" y="738893"/>
                  <a:pt x="2070608" y="753415"/>
                  <a:pt x="2070608" y="768791"/>
                </a:cubicBezTo>
                <a:cubicBezTo>
                  <a:pt x="2116736" y="714121"/>
                  <a:pt x="2149196" y="656034"/>
                  <a:pt x="2167989" y="594531"/>
                </a:cubicBezTo>
                <a:lnTo>
                  <a:pt x="2167989" y="561217"/>
                </a:lnTo>
                <a:cubicBezTo>
                  <a:pt x="2195323" y="561217"/>
                  <a:pt x="2214116" y="546696"/>
                  <a:pt x="2224366" y="517652"/>
                </a:cubicBezTo>
                <a:cubicBezTo>
                  <a:pt x="2238034" y="524486"/>
                  <a:pt x="2249139" y="527903"/>
                  <a:pt x="2257681" y="527903"/>
                </a:cubicBezTo>
                <a:lnTo>
                  <a:pt x="2234617" y="494589"/>
                </a:lnTo>
                <a:lnTo>
                  <a:pt x="2257681" y="461274"/>
                </a:lnTo>
                <a:lnTo>
                  <a:pt x="2234617" y="427960"/>
                </a:lnTo>
                <a:lnTo>
                  <a:pt x="2234617" y="417710"/>
                </a:lnTo>
                <a:lnTo>
                  <a:pt x="2257681" y="417710"/>
                </a:lnTo>
                <a:lnTo>
                  <a:pt x="2301246" y="461274"/>
                </a:lnTo>
                <a:lnTo>
                  <a:pt x="2311496" y="461274"/>
                </a:lnTo>
                <a:cubicBezTo>
                  <a:pt x="2311496" y="432231"/>
                  <a:pt x="2319184" y="417710"/>
                  <a:pt x="2334560" y="417710"/>
                </a:cubicBezTo>
                <a:lnTo>
                  <a:pt x="2388375" y="417710"/>
                </a:lnTo>
                <a:cubicBezTo>
                  <a:pt x="2388375" y="404042"/>
                  <a:pt x="2407168" y="396354"/>
                  <a:pt x="2444753" y="394646"/>
                </a:cubicBezTo>
                <a:close/>
                <a:moveTo>
                  <a:pt x="507401" y="394646"/>
                </a:moveTo>
                <a:cubicBezTo>
                  <a:pt x="521069" y="398063"/>
                  <a:pt x="527903" y="405751"/>
                  <a:pt x="527903" y="417710"/>
                </a:cubicBezTo>
                <a:cubicBezTo>
                  <a:pt x="527903" y="431377"/>
                  <a:pt x="521069" y="438211"/>
                  <a:pt x="507401" y="438211"/>
                </a:cubicBezTo>
                <a:cubicBezTo>
                  <a:pt x="492026" y="438211"/>
                  <a:pt x="484338" y="431377"/>
                  <a:pt x="484338" y="417710"/>
                </a:cubicBezTo>
                <a:cubicBezTo>
                  <a:pt x="486046" y="402334"/>
                  <a:pt x="493734" y="394646"/>
                  <a:pt x="507401" y="394646"/>
                </a:cubicBezTo>
                <a:close/>
                <a:moveTo>
                  <a:pt x="1650336" y="361332"/>
                </a:moveTo>
                <a:cubicBezTo>
                  <a:pt x="1665712" y="364749"/>
                  <a:pt x="1673400" y="372436"/>
                  <a:pt x="1673400" y="384395"/>
                </a:cubicBezTo>
                <a:cubicBezTo>
                  <a:pt x="1673400" y="399771"/>
                  <a:pt x="1665712" y="407459"/>
                  <a:pt x="1650336" y="407459"/>
                </a:cubicBezTo>
                <a:cubicBezTo>
                  <a:pt x="1636669" y="407459"/>
                  <a:pt x="1629835" y="399771"/>
                  <a:pt x="1629835" y="384395"/>
                </a:cubicBezTo>
                <a:cubicBezTo>
                  <a:pt x="1631544" y="369020"/>
                  <a:pt x="1638377" y="361332"/>
                  <a:pt x="1650336" y="361332"/>
                </a:cubicBezTo>
                <a:close/>
                <a:moveTo>
                  <a:pt x="2024481" y="340830"/>
                </a:moveTo>
                <a:lnTo>
                  <a:pt x="2070608" y="340830"/>
                </a:lnTo>
                <a:cubicBezTo>
                  <a:pt x="2080859" y="340830"/>
                  <a:pt x="2091964" y="351935"/>
                  <a:pt x="2103923" y="374145"/>
                </a:cubicBezTo>
                <a:lnTo>
                  <a:pt x="2103923" y="394646"/>
                </a:lnTo>
                <a:cubicBezTo>
                  <a:pt x="2103923" y="411730"/>
                  <a:pt x="2099652" y="426252"/>
                  <a:pt x="2091109" y="438211"/>
                </a:cubicBezTo>
                <a:cubicBezTo>
                  <a:pt x="2101360" y="468962"/>
                  <a:pt x="2120153" y="498859"/>
                  <a:pt x="2147487" y="527903"/>
                </a:cubicBezTo>
                <a:cubicBezTo>
                  <a:pt x="2138945" y="527903"/>
                  <a:pt x="2134674" y="531320"/>
                  <a:pt x="2134674" y="538153"/>
                </a:cubicBezTo>
                <a:cubicBezTo>
                  <a:pt x="2114173" y="531320"/>
                  <a:pt x="2103923" y="524486"/>
                  <a:pt x="2103923" y="517652"/>
                </a:cubicBezTo>
                <a:lnTo>
                  <a:pt x="2080859" y="527903"/>
                </a:lnTo>
                <a:lnTo>
                  <a:pt x="2070608" y="527903"/>
                </a:lnTo>
                <a:cubicBezTo>
                  <a:pt x="2060358" y="527903"/>
                  <a:pt x="2038148" y="505693"/>
                  <a:pt x="2003980" y="461274"/>
                </a:cubicBezTo>
                <a:lnTo>
                  <a:pt x="2003980" y="361332"/>
                </a:lnTo>
                <a:cubicBezTo>
                  <a:pt x="2005688" y="347664"/>
                  <a:pt x="2012522" y="340830"/>
                  <a:pt x="2024481" y="340830"/>
                </a:cubicBezTo>
                <a:close/>
                <a:moveTo>
                  <a:pt x="540716" y="284452"/>
                </a:moveTo>
                <a:cubicBezTo>
                  <a:pt x="554383" y="287870"/>
                  <a:pt x="561217" y="295557"/>
                  <a:pt x="561217" y="307516"/>
                </a:cubicBezTo>
                <a:lnTo>
                  <a:pt x="561217" y="340830"/>
                </a:lnTo>
                <a:lnTo>
                  <a:pt x="540716" y="340830"/>
                </a:lnTo>
                <a:cubicBezTo>
                  <a:pt x="525340" y="340830"/>
                  <a:pt x="517652" y="333143"/>
                  <a:pt x="517652" y="317767"/>
                </a:cubicBezTo>
                <a:lnTo>
                  <a:pt x="517652" y="307516"/>
                </a:lnTo>
                <a:cubicBezTo>
                  <a:pt x="519360" y="292140"/>
                  <a:pt x="527048" y="284452"/>
                  <a:pt x="540716" y="284452"/>
                </a:cubicBezTo>
                <a:close/>
                <a:moveTo>
                  <a:pt x="748289" y="197323"/>
                </a:moveTo>
                <a:lnTo>
                  <a:pt x="771353" y="197323"/>
                </a:lnTo>
                <a:cubicBezTo>
                  <a:pt x="781603" y="197323"/>
                  <a:pt x="792708" y="208428"/>
                  <a:pt x="804667" y="230637"/>
                </a:cubicBezTo>
                <a:lnTo>
                  <a:pt x="804667" y="263952"/>
                </a:lnTo>
                <a:cubicBezTo>
                  <a:pt x="804667" y="277619"/>
                  <a:pt x="796979" y="284452"/>
                  <a:pt x="781603" y="284452"/>
                </a:cubicBezTo>
                <a:lnTo>
                  <a:pt x="771353" y="284452"/>
                </a:lnTo>
                <a:cubicBezTo>
                  <a:pt x="759394" y="284452"/>
                  <a:pt x="744872" y="269931"/>
                  <a:pt x="727788" y="240888"/>
                </a:cubicBezTo>
                <a:lnTo>
                  <a:pt x="727788" y="220387"/>
                </a:lnTo>
                <a:cubicBezTo>
                  <a:pt x="729496" y="205011"/>
                  <a:pt x="736330" y="197323"/>
                  <a:pt x="748289" y="197323"/>
                </a:cubicBezTo>
                <a:close/>
                <a:moveTo>
                  <a:pt x="1212126" y="0"/>
                </a:moveTo>
                <a:lnTo>
                  <a:pt x="1222376" y="0"/>
                </a:lnTo>
                <a:cubicBezTo>
                  <a:pt x="1236044" y="1708"/>
                  <a:pt x="1242877" y="8542"/>
                  <a:pt x="1242877" y="20501"/>
                </a:cubicBezTo>
                <a:lnTo>
                  <a:pt x="1242877" y="30752"/>
                </a:lnTo>
                <a:cubicBezTo>
                  <a:pt x="1242877" y="46128"/>
                  <a:pt x="1236044" y="53815"/>
                  <a:pt x="1222376" y="53815"/>
                </a:cubicBezTo>
                <a:cubicBezTo>
                  <a:pt x="1212126" y="53815"/>
                  <a:pt x="1201021" y="42711"/>
                  <a:pt x="1189062" y="20501"/>
                </a:cubicBezTo>
                <a:cubicBezTo>
                  <a:pt x="1190771" y="6834"/>
                  <a:pt x="1198459" y="0"/>
                  <a:pt x="12121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ECCF-0492-4EE3-989E-24D39A496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B5DD-8848-4B78-838B-E58E4DE031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430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53994" y="824789"/>
            <a:ext cx="1229920" cy="5208422"/>
          </a:xfrm>
          <a:custGeom>
            <a:avLst/>
            <a:gdLst/>
            <a:ahLst/>
            <a:cxnLst/>
            <a:rect l="l" t="t" r="r" b="b"/>
            <a:pathLst>
              <a:path w="1129308" h="4283869">
                <a:moveTo>
                  <a:pt x="255985" y="3751659"/>
                </a:moveTo>
                <a:cubicBezTo>
                  <a:pt x="226616" y="3751659"/>
                  <a:pt x="202903" y="3759498"/>
                  <a:pt x="184845" y="3775174"/>
                </a:cubicBezTo>
                <a:cubicBezTo>
                  <a:pt x="166787" y="3790851"/>
                  <a:pt x="155377" y="3812977"/>
                  <a:pt x="150614" y="3841552"/>
                </a:cubicBezTo>
                <a:cubicBezTo>
                  <a:pt x="148630" y="3855839"/>
                  <a:pt x="147638" y="3898702"/>
                  <a:pt x="147638" y="3970139"/>
                </a:cubicBezTo>
                <a:lnTo>
                  <a:pt x="147638" y="4107656"/>
                </a:lnTo>
                <a:lnTo>
                  <a:pt x="369094" y="4107656"/>
                </a:lnTo>
                <a:lnTo>
                  <a:pt x="369094" y="3977283"/>
                </a:lnTo>
                <a:cubicBezTo>
                  <a:pt x="369094" y="3892748"/>
                  <a:pt x="365522" y="3839964"/>
                  <a:pt x="358379" y="3818930"/>
                </a:cubicBezTo>
                <a:cubicBezTo>
                  <a:pt x="351235" y="3797895"/>
                  <a:pt x="338932" y="3781425"/>
                  <a:pt x="321469" y="3769519"/>
                </a:cubicBezTo>
                <a:cubicBezTo>
                  <a:pt x="304007" y="3757613"/>
                  <a:pt x="282179" y="3751659"/>
                  <a:pt x="255985" y="3751659"/>
                </a:cubicBezTo>
                <a:close/>
                <a:moveTo>
                  <a:pt x="872729" y="3499247"/>
                </a:moveTo>
                <a:lnTo>
                  <a:pt x="872729" y="3709988"/>
                </a:lnTo>
                <a:lnTo>
                  <a:pt x="682824" y="3837384"/>
                </a:lnTo>
                <a:cubicBezTo>
                  <a:pt x="614958" y="3882628"/>
                  <a:pt x="572195" y="3913584"/>
                  <a:pt x="554534" y="3930253"/>
                </a:cubicBezTo>
                <a:cubicBezTo>
                  <a:pt x="536873" y="3946922"/>
                  <a:pt x="524768" y="3964583"/>
                  <a:pt x="518220" y="3983236"/>
                </a:cubicBezTo>
                <a:cubicBezTo>
                  <a:pt x="511671" y="4001889"/>
                  <a:pt x="508397" y="4031456"/>
                  <a:pt x="508397" y="4071938"/>
                </a:cubicBezTo>
                <a:lnTo>
                  <a:pt x="508397" y="4107656"/>
                </a:lnTo>
                <a:lnTo>
                  <a:pt x="872729" y="4107656"/>
                </a:lnTo>
                <a:lnTo>
                  <a:pt x="872729" y="4283869"/>
                </a:lnTo>
                <a:lnTo>
                  <a:pt x="0" y="4283869"/>
                </a:lnTo>
                <a:lnTo>
                  <a:pt x="0" y="3912989"/>
                </a:lnTo>
                <a:cubicBezTo>
                  <a:pt x="0" y="3819723"/>
                  <a:pt x="7839" y="3751957"/>
                  <a:pt x="23515" y="3709690"/>
                </a:cubicBezTo>
                <a:cubicBezTo>
                  <a:pt x="39192" y="3667423"/>
                  <a:pt x="67072" y="3633589"/>
                  <a:pt x="107157" y="3608189"/>
                </a:cubicBezTo>
                <a:cubicBezTo>
                  <a:pt x="147241" y="3582789"/>
                  <a:pt x="193080" y="3570089"/>
                  <a:pt x="244674" y="3570089"/>
                </a:cubicBezTo>
                <a:cubicBezTo>
                  <a:pt x="310158" y="3570089"/>
                  <a:pt x="364232" y="3589338"/>
                  <a:pt x="406897" y="3627834"/>
                </a:cubicBezTo>
                <a:cubicBezTo>
                  <a:pt x="449561" y="3666331"/>
                  <a:pt x="476449" y="3723878"/>
                  <a:pt x="487561" y="3800475"/>
                </a:cubicBezTo>
                <a:cubicBezTo>
                  <a:pt x="509786" y="3762375"/>
                  <a:pt x="534194" y="3730923"/>
                  <a:pt x="560785" y="3706118"/>
                </a:cubicBezTo>
                <a:cubicBezTo>
                  <a:pt x="587375" y="3681313"/>
                  <a:pt x="634604" y="3647877"/>
                  <a:pt x="702469" y="3605808"/>
                </a:cubicBezTo>
                <a:close/>
                <a:moveTo>
                  <a:pt x="502444" y="3033713"/>
                </a:moveTo>
                <a:cubicBezTo>
                  <a:pt x="454025" y="3034903"/>
                  <a:pt x="417215" y="3047405"/>
                  <a:pt x="392014" y="3071217"/>
                </a:cubicBezTo>
                <a:cubicBezTo>
                  <a:pt x="366812" y="3095030"/>
                  <a:pt x="354211" y="3124002"/>
                  <a:pt x="354211" y="3158133"/>
                </a:cubicBezTo>
                <a:cubicBezTo>
                  <a:pt x="354211" y="3194645"/>
                  <a:pt x="367507" y="3224808"/>
                  <a:pt x="394097" y="3248620"/>
                </a:cubicBezTo>
                <a:cubicBezTo>
                  <a:pt x="420688" y="3272433"/>
                  <a:pt x="456803" y="3284141"/>
                  <a:pt x="502444" y="3283744"/>
                </a:cubicBezTo>
                <a:close/>
                <a:moveTo>
                  <a:pt x="604838" y="2867620"/>
                </a:moveTo>
                <a:lnTo>
                  <a:pt x="604838" y="3286720"/>
                </a:lnTo>
                <a:cubicBezTo>
                  <a:pt x="654447" y="3285530"/>
                  <a:pt x="693043" y="3272036"/>
                  <a:pt x="720626" y="3246239"/>
                </a:cubicBezTo>
                <a:cubicBezTo>
                  <a:pt x="748209" y="3220442"/>
                  <a:pt x="762000" y="3188295"/>
                  <a:pt x="762000" y="3149798"/>
                </a:cubicBezTo>
                <a:cubicBezTo>
                  <a:pt x="762000" y="3123605"/>
                  <a:pt x="754857" y="3101578"/>
                  <a:pt x="740569" y="3083719"/>
                </a:cubicBezTo>
                <a:cubicBezTo>
                  <a:pt x="726282" y="3065859"/>
                  <a:pt x="703263" y="3052366"/>
                  <a:pt x="671513" y="3043237"/>
                </a:cubicBezTo>
                <a:lnTo>
                  <a:pt x="699493" y="2876550"/>
                </a:lnTo>
                <a:cubicBezTo>
                  <a:pt x="760611" y="2897981"/>
                  <a:pt x="807145" y="2931815"/>
                  <a:pt x="839093" y="2978051"/>
                </a:cubicBezTo>
                <a:cubicBezTo>
                  <a:pt x="871042" y="3024287"/>
                  <a:pt x="887016" y="3082131"/>
                  <a:pt x="887016" y="3151584"/>
                </a:cubicBezTo>
                <a:cubicBezTo>
                  <a:pt x="887016" y="3261519"/>
                  <a:pt x="851099" y="3342878"/>
                  <a:pt x="779265" y="3395663"/>
                </a:cubicBezTo>
                <a:cubicBezTo>
                  <a:pt x="721718" y="3437334"/>
                  <a:pt x="649089" y="3458170"/>
                  <a:pt x="561380" y="3458170"/>
                </a:cubicBezTo>
                <a:cubicBezTo>
                  <a:pt x="456605" y="3458170"/>
                  <a:pt x="374551" y="3430786"/>
                  <a:pt x="315218" y="3376017"/>
                </a:cubicBezTo>
                <a:cubicBezTo>
                  <a:pt x="255886" y="3321248"/>
                  <a:pt x="226219" y="3251994"/>
                  <a:pt x="226219" y="3168253"/>
                </a:cubicBezTo>
                <a:cubicBezTo>
                  <a:pt x="226219" y="3074194"/>
                  <a:pt x="257275" y="2999978"/>
                  <a:pt x="319386" y="2945606"/>
                </a:cubicBezTo>
                <a:cubicBezTo>
                  <a:pt x="381496" y="2891234"/>
                  <a:pt x="476647" y="2865239"/>
                  <a:pt x="604838" y="2867620"/>
                </a:cubicBezTo>
                <a:close/>
                <a:moveTo>
                  <a:pt x="872729" y="2153841"/>
                </a:moveTo>
                <a:lnTo>
                  <a:pt x="872729" y="2359223"/>
                </a:lnTo>
                <a:lnTo>
                  <a:pt x="676871" y="2487811"/>
                </a:lnTo>
                <a:lnTo>
                  <a:pt x="872729" y="2617589"/>
                </a:lnTo>
                <a:lnTo>
                  <a:pt x="872729" y="2813447"/>
                </a:lnTo>
                <a:lnTo>
                  <a:pt x="547093" y="2585442"/>
                </a:lnTo>
                <a:lnTo>
                  <a:pt x="240507" y="2803922"/>
                </a:lnTo>
                <a:lnTo>
                  <a:pt x="240507" y="2599729"/>
                </a:lnTo>
                <a:lnTo>
                  <a:pt x="414338" y="2487811"/>
                </a:lnTo>
                <a:lnTo>
                  <a:pt x="240507" y="2369939"/>
                </a:lnTo>
                <a:lnTo>
                  <a:pt x="240507" y="2173486"/>
                </a:lnTo>
                <a:lnTo>
                  <a:pt x="539949" y="2387798"/>
                </a:lnTo>
                <a:close/>
                <a:moveTo>
                  <a:pt x="555427" y="1615083"/>
                </a:moveTo>
                <a:cubicBezTo>
                  <a:pt x="493514" y="1615083"/>
                  <a:pt x="445889" y="1629866"/>
                  <a:pt x="412552" y="1659434"/>
                </a:cubicBezTo>
                <a:cubicBezTo>
                  <a:pt x="379214" y="1689001"/>
                  <a:pt x="362546" y="1725612"/>
                  <a:pt x="362546" y="1769269"/>
                </a:cubicBezTo>
                <a:cubicBezTo>
                  <a:pt x="362546" y="1812925"/>
                  <a:pt x="379214" y="1849636"/>
                  <a:pt x="412552" y="1879402"/>
                </a:cubicBezTo>
                <a:cubicBezTo>
                  <a:pt x="445889" y="1909167"/>
                  <a:pt x="493911" y="1924050"/>
                  <a:pt x="556618" y="1924050"/>
                </a:cubicBezTo>
                <a:cubicBezTo>
                  <a:pt x="619324" y="1924050"/>
                  <a:pt x="667346" y="1909167"/>
                  <a:pt x="700683" y="1879402"/>
                </a:cubicBezTo>
                <a:cubicBezTo>
                  <a:pt x="734021" y="1849636"/>
                  <a:pt x="750690" y="1812925"/>
                  <a:pt x="750690" y="1769269"/>
                </a:cubicBezTo>
                <a:cubicBezTo>
                  <a:pt x="750690" y="1725612"/>
                  <a:pt x="734021" y="1689001"/>
                  <a:pt x="700683" y="1659434"/>
                </a:cubicBezTo>
                <a:cubicBezTo>
                  <a:pt x="667346" y="1629866"/>
                  <a:pt x="618927" y="1615083"/>
                  <a:pt x="555427" y="1615083"/>
                </a:cubicBezTo>
                <a:close/>
                <a:moveTo>
                  <a:pt x="554832" y="1443037"/>
                </a:moveTo>
                <a:cubicBezTo>
                  <a:pt x="650479" y="1443037"/>
                  <a:pt x="729754" y="1473894"/>
                  <a:pt x="792659" y="1535609"/>
                </a:cubicBezTo>
                <a:cubicBezTo>
                  <a:pt x="855564" y="1597323"/>
                  <a:pt x="887016" y="1675011"/>
                  <a:pt x="887016" y="1768673"/>
                </a:cubicBezTo>
                <a:cubicBezTo>
                  <a:pt x="887016" y="1826617"/>
                  <a:pt x="873919" y="1881882"/>
                  <a:pt x="847725" y="1934468"/>
                </a:cubicBezTo>
                <a:cubicBezTo>
                  <a:pt x="821532" y="1987054"/>
                  <a:pt x="783134" y="2027039"/>
                  <a:pt x="732532" y="2054423"/>
                </a:cubicBezTo>
                <a:cubicBezTo>
                  <a:pt x="681931" y="2081808"/>
                  <a:pt x="620316" y="2095500"/>
                  <a:pt x="547688" y="2095500"/>
                </a:cubicBezTo>
                <a:cubicBezTo>
                  <a:pt x="492125" y="2095500"/>
                  <a:pt x="438349" y="2081808"/>
                  <a:pt x="386358" y="2054423"/>
                </a:cubicBezTo>
                <a:cubicBezTo>
                  <a:pt x="334368" y="2027039"/>
                  <a:pt x="294680" y="1988245"/>
                  <a:pt x="267296" y="1938040"/>
                </a:cubicBezTo>
                <a:cubicBezTo>
                  <a:pt x="239911" y="1887835"/>
                  <a:pt x="226219" y="1831777"/>
                  <a:pt x="226219" y="1769864"/>
                </a:cubicBezTo>
                <a:cubicBezTo>
                  <a:pt x="226219" y="1674217"/>
                  <a:pt x="257275" y="1595834"/>
                  <a:pt x="319386" y="1534715"/>
                </a:cubicBezTo>
                <a:cubicBezTo>
                  <a:pt x="381496" y="1473597"/>
                  <a:pt x="459978" y="1443037"/>
                  <a:pt x="554832" y="1443037"/>
                </a:cubicBezTo>
                <a:close/>
                <a:moveTo>
                  <a:pt x="479822" y="738783"/>
                </a:moveTo>
                <a:lnTo>
                  <a:pt x="872729" y="738783"/>
                </a:lnTo>
                <a:lnTo>
                  <a:pt x="872729" y="906065"/>
                </a:lnTo>
                <a:lnTo>
                  <a:pt x="550069" y="906065"/>
                </a:lnTo>
                <a:cubicBezTo>
                  <a:pt x="481807" y="906065"/>
                  <a:pt x="437654" y="909637"/>
                  <a:pt x="417612" y="916781"/>
                </a:cubicBezTo>
                <a:cubicBezTo>
                  <a:pt x="397570" y="923925"/>
                  <a:pt x="381993" y="935533"/>
                  <a:pt x="370880" y="951607"/>
                </a:cubicBezTo>
                <a:cubicBezTo>
                  <a:pt x="359768" y="967680"/>
                  <a:pt x="354211" y="987028"/>
                  <a:pt x="354211" y="1009650"/>
                </a:cubicBezTo>
                <a:cubicBezTo>
                  <a:pt x="354211" y="1038621"/>
                  <a:pt x="362149" y="1064617"/>
                  <a:pt x="378024" y="1087636"/>
                </a:cubicBezTo>
                <a:cubicBezTo>
                  <a:pt x="393899" y="1110654"/>
                  <a:pt x="414933" y="1126430"/>
                  <a:pt x="441127" y="1134963"/>
                </a:cubicBezTo>
                <a:cubicBezTo>
                  <a:pt x="467321" y="1143496"/>
                  <a:pt x="515739" y="1147762"/>
                  <a:pt x="586383" y="1147762"/>
                </a:cubicBezTo>
                <a:lnTo>
                  <a:pt x="872729" y="1147762"/>
                </a:lnTo>
                <a:lnTo>
                  <a:pt x="872729" y="1315045"/>
                </a:lnTo>
                <a:lnTo>
                  <a:pt x="240507" y="1315045"/>
                </a:lnTo>
                <a:lnTo>
                  <a:pt x="240507" y="1159668"/>
                </a:lnTo>
                <a:lnTo>
                  <a:pt x="333375" y="1159668"/>
                </a:lnTo>
                <a:cubicBezTo>
                  <a:pt x="261938" y="1104503"/>
                  <a:pt x="226219" y="1035050"/>
                  <a:pt x="226219" y="951309"/>
                </a:cubicBezTo>
                <a:cubicBezTo>
                  <a:pt x="226219" y="914400"/>
                  <a:pt x="232867" y="880665"/>
                  <a:pt x="246162" y="850106"/>
                </a:cubicBezTo>
                <a:cubicBezTo>
                  <a:pt x="259457" y="819547"/>
                  <a:pt x="276424" y="796429"/>
                  <a:pt x="297061" y="780752"/>
                </a:cubicBezTo>
                <a:cubicBezTo>
                  <a:pt x="317699" y="765075"/>
                  <a:pt x="341114" y="754162"/>
                  <a:pt x="367308" y="748010"/>
                </a:cubicBezTo>
                <a:cubicBezTo>
                  <a:pt x="393502" y="741858"/>
                  <a:pt x="431007" y="738783"/>
                  <a:pt x="479822" y="738783"/>
                </a:cubicBezTo>
                <a:close/>
                <a:moveTo>
                  <a:pt x="240507" y="0"/>
                </a:moveTo>
                <a:lnTo>
                  <a:pt x="848916" y="223242"/>
                </a:lnTo>
                <a:lnTo>
                  <a:pt x="959049" y="263128"/>
                </a:lnTo>
                <a:cubicBezTo>
                  <a:pt x="995958" y="277812"/>
                  <a:pt x="1024136" y="291802"/>
                  <a:pt x="1043583" y="305097"/>
                </a:cubicBezTo>
                <a:cubicBezTo>
                  <a:pt x="1063030" y="318393"/>
                  <a:pt x="1078806" y="333672"/>
                  <a:pt x="1090911" y="350936"/>
                </a:cubicBezTo>
                <a:cubicBezTo>
                  <a:pt x="1103015" y="368200"/>
                  <a:pt x="1112441" y="389433"/>
                  <a:pt x="1119188" y="414635"/>
                </a:cubicBezTo>
                <a:cubicBezTo>
                  <a:pt x="1125935" y="439836"/>
                  <a:pt x="1129308" y="468312"/>
                  <a:pt x="1129308" y="500063"/>
                </a:cubicBezTo>
                <a:cubicBezTo>
                  <a:pt x="1129308" y="532209"/>
                  <a:pt x="1125935" y="563761"/>
                  <a:pt x="1119188" y="594717"/>
                </a:cubicBezTo>
                <a:lnTo>
                  <a:pt x="988219" y="609600"/>
                </a:lnTo>
                <a:cubicBezTo>
                  <a:pt x="993378" y="583406"/>
                  <a:pt x="995958" y="559792"/>
                  <a:pt x="995958" y="538758"/>
                </a:cubicBezTo>
                <a:cubicBezTo>
                  <a:pt x="995958" y="499864"/>
                  <a:pt x="984548" y="471090"/>
                  <a:pt x="961728" y="452437"/>
                </a:cubicBezTo>
                <a:cubicBezTo>
                  <a:pt x="938907" y="433784"/>
                  <a:pt x="909836" y="419497"/>
                  <a:pt x="874515" y="409575"/>
                </a:cubicBezTo>
                <a:lnTo>
                  <a:pt x="240507" y="650081"/>
                </a:lnTo>
                <a:lnTo>
                  <a:pt x="240507" y="472083"/>
                </a:lnTo>
                <a:lnTo>
                  <a:pt x="689372" y="320874"/>
                </a:lnTo>
                <a:lnTo>
                  <a:pt x="240507" y="173236"/>
                </a:lnTo>
                <a:close/>
              </a:path>
            </a:pathLst>
          </a:cu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539230" y="975360"/>
            <a:ext cx="19577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uFillTx/>
                <a:latin typeface="Montserrat Ultra Light" charset="0"/>
                <a:ea typeface="Montserrat Ultra Light" charset="0"/>
                <a:cs typeface="Montserrat Ultra Light" charset="0"/>
              </a:rPr>
              <a:t>产品定位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Montserrat Ultra Light" charset="0"/>
                <a:ea typeface="Montserrat Ultra Light" charset="0"/>
                <a:cs typeface="Montserrat Ultra Light" charset="0"/>
              </a:rPr>
              <a:t>：</a:t>
            </a:r>
            <a:endParaRPr lang="zh-CN" altLang="en-US" sz="2000" dirty="0">
              <a:solidFill>
                <a:schemeClr val="tx1"/>
              </a:solidFill>
              <a:uFillTx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uFillTx/>
                <a:latin typeface="Montserrat Ultra Light" charset="0"/>
                <a:ea typeface="Montserrat Ultra Light" charset="0"/>
                <a:cs typeface="Montserrat Ultra Light" charset="0"/>
              </a:rPr>
              <a:t>内容浅显易懂，具有趣味性。</a:t>
            </a:r>
            <a:endParaRPr lang="zh-CN" altLang="en-US" sz="2000" dirty="0">
              <a:solidFill>
                <a:schemeClr val="tx1"/>
              </a:solidFill>
              <a:uFillTx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uFillTx/>
                <a:latin typeface="Montserrat Ultra Light" charset="0"/>
                <a:ea typeface="Montserrat Ultra Light" charset="0"/>
                <a:cs typeface="Montserrat Ultra Light" charset="0"/>
              </a:rPr>
              <a:t>便于大家了解新冠病毒相关信息和互动。</a:t>
            </a:r>
            <a:endParaRPr lang="zh-CN" altLang="en-US" sz="2000" dirty="0">
              <a:solidFill>
                <a:schemeClr val="tx1"/>
              </a:solidFill>
              <a:uFillTx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/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055" y="114935"/>
            <a:ext cx="2562225" cy="3041650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6425368" y="215279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vo" charset="0"/>
                <a:ea typeface="Arvo" charset="0"/>
                <a:cs typeface="Arvo" charset="0"/>
              </a:rPr>
              <a:t>认识病毒</a:t>
            </a:r>
            <a:endParaRPr lang="zh-CN" altLang="en-US" sz="4800" smtClean="0">
              <a:solidFill>
                <a:schemeClr val="tx1">
                  <a:lumMod val="75000"/>
                  <a:lumOff val="25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25565" y="2913380"/>
            <a:ext cx="5408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产品受众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主要针对海外。强调英文版，但也有中文版。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产品形式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PWA</a:t>
            </a:r>
            <a:r>
              <a:rPr lang="zh-CN" altLang="en-US"/>
              <a:t>和机器人。</a:t>
            </a:r>
            <a:endParaRPr lang="zh-CN" altLang="en-US"/>
          </a:p>
          <a:p>
            <a:r>
              <a:rPr lang="zh-CN" altLang="en-US"/>
              <a:t>机器人属于</a:t>
            </a:r>
            <a:r>
              <a:rPr lang="en-US" altLang="zh-CN"/>
              <a:t>PWA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产品特点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交互</a:t>
            </a:r>
            <a:r>
              <a:rPr lang="zh-CN" altLang="en-US"/>
              <a:t>人性化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病毒本身的科普  </a:t>
            </a:r>
            <a:endParaRPr lang="zh-CN" altLang="en-US"/>
          </a:p>
          <a:p>
            <a:r>
              <a:rPr lang="zh-CN" altLang="en-US"/>
              <a:t>康复者趣味故事  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留言社区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机器人功能：物流等资讯汇总</a:t>
            </a:r>
            <a:r>
              <a:rPr lang="en-US" altLang="zh-CN"/>
              <a:t>+</a:t>
            </a:r>
            <a:r>
              <a:rPr lang="zh-CN" altLang="en-US"/>
              <a:t>心理小测评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"/>
            <a:ext cx="10993755" cy="7309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7533" y="1067668"/>
            <a:ext cx="4148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>
                    <a:lumMod val="9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timeline</a:t>
            </a:r>
            <a:endParaRPr lang="en-US" sz="7200" b="1" dirty="0" smtClean="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441" y="1193962"/>
            <a:ext cx="13746480" cy="4954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技术可能性和商业可能性</a:t>
            </a:r>
            <a:endParaRPr lang="en-US" sz="2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endParaRPr lang="en-US" sz="2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4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网站使用PWA实现。</a:t>
            </a:r>
            <a:endParaRPr lang="en-US" sz="24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4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机器人和微软合作，已有数据库</a:t>
            </a:r>
            <a:r>
              <a:rPr lang="en-US" sz="14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。</a:t>
            </a:r>
            <a:endParaRPr lang="en-US" sz="14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b="1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作品目前的进度</a:t>
            </a:r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：50%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机器人后端搭好，语料库已经建好，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PWA后端已经完成。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前端基本完成，有待美化。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内容暂未填充，且人性化的交互设计仍需调整。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b="1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遇到的困难</a:t>
            </a:r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：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暂未找到合适的信息来源，仍在搜集当中。现在暂时使用了二手信息，待更新。 解决方案：寻找可靠资源，并适当翻译。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r>
              <a:rPr lang="en-US" sz="2000" dirty="0" smtClean="0">
                <a:latin typeface="Montserrat Ultra Light" charset="0"/>
                <a:ea typeface="Montserrat Ultra Light" charset="0"/>
                <a:cs typeface="Montserrat Ultra Light" charset="0"/>
              </a:rPr>
              <a:t>翻译困难   解决方案：已联系到翻译人员。</a:t>
            </a:r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 algn="l"/>
            <a:endParaRPr lang="en-US" sz="2000" dirty="0" smtClean="0"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7892" y="824789"/>
            <a:ext cx="1256814" cy="5208422"/>
          </a:xfrm>
          <a:custGeom>
            <a:avLst/>
            <a:gdLst/>
            <a:ahLst/>
            <a:cxnLst/>
            <a:rect l="l" t="t" r="r" b="b"/>
            <a:pathLst>
              <a:path w="1129308" h="4283869">
                <a:moveTo>
                  <a:pt x="255985" y="3751659"/>
                </a:moveTo>
                <a:cubicBezTo>
                  <a:pt x="226616" y="3751659"/>
                  <a:pt x="202903" y="3759498"/>
                  <a:pt x="184845" y="3775174"/>
                </a:cubicBezTo>
                <a:cubicBezTo>
                  <a:pt x="166787" y="3790851"/>
                  <a:pt x="155377" y="3812977"/>
                  <a:pt x="150614" y="3841552"/>
                </a:cubicBezTo>
                <a:cubicBezTo>
                  <a:pt x="148630" y="3855839"/>
                  <a:pt x="147638" y="3898702"/>
                  <a:pt x="147638" y="3970139"/>
                </a:cubicBezTo>
                <a:lnTo>
                  <a:pt x="147638" y="4107656"/>
                </a:lnTo>
                <a:lnTo>
                  <a:pt x="369094" y="4107656"/>
                </a:lnTo>
                <a:lnTo>
                  <a:pt x="369094" y="3977283"/>
                </a:lnTo>
                <a:cubicBezTo>
                  <a:pt x="369094" y="3892748"/>
                  <a:pt x="365522" y="3839964"/>
                  <a:pt x="358379" y="3818930"/>
                </a:cubicBezTo>
                <a:cubicBezTo>
                  <a:pt x="351235" y="3797895"/>
                  <a:pt x="338932" y="3781425"/>
                  <a:pt x="321469" y="3769519"/>
                </a:cubicBezTo>
                <a:cubicBezTo>
                  <a:pt x="304007" y="3757613"/>
                  <a:pt x="282179" y="3751659"/>
                  <a:pt x="255985" y="3751659"/>
                </a:cubicBezTo>
                <a:close/>
                <a:moveTo>
                  <a:pt x="872729" y="3499247"/>
                </a:moveTo>
                <a:lnTo>
                  <a:pt x="872729" y="3709988"/>
                </a:lnTo>
                <a:lnTo>
                  <a:pt x="682824" y="3837384"/>
                </a:lnTo>
                <a:cubicBezTo>
                  <a:pt x="614958" y="3882628"/>
                  <a:pt x="572195" y="3913584"/>
                  <a:pt x="554534" y="3930253"/>
                </a:cubicBezTo>
                <a:cubicBezTo>
                  <a:pt x="536873" y="3946922"/>
                  <a:pt x="524768" y="3964583"/>
                  <a:pt x="518220" y="3983236"/>
                </a:cubicBezTo>
                <a:cubicBezTo>
                  <a:pt x="511671" y="4001889"/>
                  <a:pt x="508397" y="4031456"/>
                  <a:pt x="508397" y="4071938"/>
                </a:cubicBezTo>
                <a:lnTo>
                  <a:pt x="508397" y="4107656"/>
                </a:lnTo>
                <a:lnTo>
                  <a:pt x="872729" y="4107656"/>
                </a:lnTo>
                <a:lnTo>
                  <a:pt x="872729" y="4283869"/>
                </a:lnTo>
                <a:lnTo>
                  <a:pt x="0" y="4283869"/>
                </a:lnTo>
                <a:lnTo>
                  <a:pt x="0" y="3912989"/>
                </a:lnTo>
                <a:cubicBezTo>
                  <a:pt x="0" y="3819723"/>
                  <a:pt x="7839" y="3751957"/>
                  <a:pt x="23515" y="3709690"/>
                </a:cubicBezTo>
                <a:cubicBezTo>
                  <a:pt x="39192" y="3667423"/>
                  <a:pt x="67072" y="3633589"/>
                  <a:pt x="107157" y="3608189"/>
                </a:cubicBezTo>
                <a:cubicBezTo>
                  <a:pt x="147241" y="3582789"/>
                  <a:pt x="193080" y="3570089"/>
                  <a:pt x="244674" y="3570089"/>
                </a:cubicBezTo>
                <a:cubicBezTo>
                  <a:pt x="310158" y="3570089"/>
                  <a:pt x="364232" y="3589338"/>
                  <a:pt x="406897" y="3627834"/>
                </a:cubicBezTo>
                <a:cubicBezTo>
                  <a:pt x="449561" y="3666331"/>
                  <a:pt x="476449" y="3723878"/>
                  <a:pt x="487561" y="3800475"/>
                </a:cubicBezTo>
                <a:cubicBezTo>
                  <a:pt x="509786" y="3762375"/>
                  <a:pt x="534194" y="3730923"/>
                  <a:pt x="560785" y="3706118"/>
                </a:cubicBezTo>
                <a:cubicBezTo>
                  <a:pt x="587375" y="3681313"/>
                  <a:pt x="634604" y="3647877"/>
                  <a:pt x="702469" y="3605808"/>
                </a:cubicBezTo>
                <a:close/>
                <a:moveTo>
                  <a:pt x="502444" y="3033713"/>
                </a:moveTo>
                <a:cubicBezTo>
                  <a:pt x="454025" y="3034903"/>
                  <a:pt x="417215" y="3047405"/>
                  <a:pt x="392014" y="3071217"/>
                </a:cubicBezTo>
                <a:cubicBezTo>
                  <a:pt x="366812" y="3095030"/>
                  <a:pt x="354211" y="3124002"/>
                  <a:pt x="354211" y="3158133"/>
                </a:cubicBezTo>
                <a:cubicBezTo>
                  <a:pt x="354211" y="3194645"/>
                  <a:pt x="367507" y="3224808"/>
                  <a:pt x="394097" y="3248620"/>
                </a:cubicBezTo>
                <a:cubicBezTo>
                  <a:pt x="420688" y="3272433"/>
                  <a:pt x="456803" y="3284141"/>
                  <a:pt x="502444" y="3283744"/>
                </a:cubicBezTo>
                <a:close/>
                <a:moveTo>
                  <a:pt x="604838" y="2867620"/>
                </a:moveTo>
                <a:lnTo>
                  <a:pt x="604838" y="3286720"/>
                </a:lnTo>
                <a:cubicBezTo>
                  <a:pt x="654447" y="3285530"/>
                  <a:pt x="693043" y="3272036"/>
                  <a:pt x="720626" y="3246239"/>
                </a:cubicBezTo>
                <a:cubicBezTo>
                  <a:pt x="748209" y="3220442"/>
                  <a:pt x="762000" y="3188295"/>
                  <a:pt x="762000" y="3149798"/>
                </a:cubicBezTo>
                <a:cubicBezTo>
                  <a:pt x="762000" y="3123605"/>
                  <a:pt x="754857" y="3101578"/>
                  <a:pt x="740569" y="3083719"/>
                </a:cubicBezTo>
                <a:cubicBezTo>
                  <a:pt x="726282" y="3065859"/>
                  <a:pt x="703263" y="3052366"/>
                  <a:pt x="671513" y="3043237"/>
                </a:cubicBezTo>
                <a:lnTo>
                  <a:pt x="699493" y="2876550"/>
                </a:lnTo>
                <a:cubicBezTo>
                  <a:pt x="760611" y="2897981"/>
                  <a:pt x="807145" y="2931815"/>
                  <a:pt x="839093" y="2978051"/>
                </a:cubicBezTo>
                <a:cubicBezTo>
                  <a:pt x="871042" y="3024287"/>
                  <a:pt x="887016" y="3082131"/>
                  <a:pt x="887016" y="3151584"/>
                </a:cubicBezTo>
                <a:cubicBezTo>
                  <a:pt x="887016" y="3261519"/>
                  <a:pt x="851099" y="3342878"/>
                  <a:pt x="779265" y="3395663"/>
                </a:cubicBezTo>
                <a:cubicBezTo>
                  <a:pt x="721718" y="3437334"/>
                  <a:pt x="649089" y="3458170"/>
                  <a:pt x="561380" y="3458170"/>
                </a:cubicBezTo>
                <a:cubicBezTo>
                  <a:pt x="456605" y="3458170"/>
                  <a:pt x="374551" y="3430786"/>
                  <a:pt x="315218" y="3376017"/>
                </a:cubicBezTo>
                <a:cubicBezTo>
                  <a:pt x="255886" y="3321248"/>
                  <a:pt x="226219" y="3251994"/>
                  <a:pt x="226219" y="3168253"/>
                </a:cubicBezTo>
                <a:cubicBezTo>
                  <a:pt x="226219" y="3074194"/>
                  <a:pt x="257275" y="2999978"/>
                  <a:pt x="319386" y="2945606"/>
                </a:cubicBezTo>
                <a:cubicBezTo>
                  <a:pt x="381496" y="2891234"/>
                  <a:pt x="476647" y="2865239"/>
                  <a:pt x="604838" y="2867620"/>
                </a:cubicBezTo>
                <a:close/>
                <a:moveTo>
                  <a:pt x="872729" y="2153841"/>
                </a:moveTo>
                <a:lnTo>
                  <a:pt x="872729" y="2359223"/>
                </a:lnTo>
                <a:lnTo>
                  <a:pt x="676871" y="2487811"/>
                </a:lnTo>
                <a:lnTo>
                  <a:pt x="872729" y="2617589"/>
                </a:lnTo>
                <a:lnTo>
                  <a:pt x="872729" y="2813447"/>
                </a:lnTo>
                <a:lnTo>
                  <a:pt x="547093" y="2585442"/>
                </a:lnTo>
                <a:lnTo>
                  <a:pt x="240507" y="2803922"/>
                </a:lnTo>
                <a:lnTo>
                  <a:pt x="240507" y="2599729"/>
                </a:lnTo>
                <a:lnTo>
                  <a:pt x="414338" y="2487811"/>
                </a:lnTo>
                <a:lnTo>
                  <a:pt x="240507" y="2369939"/>
                </a:lnTo>
                <a:lnTo>
                  <a:pt x="240507" y="2173486"/>
                </a:lnTo>
                <a:lnTo>
                  <a:pt x="539949" y="2387798"/>
                </a:lnTo>
                <a:close/>
                <a:moveTo>
                  <a:pt x="555427" y="1615083"/>
                </a:moveTo>
                <a:cubicBezTo>
                  <a:pt x="493514" y="1615083"/>
                  <a:pt x="445889" y="1629866"/>
                  <a:pt x="412552" y="1659434"/>
                </a:cubicBezTo>
                <a:cubicBezTo>
                  <a:pt x="379214" y="1689001"/>
                  <a:pt x="362546" y="1725612"/>
                  <a:pt x="362546" y="1769269"/>
                </a:cubicBezTo>
                <a:cubicBezTo>
                  <a:pt x="362546" y="1812925"/>
                  <a:pt x="379214" y="1849636"/>
                  <a:pt x="412552" y="1879402"/>
                </a:cubicBezTo>
                <a:cubicBezTo>
                  <a:pt x="445889" y="1909167"/>
                  <a:pt x="493911" y="1924050"/>
                  <a:pt x="556618" y="1924050"/>
                </a:cubicBezTo>
                <a:cubicBezTo>
                  <a:pt x="619324" y="1924050"/>
                  <a:pt x="667346" y="1909167"/>
                  <a:pt x="700683" y="1879402"/>
                </a:cubicBezTo>
                <a:cubicBezTo>
                  <a:pt x="734021" y="1849636"/>
                  <a:pt x="750690" y="1812925"/>
                  <a:pt x="750690" y="1769269"/>
                </a:cubicBezTo>
                <a:cubicBezTo>
                  <a:pt x="750690" y="1725612"/>
                  <a:pt x="734021" y="1689001"/>
                  <a:pt x="700683" y="1659434"/>
                </a:cubicBezTo>
                <a:cubicBezTo>
                  <a:pt x="667346" y="1629866"/>
                  <a:pt x="618927" y="1615083"/>
                  <a:pt x="555427" y="1615083"/>
                </a:cubicBezTo>
                <a:close/>
                <a:moveTo>
                  <a:pt x="554832" y="1443037"/>
                </a:moveTo>
                <a:cubicBezTo>
                  <a:pt x="650479" y="1443037"/>
                  <a:pt x="729754" y="1473894"/>
                  <a:pt x="792659" y="1535609"/>
                </a:cubicBezTo>
                <a:cubicBezTo>
                  <a:pt x="855564" y="1597323"/>
                  <a:pt x="887016" y="1675011"/>
                  <a:pt x="887016" y="1768673"/>
                </a:cubicBezTo>
                <a:cubicBezTo>
                  <a:pt x="887016" y="1826617"/>
                  <a:pt x="873919" y="1881882"/>
                  <a:pt x="847725" y="1934468"/>
                </a:cubicBezTo>
                <a:cubicBezTo>
                  <a:pt x="821532" y="1987054"/>
                  <a:pt x="783134" y="2027039"/>
                  <a:pt x="732532" y="2054423"/>
                </a:cubicBezTo>
                <a:cubicBezTo>
                  <a:pt x="681931" y="2081808"/>
                  <a:pt x="620316" y="2095500"/>
                  <a:pt x="547688" y="2095500"/>
                </a:cubicBezTo>
                <a:cubicBezTo>
                  <a:pt x="492125" y="2095500"/>
                  <a:pt x="438349" y="2081808"/>
                  <a:pt x="386358" y="2054423"/>
                </a:cubicBezTo>
                <a:cubicBezTo>
                  <a:pt x="334368" y="2027039"/>
                  <a:pt x="294680" y="1988245"/>
                  <a:pt x="267296" y="1938040"/>
                </a:cubicBezTo>
                <a:cubicBezTo>
                  <a:pt x="239911" y="1887835"/>
                  <a:pt x="226219" y="1831777"/>
                  <a:pt x="226219" y="1769864"/>
                </a:cubicBezTo>
                <a:cubicBezTo>
                  <a:pt x="226219" y="1674217"/>
                  <a:pt x="257275" y="1595834"/>
                  <a:pt x="319386" y="1534715"/>
                </a:cubicBezTo>
                <a:cubicBezTo>
                  <a:pt x="381496" y="1473597"/>
                  <a:pt x="459978" y="1443037"/>
                  <a:pt x="554832" y="1443037"/>
                </a:cubicBezTo>
                <a:close/>
                <a:moveTo>
                  <a:pt x="479822" y="738783"/>
                </a:moveTo>
                <a:lnTo>
                  <a:pt x="872729" y="738783"/>
                </a:lnTo>
                <a:lnTo>
                  <a:pt x="872729" y="906065"/>
                </a:lnTo>
                <a:lnTo>
                  <a:pt x="550069" y="906065"/>
                </a:lnTo>
                <a:cubicBezTo>
                  <a:pt x="481807" y="906065"/>
                  <a:pt x="437654" y="909637"/>
                  <a:pt x="417612" y="916781"/>
                </a:cubicBezTo>
                <a:cubicBezTo>
                  <a:pt x="397570" y="923925"/>
                  <a:pt x="381993" y="935533"/>
                  <a:pt x="370880" y="951607"/>
                </a:cubicBezTo>
                <a:cubicBezTo>
                  <a:pt x="359768" y="967680"/>
                  <a:pt x="354211" y="987028"/>
                  <a:pt x="354211" y="1009650"/>
                </a:cubicBezTo>
                <a:cubicBezTo>
                  <a:pt x="354211" y="1038621"/>
                  <a:pt x="362149" y="1064617"/>
                  <a:pt x="378024" y="1087636"/>
                </a:cubicBezTo>
                <a:cubicBezTo>
                  <a:pt x="393899" y="1110654"/>
                  <a:pt x="414933" y="1126430"/>
                  <a:pt x="441127" y="1134963"/>
                </a:cubicBezTo>
                <a:cubicBezTo>
                  <a:pt x="467321" y="1143496"/>
                  <a:pt x="515739" y="1147762"/>
                  <a:pt x="586383" y="1147762"/>
                </a:cubicBezTo>
                <a:lnTo>
                  <a:pt x="872729" y="1147762"/>
                </a:lnTo>
                <a:lnTo>
                  <a:pt x="872729" y="1315045"/>
                </a:lnTo>
                <a:lnTo>
                  <a:pt x="240507" y="1315045"/>
                </a:lnTo>
                <a:lnTo>
                  <a:pt x="240507" y="1159668"/>
                </a:lnTo>
                <a:lnTo>
                  <a:pt x="333375" y="1159668"/>
                </a:lnTo>
                <a:cubicBezTo>
                  <a:pt x="261938" y="1104503"/>
                  <a:pt x="226219" y="1035050"/>
                  <a:pt x="226219" y="951309"/>
                </a:cubicBezTo>
                <a:cubicBezTo>
                  <a:pt x="226219" y="914400"/>
                  <a:pt x="232867" y="880665"/>
                  <a:pt x="246162" y="850106"/>
                </a:cubicBezTo>
                <a:cubicBezTo>
                  <a:pt x="259457" y="819547"/>
                  <a:pt x="276424" y="796429"/>
                  <a:pt x="297061" y="780752"/>
                </a:cubicBezTo>
                <a:cubicBezTo>
                  <a:pt x="317699" y="765075"/>
                  <a:pt x="341114" y="754162"/>
                  <a:pt x="367308" y="748010"/>
                </a:cubicBezTo>
                <a:cubicBezTo>
                  <a:pt x="393502" y="741858"/>
                  <a:pt x="431007" y="738783"/>
                  <a:pt x="479822" y="738783"/>
                </a:cubicBezTo>
                <a:close/>
                <a:moveTo>
                  <a:pt x="240507" y="0"/>
                </a:moveTo>
                <a:lnTo>
                  <a:pt x="848916" y="223242"/>
                </a:lnTo>
                <a:lnTo>
                  <a:pt x="959049" y="263128"/>
                </a:lnTo>
                <a:cubicBezTo>
                  <a:pt x="995958" y="277812"/>
                  <a:pt x="1024136" y="291802"/>
                  <a:pt x="1043583" y="305097"/>
                </a:cubicBezTo>
                <a:cubicBezTo>
                  <a:pt x="1063030" y="318393"/>
                  <a:pt x="1078806" y="333672"/>
                  <a:pt x="1090911" y="350936"/>
                </a:cubicBezTo>
                <a:cubicBezTo>
                  <a:pt x="1103015" y="368200"/>
                  <a:pt x="1112441" y="389433"/>
                  <a:pt x="1119188" y="414635"/>
                </a:cubicBezTo>
                <a:cubicBezTo>
                  <a:pt x="1125935" y="439836"/>
                  <a:pt x="1129308" y="468312"/>
                  <a:pt x="1129308" y="500063"/>
                </a:cubicBezTo>
                <a:cubicBezTo>
                  <a:pt x="1129308" y="532209"/>
                  <a:pt x="1125935" y="563761"/>
                  <a:pt x="1119188" y="594717"/>
                </a:cubicBezTo>
                <a:lnTo>
                  <a:pt x="988219" y="609600"/>
                </a:lnTo>
                <a:cubicBezTo>
                  <a:pt x="993378" y="583406"/>
                  <a:pt x="995958" y="559792"/>
                  <a:pt x="995958" y="538758"/>
                </a:cubicBezTo>
                <a:cubicBezTo>
                  <a:pt x="995958" y="499864"/>
                  <a:pt x="984548" y="471090"/>
                  <a:pt x="961728" y="452437"/>
                </a:cubicBezTo>
                <a:cubicBezTo>
                  <a:pt x="938907" y="433784"/>
                  <a:pt x="909836" y="419497"/>
                  <a:pt x="874515" y="409575"/>
                </a:cubicBezTo>
                <a:lnTo>
                  <a:pt x="240507" y="650081"/>
                </a:lnTo>
                <a:lnTo>
                  <a:pt x="240507" y="472083"/>
                </a:lnTo>
                <a:lnTo>
                  <a:pt x="689372" y="320874"/>
                </a:lnTo>
                <a:lnTo>
                  <a:pt x="240507" y="173236"/>
                </a:lnTo>
                <a:close/>
              </a:path>
            </a:pathLst>
          </a:cu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6910880" y="972935"/>
            <a:ext cx="2207734" cy="2207734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049026" y="1392667"/>
            <a:ext cx="1723707" cy="1723707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1C2835"/>
      </a:dk1>
      <a:lt1>
        <a:srgbClr val="FFFFFF"/>
      </a:lt1>
      <a:dk2>
        <a:srgbClr val="262626"/>
      </a:dk2>
      <a:lt2>
        <a:srgbClr val="DEDEDE"/>
      </a:lt2>
      <a:accent1>
        <a:srgbClr val="FE745A"/>
      </a:accent1>
      <a:accent2>
        <a:srgbClr val="F9BE5A"/>
      </a:accent2>
      <a:accent3>
        <a:srgbClr val="D3779E"/>
      </a:accent3>
      <a:accent4>
        <a:srgbClr val="AA6AA7"/>
      </a:accent4>
      <a:accent5>
        <a:srgbClr val="514C82"/>
      </a:accent5>
      <a:accent6>
        <a:srgbClr val="5382B8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38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Montserrat</vt:lpstr>
      <vt:lpstr>Segoe Print</vt:lpstr>
      <vt:lpstr>Arvo</vt:lpstr>
      <vt:lpstr>Open Sans Light</vt:lpstr>
      <vt:lpstr>Montserrat Ultra Light</vt:lpstr>
      <vt:lpstr>Calibri</vt:lpstr>
      <vt:lpstr>微软雅黑</vt:lpstr>
      <vt:lpstr>Arial Unicode MS</vt:lpstr>
      <vt:lpstr>Calibri Light</vt:lpstr>
      <vt:lpstr>Montserrat</vt:lpstr>
      <vt:lpstr>Open Sans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欧美PPT</dc:title>
  <dc:creator/>
  <cp:keywords>RP</cp:keywords>
  <dc:description>RP</dc:description>
  <dc:subject>RP</dc:subject>
  <cp:lastModifiedBy>Heroza</cp:lastModifiedBy>
  <cp:revision>161</cp:revision>
  <dcterms:created xsi:type="dcterms:W3CDTF">2016-09-06T13:05:00Z</dcterms:created>
  <dcterms:modified xsi:type="dcterms:W3CDTF">2020-03-07T10:53:26Z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