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7" r:id="rId6"/>
    <p:sldId id="268" r:id="rId7"/>
    <p:sldId id="280" r:id="rId8"/>
    <p:sldId id="272" r:id="rId9"/>
    <p:sldId id="278" r:id="rId10"/>
    <p:sldId id="277" r:id="rId11"/>
    <p:sldId id="266" r:id="rId12"/>
    <p:sldId id="282" r:id="rId13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" y="3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6EA09-8D5A-4CBE-B7BC-19CAD0054B4C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7D25-EBEC-4006-8F04-551216741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4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37D25-EBEC-4006-8F04-551216741C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6330" y="1376680"/>
            <a:ext cx="6759172" cy="5317941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21300" y="2717800"/>
            <a:ext cx="7159879" cy="714234"/>
          </a:xfrm>
          <a:prstGeom prst="rect">
            <a:avLst/>
          </a:prstGeom>
        </p:spPr>
        <p:txBody>
          <a:bodyPr wrap="square" lIns="0" tIns="0" r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rgbClr val="51647E"/>
                </a:solidFill>
                <a:latin typeface="Microsoft YaHei"/>
                <a:ea typeface="Microsoft YaHei"/>
              </a:rPr>
              <a:t>疫情期间的生活助手</a:t>
            </a:r>
            <a:r>
              <a:rPr lang="en-US" altLang="zh-CN" sz="4000" b="1" dirty="0">
                <a:solidFill>
                  <a:srgbClr val="51647E"/>
                </a:solidFill>
                <a:latin typeface="Microsoft YaHei"/>
                <a:ea typeface="Microsoft YaHei"/>
              </a:rPr>
              <a:t>-</a:t>
            </a:r>
            <a:r>
              <a:rPr lang="zh-CN" altLang="en-US" sz="4000" b="1" dirty="0">
                <a:solidFill>
                  <a:srgbClr val="51647E"/>
                </a:solidFill>
                <a:latin typeface="Microsoft YaHei"/>
                <a:ea typeface="Microsoft YaHei"/>
              </a:rPr>
              <a:t>小源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321300" y="3599765"/>
            <a:ext cx="3636836" cy="380232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dirty="0" err="1">
                <a:solidFill>
                  <a:srgbClr val="51647E"/>
                </a:solidFill>
                <a:latin typeface="Microsoft YaHei"/>
                <a:ea typeface="Microsoft YaHei"/>
              </a:rPr>
              <a:t>汇报人</a:t>
            </a:r>
            <a:r>
              <a:rPr lang="en-US" sz="2000" dirty="0">
                <a:solidFill>
                  <a:srgbClr val="51647E"/>
                </a:solidFill>
                <a:latin typeface="Microsoft YaHei"/>
                <a:ea typeface="Microsoft YaHei"/>
              </a:rPr>
              <a:t>：</a:t>
            </a:r>
            <a:r>
              <a:rPr lang="zh-CN" altLang="en-US" sz="2000" dirty="0">
                <a:solidFill>
                  <a:srgbClr val="51647E"/>
                </a:solidFill>
                <a:latin typeface="Microsoft YaHei"/>
                <a:ea typeface="Microsoft YaHei"/>
              </a:rPr>
              <a:t>惠世冀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876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>
                <a:solidFill>
                  <a:srgbClr val="51647E"/>
                </a:solidFill>
                <a:latin typeface="Microsoft YaHei"/>
                <a:ea typeface="Microsoft YaHei"/>
              </a:rPr>
              <a:t>4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667621" cy="558800"/>
            <a:chOff x="3937000" y="3121633"/>
            <a:chExt cx="3667621" cy="558800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667621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000">
                  <a:solidFill>
                    <a:srgbClr val="51647E"/>
                  </a:solidFill>
                  <a:latin typeface="Microsoft YaHei"/>
                  <a:ea typeface="Microsoft YaHei"/>
                </a:rPr>
                <a:t>商业模式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6500" y="1727200"/>
            <a:ext cx="6132577" cy="3831829"/>
            <a:chOff x="1765074" y="1858543"/>
            <a:chExt cx="6132577" cy="3831829"/>
          </a:xfrm>
        </p:grpSpPr>
        <p:sp>
          <p:nvSpPr>
            <p:cNvPr id="40" name="Freeform 2"/>
            <p:cNvSpPr/>
            <p:nvPr/>
          </p:nvSpPr>
          <p:spPr>
            <a:xfrm>
              <a:off x="2293747" y="4398423"/>
              <a:ext cx="40998" cy="73865"/>
            </a:xfrm>
            <a:custGeom>
              <a:avLst/>
              <a:gdLst/>
              <a:ahLst/>
              <a:cxnLst/>
              <a:rect l="l" t="t" r="r" b="b"/>
              <a:pathLst>
                <a:path w="40998" h="73865">
                  <a:moveTo>
                    <a:pt x="0" y="0"/>
                  </a:moveTo>
                  <a:lnTo>
                    <a:pt x="40997" y="0"/>
                  </a:lnTo>
                  <a:lnTo>
                    <a:pt x="40997" y="73866"/>
                  </a:lnTo>
                  <a:lnTo>
                    <a:pt x="0" y="73866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1" name="Freeform 3"/>
            <p:cNvSpPr/>
            <p:nvPr/>
          </p:nvSpPr>
          <p:spPr>
            <a:xfrm>
              <a:off x="1813273" y="2064693"/>
              <a:ext cx="1105079" cy="555385"/>
            </a:xfrm>
            <a:custGeom>
              <a:avLst/>
              <a:gdLst/>
              <a:ahLst/>
              <a:cxnLst/>
              <a:rect l="l" t="t" r="r" b="b"/>
              <a:pathLst>
                <a:path w="1105079" h="555385">
                  <a:moveTo>
                    <a:pt x="345054" y="555384"/>
                  </a:moveTo>
                  <a:cubicBezTo>
                    <a:pt x="308353" y="555384"/>
                    <a:pt x="270840" y="554920"/>
                    <a:pt x="232165" y="553642"/>
                  </a:cubicBezTo>
                  <a:lnTo>
                    <a:pt x="216602" y="553178"/>
                  </a:lnTo>
                  <a:lnTo>
                    <a:pt x="212886" y="538079"/>
                  </a:lnTo>
                  <a:cubicBezTo>
                    <a:pt x="202084" y="494294"/>
                    <a:pt x="49127" y="100461"/>
                    <a:pt x="15563" y="35539"/>
                  </a:cubicBezTo>
                  <a:lnTo>
                    <a:pt x="0" y="5342"/>
                  </a:lnTo>
                  <a:lnTo>
                    <a:pt x="33913" y="5690"/>
                  </a:lnTo>
                  <a:cubicBezTo>
                    <a:pt x="230887" y="7433"/>
                    <a:pt x="985105" y="11962"/>
                    <a:pt x="1076043" y="2903"/>
                  </a:cubicBezTo>
                  <a:lnTo>
                    <a:pt x="1105078" y="0"/>
                  </a:lnTo>
                  <a:lnTo>
                    <a:pt x="1097878" y="28338"/>
                  </a:lnTo>
                  <a:cubicBezTo>
                    <a:pt x="1093116" y="46920"/>
                    <a:pt x="1081850" y="81646"/>
                    <a:pt x="1067449" y="125432"/>
                  </a:cubicBezTo>
                  <a:cubicBezTo>
                    <a:pt x="1029006" y="242850"/>
                    <a:pt x="964780" y="439360"/>
                    <a:pt x="967452" y="520194"/>
                  </a:cubicBezTo>
                  <a:lnTo>
                    <a:pt x="968148" y="541680"/>
                  </a:lnTo>
                  <a:lnTo>
                    <a:pt x="946662" y="541447"/>
                  </a:lnTo>
                  <a:cubicBezTo>
                    <a:pt x="834122" y="539938"/>
                    <a:pt x="727970" y="544119"/>
                    <a:pt x="625301" y="548300"/>
                  </a:cubicBezTo>
                  <a:cubicBezTo>
                    <a:pt x="535524" y="551668"/>
                    <a:pt x="443541" y="555384"/>
                    <a:pt x="345054" y="555384"/>
                  </a:cubicBezTo>
                  <a:close/>
                  <a:moveTo>
                    <a:pt x="248076" y="513109"/>
                  </a:moveTo>
                  <a:cubicBezTo>
                    <a:pt x="383264" y="516710"/>
                    <a:pt x="505444" y="511832"/>
                    <a:pt x="623791" y="507186"/>
                  </a:cubicBezTo>
                  <a:cubicBezTo>
                    <a:pt x="720769" y="503353"/>
                    <a:pt x="820998" y="499405"/>
                    <a:pt x="927035" y="500101"/>
                  </a:cubicBezTo>
                  <a:cubicBezTo>
                    <a:pt x="932958" y="404982"/>
                    <a:pt x="989983" y="230887"/>
                    <a:pt x="1028658" y="112656"/>
                  </a:cubicBezTo>
                  <a:cubicBezTo>
                    <a:pt x="1037252" y="86292"/>
                    <a:pt x="1044801" y="63296"/>
                    <a:pt x="1050376" y="45411"/>
                  </a:cubicBezTo>
                  <a:cubicBezTo>
                    <a:pt x="880811" y="52495"/>
                    <a:pt x="220783" y="48082"/>
                    <a:pt x="66200" y="46920"/>
                  </a:cubicBezTo>
                  <a:cubicBezTo>
                    <a:pt x="113005" y="152725"/>
                    <a:pt x="222874" y="435992"/>
                    <a:pt x="248076" y="51310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4"/>
            <p:cNvSpPr/>
            <p:nvPr/>
          </p:nvSpPr>
          <p:spPr>
            <a:xfrm>
              <a:off x="2076215" y="2572460"/>
              <a:ext cx="708226" cy="256555"/>
            </a:xfrm>
            <a:custGeom>
              <a:avLst/>
              <a:gdLst/>
              <a:ahLst/>
              <a:cxnLst/>
              <a:rect l="l" t="t" r="r" b="b"/>
              <a:pathLst>
                <a:path w="708226" h="256555">
                  <a:moveTo>
                    <a:pt x="704742" y="256554"/>
                  </a:moveTo>
                  <a:lnTo>
                    <a:pt x="682791" y="253883"/>
                  </a:lnTo>
                  <a:cubicBezTo>
                    <a:pt x="540519" y="236578"/>
                    <a:pt x="293488" y="238553"/>
                    <a:pt x="113237" y="239946"/>
                  </a:cubicBezTo>
                  <a:cubicBezTo>
                    <a:pt x="70614" y="240295"/>
                    <a:pt x="32171" y="240643"/>
                    <a:pt x="349" y="240643"/>
                  </a:cubicBezTo>
                  <a:cubicBezTo>
                    <a:pt x="232" y="240643"/>
                    <a:pt x="116" y="240643"/>
                    <a:pt x="0" y="240643"/>
                  </a:cubicBezTo>
                  <a:lnTo>
                    <a:pt x="0" y="199645"/>
                  </a:lnTo>
                  <a:cubicBezTo>
                    <a:pt x="116" y="199645"/>
                    <a:pt x="232" y="199645"/>
                    <a:pt x="349" y="199645"/>
                  </a:cubicBezTo>
                  <a:cubicBezTo>
                    <a:pt x="32055" y="199645"/>
                    <a:pt x="70498" y="199297"/>
                    <a:pt x="113005" y="198949"/>
                  </a:cubicBezTo>
                  <a:cubicBezTo>
                    <a:pt x="285474" y="197555"/>
                    <a:pt x="518568" y="195697"/>
                    <a:pt x="665719" y="210679"/>
                  </a:cubicBezTo>
                  <a:cubicBezTo>
                    <a:pt x="667112" y="160274"/>
                    <a:pt x="666648" y="100229"/>
                    <a:pt x="666299" y="50637"/>
                  </a:cubicBezTo>
                  <a:cubicBezTo>
                    <a:pt x="666183" y="31706"/>
                    <a:pt x="666067" y="14401"/>
                    <a:pt x="666067" y="0"/>
                  </a:cubicBezTo>
                  <a:lnTo>
                    <a:pt x="707065" y="0"/>
                  </a:lnTo>
                  <a:cubicBezTo>
                    <a:pt x="707065" y="14285"/>
                    <a:pt x="707181" y="31474"/>
                    <a:pt x="707297" y="50289"/>
                  </a:cubicBezTo>
                  <a:cubicBezTo>
                    <a:pt x="707761" y="107662"/>
                    <a:pt x="708226" y="179205"/>
                    <a:pt x="705903" y="234255"/>
                  </a:cubicBezTo>
                  <a:lnTo>
                    <a:pt x="704742" y="256554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3" name="Freeform 5"/>
            <p:cNvSpPr/>
            <p:nvPr/>
          </p:nvSpPr>
          <p:spPr>
            <a:xfrm>
              <a:off x="2102928" y="2822627"/>
              <a:ext cx="223687" cy="192445"/>
            </a:xfrm>
            <a:custGeom>
              <a:avLst/>
              <a:gdLst/>
              <a:ahLst/>
              <a:cxnLst/>
              <a:rect l="l" t="t" r="r" b="b"/>
              <a:pathLst>
                <a:path w="223687" h="192445">
                  <a:moveTo>
                    <a:pt x="123341" y="192445"/>
                  </a:moveTo>
                  <a:cubicBezTo>
                    <a:pt x="114282" y="192445"/>
                    <a:pt x="104875" y="191400"/>
                    <a:pt x="95583" y="189309"/>
                  </a:cubicBezTo>
                  <a:cubicBezTo>
                    <a:pt x="57838" y="180831"/>
                    <a:pt x="27525" y="156906"/>
                    <a:pt x="14633" y="125199"/>
                  </a:cubicBezTo>
                  <a:cubicBezTo>
                    <a:pt x="0" y="89544"/>
                    <a:pt x="8942" y="54586"/>
                    <a:pt x="38558" y="31822"/>
                  </a:cubicBezTo>
                  <a:cubicBezTo>
                    <a:pt x="78743" y="929"/>
                    <a:pt x="146105" y="0"/>
                    <a:pt x="185476" y="29964"/>
                  </a:cubicBezTo>
                  <a:lnTo>
                    <a:pt x="185476" y="29964"/>
                  </a:lnTo>
                  <a:cubicBezTo>
                    <a:pt x="207775" y="46921"/>
                    <a:pt x="221364" y="72123"/>
                    <a:pt x="222525" y="98952"/>
                  </a:cubicBezTo>
                  <a:cubicBezTo>
                    <a:pt x="223686" y="124851"/>
                    <a:pt x="213466" y="148892"/>
                    <a:pt x="193838" y="166894"/>
                  </a:cubicBezTo>
                  <a:cubicBezTo>
                    <a:pt x="175372" y="183502"/>
                    <a:pt x="150286" y="192445"/>
                    <a:pt x="123341" y="192445"/>
                  </a:cubicBezTo>
                  <a:close/>
                  <a:moveTo>
                    <a:pt x="114979" y="48779"/>
                  </a:moveTo>
                  <a:cubicBezTo>
                    <a:pt x="95583" y="48779"/>
                    <a:pt x="76188" y="54586"/>
                    <a:pt x="63528" y="64226"/>
                  </a:cubicBezTo>
                  <a:cubicBezTo>
                    <a:pt x="48314" y="75840"/>
                    <a:pt x="44714" y="90706"/>
                    <a:pt x="52495" y="109637"/>
                  </a:cubicBezTo>
                  <a:cubicBezTo>
                    <a:pt x="60277" y="128684"/>
                    <a:pt x="80253" y="143898"/>
                    <a:pt x="104642" y="149357"/>
                  </a:cubicBezTo>
                  <a:cubicBezTo>
                    <a:pt x="128451" y="154699"/>
                    <a:pt x="151447" y="149937"/>
                    <a:pt x="166313" y="136465"/>
                  </a:cubicBezTo>
                  <a:cubicBezTo>
                    <a:pt x="176882" y="126825"/>
                    <a:pt x="182340" y="114166"/>
                    <a:pt x="181760" y="100694"/>
                  </a:cubicBezTo>
                  <a:cubicBezTo>
                    <a:pt x="181063" y="86060"/>
                    <a:pt x="173514" y="72123"/>
                    <a:pt x="160854" y="62600"/>
                  </a:cubicBezTo>
                  <a:cubicBezTo>
                    <a:pt x="148195" y="52960"/>
                    <a:pt x="131587" y="48779"/>
                    <a:pt x="114979" y="4877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4" name="Freeform 6"/>
            <p:cNvSpPr/>
            <p:nvPr/>
          </p:nvSpPr>
          <p:spPr>
            <a:xfrm>
              <a:off x="2582124" y="2819142"/>
              <a:ext cx="230888" cy="196045"/>
            </a:xfrm>
            <a:custGeom>
              <a:avLst/>
              <a:gdLst/>
              <a:ahLst/>
              <a:cxnLst/>
              <a:rect l="l" t="t" r="r" b="b"/>
              <a:pathLst>
                <a:path w="230888" h="196045">
                  <a:moveTo>
                    <a:pt x="109985" y="196046"/>
                  </a:moveTo>
                  <a:cubicBezTo>
                    <a:pt x="73517" y="196046"/>
                    <a:pt x="38675" y="182458"/>
                    <a:pt x="19628" y="158416"/>
                  </a:cubicBezTo>
                  <a:cubicBezTo>
                    <a:pt x="465" y="134259"/>
                    <a:pt x="0" y="102669"/>
                    <a:pt x="18350" y="72008"/>
                  </a:cubicBezTo>
                  <a:cubicBezTo>
                    <a:pt x="44133" y="28803"/>
                    <a:pt x="126361" y="0"/>
                    <a:pt x="178508" y="15796"/>
                  </a:cubicBezTo>
                  <a:cubicBezTo>
                    <a:pt x="212537" y="26132"/>
                    <a:pt x="230888" y="53890"/>
                    <a:pt x="228913" y="91752"/>
                  </a:cubicBezTo>
                  <a:lnTo>
                    <a:pt x="228913" y="91752"/>
                  </a:lnTo>
                  <a:cubicBezTo>
                    <a:pt x="226358" y="139369"/>
                    <a:pt x="198717" y="174908"/>
                    <a:pt x="153190" y="189426"/>
                  </a:cubicBezTo>
                  <a:cubicBezTo>
                    <a:pt x="139020" y="193955"/>
                    <a:pt x="124387" y="196046"/>
                    <a:pt x="109985" y="196046"/>
                  </a:cubicBezTo>
                  <a:close/>
                  <a:moveTo>
                    <a:pt x="146105" y="52264"/>
                  </a:moveTo>
                  <a:cubicBezTo>
                    <a:pt x="110566" y="52264"/>
                    <a:pt x="65736" y="72472"/>
                    <a:pt x="53541" y="93029"/>
                  </a:cubicBezTo>
                  <a:cubicBezTo>
                    <a:pt x="39139" y="117186"/>
                    <a:pt x="48663" y="129149"/>
                    <a:pt x="51683" y="133098"/>
                  </a:cubicBezTo>
                  <a:cubicBezTo>
                    <a:pt x="67362" y="152842"/>
                    <a:pt x="108127" y="160855"/>
                    <a:pt x="140646" y="150519"/>
                  </a:cubicBezTo>
                  <a:cubicBezTo>
                    <a:pt x="161087" y="144015"/>
                    <a:pt x="185825" y="128220"/>
                    <a:pt x="187916" y="89661"/>
                  </a:cubicBezTo>
                  <a:cubicBezTo>
                    <a:pt x="189193" y="65155"/>
                    <a:pt x="177115" y="58303"/>
                    <a:pt x="166546" y="55051"/>
                  </a:cubicBezTo>
                  <a:cubicBezTo>
                    <a:pt x="160390" y="53077"/>
                    <a:pt x="153422" y="52264"/>
                    <a:pt x="146105" y="5226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80489" y="1905812"/>
              <a:ext cx="289771" cy="176998"/>
            </a:xfrm>
            <a:custGeom>
              <a:avLst/>
              <a:gdLst/>
              <a:ahLst/>
              <a:cxnLst/>
              <a:rect l="l" t="t" r="r" b="b"/>
              <a:pathLst>
                <a:path w="289771" h="176998">
                  <a:moveTo>
                    <a:pt x="40185" y="176999"/>
                  </a:moveTo>
                  <a:lnTo>
                    <a:pt x="0" y="169217"/>
                  </a:lnTo>
                  <a:cubicBezTo>
                    <a:pt x="15447" y="89196"/>
                    <a:pt x="54703" y="14169"/>
                    <a:pt x="56329" y="10917"/>
                  </a:cubicBezTo>
                  <a:lnTo>
                    <a:pt x="62136" y="0"/>
                  </a:lnTo>
                  <a:lnTo>
                    <a:pt x="74446" y="0"/>
                  </a:lnTo>
                  <a:cubicBezTo>
                    <a:pt x="80950" y="0"/>
                    <a:pt x="235766" y="0"/>
                    <a:pt x="289771" y="10685"/>
                  </a:cubicBezTo>
                  <a:lnTo>
                    <a:pt x="281874" y="50870"/>
                  </a:lnTo>
                  <a:cubicBezTo>
                    <a:pt x="240179" y="42740"/>
                    <a:pt x="125548" y="41230"/>
                    <a:pt x="87222" y="40998"/>
                  </a:cubicBezTo>
                  <a:cubicBezTo>
                    <a:pt x="76072" y="64110"/>
                    <a:pt x="51218" y="120090"/>
                    <a:pt x="40185" y="17699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20088" y="1871899"/>
              <a:ext cx="253535" cy="186870"/>
            </a:xfrm>
            <a:custGeom>
              <a:avLst/>
              <a:gdLst/>
              <a:ahLst/>
              <a:cxnLst/>
              <a:rect l="l" t="t" r="r" b="b"/>
              <a:pathLst>
                <a:path w="253535" h="186870">
                  <a:moveTo>
                    <a:pt x="147382" y="20673"/>
                  </a:moveTo>
                  <a:cubicBezTo>
                    <a:pt x="58302" y="0"/>
                    <a:pt x="0" y="129381"/>
                    <a:pt x="94190" y="158300"/>
                  </a:cubicBezTo>
                  <a:cubicBezTo>
                    <a:pt x="187451" y="186870"/>
                    <a:pt x="253535" y="45295"/>
                    <a:pt x="147382" y="20673"/>
                  </a:cubicBezTo>
                  <a:lnTo>
                    <a:pt x="147382" y="20673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138554" y="1858543"/>
              <a:ext cx="209750" cy="195929"/>
            </a:xfrm>
            <a:custGeom>
              <a:avLst/>
              <a:gdLst/>
              <a:ahLst/>
              <a:cxnLst/>
              <a:rect l="l" t="t" r="r" b="b"/>
              <a:pathLst>
                <a:path w="209750" h="195929">
                  <a:moveTo>
                    <a:pt x="100229" y="195929"/>
                  </a:moveTo>
                  <a:cubicBezTo>
                    <a:pt x="90125" y="195929"/>
                    <a:pt x="79905" y="194419"/>
                    <a:pt x="69801" y="191284"/>
                  </a:cubicBezTo>
                  <a:cubicBezTo>
                    <a:pt x="14401" y="174327"/>
                    <a:pt x="0" y="127755"/>
                    <a:pt x="10453" y="89080"/>
                  </a:cubicBezTo>
                  <a:cubicBezTo>
                    <a:pt x="23344" y="41114"/>
                    <a:pt x="72936" y="0"/>
                    <a:pt x="133678" y="14053"/>
                  </a:cubicBezTo>
                  <a:lnTo>
                    <a:pt x="133678" y="14053"/>
                  </a:lnTo>
                  <a:cubicBezTo>
                    <a:pt x="181296" y="25086"/>
                    <a:pt x="196394" y="55051"/>
                    <a:pt x="201039" y="72007"/>
                  </a:cubicBezTo>
                  <a:cubicBezTo>
                    <a:pt x="209750" y="103365"/>
                    <a:pt x="198252" y="140414"/>
                    <a:pt x="171656" y="166313"/>
                  </a:cubicBezTo>
                  <a:cubicBezTo>
                    <a:pt x="151796" y="185593"/>
                    <a:pt x="126361" y="195813"/>
                    <a:pt x="100229" y="195929"/>
                  </a:cubicBezTo>
                  <a:close/>
                  <a:moveTo>
                    <a:pt x="109637" y="52263"/>
                  </a:moveTo>
                  <a:cubicBezTo>
                    <a:pt x="77350" y="52263"/>
                    <a:pt x="55747" y="78163"/>
                    <a:pt x="49940" y="99649"/>
                  </a:cubicBezTo>
                  <a:cubicBezTo>
                    <a:pt x="46805" y="111495"/>
                    <a:pt x="43437" y="140298"/>
                    <a:pt x="81763" y="152028"/>
                  </a:cubicBezTo>
                  <a:cubicBezTo>
                    <a:pt x="113121" y="161668"/>
                    <a:pt x="134955" y="144711"/>
                    <a:pt x="142969" y="136930"/>
                  </a:cubicBezTo>
                  <a:cubicBezTo>
                    <a:pt x="158764" y="121483"/>
                    <a:pt x="166197" y="99881"/>
                    <a:pt x="161552" y="83041"/>
                  </a:cubicBezTo>
                  <a:cubicBezTo>
                    <a:pt x="156558" y="65039"/>
                    <a:pt x="138556" y="57373"/>
                    <a:pt x="124387" y="54005"/>
                  </a:cubicBezTo>
                  <a:lnTo>
                    <a:pt x="124387" y="54005"/>
                  </a:lnTo>
                  <a:cubicBezTo>
                    <a:pt x="119160" y="52844"/>
                    <a:pt x="114282" y="52263"/>
                    <a:pt x="109637" y="52263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2874" y="2289773"/>
              <a:ext cx="828664" cy="78511"/>
            </a:xfrm>
            <a:custGeom>
              <a:avLst/>
              <a:gdLst/>
              <a:ahLst/>
              <a:cxnLst/>
              <a:rect l="l" t="t" r="r" b="b"/>
              <a:pathLst>
                <a:path w="828664" h="78511">
                  <a:moveTo>
                    <a:pt x="8362" y="78511"/>
                  </a:moveTo>
                  <a:lnTo>
                    <a:pt x="0" y="38443"/>
                  </a:lnTo>
                  <a:cubicBezTo>
                    <a:pt x="184083" y="0"/>
                    <a:pt x="385819" y="10337"/>
                    <a:pt x="581051" y="20209"/>
                  </a:cubicBezTo>
                  <a:cubicBezTo>
                    <a:pt x="667112" y="24622"/>
                    <a:pt x="748526" y="28687"/>
                    <a:pt x="828663" y="29035"/>
                  </a:cubicBezTo>
                  <a:lnTo>
                    <a:pt x="828547" y="70033"/>
                  </a:lnTo>
                  <a:cubicBezTo>
                    <a:pt x="747365" y="69801"/>
                    <a:pt x="661769" y="65387"/>
                    <a:pt x="578961" y="61206"/>
                  </a:cubicBezTo>
                  <a:cubicBezTo>
                    <a:pt x="386284" y="51334"/>
                    <a:pt x="187218" y="41230"/>
                    <a:pt x="8362" y="78511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65998" y="2088501"/>
              <a:ext cx="165268" cy="250748"/>
            </a:xfrm>
            <a:custGeom>
              <a:avLst/>
              <a:gdLst/>
              <a:ahLst/>
              <a:cxnLst/>
              <a:rect l="l" t="t" r="r" b="b"/>
              <a:pathLst>
                <a:path w="165268" h="250748">
                  <a:moveTo>
                    <a:pt x="36816" y="250748"/>
                  </a:moveTo>
                  <a:lnTo>
                    <a:pt x="0" y="232630"/>
                  </a:lnTo>
                  <a:cubicBezTo>
                    <a:pt x="18001" y="196046"/>
                    <a:pt x="39255" y="160275"/>
                    <a:pt x="59696" y="125665"/>
                  </a:cubicBezTo>
                  <a:cubicBezTo>
                    <a:pt x="83969" y="84783"/>
                    <a:pt x="109056" y="42392"/>
                    <a:pt x="127871" y="0"/>
                  </a:cubicBezTo>
                  <a:lnTo>
                    <a:pt x="165268" y="16609"/>
                  </a:lnTo>
                  <a:cubicBezTo>
                    <a:pt x="145408" y="61207"/>
                    <a:pt x="119741" y="104643"/>
                    <a:pt x="94887" y="146570"/>
                  </a:cubicBezTo>
                  <a:cubicBezTo>
                    <a:pt x="74910" y="180483"/>
                    <a:pt x="54121" y="215674"/>
                    <a:pt x="36816" y="250748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6948" y="2083507"/>
              <a:ext cx="337969" cy="515549"/>
            </a:xfrm>
            <a:custGeom>
              <a:avLst/>
              <a:gdLst/>
              <a:ahLst/>
              <a:cxnLst/>
              <a:rect l="l" t="t" r="r" b="b"/>
              <a:pathLst>
                <a:path w="337969" h="515549">
                  <a:moveTo>
                    <a:pt x="21602" y="515549"/>
                  </a:moveTo>
                  <a:lnTo>
                    <a:pt x="0" y="480707"/>
                  </a:lnTo>
                  <a:cubicBezTo>
                    <a:pt x="36235" y="458175"/>
                    <a:pt x="57954" y="411138"/>
                    <a:pt x="78859" y="365611"/>
                  </a:cubicBezTo>
                  <a:cubicBezTo>
                    <a:pt x="86408" y="349119"/>
                    <a:pt x="93609" y="333673"/>
                    <a:pt x="101390" y="319155"/>
                  </a:cubicBezTo>
                  <a:cubicBezTo>
                    <a:pt x="142853" y="242734"/>
                    <a:pt x="189541" y="171889"/>
                    <a:pt x="237856" y="99997"/>
                  </a:cubicBezTo>
                  <a:cubicBezTo>
                    <a:pt x="244243" y="90474"/>
                    <a:pt x="250399" y="80834"/>
                    <a:pt x="256554" y="71195"/>
                  </a:cubicBezTo>
                  <a:cubicBezTo>
                    <a:pt x="271885" y="47153"/>
                    <a:pt x="287796" y="22415"/>
                    <a:pt x="306727" y="0"/>
                  </a:cubicBezTo>
                  <a:lnTo>
                    <a:pt x="337969" y="26480"/>
                  </a:lnTo>
                  <a:cubicBezTo>
                    <a:pt x="320780" y="46689"/>
                    <a:pt x="306379" y="69336"/>
                    <a:pt x="291164" y="93145"/>
                  </a:cubicBezTo>
                  <a:cubicBezTo>
                    <a:pt x="284893" y="103017"/>
                    <a:pt x="278505" y="112889"/>
                    <a:pt x="272001" y="122645"/>
                  </a:cubicBezTo>
                  <a:cubicBezTo>
                    <a:pt x="224383" y="193723"/>
                    <a:pt x="178159" y="263640"/>
                    <a:pt x="137510" y="338550"/>
                  </a:cubicBezTo>
                  <a:cubicBezTo>
                    <a:pt x="130309" y="351790"/>
                    <a:pt x="123457" y="366773"/>
                    <a:pt x="116140" y="382568"/>
                  </a:cubicBezTo>
                  <a:cubicBezTo>
                    <a:pt x="93725" y="431347"/>
                    <a:pt x="68406" y="486514"/>
                    <a:pt x="21602" y="51554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333467" y="2100232"/>
              <a:ext cx="348538" cy="510090"/>
            </a:xfrm>
            <a:custGeom>
              <a:avLst/>
              <a:gdLst/>
              <a:ahLst/>
              <a:cxnLst/>
              <a:rect l="l" t="t" r="r" b="b"/>
              <a:pathLst>
                <a:path w="348538" h="510090">
                  <a:moveTo>
                    <a:pt x="34842" y="510090"/>
                  </a:moveTo>
                  <a:lnTo>
                    <a:pt x="0" y="488604"/>
                  </a:lnTo>
                  <a:cubicBezTo>
                    <a:pt x="34029" y="433204"/>
                    <a:pt x="70845" y="377573"/>
                    <a:pt x="106501" y="323684"/>
                  </a:cubicBezTo>
                  <a:cubicBezTo>
                    <a:pt x="152028" y="254812"/>
                    <a:pt x="195000" y="189774"/>
                    <a:pt x="233210" y="124735"/>
                  </a:cubicBezTo>
                  <a:cubicBezTo>
                    <a:pt x="241572" y="110566"/>
                    <a:pt x="252141" y="94887"/>
                    <a:pt x="263407" y="78395"/>
                  </a:cubicBezTo>
                  <a:cubicBezTo>
                    <a:pt x="282338" y="50637"/>
                    <a:pt x="303824" y="19047"/>
                    <a:pt x="309166" y="0"/>
                  </a:cubicBezTo>
                  <a:lnTo>
                    <a:pt x="348538" y="11265"/>
                  </a:lnTo>
                  <a:cubicBezTo>
                    <a:pt x="341221" y="36700"/>
                    <a:pt x="318922" y="69568"/>
                    <a:pt x="297204" y="101391"/>
                  </a:cubicBezTo>
                  <a:cubicBezTo>
                    <a:pt x="286403" y="117302"/>
                    <a:pt x="276182" y="132400"/>
                    <a:pt x="268517" y="145408"/>
                  </a:cubicBezTo>
                  <a:cubicBezTo>
                    <a:pt x="229726" y="211492"/>
                    <a:pt x="184431" y="280015"/>
                    <a:pt x="140646" y="346215"/>
                  </a:cubicBezTo>
                  <a:cubicBezTo>
                    <a:pt x="105223" y="399872"/>
                    <a:pt x="68523" y="455271"/>
                    <a:pt x="34842" y="510090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72136" y="2263758"/>
              <a:ext cx="271189" cy="329375"/>
            </a:xfrm>
            <a:custGeom>
              <a:avLst/>
              <a:gdLst/>
              <a:ahLst/>
              <a:cxnLst/>
              <a:rect l="l" t="t" r="r" b="b"/>
              <a:pathLst>
                <a:path w="271189" h="329375">
                  <a:moveTo>
                    <a:pt x="33797" y="329375"/>
                  </a:moveTo>
                  <a:lnTo>
                    <a:pt x="0" y="306263"/>
                  </a:lnTo>
                  <a:cubicBezTo>
                    <a:pt x="44017" y="241921"/>
                    <a:pt x="101855" y="170494"/>
                    <a:pt x="157835" y="101391"/>
                  </a:cubicBezTo>
                  <a:cubicBezTo>
                    <a:pt x="185128" y="67710"/>
                    <a:pt x="213350" y="32868"/>
                    <a:pt x="238901" y="0"/>
                  </a:cubicBezTo>
                  <a:lnTo>
                    <a:pt x="271188" y="25202"/>
                  </a:lnTo>
                  <a:cubicBezTo>
                    <a:pt x="245405" y="58302"/>
                    <a:pt x="217067" y="93261"/>
                    <a:pt x="189658" y="127174"/>
                  </a:cubicBezTo>
                  <a:cubicBezTo>
                    <a:pt x="134258" y="195697"/>
                    <a:pt x="76885" y="266543"/>
                    <a:pt x="33797" y="32937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10449" y="4262887"/>
              <a:ext cx="300340" cy="743533"/>
            </a:xfrm>
            <a:custGeom>
              <a:avLst/>
              <a:gdLst/>
              <a:ahLst/>
              <a:cxnLst/>
              <a:rect l="l" t="t" r="r" b="b"/>
              <a:pathLst>
                <a:path w="300340" h="743533">
                  <a:moveTo>
                    <a:pt x="115560" y="743533"/>
                  </a:moveTo>
                  <a:lnTo>
                    <a:pt x="99881" y="705671"/>
                  </a:lnTo>
                  <a:cubicBezTo>
                    <a:pt x="191400" y="667577"/>
                    <a:pt x="241341" y="630528"/>
                    <a:pt x="248309" y="595570"/>
                  </a:cubicBezTo>
                  <a:cubicBezTo>
                    <a:pt x="255974" y="556895"/>
                    <a:pt x="211144" y="512065"/>
                    <a:pt x="163526" y="464563"/>
                  </a:cubicBezTo>
                  <a:cubicBezTo>
                    <a:pt x="130891" y="431928"/>
                    <a:pt x="97094" y="398131"/>
                    <a:pt x="72356" y="359804"/>
                  </a:cubicBezTo>
                  <a:cubicBezTo>
                    <a:pt x="0" y="247961"/>
                    <a:pt x="32055" y="189310"/>
                    <a:pt x="72588" y="114980"/>
                  </a:cubicBezTo>
                  <a:cubicBezTo>
                    <a:pt x="90009" y="83041"/>
                    <a:pt x="109753" y="46921"/>
                    <a:pt x="125084" y="0"/>
                  </a:cubicBezTo>
                  <a:lnTo>
                    <a:pt x="163991" y="12776"/>
                  </a:lnTo>
                  <a:cubicBezTo>
                    <a:pt x="147499" y="63181"/>
                    <a:pt x="126710" y="101159"/>
                    <a:pt x="108476" y="134608"/>
                  </a:cubicBezTo>
                  <a:cubicBezTo>
                    <a:pt x="69220" y="206499"/>
                    <a:pt x="47502" y="246219"/>
                    <a:pt x="106617" y="337505"/>
                  </a:cubicBezTo>
                  <a:cubicBezTo>
                    <a:pt x="129033" y="372115"/>
                    <a:pt x="161204" y="404402"/>
                    <a:pt x="192445" y="435528"/>
                  </a:cubicBezTo>
                  <a:cubicBezTo>
                    <a:pt x="247961" y="491043"/>
                    <a:pt x="300340" y="543423"/>
                    <a:pt x="288378" y="603467"/>
                  </a:cubicBezTo>
                  <a:cubicBezTo>
                    <a:pt x="278506" y="654221"/>
                    <a:pt x="223455" y="698703"/>
                    <a:pt x="115560" y="743533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259458" y="4551962"/>
              <a:ext cx="398014" cy="454807"/>
            </a:xfrm>
            <a:custGeom>
              <a:avLst/>
              <a:gdLst/>
              <a:ahLst/>
              <a:cxnLst/>
              <a:rect l="l" t="t" r="r" b="b"/>
              <a:pathLst>
                <a:path w="398014" h="454807">
                  <a:moveTo>
                    <a:pt x="270027" y="454807"/>
                  </a:moveTo>
                  <a:lnTo>
                    <a:pt x="256322" y="416248"/>
                  </a:lnTo>
                  <a:cubicBezTo>
                    <a:pt x="312534" y="396272"/>
                    <a:pt x="344008" y="373160"/>
                    <a:pt x="347260" y="349351"/>
                  </a:cubicBezTo>
                  <a:cubicBezTo>
                    <a:pt x="353996" y="299759"/>
                    <a:pt x="251096" y="227635"/>
                    <a:pt x="168520" y="169681"/>
                  </a:cubicBezTo>
                  <a:cubicBezTo>
                    <a:pt x="84318" y="110566"/>
                    <a:pt x="11614" y="59580"/>
                    <a:pt x="0" y="9175"/>
                  </a:cubicBezTo>
                  <a:lnTo>
                    <a:pt x="39952" y="0"/>
                  </a:lnTo>
                  <a:cubicBezTo>
                    <a:pt x="47966" y="34958"/>
                    <a:pt x="124502" y="88731"/>
                    <a:pt x="191980" y="136117"/>
                  </a:cubicBezTo>
                  <a:cubicBezTo>
                    <a:pt x="297901" y="210447"/>
                    <a:pt x="398014" y="280596"/>
                    <a:pt x="387793" y="354926"/>
                  </a:cubicBezTo>
                  <a:cubicBezTo>
                    <a:pt x="382219" y="396039"/>
                    <a:pt x="343660" y="428675"/>
                    <a:pt x="270027" y="454807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846345" y="5032320"/>
              <a:ext cx="909382" cy="190819"/>
            </a:xfrm>
            <a:custGeom>
              <a:avLst/>
              <a:gdLst/>
              <a:ahLst/>
              <a:cxnLst/>
              <a:rect l="l" t="t" r="r" b="b"/>
              <a:pathLst>
                <a:path w="909382" h="190819">
                  <a:moveTo>
                    <a:pt x="875004" y="124851"/>
                  </a:moveTo>
                  <a:cubicBezTo>
                    <a:pt x="888941" y="115676"/>
                    <a:pt x="900671" y="104991"/>
                    <a:pt x="909382" y="92680"/>
                  </a:cubicBezTo>
                  <a:cubicBezTo>
                    <a:pt x="815308" y="0"/>
                    <a:pt x="652827" y="8710"/>
                    <a:pt x="520427" y="9639"/>
                  </a:cubicBezTo>
                  <a:cubicBezTo>
                    <a:pt x="448187" y="10220"/>
                    <a:pt x="348539" y="15214"/>
                    <a:pt x="243780" y="32751"/>
                  </a:cubicBezTo>
                  <a:cubicBezTo>
                    <a:pt x="195814" y="40765"/>
                    <a:pt x="67594" y="58070"/>
                    <a:pt x="41579" y="107081"/>
                  </a:cubicBezTo>
                  <a:cubicBezTo>
                    <a:pt x="0" y="185709"/>
                    <a:pt x="495689" y="190819"/>
                    <a:pt x="531809" y="187915"/>
                  </a:cubicBezTo>
                  <a:cubicBezTo>
                    <a:pt x="612410" y="181411"/>
                    <a:pt x="787899" y="182108"/>
                    <a:pt x="875004" y="124851"/>
                  </a:cubicBezTo>
                  <a:lnTo>
                    <a:pt x="875004" y="124851"/>
                  </a:lnTo>
                  <a:close/>
                </a:path>
              </a:pathLst>
            </a:custGeom>
            <a:solidFill>
              <a:srgbClr val="E7E4E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862721" y="5018034"/>
              <a:ext cx="919602" cy="222874"/>
            </a:xfrm>
            <a:custGeom>
              <a:avLst/>
              <a:gdLst/>
              <a:ahLst/>
              <a:cxnLst/>
              <a:rect l="l" t="t" r="r" b="b"/>
              <a:pathLst>
                <a:path w="919602" h="222874">
                  <a:moveTo>
                    <a:pt x="489997" y="222874"/>
                  </a:moveTo>
                  <a:cubicBezTo>
                    <a:pt x="390929" y="222874"/>
                    <a:pt x="52147" y="217416"/>
                    <a:pt x="8710" y="151448"/>
                  </a:cubicBezTo>
                  <a:cubicBezTo>
                    <a:pt x="581" y="139253"/>
                    <a:pt x="0" y="125200"/>
                    <a:pt x="7084" y="111844"/>
                  </a:cubicBezTo>
                  <a:cubicBezTo>
                    <a:pt x="32519" y="63878"/>
                    <a:pt x="120786" y="43553"/>
                    <a:pt x="212421" y="28687"/>
                  </a:cubicBezTo>
                  <a:lnTo>
                    <a:pt x="223919" y="26829"/>
                  </a:lnTo>
                  <a:cubicBezTo>
                    <a:pt x="333556" y="8478"/>
                    <a:pt x="436573" y="3949"/>
                    <a:pt x="503818" y="3484"/>
                  </a:cubicBezTo>
                  <a:lnTo>
                    <a:pt x="531111" y="3252"/>
                  </a:lnTo>
                  <a:cubicBezTo>
                    <a:pt x="663512" y="1742"/>
                    <a:pt x="813565" y="0"/>
                    <a:pt x="907291" y="92448"/>
                  </a:cubicBezTo>
                  <a:lnTo>
                    <a:pt x="919602" y="104643"/>
                  </a:lnTo>
                  <a:lnTo>
                    <a:pt x="909730" y="118812"/>
                  </a:lnTo>
                  <a:cubicBezTo>
                    <a:pt x="899974" y="132865"/>
                    <a:pt x="886502" y="145524"/>
                    <a:pt x="869778" y="156442"/>
                  </a:cubicBezTo>
                  <a:cubicBezTo>
                    <a:pt x="792544" y="207079"/>
                    <a:pt x="654917" y="214744"/>
                    <a:pt x="563747" y="219855"/>
                  </a:cubicBezTo>
                  <a:cubicBezTo>
                    <a:pt x="546093" y="220784"/>
                    <a:pt x="530182" y="221713"/>
                    <a:pt x="516942" y="222758"/>
                  </a:cubicBezTo>
                  <a:cubicBezTo>
                    <a:pt x="516478" y="222758"/>
                    <a:pt x="506606" y="222874"/>
                    <a:pt x="489997" y="222874"/>
                  </a:cubicBezTo>
                  <a:close/>
                  <a:moveTo>
                    <a:pt x="43785" y="130078"/>
                  </a:moveTo>
                  <a:cubicBezTo>
                    <a:pt x="49360" y="135885"/>
                    <a:pt x="83505" y="160390"/>
                    <a:pt x="272001" y="174327"/>
                  </a:cubicBezTo>
                  <a:cubicBezTo>
                    <a:pt x="382683" y="182573"/>
                    <a:pt x="497547" y="183154"/>
                    <a:pt x="513690" y="181760"/>
                  </a:cubicBezTo>
                  <a:cubicBezTo>
                    <a:pt x="527279" y="180599"/>
                    <a:pt x="543538" y="179786"/>
                    <a:pt x="561540" y="178741"/>
                  </a:cubicBezTo>
                  <a:cubicBezTo>
                    <a:pt x="648297" y="173863"/>
                    <a:pt x="779420" y="166662"/>
                    <a:pt x="847362" y="121948"/>
                  </a:cubicBezTo>
                  <a:lnTo>
                    <a:pt x="847362" y="121948"/>
                  </a:lnTo>
                  <a:cubicBezTo>
                    <a:pt x="853750" y="117767"/>
                    <a:pt x="859441" y="113354"/>
                    <a:pt x="864319" y="108708"/>
                  </a:cubicBezTo>
                  <a:cubicBezTo>
                    <a:pt x="781278" y="41230"/>
                    <a:pt x="648994" y="42740"/>
                    <a:pt x="531576" y="44134"/>
                  </a:cubicBezTo>
                  <a:lnTo>
                    <a:pt x="504051" y="44366"/>
                  </a:lnTo>
                  <a:cubicBezTo>
                    <a:pt x="438315" y="44831"/>
                    <a:pt x="337621" y="49244"/>
                    <a:pt x="230655" y="67130"/>
                  </a:cubicBezTo>
                  <a:lnTo>
                    <a:pt x="218925" y="69104"/>
                  </a:lnTo>
                  <a:cubicBezTo>
                    <a:pt x="176534" y="76072"/>
                    <a:pt x="64574" y="94190"/>
                    <a:pt x="43785" y="130078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65624" y="5130226"/>
              <a:ext cx="908220" cy="398363"/>
            </a:xfrm>
            <a:custGeom>
              <a:avLst/>
              <a:gdLst/>
              <a:ahLst/>
              <a:cxnLst/>
              <a:rect l="l" t="t" r="r" b="b"/>
              <a:pathLst>
                <a:path w="908220" h="398363">
                  <a:moveTo>
                    <a:pt x="415203" y="398363"/>
                  </a:moveTo>
                  <a:cubicBezTo>
                    <a:pt x="193839" y="398363"/>
                    <a:pt x="45527" y="212189"/>
                    <a:pt x="0" y="32752"/>
                  </a:cubicBezTo>
                  <a:lnTo>
                    <a:pt x="39720" y="22647"/>
                  </a:lnTo>
                  <a:cubicBezTo>
                    <a:pt x="82925" y="193258"/>
                    <a:pt x="226359" y="370257"/>
                    <a:pt x="438896" y="356552"/>
                  </a:cubicBezTo>
                  <a:cubicBezTo>
                    <a:pt x="659215" y="342150"/>
                    <a:pt x="781511" y="168288"/>
                    <a:pt x="872101" y="0"/>
                  </a:cubicBezTo>
                  <a:lnTo>
                    <a:pt x="908220" y="19395"/>
                  </a:lnTo>
                  <a:cubicBezTo>
                    <a:pt x="817863" y="187103"/>
                    <a:pt x="683256" y="381522"/>
                    <a:pt x="441683" y="397317"/>
                  </a:cubicBezTo>
                  <a:cubicBezTo>
                    <a:pt x="432624" y="398130"/>
                    <a:pt x="423914" y="398363"/>
                    <a:pt x="415203" y="398363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521007" y="5127323"/>
              <a:ext cx="376644" cy="319735"/>
            </a:xfrm>
            <a:custGeom>
              <a:avLst/>
              <a:gdLst/>
              <a:ahLst/>
              <a:cxnLst/>
              <a:rect l="l" t="t" r="r" b="b"/>
              <a:pathLst>
                <a:path w="376644" h="319735">
                  <a:moveTo>
                    <a:pt x="11498" y="319735"/>
                  </a:moveTo>
                  <a:lnTo>
                    <a:pt x="0" y="280479"/>
                  </a:lnTo>
                  <a:cubicBezTo>
                    <a:pt x="66200" y="261084"/>
                    <a:pt x="313696" y="142040"/>
                    <a:pt x="332859" y="86989"/>
                  </a:cubicBezTo>
                  <a:cubicBezTo>
                    <a:pt x="333788" y="84318"/>
                    <a:pt x="333324" y="83853"/>
                    <a:pt x="333207" y="83621"/>
                  </a:cubicBezTo>
                  <a:cubicBezTo>
                    <a:pt x="318922" y="63529"/>
                    <a:pt x="224848" y="99532"/>
                    <a:pt x="188264" y="125315"/>
                  </a:cubicBezTo>
                  <a:lnTo>
                    <a:pt x="164687" y="91867"/>
                  </a:lnTo>
                  <a:cubicBezTo>
                    <a:pt x="184315" y="78046"/>
                    <a:pt x="324148" y="0"/>
                    <a:pt x="366656" y="59928"/>
                  </a:cubicBezTo>
                  <a:cubicBezTo>
                    <a:pt x="374902" y="71542"/>
                    <a:pt x="376644" y="85944"/>
                    <a:pt x="371534" y="100461"/>
                  </a:cubicBezTo>
                  <a:cubicBezTo>
                    <a:pt x="341570" y="186405"/>
                    <a:pt x="48082" y="308934"/>
                    <a:pt x="11498" y="31973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770622" y="5398046"/>
              <a:ext cx="1090445" cy="292326"/>
            </a:xfrm>
            <a:custGeom>
              <a:avLst/>
              <a:gdLst/>
              <a:ahLst/>
              <a:cxnLst/>
              <a:rect l="l" t="t" r="r" b="b"/>
              <a:pathLst>
                <a:path w="1090445" h="292326">
                  <a:moveTo>
                    <a:pt x="561656" y="292327"/>
                  </a:moveTo>
                  <a:cubicBezTo>
                    <a:pt x="430533" y="292327"/>
                    <a:pt x="295113" y="275602"/>
                    <a:pt x="170726" y="242270"/>
                  </a:cubicBezTo>
                  <a:cubicBezTo>
                    <a:pt x="166081" y="240992"/>
                    <a:pt x="160622" y="239715"/>
                    <a:pt x="154815" y="238205"/>
                  </a:cubicBezTo>
                  <a:cubicBezTo>
                    <a:pt x="107081" y="226243"/>
                    <a:pt x="34842" y="208241"/>
                    <a:pt x="10684" y="162597"/>
                  </a:cubicBezTo>
                  <a:cubicBezTo>
                    <a:pt x="929" y="144131"/>
                    <a:pt x="0" y="123690"/>
                    <a:pt x="8129" y="101972"/>
                  </a:cubicBezTo>
                  <a:cubicBezTo>
                    <a:pt x="32287" y="36469"/>
                    <a:pt x="133329" y="22996"/>
                    <a:pt x="214395" y="12079"/>
                  </a:cubicBezTo>
                  <a:cubicBezTo>
                    <a:pt x="237275" y="9059"/>
                    <a:pt x="256903" y="6388"/>
                    <a:pt x="270607" y="3020"/>
                  </a:cubicBezTo>
                  <a:lnTo>
                    <a:pt x="280363" y="42856"/>
                  </a:lnTo>
                  <a:cubicBezTo>
                    <a:pt x="264568" y="46689"/>
                    <a:pt x="243779" y="49476"/>
                    <a:pt x="219738" y="52728"/>
                  </a:cubicBezTo>
                  <a:cubicBezTo>
                    <a:pt x="157022" y="61090"/>
                    <a:pt x="62135" y="73750"/>
                    <a:pt x="46456" y="116141"/>
                  </a:cubicBezTo>
                  <a:cubicBezTo>
                    <a:pt x="41229" y="130194"/>
                    <a:pt x="44133" y="138440"/>
                    <a:pt x="46804" y="143434"/>
                  </a:cubicBezTo>
                  <a:cubicBezTo>
                    <a:pt x="62367" y="172934"/>
                    <a:pt x="128916" y="189542"/>
                    <a:pt x="164571" y="198485"/>
                  </a:cubicBezTo>
                  <a:cubicBezTo>
                    <a:pt x="170610" y="199995"/>
                    <a:pt x="176301" y="201388"/>
                    <a:pt x="181179" y="202666"/>
                  </a:cubicBezTo>
                  <a:cubicBezTo>
                    <a:pt x="411834" y="264453"/>
                    <a:pt x="681745" y="267705"/>
                    <a:pt x="885572" y="211144"/>
                  </a:cubicBezTo>
                  <a:cubicBezTo>
                    <a:pt x="959438" y="190587"/>
                    <a:pt x="1037833" y="153538"/>
                    <a:pt x="1046195" y="117070"/>
                  </a:cubicBezTo>
                  <a:cubicBezTo>
                    <a:pt x="1047937" y="109637"/>
                    <a:pt x="1046776" y="103830"/>
                    <a:pt x="1042594" y="98023"/>
                  </a:cubicBezTo>
                  <a:cubicBezTo>
                    <a:pt x="1015069" y="60277"/>
                    <a:pt x="890102" y="49709"/>
                    <a:pt x="830057" y="44599"/>
                  </a:cubicBezTo>
                  <a:cubicBezTo>
                    <a:pt x="812636" y="43089"/>
                    <a:pt x="798815" y="41927"/>
                    <a:pt x="789175" y="40534"/>
                  </a:cubicBezTo>
                  <a:lnTo>
                    <a:pt x="795215" y="0"/>
                  </a:lnTo>
                  <a:cubicBezTo>
                    <a:pt x="803577" y="1278"/>
                    <a:pt x="817398" y="2439"/>
                    <a:pt x="833541" y="3833"/>
                  </a:cubicBezTo>
                  <a:cubicBezTo>
                    <a:pt x="936558" y="12544"/>
                    <a:pt x="1040156" y="25203"/>
                    <a:pt x="1075695" y="73982"/>
                  </a:cubicBezTo>
                  <a:cubicBezTo>
                    <a:pt x="1086844" y="89313"/>
                    <a:pt x="1090444" y="107431"/>
                    <a:pt x="1086147" y="126362"/>
                  </a:cubicBezTo>
                  <a:cubicBezTo>
                    <a:pt x="1070352" y="195581"/>
                    <a:pt x="948288" y="236463"/>
                    <a:pt x="896606" y="250748"/>
                  </a:cubicBezTo>
                  <a:cubicBezTo>
                    <a:pt x="796376" y="278506"/>
                    <a:pt x="680816" y="292327"/>
                    <a:pt x="561656" y="292327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65505" y="4803522"/>
              <a:ext cx="228333" cy="339247"/>
            </a:xfrm>
            <a:custGeom>
              <a:avLst/>
              <a:gdLst/>
              <a:ahLst/>
              <a:cxnLst/>
              <a:rect l="l" t="t" r="r" b="b"/>
              <a:pathLst>
                <a:path w="228333" h="339247">
                  <a:moveTo>
                    <a:pt x="176650" y="339131"/>
                  </a:moveTo>
                  <a:cubicBezTo>
                    <a:pt x="144015" y="339131"/>
                    <a:pt x="64458" y="326123"/>
                    <a:pt x="23925" y="285706"/>
                  </a:cubicBezTo>
                  <a:cubicBezTo>
                    <a:pt x="8130" y="270027"/>
                    <a:pt x="0" y="251213"/>
                    <a:pt x="233" y="231469"/>
                  </a:cubicBezTo>
                  <a:cubicBezTo>
                    <a:pt x="1162" y="173863"/>
                    <a:pt x="47386" y="155977"/>
                    <a:pt x="81067" y="143086"/>
                  </a:cubicBezTo>
                  <a:cubicBezTo>
                    <a:pt x="88964" y="140066"/>
                    <a:pt x="96397" y="137162"/>
                    <a:pt x="102901" y="134027"/>
                  </a:cubicBezTo>
                  <a:cubicBezTo>
                    <a:pt x="139021" y="116838"/>
                    <a:pt x="177928" y="96629"/>
                    <a:pt x="182806" y="72937"/>
                  </a:cubicBezTo>
                  <a:cubicBezTo>
                    <a:pt x="185361" y="60626"/>
                    <a:pt x="178625" y="45063"/>
                    <a:pt x="162830" y="26829"/>
                  </a:cubicBezTo>
                  <a:lnTo>
                    <a:pt x="193839" y="0"/>
                  </a:lnTo>
                  <a:cubicBezTo>
                    <a:pt x="218577" y="28455"/>
                    <a:pt x="228333" y="55864"/>
                    <a:pt x="222990" y="81415"/>
                  </a:cubicBezTo>
                  <a:cubicBezTo>
                    <a:pt x="214164" y="123342"/>
                    <a:pt x="167591" y="148660"/>
                    <a:pt x="120554" y="171076"/>
                  </a:cubicBezTo>
                  <a:cubicBezTo>
                    <a:pt x="112541" y="174908"/>
                    <a:pt x="104062" y="178160"/>
                    <a:pt x="95816" y="181296"/>
                  </a:cubicBezTo>
                  <a:cubicBezTo>
                    <a:pt x="61206" y="194652"/>
                    <a:pt x="41695" y="203479"/>
                    <a:pt x="41230" y="232166"/>
                  </a:cubicBezTo>
                  <a:cubicBezTo>
                    <a:pt x="41114" y="240760"/>
                    <a:pt x="44947" y="248774"/>
                    <a:pt x="52844" y="256787"/>
                  </a:cubicBezTo>
                  <a:cubicBezTo>
                    <a:pt x="81531" y="285358"/>
                    <a:pt x="148893" y="298830"/>
                    <a:pt x="178044" y="298250"/>
                  </a:cubicBezTo>
                  <a:lnTo>
                    <a:pt x="178857" y="339247"/>
                  </a:lnTo>
                  <a:cubicBezTo>
                    <a:pt x="178044" y="339131"/>
                    <a:pt x="177347" y="339131"/>
                    <a:pt x="176650" y="339131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65074" y="4317590"/>
              <a:ext cx="1133301" cy="1327837"/>
            </a:xfrm>
            <a:custGeom>
              <a:avLst/>
              <a:gdLst/>
              <a:ahLst/>
              <a:cxnLst/>
              <a:rect l="l" t="t" r="r" b="b"/>
              <a:pathLst>
                <a:path w="1133301" h="1327837">
                  <a:moveTo>
                    <a:pt x="536570" y="1327836"/>
                  </a:moveTo>
                  <a:cubicBezTo>
                    <a:pt x="370954" y="1327836"/>
                    <a:pt x="243779" y="1317151"/>
                    <a:pt x="152377" y="1295781"/>
                  </a:cubicBezTo>
                  <a:cubicBezTo>
                    <a:pt x="0" y="1260126"/>
                    <a:pt x="20209" y="956767"/>
                    <a:pt x="35075" y="735286"/>
                  </a:cubicBezTo>
                  <a:cubicBezTo>
                    <a:pt x="38675" y="680700"/>
                    <a:pt x="41811" y="633663"/>
                    <a:pt x="42043" y="597079"/>
                  </a:cubicBezTo>
                  <a:cubicBezTo>
                    <a:pt x="42392" y="536918"/>
                    <a:pt x="47153" y="230771"/>
                    <a:pt x="105688" y="105920"/>
                  </a:cubicBezTo>
                  <a:cubicBezTo>
                    <a:pt x="155396" y="0"/>
                    <a:pt x="477687" y="14053"/>
                    <a:pt x="832148" y="39487"/>
                  </a:cubicBezTo>
                  <a:cubicBezTo>
                    <a:pt x="880347" y="42972"/>
                    <a:pt x="922041" y="45991"/>
                    <a:pt x="957116" y="47850"/>
                  </a:cubicBezTo>
                  <a:cubicBezTo>
                    <a:pt x="1005430" y="50405"/>
                    <a:pt x="1043640" y="67594"/>
                    <a:pt x="1070585" y="98719"/>
                  </a:cubicBezTo>
                  <a:cubicBezTo>
                    <a:pt x="1133301" y="171307"/>
                    <a:pt x="1121339" y="303011"/>
                    <a:pt x="1111583" y="408931"/>
                  </a:cubicBezTo>
                  <a:cubicBezTo>
                    <a:pt x="1110189" y="424610"/>
                    <a:pt x="1108795" y="439708"/>
                    <a:pt x="1107750" y="453761"/>
                  </a:cubicBezTo>
                  <a:lnTo>
                    <a:pt x="1107750" y="453761"/>
                  </a:lnTo>
                  <a:cubicBezTo>
                    <a:pt x="1104730" y="495224"/>
                    <a:pt x="1100782" y="606138"/>
                    <a:pt x="1096949" y="713336"/>
                  </a:cubicBezTo>
                  <a:cubicBezTo>
                    <a:pt x="1093581" y="809036"/>
                    <a:pt x="1090329" y="899509"/>
                    <a:pt x="1087774" y="938533"/>
                  </a:cubicBezTo>
                  <a:cubicBezTo>
                    <a:pt x="1086264" y="962458"/>
                    <a:pt x="1087425" y="993235"/>
                    <a:pt x="1088703" y="1025987"/>
                  </a:cubicBezTo>
                  <a:cubicBezTo>
                    <a:pt x="1093232" y="1142127"/>
                    <a:pt x="1099504" y="1301124"/>
                    <a:pt x="975814" y="1309950"/>
                  </a:cubicBezTo>
                  <a:cubicBezTo>
                    <a:pt x="806829" y="1321797"/>
                    <a:pt x="660841" y="1327836"/>
                    <a:pt x="536570" y="1327836"/>
                  </a:cubicBezTo>
                  <a:close/>
                  <a:moveTo>
                    <a:pt x="443774" y="62135"/>
                  </a:moveTo>
                  <a:cubicBezTo>
                    <a:pt x="293952" y="62135"/>
                    <a:pt x="164920" y="75839"/>
                    <a:pt x="142621" y="123341"/>
                  </a:cubicBezTo>
                  <a:cubicBezTo>
                    <a:pt x="99997" y="214163"/>
                    <a:pt x="83854" y="435411"/>
                    <a:pt x="82808" y="597427"/>
                  </a:cubicBezTo>
                  <a:cubicBezTo>
                    <a:pt x="82576" y="635289"/>
                    <a:pt x="79440" y="682907"/>
                    <a:pt x="75724" y="738190"/>
                  </a:cubicBezTo>
                  <a:cubicBezTo>
                    <a:pt x="62716" y="933306"/>
                    <a:pt x="42972" y="1228304"/>
                    <a:pt x="161552" y="1256061"/>
                  </a:cubicBezTo>
                  <a:cubicBezTo>
                    <a:pt x="317645" y="1292529"/>
                    <a:pt x="582910" y="1296710"/>
                    <a:pt x="972678" y="1269185"/>
                  </a:cubicBezTo>
                  <a:cubicBezTo>
                    <a:pt x="1050609" y="1263610"/>
                    <a:pt x="1052815" y="1161174"/>
                    <a:pt x="1047589" y="1027729"/>
                  </a:cubicBezTo>
                  <a:cubicBezTo>
                    <a:pt x="1046312" y="993932"/>
                    <a:pt x="1045034" y="962109"/>
                    <a:pt x="1046660" y="936094"/>
                  </a:cubicBezTo>
                  <a:cubicBezTo>
                    <a:pt x="1049099" y="897651"/>
                    <a:pt x="1052351" y="807526"/>
                    <a:pt x="1055719" y="712058"/>
                  </a:cubicBezTo>
                  <a:cubicBezTo>
                    <a:pt x="1059552" y="604512"/>
                    <a:pt x="1063500" y="493133"/>
                    <a:pt x="1066636" y="450974"/>
                  </a:cubicBezTo>
                  <a:lnTo>
                    <a:pt x="1066636" y="450974"/>
                  </a:lnTo>
                  <a:cubicBezTo>
                    <a:pt x="1067682" y="436689"/>
                    <a:pt x="1069075" y="421358"/>
                    <a:pt x="1070585" y="405447"/>
                  </a:cubicBezTo>
                  <a:cubicBezTo>
                    <a:pt x="1079528" y="307308"/>
                    <a:pt x="1090677" y="185128"/>
                    <a:pt x="1039343" y="125780"/>
                  </a:cubicBezTo>
                  <a:cubicBezTo>
                    <a:pt x="1019715" y="103016"/>
                    <a:pt x="991958" y="91054"/>
                    <a:pt x="954677" y="89080"/>
                  </a:cubicBezTo>
                  <a:cubicBezTo>
                    <a:pt x="919254" y="87221"/>
                    <a:pt x="875469" y="84085"/>
                    <a:pt x="829012" y="80717"/>
                  </a:cubicBezTo>
                  <a:cubicBezTo>
                    <a:pt x="723673" y="72704"/>
                    <a:pt x="575710" y="62135"/>
                    <a:pt x="443774" y="6213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93874" y="4469618"/>
              <a:ext cx="848988" cy="978253"/>
            </a:xfrm>
            <a:custGeom>
              <a:avLst/>
              <a:gdLst/>
              <a:ahLst/>
              <a:cxnLst/>
              <a:rect l="l" t="t" r="r" b="b"/>
              <a:pathLst>
                <a:path w="848988" h="978253">
                  <a:moveTo>
                    <a:pt x="576871" y="978253"/>
                  </a:moveTo>
                  <a:cubicBezTo>
                    <a:pt x="511948" y="978253"/>
                    <a:pt x="447026" y="976278"/>
                    <a:pt x="380245" y="974188"/>
                  </a:cubicBezTo>
                  <a:cubicBezTo>
                    <a:pt x="352952" y="973375"/>
                    <a:pt x="325426" y="972446"/>
                    <a:pt x="297785" y="971749"/>
                  </a:cubicBezTo>
                  <a:cubicBezTo>
                    <a:pt x="260620" y="970820"/>
                    <a:pt x="232630" y="972330"/>
                    <a:pt x="205453" y="973839"/>
                  </a:cubicBezTo>
                  <a:cubicBezTo>
                    <a:pt x="168869" y="975814"/>
                    <a:pt x="134143" y="977672"/>
                    <a:pt x="82112" y="973375"/>
                  </a:cubicBezTo>
                  <a:cubicBezTo>
                    <a:pt x="75608" y="972794"/>
                    <a:pt x="66316" y="969891"/>
                    <a:pt x="58651" y="958625"/>
                  </a:cubicBezTo>
                  <a:cubicBezTo>
                    <a:pt x="0" y="873145"/>
                    <a:pt x="58767" y="125432"/>
                    <a:pt x="76653" y="64458"/>
                  </a:cubicBezTo>
                  <a:lnTo>
                    <a:pt x="80021" y="52960"/>
                  </a:lnTo>
                  <a:lnTo>
                    <a:pt x="91635" y="50289"/>
                  </a:lnTo>
                  <a:cubicBezTo>
                    <a:pt x="307076" y="0"/>
                    <a:pt x="535060" y="26015"/>
                    <a:pt x="755495" y="51102"/>
                  </a:cubicBezTo>
                  <a:cubicBezTo>
                    <a:pt x="782092" y="54121"/>
                    <a:pt x="808455" y="57141"/>
                    <a:pt x="834819" y="60044"/>
                  </a:cubicBezTo>
                  <a:lnTo>
                    <a:pt x="830406" y="100810"/>
                  </a:lnTo>
                  <a:cubicBezTo>
                    <a:pt x="840510" y="101855"/>
                    <a:pt x="847479" y="95003"/>
                    <a:pt x="848989" y="91054"/>
                  </a:cubicBezTo>
                  <a:cubicBezTo>
                    <a:pt x="848524" y="92215"/>
                    <a:pt x="844343" y="104643"/>
                    <a:pt x="840510" y="172004"/>
                  </a:cubicBezTo>
                  <a:lnTo>
                    <a:pt x="840394" y="174791"/>
                  </a:lnTo>
                  <a:cubicBezTo>
                    <a:pt x="838768" y="201155"/>
                    <a:pt x="834123" y="356203"/>
                    <a:pt x="829128" y="520310"/>
                  </a:cubicBezTo>
                  <a:cubicBezTo>
                    <a:pt x="825993" y="623559"/>
                    <a:pt x="822857" y="730525"/>
                    <a:pt x="820186" y="811707"/>
                  </a:cubicBezTo>
                  <a:cubicBezTo>
                    <a:pt x="818908" y="852356"/>
                    <a:pt x="817631" y="886502"/>
                    <a:pt x="816701" y="910543"/>
                  </a:cubicBezTo>
                  <a:cubicBezTo>
                    <a:pt x="816237" y="922621"/>
                    <a:pt x="815772" y="932261"/>
                    <a:pt x="815424" y="938765"/>
                  </a:cubicBezTo>
                  <a:cubicBezTo>
                    <a:pt x="814843" y="949566"/>
                    <a:pt x="813914" y="966058"/>
                    <a:pt x="796377" y="967916"/>
                  </a:cubicBezTo>
                  <a:lnTo>
                    <a:pt x="780582" y="969426"/>
                  </a:lnTo>
                  <a:cubicBezTo>
                    <a:pt x="711362" y="976046"/>
                    <a:pt x="644116" y="978253"/>
                    <a:pt x="576871" y="978253"/>
                  </a:cubicBezTo>
                  <a:close/>
                  <a:moveTo>
                    <a:pt x="274673" y="930519"/>
                  </a:moveTo>
                  <a:cubicBezTo>
                    <a:pt x="282222" y="930519"/>
                    <a:pt x="290236" y="930635"/>
                    <a:pt x="298714" y="930867"/>
                  </a:cubicBezTo>
                  <a:cubicBezTo>
                    <a:pt x="326472" y="931564"/>
                    <a:pt x="353997" y="932493"/>
                    <a:pt x="381406" y="933306"/>
                  </a:cubicBezTo>
                  <a:cubicBezTo>
                    <a:pt x="515549" y="937487"/>
                    <a:pt x="642258" y="941436"/>
                    <a:pt x="774891" y="929009"/>
                  </a:cubicBezTo>
                  <a:cubicBezTo>
                    <a:pt x="777562" y="872797"/>
                    <a:pt x="783369" y="678842"/>
                    <a:pt x="788247" y="519149"/>
                  </a:cubicBezTo>
                  <a:cubicBezTo>
                    <a:pt x="793241" y="354693"/>
                    <a:pt x="797887" y="199297"/>
                    <a:pt x="799629" y="172120"/>
                  </a:cubicBezTo>
                  <a:lnTo>
                    <a:pt x="799745" y="169681"/>
                  </a:lnTo>
                  <a:cubicBezTo>
                    <a:pt x="801719" y="135304"/>
                    <a:pt x="803810" y="112888"/>
                    <a:pt x="806017" y="98022"/>
                  </a:cubicBezTo>
                  <a:cubicBezTo>
                    <a:pt x="787782" y="96048"/>
                    <a:pt x="769432" y="93841"/>
                    <a:pt x="750966" y="91751"/>
                  </a:cubicBezTo>
                  <a:cubicBezTo>
                    <a:pt x="538312" y="67477"/>
                    <a:pt x="318574" y="42391"/>
                    <a:pt x="113586" y="87221"/>
                  </a:cubicBezTo>
                  <a:cubicBezTo>
                    <a:pt x="104062" y="140646"/>
                    <a:pt x="88151" y="324961"/>
                    <a:pt x="79905" y="511367"/>
                  </a:cubicBezTo>
                  <a:cubicBezTo>
                    <a:pt x="67129" y="802183"/>
                    <a:pt x="80137" y="911123"/>
                    <a:pt x="91054" y="932842"/>
                  </a:cubicBezTo>
                  <a:cubicBezTo>
                    <a:pt x="137395" y="936326"/>
                    <a:pt x="169449" y="934584"/>
                    <a:pt x="203362" y="932726"/>
                  </a:cubicBezTo>
                  <a:cubicBezTo>
                    <a:pt x="224965" y="931680"/>
                    <a:pt x="247380" y="930519"/>
                    <a:pt x="274673" y="93051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237302" y="5455071"/>
              <a:ext cx="172469" cy="127406"/>
            </a:xfrm>
            <a:custGeom>
              <a:avLst/>
              <a:gdLst/>
              <a:ahLst/>
              <a:cxnLst/>
              <a:rect l="l" t="t" r="r" b="b"/>
              <a:pathLst>
                <a:path w="172469" h="127406">
                  <a:moveTo>
                    <a:pt x="80718" y="127407"/>
                  </a:moveTo>
                  <a:cubicBezTo>
                    <a:pt x="71311" y="127407"/>
                    <a:pt x="62252" y="126129"/>
                    <a:pt x="54122" y="124155"/>
                  </a:cubicBezTo>
                  <a:cubicBezTo>
                    <a:pt x="24157" y="116606"/>
                    <a:pt x="4065" y="98372"/>
                    <a:pt x="1742" y="76421"/>
                  </a:cubicBezTo>
                  <a:cubicBezTo>
                    <a:pt x="0" y="60510"/>
                    <a:pt x="6736" y="37281"/>
                    <a:pt x="48082" y="16841"/>
                  </a:cubicBezTo>
                  <a:cubicBezTo>
                    <a:pt x="79905" y="1046"/>
                    <a:pt x="128220" y="0"/>
                    <a:pt x="150635" y="25784"/>
                  </a:cubicBezTo>
                  <a:cubicBezTo>
                    <a:pt x="158068" y="34262"/>
                    <a:pt x="172469" y="58187"/>
                    <a:pt x="146918" y="95933"/>
                  </a:cubicBezTo>
                  <a:lnTo>
                    <a:pt x="146918" y="95933"/>
                  </a:lnTo>
                  <a:cubicBezTo>
                    <a:pt x="131007" y="119277"/>
                    <a:pt x="104991" y="127407"/>
                    <a:pt x="80718" y="127407"/>
                  </a:cubicBezTo>
                  <a:close/>
                  <a:moveTo>
                    <a:pt x="97326" y="46689"/>
                  </a:moveTo>
                  <a:cubicBezTo>
                    <a:pt x="87570" y="46689"/>
                    <a:pt x="76305" y="48663"/>
                    <a:pt x="66317" y="53657"/>
                  </a:cubicBezTo>
                  <a:cubicBezTo>
                    <a:pt x="44250" y="64575"/>
                    <a:pt x="42508" y="72124"/>
                    <a:pt x="42508" y="72240"/>
                  </a:cubicBezTo>
                  <a:cubicBezTo>
                    <a:pt x="43088" y="74563"/>
                    <a:pt x="51451" y="82112"/>
                    <a:pt x="67943" y="85248"/>
                  </a:cubicBezTo>
                  <a:cubicBezTo>
                    <a:pt x="82925" y="88035"/>
                    <a:pt x="103830" y="86525"/>
                    <a:pt x="113121" y="72821"/>
                  </a:cubicBezTo>
                  <a:cubicBezTo>
                    <a:pt x="119393" y="63645"/>
                    <a:pt x="122180" y="55283"/>
                    <a:pt x="119857" y="52612"/>
                  </a:cubicBezTo>
                  <a:cubicBezTo>
                    <a:pt x="116605" y="49012"/>
                    <a:pt x="107895" y="46689"/>
                    <a:pt x="97326" y="4668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73195" y="5142421"/>
              <a:ext cx="344009" cy="249122"/>
            </a:xfrm>
            <a:custGeom>
              <a:avLst/>
              <a:gdLst/>
              <a:ahLst/>
              <a:cxnLst/>
              <a:rect l="l" t="t" r="r" b="b"/>
              <a:pathLst>
                <a:path w="344009" h="249122">
                  <a:moveTo>
                    <a:pt x="228333" y="27409"/>
                  </a:moveTo>
                  <a:cubicBezTo>
                    <a:pt x="268518" y="47966"/>
                    <a:pt x="297785" y="78859"/>
                    <a:pt x="311490" y="121947"/>
                  </a:cubicBezTo>
                  <a:cubicBezTo>
                    <a:pt x="322407" y="156441"/>
                    <a:pt x="344009" y="213466"/>
                    <a:pt x="341570" y="249122"/>
                  </a:cubicBezTo>
                  <a:cubicBezTo>
                    <a:pt x="243315" y="169565"/>
                    <a:pt x="136698" y="67942"/>
                    <a:pt x="2904" y="82808"/>
                  </a:cubicBezTo>
                  <a:cubicBezTo>
                    <a:pt x="0" y="54005"/>
                    <a:pt x="77118" y="20557"/>
                    <a:pt x="96978" y="14169"/>
                  </a:cubicBezTo>
                  <a:cubicBezTo>
                    <a:pt x="140531" y="0"/>
                    <a:pt x="188032" y="6736"/>
                    <a:pt x="228333" y="27409"/>
                  </a:cubicBezTo>
                  <a:lnTo>
                    <a:pt x="228333" y="27409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097933" y="4961590"/>
              <a:ext cx="211957" cy="198949"/>
            </a:xfrm>
            <a:custGeom>
              <a:avLst/>
              <a:gdLst/>
              <a:ahLst/>
              <a:cxnLst/>
              <a:rect l="l" t="t" r="r" b="b"/>
              <a:pathLst>
                <a:path w="211957" h="198949">
                  <a:moveTo>
                    <a:pt x="112541" y="198949"/>
                  </a:moveTo>
                  <a:cubicBezTo>
                    <a:pt x="89313" y="198949"/>
                    <a:pt x="63413" y="188845"/>
                    <a:pt x="41579" y="170610"/>
                  </a:cubicBezTo>
                  <a:cubicBezTo>
                    <a:pt x="13937" y="147498"/>
                    <a:pt x="0" y="116953"/>
                    <a:pt x="4298" y="88847"/>
                  </a:cubicBezTo>
                  <a:cubicBezTo>
                    <a:pt x="11150" y="44366"/>
                    <a:pt x="41811" y="12775"/>
                    <a:pt x="84319" y="6504"/>
                  </a:cubicBezTo>
                  <a:cubicBezTo>
                    <a:pt x="128684" y="0"/>
                    <a:pt x="172005" y="23809"/>
                    <a:pt x="192097" y="65852"/>
                  </a:cubicBezTo>
                  <a:cubicBezTo>
                    <a:pt x="211957" y="107430"/>
                    <a:pt x="193259" y="163294"/>
                    <a:pt x="151099" y="187915"/>
                  </a:cubicBezTo>
                  <a:lnTo>
                    <a:pt x="151099" y="187915"/>
                  </a:lnTo>
                  <a:cubicBezTo>
                    <a:pt x="145989" y="190935"/>
                    <a:pt x="140647" y="193374"/>
                    <a:pt x="135072" y="195348"/>
                  </a:cubicBezTo>
                  <a:cubicBezTo>
                    <a:pt x="127987" y="197787"/>
                    <a:pt x="120438" y="198949"/>
                    <a:pt x="112541" y="198949"/>
                  </a:cubicBezTo>
                  <a:close/>
                  <a:moveTo>
                    <a:pt x="98604" y="46340"/>
                  </a:moveTo>
                  <a:cubicBezTo>
                    <a:pt x="95700" y="46340"/>
                    <a:pt x="92913" y="46572"/>
                    <a:pt x="90242" y="46921"/>
                  </a:cubicBezTo>
                  <a:cubicBezTo>
                    <a:pt x="65852" y="50521"/>
                    <a:pt x="48896" y="68523"/>
                    <a:pt x="44715" y="95003"/>
                  </a:cubicBezTo>
                  <a:cubicBezTo>
                    <a:pt x="42624" y="108591"/>
                    <a:pt x="51451" y="125432"/>
                    <a:pt x="67710" y="139020"/>
                  </a:cubicBezTo>
                  <a:cubicBezTo>
                    <a:pt x="85364" y="153770"/>
                    <a:pt x="108011" y="161203"/>
                    <a:pt x="121600" y="156441"/>
                  </a:cubicBezTo>
                  <a:cubicBezTo>
                    <a:pt x="124619" y="155396"/>
                    <a:pt x="127523" y="154002"/>
                    <a:pt x="130310" y="152492"/>
                  </a:cubicBezTo>
                  <a:lnTo>
                    <a:pt x="130310" y="152492"/>
                  </a:lnTo>
                  <a:cubicBezTo>
                    <a:pt x="154351" y="138439"/>
                    <a:pt x="165849" y="106152"/>
                    <a:pt x="155048" y="83389"/>
                  </a:cubicBezTo>
                  <a:cubicBezTo>
                    <a:pt x="141808" y="55863"/>
                    <a:pt x="117999" y="46340"/>
                    <a:pt x="98604" y="46340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988761" y="5118844"/>
              <a:ext cx="445400" cy="307076"/>
            </a:xfrm>
            <a:custGeom>
              <a:avLst/>
              <a:gdLst/>
              <a:ahLst/>
              <a:cxnLst/>
              <a:rect l="l" t="t" r="r" b="b"/>
              <a:pathLst>
                <a:path w="445400" h="307076">
                  <a:moveTo>
                    <a:pt x="407189" y="307076"/>
                  </a:moveTo>
                  <a:cubicBezTo>
                    <a:pt x="394182" y="274208"/>
                    <a:pt x="389768" y="242502"/>
                    <a:pt x="385355" y="211957"/>
                  </a:cubicBezTo>
                  <a:cubicBezTo>
                    <a:pt x="376877" y="152261"/>
                    <a:pt x="370257" y="104991"/>
                    <a:pt x="302314" y="69568"/>
                  </a:cubicBezTo>
                  <a:cubicBezTo>
                    <a:pt x="238089" y="36120"/>
                    <a:pt x="185477" y="53541"/>
                    <a:pt x="152725" y="74098"/>
                  </a:cubicBezTo>
                  <a:cubicBezTo>
                    <a:pt x="87222" y="115096"/>
                    <a:pt x="41346" y="205105"/>
                    <a:pt x="43785" y="288029"/>
                  </a:cubicBezTo>
                  <a:lnTo>
                    <a:pt x="2788" y="289190"/>
                  </a:lnTo>
                  <a:cubicBezTo>
                    <a:pt x="0" y="191052"/>
                    <a:pt x="52728" y="88267"/>
                    <a:pt x="131007" y="39256"/>
                  </a:cubicBezTo>
                  <a:cubicBezTo>
                    <a:pt x="190239" y="2207"/>
                    <a:pt x="257833" y="0"/>
                    <a:pt x="321245" y="33216"/>
                  </a:cubicBezTo>
                  <a:cubicBezTo>
                    <a:pt x="407886" y="78395"/>
                    <a:pt x="417061" y="143318"/>
                    <a:pt x="426004" y="206150"/>
                  </a:cubicBezTo>
                  <a:cubicBezTo>
                    <a:pt x="429953" y="234372"/>
                    <a:pt x="434134" y="263523"/>
                    <a:pt x="445400" y="291978"/>
                  </a:cubicBezTo>
                  <a:lnTo>
                    <a:pt x="407189" y="307076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332538" y="4184841"/>
              <a:ext cx="1006475" cy="893354"/>
            </a:xfrm>
            <a:custGeom>
              <a:avLst/>
              <a:gdLst/>
              <a:ahLst/>
              <a:cxnLst/>
              <a:rect l="l" t="t" r="r" b="b"/>
              <a:pathLst>
                <a:path w="1006475" h="893354">
                  <a:moveTo>
                    <a:pt x="0" y="780233"/>
                  </a:moveTo>
                  <a:cubicBezTo>
                    <a:pt x="40997" y="726808"/>
                    <a:pt x="76420" y="728202"/>
                    <a:pt x="80717" y="652710"/>
                  </a:cubicBezTo>
                  <a:cubicBezTo>
                    <a:pt x="83621" y="602305"/>
                    <a:pt x="63529" y="553294"/>
                    <a:pt x="61903" y="503237"/>
                  </a:cubicBezTo>
                  <a:cubicBezTo>
                    <a:pt x="58651" y="406376"/>
                    <a:pt x="117999" y="295926"/>
                    <a:pt x="187335" y="229494"/>
                  </a:cubicBezTo>
                  <a:cubicBezTo>
                    <a:pt x="426817" y="0"/>
                    <a:pt x="838071" y="159113"/>
                    <a:pt x="920415" y="458756"/>
                  </a:cubicBezTo>
                  <a:cubicBezTo>
                    <a:pt x="1006475" y="771755"/>
                    <a:pt x="680584" y="893354"/>
                    <a:pt x="423565" y="832264"/>
                  </a:cubicBezTo>
                  <a:cubicBezTo>
                    <a:pt x="300339" y="802997"/>
                    <a:pt x="154815" y="696844"/>
                    <a:pt x="27525" y="758863"/>
                  </a:cubicBezTo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16278" y="4259403"/>
              <a:ext cx="997532" cy="793822"/>
            </a:xfrm>
            <a:custGeom>
              <a:avLst/>
              <a:gdLst/>
              <a:ahLst/>
              <a:cxnLst/>
              <a:rect l="l" t="t" r="r" b="b"/>
              <a:pathLst>
                <a:path w="997532" h="793822">
                  <a:moveTo>
                    <a:pt x="573154" y="793822"/>
                  </a:moveTo>
                  <a:cubicBezTo>
                    <a:pt x="527627" y="793822"/>
                    <a:pt x="481055" y="788479"/>
                    <a:pt x="435063" y="777562"/>
                  </a:cubicBezTo>
                  <a:cubicBezTo>
                    <a:pt x="397085" y="768503"/>
                    <a:pt x="358526" y="753056"/>
                    <a:pt x="317645" y="736680"/>
                  </a:cubicBezTo>
                  <a:cubicBezTo>
                    <a:pt x="227403" y="700445"/>
                    <a:pt x="134026" y="663047"/>
                    <a:pt x="52612" y="702651"/>
                  </a:cubicBezTo>
                  <a:lnTo>
                    <a:pt x="50289" y="697773"/>
                  </a:lnTo>
                  <a:cubicBezTo>
                    <a:pt x="44482" y="703580"/>
                    <a:pt x="38559" y="710200"/>
                    <a:pt x="32519" y="718098"/>
                  </a:cubicBezTo>
                  <a:lnTo>
                    <a:pt x="0" y="693128"/>
                  </a:lnTo>
                  <a:cubicBezTo>
                    <a:pt x="14285" y="674545"/>
                    <a:pt x="27525" y="662350"/>
                    <a:pt x="39255" y="651665"/>
                  </a:cubicBezTo>
                  <a:cubicBezTo>
                    <a:pt x="61671" y="631225"/>
                    <a:pt x="73981" y="619843"/>
                    <a:pt x="76420" y="576987"/>
                  </a:cubicBezTo>
                  <a:cubicBezTo>
                    <a:pt x="77930" y="551668"/>
                    <a:pt x="72820" y="526117"/>
                    <a:pt x="67478" y="499173"/>
                  </a:cubicBezTo>
                  <a:cubicBezTo>
                    <a:pt x="62948" y="476641"/>
                    <a:pt x="58302" y="453297"/>
                    <a:pt x="57606" y="429372"/>
                  </a:cubicBezTo>
                  <a:cubicBezTo>
                    <a:pt x="54005" y="320200"/>
                    <a:pt x="121135" y="205453"/>
                    <a:pt x="189309" y="140182"/>
                  </a:cubicBezTo>
                  <a:cubicBezTo>
                    <a:pt x="298714" y="35423"/>
                    <a:pt x="450974" y="0"/>
                    <a:pt x="607067" y="43088"/>
                  </a:cubicBezTo>
                  <a:cubicBezTo>
                    <a:pt x="775936" y="89661"/>
                    <a:pt x="912982" y="221480"/>
                    <a:pt x="956302" y="378851"/>
                  </a:cubicBezTo>
                  <a:cubicBezTo>
                    <a:pt x="997532" y="528789"/>
                    <a:pt x="945269" y="623327"/>
                    <a:pt x="894167" y="676287"/>
                  </a:cubicBezTo>
                  <a:cubicBezTo>
                    <a:pt x="821114" y="751779"/>
                    <a:pt x="701490" y="793822"/>
                    <a:pt x="573154" y="793822"/>
                  </a:cubicBezTo>
                  <a:close/>
                  <a:moveTo>
                    <a:pt x="129381" y="644697"/>
                  </a:moveTo>
                  <a:cubicBezTo>
                    <a:pt x="198600" y="644697"/>
                    <a:pt x="268633" y="672803"/>
                    <a:pt x="332975" y="698586"/>
                  </a:cubicBezTo>
                  <a:cubicBezTo>
                    <a:pt x="372347" y="714381"/>
                    <a:pt x="409512" y="729247"/>
                    <a:pt x="444586" y="737610"/>
                  </a:cubicBezTo>
                  <a:cubicBezTo>
                    <a:pt x="604164" y="775588"/>
                    <a:pt x="776981" y="738539"/>
                    <a:pt x="864783" y="647601"/>
                  </a:cubicBezTo>
                  <a:cubicBezTo>
                    <a:pt x="927499" y="582678"/>
                    <a:pt x="945501" y="493482"/>
                    <a:pt x="916931" y="389536"/>
                  </a:cubicBezTo>
                  <a:cubicBezTo>
                    <a:pt x="877443" y="245754"/>
                    <a:pt x="751546" y="125316"/>
                    <a:pt x="596382" y="82460"/>
                  </a:cubicBezTo>
                  <a:cubicBezTo>
                    <a:pt x="454574" y="43321"/>
                    <a:pt x="316483" y="75143"/>
                    <a:pt x="217880" y="169682"/>
                  </a:cubicBezTo>
                  <a:cubicBezTo>
                    <a:pt x="158300" y="226823"/>
                    <a:pt x="95584" y="331930"/>
                    <a:pt x="98719" y="427978"/>
                  </a:cubicBezTo>
                  <a:cubicBezTo>
                    <a:pt x="99416" y="448652"/>
                    <a:pt x="103481" y="469208"/>
                    <a:pt x="107895" y="491159"/>
                  </a:cubicBezTo>
                  <a:cubicBezTo>
                    <a:pt x="113585" y="519497"/>
                    <a:pt x="119392" y="548765"/>
                    <a:pt x="117650" y="579310"/>
                  </a:cubicBezTo>
                  <a:cubicBezTo>
                    <a:pt x="115908" y="610668"/>
                    <a:pt x="108940" y="630992"/>
                    <a:pt x="99184" y="646671"/>
                  </a:cubicBezTo>
                  <a:cubicBezTo>
                    <a:pt x="109056" y="645394"/>
                    <a:pt x="119160" y="644697"/>
                    <a:pt x="129381" y="644697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556457" y="4526411"/>
              <a:ext cx="545977" cy="68639"/>
            </a:xfrm>
            <a:custGeom>
              <a:avLst/>
              <a:gdLst/>
              <a:ahLst/>
              <a:cxnLst/>
              <a:rect l="l" t="t" r="r" b="b"/>
              <a:pathLst>
                <a:path w="545977" h="68639">
                  <a:moveTo>
                    <a:pt x="545396" y="68639"/>
                  </a:moveTo>
                  <a:cubicBezTo>
                    <a:pt x="495572" y="68058"/>
                    <a:pt x="440521" y="64225"/>
                    <a:pt x="382335" y="60161"/>
                  </a:cubicBezTo>
                  <a:cubicBezTo>
                    <a:pt x="255277" y="51334"/>
                    <a:pt x="111379" y="41346"/>
                    <a:pt x="10452" y="67942"/>
                  </a:cubicBezTo>
                  <a:lnTo>
                    <a:pt x="0" y="28338"/>
                  </a:lnTo>
                  <a:cubicBezTo>
                    <a:pt x="107430" y="0"/>
                    <a:pt x="248657" y="9755"/>
                    <a:pt x="385238" y="19279"/>
                  </a:cubicBezTo>
                  <a:cubicBezTo>
                    <a:pt x="442844" y="23228"/>
                    <a:pt x="497314" y="27060"/>
                    <a:pt x="545977" y="27641"/>
                  </a:cubicBezTo>
                  <a:lnTo>
                    <a:pt x="545396" y="68639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52043" y="4658579"/>
              <a:ext cx="561540" cy="62019"/>
            </a:xfrm>
            <a:custGeom>
              <a:avLst/>
              <a:gdLst/>
              <a:ahLst/>
              <a:cxnLst/>
              <a:rect l="l" t="t" r="r" b="b"/>
              <a:pathLst>
                <a:path w="561540" h="62019">
                  <a:moveTo>
                    <a:pt x="556895" y="62019"/>
                  </a:moveTo>
                  <a:cubicBezTo>
                    <a:pt x="373625" y="40997"/>
                    <a:pt x="189310" y="42739"/>
                    <a:pt x="813" y="46572"/>
                  </a:cubicBezTo>
                  <a:lnTo>
                    <a:pt x="0" y="5574"/>
                  </a:lnTo>
                  <a:cubicBezTo>
                    <a:pt x="189890" y="1742"/>
                    <a:pt x="375716" y="0"/>
                    <a:pt x="561541" y="21253"/>
                  </a:cubicBezTo>
                  <a:lnTo>
                    <a:pt x="556895" y="62019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542520" y="4776926"/>
              <a:ext cx="578265" cy="60509"/>
            </a:xfrm>
            <a:custGeom>
              <a:avLst/>
              <a:gdLst/>
              <a:ahLst/>
              <a:cxnLst/>
              <a:rect l="l" t="t" r="r" b="b"/>
              <a:pathLst>
                <a:path w="578265" h="60509">
                  <a:moveTo>
                    <a:pt x="66316" y="60509"/>
                  </a:moveTo>
                  <a:cubicBezTo>
                    <a:pt x="44133" y="60509"/>
                    <a:pt x="22067" y="60161"/>
                    <a:pt x="0" y="59348"/>
                  </a:cubicBezTo>
                  <a:lnTo>
                    <a:pt x="1510" y="18350"/>
                  </a:lnTo>
                  <a:cubicBezTo>
                    <a:pt x="100462" y="21951"/>
                    <a:pt x="202317" y="16144"/>
                    <a:pt x="300804" y="10569"/>
                  </a:cubicBezTo>
                  <a:cubicBezTo>
                    <a:pt x="391859" y="5343"/>
                    <a:pt x="486165" y="0"/>
                    <a:pt x="578265" y="1975"/>
                  </a:cubicBezTo>
                  <a:lnTo>
                    <a:pt x="577684" y="42972"/>
                  </a:lnTo>
                  <a:lnTo>
                    <a:pt x="568741" y="42856"/>
                  </a:lnTo>
                  <a:cubicBezTo>
                    <a:pt x="562818" y="42740"/>
                    <a:pt x="556778" y="42624"/>
                    <a:pt x="550739" y="42856"/>
                  </a:cubicBezTo>
                  <a:lnTo>
                    <a:pt x="550739" y="42508"/>
                  </a:lnTo>
                  <a:cubicBezTo>
                    <a:pt x="468395" y="41927"/>
                    <a:pt x="384542" y="46689"/>
                    <a:pt x="303011" y="51334"/>
                  </a:cubicBezTo>
                  <a:cubicBezTo>
                    <a:pt x="225429" y="55864"/>
                    <a:pt x="145640" y="60509"/>
                    <a:pt x="66316" y="6050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648576" y="1877007"/>
              <a:ext cx="1090677" cy="1472896"/>
            </a:xfrm>
            <a:custGeom>
              <a:avLst/>
              <a:gdLst/>
              <a:ahLst/>
              <a:cxnLst/>
              <a:rect l="l" t="t" r="r" b="b"/>
              <a:pathLst>
                <a:path w="1090677" h="1472896">
                  <a:moveTo>
                    <a:pt x="642955" y="1472896"/>
                  </a:moveTo>
                  <a:cubicBezTo>
                    <a:pt x="607996" y="1472896"/>
                    <a:pt x="562237" y="1463256"/>
                    <a:pt x="561656" y="1463140"/>
                  </a:cubicBezTo>
                  <a:cubicBezTo>
                    <a:pt x="475828" y="1444674"/>
                    <a:pt x="394181" y="1409832"/>
                    <a:pt x="315322" y="1376035"/>
                  </a:cubicBezTo>
                  <a:cubicBezTo>
                    <a:pt x="250631" y="1348393"/>
                    <a:pt x="183734" y="1319823"/>
                    <a:pt x="116140" y="1301124"/>
                  </a:cubicBezTo>
                  <a:cubicBezTo>
                    <a:pt x="59580" y="1285561"/>
                    <a:pt x="0" y="1245144"/>
                    <a:pt x="2903" y="1178363"/>
                  </a:cubicBezTo>
                  <a:cubicBezTo>
                    <a:pt x="5458" y="1119248"/>
                    <a:pt x="25899" y="1055487"/>
                    <a:pt x="45643" y="993932"/>
                  </a:cubicBezTo>
                  <a:cubicBezTo>
                    <a:pt x="53192" y="970355"/>
                    <a:pt x="60393" y="948172"/>
                    <a:pt x="66200" y="927035"/>
                  </a:cubicBezTo>
                  <a:cubicBezTo>
                    <a:pt x="92912" y="830290"/>
                    <a:pt x="123457" y="735983"/>
                    <a:pt x="147150" y="664673"/>
                  </a:cubicBezTo>
                  <a:cubicBezTo>
                    <a:pt x="159925" y="626114"/>
                    <a:pt x="172353" y="587672"/>
                    <a:pt x="184663" y="549229"/>
                  </a:cubicBezTo>
                  <a:cubicBezTo>
                    <a:pt x="213931" y="458523"/>
                    <a:pt x="244127" y="364798"/>
                    <a:pt x="278621" y="273511"/>
                  </a:cubicBezTo>
                  <a:cubicBezTo>
                    <a:pt x="284312" y="258529"/>
                    <a:pt x="289887" y="239947"/>
                    <a:pt x="295926" y="220203"/>
                  </a:cubicBezTo>
                  <a:cubicBezTo>
                    <a:pt x="320664" y="138904"/>
                    <a:pt x="351441" y="37746"/>
                    <a:pt x="430417" y="13356"/>
                  </a:cubicBezTo>
                  <a:cubicBezTo>
                    <a:pt x="474202" y="0"/>
                    <a:pt x="538080" y="14053"/>
                    <a:pt x="574664" y="35307"/>
                  </a:cubicBezTo>
                  <a:cubicBezTo>
                    <a:pt x="616126" y="59580"/>
                    <a:pt x="650271" y="68175"/>
                    <a:pt x="697425" y="80253"/>
                  </a:cubicBezTo>
                  <a:lnTo>
                    <a:pt x="706832" y="82692"/>
                  </a:lnTo>
                  <a:cubicBezTo>
                    <a:pt x="777446" y="100810"/>
                    <a:pt x="856073" y="126942"/>
                    <a:pt x="953979" y="165268"/>
                  </a:cubicBezTo>
                  <a:cubicBezTo>
                    <a:pt x="1000436" y="183502"/>
                    <a:pt x="1058274" y="206150"/>
                    <a:pt x="1074185" y="267704"/>
                  </a:cubicBezTo>
                  <a:cubicBezTo>
                    <a:pt x="1090677" y="331814"/>
                    <a:pt x="1065591" y="393717"/>
                    <a:pt x="1043408" y="448419"/>
                  </a:cubicBezTo>
                  <a:cubicBezTo>
                    <a:pt x="1038762" y="460033"/>
                    <a:pt x="1034116" y="471415"/>
                    <a:pt x="1029935" y="482565"/>
                  </a:cubicBezTo>
                  <a:cubicBezTo>
                    <a:pt x="1012747" y="529253"/>
                    <a:pt x="997997" y="578148"/>
                    <a:pt x="983828" y="625534"/>
                  </a:cubicBezTo>
                  <a:cubicBezTo>
                    <a:pt x="974188" y="657589"/>
                    <a:pt x="964316" y="690689"/>
                    <a:pt x="953631" y="722976"/>
                  </a:cubicBezTo>
                  <a:lnTo>
                    <a:pt x="951773" y="728550"/>
                  </a:lnTo>
                  <a:cubicBezTo>
                    <a:pt x="893818" y="904387"/>
                    <a:pt x="833890" y="1086264"/>
                    <a:pt x="789176" y="1268837"/>
                  </a:cubicBezTo>
                  <a:lnTo>
                    <a:pt x="783020" y="1294388"/>
                  </a:lnTo>
                  <a:cubicBezTo>
                    <a:pt x="770245" y="1346883"/>
                    <a:pt x="743765" y="1456056"/>
                    <a:pt x="663976" y="1471270"/>
                  </a:cubicBezTo>
                  <a:cubicBezTo>
                    <a:pt x="658053" y="1472432"/>
                    <a:pt x="650736" y="1472896"/>
                    <a:pt x="642955" y="1472896"/>
                  </a:cubicBezTo>
                  <a:close/>
                  <a:moveTo>
                    <a:pt x="469208" y="49244"/>
                  </a:moveTo>
                  <a:cubicBezTo>
                    <a:pt x="459452" y="49244"/>
                    <a:pt x="450277" y="50289"/>
                    <a:pt x="442496" y="52728"/>
                  </a:cubicBezTo>
                  <a:cubicBezTo>
                    <a:pt x="384309" y="70613"/>
                    <a:pt x="357016" y="160274"/>
                    <a:pt x="335182" y="232281"/>
                  </a:cubicBezTo>
                  <a:cubicBezTo>
                    <a:pt x="329026" y="252606"/>
                    <a:pt x="323103" y="271885"/>
                    <a:pt x="316948" y="288145"/>
                  </a:cubicBezTo>
                  <a:cubicBezTo>
                    <a:pt x="282802" y="378502"/>
                    <a:pt x="252722" y="471763"/>
                    <a:pt x="223687" y="561889"/>
                  </a:cubicBezTo>
                  <a:cubicBezTo>
                    <a:pt x="211260" y="600447"/>
                    <a:pt x="198833" y="639006"/>
                    <a:pt x="186057" y="677681"/>
                  </a:cubicBezTo>
                  <a:cubicBezTo>
                    <a:pt x="162597" y="748527"/>
                    <a:pt x="132284" y="842136"/>
                    <a:pt x="105804" y="938068"/>
                  </a:cubicBezTo>
                  <a:cubicBezTo>
                    <a:pt x="99765" y="959903"/>
                    <a:pt x="92448" y="982550"/>
                    <a:pt x="84782" y="1006591"/>
                  </a:cubicBezTo>
                  <a:cubicBezTo>
                    <a:pt x="65852" y="1065591"/>
                    <a:pt x="46224" y="1126681"/>
                    <a:pt x="43901" y="1180222"/>
                  </a:cubicBezTo>
                  <a:cubicBezTo>
                    <a:pt x="41578" y="1233995"/>
                    <a:pt x="106965" y="1256178"/>
                    <a:pt x="127058" y="1261752"/>
                  </a:cubicBezTo>
                  <a:cubicBezTo>
                    <a:pt x="197439" y="1281148"/>
                    <a:pt x="265614" y="1310299"/>
                    <a:pt x="331465" y="1338521"/>
                  </a:cubicBezTo>
                  <a:cubicBezTo>
                    <a:pt x="408583" y="1371505"/>
                    <a:pt x="488255" y="1405651"/>
                    <a:pt x="570251" y="1423188"/>
                  </a:cubicBezTo>
                  <a:cubicBezTo>
                    <a:pt x="595453" y="1428530"/>
                    <a:pt x="639470" y="1434337"/>
                    <a:pt x="656427" y="1431085"/>
                  </a:cubicBezTo>
                  <a:cubicBezTo>
                    <a:pt x="703928" y="1422027"/>
                    <a:pt x="727040" y="1351994"/>
                    <a:pt x="743300" y="1284748"/>
                  </a:cubicBezTo>
                  <a:lnTo>
                    <a:pt x="749456" y="1259197"/>
                  </a:lnTo>
                  <a:cubicBezTo>
                    <a:pt x="794518" y="1074998"/>
                    <a:pt x="854795" y="892309"/>
                    <a:pt x="912982" y="715775"/>
                  </a:cubicBezTo>
                  <a:lnTo>
                    <a:pt x="914840" y="710200"/>
                  </a:lnTo>
                  <a:cubicBezTo>
                    <a:pt x="925293" y="678494"/>
                    <a:pt x="935165" y="645626"/>
                    <a:pt x="944688" y="613920"/>
                  </a:cubicBezTo>
                  <a:cubicBezTo>
                    <a:pt x="959090" y="565954"/>
                    <a:pt x="973839" y="516361"/>
                    <a:pt x="991609" y="468511"/>
                  </a:cubicBezTo>
                  <a:cubicBezTo>
                    <a:pt x="995906" y="456897"/>
                    <a:pt x="1000668" y="445167"/>
                    <a:pt x="1005546" y="433205"/>
                  </a:cubicBezTo>
                  <a:cubicBezTo>
                    <a:pt x="1026219" y="381987"/>
                    <a:pt x="1047705" y="329143"/>
                    <a:pt x="1034581" y="278157"/>
                  </a:cubicBezTo>
                  <a:cubicBezTo>
                    <a:pt x="1023896" y="236927"/>
                    <a:pt x="980808" y="219970"/>
                    <a:pt x="939230" y="203595"/>
                  </a:cubicBezTo>
                  <a:cubicBezTo>
                    <a:pt x="842949" y="165965"/>
                    <a:pt x="765948" y="140298"/>
                    <a:pt x="696844" y="122644"/>
                  </a:cubicBezTo>
                  <a:lnTo>
                    <a:pt x="687553" y="120322"/>
                  </a:lnTo>
                  <a:cubicBezTo>
                    <a:pt x="639006" y="108011"/>
                    <a:pt x="600679" y="98255"/>
                    <a:pt x="554223" y="71078"/>
                  </a:cubicBezTo>
                  <a:cubicBezTo>
                    <a:pt x="533318" y="58767"/>
                    <a:pt x="498476" y="49244"/>
                    <a:pt x="469208" y="4924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748921" y="2046921"/>
              <a:ext cx="849918" cy="1086728"/>
            </a:xfrm>
            <a:custGeom>
              <a:avLst/>
              <a:gdLst/>
              <a:ahLst/>
              <a:cxnLst/>
              <a:rect l="l" t="t" r="r" b="b"/>
              <a:pathLst>
                <a:path w="849918" h="1086728">
                  <a:moveTo>
                    <a:pt x="532970" y="1086728"/>
                  </a:moveTo>
                  <a:cubicBezTo>
                    <a:pt x="527279" y="1084754"/>
                    <a:pt x="513690" y="1079992"/>
                    <a:pt x="494411" y="1073256"/>
                  </a:cubicBezTo>
                  <a:cubicBezTo>
                    <a:pt x="437850" y="1053512"/>
                    <a:pt x="332627" y="1016928"/>
                    <a:pt x="235533" y="981737"/>
                  </a:cubicBezTo>
                  <a:lnTo>
                    <a:pt x="235533" y="981737"/>
                  </a:lnTo>
                  <a:cubicBezTo>
                    <a:pt x="170146" y="958044"/>
                    <a:pt x="118696" y="938881"/>
                    <a:pt x="82692" y="924596"/>
                  </a:cubicBezTo>
                  <a:cubicBezTo>
                    <a:pt x="16957" y="898580"/>
                    <a:pt x="0" y="890799"/>
                    <a:pt x="5807" y="869429"/>
                  </a:cubicBezTo>
                  <a:cubicBezTo>
                    <a:pt x="18931" y="822044"/>
                    <a:pt x="38094" y="776168"/>
                    <a:pt x="56560" y="731802"/>
                  </a:cubicBezTo>
                  <a:cubicBezTo>
                    <a:pt x="70033" y="699631"/>
                    <a:pt x="83854" y="666299"/>
                    <a:pt x="95119" y="633083"/>
                  </a:cubicBezTo>
                  <a:cubicBezTo>
                    <a:pt x="113353" y="579426"/>
                    <a:pt x="133562" y="525536"/>
                    <a:pt x="153073" y="473505"/>
                  </a:cubicBezTo>
                  <a:cubicBezTo>
                    <a:pt x="173166" y="420081"/>
                    <a:pt x="193955" y="364798"/>
                    <a:pt x="212421" y="309979"/>
                  </a:cubicBezTo>
                  <a:cubicBezTo>
                    <a:pt x="224965" y="272698"/>
                    <a:pt x="234256" y="231933"/>
                    <a:pt x="243199" y="192677"/>
                  </a:cubicBezTo>
                  <a:cubicBezTo>
                    <a:pt x="256903" y="132284"/>
                    <a:pt x="271072" y="69800"/>
                    <a:pt x="298017" y="13821"/>
                  </a:cubicBezTo>
                  <a:lnTo>
                    <a:pt x="304637" y="0"/>
                  </a:lnTo>
                  <a:lnTo>
                    <a:pt x="319735" y="2439"/>
                  </a:lnTo>
                  <a:cubicBezTo>
                    <a:pt x="418339" y="18118"/>
                    <a:pt x="523446" y="68291"/>
                    <a:pt x="616242" y="112656"/>
                  </a:cubicBezTo>
                  <a:cubicBezTo>
                    <a:pt x="635406" y="121831"/>
                    <a:pt x="653988" y="130774"/>
                    <a:pt x="672106" y="139020"/>
                  </a:cubicBezTo>
                  <a:cubicBezTo>
                    <a:pt x="692547" y="148428"/>
                    <a:pt x="715891" y="154583"/>
                    <a:pt x="740629" y="161087"/>
                  </a:cubicBezTo>
                  <a:cubicBezTo>
                    <a:pt x="773613" y="169797"/>
                    <a:pt x="807642" y="178740"/>
                    <a:pt x="836213" y="196510"/>
                  </a:cubicBezTo>
                  <a:lnTo>
                    <a:pt x="849918" y="205104"/>
                  </a:lnTo>
                  <a:lnTo>
                    <a:pt x="834239" y="252025"/>
                  </a:lnTo>
                  <a:cubicBezTo>
                    <a:pt x="752011" y="497547"/>
                    <a:pt x="666996" y="751314"/>
                    <a:pt x="581516" y="1000900"/>
                  </a:cubicBezTo>
                  <a:lnTo>
                    <a:pt x="580703" y="1003223"/>
                  </a:lnTo>
                  <a:cubicBezTo>
                    <a:pt x="562121" y="1055603"/>
                    <a:pt x="560147" y="1066171"/>
                    <a:pt x="559914" y="1067681"/>
                  </a:cubicBezTo>
                  <a:cubicBezTo>
                    <a:pt x="560727" y="1061990"/>
                    <a:pt x="557127" y="1051886"/>
                    <a:pt x="546906" y="1048170"/>
                  </a:cubicBezTo>
                  <a:lnTo>
                    <a:pt x="532970" y="1086728"/>
                  </a:lnTo>
                  <a:close/>
                  <a:moveTo>
                    <a:pt x="249470" y="943294"/>
                  </a:moveTo>
                  <a:cubicBezTo>
                    <a:pt x="346448" y="978369"/>
                    <a:pt x="451555" y="1014953"/>
                    <a:pt x="507999" y="1034581"/>
                  </a:cubicBezTo>
                  <a:cubicBezTo>
                    <a:pt x="514271" y="1036788"/>
                    <a:pt x="519846" y="1038646"/>
                    <a:pt x="524840" y="1040388"/>
                  </a:cubicBezTo>
                  <a:cubicBezTo>
                    <a:pt x="528789" y="1027613"/>
                    <a:pt x="534596" y="1011121"/>
                    <a:pt x="542261" y="989635"/>
                  </a:cubicBezTo>
                  <a:lnTo>
                    <a:pt x="542958" y="987660"/>
                  </a:lnTo>
                  <a:cubicBezTo>
                    <a:pt x="628437" y="738306"/>
                    <a:pt x="713336" y="484539"/>
                    <a:pt x="795564" y="239017"/>
                  </a:cubicBezTo>
                  <a:lnTo>
                    <a:pt x="800674" y="223687"/>
                  </a:lnTo>
                  <a:cubicBezTo>
                    <a:pt x="780001" y="213815"/>
                    <a:pt x="755727" y="207427"/>
                    <a:pt x="730293" y="200691"/>
                  </a:cubicBezTo>
                  <a:cubicBezTo>
                    <a:pt x="704974" y="193955"/>
                    <a:pt x="678726" y="187102"/>
                    <a:pt x="655033" y="176185"/>
                  </a:cubicBezTo>
                  <a:cubicBezTo>
                    <a:pt x="636799" y="167707"/>
                    <a:pt x="617985" y="158764"/>
                    <a:pt x="598705" y="149589"/>
                  </a:cubicBezTo>
                  <a:cubicBezTo>
                    <a:pt x="513458" y="108824"/>
                    <a:pt x="417293" y="62948"/>
                    <a:pt x="328794" y="45643"/>
                  </a:cubicBezTo>
                  <a:cubicBezTo>
                    <a:pt x="307889" y="94190"/>
                    <a:pt x="295462" y="148892"/>
                    <a:pt x="283383" y="201852"/>
                  </a:cubicBezTo>
                  <a:cubicBezTo>
                    <a:pt x="274208" y="242153"/>
                    <a:pt x="264685" y="283848"/>
                    <a:pt x="251561" y="323219"/>
                  </a:cubicBezTo>
                  <a:cubicBezTo>
                    <a:pt x="232862" y="378735"/>
                    <a:pt x="211957" y="434366"/>
                    <a:pt x="191748" y="488139"/>
                  </a:cubicBezTo>
                  <a:cubicBezTo>
                    <a:pt x="172353" y="539822"/>
                    <a:pt x="152144" y="593363"/>
                    <a:pt x="134259" y="646439"/>
                  </a:cubicBezTo>
                  <a:cubicBezTo>
                    <a:pt x="122528" y="680933"/>
                    <a:pt x="108359" y="714846"/>
                    <a:pt x="94655" y="747714"/>
                  </a:cubicBezTo>
                  <a:cubicBezTo>
                    <a:pt x="78511" y="786388"/>
                    <a:pt x="61903" y="826225"/>
                    <a:pt x="49708" y="866293"/>
                  </a:cubicBezTo>
                  <a:cubicBezTo>
                    <a:pt x="67826" y="875004"/>
                    <a:pt x="117186" y="895444"/>
                    <a:pt x="249470" y="943294"/>
                  </a:cubicBezTo>
                  <a:lnTo>
                    <a:pt x="249470" y="943294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260985" y="2029500"/>
              <a:ext cx="166081" cy="80021"/>
            </a:xfrm>
            <a:custGeom>
              <a:avLst/>
              <a:gdLst/>
              <a:ahLst/>
              <a:cxnLst/>
              <a:rect l="l" t="t" r="r" b="b"/>
              <a:pathLst>
                <a:path w="166081" h="80021">
                  <a:moveTo>
                    <a:pt x="153074" y="80021"/>
                  </a:moveTo>
                  <a:cubicBezTo>
                    <a:pt x="126013" y="70962"/>
                    <a:pt x="96862" y="63993"/>
                    <a:pt x="68756" y="57141"/>
                  </a:cubicBezTo>
                  <a:cubicBezTo>
                    <a:pt x="46108" y="51682"/>
                    <a:pt x="22764" y="45991"/>
                    <a:pt x="0" y="39255"/>
                  </a:cubicBezTo>
                  <a:lnTo>
                    <a:pt x="11615" y="0"/>
                  </a:lnTo>
                  <a:cubicBezTo>
                    <a:pt x="33333" y="6503"/>
                    <a:pt x="56213" y="11962"/>
                    <a:pt x="78395" y="17305"/>
                  </a:cubicBezTo>
                  <a:cubicBezTo>
                    <a:pt x="107431" y="24273"/>
                    <a:pt x="137395" y="31590"/>
                    <a:pt x="166082" y="41113"/>
                  </a:cubicBezTo>
                  <a:lnTo>
                    <a:pt x="153074" y="80021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92248" y="3046940"/>
              <a:ext cx="131704" cy="145989"/>
            </a:xfrm>
            <a:custGeom>
              <a:avLst/>
              <a:gdLst/>
              <a:ahLst/>
              <a:cxnLst/>
              <a:rect l="l" t="t" r="r" b="b"/>
              <a:pathLst>
                <a:path w="131704" h="145989">
                  <a:moveTo>
                    <a:pt x="71311" y="145989"/>
                  </a:moveTo>
                  <a:cubicBezTo>
                    <a:pt x="49825" y="145989"/>
                    <a:pt x="29268" y="132748"/>
                    <a:pt x="17073" y="109056"/>
                  </a:cubicBezTo>
                  <a:cubicBezTo>
                    <a:pt x="0" y="76188"/>
                    <a:pt x="3601" y="30196"/>
                    <a:pt x="39023" y="10336"/>
                  </a:cubicBezTo>
                  <a:lnTo>
                    <a:pt x="39023" y="10336"/>
                  </a:lnTo>
                  <a:cubicBezTo>
                    <a:pt x="57374" y="0"/>
                    <a:pt x="77582" y="232"/>
                    <a:pt x="94655" y="10917"/>
                  </a:cubicBezTo>
                  <a:cubicBezTo>
                    <a:pt x="117186" y="24970"/>
                    <a:pt x="131704" y="55747"/>
                    <a:pt x="129962" y="85828"/>
                  </a:cubicBezTo>
                  <a:cubicBezTo>
                    <a:pt x="128568" y="110798"/>
                    <a:pt x="115909" y="130774"/>
                    <a:pt x="95236" y="140530"/>
                  </a:cubicBezTo>
                  <a:cubicBezTo>
                    <a:pt x="87338" y="144130"/>
                    <a:pt x="79208" y="145989"/>
                    <a:pt x="71311" y="145989"/>
                  </a:cubicBezTo>
                  <a:close/>
                  <a:moveTo>
                    <a:pt x="59116" y="45991"/>
                  </a:moveTo>
                  <a:cubicBezTo>
                    <a:pt x="44018" y="54470"/>
                    <a:pt x="46805" y="77349"/>
                    <a:pt x="53541" y="90241"/>
                  </a:cubicBezTo>
                  <a:cubicBezTo>
                    <a:pt x="57374" y="97674"/>
                    <a:pt x="65504" y="109172"/>
                    <a:pt x="77698" y="103481"/>
                  </a:cubicBezTo>
                  <a:cubicBezTo>
                    <a:pt x="84667" y="100113"/>
                    <a:pt x="88499" y="93377"/>
                    <a:pt x="89080" y="83389"/>
                  </a:cubicBezTo>
                  <a:cubicBezTo>
                    <a:pt x="89893" y="68639"/>
                    <a:pt x="82692" y="51682"/>
                    <a:pt x="72937" y="45643"/>
                  </a:cubicBezTo>
                  <a:cubicBezTo>
                    <a:pt x="69801" y="43669"/>
                    <a:pt x="65852" y="42275"/>
                    <a:pt x="59116" y="45991"/>
                  </a:cubicBezTo>
                  <a:lnTo>
                    <a:pt x="59116" y="45991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88338" y="2088119"/>
            <a:ext cx="2271117" cy="88614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42464B"/>
                </a:solidFill>
                <a:latin typeface="Microsoft YaHei"/>
                <a:ea typeface="Microsoft YaHei"/>
              </a:rPr>
              <a:t>推荐的单品、购买链接等属于广告费用；还有推荐的游戏 </a:t>
            </a:r>
            <a:r>
              <a:rPr lang="en-US" altLang="zh-CN" sz="1200" dirty="0">
                <a:solidFill>
                  <a:srgbClr val="42464B"/>
                </a:solidFill>
                <a:latin typeface="Microsoft YaHei"/>
                <a:ea typeface="Microsoft YaHei"/>
              </a:rPr>
              <a:t>app</a:t>
            </a:r>
            <a:r>
              <a:rPr lang="zh-CN" altLang="en-US" sz="1200" dirty="0">
                <a:solidFill>
                  <a:srgbClr val="42464B"/>
                </a:solidFill>
                <a:latin typeface="Microsoft YaHei"/>
                <a:ea typeface="Microsoft YaHei"/>
              </a:rPr>
              <a:t>、以及出行时跳转的页面也属于广告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0070" y="4553962"/>
            <a:ext cx="2271117" cy="67191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42464B"/>
                </a:solidFill>
                <a:latin typeface="Microsoft YaHei"/>
                <a:ea typeface="Microsoft YaHei"/>
              </a:rPr>
              <a:t>通过给用户推荐用户需要的商品，可以通过推荐自营的产品给用户，从而赚取费用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8476" y="2138940"/>
            <a:ext cx="2271117" cy="88614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42464B"/>
                </a:solidFill>
                <a:latin typeface="Microsoft YaHei"/>
                <a:ea typeface="Microsoft YaHei"/>
              </a:rPr>
              <a:t>偶尔推送一些游戏例如小测试之类的游戏给用户，有些是免费的，有一些用户比较感兴趣的测试可以收费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4281" y="4320951"/>
            <a:ext cx="2494845" cy="1743041"/>
          </a:xfrm>
          <a:prstGeom prst="rect">
            <a:avLst/>
          </a:prstGeom>
        </p:spPr>
        <p:txBody>
          <a:bodyPr wrap="square"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42464B"/>
                </a:solidFill>
                <a:latin typeface="Microsoft YaHei"/>
                <a:ea typeface="Microsoft YaHei"/>
              </a:rPr>
              <a:t>会员模式：可以通过加入会员后，有一些特权能够吸引用户成为会员；并且设置积分制，根据和小冰的聊天次数以及聊天内容的多少增加积分，积分可用于兑换礼品，增加用户粘性。</a:t>
            </a:r>
          </a:p>
          <a:p>
            <a:pPr latinLnBrk="1">
              <a:lnSpc>
                <a:spcPct val="116199"/>
              </a:lnSpc>
            </a:pPr>
            <a:endParaRPr lang="zh-CN" altLang="en-US" sz="12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16199"/>
              </a:lnSpc>
            </a:pPr>
            <a:r>
              <a:rPr lang="zh-CN" altLang="en-US" sz="1200" dirty="0">
                <a:solidFill>
                  <a:srgbClr val="42464B"/>
                </a:solidFill>
                <a:latin typeface="Microsoft YaHei"/>
                <a:ea typeface="Microsoft YaHei"/>
              </a:rPr>
              <a:t>服务付费：针对某些服务，需要付费才能使用。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02891" y="165961"/>
            <a:ext cx="3667621" cy="558800"/>
            <a:chOff x="3937000" y="591513"/>
            <a:chExt cx="3667621" cy="558800"/>
          </a:xfrm>
        </p:grpSpPr>
        <p:sp>
          <p:nvSpPr>
            <p:cNvPr id="39" name="TextBox 38"/>
            <p:cNvSpPr txBox="1"/>
            <p:nvPr/>
          </p:nvSpPr>
          <p:spPr>
            <a:xfrm>
              <a:off x="3937000" y="591513"/>
              <a:ext cx="3667621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四大商业模式</a:t>
              </a:r>
              <a:endParaRPr lang="en-US" sz="1100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063C93F0-2D19-49DB-8377-1664118F0013}"/>
              </a:ext>
            </a:extLst>
          </p:cNvPr>
          <p:cNvSpPr/>
          <p:nvPr/>
        </p:nvSpPr>
        <p:spPr>
          <a:xfrm>
            <a:off x="3016785" y="1428308"/>
            <a:ext cx="1785532" cy="34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广告模式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25B8E0-A847-4A00-AA0B-ADC060356AFD}"/>
              </a:ext>
            </a:extLst>
          </p:cNvPr>
          <p:cNvSpPr/>
          <p:nvPr/>
        </p:nvSpPr>
        <p:spPr>
          <a:xfrm>
            <a:off x="3016785" y="3879185"/>
            <a:ext cx="1785532" cy="34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电商模式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06F86F1-155E-44A0-B9F0-9584B510010F}"/>
              </a:ext>
            </a:extLst>
          </p:cNvPr>
          <p:cNvSpPr/>
          <p:nvPr/>
        </p:nvSpPr>
        <p:spPr>
          <a:xfrm>
            <a:off x="7738476" y="1378575"/>
            <a:ext cx="1785532" cy="34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广告模式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42EC8E-0521-4A6D-B4D7-6AF33C03FA38}"/>
              </a:ext>
            </a:extLst>
          </p:cNvPr>
          <p:cNvSpPr/>
          <p:nvPr/>
        </p:nvSpPr>
        <p:spPr>
          <a:xfrm>
            <a:off x="7789382" y="3779435"/>
            <a:ext cx="1785532" cy="34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增值服务模式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05106" y="1609741"/>
            <a:ext cx="2427789" cy="3374966"/>
            <a:chOff x="6705106" y="1609741"/>
            <a:chExt cx="2427789" cy="3374966"/>
          </a:xfrm>
        </p:grpSpPr>
        <p:sp>
          <p:nvSpPr>
            <p:cNvPr id="8" name="Freeform 2"/>
            <p:cNvSpPr/>
            <p:nvPr/>
          </p:nvSpPr>
          <p:spPr>
            <a:xfrm>
              <a:off x="6886408" y="2110668"/>
              <a:ext cx="1918429" cy="2428604"/>
            </a:xfrm>
            <a:custGeom>
              <a:avLst/>
              <a:gdLst/>
              <a:ahLst/>
              <a:cxnLst/>
              <a:rect l="l" t="t" r="r" b="b"/>
              <a:pathLst>
                <a:path w="1918429" h="2428604">
                  <a:moveTo>
                    <a:pt x="532346" y="2428604"/>
                  </a:moveTo>
                  <a:cubicBezTo>
                    <a:pt x="699503" y="2291098"/>
                    <a:pt x="779749" y="2110204"/>
                    <a:pt x="898622" y="1928358"/>
                  </a:cubicBezTo>
                  <a:cubicBezTo>
                    <a:pt x="1245177" y="1398461"/>
                    <a:pt x="1636207" y="893317"/>
                    <a:pt x="1918429" y="323705"/>
                  </a:cubicBezTo>
                  <a:lnTo>
                    <a:pt x="1479387" y="0"/>
                  </a:lnTo>
                  <a:lnTo>
                    <a:pt x="1373163" y="188511"/>
                  </a:lnTo>
                  <a:cubicBezTo>
                    <a:pt x="1173091" y="458492"/>
                    <a:pt x="611096" y="1245313"/>
                    <a:pt x="419729" y="1520870"/>
                  </a:cubicBezTo>
                  <a:cubicBezTo>
                    <a:pt x="299360" y="1694419"/>
                    <a:pt x="111801" y="1833150"/>
                    <a:pt x="0" y="2003571"/>
                  </a:cubicBezTo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" name="Freeform 3"/>
            <p:cNvSpPr/>
            <p:nvPr/>
          </p:nvSpPr>
          <p:spPr>
            <a:xfrm>
              <a:off x="6866279" y="2075441"/>
              <a:ext cx="1968753" cy="2482328"/>
            </a:xfrm>
            <a:custGeom>
              <a:avLst/>
              <a:gdLst/>
              <a:ahLst/>
              <a:cxnLst/>
              <a:rect l="l" t="t" r="r" b="b"/>
              <a:pathLst>
                <a:path w="1968753" h="2482328">
                  <a:moveTo>
                    <a:pt x="567708" y="2482329"/>
                  </a:moveTo>
                  <a:lnTo>
                    <a:pt x="537241" y="2445334"/>
                  </a:lnTo>
                  <a:cubicBezTo>
                    <a:pt x="659107" y="2345094"/>
                    <a:pt x="734184" y="2220100"/>
                    <a:pt x="813751" y="2087898"/>
                  </a:cubicBezTo>
                  <a:cubicBezTo>
                    <a:pt x="840681" y="2043151"/>
                    <a:pt x="868563" y="1996771"/>
                    <a:pt x="898757" y="1950528"/>
                  </a:cubicBezTo>
                  <a:cubicBezTo>
                    <a:pt x="998317" y="1798196"/>
                    <a:pt x="1103181" y="1645592"/>
                    <a:pt x="1204645" y="1498021"/>
                  </a:cubicBezTo>
                  <a:cubicBezTo>
                    <a:pt x="1452592" y="1137185"/>
                    <a:pt x="1708972" y="764380"/>
                    <a:pt x="1908091" y="366413"/>
                  </a:cubicBezTo>
                  <a:lnTo>
                    <a:pt x="1507132" y="70726"/>
                  </a:lnTo>
                  <a:lnTo>
                    <a:pt x="1412605" y="238155"/>
                  </a:lnTo>
                  <a:cubicBezTo>
                    <a:pt x="1213486" y="506912"/>
                    <a:pt x="650266" y="1295229"/>
                    <a:pt x="459579" y="1569970"/>
                  </a:cubicBezTo>
                  <a:cubicBezTo>
                    <a:pt x="399871" y="1656065"/>
                    <a:pt x="323705" y="1733999"/>
                    <a:pt x="249987" y="1809349"/>
                  </a:cubicBezTo>
                  <a:cubicBezTo>
                    <a:pt x="170965" y="1890275"/>
                    <a:pt x="96295" y="1966713"/>
                    <a:pt x="40123" y="2052263"/>
                  </a:cubicBezTo>
                  <a:lnTo>
                    <a:pt x="0" y="2025877"/>
                  </a:lnTo>
                  <a:cubicBezTo>
                    <a:pt x="58756" y="1936382"/>
                    <a:pt x="138458" y="1854776"/>
                    <a:pt x="215712" y="1775754"/>
                  </a:cubicBezTo>
                  <a:cubicBezTo>
                    <a:pt x="287934" y="1701764"/>
                    <a:pt x="362740" y="1625326"/>
                    <a:pt x="420136" y="1542632"/>
                  </a:cubicBezTo>
                  <a:cubicBezTo>
                    <a:pt x="610687" y="1268163"/>
                    <a:pt x="1172955" y="481070"/>
                    <a:pt x="1373026" y="210817"/>
                  </a:cubicBezTo>
                  <a:lnTo>
                    <a:pt x="1491763" y="0"/>
                  </a:lnTo>
                  <a:lnTo>
                    <a:pt x="1968752" y="351860"/>
                  </a:lnTo>
                  <a:lnTo>
                    <a:pt x="1959776" y="369949"/>
                  </a:lnTo>
                  <a:cubicBezTo>
                    <a:pt x="1757800" y="777709"/>
                    <a:pt x="1496524" y="1157722"/>
                    <a:pt x="1243816" y="1525359"/>
                  </a:cubicBezTo>
                  <a:cubicBezTo>
                    <a:pt x="1142488" y="1672794"/>
                    <a:pt x="1037760" y="1825126"/>
                    <a:pt x="938472" y="1977050"/>
                  </a:cubicBezTo>
                  <a:cubicBezTo>
                    <a:pt x="908822" y="2022477"/>
                    <a:pt x="881212" y="2068449"/>
                    <a:pt x="854418" y="2112788"/>
                  </a:cubicBezTo>
                  <a:cubicBezTo>
                    <a:pt x="773084" y="2248527"/>
                    <a:pt x="695966" y="2376921"/>
                    <a:pt x="567708" y="248232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" name="Freeform 4"/>
            <p:cNvSpPr/>
            <p:nvPr/>
          </p:nvSpPr>
          <p:spPr>
            <a:xfrm>
              <a:off x="6866959" y="4098462"/>
              <a:ext cx="587430" cy="411704"/>
            </a:xfrm>
            <a:custGeom>
              <a:avLst/>
              <a:gdLst/>
              <a:ahLst/>
              <a:cxnLst/>
              <a:rect l="l" t="t" r="r" b="b"/>
              <a:pathLst>
                <a:path w="587430" h="411704">
                  <a:moveTo>
                    <a:pt x="579813" y="411704"/>
                  </a:moveTo>
                  <a:cubicBezTo>
                    <a:pt x="448699" y="411704"/>
                    <a:pt x="108537" y="149068"/>
                    <a:pt x="0" y="32779"/>
                  </a:cubicBezTo>
                  <a:lnTo>
                    <a:pt x="35091" y="0"/>
                  </a:lnTo>
                  <a:cubicBezTo>
                    <a:pt x="159405" y="133155"/>
                    <a:pt x="489502" y="371989"/>
                    <a:pt x="583213" y="363556"/>
                  </a:cubicBezTo>
                  <a:lnTo>
                    <a:pt x="587430" y="411432"/>
                  </a:lnTo>
                  <a:cubicBezTo>
                    <a:pt x="584981" y="411704"/>
                    <a:pt x="582397" y="411704"/>
                    <a:pt x="579813" y="41170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8375996" y="1609741"/>
              <a:ext cx="756899" cy="808855"/>
            </a:xfrm>
            <a:custGeom>
              <a:avLst/>
              <a:gdLst/>
              <a:ahLst/>
              <a:cxnLst/>
              <a:rect l="l" t="t" r="r" b="b"/>
              <a:pathLst>
                <a:path w="756899" h="808855">
                  <a:moveTo>
                    <a:pt x="453867" y="808855"/>
                  </a:moveTo>
                  <a:lnTo>
                    <a:pt x="415240" y="780293"/>
                  </a:lnTo>
                  <a:cubicBezTo>
                    <a:pt x="469916" y="706303"/>
                    <a:pt x="525136" y="619392"/>
                    <a:pt x="578589" y="535474"/>
                  </a:cubicBezTo>
                  <a:cubicBezTo>
                    <a:pt x="618168" y="473317"/>
                    <a:pt x="655707" y="414288"/>
                    <a:pt x="692021" y="361924"/>
                  </a:cubicBezTo>
                  <a:cubicBezTo>
                    <a:pt x="536153" y="234890"/>
                    <a:pt x="407487" y="140499"/>
                    <a:pt x="290518" y="67325"/>
                  </a:cubicBezTo>
                  <a:cubicBezTo>
                    <a:pt x="220473" y="193407"/>
                    <a:pt x="134922" y="344651"/>
                    <a:pt x="37131" y="463796"/>
                  </a:cubicBezTo>
                  <a:lnTo>
                    <a:pt x="0" y="433330"/>
                  </a:lnTo>
                  <a:cubicBezTo>
                    <a:pt x="100648" y="310376"/>
                    <a:pt x="189462" y="150428"/>
                    <a:pt x="260732" y="21898"/>
                  </a:cubicBezTo>
                  <a:lnTo>
                    <a:pt x="272837" y="0"/>
                  </a:lnTo>
                  <a:lnTo>
                    <a:pt x="294191" y="13057"/>
                  </a:lnTo>
                  <a:cubicBezTo>
                    <a:pt x="422993" y="91807"/>
                    <a:pt x="564443" y="195311"/>
                    <a:pt x="739625" y="338802"/>
                  </a:cubicBezTo>
                  <a:lnTo>
                    <a:pt x="756898" y="352948"/>
                  </a:lnTo>
                  <a:lnTo>
                    <a:pt x="743977" y="371173"/>
                  </a:lnTo>
                  <a:cubicBezTo>
                    <a:pt x="704398" y="427073"/>
                    <a:pt x="662915" y="492222"/>
                    <a:pt x="619120" y="561180"/>
                  </a:cubicBezTo>
                  <a:cubicBezTo>
                    <a:pt x="565260" y="645914"/>
                    <a:pt x="509495" y="733369"/>
                    <a:pt x="453867" y="80885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705106" y="4070852"/>
              <a:ext cx="749690" cy="913855"/>
            </a:xfrm>
            <a:custGeom>
              <a:avLst/>
              <a:gdLst/>
              <a:ahLst/>
              <a:cxnLst/>
              <a:rect l="l" t="t" r="r" b="b"/>
              <a:pathLst>
                <a:path w="749690" h="913855">
                  <a:moveTo>
                    <a:pt x="0" y="913855"/>
                  </a:moveTo>
                  <a:lnTo>
                    <a:pt x="408" y="868699"/>
                  </a:lnTo>
                  <a:cubicBezTo>
                    <a:pt x="3945" y="465020"/>
                    <a:pt x="63381" y="180894"/>
                    <a:pt x="182118" y="0"/>
                  </a:cubicBezTo>
                  <a:lnTo>
                    <a:pt x="222241" y="26386"/>
                  </a:lnTo>
                  <a:cubicBezTo>
                    <a:pt x="113025" y="192727"/>
                    <a:pt x="56173" y="454003"/>
                    <a:pt x="48964" y="824496"/>
                  </a:cubicBezTo>
                  <a:cubicBezTo>
                    <a:pt x="131658" y="772404"/>
                    <a:pt x="219249" y="725072"/>
                    <a:pt x="304256" y="679101"/>
                  </a:cubicBezTo>
                  <a:cubicBezTo>
                    <a:pt x="446931" y="601847"/>
                    <a:pt x="594502" y="522008"/>
                    <a:pt x="719224" y="419728"/>
                  </a:cubicBezTo>
                  <a:lnTo>
                    <a:pt x="749690" y="456859"/>
                  </a:lnTo>
                  <a:cubicBezTo>
                    <a:pt x="621568" y="562132"/>
                    <a:pt x="471821" y="643194"/>
                    <a:pt x="327106" y="721400"/>
                  </a:cubicBezTo>
                  <a:cubicBezTo>
                    <a:pt x="229858" y="774036"/>
                    <a:pt x="129346" y="828304"/>
                    <a:pt x="37675" y="889101"/>
                  </a:cubicBezTo>
                  <a:lnTo>
                    <a:pt x="0" y="913855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17078" y="3526973"/>
            <a:ext cx="3209032" cy="881267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5000" dirty="0" err="1">
                <a:solidFill>
                  <a:srgbClr val="51647E"/>
                </a:solidFill>
                <a:latin typeface="Microsoft YaHei"/>
                <a:ea typeface="Microsoft YaHei"/>
              </a:rPr>
              <a:t>感谢</a:t>
            </a:r>
            <a:r>
              <a:rPr lang="zh-CN" altLang="en-US" sz="5000" dirty="0">
                <a:solidFill>
                  <a:srgbClr val="51647E"/>
                </a:solidFill>
                <a:latin typeface="Microsoft YaHei"/>
                <a:ea typeface="Microsoft YaHei"/>
              </a:rPr>
              <a:t>观看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776397" y="2653944"/>
            <a:ext cx="3649762" cy="9144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5000">
                <a:solidFill>
                  <a:srgbClr val="51647E"/>
                </a:solidFill>
                <a:latin typeface="Microsoft YaHei"/>
                <a:ea typeface="Microsoft YaHei"/>
              </a:rPr>
              <a:t>Thank you 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750" y="2229852"/>
            <a:ext cx="3880885" cy="4160666"/>
            <a:chOff x="-4106600" y="1757534"/>
            <a:chExt cx="8403675" cy="10045194"/>
          </a:xfrm>
        </p:grpSpPr>
        <p:pic>
          <p:nvPicPr>
            <p:cNvPr id="16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106600" y="1757534"/>
              <a:ext cx="8403675" cy="1004519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248277" y="1076563"/>
            <a:ext cx="3306817" cy="1228689"/>
            <a:chOff x="6248277" y="1076563"/>
            <a:chExt cx="3306817" cy="1228689"/>
          </a:xfrm>
        </p:grpSpPr>
        <p:pic>
          <p:nvPicPr>
            <p:cNvPr id="17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277" y="1076563"/>
              <a:ext cx="647523" cy="848976"/>
            </a:xfrm>
            <a:prstGeom prst="rect">
              <a:avLst/>
            </a:prstGeom>
          </p:spPr>
        </p:pic>
        <p:sp>
          <p:nvSpPr>
            <p:cNvPr id="18" name="TextBox 4"/>
            <p:cNvSpPr txBox="1"/>
            <p:nvPr/>
          </p:nvSpPr>
          <p:spPr>
            <a:xfrm>
              <a:off x="6401154" y="1272148"/>
              <a:ext cx="323453" cy="45085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400">
                  <a:solidFill>
                    <a:srgbClr val="42464B"/>
                  </a:solidFill>
                  <a:latin typeface="Microsoft YaHei"/>
                  <a:ea typeface="Microsoft YaHei"/>
                </a:rPr>
                <a:t>1</a:t>
              </a:r>
              <a:endParaRPr lang="en-US" sz="1100"/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7015094" y="1222520"/>
              <a:ext cx="2540000" cy="1082732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小源与搜索引擎的不同</a:t>
              </a:r>
              <a:endParaRPr lang="en-US" sz="11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08278" y="2822264"/>
            <a:ext cx="3430865" cy="848976"/>
            <a:chOff x="7015235" y="2229852"/>
            <a:chExt cx="3430865" cy="848976"/>
          </a:xfrm>
        </p:grpSpPr>
        <p:pic>
          <p:nvPicPr>
            <p:cNvPr id="20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5235" y="2229852"/>
              <a:ext cx="647523" cy="848976"/>
            </a:xfrm>
            <a:prstGeom prst="rect">
              <a:avLst/>
            </a:prstGeom>
          </p:spPr>
        </p:pic>
        <p:sp>
          <p:nvSpPr>
            <p:cNvPr id="21" name="TextBox 7"/>
            <p:cNvSpPr txBox="1"/>
            <p:nvPr/>
          </p:nvSpPr>
          <p:spPr>
            <a:xfrm>
              <a:off x="7168113" y="2425438"/>
              <a:ext cx="323453" cy="45085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400">
                  <a:solidFill>
                    <a:srgbClr val="42464B"/>
                  </a:solidFill>
                  <a:latin typeface="Microsoft YaHei"/>
                  <a:ea typeface="Microsoft YaHei"/>
                </a:rPr>
                <a:t>2</a:t>
              </a:r>
              <a:endParaRPr lang="en-US" sz="11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06100" y="2419989"/>
              <a:ext cx="2540000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可设计的功能</a:t>
              </a:r>
              <a:endParaRPr lang="en-US" sz="11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45782" y="2245133"/>
            <a:ext cx="2540000" cy="10922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6000">
                <a:solidFill>
                  <a:srgbClr val="51647E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445643" y="1514768"/>
            <a:ext cx="2540000" cy="7366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en-US" sz="4000">
                <a:solidFill>
                  <a:srgbClr val="51647E"/>
                </a:solidFill>
                <a:latin typeface="Microsoft YaHei"/>
                <a:ea typeface="Microsoft YaHei"/>
              </a:rPr>
              <a:t>Contents</a:t>
            </a:r>
            <a:endParaRPr lang="en-US" sz="1100"/>
          </a:p>
        </p:txBody>
      </p:sp>
      <p:grpSp>
        <p:nvGrpSpPr>
          <p:cNvPr id="7" name="Group 6"/>
          <p:cNvGrpSpPr/>
          <p:nvPr/>
        </p:nvGrpSpPr>
        <p:grpSpPr>
          <a:xfrm>
            <a:off x="6248277" y="4197149"/>
            <a:ext cx="3306817" cy="848976"/>
            <a:chOff x="6248302" y="3407423"/>
            <a:chExt cx="3306817" cy="84897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302" y="3407423"/>
              <a:ext cx="647523" cy="8489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01179" y="3603008"/>
              <a:ext cx="323453" cy="447045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400" dirty="0">
                  <a:solidFill>
                    <a:srgbClr val="42464B"/>
                  </a:solidFill>
                  <a:latin typeface="Microsoft YaHei"/>
                  <a:ea typeface="Microsoft YaHei"/>
                </a:rPr>
                <a:t>3</a:t>
              </a:r>
              <a:endParaRPr 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5119" y="3553380"/>
              <a:ext cx="2540000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商业化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876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>
                <a:solidFill>
                  <a:srgbClr val="51647E"/>
                </a:solidFill>
                <a:latin typeface="Microsoft YaHei"/>
                <a:ea typeface="Microsoft YaHei"/>
              </a:rPr>
              <a:t>1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975100" cy="547201"/>
            <a:chOff x="3937000" y="3121633"/>
            <a:chExt cx="3975100" cy="547201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975100" cy="547201"/>
            </a:xfrm>
            <a:prstGeom prst="rect">
              <a:avLst/>
            </a:prstGeom>
          </p:spPr>
          <p:txBody>
            <a:bodyPr wrap="square"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小源与搜索引擎的不同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43450" y="566113"/>
            <a:ext cx="3667621" cy="230704"/>
            <a:chOff x="3943450" y="566113"/>
            <a:chExt cx="3667621" cy="230704"/>
          </a:xfrm>
        </p:grpSpPr>
        <p:sp>
          <p:nvSpPr>
            <p:cNvPr id="6" name="TextBox 2"/>
            <p:cNvSpPr txBox="1"/>
            <p:nvPr/>
          </p:nvSpPr>
          <p:spPr>
            <a:xfrm>
              <a:off x="3943450" y="566113"/>
              <a:ext cx="3667621" cy="230704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endParaRPr lang="en-US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69657" y="1999057"/>
            <a:ext cx="3215403" cy="3144733"/>
            <a:chOff x="4169657" y="1999057"/>
            <a:chExt cx="3215403" cy="3144733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657" y="1999057"/>
              <a:ext cx="3215403" cy="314473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96900" y="2413000"/>
            <a:ext cx="2971800" cy="1737207"/>
          </a:xfrm>
          <a:prstGeom prst="rect">
            <a:avLst/>
          </a:prstGeom>
        </p:spPr>
        <p:txBody>
          <a:bodyPr wrap="square"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600" dirty="0">
                <a:solidFill>
                  <a:srgbClr val="42464B"/>
                </a:solidFill>
                <a:latin typeface="Microsoft YaHei"/>
                <a:ea typeface="Microsoft YaHei"/>
              </a:rPr>
              <a:t>智能机器人可以多轮对话，结合上下文理解用户的语义（需求）</a:t>
            </a:r>
            <a:endParaRPr lang="en-US" sz="1400" dirty="0"/>
          </a:p>
          <a:p>
            <a:pPr latinLnBrk="1">
              <a:lnSpc>
                <a:spcPct val="116199"/>
              </a:lnSpc>
            </a:pPr>
            <a:r>
              <a:rPr lang="en-US" sz="1600" dirty="0">
                <a:solidFill>
                  <a:srgbClr val="42464B"/>
                </a:solidFill>
                <a:latin typeface="Microsoft YaHei"/>
                <a:ea typeface="Microsoft YaHei"/>
              </a:rPr>
              <a:t> </a:t>
            </a:r>
          </a:p>
          <a:p>
            <a:pPr latinLnBrk="1">
              <a:lnSpc>
                <a:spcPct val="116199"/>
              </a:lnSpc>
            </a:pPr>
            <a:endParaRPr lang="en-US" sz="16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16199"/>
              </a:lnSpc>
            </a:pPr>
            <a:r>
              <a:rPr lang="zh-CN" altLang="en-US" sz="1600" dirty="0">
                <a:solidFill>
                  <a:srgbClr val="42464B"/>
                </a:solidFill>
                <a:latin typeface="Microsoft YaHei"/>
                <a:ea typeface="Microsoft YaHei"/>
              </a:rPr>
              <a:t>跟用户的距离更近。接在微信里面，就像是一个微信好友</a:t>
            </a:r>
            <a:endParaRPr lang="en-US" sz="1600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4453" y="2696482"/>
            <a:ext cx="2687935" cy="1737207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600" dirty="0">
                <a:solidFill>
                  <a:srgbClr val="42464B"/>
                </a:solidFill>
                <a:latin typeface="Microsoft YaHei"/>
                <a:ea typeface="Microsoft YaHei"/>
              </a:rPr>
              <a:t>对于简短的搜索需要，帮助用户做搜索结果的筛选，可以直接给用户简单的结果（文字、图片、语音、视频链接）。不会像搜索引擎一样，给长篇大段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876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>
                <a:solidFill>
                  <a:srgbClr val="51647E"/>
                </a:solidFill>
                <a:latin typeface="Microsoft YaHei"/>
                <a:ea typeface="Microsoft YaHei"/>
              </a:rPr>
              <a:t>2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667621" cy="558800"/>
            <a:chOff x="3937000" y="3121633"/>
            <a:chExt cx="3667621" cy="558800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667621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可设计的功能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46100" y="-863600"/>
            <a:ext cx="12378587" cy="7263914"/>
            <a:chOff x="-1214200" y="-7052"/>
            <a:chExt cx="12378587" cy="7263914"/>
          </a:xfrm>
        </p:grpSpPr>
        <p:pic>
          <p:nvPicPr>
            <p:cNvPr id="8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14200" y="-7052"/>
              <a:ext cx="12378587" cy="7263914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25856" y="2257918"/>
            <a:ext cx="2687935" cy="779893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做用户和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APP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之间的桥梁，解放人力（填体温表格，不用自己填写各种在线表格，直接发给小冰）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49300" y="889000"/>
            <a:ext cx="3910310" cy="513859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完成的几项重点工作</a:t>
            </a:r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4102100" y="2260600"/>
            <a:ext cx="2687935" cy="779893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用户设置关键词，或者设定好选项让用户选。推送精准的，简短的，轻量级的用户关心的新闻、消息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81514" y="3874742"/>
            <a:ext cx="2687935" cy="529953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结合疫情，设计语料库，</a:t>
            </a:r>
            <a:endParaRPr lang="en-US" altLang="zh-CN" sz="14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用户关心东西，小源都知道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24677" y="3874742"/>
            <a:ext cx="2687935" cy="20295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原本多步骤，多路径的事情，</a:t>
            </a:r>
            <a:endParaRPr lang="en-US" altLang="zh-CN" sz="14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小源帮你通通搞定</a:t>
            </a:r>
            <a:endParaRPr lang="en-US" altLang="zh-CN" sz="14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16199"/>
              </a:lnSpc>
            </a:pPr>
            <a:endParaRPr lang="en-US" altLang="zh-CN" sz="14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16199"/>
              </a:lnSpc>
            </a:pPr>
            <a:r>
              <a:rPr lang="en-US" altLang="zh-CN" sz="1400" dirty="0" err="1">
                <a:solidFill>
                  <a:srgbClr val="42464B"/>
                </a:solidFill>
                <a:latin typeface="Microsoft YaHei"/>
                <a:ea typeface="Microsoft YaHei"/>
              </a:rPr>
              <a:t>eg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：离朝阳门最近的卖阿莫西林的药店。传统方法：高德地图搜药店→给药店打电话问有没有阿莫西林。小源自己在后台把这个事情做了，直接给用户推药店的信息</a:t>
            </a:r>
            <a:endParaRPr 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F68F1F-0EAB-497F-8270-660E9077287B}"/>
              </a:ext>
            </a:extLst>
          </p:cNvPr>
          <p:cNvSpPr/>
          <p:nvPr/>
        </p:nvSpPr>
        <p:spPr>
          <a:xfrm>
            <a:off x="294785" y="1810226"/>
            <a:ext cx="427377" cy="427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C47D20-DDA8-481C-87F2-C24C71BE8AC1}"/>
              </a:ext>
            </a:extLst>
          </p:cNvPr>
          <p:cNvSpPr/>
          <p:nvPr/>
        </p:nvSpPr>
        <p:spPr>
          <a:xfrm>
            <a:off x="262393" y="3447365"/>
            <a:ext cx="427377" cy="427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3A229-BAE5-423C-85AE-B39CAD5BC4E1}"/>
              </a:ext>
            </a:extLst>
          </p:cNvPr>
          <p:cNvSpPr/>
          <p:nvPr/>
        </p:nvSpPr>
        <p:spPr>
          <a:xfrm>
            <a:off x="3797300" y="1813936"/>
            <a:ext cx="427377" cy="427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B02F575-B067-4BD9-AF1C-4627254E1415}"/>
              </a:ext>
            </a:extLst>
          </p:cNvPr>
          <p:cNvSpPr/>
          <p:nvPr/>
        </p:nvSpPr>
        <p:spPr>
          <a:xfrm>
            <a:off x="3741981" y="3351839"/>
            <a:ext cx="427377" cy="427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5024" y="491851"/>
            <a:ext cx="5867399" cy="1082732"/>
            <a:chOff x="2977587" y="491851"/>
            <a:chExt cx="4050868" cy="1082732"/>
          </a:xfrm>
        </p:grpSpPr>
        <p:sp>
          <p:nvSpPr>
            <p:cNvPr id="34" name="TextBox 2"/>
            <p:cNvSpPr txBox="1"/>
            <p:nvPr/>
          </p:nvSpPr>
          <p:spPr>
            <a:xfrm>
              <a:off x="2977587" y="491851"/>
              <a:ext cx="4050868" cy="1082732"/>
            </a:xfrm>
            <a:prstGeom prst="rect">
              <a:avLst/>
            </a:prstGeom>
          </p:spPr>
          <p:txBody>
            <a:bodyPr wrap="square"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小源定位：生活助理、闲聊机器人</a:t>
              </a:r>
              <a:endParaRPr lang="en-US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79527" y="3098800"/>
            <a:ext cx="5205791" cy="2783267"/>
            <a:chOff x="1271323" y="1400973"/>
            <a:chExt cx="8650339" cy="4624889"/>
          </a:xfrm>
        </p:grpSpPr>
        <p:sp>
          <p:nvSpPr>
            <p:cNvPr id="35" name="Freeform 3"/>
            <p:cNvSpPr/>
            <p:nvPr/>
          </p:nvSpPr>
          <p:spPr>
            <a:xfrm>
              <a:off x="2101844" y="3253334"/>
              <a:ext cx="62417" cy="979403"/>
            </a:xfrm>
            <a:custGeom>
              <a:avLst/>
              <a:gdLst/>
              <a:ahLst/>
              <a:cxnLst/>
              <a:rect l="l" t="t" r="r" b="b"/>
              <a:pathLst>
                <a:path w="62417" h="979403">
                  <a:moveTo>
                    <a:pt x="0" y="0"/>
                  </a:moveTo>
                  <a:lnTo>
                    <a:pt x="62417" y="0"/>
                  </a:lnTo>
                  <a:lnTo>
                    <a:pt x="62417" y="979402"/>
                  </a:lnTo>
                  <a:lnTo>
                    <a:pt x="0" y="979402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6" name="Freeform 4"/>
            <p:cNvSpPr/>
            <p:nvPr/>
          </p:nvSpPr>
          <p:spPr>
            <a:xfrm>
              <a:off x="5593271" y="5015730"/>
              <a:ext cx="1183629" cy="590754"/>
            </a:xfrm>
            <a:custGeom>
              <a:avLst/>
              <a:gdLst/>
              <a:ahLst/>
              <a:cxnLst/>
              <a:rect l="l" t="t" r="r" b="b"/>
              <a:pathLst>
                <a:path w="1183629" h="590754">
                  <a:moveTo>
                    <a:pt x="436744" y="369022"/>
                  </a:moveTo>
                  <a:cubicBezTo>
                    <a:pt x="288570" y="346743"/>
                    <a:pt x="152772" y="269827"/>
                    <a:pt x="23164" y="164089"/>
                  </a:cubicBezTo>
                  <a:cubicBezTo>
                    <a:pt x="0" y="413050"/>
                    <a:pt x="322165" y="582797"/>
                    <a:pt x="498631" y="587218"/>
                  </a:cubicBezTo>
                  <a:cubicBezTo>
                    <a:pt x="645568" y="590754"/>
                    <a:pt x="785079" y="541775"/>
                    <a:pt x="898243" y="434092"/>
                  </a:cubicBezTo>
                  <a:cubicBezTo>
                    <a:pt x="951289" y="383522"/>
                    <a:pt x="997792" y="312971"/>
                    <a:pt x="1042351" y="253029"/>
                  </a:cubicBezTo>
                  <a:cubicBezTo>
                    <a:pt x="1114670" y="155955"/>
                    <a:pt x="1183630" y="121122"/>
                    <a:pt x="1109189" y="0"/>
                  </a:cubicBezTo>
                  <a:cubicBezTo>
                    <a:pt x="1034040" y="200337"/>
                    <a:pt x="850325" y="315269"/>
                    <a:pt x="668201" y="358590"/>
                  </a:cubicBezTo>
                  <a:cubicBezTo>
                    <a:pt x="587395" y="377687"/>
                    <a:pt x="510478" y="380162"/>
                    <a:pt x="436744" y="369022"/>
                  </a:cubicBezTo>
                  <a:lnTo>
                    <a:pt x="436744" y="369022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927990" y="4046052"/>
              <a:ext cx="419769" cy="438335"/>
            </a:xfrm>
            <a:custGeom>
              <a:avLst/>
              <a:gdLst/>
              <a:ahLst/>
              <a:cxnLst/>
              <a:rect l="l" t="t" r="r" b="b"/>
              <a:pathLst>
                <a:path w="419769" h="438335">
                  <a:moveTo>
                    <a:pt x="0" y="220848"/>
                  </a:moveTo>
                  <a:cubicBezTo>
                    <a:pt x="65070" y="135974"/>
                    <a:pt x="148529" y="40669"/>
                    <a:pt x="227567" y="0"/>
                  </a:cubicBezTo>
                  <a:cubicBezTo>
                    <a:pt x="282558" y="79215"/>
                    <a:pt x="357529" y="142163"/>
                    <a:pt x="419770" y="214659"/>
                  </a:cubicBezTo>
                  <a:cubicBezTo>
                    <a:pt x="363895" y="286271"/>
                    <a:pt x="283619" y="364956"/>
                    <a:pt x="229158" y="438336"/>
                  </a:cubicBezTo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903059" y="4005738"/>
              <a:ext cx="484839" cy="497039"/>
            </a:xfrm>
            <a:custGeom>
              <a:avLst/>
              <a:gdLst/>
              <a:ahLst/>
              <a:cxnLst/>
              <a:rect l="l" t="t" r="r" b="b"/>
              <a:pathLst>
                <a:path w="484839" h="497039">
                  <a:moveTo>
                    <a:pt x="279021" y="497039"/>
                  </a:moveTo>
                  <a:lnTo>
                    <a:pt x="228981" y="459907"/>
                  </a:lnTo>
                  <a:cubicBezTo>
                    <a:pt x="259040" y="419415"/>
                    <a:pt x="296703" y="377332"/>
                    <a:pt x="333127" y="336664"/>
                  </a:cubicBezTo>
                  <a:cubicBezTo>
                    <a:pt x="358236" y="308550"/>
                    <a:pt x="382283" y="281850"/>
                    <a:pt x="403678" y="255857"/>
                  </a:cubicBezTo>
                  <a:cubicBezTo>
                    <a:pt x="385466" y="235877"/>
                    <a:pt x="366370" y="216250"/>
                    <a:pt x="347627" y="196977"/>
                  </a:cubicBezTo>
                  <a:cubicBezTo>
                    <a:pt x="312086" y="160552"/>
                    <a:pt x="275661" y="123066"/>
                    <a:pt x="243657" y="81337"/>
                  </a:cubicBezTo>
                  <a:cubicBezTo>
                    <a:pt x="188489" y="117054"/>
                    <a:pt x="123243" y="183715"/>
                    <a:pt x="49509" y="280082"/>
                  </a:cubicBezTo>
                  <a:lnTo>
                    <a:pt x="0" y="242242"/>
                  </a:lnTo>
                  <a:cubicBezTo>
                    <a:pt x="91062" y="123243"/>
                    <a:pt x="168862" y="48095"/>
                    <a:pt x="237999" y="12554"/>
                  </a:cubicBezTo>
                  <a:lnTo>
                    <a:pt x="262400" y="0"/>
                  </a:lnTo>
                  <a:lnTo>
                    <a:pt x="277960" y="22456"/>
                  </a:lnTo>
                  <a:cubicBezTo>
                    <a:pt x="310495" y="69490"/>
                    <a:pt x="350279" y="110335"/>
                    <a:pt x="392362" y="153302"/>
                  </a:cubicBezTo>
                  <a:cubicBezTo>
                    <a:pt x="417647" y="179295"/>
                    <a:pt x="443993" y="206171"/>
                    <a:pt x="468218" y="234285"/>
                  </a:cubicBezTo>
                  <a:lnTo>
                    <a:pt x="484839" y="253736"/>
                  </a:lnTo>
                  <a:lnTo>
                    <a:pt x="469102" y="273893"/>
                  </a:lnTo>
                  <a:cubicBezTo>
                    <a:pt x="442579" y="307842"/>
                    <a:pt x="410574" y="343560"/>
                    <a:pt x="379631" y="378216"/>
                  </a:cubicBezTo>
                  <a:cubicBezTo>
                    <a:pt x="344090" y="417824"/>
                    <a:pt x="307489" y="458846"/>
                    <a:pt x="279021" y="49703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69845" y="4614704"/>
              <a:ext cx="386881" cy="484839"/>
            </a:xfrm>
            <a:custGeom>
              <a:avLst/>
              <a:gdLst/>
              <a:ahLst/>
              <a:cxnLst/>
              <a:rect l="l" t="t" r="r" b="b"/>
              <a:pathLst>
                <a:path w="386881" h="484839">
                  <a:moveTo>
                    <a:pt x="0" y="272302"/>
                  </a:moveTo>
                  <a:cubicBezTo>
                    <a:pt x="82044" y="171868"/>
                    <a:pt x="128901" y="80983"/>
                    <a:pt x="200690" y="0"/>
                  </a:cubicBezTo>
                  <a:cubicBezTo>
                    <a:pt x="268942" y="73203"/>
                    <a:pt x="329414" y="145522"/>
                    <a:pt x="386881" y="212006"/>
                  </a:cubicBezTo>
                  <a:cubicBezTo>
                    <a:pt x="358413" y="294758"/>
                    <a:pt x="253559" y="414995"/>
                    <a:pt x="207409" y="484838"/>
                  </a:cubicBezTo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545974" y="4568377"/>
              <a:ext cx="446469" cy="548317"/>
            </a:xfrm>
            <a:custGeom>
              <a:avLst/>
              <a:gdLst/>
              <a:ahLst/>
              <a:cxnLst/>
              <a:rect l="l" t="t" r="r" b="b"/>
              <a:pathLst>
                <a:path w="446469" h="548317">
                  <a:moveTo>
                    <a:pt x="257272" y="548317"/>
                  </a:moveTo>
                  <a:lnTo>
                    <a:pt x="205287" y="513837"/>
                  </a:lnTo>
                  <a:cubicBezTo>
                    <a:pt x="219787" y="491912"/>
                    <a:pt x="239590" y="465566"/>
                    <a:pt x="260455" y="437628"/>
                  </a:cubicBezTo>
                  <a:cubicBezTo>
                    <a:pt x="301654" y="382814"/>
                    <a:pt x="351871" y="315799"/>
                    <a:pt x="374857" y="264168"/>
                  </a:cubicBezTo>
                  <a:cubicBezTo>
                    <a:pt x="365840" y="253736"/>
                    <a:pt x="356822" y="243304"/>
                    <a:pt x="347804" y="232694"/>
                  </a:cubicBezTo>
                  <a:cubicBezTo>
                    <a:pt x="308904" y="187252"/>
                    <a:pt x="268942" y="140748"/>
                    <a:pt x="225799" y="93361"/>
                  </a:cubicBezTo>
                  <a:cubicBezTo>
                    <a:pt x="198922" y="126780"/>
                    <a:pt x="174875" y="162143"/>
                    <a:pt x="149589" y="199275"/>
                  </a:cubicBezTo>
                  <a:cubicBezTo>
                    <a:pt x="119353" y="243657"/>
                    <a:pt x="88233" y="289453"/>
                    <a:pt x="48272" y="338432"/>
                  </a:cubicBezTo>
                  <a:lnTo>
                    <a:pt x="0" y="299002"/>
                  </a:lnTo>
                  <a:cubicBezTo>
                    <a:pt x="38193" y="252321"/>
                    <a:pt x="68606" y="207586"/>
                    <a:pt x="98135" y="164265"/>
                  </a:cubicBezTo>
                  <a:cubicBezTo>
                    <a:pt x="131200" y="115640"/>
                    <a:pt x="162497" y="69667"/>
                    <a:pt x="201574" y="25639"/>
                  </a:cubicBezTo>
                  <a:lnTo>
                    <a:pt x="224384" y="0"/>
                  </a:lnTo>
                  <a:lnTo>
                    <a:pt x="247724" y="25108"/>
                  </a:lnTo>
                  <a:cubicBezTo>
                    <a:pt x="300947" y="82221"/>
                    <a:pt x="348865" y="138096"/>
                    <a:pt x="395368" y="192203"/>
                  </a:cubicBezTo>
                  <a:cubicBezTo>
                    <a:pt x="408630" y="207763"/>
                    <a:pt x="421714" y="222969"/>
                    <a:pt x="434622" y="237822"/>
                  </a:cubicBezTo>
                  <a:lnTo>
                    <a:pt x="446469" y="251437"/>
                  </a:lnTo>
                  <a:lnTo>
                    <a:pt x="440634" y="268412"/>
                  </a:lnTo>
                  <a:cubicBezTo>
                    <a:pt x="419062" y="330829"/>
                    <a:pt x="361596" y="407569"/>
                    <a:pt x="310672" y="475114"/>
                  </a:cubicBezTo>
                  <a:cubicBezTo>
                    <a:pt x="289807" y="502344"/>
                    <a:pt x="270711" y="527983"/>
                    <a:pt x="257272" y="548317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74625" y="4221988"/>
              <a:ext cx="1313768" cy="1421628"/>
            </a:xfrm>
            <a:custGeom>
              <a:avLst/>
              <a:gdLst/>
              <a:ahLst/>
              <a:cxnLst/>
              <a:rect l="l" t="t" r="r" b="b"/>
              <a:pathLst>
                <a:path w="1313768" h="1421628">
                  <a:moveTo>
                    <a:pt x="627886" y="1421628"/>
                  </a:moveTo>
                  <a:cubicBezTo>
                    <a:pt x="622582" y="1421628"/>
                    <a:pt x="617454" y="1421628"/>
                    <a:pt x="612149" y="1421451"/>
                  </a:cubicBezTo>
                  <a:cubicBezTo>
                    <a:pt x="347981" y="1415086"/>
                    <a:pt x="124835" y="1204140"/>
                    <a:pt x="69667" y="908498"/>
                  </a:cubicBezTo>
                  <a:cubicBezTo>
                    <a:pt x="0" y="534348"/>
                    <a:pt x="328531" y="139157"/>
                    <a:pt x="430909" y="26876"/>
                  </a:cubicBezTo>
                  <a:lnTo>
                    <a:pt x="455310" y="0"/>
                  </a:lnTo>
                  <a:lnTo>
                    <a:pt x="478120" y="28291"/>
                  </a:lnTo>
                  <a:cubicBezTo>
                    <a:pt x="508887" y="66484"/>
                    <a:pt x="544781" y="94421"/>
                    <a:pt x="582620" y="124127"/>
                  </a:cubicBezTo>
                  <a:cubicBezTo>
                    <a:pt x="626648" y="158607"/>
                    <a:pt x="672091" y="194147"/>
                    <a:pt x="707809" y="246132"/>
                  </a:cubicBezTo>
                  <a:lnTo>
                    <a:pt x="724960" y="271241"/>
                  </a:lnTo>
                  <a:lnTo>
                    <a:pt x="700382" y="289099"/>
                  </a:lnTo>
                  <a:cubicBezTo>
                    <a:pt x="575371" y="379808"/>
                    <a:pt x="429495" y="578376"/>
                    <a:pt x="405270" y="767573"/>
                  </a:cubicBezTo>
                  <a:cubicBezTo>
                    <a:pt x="392539" y="866945"/>
                    <a:pt x="414642" y="952349"/>
                    <a:pt x="471047" y="1020955"/>
                  </a:cubicBezTo>
                  <a:cubicBezTo>
                    <a:pt x="488729" y="1041289"/>
                    <a:pt x="512423" y="1061800"/>
                    <a:pt x="562993" y="1068696"/>
                  </a:cubicBezTo>
                  <a:lnTo>
                    <a:pt x="562993" y="1068696"/>
                  </a:lnTo>
                  <a:cubicBezTo>
                    <a:pt x="712759" y="1089561"/>
                    <a:pt x="810541" y="959776"/>
                    <a:pt x="914334" y="822564"/>
                  </a:cubicBezTo>
                  <a:cubicBezTo>
                    <a:pt x="961014" y="760854"/>
                    <a:pt x="1009286" y="697022"/>
                    <a:pt x="1061978" y="650518"/>
                  </a:cubicBezTo>
                  <a:lnTo>
                    <a:pt x="1083373" y="631775"/>
                  </a:lnTo>
                  <a:lnTo>
                    <a:pt x="1104061" y="651402"/>
                  </a:lnTo>
                  <a:cubicBezTo>
                    <a:pt x="1138894" y="684468"/>
                    <a:pt x="1172313" y="719124"/>
                    <a:pt x="1204671" y="752897"/>
                  </a:cubicBezTo>
                  <a:cubicBezTo>
                    <a:pt x="1239681" y="789498"/>
                    <a:pt x="1275929" y="827161"/>
                    <a:pt x="1313769" y="862171"/>
                  </a:cubicBezTo>
                  <a:lnTo>
                    <a:pt x="1313769" y="862171"/>
                  </a:lnTo>
                  <a:lnTo>
                    <a:pt x="1271332" y="907967"/>
                  </a:lnTo>
                  <a:cubicBezTo>
                    <a:pt x="1271332" y="907967"/>
                    <a:pt x="1271332" y="907967"/>
                    <a:pt x="1271332" y="907967"/>
                  </a:cubicBezTo>
                  <a:lnTo>
                    <a:pt x="1271332" y="907967"/>
                  </a:lnTo>
                  <a:cubicBezTo>
                    <a:pt x="1283886" y="919638"/>
                    <a:pt x="1301568" y="916985"/>
                    <a:pt x="1308995" y="910620"/>
                  </a:cubicBezTo>
                  <a:cubicBezTo>
                    <a:pt x="1295026" y="922643"/>
                    <a:pt x="1222353" y="1018303"/>
                    <a:pt x="1169130" y="1088146"/>
                  </a:cubicBezTo>
                  <a:cubicBezTo>
                    <a:pt x="1096811" y="1183275"/>
                    <a:pt x="1051722" y="1242156"/>
                    <a:pt x="1034748" y="1258600"/>
                  </a:cubicBezTo>
                  <a:cubicBezTo>
                    <a:pt x="923351" y="1365222"/>
                    <a:pt x="782780" y="1421628"/>
                    <a:pt x="627886" y="1421628"/>
                  </a:cubicBezTo>
                  <a:close/>
                  <a:moveTo>
                    <a:pt x="453896" y="94775"/>
                  </a:moveTo>
                  <a:cubicBezTo>
                    <a:pt x="338079" y="227566"/>
                    <a:pt x="71082" y="575193"/>
                    <a:pt x="131024" y="897005"/>
                  </a:cubicBezTo>
                  <a:cubicBezTo>
                    <a:pt x="180710" y="1163295"/>
                    <a:pt x="379101" y="1353376"/>
                    <a:pt x="613741" y="1359034"/>
                  </a:cubicBezTo>
                  <a:cubicBezTo>
                    <a:pt x="757848" y="1362570"/>
                    <a:pt x="888695" y="1312177"/>
                    <a:pt x="991957" y="1213335"/>
                  </a:cubicBezTo>
                  <a:cubicBezTo>
                    <a:pt x="1006633" y="1199189"/>
                    <a:pt x="1066752" y="1120151"/>
                    <a:pt x="1119798" y="1050307"/>
                  </a:cubicBezTo>
                  <a:cubicBezTo>
                    <a:pt x="1188404" y="959952"/>
                    <a:pt x="1225713" y="911504"/>
                    <a:pt x="1247992" y="885335"/>
                  </a:cubicBezTo>
                  <a:cubicBezTo>
                    <a:pt x="1217402" y="855806"/>
                    <a:pt x="1188227" y="825393"/>
                    <a:pt x="1159936" y="795864"/>
                  </a:cubicBezTo>
                  <a:cubicBezTo>
                    <a:pt x="1134828" y="769695"/>
                    <a:pt x="1109012" y="742818"/>
                    <a:pt x="1082666" y="717002"/>
                  </a:cubicBezTo>
                  <a:cubicBezTo>
                    <a:pt x="1042528" y="756964"/>
                    <a:pt x="1004512" y="807357"/>
                    <a:pt x="964374" y="860226"/>
                  </a:cubicBezTo>
                  <a:cubicBezTo>
                    <a:pt x="859520" y="999029"/>
                    <a:pt x="740697" y="1156222"/>
                    <a:pt x="554683" y="1130583"/>
                  </a:cubicBezTo>
                  <a:cubicBezTo>
                    <a:pt x="483071" y="1120681"/>
                    <a:pt x="447000" y="1088323"/>
                    <a:pt x="423660" y="1061270"/>
                  </a:cubicBezTo>
                  <a:cubicBezTo>
                    <a:pt x="355407" y="978165"/>
                    <a:pt x="328708" y="877024"/>
                    <a:pt x="343737" y="759793"/>
                  </a:cubicBezTo>
                  <a:cubicBezTo>
                    <a:pt x="368669" y="565999"/>
                    <a:pt x="509594" y="363717"/>
                    <a:pt x="638849" y="258156"/>
                  </a:cubicBezTo>
                  <a:cubicBezTo>
                    <a:pt x="611619" y="225798"/>
                    <a:pt x="578907" y="200159"/>
                    <a:pt x="544604" y="173460"/>
                  </a:cubicBezTo>
                  <a:cubicBezTo>
                    <a:pt x="514014" y="149412"/>
                    <a:pt x="482894" y="125011"/>
                    <a:pt x="453896" y="9477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572851" y="4204306"/>
              <a:ext cx="207940" cy="237115"/>
            </a:xfrm>
            <a:custGeom>
              <a:avLst/>
              <a:gdLst/>
              <a:ahLst/>
              <a:cxnLst/>
              <a:rect l="l" t="t" r="r" b="b"/>
              <a:pathLst>
                <a:path w="207940" h="237115">
                  <a:moveTo>
                    <a:pt x="199098" y="237115"/>
                  </a:moveTo>
                  <a:lnTo>
                    <a:pt x="137212" y="229335"/>
                  </a:lnTo>
                  <a:cubicBezTo>
                    <a:pt x="143577" y="178941"/>
                    <a:pt x="128194" y="131730"/>
                    <a:pt x="94952" y="100079"/>
                  </a:cubicBezTo>
                  <a:cubicBezTo>
                    <a:pt x="70020" y="76209"/>
                    <a:pt x="38546" y="64892"/>
                    <a:pt x="10609" y="69667"/>
                  </a:cubicBezTo>
                  <a:lnTo>
                    <a:pt x="0" y="8133"/>
                  </a:lnTo>
                  <a:cubicBezTo>
                    <a:pt x="47211" y="0"/>
                    <a:pt x="98842" y="17505"/>
                    <a:pt x="138096" y="54991"/>
                  </a:cubicBezTo>
                  <a:cubicBezTo>
                    <a:pt x="185660" y="100610"/>
                    <a:pt x="207939" y="166917"/>
                    <a:pt x="199098" y="23711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497703" y="4038980"/>
              <a:ext cx="448945" cy="465566"/>
            </a:xfrm>
            <a:custGeom>
              <a:avLst/>
              <a:gdLst/>
              <a:ahLst/>
              <a:cxnLst/>
              <a:rect l="l" t="t" r="r" b="b"/>
              <a:pathLst>
                <a:path w="448945" h="465566">
                  <a:moveTo>
                    <a:pt x="386704" y="465565"/>
                  </a:moveTo>
                  <a:cubicBezTo>
                    <a:pt x="378570" y="312086"/>
                    <a:pt x="327823" y="192026"/>
                    <a:pt x="244187" y="127663"/>
                  </a:cubicBezTo>
                  <a:cubicBezTo>
                    <a:pt x="181416" y="79392"/>
                    <a:pt x="103616" y="64362"/>
                    <a:pt x="12731" y="83459"/>
                  </a:cubicBezTo>
                  <a:lnTo>
                    <a:pt x="0" y="22456"/>
                  </a:lnTo>
                  <a:cubicBezTo>
                    <a:pt x="108036" y="0"/>
                    <a:pt x="205641" y="19273"/>
                    <a:pt x="282203" y="78331"/>
                  </a:cubicBezTo>
                  <a:cubicBezTo>
                    <a:pt x="380515" y="154009"/>
                    <a:pt x="439750" y="290337"/>
                    <a:pt x="448944" y="462383"/>
                  </a:cubicBezTo>
                  <a:lnTo>
                    <a:pt x="386704" y="465565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52083" y="3825382"/>
              <a:ext cx="633544" cy="680401"/>
            </a:xfrm>
            <a:custGeom>
              <a:avLst/>
              <a:gdLst/>
              <a:ahLst/>
              <a:cxnLst/>
              <a:rect l="l" t="t" r="r" b="b"/>
              <a:pathLst>
                <a:path w="633544" h="680401">
                  <a:moveTo>
                    <a:pt x="614094" y="680401"/>
                  </a:moveTo>
                  <a:lnTo>
                    <a:pt x="552031" y="674743"/>
                  </a:lnTo>
                  <a:cubicBezTo>
                    <a:pt x="569889" y="481125"/>
                    <a:pt x="523032" y="321634"/>
                    <a:pt x="416410" y="213774"/>
                  </a:cubicBezTo>
                  <a:cubicBezTo>
                    <a:pt x="316330" y="112457"/>
                    <a:pt x="170277" y="63655"/>
                    <a:pt x="4951" y="76739"/>
                  </a:cubicBezTo>
                  <a:lnTo>
                    <a:pt x="0" y="14499"/>
                  </a:lnTo>
                  <a:cubicBezTo>
                    <a:pt x="184069" y="0"/>
                    <a:pt x="347450" y="55167"/>
                    <a:pt x="460615" y="169923"/>
                  </a:cubicBezTo>
                  <a:cubicBezTo>
                    <a:pt x="580675" y="291221"/>
                    <a:pt x="633544" y="467864"/>
                    <a:pt x="614094" y="680401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619565" y="1599823"/>
              <a:ext cx="1191940" cy="590754"/>
            </a:xfrm>
            <a:custGeom>
              <a:avLst/>
              <a:gdLst/>
              <a:ahLst/>
              <a:cxnLst/>
              <a:rect l="l" t="t" r="r" b="b"/>
              <a:pathLst>
                <a:path w="1191940" h="590754">
                  <a:moveTo>
                    <a:pt x="752013" y="221732"/>
                  </a:moveTo>
                  <a:cubicBezTo>
                    <a:pt x="901248" y="244011"/>
                    <a:pt x="1038107" y="320927"/>
                    <a:pt x="1168599" y="426665"/>
                  </a:cubicBezTo>
                  <a:cubicBezTo>
                    <a:pt x="1191939" y="177704"/>
                    <a:pt x="867299" y="7957"/>
                    <a:pt x="689772" y="3536"/>
                  </a:cubicBezTo>
                  <a:cubicBezTo>
                    <a:pt x="541774" y="0"/>
                    <a:pt x="401203" y="48979"/>
                    <a:pt x="287331" y="156662"/>
                  </a:cubicBezTo>
                  <a:cubicBezTo>
                    <a:pt x="233932" y="207232"/>
                    <a:pt x="187075" y="277783"/>
                    <a:pt x="142162" y="337725"/>
                  </a:cubicBezTo>
                  <a:cubicBezTo>
                    <a:pt x="69313" y="434799"/>
                    <a:pt x="0" y="469633"/>
                    <a:pt x="74794" y="590754"/>
                  </a:cubicBezTo>
                  <a:cubicBezTo>
                    <a:pt x="150473" y="390417"/>
                    <a:pt x="335603" y="275485"/>
                    <a:pt x="518965" y="232164"/>
                  </a:cubicBezTo>
                  <a:cubicBezTo>
                    <a:pt x="600302" y="213244"/>
                    <a:pt x="677748" y="210592"/>
                    <a:pt x="752013" y="221732"/>
                  </a:cubicBezTo>
                  <a:lnTo>
                    <a:pt x="752013" y="221732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048705" y="2731291"/>
              <a:ext cx="419769" cy="428964"/>
            </a:xfrm>
            <a:custGeom>
              <a:avLst/>
              <a:gdLst/>
              <a:ahLst/>
              <a:cxnLst/>
              <a:rect l="l" t="t" r="r" b="b"/>
              <a:pathLst>
                <a:path w="419769" h="428964">
                  <a:moveTo>
                    <a:pt x="419769" y="212890"/>
                  </a:moveTo>
                  <a:cubicBezTo>
                    <a:pt x="354700" y="295995"/>
                    <a:pt x="271241" y="389356"/>
                    <a:pt x="192203" y="428964"/>
                  </a:cubicBezTo>
                  <a:cubicBezTo>
                    <a:pt x="137212" y="351340"/>
                    <a:pt x="62240" y="289807"/>
                    <a:pt x="0" y="218902"/>
                  </a:cubicBezTo>
                  <a:cubicBezTo>
                    <a:pt x="55875" y="148882"/>
                    <a:pt x="136151" y="71788"/>
                    <a:pt x="190611" y="0"/>
                  </a:cubicBezTo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9008037" y="2712725"/>
              <a:ext cx="485193" cy="487491"/>
            </a:xfrm>
            <a:custGeom>
              <a:avLst/>
              <a:gdLst/>
              <a:ahLst/>
              <a:cxnLst/>
              <a:rect l="l" t="t" r="r" b="b"/>
              <a:pathLst>
                <a:path w="485193" h="487491">
                  <a:moveTo>
                    <a:pt x="222969" y="487491"/>
                  </a:moveTo>
                  <a:lnTo>
                    <a:pt x="207409" y="465565"/>
                  </a:lnTo>
                  <a:cubicBezTo>
                    <a:pt x="174874" y="419592"/>
                    <a:pt x="135090" y="379631"/>
                    <a:pt x="93007" y="337548"/>
                  </a:cubicBezTo>
                  <a:cubicBezTo>
                    <a:pt x="67722" y="312086"/>
                    <a:pt x="41376" y="285740"/>
                    <a:pt x="17151" y="258156"/>
                  </a:cubicBezTo>
                  <a:lnTo>
                    <a:pt x="0" y="238529"/>
                  </a:lnTo>
                  <a:lnTo>
                    <a:pt x="16267" y="218195"/>
                  </a:lnTo>
                  <a:cubicBezTo>
                    <a:pt x="42790" y="184953"/>
                    <a:pt x="74795" y="149943"/>
                    <a:pt x="105915" y="116170"/>
                  </a:cubicBezTo>
                  <a:cubicBezTo>
                    <a:pt x="141456" y="77447"/>
                    <a:pt x="178057" y="37309"/>
                    <a:pt x="206525" y="0"/>
                  </a:cubicBezTo>
                  <a:lnTo>
                    <a:pt x="256211" y="37662"/>
                  </a:lnTo>
                  <a:cubicBezTo>
                    <a:pt x="226152" y="77270"/>
                    <a:pt x="188489" y="118469"/>
                    <a:pt x="152065" y="158253"/>
                  </a:cubicBezTo>
                  <a:cubicBezTo>
                    <a:pt x="127133" y="185483"/>
                    <a:pt x="103263" y="211476"/>
                    <a:pt x="82044" y="236761"/>
                  </a:cubicBezTo>
                  <a:cubicBezTo>
                    <a:pt x="100080" y="256034"/>
                    <a:pt x="118999" y="275131"/>
                    <a:pt x="137566" y="293697"/>
                  </a:cubicBezTo>
                  <a:cubicBezTo>
                    <a:pt x="173106" y="329414"/>
                    <a:pt x="209708" y="366016"/>
                    <a:pt x="241712" y="407038"/>
                  </a:cubicBezTo>
                  <a:cubicBezTo>
                    <a:pt x="297057" y="372028"/>
                    <a:pt x="362303" y="306781"/>
                    <a:pt x="436037" y="212360"/>
                  </a:cubicBezTo>
                  <a:lnTo>
                    <a:pt x="485193" y="250730"/>
                  </a:lnTo>
                  <a:cubicBezTo>
                    <a:pt x="394131" y="367254"/>
                    <a:pt x="316153" y="440811"/>
                    <a:pt x="247194" y="475467"/>
                  </a:cubicBezTo>
                  <a:lnTo>
                    <a:pt x="222969" y="487491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39739" y="2106764"/>
              <a:ext cx="395015" cy="484839"/>
            </a:xfrm>
            <a:custGeom>
              <a:avLst/>
              <a:gdLst/>
              <a:ahLst/>
              <a:cxnLst/>
              <a:rect l="l" t="t" r="r" b="b"/>
              <a:pathLst>
                <a:path w="395015" h="484839">
                  <a:moveTo>
                    <a:pt x="395015" y="212537"/>
                  </a:moveTo>
                  <a:cubicBezTo>
                    <a:pt x="311202" y="312971"/>
                    <a:pt x="263461" y="403856"/>
                    <a:pt x="190081" y="484839"/>
                  </a:cubicBezTo>
                  <a:cubicBezTo>
                    <a:pt x="120414" y="411636"/>
                    <a:pt x="58527" y="339317"/>
                    <a:pt x="0" y="272833"/>
                  </a:cubicBezTo>
                  <a:cubicBezTo>
                    <a:pt x="29175" y="190081"/>
                    <a:pt x="136151" y="69844"/>
                    <a:pt x="183362" y="0"/>
                  </a:cubicBezTo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404199" y="2089083"/>
              <a:ext cx="454426" cy="548317"/>
            </a:xfrm>
            <a:custGeom>
              <a:avLst/>
              <a:gdLst/>
              <a:ahLst/>
              <a:cxnLst/>
              <a:rect l="l" t="t" r="r" b="b"/>
              <a:pathLst>
                <a:path w="454426" h="548317">
                  <a:moveTo>
                    <a:pt x="226152" y="548317"/>
                  </a:moveTo>
                  <a:lnTo>
                    <a:pt x="202988" y="523916"/>
                  </a:lnTo>
                  <a:cubicBezTo>
                    <a:pt x="148351" y="466626"/>
                    <a:pt x="99195" y="410574"/>
                    <a:pt x="51808" y="356291"/>
                  </a:cubicBezTo>
                  <a:cubicBezTo>
                    <a:pt x="38369" y="340907"/>
                    <a:pt x="25285" y="325878"/>
                    <a:pt x="12200" y="311202"/>
                  </a:cubicBezTo>
                  <a:lnTo>
                    <a:pt x="0" y="297410"/>
                  </a:lnTo>
                  <a:lnTo>
                    <a:pt x="6012" y="280082"/>
                  </a:lnTo>
                  <a:cubicBezTo>
                    <a:pt x="27937" y="217664"/>
                    <a:pt x="86818" y="140925"/>
                    <a:pt x="138626" y="73203"/>
                  </a:cubicBezTo>
                  <a:cubicBezTo>
                    <a:pt x="159491" y="45973"/>
                    <a:pt x="179118" y="20334"/>
                    <a:pt x="192910" y="0"/>
                  </a:cubicBezTo>
                  <a:lnTo>
                    <a:pt x="244541" y="34833"/>
                  </a:lnTo>
                  <a:cubicBezTo>
                    <a:pt x="229865" y="56759"/>
                    <a:pt x="209531" y="83105"/>
                    <a:pt x="188136" y="111042"/>
                  </a:cubicBezTo>
                  <a:cubicBezTo>
                    <a:pt x="146229" y="165856"/>
                    <a:pt x="94952" y="232694"/>
                    <a:pt x="71612" y="284148"/>
                  </a:cubicBezTo>
                  <a:cubicBezTo>
                    <a:pt x="80452" y="294227"/>
                    <a:pt x="89470" y="304659"/>
                    <a:pt x="98665" y="314915"/>
                  </a:cubicBezTo>
                  <a:cubicBezTo>
                    <a:pt x="138803" y="360711"/>
                    <a:pt x="180002" y="407745"/>
                    <a:pt x="224560" y="455663"/>
                  </a:cubicBezTo>
                  <a:cubicBezTo>
                    <a:pt x="252321" y="422068"/>
                    <a:pt x="277076" y="386350"/>
                    <a:pt x="303068" y="348864"/>
                  </a:cubicBezTo>
                  <a:cubicBezTo>
                    <a:pt x="333835" y="304483"/>
                    <a:pt x="365839" y="258686"/>
                    <a:pt x="406508" y="209884"/>
                  </a:cubicBezTo>
                  <a:lnTo>
                    <a:pt x="454426" y="249845"/>
                  </a:lnTo>
                  <a:cubicBezTo>
                    <a:pt x="415348" y="296526"/>
                    <a:pt x="384405" y="341261"/>
                    <a:pt x="354169" y="384582"/>
                  </a:cubicBezTo>
                  <a:cubicBezTo>
                    <a:pt x="320396" y="433207"/>
                    <a:pt x="288392" y="479180"/>
                    <a:pt x="248608" y="523208"/>
                  </a:cubicBezTo>
                  <a:lnTo>
                    <a:pt x="226152" y="548317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607717" y="1568526"/>
              <a:ext cx="1313945" cy="1415793"/>
            </a:xfrm>
            <a:custGeom>
              <a:avLst/>
              <a:gdLst/>
              <a:ahLst/>
              <a:cxnLst/>
              <a:rect l="l" t="t" r="r" b="b"/>
              <a:pathLst>
                <a:path w="1313945" h="1415793">
                  <a:moveTo>
                    <a:pt x="858635" y="1415793"/>
                  </a:moveTo>
                  <a:lnTo>
                    <a:pt x="835826" y="1387856"/>
                  </a:lnTo>
                  <a:cubicBezTo>
                    <a:pt x="805059" y="1350017"/>
                    <a:pt x="769342" y="1322079"/>
                    <a:pt x="731325" y="1292727"/>
                  </a:cubicBezTo>
                  <a:cubicBezTo>
                    <a:pt x="687297" y="1258601"/>
                    <a:pt x="641855" y="1223060"/>
                    <a:pt x="606137" y="1171606"/>
                  </a:cubicBezTo>
                  <a:lnTo>
                    <a:pt x="588632" y="1146497"/>
                  </a:lnTo>
                  <a:lnTo>
                    <a:pt x="613387" y="1128639"/>
                  </a:lnTo>
                  <a:cubicBezTo>
                    <a:pt x="738398" y="1038461"/>
                    <a:pt x="884451" y="841130"/>
                    <a:pt x="908499" y="653171"/>
                  </a:cubicBezTo>
                  <a:cubicBezTo>
                    <a:pt x="921053" y="554683"/>
                    <a:pt x="898950" y="470340"/>
                    <a:pt x="842722" y="402264"/>
                  </a:cubicBezTo>
                  <a:cubicBezTo>
                    <a:pt x="825040" y="381930"/>
                    <a:pt x="801346" y="361773"/>
                    <a:pt x="750776" y="354700"/>
                  </a:cubicBezTo>
                  <a:lnTo>
                    <a:pt x="750776" y="354700"/>
                  </a:lnTo>
                  <a:cubicBezTo>
                    <a:pt x="601186" y="334189"/>
                    <a:pt x="503052" y="462737"/>
                    <a:pt x="399259" y="599064"/>
                  </a:cubicBezTo>
                  <a:cubicBezTo>
                    <a:pt x="352578" y="660421"/>
                    <a:pt x="304306" y="723722"/>
                    <a:pt x="251614" y="770049"/>
                  </a:cubicBezTo>
                  <a:lnTo>
                    <a:pt x="230396" y="788615"/>
                  </a:lnTo>
                  <a:lnTo>
                    <a:pt x="209708" y="769341"/>
                  </a:lnTo>
                  <a:cubicBezTo>
                    <a:pt x="174698" y="736630"/>
                    <a:pt x="141279" y="701973"/>
                    <a:pt x="109098" y="668554"/>
                  </a:cubicBezTo>
                  <a:cubicBezTo>
                    <a:pt x="74088" y="632306"/>
                    <a:pt x="37840" y="594821"/>
                    <a:pt x="0" y="559987"/>
                  </a:cubicBezTo>
                  <a:lnTo>
                    <a:pt x="0" y="559987"/>
                  </a:lnTo>
                  <a:lnTo>
                    <a:pt x="42260" y="514014"/>
                  </a:lnTo>
                  <a:cubicBezTo>
                    <a:pt x="29706" y="502521"/>
                    <a:pt x="12201" y="505173"/>
                    <a:pt x="4774" y="511362"/>
                  </a:cubicBezTo>
                  <a:cubicBezTo>
                    <a:pt x="18743" y="499515"/>
                    <a:pt x="91416" y="404386"/>
                    <a:pt x="144639" y="335073"/>
                  </a:cubicBezTo>
                  <a:cubicBezTo>
                    <a:pt x="216958" y="240651"/>
                    <a:pt x="262047" y="182124"/>
                    <a:pt x="279021" y="165857"/>
                  </a:cubicBezTo>
                  <a:cubicBezTo>
                    <a:pt x="394484" y="56052"/>
                    <a:pt x="540007" y="0"/>
                    <a:pt x="701797" y="4067"/>
                  </a:cubicBezTo>
                  <a:cubicBezTo>
                    <a:pt x="965965" y="10432"/>
                    <a:pt x="1189111" y="219963"/>
                    <a:pt x="1244279" y="513661"/>
                  </a:cubicBezTo>
                  <a:cubicBezTo>
                    <a:pt x="1313945" y="885335"/>
                    <a:pt x="985238" y="1278051"/>
                    <a:pt x="882860" y="1389447"/>
                  </a:cubicBezTo>
                  <a:lnTo>
                    <a:pt x="858635" y="1415793"/>
                  </a:lnTo>
                  <a:close/>
                  <a:moveTo>
                    <a:pt x="675627" y="1159405"/>
                  </a:moveTo>
                  <a:cubicBezTo>
                    <a:pt x="702857" y="1191410"/>
                    <a:pt x="735569" y="1216695"/>
                    <a:pt x="769695" y="1243394"/>
                  </a:cubicBezTo>
                  <a:cubicBezTo>
                    <a:pt x="800108" y="1267088"/>
                    <a:pt x="831228" y="1291313"/>
                    <a:pt x="860227" y="1321372"/>
                  </a:cubicBezTo>
                  <a:cubicBezTo>
                    <a:pt x="976044" y="1189641"/>
                    <a:pt x="1243041" y="844490"/>
                    <a:pt x="1183099" y="524977"/>
                  </a:cubicBezTo>
                  <a:cubicBezTo>
                    <a:pt x="1133413" y="260632"/>
                    <a:pt x="935021" y="71966"/>
                    <a:pt x="700382" y="66307"/>
                  </a:cubicBezTo>
                  <a:cubicBezTo>
                    <a:pt x="556451" y="62948"/>
                    <a:pt x="425251" y="112811"/>
                    <a:pt x="321988" y="210946"/>
                  </a:cubicBezTo>
                  <a:cubicBezTo>
                    <a:pt x="307312" y="224914"/>
                    <a:pt x="247194" y="303422"/>
                    <a:pt x="194148" y="372912"/>
                  </a:cubicBezTo>
                  <a:cubicBezTo>
                    <a:pt x="125719" y="462383"/>
                    <a:pt x="88410" y="510478"/>
                    <a:pt x="66131" y="536647"/>
                  </a:cubicBezTo>
                  <a:cubicBezTo>
                    <a:pt x="96544" y="565822"/>
                    <a:pt x="125719" y="596058"/>
                    <a:pt x="154010" y="625234"/>
                  </a:cubicBezTo>
                  <a:cubicBezTo>
                    <a:pt x="179118" y="651226"/>
                    <a:pt x="204934" y="677926"/>
                    <a:pt x="231457" y="703741"/>
                  </a:cubicBezTo>
                  <a:cubicBezTo>
                    <a:pt x="271595" y="664134"/>
                    <a:pt x="309788" y="613917"/>
                    <a:pt x="349749" y="561402"/>
                  </a:cubicBezTo>
                  <a:cubicBezTo>
                    <a:pt x="454603" y="423483"/>
                    <a:pt x="573779" y="267174"/>
                    <a:pt x="759440" y="292990"/>
                  </a:cubicBezTo>
                  <a:lnTo>
                    <a:pt x="759440" y="292990"/>
                  </a:lnTo>
                  <a:cubicBezTo>
                    <a:pt x="831052" y="302892"/>
                    <a:pt x="867123" y="335073"/>
                    <a:pt x="890463" y="361949"/>
                  </a:cubicBezTo>
                  <a:cubicBezTo>
                    <a:pt x="958715" y="444347"/>
                    <a:pt x="985415" y="544781"/>
                    <a:pt x="970562" y="661128"/>
                  </a:cubicBezTo>
                  <a:cubicBezTo>
                    <a:pt x="945984" y="853508"/>
                    <a:pt x="805059" y="1054551"/>
                    <a:pt x="675627" y="1159405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615851" y="2774081"/>
              <a:ext cx="207586" cy="221732"/>
            </a:xfrm>
            <a:custGeom>
              <a:avLst/>
              <a:gdLst/>
              <a:ahLst/>
              <a:cxnLst/>
              <a:rect l="l" t="t" r="r" b="b"/>
              <a:pathLst>
                <a:path w="207586" h="221732">
                  <a:moveTo>
                    <a:pt x="184423" y="221732"/>
                  </a:moveTo>
                  <a:cubicBezTo>
                    <a:pt x="142340" y="221732"/>
                    <a:pt x="99550" y="203696"/>
                    <a:pt x="65954" y="171338"/>
                  </a:cubicBezTo>
                  <a:cubicBezTo>
                    <a:pt x="21042" y="127841"/>
                    <a:pt x="0" y="65423"/>
                    <a:pt x="8664" y="0"/>
                  </a:cubicBezTo>
                  <a:lnTo>
                    <a:pt x="70551" y="8134"/>
                  </a:lnTo>
                  <a:cubicBezTo>
                    <a:pt x="64539" y="53576"/>
                    <a:pt x="78685" y="96720"/>
                    <a:pt x="109452" y="126426"/>
                  </a:cubicBezTo>
                  <a:cubicBezTo>
                    <a:pt x="134737" y="150827"/>
                    <a:pt x="168509" y="163028"/>
                    <a:pt x="197508" y="158253"/>
                  </a:cubicBezTo>
                  <a:lnTo>
                    <a:pt x="207586" y="219787"/>
                  </a:lnTo>
                  <a:cubicBezTo>
                    <a:pt x="199806" y="221024"/>
                    <a:pt x="192203" y="221732"/>
                    <a:pt x="184423" y="221732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457951" y="2701762"/>
              <a:ext cx="448945" cy="452481"/>
            </a:xfrm>
            <a:custGeom>
              <a:avLst/>
              <a:gdLst/>
              <a:ahLst/>
              <a:cxnLst/>
              <a:rect l="l" t="t" r="r" b="b"/>
              <a:pathLst>
                <a:path w="448945" h="452481">
                  <a:moveTo>
                    <a:pt x="363895" y="452481"/>
                  </a:moveTo>
                  <a:cubicBezTo>
                    <a:pt x="289807" y="452481"/>
                    <a:pt x="222793" y="430555"/>
                    <a:pt x="166741" y="387411"/>
                  </a:cubicBezTo>
                  <a:cubicBezTo>
                    <a:pt x="68429" y="311732"/>
                    <a:pt x="9195" y="175405"/>
                    <a:pt x="0" y="3359"/>
                  </a:cubicBezTo>
                  <a:lnTo>
                    <a:pt x="62241" y="0"/>
                  </a:lnTo>
                  <a:cubicBezTo>
                    <a:pt x="70374" y="153479"/>
                    <a:pt x="120945" y="273540"/>
                    <a:pt x="204757" y="337902"/>
                  </a:cubicBezTo>
                  <a:cubicBezTo>
                    <a:pt x="267528" y="386173"/>
                    <a:pt x="345505" y="401026"/>
                    <a:pt x="436214" y="382107"/>
                  </a:cubicBezTo>
                  <a:lnTo>
                    <a:pt x="448945" y="443109"/>
                  </a:lnTo>
                  <a:cubicBezTo>
                    <a:pt x="419770" y="449475"/>
                    <a:pt x="391302" y="452481"/>
                    <a:pt x="363895" y="452481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310838" y="2700701"/>
              <a:ext cx="633544" cy="668024"/>
            </a:xfrm>
            <a:custGeom>
              <a:avLst/>
              <a:gdLst/>
              <a:ahLst/>
              <a:cxnLst/>
              <a:rect l="l" t="t" r="r" b="b"/>
              <a:pathLst>
                <a:path w="633544" h="668024">
                  <a:moveTo>
                    <a:pt x="576254" y="668024"/>
                  </a:moveTo>
                  <a:cubicBezTo>
                    <a:pt x="415702" y="668024"/>
                    <a:pt x="274070" y="613033"/>
                    <a:pt x="172752" y="510478"/>
                  </a:cubicBezTo>
                  <a:cubicBezTo>
                    <a:pt x="52869" y="389179"/>
                    <a:pt x="0" y="212537"/>
                    <a:pt x="19450" y="0"/>
                  </a:cubicBezTo>
                  <a:lnTo>
                    <a:pt x="81513" y="5658"/>
                  </a:lnTo>
                  <a:cubicBezTo>
                    <a:pt x="63655" y="199275"/>
                    <a:pt x="110512" y="358767"/>
                    <a:pt x="217134" y="466626"/>
                  </a:cubicBezTo>
                  <a:cubicBezTo>
                    <a:pt x="317214" y="567944"/>
                    <a:pt x="463443" y="616569"/>
                    <a:pt x="628593" y="603661"/>
                  </a:cubicBezTo>
                  <a:lnTo>
                    <a:pt x="633544" y="665902"/>
                  </a:lnTo>
                  <a:cubicBezTo>
                    <a:pt x="614093" y="667316"/>
                    <a:pt x="594997" y="668024"/>
                    <a:pt x="576254" y="66802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71323" y="1400973"/>
              <a:ext cx="2894711" cy="4624889"/>
            </a:xfrm>
            <a:custGeom>
              <a:avLst/>
              <a:gdLst/>
              <a:ahLst/>
              <a:cxnLst/>
              <a:rect l="l" t="t" r="r" b="b"/>
              <a:pathLst>
                <a:path w="2894711" h="4624889">
                  <a:moveTo>
                    <a:pt x="2545492" y="4624889"/>
                  </a:moveTo>
                  <a:cubicBezTo>
                    <a:pt x="2449656" y="4624889"/>
                    <a:pt x="2352759" y="4612512"/>
                    <a:pt x="2257453" y="4600311"/>
                  </a:cubicBezTo>
                  <a:cubicBezTo>
                    <a:pt x="2186726" y="4591294"/>
                    <a:pt x="2120065" y="4582806"/>
                    <a:pt x="2054288" y="4579093"/>
                  </a:cubicBezTo>
                  <a:cubicBezTo>
                    <a:pt x="2022460" y="4577325"/>
                    <a:pt x="1872518" y="4578032"/>
                    <a:pt x="1682790" y="4579093"/>
                  </a:cubicBezTo>
                  <a:cubicBezTo>
                    <a:pt x="7426" y="4587757"/>
                    <a:pt x="6542" y="4556460"/>
                    <a:pt x="5127" y="4504652"/>
                  </a:cubicBezTo>
                  <a:cubicBezTo>
                    <a:pt x="0" y="4318461"/>
                    <a:pt x="8487" y="3149508"/>
                    <a:pt x="17505" y="2204939"/>
                  </a:cubicBezTo>
                  <a:cubicBezTo>
                    <a:pt x="22633" y="1672182"/>
                    <a:pt x="27937" y="1171783"/>
                    <a:pt x="32888" y="796395"/>
                  </a:cubicBezTo>
                  <a:cubicBezTo>
                    <a:pt x="35364" y="600125"/>
                    <a:pt x="37662" y="446469"/>
                    <a:pt x="39607" y="339847"/>
                  </a:cubicBezTo>
                  <a:cubicBezTo>
                    <a:pt x="40668" y="284856"/>
                    <a:pt x="41552" y="241712"/>
                    <a:pt x="42436" y="212360"/>
                  </a:cubicBezTo>
                  <a:cubicBezTo>
                    <a:pt x="44028" y="157016"/>
                    <a:pt x="44558" y="138450"/>
                    <a:pt x="74441" y="137212"/>
                  </a:cubicBezTo>
                  <a:cubicBezTo>
                    <a:pt x="116524" y="135444"/>
                    <a:pt x="225268" y="129078"/>
                    <a:pt x="376095" y="120238"/>
                  </a:cubicBezTo>
                  <a:cubicBezTo>
                    <a:pt x="598710" y="107153"/>
                    <a:pt x="903547" y="89471"/>
                    <a:pt x="1223237" y="73027"/>
                  </a:cubicBezTo>
                  <a:cubicBezTo>
                    <a:pt x="2639030" y="0"/>
                    <a:pt x="2681820" y="40846"/>
                    <a:pt x="2704807" y="62948"/>
                  </a:cubicBezTo>
                  <a:cubicBezTo>
                    <a:pt x="2712587" y="70374"/>
                    <a:pt x="2716830" y="80099"/>
                    <a:pt x="2716654" y="90355"/>
                  </a:cubicBezTo>
                  <a:cubicBezTo>
                    <a:pt x="2711349" y="711699"/>
                    <a:pt x="2731683" y="1358327"/>
                    <a:pt x="2751487" y="1983914"/>
                  </a:cubicBezTo>
                  <a:cubicBezTo>
                    <a:pt x="2759267" y="2232876"/>
                    <a:pt x="2767401" y="2490148"/>
                    <a:pt x="2773766" y="2740348"/>
                  </a:cubicBezTo>
                  <a:cubicBezTo>
                    <a:pt x="2775181" y="2795162"/>
                    <a:pt x="2786851" y="2955184"/>
                    <a:pt x="2801880" y="3157642"/>
                  </a:cubicBezTo>
                  <a:cubicBezTo>
                    <a:pt x="2894711" y="4417303"/>
                    <a:pt x="2884278" y="4550802"/>
                    <a:pt x="2836183" y="4571490"/>
                  </a:cubicBezTo>
                  <a:cubicBezTo>
                    <a:pt x="2742292" y="4611628"/>
                    <a:pt x="2644511" y="4624889"/>
                    <a:pt x="2545492" y="4624889"/>
                  </a:cubicBezTo>
                  <a:close/>
                  <a:moveTo>
                    <a:pt x="1952086" y="4515792"/>
                  </a:moveTo>
                  <a:cubicBezTo>
                    <a:pt x="2005839" y="4515792"/>
                    <a:pt x="2042795" y="4516146"/>
                    <a:pt x="2057824" y="4517030"/>
                  </a:cubicBezTo>
                  <a:cubicBezTo>
                    <a:pt x="2125900" y="4520743"/>
                    <a:pt x="2196804" y="4529938"/>
                    <a:pt x="2265410" y="4538602"/>
                  </a:cubicBezTo>
                  <a:cubicBezTo>
                    <a:pt x="2447711" y="4561942"/>
                    <a:pt x="2636024" y="4585989"/>
                    <a:pt x="2802588" y="4517914"/>
                  </a:cubicBezTo>
                  <a:cubicBezTo>
                    <a:pt x="2831763" y="4415535"/>
                    <a:pt x="2771998" y="3603050"/>
                    <a:pt x="2739463" y="3162239"/>
                  </a:cubicBezTo>
                  <a:cubicBezTo>
                    <a:pt x="2724433" y="2958897"/>
                    <a:pt x="2712587" y="2798168"/>
                    <a:pt x="2711172" y="2741762"/>
                  </a:cubicBezTo>
                  <a:cubicBezTo>
                    <a:pt x="2704807" y="2491740"/>
                    <a:pt x="2696850" y="2234644"/>
                    <a:pt x="2688893" y="1985683"/>
                  </a:cubicBezTo>
                  <a:cubicBezTo>
                    <a:pt x="2669266" y="1365223"/>
                    <a:pt x="2649108" y="723722"/>
                    <a:pt x="2653883" y="106446"/>
                  </a:cubicBezTo>
                  <a:cubicBezTo>
                    <a:pt x="2594471" y="91062"/>
                    <a:pt x="2318810" y="78862"/>
                    <a:pt x="1226066" y="135267"/>
                  </a:cubicBezTo>
                  <a:lnTo>
                    <a:pt x="1226066" y="135267"/>
                  </a:lnTo>
                  <a:cubicBezTo>
                    <a:pt x="906553" y="151711"/>
                    <a:pt x="601893" y="169570"/>
                    <a:pt x="379277" y="182478"/>
                  </a:cubicBezTo>
                  <a:cubicBezTo>
                    <a:pt x="254620" y="189728"/>
                    <a:pt x="158607" y="195386"/>
                    <a:pt x="105030" y="198038"/>
                  </a:cubicBezTo>
                  <a:cubicBezTo>
                    <a:pt x="95305" y="531873"/>
                    <a:pt x="57820" y="4033605"/>
                    <a:pt x="66837" y="4486440"/>
                  </a:cubicBezTo>
                  <a:cubicBezTo>
                    <a:pt x="202812" y="4524456"/>
                    <a:pt x="1234023" y="4518975"/>
                    <a:pt x="1682260" y="4516676"/>
                  </a:cubicBezTo>
                  <a:cubicBezTo>
                    <a:pt x="1792242" y="4516146"/>
                    <a:pt x="1885249" y="4515792"/>
                    <a:pt x="1952086" y="4515792"/>
                  </a:cubicBezTo>
                  <a:close/>
                  <a:moveTo>
                    <a:pt x="2811429" y="4514024"/>
                  </a:moveTo>
                  <a:cubicBezTo>
                    <a:pt x="2811429" y="4514024"/>
                    <a:pt x="2811252" y="4514024"/>
                    <a:pt x="2811429" y="4514024"/>
                  </a:cubicBezTo>
                  <a:cubicBezTo>
                    <a:pt x="2811252" y="4514024"/>
                    <a:pt x="2811429" y="4514024"/>
                    <a:pt x="2811429" y="451402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10462" y="4462778"/>
              <a:ext cx="2131205" cy="1180800"/>
            </a:xfrm>
            <a:custGeom>
              <a:avLst/>
              <a:gdLst/>
              <a:ahLst/>
              <a:cxnLst/>
              <a:rect l="l" t="t" r="r" b="b"/>
              <a:pathLst>
                <a:path w="2131205" h="1180800">
                  <a:moveTo>
                    <a:pt x="2112109" y="1180801"/>
                  </a:moveTo>
                  <a:cubicBezTo>
                    <a:pt x="1962166" y="1180801"/>
                    <a:pt x="1812223" y="1165771"/>
                    <a:pt x="1667054" y="1151095"/>
                  </a:cubicBezTo>
                  <a:cubicBezTo>
                    <a:pt x="1518172" y="1136065"/>
                    <a:pt x="1364339" y="1120682"/>
                    <a:pt x="1212451" y="1121743"/>
                  </a:cubicBezTo>
                  <a:cubicBezTo>
                    <a:pt x="1105299" y="1122450"/>
                    <a:pt x="995847" y="1124749"/>
                    <a:pt x="889933" y="1126871"/>
                  </a:cubicBezTo>
                  <a:cubicBezTo>
                    <a:pt x="610204" y="1132529"/>
                    <a:pt x="320928" y="1138364"/>
                    <a:pt x="36602" y="1118560"/>
                  </a:cubicBezTo>
                  <a:lnTo>
                    <a:pt x="9725" y="1116615"/>
                  </a:lnTo>
                  <a:lnTo>
                    <a:pt x="7604" y="1089739"/>
                  </a:lnTo>
                  <a:cubicBezTo>
                    <a:pt x="0" y="988775"/>
                    <a:pt x="1238" y="883744"/>
                    <a:pt x="2476" y="782426"/>
                  </a:cubicBezTo>
                  <a:cubicBezTo>
                    <a:pt x="3006" y="745294"/>
                    <a:pt x="3360" y="708162"/>
                    <a:pt x="3360" y="671384"/>
                  </a:cubicBezTo>
                  <a:lnTo>
                    <a:pt x="3537" y="564408"/>
                  </a:lnTo>
                  <a:cubicBezTo>
                    <a:pt x="3714" y="436214"/>
                    <a:pt x="3890" y="303599"/>
                    <a:pt x="2476" y="173284"/>
                  </a:cubicBezTo>
                  <a:cubicBezTo>
                    <a:pt x="2299" y="151358"/>
                    <a:pt x="9372" y="118823"/>
                    <a:pt x="16445" y="87349"/>
                  </a:cubicBezTo>
                  <a:cubicBezTo>
                    <a:pt x="18213" y="79039"/>
                    <a:pt x="20511" y="69137"/>
                    <a:pt x="22103" y="60826"/>
                  </a:cubicBezTo>
                  <a:lnTo>
                    <a:pt x="7250" y="52693"/>
                  </a:lnTo>
                  <a:cubicBezTo>
                    <a:pt x="20158" y="29176"/>
                    <a:pt x="36248" y="0"/>
                    <a:pt x="65424" y="10963"/>
                  </a:cubicBezTo>
                  <a:cubicBezTo>
                    <a:pt x="94599" y="21926"/>
                    <a:pt x="88764" y="48272"/>
                    <a:pt x="77271" y="100788"/>
                  </a:cubicBezTo>
                  <a:cubicBezTo>
                    <a:pt x="71966" y="124835"/>
                    <a:pt x="64716" y="157900"/>
                    <a:pt x="64716" y="172576"/>
                  </a:cubicBezTo>
                  <a:cubicBezTo>
                    <a:pt x="66308" y="303246"/>
                    <a:pt x="65954" y="436037"/>
                    <a:pt x="65777" y="564585"/>
                  </a:cubicBezTo>
                  <a:lnTo>
                    <a:pt x="65600" y="671384"/>
                  </a:lnTo>
                  <a:cubicBezTo>
                    <a:pt x="65600" y="708339"/>
                    <a:pt x="65070" y="745648"/>
                    <a:pt x="64716" y="783134"/>
                  </a:cubicBezTo>
                  <a:cubicBezTo>
                    <a:pt x="63655" y="874196"/>
                    <a:pt x="62418" y="967910"/>
                    <a:pt x="67899" y="1058088"/>
                  </a:cubicBezTo>
                  <a:cubicBezTo>
                    <a:pt x="340731" y="1075593"/>
                    <a:pt x="619045" y="1069935"/>
                    <a:pt x="888518" y="1064454"/>
                  </a:cubicBezTo>
                  <a:cubicBezTo>
                    <a:pt x="994610" y="1062332"/>
                    <a:pt x="1104238" y="1060033"/>
                    <a:pt x="1211744" y="1059326"/>
                  </a:cubicBezTo>
                  <a:cubicBezTo>
                    <a:pt x="1367345" y="1058442"/>
                    <a:pt x="1522593" y="1073825"/>
                    <a:pt x="1672889" y="1089031"/>
                  </a:cubicBezTo>
                  <a:cubicBezTo>
                    <a:pt x="1822832" y="1104061"/>
                    <a:pt x="1977726" y="1119444"/>
                    <a:pt x="2130675" y="1118383"/>
                  </a:cubicBezTo>
                  <a:lnTo>
                    <a:pt x="2131205" y="1180801"/>
                  </a:lnTo>
                  <a:cubicBezTo>
                    <a:pt x="2125193" y="1180801"/>
                    <a:pt x="2118651" y="1180801"/>
                    <a:pt x="2112109" y="1180801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00914" y="1817737"/>
              <a:ext cx="2011852" cy="606137"/>
            </a:xfrm>
            <a:custGeom>
              <a:avLst/>
              <a:gdLst/>
              <a:ahLst/>
              <a:cxnLst/>
              <a:rect l="l" t="t" r="r" b="b"/>
              <a:pathLst>
                <a:path w="2011852" h="606137">
                  <a:moveTo>
                    <a:pt x="27054" y="87525"/>
                  </a:moveTo>
                  <a:cubicBezTo>
                    <a:pt x="688889" y="36071"/>
                    <a:pt x="1342237" y="9194"/>
                    <a:pt x="2009376" y="0"/>
                  </a:cubicBezTo>
                  <a:cubicBezTo>
                    <a:pt x="1998413" y="174521"/>
                    <a:pt x="2011852" y="391124"/>
                    <a:pt x="1995584" y="565291"/>
                  </a:cubicBezTo>
                  <a:cubicBezTo>
                    <a:pt x="1680846" y="559987"/>
                    <a:pt x="1334456" y="559633"/>
                    <a:pt x="1005219" y="570242"/>
                  </a:cubicBezTo>
                  <a:cubicBezTo>
                    <a:pt x="666079" y="581205"/>
                    <a:pt x="385290" y="606137"/>
                    <a:pt x="25639" y="606137"/>
                  </a:cubicBezTo>
                  <a:cubicBezTo>
                    <a:pt x="42967" y="377332"/>
                    <a:pt x="0" y="89647"/>
                    <a:pt x="27054" y="87525"/>
                  </a:cubicBezTo>
                  <a:lnTo>
                    <a:pt x="27054" y="87525"/>
                  </a:lnTo>
                  <a:close/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581994" y="1786086"/>
              <a:ext cx="2061715" cy="668908"/>
            </a:xfrm>
            <a:custGeom>
              <a:avLst/>
              <a:gdLst/>
              <a:ahLst/>
              <a:cxnLst/>
              <a:rect l="l" t="t" r="r" b="b"/>
              <a:pathLst>
                <a:path w="2061715" h="668908">
                  <a:moveTo>
                    <a:pt x="44559" y="668908"/>
                  </a:moveTo>
                  <a:lnTo>
                    <a:pt x="10963" y="668908"/>
                  </a:lnTo>
                  <a:lnTo>
                    <a:pt x="13439" y="635312"/>
                  </a:lnTo>
                  <a:cubicBezTo>
                    <a:pt x="22103" y="520910"/>
                    <a:pt x="15561" y="392716"/>
                    <a:pt x="10256" y="289807"/>
                  </a:cubicBezTo>
                  <a:cubicBezTo>
                    <a:pt x="2122" y="133499"/>
                    <a:pt x="0" y="91592"/>
                    <a:pt x="43675" y="88233"/>
                  </a:cubicBezTo>
                  <a:cubicBezTo>
                    <a:pt x="678987" y="38900"/>
                    <a:pt x="1328091" y="10079"/>
                    <a:pt x="2028119" y="530"/>
                  </a:cubicBezTo>
                  <a:lnTo>
                    <a:pt x="2061715" y="0"/>
                  </a:lnTo>
                  <a:lnTo>
                    <a:pt x="2059593" y="33596"/>
                  </a:lnTo>
                  <a:cubicBezTo>
                    <a:pt x="2054819" y="111043"/>
                    <a:pt x="2054819" y="199452"/>
                    <a:pt x="2054819" y="285033"/>
                  </a:cubicBezTo>
                  <a:cubicBezTo>
                    <a:pt x="2054819" y="392009"/>
                    <a:pt x="2054819" y="502521"/>
                    <a:pt x="2045625" y="599771"/>
                  </a:cubicBezTo>
                  <a:lnTo>
                    <a:pt x="2042972" y="628593"/>
                  </a:lnTo>
                  <a:lnTo>
                    <a:pt x="2014151" y="628063"/>
                  </a:lnTo>
                  <a:cubicBezTo>
                    <a:pt x="1649726" y="621874"/>
                    <a:pt x="1317129" y="623465"/>
                    <a:pt x="1025376" y="633014"/>
                  </a:cubicBezTo>
                  <a:cubicBezTo>
                    <a:pt x="900542" y="637080"/>
                    <a:pt x="782073" y="643092"/>
                    <a:pt x="667494" y="648927"/>
                  </a:cubicBezTo>
                  <a:cubicBezTo>
                    <a:pt x="464151" y="659183"/>
                    <a:pt x="272302" y="668908"/>
                    <a:pt x="44559" y="668908"/>
                  </a:cubicBezTo>
                  <a:close/>
                  <a:moveTo>
                    <a:pt x="68430" y="148705"/>
                  </a:moveTo>
                  <a:cubicBezTo>
                    <a:pt x="66838" y="176112"/>
                    <a:pt x="69844" y="234109"/>
                    <a:pt x="72496" y="286447"/>
                  </a:cubicBezTo>
                  <a:cubicBezTo>
                    <a:pt x="77447" y="381399"/>
                    <a:pt x="83282" y="497393"/>
                    <a:pt x="77801" y="606314"/>
                  </a:cubicBezTo>
                  <a:cubicBezTo>
                    <a:pt x="289631" y="605430"/>
                    <a:pt x="471755" y="596235"/>
                    <a:pt x="664134" y="586510"/>
                  </a:cubicBezTo>
                  <a:cubicBezTo>
                    <a:pt x="778890" y="580675"/>
                    <a:pt x="897713" y="574663"/>
                    <a:pt x="1023078" y="570596"/>
                  </a:cubicBezTo>
                  <a:cubicBezTo>
                    <a:pt x="1307934" y="561402"/>
                    <a:pt x="1631690" y="559633"/>
                    <a:pt x="1985860" y="565115"/>
                  </a:cubicBezTo>
                  <a:cubicBezTo>
                    <a:pt x="1992225" y="477766"/>
                    <a:pt x="1992225" y="379808"/>
                    <a:pt x="1992225" y="284856"/>
                  </a:cubicBezTo>
                  <a:cubicBezTo>
                    <a:pt x="1992225" y="210415"/>
                    <a:pt x="1992225" y="133852"/>
                    <a:pt x="1995408" y="63124"/>
                  </a:cubicBezTo>
                  <a:cubicBezTo>
                    <a:pt x="1316775" y="73203"/>
                    <a:pt x="685883" y="101141"/>
                    <a:pt x="68430" y="148705"/>
                  </a:cubicBezTo>
                  <a:close/>
                  <a:moveTo>
                    <a:pt x="48449" y="150296"/>
                  </a:moveTo>
                  <a:lnTo>
                    <a:pt x="48449" y="150296"/>
                  </a:lnTo>
                  <a:cubicBezTo>
                    <a:pt x="48449" y="150296"/>
                    <a:pt x="48449" y="150296"/>
                    <a:pt x="48449" y="150296"/>
                  </a:cubicBezTo>
                  <a:lnTo>
                    <a:pt x="48449" y="150296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618242" y="2670183"/>
              <a:ext cx="1944837" cy="92477"/>
            </a:xfrm>
            <a:custGeom>
              <a:avLst/>
              <a:gdLst/>
              <a:ahLst/>
              <a:cxnLst/>
              <a:rect l="l" t="t" r="r" b="b"/>
              <a:pathLst>
                <a:path w="1944837" h="92477">
                  <a:moveTo>
                    <a:pt x="1799669" y="92477"/>
                  </a:moveTo>
                  <a:cubicBezTo>
                    <a:pt x="1693223" y="92477"/>
                    <a:pt x="1586248" y="85934"/>
                    <a:pt x="1475028" y="79038"/>
                  </a:cubicBezTo>
                  <a:cubicBezTo>
                    <a:pt x="1372650" y="72673"/>
                    <a:pt x="1266735" y="66307"/>
                    <a:pt x="1157460" y="64893"/>
                  </a:cubicBezTo>
                  <a:cubicBezTo>
                    <a:pt x="964197" y="62594"/>
                    <a:pt x="773232" y="69313"/>
                    <a:pt x="588809" y="75856"/>
                  </a:cubicBezTo>
                  <a:cubicBezTo>
                    <a:pt x="398021" y="82575"/>
                    <a:pt x="200867" y="89648"/>
                    <a:pt x="0" y="86642"/>
                  </a:cubicBezTo>
                  <a:lnTo>
                    <a:pt x="885" y="24224"/>
                  </a:lnTo>
                  <a:cubicBezTo>
                    <a:pt x="200337" y="27230"/>
                    <a:pt x="396606" y="20158"/>
                    <a:pt x="586687" y="13438"/>
                  </a:cubicBezTo>
                  <a:cubicBezTo>
                    <a:pt x="771994" y="6896"/>
                    <a:pt x="963490" y="0"/>
                    <a:pt x="1158345" y="2476"/>
                  </a:cubicBezTo>
                  <a:cubicBezTo>
                    <a:pt x="1269033" y="3890"/>
                    <a:pt x="1375656" y="10432"/>
                    <a:pt x="1478918" y="16621"/>
                  </a:cubicBezTo>
                  <a:cubicBezTo>
                    <a:pt x="1638586" y="26346"/>
                    <a:pt x="1789413" y="35718"/>
                    <a:pt x="1940594" y="25462"/>
                  </a:cubicBezTo>
                  <a:lnTo>
                    <a:pt x="1944837" y="87703"/>
                  </a:lnTo>
                  <a:cubicBezTo>
                    <a:pt x="1896389" y="91062"/>
                    <a:pt x="1848117" y="92477"/>
                    <a:pt x="1799669" y="92477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643351" y="2994116"/>
              <a:ext cx="1929630" cy="94775"/>
            </a:xfrm>
            <a:custGeom>
              <a:avLst/>
              <a:gdLst/>
              <a:ahLst/>
              <a:cxnLst/>
              <a:rect l="l" t="t" r="r" b="b"/>
              <a:pathLst>
                <a:path w="1929630" h="94775">
                  <a:moveTo>
                    <a:pt x="177" y="94776"/>
                  </a:moveTo>
                  <a:lnTo>
                    <a:pt x="0" y="32358"/>
                  </a:lnTo>
                  <a:cubicBezTo>
                    <a:pt x="189197" y="32005"/>
                    <a:pt x="376095" y="25109"/>
                    <a:pt x="556804" y="18566"/>
                  </a:cubicBezTo>
                  <a:cubicBezTo>
                    <a:pt x="806120" y="9549"/>
                    <a:pt x="1063746" y="0"/>
                    <a:pt x="1327030" y="7780"/>
                  </a:cubicBezTo>
                  <a:cubicBezTo>
                    <a:pt x="1402708" y="10079"/>
                    <a:pt x="1481039" y="8311"/>
                    <a:pt x="1556718" y="6543"/>
                  </a:cubicBezTo>
                  <a:cubicBezTo>
                    <a:pt x="1681730" y="3714"/>
                    <a:pt x="1810808" y="884"/>
                    <a:pt x="1929630" y="16091"/>
                  </a:cubicBezTo>
                  <a:lnTo>
                    <a:pt x="1921673" y="77978"/>
                  </a:lnTo>
                  <a:cubicBezTo>
                    <a:pt x="1807448" y="63479"/>
                    <a:pt x="1686327" y="66131"/>
                    <a:pt x="1557956" y="68960"/>
                  </a:cubicBezTo>
                  <a:cubicBezTo>
                    <a:pt x="1481393" y="70728"/>
                    <a:pt x="1402355" y="72320"/>
                    <a:pt x="1325085" y="70198"/>
                  </a:cubicBezTo>
                  <a:cubicBezTo>
                    <a:pt x="1063746" y="62418"/>
                    <a:pt x="807181" y="71789"/>
                    <a:pt x="558926" y="80984"/>
                  </a:cubicBezTo>
                  <a:cubicBezTo>
                    <a:pt x="377863" y="87703"/>
                    <a:pt x="190434" y="94422"/>
                    <a:pt x="177" y="94776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642820" y="3352883"/>
              <a:ext cx="1934935" cy="71789"/>
            </a:xfrm>
            <a:custGeom>
              <a:avLst/>
              <a:gdLst/>
              <a:ahLst/>
              <a:cxnLst/>
              <a:rect l="l" t="t" r="r" b="b"/>
              <a:pathLst>
                <a:path w="1934935" h="71789">
                  <a:moveTo>
                    <a:pt x="1238" y="71789"/>
                  </a:moveTo>
                  <a:lnTo>
                    <a:pt x="0" y="9371"/>
                  </a:lnTo>
                  <a:cubicBezTo>
                    <a:pt x="339847" y="2299"/>
                    <a:pt x="701443" y="2829"/>
                    <a:pt x="1051192" y="3360"/>
                  </a:cubicBezTo>
                  <a:cubicBezTo>
                    <a:pt x="1345950" y="3890"/>
                    <a:pt x="1650610" y="4244"/>
                    <a:pt x="1934051" y="0"/>
                  </a:cubicBezTo>
                  <a:lnTo>
                    <a:pt x="1934935" y="62417"/>
                  </a:lnTo>
                  <a:cubicBezTo>
                    <a:pt x="1650963" y="66661"/>
                    <a:pt x="1345950" y="66130"/>
                    <a:pt x="1051015" y="65777"/>
                  </a:cubicBezTo>
                  <a:cubicBezTo>
                    <a:pt x="701620" y="65246"/>
                    <a:pt x="340378" y="64716"/>
                    <a:pt x="1238" y="71789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827950" y="4189769"/>
              <a:ext cx="1694461" cy="1221645"/>
            </a:xfrm>
            <a:custGeom>
              <a:avLst/>
              <a:gdLst/>
              <a:ahLst/>
              <a:cxnLst/>
              <a:rect l="l" t="t" r="r" b="b"/>
              <a:pathLst>
                <a:path w="1694461" h="1221645">
                  <a:moveTo>
                    <a:pt x="42437" y="1221646"/>
                  </a:moveTo>
                  <a:lnTo>
                    <a:pt x="0" y="1176027"/>
                  </a:lnTo>
                  <a:cubicBezTo>
                    <a:pt x="74972" y="1106360"/>
                    <a:pt x="130139" y="1026084"/>
                    <a:pt x="188667" y="940857"/>
                  </a:cubicBezTo>
                  <a:cubicBezTo>
                    <a:pt x="210592" y="909029"/>
                    <a:pt x="233225" y="875964"/>
                    <a:pt x="257273" y="843252"/>
                  </a:cubicBezTo>
                  <a:lnTo>
                    <a:pt x="273894" y="820619"/>
                  </a:lnTo>
                  <a:lnTo>
                    <a:pt x="298118" y="834765"/>
                  </a:lnTo>
                  <a:cubicBezTo>
                    <a:pt x="439573" y="917693"/>
                    <a:pt x="544958" y="969325"/>
                    <a:pt x="713467" y="1014414"/>
                  </a:cubicBezTo>
                  <a:cubicBezTo>
                    <a:pt x="741227" y="960484"/>
                    <a:pt x="767043" y="904432"/>
                    <a:pt x="792151" y="849795"/>
                  </a:cubicBezTo>
                  <a:cubicBezTo>
                    <a:pt x="834942" y="756964"/>
                    <a:pt x="879323" y="660952"/>
                    <a:pt x="933961" y="572011"/>
                  </a:cubicBezTo>
                  <a:lnTo>
                    <a:pt x="954472" y="538769"/>
                  </a:lnTo>
                  <a:lnTo>
                    <a:pt x="982409" y="566176"/>
                  </a:lnTo>
                  <a:cubicBezTo>
                    <a:pt x="1007871" y="591285"/>
                    <a:pt x="1035632" y="616747"/>
                    <a:pt x="1062331" y="641325"/>
                  </a:cubicBezTo>
                  <a:cubicBezTo>
                    <a:pt x="1116792" y="691364"/>
                    <a:pt x="1172667" y="742819"/>
                    <a:pt x="1220408" y="800285"/>
                  </a:cubicBezTo>
                  <a:cubicBezTo>
                    <a:pt x="1334280" y="648397"/>
                    <a:pt x="1421982" y="457786"/>
                    <a:pt x="1507209" y="273010"/>
                  </a:cubicBezTo>
                  <a:cubicBezTo>
                    <a:pt x="1552298" y="175229"/>
                    <a:pt x="1594912" y="82752"/>
                    <a:pt x="1639647" y="0"/>
                  </a:cubicBezTo>
                  <a:lnTo>
                    <a:pt x="1694461" y="29706"/>
                  </a:lnTo>
                  <a:cubicBezTo>
                    <a:pt x="1650610" y="110866"/>
                    <a:pt x="1608527" y="202282"/>
                    <a:pt x="1563791" y="299179"/>
                  </a:cubicBezTo>
                  <a:cubicBezTo>
                    <a:pt x="1471138" y="500223"/>
                    <a:pt x="1375302" y="708162"/>
                    <a:pt x="1244809" y="870659"/>
                  </a:cubicBezTo>
                  <a:lnTo>
                    <a:pt x="1219524" y="902133"/>
                  </a:lnTo>
                  <a:lnTo>
                    <a:pt x="1195476" y="869598"/>
                  </a:lnTo>
                  <a:cubicBezTo>
                    <a:pt x="1146674" y="803645"/>
                    <a:pt x="1082312" y="744587"/>
                    <a:pt x="1020248" y="687474"/>
                  </a:cubicBezTo>
                  <a:cubicBezTo>
                    <a:pt x="1002743" y="671384"/>
                    <a:pt x="984885" y="654940"/>
                    <a:pt x="967379" y="638319"/>
                  </a:cubicBezTo>
                  <a:cubicBezTo>
                    <a:pt x="923351" y="714705"/>
                    <a:pt x="885512" y="796572"/>
                    <a:pt x="848910" y="876141"/>
                  </a:cubicBezTo>
                  <a:cubicBezTo>
                    <a:pt x="819912" y="938912"/>
                    <a:pt x="790029" y="1003804"/>
                    <a:pt x="757141" y="1065691"/>
                  </a:cubicBezTo>
                  <a:lnTo>
                    <a:pt x="745648" y="1087440"/>
                  </a:lnTo>
                  <a:lnTo>
                    <a:pt x="721954" y="1081428"/>
                  </a:lnTo>
                  <a:cubicBezTo>
                    <a:pt x="542305" y="1035632"/>
                    <a:pt x="431970" y="984531"/>
                    <a:pt x="291045" y="903194"/>
                  </a:cubicBezTo>
                  <a:cubicBezTo>
                    <a:pt x="273540" y="927772"/>
                    <a:pt x="256565" y="952527"/>
                    <a:pt x="239944" y="976574"/>
                  </a:cubicBezTo>
                  <a:cubicBezTo>
                    <a:pt x="179472" y="1064277"/>
                    <a:pt x="122536" y="1147382"/>
                    <a:pt x="42437" y="1221646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131463" y="4103128"/>
              <a:ext cx="533111" cy="660774"/>
            </a:xfrm>
            <a:custGeom>
              <a:avLst/>
              <a:gdLst/>
              <a:ahLst/>
              <a:cxnLst/>
              <a:rect l="l" t="t" r="r" b="b"/>
              <a:pathLst>
                <a:path w="533111" h="660774">
                  <a:moveTo>
                    <a:pt x="473699" y="660774"/>
                  </a:moveTo>
                  <a:cubicBezTo>
                    <a:pt x="425074" y="504289"/>
                    <a:pt x="386351" y="295288"/>
                    <a:pt x="368315" y="93537"/>
                  </a:cubicBezTo>
                  <a:cubicBezTo>
                    <a:pt x="303245" y="130139"/>
                    <a:pt x="249316" y="184776"/>
                    <a:pt x="192733" y="242066"/>
                  </a:cubicBezTo>
                  <a:cubicBezTo>
                    <a:pt x="144462" y="290868"/>
                    <a:pt x="94599" y="341438"/>
                    <a:pt x="35541" y="382283"/>
                  </a:cubicBezTo>
                  <a:lnTo>
                    <a:pt x="0" y="331006"/>
                  </a:lnTo>
                  <a:cubicBezTo>
                    <a:pt x="54284" y="293520"/>
                    <a:pt x="102025" y="245072"/>
                    <a:pt x="148175" y="198214"/>
                  </a:cubicBezTo>
                  <a:cubicBezTo>
                    <a:pt x="216958" y="128371"/>
                    <a:pt x="288216" y="56228"/>
                    <a:pt x="383521" y="16621"/>
                  </a:cubicBezTo>
                  <a:lnTo>
                    <a:pt x="423483" y="0"/>
                  </a:lnTo>
                  <a:lnTo>
                    <a:pt x="426665" y="43144"/>
                  </a:lnTo>
                  <a:cubicBezTo>
                    <a:pt x="442226" y="254089"/>
                    <a:pt x="482010" y="478120"/>
                    <a:pt x="533111" y="642208"/>
                  </a:cubicBezTo>
                  <a:lnTo>
                    <a:pt x="473699" y="660774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8524" y="1804642"/>
            <a:ext cx="4953000" cy="869212"/>
          </a:xfrm>
          <a:prstGeom prst="rect">
            <a:avLst/>
          </a:prstGeom>
        </p:spPr>
        <p:txBody>
          <a:bodyPr wrap="square" lIns="0" tIns="0" rIns="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dirty="0">
                <a:solidFill>
                  <a:srgbClr val="42464B"/>
                </a:solidFill>
                <a:latin typeface="Microsoft YaHei"/>
                <a:ea typeface="Microsoft YaHei"/>
              </a:rPr>
              <a:t>融入用户生活，</a:t>
            </a:r>
            <a:endParaRPr lang="en-US" altLang="zh-CN" sz="2400" dirty="0">
              <a:solidFill>
                <a:srgbClr val="42464B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16199"/>
              </a:lnSpc>
            </a:pPr>
            <a:r>
              <a:rPr lang="zh-CN" altLang="en-US" sz="2400" dirty="0">
                <a:solidFill>
                  <a:srgbClr val="42464B"/>
                </a:solidFill>
                <a:latin typeface="Microsoft YaHei"/>
                <a:ea typeface="Microsoft YaHei"/>
              </a:rPr>
              <a:t>做好疫情期间的用户生活小助手</a:t>
            </a:r>
            <a:endParaRPr lang="en-US" sz="2400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955800" y="-199472"/>
            <a:ext cx="7647402" cy="7208491"/>
          </a:xfrm>
          <a:custGeom>
            <a:avLst/>
            <a:gdLst/>
            <a:ahLst/>
            <a:cxnLst/>
            <a:rect l="l" t="t" r="r" b="b"/>
            <a:pathLst>
              <a:path w="7647402" h="7208491">
                <a:moveTo>
                  <a:pt x="7640068" y="488191"/>
                </a:moveTo>
                <a:cubicBezTo>
                  <a:pt x="7640164" y="522209"/>
                  <a:pt x="7627536" y="551769"/>
                  <a:pt x="7602507" y="576058"/>
                </a:cubicBezTo>
                <a:cubicBezTo>
                  <a:pt x="7545500" y="631396"/>
                  <a:pt x="7426970" y="658559"/>
                  <a:pt x="7241431" y="658559"/>
                </a:cubicBezTo>
                <a:cubicBezTo>
                  <a:pt x="7236994" y="658559"/>
                  <a:pt x="7232279" y="658454"/>
                  <a:pt x="7227756" y="658426"/>
                </a:cubicBezTo>
                <a:cubicBezTo>
                  <a:pt x="7262317" y="1263680"/>
                  <a:pt x="7240327" y="1849515"/>
                  <a:pt x="7218966" y="2416188"/>
                </a:cubicBezTo>
                <a:cubicBezTo>
                  <a:pt x="7203299" y="2832265"/>
                  <a:pt x="7187090" y="3262521"/>
                  <a:pt x="7192652" y="3703842"/>
                </a:cubicBezTo>
                <a:cubicBezTo>
                  <a:pt x="7200499" y="4320879"/>
                  <a:pt x="7194166" y="4487438"/>
                  <a:pt x="7173167" y="5039292"/>
                </a:cubicBezTo>
                <a:cubicBezTo>
                  <a:pt x="7170691" y="5104484"/>
                  <a:pt x="7167995" y="5175088"/>
                  <a:pt x="7165100" y="5252473"/>
                </a:cubicBezTo>
                <a:lnTo>
                  <a:pt x="7164443" y="5270098"/>
                </a:lnTo>
                <a:lnTo>
                  <a:pt x="7146901" y="5268608"/>
                </a:lnTo>
                <a:cubicBezTo>
                  <a:pt x="6825881" y="5241425"/>
                  <a:pt x="5277961" y="5244223"/>
                  <a:pt x="3723604" y="5252530"/>
                </a:cubicBezTo>
                <a:cubicBezTo>
                  <a:pt x="3769602" y="5440055"/>
                  <a:pt x="3769536" y="5653579"/>
                  <a:pt x="3769345" y="5860276"/>
                </a:cubicBezTo>
                <a:cubicBezTo>
                  <a:pt x="3769269" y="5940161"/>
                  <a:pt x="3769202" y="6015617"/>
                  <a:pt x="3771735" y="6088599"/>
                </a:cubicBezTo>
                <a:cubicBezTo>
                  <a:pt x="3772383" y="6107064"/>
                  <a:pt x="3769612" y="6171406"/>
                  <a:pt x="3766593" y="6226983"/>
                </a:cubicBezTo>
                <a:cubicBezTo>
                  <a:pt x="3760059" y="6347379"/>
                  <a:pt x="3759288" y="6347847"/>
                  <a:pt x="3749860" y="6353556"/>
                </a:cubicBezTo>
                <a:lnTo>
                  <a:pt x="3741431" y="6358673"/>
                </a:lnTo>
                <a:lnTo>
                  <a:pt x="3732756" y="6353804"/>
                </a:lnTo>
                <a:cubicBezTo>
                  <a:pt x="3723080" y="6348295"/>
                  <a:pt x="3723118" y="6342939"/>
                  <a:pt x="3723365" y="6308042"/>
                </a:cubicBezTo>
                <a:lnTo>
                  <a:pt x="3727861" y="6308071"/>
                </a:lnTo>
                <a:cubicBezTo>
                  <a:pt x="3732337" y="6249524"/>
                  <a:pt x="3739032" y="6115151"/>
                  <a:pt x="3738146" y="6089764"/>
                </a:cubicBezTo>
                <a:cubicBezTo>
                  <a:pt x="3735593" y="6016180"/>
                  <a:pt x="3735660" y="5940438"/>
                  <a:pt x="3735736" y="5860248"/>
                </a:cubicBezTo>
                <a:cubicBezTo>
                  <a:pt x="3735927" y="5652662"/>
                  <a:pt x="3736070" y="5438088"/>
                  <a:pt x="3689090" y="5252721"/>
                </a:cubicBezTo>
                <a:cubicBezTo>
                  <a:pt x="3187818" y="5255422"/>
                  <a:pt x="2686812" y="5258678"/>
                  <a:pt x="2227016" y="5261666"/>
                </a:cubicBezTo>
                <a:cubicBezTo>
                  <a:pt x="1512102" y="5266316"/>
                  <a:pt x="908413" y="5270240"/>
                  <a:pt x="576118" y="5270240"/>
                </a:cubicBezTo>
                <a:cubicBezTo>
                  <a:pt x="459702" y="5270240"/>
                  <a:pt x="376618" y="5269772"/>
                  <a:pt x="333705" y="5268665"/>
                </a:cubicBezTo>
                <a:lnTo>
                  <a:pt x="318477" y="5268274"/>
                </a:lnTo>
                <a:lnTo>
                  <a:pt x="317382" y="5253055"/>
                </a:lnTo>
                <a:cubicBezTo>
                  <a:pt x="286021" y="4817825"/>
                  <a:pt x="298401" y="4520625"/>
                  <a:pt x="314087" y="4144362"/>
                </a:cubicBezTo>
                <a:cubicBezTo>
                  <a:pt x="329105" y="3783871"/>
                  <a:pt x="346133" y="3375298"/>
                  <a:pt x="329981" y="2724338"/>
                </a:cubicBezTo>
                <a:cubicBezTo>
                  <a:pt x="312430" y="2017382"/>
                  <a:pt x="319125" y="1367062"/>
                  <a:pt x="351695" y="615719"/>
                </a:cubicBezTo>
                <a:lnTo>
                  <a:pt x="352438" y="598677"/>
                </a:lnTo>
                <a:lnTo>
                  <a:pt x="369457" y="599650"/>
                </a:lnTo>
                <a:cubicBezTo>
                  <a:pt x="848215" y="627186"/>
                  <a:pt x="3096630" y="624274"/>
                  <a:pt x="4903286" y="621963"/>
                </a:cubicBezTo>
                <a:cubicBezTo>
                  <a:pt x="6016922" y="620550"/>
                  <a:pt x="6920526" y="619385"/>
                  <a:pt x="7157263" y="625496"/>
                </a:cubicBezTo>
                <a:lnTo>
                  <a:pt x="7157358" y="623205"/>
                </a:lnTo>
                <a:cubicBezTo>
                  <a:pt x="7434293" y="633841"/>
                  <a:pt x="7539537" y="590303"/>
                  <a:pt x="7579108" y="551883"/>
                </a:cubicBezTo>
                <a:cubicBezTo>
                  <a:pt x="7597688" y="533848"/>
                  <a:pt x="7606641" y="512900"/>
                  <a:pt x="7606469" y="487838"/>
                </a:cubicBezTo>
                <a:lnTo>
                  <a:pt x="7606498" y="486673"/>
                </a:lnTo>
                <a:cubicBezTo>
                  <a:pt x="7613431" y="375051"/>
                  <a:pt x="7587241" y="290717"/>
                  <a:pt x="7526433" y="228867"/>
                </a:cubicBezTo>
                <a:cubicBezTo>
                  <a:pt x="7380609" y="80525"/>
                  <a:pt x="7061684" y="95496"/>
                  <a:pt x="6805424" y="107488"/>
                </a:cubicBezTo>
                <a:cubicBezTo>
                  <a:pt x="6729883" y="111030"/>
                  <a:pt x="6658504" y="114333"/>
                  <a:pt x="6598249" y="113216"/>
                </a:cubicBezTo>
                <a:cubicBezTo>
                  <a:pt x="4598065" y="74959"/>
                  <a:pt x="2628738" y="57315"/>
                  <a:pt x="745142" y="60828"/>
                </a:cubicBezTo>
                <a:cubicBezTo>
                  <a:pt x="712171" y="60666"/>
                  <a:pt x="674296" y="59100"/>
                  <a:pt x="633945" y="57191"/>
                </a:cubicBezTo>
                <a:cubicBezTo>
                  <a:pt x="432312" y="47700"/>
                  <a:pt x="156205" y="34696"/>
                  <a:pt x="69284" y="224217"/>
                </a:cubicBezTo>
                <a:cubicBezTo>
                  <a:pt x="35351" y="298040"/>
                  <a:pt x="37989" y="371967"/>
                  <a:pt x="76922" y="437999"/>
                </a:cubicBezTo>
                <a:cubicBezTo>
                  <a:pt x="128006" y="524663"/>
                  <a:pt x="238317" y="588422"/>
                  <a:pt x="351419" y="596652"/>
                </a:cubicBezTo>
                <a:lnTo>
                  <a:pt x="348981" y="630232"/>
                </a:lnTo>
                <a:cubicBezTo>
                  <a:pt x="225384" y="621228"/>
                  <a:pt x="104416" y="550862"/>
                  <a:pt x="47980" y="455118"/>
                </a:cubicBezTo>
                <a:cubicBezTo>
                  <a:pt x="3190" y="379147"/>
                  <a:pt x="0" y="294440"/>
                  <a:pt x="38751" y="210154"/>
                </a:cubicBezTo>
                <a:cubicBezTo>
                  <a:pt x="135130" y="0"/>
                  <a:pt x="424341" y="13615"/>
                  <a:pt x="635526" y="23573"/>
                </a:cubicBezTo>
                <a:cubicBezTo>
                  <a:pt x="675458" y="25445"/>
                  <a:pt x="713447" y="27192"/>
                  <a:pt x="745084" y="27173"/>
                </a:cubicBezTo>
                <a:cubicBezTo>
                  <a:pt x="2628967" y="23592"/>
                  <a:pt x="4598475" y="41294"/>
                  <a:pt x="6598887" y="79561"/>
                </a:cubicBezTo>
                <a:cubicBezTo>
                  <a:pt x="6658000" y="80687"/>
                  <a:pt x="6728884" y="77374"/>
                  <a:pt x="6803853" y="73861"/>
                </a:cubicBezTo>
                <a:cubicBezTo>
                  <a:pt x="7066779" y="61535"/>
                  <a:pt x="7394018" y="46201"/>
                  <a:pt x="7550385" y="205246"/>
                </a:cubicBezTo>
                <a:cubicBezTo>
                  <a:pt x="7617231" y="273245"/>
                  <a:pt x="7647402" y="368435"/>
                  <a:pt x="7640068" y="488191"/>
                </a:cubicBezTo>
                <a:close/>
                <a:moveTo>
                  <a:pt x="7194280" y="660431"/>
                </a:moveTo>
                <a:cubicBezTo>
                  <a:pt x="7043056" y="652879"/>
                  <a:pt x="6048207" y="654148"/>
                  <a:pt x="4903323" y="655638"/>
                </a:cubicBezTo>
                <a:cubicBezTo>
                  <a:pt x="3116772" y="657948"/>
                  <a:pt x="898280" y="660784"/>
                  <a:pt x="384542" y="634184"/>
                </a:cubicBezTo>
                <a:cubicBezTo>
                  <a:pt x="352638" y="1377546"/>
                  <a:pt x="346181" y="2022691"/>
                  <a:pt x="363581" y="2723498"/>
                </a:cubicBezTo>
                <a:cubicBezTo>
                  <a:pt x="379752" y="3375584"/>
                  <a:pt x="362704" y="3784759"/>
                  <a:pt x="347667" y="4145756"/>
                </a:cubicBezTo>
                <a:cubicBezTo>
                  <a:pt x="332220" y="4516539"/>
                  <a:pt x="319972" y="4810292"/>
                  <a:pt x="349819" y="5235344"/>
                </a:cubicBezTo>
                <a:cubicBezTo>
                  <a:pt x="542290" y="5239010"/>
                  <a:pt x="1288755" y="5234112"/>
                  <a:pt x="2226797" y="5228011"/>
                </a:cubicBezTo>
                <a:cubicBezTo>
                  <a:pt x="4099250" y="5215838"/>
                  <a:pt x="6654790" y="5199206"/>
                  <a:pt x="7132177" y="5233692"/>
                </a:cubicBezTo>
                <a:cubicBezTo>
                  <a:pt x="7134816" y="5163125"/>
                  <a:pt x="7137282" y="5098258"/>
                  <a:pt x="7139577" y="5038013"/>
                </a:cubicBezTo>
                <a:cubicBezTo>
                  <a:pt x="7160548" y="4486807"/>
                  <a:pt x="7166881" y="4320459"/>
                  <a:pt x="7159053" y="3704272"/>
                </a:cubicBezTo>
                <a:cubicBezTo>
                  <a:pt x="7153462" y="3262101"/>
                  <a:pt x="7169691" y="2831415"/>
                  <a:pt x="7185386" y="2414918"/>
                </a:cubicBezTo>
                <a:cubicBezTo>
                  <a:pt x="7206699" y="1849057"/>
                  <a:pt x="7228737" y="1264062"/>
                  <a:pt x="7194280" y="660431"/>
                </a:cubicBezTo>
                <a:close/>
                <a:moveTo>
                  <a:pt x="3513514" y="6435914"/>
                </a:moveTo>
                <a:cubicBezTo>
                  <a:pt x="3731060" y="6340609"/>
                  <a:pt x="4008958" y="6396578"/>
                  <a:pt x="4133011" y="6560769"/>
                </a:cubicBezTo>
                <a:cubicBezTo>
                  <a:pt x="4227314" y="6685585"/>
                  <a:pt x="4207752" y="6846998"/>
                  <a:pt x="4079346" y="7003599"/>
                </a:cubicBezTo>
                <a:cubicBezTo>
                  <a:pt x="3979054" y="7125914"/>
                  <a:pt x="3844105" y="7189138"/>
                  <a:pt x="3700728" y="7189138"/>
                </a:cubicBezTo>
                <a:cubicBezTo>
                  <a:pt x="3607568" y="7189138"/>
                  <a:pt x="3510866" y="7162472"/>
                  <a:pt x="3417736" y="7107964"/>
                </a:cubicBezTo>
                <a:cubicBezTo>
                  <a:pt x="3292034" y="7034438"/>
                  <a:pt x="3226798" y="6925021"/>
                  <a:pt x="3234055" y="6799899"/>
                </a:cubicBezTo>
                <a:cubicBezTo>
                  <a:pt x="3242645" y="6651701"/>
                  <a:pt x="3354956" y="6505431"/>
                  <a:pt x="3513514" y="6435914"/>
                </a:cubicBezTo>
                <a:close/>
                <a:moveTo>
                  <a:pt x="3434688" y="7078892"/>
                </a:moveTo>
                <a:cubicBezTo>
                  <a:pt x="3656110" y="7208491"/>
                  <a:pt x="3898961" y="7170549"/>
                  <a:pt x="4053375" y="6982231"/>
                </a:cubicBezTo>
                <a:cubicBezTo>
                  <a:pt x="4172820" y="6836543"/>
                  <a:pt x="4191591" y="6694083"/>
                  <a:pt x="4106212" y="6581077"/>
                </a:cubicBezTo>
                <a:cubicBezTo>
                  <a:pt x="4030319" y="6480636"/>
                  <a:pt x="3886208" y="6423999"/>
                  <a:pt x="3738994" y="6423999"/>
                </a:cubicBezTo>
                <a:cubicBezTo>
                  <a:pt x="3666481" y="6423999"/>
                  <a:pt x="3593226" y="6437728"/>
                  <a:pt x="3526990" y="6466763"/>
                </a:cubicBezTo>
                <a:cubicBezTo>
                  <a:pt x="3379718" y="6531324"/>
                  <a:pt x="3275482" y="6665975"/>
                  <a:pt x="3267606" y="6801847"/>
                </a:cubicBezTo>
                <a:cubicBezTo>
                  <a:pt x="3261121" y="6913679"/>
                  <a:pt x="3320462" y="7012077"/>
                  <a:pt x="3434688" y="7078892"/>
                </a:cubicBezTo>
                <a:close/>
              </a:path>
            </a:pathLst>
          </a:custGeom>
          <a:solidFill>
            <a:srgbClr val="51647E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3" name="Group 2"/>
          <p:cNvGrpSpPr/>
          <p:nvPr/>
        </p:nvGrpSpPr>
        <p:grpSpPr>
          <a:xfrm>
            <a:off x="4630617" y="1148859"/>
            <a:ext cx="1821148" cy="1709078"/>
            <a:chOff x="4630617" y="1148859"/>
            <a:chExt cx="1821148" cy="1709078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0617" y="1148859"/>
              <a:ext cx="1821148" cy="170907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235153" y="1561720"/>
            <a:ext cx="816967" cy="876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>
                <a:solidFill>
                  <a:srgbClr val="51647E"/>
                </a:solidFill>
                <a:latin typeface="Microsoft YaHei"/>
                <a:ea typeface="Microsoft YaHei"/>
              </a:rPr>
              <a:t>3</a:t>
            </a:r>
            <a:endParaRPr lang="en-US" sz="1100"/>
          </a:p>
        </p:txBody>
      </p:sp>
      <p:grpSp>
        <p:nvGrpSpPr>
          <p:cNvPr id="5" name="Group 4"/>
          <p:cNvGrpSpPr/>
          <p:nvPr/>
        </p:nvGrpSpPr>
        <p:grpSpPr>
          <a:xfrm>
            <a:off x="3937000" y="3121633"/>
            <a:ext cx="3667621" cy="558800"/>
            <a:chOff x="3937000" y="3121633"/>
            <a:chExt cx="3667621" cy="558800"/>
          </a:xfrm>
        </p:grpSpPr>
        <p:sp>
          <p:nvSpPr>
            <p:cNvPr id="6" name="TextBox 5"/>
            <p:cNvSpPr txBox="1"/>
            <p:nvPr/>
          </p:nvSpPr>
          <p:spPr>
            <a:xfrm>
              <a:off x="3937000" y="3121633"/>
              <a:ext cx="3667621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51647E"/>
                  </a:solidFill>
                  <a:latin typeface="Microsoft YaHei"/>
                  <a:ea typeface="Microsoft YaHei"/>
                </a:rPr>
                <a:t>视频演示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 t="-1006" b="-100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5900" y="936867"/>
            <a:ext cx="4563660" cy="4628666"/>
            <a:chOff x="6036763" y="1393130"/>
            <a:chExt cx="4563660" cy="4628666"/>
          </a:xfrm>
        </p:grpSpPr>
        <p:sp>
          <p:nvSpPr>
            <p:cNvPr id="24" name="Freeform 3"/>
            <p:cNvSpPr/>
            <p:nvPr/>
          </p:nvSpPr>
          <p:spPr>
            <a:xfrm>
              <a:off x="7438958" y="1543822"/>
              <a:ext cx="1778311" cy="4477974"/>
            </a:xfrm>
            <a:custGeom>
              <a:avLst/>
              <a:gdLst/>
              <a:ahLst/>
              <a:cxnLst/>
              <a:rect l="l" t="t" r="r" b="b"/>
              <a:pathLst>
                <a:path w="1778311" h="4477974">
                  <a:moveTo>
                    <a:pt x="928517" y="4477975"/>
                  </a:moveTo>
                  <a:cubicBezTo>
                    <a:pt x="927187" y="4477975"/>
                    <a:pt x="925856" y="4477975"/>
                    <a:pt x="924627" y="4477975"/>
                  </a:cubicBezTo>
                  <a:lnTo>
                    <a:pt x="924627" y="4477975"/>
                  </a:lnTo>
                  <a:cubicBezTo>
                    <a:pt x="835256" y="4477053"/>
                    <a:pt x="740459" y="4438049"/>
                    <a:pt x="642796" y="4361884"/>
                  </a:cubicBezTo>
                  <a:cubicBezTo>
                    <a:pt x="355539" y="4137893"/>
                    <a:pt x="147314" y="3558568"/>
                    <a:pt x="71558" y="2772552"/>
                  </a:cubicBezTo>
                  <a:cubicBezTo>
                    <a:pt x="0" y="2030148"/>
                    <a:pt x="68180" y="1243006"/>
                    <a:pt x="249584" y="718245"/>
                  </a:cubicBezTo>
                  <a:cubicBezTo>
                    <a:pt x="411946" y="248356"/>
                    <a:pt x="654057" y="0"/>
                    <a:pt x="949606" y="0"/>
                  </a:cubicBezTo>
                  <a:cubicBezTo>
                    <a:pt x="950118" y="0"/>
                    <a:pt x="950732" y="0"/>
                    <a:pt x="951244" y="0"/>
                  </a:cubicBezTo>
                  <a:cubicBezTo>
                    <a:pt x="1141350" y="615"/>
                    <a:pt x="1304327" y="117831"/>
                    <a:pt x="1435773" y="348374"/>
                  </a:cubicBezTo>
                  <a:cubicBezTo>
                    <a:pt x="1657716" y="737798"/>
                    <a:pt x="1778311" y="1452767"/>
                    <a:pt x="1758553" y="2260895"/>
                  </a:cubicBezTo>
                  <a:cubicBezTo>
                    <a:pt x="1739000" y="3058069"/>
                    <a:pt x="1591072" y="3765667"/>
                    <a:pt x="1362781" y="4153556"/>
                  </a:cubicBezTo>
                  <a:cubicBezTo>
                    <a:pt x="1236044" y="4368846"/>
                    <a:pt x="1089959" y="4477975"/>
                    <a:pt x="928517" y="4477975"/>
                  </a:cubicBezTo>
                  <a:close/>
                  <a:moveTo>
                    <a:pt x="949606" y="36138"/>
                  </a:moveTo>
                  <a:cubicBezTo>
                    <a:pt x="597445" y="36138"/>
                    <a:pt x="393110" y="413380"/>
                    <a:pt x="283674" y="730120"/>
                  </a:cubicBezTo>
                  <a:cubicBezTo>
                    <a:pt x="103908" y="1250275"/>
                    <a:pt x="36444" y="2031581"/>
                    <a:pt x="107491" y="2769174"/>
                  </a:cubicBezTo>
                  <a:cubicBezTo>
                    <a:pt x="181199" y="3533998"/>
                    <a:pt x="389629" y="4118750"/>
                    <a:pt x="665011" y="4333425"/>
                  </a:cubicBezTo>
                  <a:cubicBezTo>
                    <a:pt x="756225" y="4404574"/>
                    <a:pt x="843753" y="4441018"/>
                    <a:pt x="925037" y="4441837"/>
                  </a:cubicBezTo>
                  <a:lnTo>
                    <a:pt x="925037" y="4441837"/>
                  </a:lnTo>
                  <a:cubicBezTo>
                    <a:pt x="1074193" y="4443577"/>
                    <a:pt x="1210963" y="4340386"/>
                    <a:pt x="1331660" y="4135334"/>
                  </a:cubicBezTo>
                  <a:cubicBezTo>
                    <a:pt x="1553603" y="3758092"/>
                    <a:pt x="1703374" y="3039540"/>
                    <a:pt x="1722518" y="2260076"/>
                  </a:cubicBezTo>
                  <a:cubicBezTo>
                    <a:pt x="1742173" y="1458193"/>
                    <a:pt x="1623217" y="750288"/>
                    <a:pt x="1404447" y="366289"/>
                  </a:cubicBezTo>
                  <a:cubicBezTo>
                    <a:pt x="1279962" y="147724"/>
                    <a:pt x="1127427" y="36650"/>
                    <a:pt x="951244" y="36138"/>
                  </a:cubicBezTo>
                  <a:cubicBezTo>
                    <a:pt x="950630" y="36138"/>
                    <a:pt x="950118" y="36138"/>
                    <a:pt x="949606" y="36138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5" name="Freeform 4"/>
            <p:cNvSpPr/>
            <p:nvPr/>
          </p:nvSpPr>
          <p:spPr>
            <a:xfrm>
              <a:off x="6435913" y="2274864"/>
              <a:ext cx="3924856" cy="2961429"/>
            </a:xfrm>
            <a:custGeom>
              <a:avLst/>
              <a:gdLst/>
              <a:ahLst/>
              <a:cxnLst/>
              <a:rect l="l" t="t" r="r" b="b"/>
              <a:pathLst>
                <a:path w="3924856" h="2961429">
                  <a:moveTo>
                    <a:pt x="516776" y="2961429"/>
                  </a:moveTo>
                  <a:cubicBezTo>
                    <a:pt x="300770" y="2961429"/>
                    <a:pt x="150385" y="2898470"/>
                    <a:pt x="69204" y="2773985"/>
                  </a:cubicBezTo>
                  <a:cubicBezTo>
                    <a:pt x="20167" y="2698946"/>
                    <a:pt x="0" y="2598212"/>
                    <a:pt x="9213" y="2474546"/>
                  </a:cubicBezTo>
                  <a:cubicBezTo>
                    <a:pt x="36240" y="2111124"/>
                    <a:pt x="403040" y="1616767"/>
                    <a:pt x="1015432" y="1118111"/>
                  </a:cubicBezTo>
                  <a:cubicBezTo>
                    <a:pt x="1593734" y="647301"/>
                    <a:pt x="2287614" y="267396"/>
                    <a:pt x="2826400" y="126737"/>
                  </a:cubicBezTo>
                  <a:cubicBezTo>
                    <a:pt x="3311645" y="0"/>
                    <a:pt x="3655207" y="64290"/>
                    <a:pt x="3819719" y="312645"/>
                  </a:cubicBezTo>
                  <a:cubicBezTo>
                    <a:pt x="3924856" y="471322"/>
                    <a:pt x="3917895" y="672075"/>
                    <a:pt x="3798938" y="909169"/>
                  </a:cubicBezTo>
                  <a:cubicBezTo>
                    <a:pt x="3597981" y="1309957"/>
                    <a:pt x="3069125" y="1807078"/>
                    <a:pt x="2384356" y="2238782"/>
                  </a:cubicBezTo>
                  <a:cubicBezTo>
                    <a:pt x="1708903" y="2664651"/>
                    <a:pt x="1036418" y="2933993"/>
                    <a:pt x="585263" y="2959381"/>
                  </a:cubicBezTo>
                  <a:cubicBezTo>
                    <a:pt x="561717" y="2960815"/>
                    <a:pt x="538888" y="2961429"/>
                    <a:pt x="516776" y="2961429"/>
                  </a:cubicBezTo>
                  <a:close/>
                  <a:moveTo>
                    <a:pt x="3264144" y="99710"/>
                  </a:moveTo>
                  <a:cubicBezTo>
                    <a:pt x="3119287" y="99710"/>
                    <a:pt x="2968800" y="126942"/>
                    <a:pt x="2835511" y="161748"/>
                  </a:cubicBezTo>
                  <a:cubicBezTo>
                    <a:pt x="2301536" y="301179"/>
                    <a:pt x="1612877" y="678422"/>
                    <a:pt x="1038261" y="1146264"/>
                  </a:cubicBezTo>
                  <a:cubicBezTo>
                    <a:pt x="442351" y="1631406"/>
                    <a:pt x="71149" y="2129039"/>
                    <a:pt x="45248" y="2477412"/>
                  </a:cubicBezTo>
                  <a:cubicBezTo>
                    <a:pt x="36649" y="2592888"/>
                    <a:pt x="54871" y="2686149"/>
                    <a:pt x="99403" y="2754432"/>
                  </a:cubicBezTo>
                  <a:lnTo>
                    <a:pt x="99403" y="2754432"/>
                  </a:lnTo>
                  <a:cubicBezTo>
                    <a:pt x="181199" y="2880145"/>
                    <a:pt x="343971" y="2936962"/>
                    <a:pt x="583215" y="2923551"/>
                  </a:cubicBezTo>
                  <a:cubicBezTo>
                    <a:pt x="1021881" y="2898879"/>
                    <a:pt x="1704603" y="2624828"/>
                    <a:pt x="2365110" y="2208480"/>
                  </a:cubicBezTo>
                  <a:cubicBezTo>
                    <a:pt x="3044555" y="1780051"/>
                    <a:pt x="3568497" y="1288357"/>
                    <a:pt x="3766691" y="893199"/>
                  </a:cubicBezTo>
                  <a:cubicBezTo>
                    <a:pt x="3879402" y="668492"/>
                    <a:pt x="3887080" y="479922"/>
                    <a:pt x="3789622" y="332812"/>
                  </a:cubicBezTo>
                  <a:cubicBezTo>
                    <a:pt x="3673429" y="157244"/>
                    <a:pt x="3474724" y="99710"/>
                    <a:pt x="3264144" y="99710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6" name="Freeform 5"/>
            <p:cNvSpPr/>
            <p:nvPr/>
          </p:nvSpPr>
          <p:spPr>
            <a:xfrm>
              <a:off x="6373978" y="2275990"/>
              <a:ext cx="3954237" cy="2915362"/>
            </a:xfrm>
            <a:custGeom>
              <a:avLst/>
              <a:gdLst/>
              <a:ahLst/>
              <a:cxnLst/>
              <a:rect l="l" t="t" r="r" b="b"/>
              <a:pathLst>
                <a:path w="3954237" h="2915362">
                  <a:moveTo>
                    <a:pt x="3425995" y="2915362"/>
                  </a:moveTo>
                  <a:cubicBezTo>
                    <a:pt x="3409410" y="2915362"/>
                    <a:pt x="3392416" y="2915054"/>
                    <a:pt x="3375116" y="2914338"/>
                  </a:cubicBezTo>
                  <a:cubicBezTo>
                    <a:pt x="2923961" y="2895911"/>
                    <a:pt x="2247893" y="2637216"/>
                    <a:pt x="1566502" y="2222300"/>
                  </a:cubicBezTo>
                  <a:cubicBezTo>
                    <a:pt x="875591" y="1801549"/>
                    <a:pt x="339569" y="1313131"/>
                    <a:pt x="132572" y="915823"/>
                  </a:cubicBezTo>
                  <a:cubicBezTo>
                    <a:pt x="10134" y="680776"/>
                    <a:pt x="0" y="480331"/>
                    <a:pt x="102577" y="320118"/>
                  </a:cubicBezTo>
                  <a:cubicBezTo>
                    <a:pt x="263097" y="69511"/>
                    <a:pt x="605225" y="0"/>
                    <a:pt x="1092006" y="119059"/>
                  </a:cubicBezTo>
                  <a:cubicBezTo>
                    <a:pt x="1632328" y="251222"/>
                    <a:pt x="2331531" y="619967"/>
                    <a:pt x="2916692" y="1081462"/>
                  </a:cubicBezTo>
                  <a:cubicBezTo>
                    <a:pt x="3536352" y="1570188"/>
                    <a:pt x="3910523" y="2058402"/>
                    <a:pt x="3943180" y="2421005"/>
                  </a:cubicBezTo>
                  <a:cubicBezTo>
                    <a:pt x="3954236" y="2544159"/>
                    <a:pt x="3935707" y="2645201"/>
                    <a:pt x="3887899" y="2721161"/>
                  </a:cubicBezTo>
                  <a:lnTo>
                    <a:pt x="3887899" y="2721161"/>
                  </a:lnTo>
                  <a:cubicBezTo>
                    <a:pt x="3806615" y="2850150"/>
                    <a:pt x="3651316" y="2915362"/>
                    <a:pt x="3425995" y="2915362"/>
                  </a:cubicBezTo>
                  <a:close/>
                  <a:moveTo>
                    <a:pt x="672586" y="98687"/>
                  </a:moveTo>
                  <a:cubicBezTo>
                    <a:pt x="455352" y="98687"/>
                    <a:pt x="249583" y="157449"/>
                    <a:pt x="132981" y="339569"/>
                  </a:cubicBezTo>
                  <a:cubicBezTo>
                    <a:pt x="37877" y="488111"/>
                    <a:pt x="48524" y="676374"/>
                    <a:pt x="164512" y="899137"/>
                  </a:cubicBezTo>
                  <a:cubicBezTo>
                    <a:pt x="368540" y="1290916"/>
                    <a:pt x="899648" y="1774011"/>
                    <a:pt x="1585236" y="2191486"/>
                  </a:cubicBezTo>
                  <a:cubicBezTo>
                    <a:pt x="2251578" y="2597290"/>
                    <a:pt x="2937985" y="2860387"/>
                    <a:pt x="3376549" y="2878302"/>
                  </a:cubicBezTo>
                  <a:cubicBezTo>
                    <a:pt x="3615691" y="2888028"/>
                    <a:pt x="3777439" y="2828754"/>
                    <a:pt x="3857187" y="2701915"/>
                  </a:cubicBezTo>
                  <a:cubicBezTo>
                    <a:pt x="3900696" y="2632813"/>
                    <a:pt x="3917383" y="2539348"/>
                    <a:pt x="3907043" y="2424281"/>
                  </a:cubicBezTo>
                  <a:cubicBezTo>
                    <a:pt x="3875717" y="2076727"/>
                    <a:pt x="3497144" y="1585339"/>
                    <a:pt x="2894170" y="1109819"/>
                  </a:cubicBezTo>
                  <a:cubicBezTo>
                    <a:pt x="2312797" y="651395"/>
                    <a:pt x="1618917" y="285209"/>
                    <a:pt x="1083304" y="154173"/>
                  </a:cubicBezTo>
                  <a:cubicBezTo>
                    <a:pt x="955339" y="122744"/>
                    <a:pt x="811608" y="98687"/>
                    <a:pt x="672586" y="98687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7" name="Freeform 6"/>
            <p:cNvSpPr/>
            <p:nvPr/>
          </p:nvSpPr>
          <p:spPr>
            <a:xfrm>
              <a:off x="7943756" y="3405464"/>
              <a:ext cx="817648" cy="747626"/>
            </a:xfrm>
            <a:custGeom>
              <a:avLst/>
              <a:gdLst/>
              <a:ahLst/>
              <a:cxnLst/>
              <a:rect l="l" t="t" r="r" b="b"/>
              <a:pathLst>
                <a:path w="817648" h="747626">
                  <a:moveTo>
                    <a:pt x="411639" y="747626"/>
                  </a:moveTo>
                  <a:cubicBezTo>
                    <a:pt x="294628" y="747626"/>
                    <a:pt x="186829" y="689990"/>
                    <a:pt x="104112" y="582090"/>
                  </a:cubicBezTo>
                  <a:cubicBezTo>
                    <a:pt x="0" y="446139"/>
                    <a:pt x="72172" y="187751"/>
                    <a:pt x="172600" y="97459"/>
                  </a:cubicBezTo>
                  <a:cubicBezTo>
                    <a:pt x="245898" y="31531"/>
                    <a:pt x="341207" y="0"/>
                    <a:pt x="441122" y="8600"/>
                  </a:cubicBezTo>
                  <a:cubicBezTo>
                    <a:pt x="546668" y="17711"/>
                    <a:pt x="645151" y="71047"/>
                    <a:pt x="711181" y="155095"/>
                  </a:cubicBezTo>
                  <a:cubicBezTo>
                    <a:pt x="796764" y="263814"/>
                    <a:pt x="817648" y="388401"/>
                    <a:pt x="770045" y="506027"/>
                  </a:cubicBezTo>
                  <a:cubicBezTo>
                    <a:pt x="718859" y="632252"/>
                    <a:pt x="597548" y="725821"/>
                    <a:pt x="460983" y="744350"/>
                  </a:cubicBezTo>
                  <a:cubicBezTo>
                    <a:pt x="444398" y="746500"/>
                    <a:pt x="427916" y="747524"/>
                    <a:pt x="411639" y="747626"/>
                  </a:cubicBezTo>
                  <a:close/>
                  <a:moveTo>
                    <a:pt x="409080" y="43304"/>
                  </a:moveTo>
                  <a:cubicBezTo>
                    <a:pt x="329946" y="43304"/>
                    <a:pt x="255419" y="71559"/>
                    <a:pt x="196759" y="124281"/>
                  </a:cubicBezTo>
                  <a:lnTo>
                    <a:pt x="196759" y="124281"/>
                  </a:lnTo>
                  <a:cubicBezTo>
                    <a:pt x="108105" y="203926"/>
                    <a:pt x="44327" y="444501"/>
                    <a:pt x="132777" y="560080"/>
                  </a:cubicBezTo>
                  <a:cubicBezTo>
                    <a:pt x="218872" y="672382"/>
                    <a:pt x="333631" y="725104"/>
                    <a:pt x="456069" y="708418"/>
                  </a:cubicBezTo>
                  <a:cubicBezTo>
                    <a:pt x="578199" y="691833"/>
                    <a:pt x="690911" y="605021"/>
                    <a:pt x="736569" y="492309"/>
                  </a:cubicBezTo>
                  <a:cubicBezTo>
                    <a:pt x="779156" y="387275"/>
                    <a:pt x="760013" y="275382"/>
                    <a:pt x="682824" y="177309"/>
                  </a:cubicBezTo>
                  <a:cubicBezTo>
                    <a:pt x="622936" y="101144"/>
                    <a:pt x="533667" y="52722"/>
                    <a:pt x="438051" y="44532"/>
                  </a:cubicBezTo>
                  <a:cubicBezTo>
                    <a:pt x="428326" y="43713"/>
                    <a:pt x="418601" y="43304"/>
                    <a:pt x="409080" y="4330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8" name="Freeform 7"/>
            <p:cNvSpPr/>
            <p:nvPr/>
          </p:nvSpPr>
          <p:spPr>
            <a:xfrm>
              <a:off x="7603675" y="1393130"/>
              <a:ext cx="963017" cy="996698"/>
            </a:xfrm>
            <a:custGeom>
              <a:avLst/>
              <a:gdLst/>
              <a:ahLst/>
              <a:cxnLst/>
              <a:rect l="l" t="t" r="r" b="b"/>
              <a:pathLst>
                <a:path w="963017" h="996698">
                  <a:moveTo>
                    <a:pt x="163181" y="136974"/>
                  </a:moveTo>
                  <a:cubicBezTo>
                    <a:pt x="69715" y="221022"/>
                    <a:pt x="0" y="470504"/>
                    <a:pt x="96946" y="597138"/>
                  </a:cubicBezTo>
                  <a:cubicBezTo>
                    <a:pt x="403142" y="996698"/>
                    <a:pt x="963017" y="557623"/>
                    <a:pt x="675555" y="192255"/>
                  </a:cubicBezTo>
                  <a:cubicBezTo>
                    <a:pt x="550866" y="33885"/>
                    <a:pt x="315512" y="0"/>
                    <a:pt x="163181" y="136974"/>
                  </a:cubicBezTo>
                  <a:lnTo>
                    <a:pt x="163181" y="136974"/>
                  </a:lnTo>
                  <a:close/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29" name="Freeform 8"/>
            <p:cNvSpPr/>
            <p:nvPr/>
          </p:nvSpPr>
          <p:spPr>
            <a:xfrm>
              <a:off x="7582382" y="1419235"/>
              <a:ext cx="817546" cy="747626"/>
            </a:xfrm>
            <a:custGeom>
              <a:avLst/>
              <a:gdLst/>
              <a:ahLst/>
              <a:cxnLst/>
              <a:rect l="l" t="t" r="r" b="b"/>
              <a:pathLst>
                <a:path w="817546" h="747626">
                  <a:moveTo>
                    <a:pt x="411537" y="747626"/>
                  </a:moveTo>
                  <a:cubicBezTo>
                    <a:pt x="294525" y="747626"/>
                    <a:pt x="186727" y="690093"/>
                    <a:pt x="104010" y="582090"/>
                  </a:cubicBezTo>
                  <a:cubicBezTo>
                    <a:pt x="0" y="446241"/>
                    <a:pt x="72070" y="187751"/>
                    <a:pt x="172497" y="97459"/>
                  </a:cubicBezTo>
                  <a:cubicBezTo>
                    <a:pt x="245796" y="31531"/>
                    <a:pt x="341105" y="0"/>
                    <a:pt x="441020" y="8599"/>
                  </a:cubicBezTo>
                  <a:cubicBezTo>
                    <a:pt x="546566" y="17711"/>
                    <a:pt x="645048" y="71047"/>
                    <a:pt x="711181" y="155094"/>
                  </a:cubicBezTo>
                  <a:cubicBezTo>
                    <a:pt x="796662" y="263814"/>
                    <a:pt x="817546" y="388401"/>
                    <a:pt x="769943" y="506027"/>
                  </a:cubicBezTo>
                  <a:cubicBezTo>
                    <a:pt x="718756" y="632354"/>
                    <a:pt x="597445" y="725820"/>
                    <a:pt x="460880" y="744350"/>
                  </a:cubicBezTo>
                  <a:cubicBezTo>
                    <a:pt x="444194" y="746500"/>
                    <a:pt x="427712" y="747626"/>
                    <a:pt x="411537" y="747626"/>
                  </a:cubicBezTo>
                  <a:close/>
                  <a:moveTo>
                    <a:pt x="408875" y="43304"/>
                  </a:moveTo>
                  <a:cubicBezTo>
                    <a:pt x="329741" y="43304"/>
                    <a:pt x="255214" y="71558"/>
                    <a:pt x="196555" y="124280"/>
                  </a:cubicBezTo>
                  <a:lnTo>
                    <a:pt x="196555" y="124280"/>
                  </a:lnTo>
                  <a:cubicBezTo>
                    <a:pt x="108003" y="203926"/>
                    <a:pt x="44122" y="444501"/>
                    <a:pt x="132572" y="560080"/>
                  </a:cubicBezTo>
                  <a:cubicBezTo>
                    <a:pt x="218565" y="672382"/>
                    <a:pt x="333427" y="725002"/>
                    <a:pt x="455864" y="708417"/>
                  </a:cubicBezTo>
                  <a:cubicBezTo>
                    <a:pt x="577994" y="691935"/>
                    <a:pt x="690706" y="605021"/>
                    <a:pt x="736364" y="492309"/>
                  </a:cubicBezTo>
                  <a:cubicBezTo>
                    <a:pt x="778951" y="387275"/>
                    <a:pt x="759808" y="275382"/>
                    <a:pt x="682721" y="177309"/>
                  </a:cubicBezTo>
                  <a:cubicBezTo>
                    <a:pt x="622731" y="101144"/>
                    <a:pt x="533462" y="52722"/>
                    <a:pt x="437847" y="44532"/>
                  </a:cubicBezTo>
                  <a:cubicBezTo>
                    <a:pt x="428121" y="43713"/>
                    <a:pt x="418498" y="43304"/>
                    <a:pt x="408875" y="4330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58159" y="4128726"/>
              <a:ext cx="963017" cy="996595"/>
            </a:xfrm>
            <a:custGeom>
              <a:avLst/>
              <a:gdLst/>
              <a:ahLst/>
              <a:cxnLst/>
              <a:rect l="l" t="t" r="r" b="b"/>
              <a:pathLst>
                <a:path w="963017" h="996595">
                  <a:moveTo>
                    <a:pt x="163181" y="136872"/>
                  </a:moveTo>
                  <a:cubicBezTo>
                    <a:pt x="69715" y="220920"/>
                    <a:pt x="0" y="470401"/>
                    <a:pt x="96946" y="597036"/>
                  </a:cubicBezTo>
                  <a:cubicBezTo>
                    <a:pt x="403142" y="996595"/>
                    <a:pt x="963017" y="557520"/>
                    <a:pt x="675555" y="192153"/>
                  </a:cubicBezTo>
                  <a:cubicBezTo>
                    <a:pt x="550866" y="33783"/>
                    <a:pt x="315511" y="0"/>
                    <a:pt x="163181" y="136872"/>
                  </a:cubicBezTo>
                  <a:lnTo>
                    <a:pt x="163181" y="136872"/>
                  </a:lnTo>
                  <a:close/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36763" y="4154728"/>
              <a:ext cx="817444" cy="747626"/>
            </a:xfrm>
            <a:custGeom>
              <a:avLst/>
              <a:gdLst/>
              <a:ahLst/>
              <a:cxnLst/>
              <a:rect l="l" t="t" r="r" b="b"/>
              <a:pathLst>
                <a:path w="817444" h="747626">
                  <a:moveTo>
                    <a:pt x="411537" y="747626"/>
                  </a:moveTo>
                  <a:cubicBezTo>
                    <a:pt x="294525" y="747626"/>
                    <a:pt x="186727" y="689990"/>
                    <a:pt x="104010" y="582090"/>
                  </a:cubicBezTo>
                  <a:cubicBezTo>
                    <a:pt x="0" y="446242"/>
                    <a:pt x="72070" y="187751"/>
                    <a:pt x="172497" y="97459"/>
                  </a:cubicBezTo>
                  <a:cubicBezTo>
                    <a:pt x="245796" y="31531"/>
                    <a:pt x="341105" y="0"/>
                    <a:pt x="440918" y="8600"/>
                  </a:cubicBezTo>
                  <a:cubicBezTo>
                    <a:pt x="546566" y="17711"/>
                    <a:pt x="645048" y="71047"/>
                    <a:pt x="711079" y="155095"/>
                  </a:cubicBezTo>
                  <a:cubicBezTo>
                    <a:pt x="796560" y="263814"/>
                    <a:pt x="817444" y="388401"/>
                    <a:pt x="769840" y="506027"/>
                  </a:cubicBezTo>
                  <a:cubicBezTo>
                    <a:pt x="718654" y="632252"/>
                    <a:pt x="597343" y="725821"/>
                    <a:pt x="460778" y="744350"/>
                  </a:cubicBezTo>
                  <a:cubicBezTo>
                    <a:pt x="444296" y="746500"/>
                    <a:pt x="427814" y="747626"/>
                    <a:pt x="411537" y="747626"/>
                  </a:cubicBezTo>
                  <a:close/>
                  <a:moveTo>
                    <a:pt x="408978" y="43304"/>
                  </a:moveTo>
                  <a:cubicBezTo>
                    <a:pt x="329844" y="43304"/>
                    <a:pt x="255317" y="71559"/>
                    <a:pt x="196657" y="124280"/>
                  </a:cubicBezTo>
                  <a:lnTo>
                    <a:pt x="196657" y="124280"/>
                  </a:lnTo>
                  <a:cubicBezTo>
                    <a:pt x="108105" y="203926"/>
                    <a:pt x="44225" y="444604"/>
                    <a:pt x="132675" y="560080"/>
                  </a:cubicBezTo>
                  <a:cubicBezTo>
                    <a:pt x="218667" y="672382"/>
                    <a:pt x="333529" y="725002"/>
                    <a:pt x="455967" y="708417"/>
                  </a:cubicBezTo>
                  <a:cubicBezTo>
                    <a:pt x="578097" y="691936"/>
                    <a:pt x="690809" y="605021"/>
                    <a:pt x="736467" y="492309"/>
                  </a:cubicBezTo>
                  <a:cubicBezTo>
                    <a:pt x="779054" y="387275"/>
                    <a:pt x="759910" y="275382"/>
                    <a:pt x="682721" y="177309"/>
                  </a:cubicBezTo>
                  <a:cubicBezTo>
                    <a:pt x="622731" y="101144"/>
                    <a:pt x="533463" y="52722"/>
                    <a:pt x="437847" y="44532"/>
                  </a:cubicBezTo>
                  <a:cubicBezTo>
                    <a:pt x="428224" y="43713"/>
                    <a:pt x="418498" y="43304"/>
                    <a:pt x="408978" y="43304"/>
                  </a:cubicBez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637303" y="4724533"/>
              <a:ext cx="963120" cy="996698"/>
            </a:xfrm>
            <a:custGeom>
              <a:avLst/>
              <a:gdLst/>
              <a:ahLst/>
              <a:cxnLst/>
              <a:rect l="l" t="t" r="r" b="b"/>
              <a:pathLst>
                <a:path w="963120" h="996698">
                  <a:moveTo>
                    <a:pt x="163181" y="136975"/>
                  </a:moveTo>
                  <a:cubicBezTo>
                    <a:pt x="69715" y="221125"/>
                    <a:pt x="0" y="470606"/>
                    <a:pt x="97049" y="597139"/>
                  </a:cubicBezTo>
                  <a:cubicBezTo>
                    <a:pt x="403244" y="996698"/>
                    <a:pt x="963119" y="557623"/>
                    <a:pt x="675555" y="192256"/>
                  </a:cubicBezTo>
                  <a:cubicBezTo>
                    <a:pt x="550865" y="33886"/>
                    <a:pt x="315409" y="0"/>
                    <a:pt x="163181" y="136975"/>
                  </a:cubicBezTo>
                  <a:lnTo>
                    <a:pt x="163181" y="136975"/>
                  </a:lnTo>
                  <a:close/>
                </a:path>
              </a:pathLst>
            </a:custGeom>
            <a:solidFill>
              <a:srgbClr val="FDD67A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615907" y="4750740"/>
              <a:ext cx="817444" cy="747523"/>
            </a:xfrm>
            <a:custGeom>
              <a:avLst/>
              <a:gdLst/>
              <a:ahLst/>
              <a:cxnLst/>
              <a:rect l="l" t="t" r="r" b="b"/>
              <a:pathLst>
                <a:path w="817444" h="747523">
                  <a:moveTo>
                    <a:pt x="411537" y="747524"/>
                  </a:moveTo>
                  <a:cubicBezTo>
                    <a:pt x="294526" y="747524"/>
                    <a:pt x="186727" y="689888"/>
                    <a:pt x="104011" y="581988"/>
                  </a:cubicBezTo>
                  <a:cubicBezTo>
                    <a:pt x="0" y="446139"/>
                    <a:pt x="71968" y="187752"/>
                    <a:pt x="172395" y="97357"/>
                  </a:cubicBezTo>
                  <a:lnTo>
                    <a:pt x="172395" y="97357"/>
                  </a:lnTo>
                  <a:cubicBezTo>
                    <a:pt x="245694" y="31429"/>
                    <a:pt x="341003" y="0"/>
                    <a:pt x="440816" y="8497"/>
                  </a:cubicBezTo>
                  <a:cubicBezTo>
                    <a:pt x="546464" y="17609"/>
                    <a:pt x="644844" y="70945"/>
                    <a:pt x="710977" y="154992"/>
                  </a:cubicBezTo>
                  <a:cubicBezTo>
                    <a:pt x="796560" y="263712"/>
                    <a:pt x="817444" y="388299"/>
                    <a:pt x="769841" y="505925"/>
                  </a:cubicBezTo>
                  <a:cubicBezTo>
                    <a:pt x="718757" y="632150"/>
                    <a:pt x="597343" y="725719"/>
                    <a:pt x="460778" y="744248"/>
                  </a:cubicBezTo>
                  <a:cubicBezTo>
                    <a:pt x="444296" y="746398"/>
                    <a:pt x="427815" y="747524"/>
                    <a:pt x="411537" y="747524"/>
                  </a:cubicBezTo>
                  <a:close/>
                  <a:moveTo>
                    <a:pt x="196658" y="124178"/>
                  </a:moveTo>
                  <a:cubicBezTo>
                    <a:pt x="108105" y="203824"/>
                    <a:pt x="44327" y="444502"/>
                    <a:pt x="132777" y="559978"/>
                  </a:cubicBezTo>
                  <a:cubicBezTo>
                    <a:pt x="218872" y="672280"/>
                    <a:pt x="333734" y="725002"/>
                    <a:pt x="456069" y="708315"/>
                  </a:cubicBezTo>
                  <a:cubicBezTo>
                    <a:pt x="578200" y="691731"/>
                    <a:pt x="690912" y="604919"/>
                    <a:pt x="736570" y="492207"/>
                  </a:cubicBezTo>
                  <a:cubicBezTo>
                    <a:pt x="779157" y="387173"/>
                    <a:pt x="760013" y="275280"/>
                    <a:pt x="682824" y="177207"/>
                  </a:cubicBezTo>
                  <a:cubicBezTo>
                    <a:pt x="622834" y="101042"/>
                    <a:pt x="533668" y="52620"/>
                    <a:pt x="437949" y="44430"/>
                  </a:cubicBezTo>
                  <a:cubicBezTo>
                    <a:pt x="348066" y="36752"/>
                    <a:pt x="262381" y="65007"/>
                    <a:pt x="196658" y="124178"/>
                  </a:cubicBezTo>
                  <a:lnTo>
                    <a:pt x="196658" y="124178"/>
                  </a:lnTo>
                  <a:close/>
                </a:path>
              </a:pathLst>
            </a:custGeom>
            <a:solidFill>
              <a:srgbClr val="51647E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81023" y="1083937"/>
            <a:ext cx="609203" cy="558800"/>
            <a:chOff x="7701886" y="1540200"/>
            <a:chExt cx="609203" cy="558800"/>
          </a:xfrm>
        </p:grpSpPr>
        <p:sp>
          <p:nvSpPr>
            <p:cNvPr id="20" name="TextBox 19"/>
            <p:cNvSpPr txBox="1"/>
            <p:nvPr/>
          </p:nvSpPr>
          <p:spPr>
            <a:xfrm>
              <a:off x="7701886" y="1540200"/>
              <a:ext cx="609203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>
                  <a:solidFill>
                    <a:srgbClr val="51647E"/>
                  </a:solidFill>
                  <a:latin typeface="Microsoft YaHei"/>
                  <a:ea typeface="Microsoft YaHei"/>
                </a:rPr>
                <a:t>1</a:t>
              </a:r>
              <a:endParaRPr lang="en-US" sz="11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335" y="3823313"/>
            <a:ext cx="609203" cy="558800"/>
            <a:chOff x="6151198" y="4279576"/>
            <a:chExt cx="609203" cy="558800"/>
          </a:xfrm>
        </p:grpSpPr>
        <p:sp>
          <p:nvSpPr>
            <p:cNvPr id="21" name="TextBox 20"/>
            <p:cNvSpPr txBox="1"/>
            <p:nvPr/>
          </p:nvSpPr>
          <p:spPr>
            <a:xfrm>
              <a:off x="6151198" y="4279576"/>
              <a:ext cx="609203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>
                  <a:solidFill>
                    <a:srgbClr val="51647E"/>
                  </a:solidFill>
                  <a:latin typeface="Microsoft YaHei"/>
                  <a:ea typeface="Microsoft YaHei"/>
                </a:rPr>
                <a:t>2</a:t>
              </a:r>
              <a:endParaRPr lang="en-US" sz="11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08697" y="4403754"/>
            <a:ext cx="609203" cy="558800"/>
            <a:chOff x="9729560" y="4860017"/>
            <a:chExt cx="609203" cy="558800"/>
          </a:xfrm>
        </p:grpSpPr>
        <p:sp>
          <p:nvSpPr>
            <p:cNvPr id="22" name="TextBox 21"/>
            <p:cNvSpPr txBox="1"/>
            <p:nvPr/>
          </p:nvSpPr>
          <p:spPr>
            <a:xfrm>
              <a:off x="9729560" y="4860017"/>
              <a:ext cx="609203" cy="558800"/>
            </a:xfrm>
            <a:prstGeom prst="rect">
              <a:avLst/>
            </a:prstGeom>
          </p:spPr>
          <p:txBody>
            <a:bodyPr lIns="0" tIns="0" rIns="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>
                  <a:solidFill>
                    <a:srgbClr val="51647E"/>
                  </a:solidFill>
                  <a:latin typeface="Microsoft YaHei"/>
                  <a:ea typeface="Microsoft YaHei"/>
                </a:rPr>
                <a:t>3</a:t>
              </a:r>
              <a:endParaRPr lang="en-US" sz="1100"/>
            </a:p>
          </p:txBody>
        </p:sp>
      </p:grpSp>
      <p:pic>
        <p:nvPicPr>
          <p:cNvPr id="30" name="小源问答">
            <a:hlinkClick r:id="" action="ppaction://media"/>
            <a:extLst>
              <a:ext uri="{FF2B5EF4-FFF2-40B4-BE49-F238E27FC236}">
                <a16:creationId xmlns:a16="http://schemas.microsoft.com/office/drawing/2014/main" id="{73F9AF3F-CEB9-4953-AFD0-C65F0985553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88680" y="203200"/>
            <a:ext cx="2727648" cy="5846386"/>
          </a:xfrm>
          <a:prstGeom prst="rect">
            <a:avLst/>
          </a:prstGeom>
        </p:spPr>
      </p:pic>
      <p:sp>
        <p:nvSpPr>
          <p:cNvPr id="31" name="iconfont-1054-809962">
            <a:extLst>
              <a:ext uri="{FF2B5EF4-FFF2-40B4-BE49-F238E27FC236}">
                <a16:creationId xmlns:a16="http://schemas.microsoft.com/office/drawing/2014/main" id="{8C19B083-86E0-4BB0-8229-21636CB9F44E}"/>
              </a:ext>
            </a:extLst>
          </p:cNvPr>
          <p:cNvSpPr>
            <a:spLocks noChangeAspect="1"/>
          </p:cNvSpPr>
          <p:nvPr/>
        </p:nvSpPr>
        <p:spPr bwMode="auto">
          <a:xfrm>
            <a:off x="8064500" y="2516708"/>
            <a:ext cx="580612" cy="609685"/>
          </a:xfrm>
          <a:custGeom>
            <a:avLst/>
            <a:gdLst>
              <a:gd name="T0" fmla="*/ 4938 w 11316"/>
              <a:gd name="T1" fmla="*/ 4602 h 11881"/>
              <a:gd name="T2" fmla="*/ 6079 w 11316"/>
              <a:gd name="T3" fmla="*/ 11217 h 11881"/>
              <a:gd name="T4" fmla="*/ 7618 w 11316"/>
              <a:gd name="T5" fmla="*/ 9743 h 11881"/>
              <a:gd name="T6" fmla="*/ 9148 w 11316"/>
              <a:gd name="T7" fmla="*/ 11792 h 11881"/>
              <a:gd name="T8" fmla="*/ 9447 w 11316"/>
              <a:gd name="T9" fmla="*/ 11806 h 11881"/>
              <a:gd name="T10" fmla="*/ 10100 w 11316"/>
              <a:gd name="T11" fmla="*/ 11328 h 11881"/>
              <a:gd name="T12" fmla="*/ 10175 w 11316"/>
              <a:gd name="T13" fmla="*/ 11041 h 11881"/>
              <a:gd name="T14" fmla="*/ 8686 w 11316"/>
              <a:gd name="T15" fmla="*/ 9048 h 11881"/>
              <a:gd name="T16" fmla="*/ 10744 w 11316"/>
              <a:gd name="T17" fmla="*/ 8378 h 11881"/>
              <a:gd name="T18" fmla="*/ 4938 w 11316"/>
              <a:gd name="T19" fmla="*/ 4602 h 11881"/>
              <a:gd name="T20" fmla="*/ 3096 w 11316"/>
              <a:gd name="T21" fmla="*/ 7657 h 11881"/>
              <a:gd name="T22" fmla="*/ 1398 w 11316"/>
              <a:gd name="T23" fmla="*/ 8898 h 11881"/>
              <a:gd name="T24" fmla="*/ 1298 w 11316"/>
              <a:gd name="T25" fmla="*/ 9716 h 11881"/>
              <a:gd name="T26" fmla="*/ 2132 w 11316"/>
              <a:gd name="T27" fmla="*/ 9866 h 11881"/>
              <a:gd name="T28" fmla="*/ 3831 w 11316"/>
              <a:gd name="T29" fmla="*/ 8625 h 11881"/>
              <a:gd name="T30" fmla="*/ 3934 w 11316"/>
              <a:gd name="T31" fmla="*/ 7789 h 11881"/>
              <a:gd name="T32" fmla="*/ 3096 w 11316"/>
              <a:gd name="T33" fmla="*/ 7657 h 11881"/>
              <a:gd name="T34" fmla="*/ 11113 w 11316"/>
              <a:gd name="T35" fmla="*/ 2539 h 11881"/>
              <a:gd name="T36" fmla="*/ 10275 w 11316"/>
              <a:gd name="T37" fmla="*/ 2408 h 11881"/>
              <a:gd name="T38" fmla="*/ 8588 w 11316"/>
              <a:gd name="T39" fmla="*/ 3642 h 11881"/>
              <a:gd name="T40" fmla="*/ 8477 w 11316"/>
              <a:gd name="T41" fmla="*/ 4467 h 11881"/>
              <a:gd name="T42" fmla="*/ 9324 w 11316"/>
              <a:gd name="T43" fmla="*/ 4609 h 11881"/>
              <a:gd name="T44" fmla="*/ 11010 w 11316"/>
              <a:gd name="T45" fmla="*/ 3375 h 11881"/>
              <a:gd name="T46" fmla="*/ 11113 w 11316"/>
              <a:gd name="T47" fmla="*/ 2539 h 11881"/>
              <a:gd name="T48" fmla="*/ 3233 w 11316"/>
              <a:gd name="T49" fmla="*/ 1262 h 11881"/>
              <a:gd name="T50" fmla="*/ 2399 w 11316"/>
              <a:gd name="T51" fmla="*/ 1137 h 11881"/>
              <a:gd name="T52" fmla="*/ 2295 w 11316"/>
              <a:gd name="T53" fmla="*/ 1948 h 11881"/>
              <a:gd name="T54" fmla="*/ 3614 w 11316"/>
              <a:gd name="T55" fmla="*/ 3683 h 11881"/>
              <a:gd name="T56" fmla="*/ 4436 w 11316"/>
              <a:gd name="T57" fmla="*/ 3817 h 11881"/>
              <a:gd name="T58" fmla="*/ 4552 w 11316"/>
              <a:gd name="T59" fmla="*/ 2997 h 11881"/>
              <a:gd name="T60" fmla="*/ 3233 w 11316"/>
              <a:gd name="T61" fmla="*/ 1262 h 11881"/>
              <a:gd name="T62" fmla="*/ 6564 w 11316"/>
              <a:gd name="T63" fmla="*/ 3324 h 11881"/>
              <a:gd name="T64" fmla="*/ 7235 w 11316"/>
              <a:gd name="T65" fmla="*/ 2834 h 11881"/>
              <a:gd name="T66" fmla="*/ 7500 w 11316"/>
              <a:gd name="T67" fmla="*/ 736 h 11881"/>
              <a:gd name="T68" fmla="*/ 6980 w 11316"/>
              <a:gd name="T69" fmla="*/ 53 h 11881"/>
              <a:gd name="T70" fmla="*/ 6310 w 11316"/>
              <a:gd name="T71" fmla="*/ 542 h 11881"/>
              <a:gd name="T72" fmla="*/ 6044 w 11316"/>
              <a:gd name="T73" fmla="*/ 2641 h 11881"/>
              <a:gd name="T74" fmla="*/ 6564 w 11316"/>
              <a:gd name="T75" fmla="*/ 3324 h 11881"/>
              <a:gd name="T76" fmla="*/ 3364 w 11316"/>
              <a:gd name="T77" fmla="*/ 5665 h 11881"/>
              <a:gd name="T78" fmla="*/ 2844 w 11316"/>
              <a:gd name="T79" fmla="*/ 4982 h 11881"/>
              <a:gd name="T80" fmla="*/ 719 w 11316"/>
              <a:gd name="T81" fmla="*/ 4632 h 11881"/>
              <a:gd name="T82" fmla="*/ 48 w 11316"/>
              <a:gd name="T83" fmla="*/ 5122 h 11881"/>
              <a:gd name="T84" fmla="*/ 568 w 11316"/>
              <a:gd name="T85" fmla="*/ 5806 h 11881"/>
              <a:gd name="T86" fmla="*/ 2693 w 11316"/>
              <a:gd name="T87" fmla="*/ 6155 h 11881"/>
              <a:gd name="T88" fmla="*/ 3364 w 11316"/>
              <a:gd name="T89" fmla="*/ 5665 h 1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16" h="11881">
                <a:moveTo>
                  <a:pt x="4938" y="4602"/>
                </a:moveTo>
                <a:lnTo>
                  <a:pt x="6079" y="11217"/>
                </a:lnTo>
                <a:cubicBezTo>
                  <a:pt x="6079" y="11217"/>
                  <a:pt x="6922" y="10349"/>
                  <a:pt x="7618" y="9743"/>
                </a:cubicBezTo>
                <a:lnTo>
                  <a:pt x="9148" y="11792"/>
                </a:lnTo>
                <a:cubicBezTo>
                  <a:pt x="9210" y="11875"/>
                  <a:pt x="9344" y="11881"/>
                  <a:pt x="9447" y="11806"/>
                </a:cubicBezTo>
                <a:lnTo>
                  <a:pt x="10100" y="11328"/>
                </a:lnTo>
                <a:cubicBezTo>
                  <a:pt x="10204" y="11253"/>
                  <a:pt x="10237" y="11124"/>
                  <a:pt x="10175" y="11041"/>
                </a:cubicBezTo>
                <a:lnTo>
                  <a:pt x="8686" y="9048"/>
                </a:lnTo>
                <a:cubicBezTo>
                  <a:pt x="9464" y="8734"/>
                  <a:pt x="10744" y="8378"/>
                  <a:pt x="10744" y="8378"/>
                </a:cubicBezTo>
                <a:lnTo>
                  <a:pt x="4938" y="4602"/>
                </a:lnTo>
                <a:close/>
                <a:moveTo>
                  <a:pt x="3096" y="7657"/>
                </a:moveTo>
                <a:lnTo>
                  <a:pt x="1398" y="8898"/>
                </a:lnTo>
                <a:cubicBezTo>
                  <a:pt x="1141" y="9086"/>
                  <a:pt x="1095" y="9448"/>
                  <a:pt x="1298" y="9716"/>
                </a:cubicBezTo>
                <a:cubicBezTo>
                  <a:pt x="1501" y="9983"/>
                  <a:pt x="1876" y="10054"/>
                  <a:pt x="2132" y="9866"/>
                </a:cubicBezTo>
                <a:lnTo>
                  <a:pt x="3831" y="8625"/>
                </a:lnTo>
                <a:cubicBezTo>
                  <a:pt x="4093" y="8433"/>
                  <a:pt x="4137" y="8056"/>
                  <a:pt x="3934" y="7789"/>
                </a:cubicBezTo>
                <a:cubicBezTo>
                  <a:pt x="3732" y="7521"/>
                  <a:pt x="3359" y="7465"/>
                  <a:pt x="3096" y="7657"/>
                </a:cubicBezTo>
                <a:close/>
                <a:moveTo>
                  <a:pt x="11113" y="2539"/>
                </a:moveTo>
                <a:cubicBezTo>
                  <a:pt x="10910" y="2272"/>
                  <a:pt x="10543" y="2212"/>
                  <a:pt x="10275" y="2408"/>
                </a:cubicBezTo>
                <a:lnTo>
                  <a:pt x="8588" y="3642"/>
                </a:lnTo>
                <a:cubicBezTo>
                  <a:pt x="8320" y="3838"/>
                  <a:pt x="8274" y="4200"/>
                  <a:pt x="8477" y="4467"/>
                </a:cubicBezTo>
                <a:cubicBezTo>
                  <a:pt x="8680" y="4734"/>
                  <a:pt x="9056" y="4805"/>
                  <a:pt x="9324" y="4609"/>
                </a:cubicBezTo>
                <a:lnTo>
                  <a:pt x="11010" y="3375"/>
                </a:lnTo>
                <a:cubicBezTo>
                  <a:pt x="11278" y="3179"/>
                  <a:pt x="11316" y="2806"/>
                  <a:pt x="11113" y="2539"/>
                </a:cubicBezTo>
                <a:close/>
                <a:moveTo>
                  <a:pt x="3233" y="1262"/>
                </a:moveTo>
                <a:cubicBezTo>
                  <a:pt x="3034" y="1001"/>
                  <a:pt x="2668" y="941"/>
                  <a:pt x="2399" y="1137"/>
                </a:cubicBezTo>
                <a:cubicBezTo>
                  <a:pt x="2148" y="1321"/>
                  <a:pt x="2096" y="1686"/>
                  <a:pt x="2295" y="1948"/>
                </a:cubicBezTo>
                <a:lnTo>
                  <a:pt x="3614" y="3683"/>
                </a:lnTo>
                <a:cubicBezTo>
                  <a:pt x="3813" y="3946"/>
                  <a:pt x="4185" y="4001"/>
                  <a:pt x="4436" y="3817"/>
                </a:cubicBezTo>
                <a:cubicBezTo>
                  <a:pt x="4704" y="3621"/>
                  <a:pt x="4752" y="3259"/>
                  <a:pt x="4552" y="2997"/>
                </a:cubicBezTo>
                <a:lnTo>
                  <a:pt x="3233" y="1262"/>
                </a:lnTo>
                <a:close/>
                <a:moveTo>
                  <a:pt x="6564" y="3324"/>
                </a:moveTo>
                <a:cubicBezTo>
                  <a:pt x="6892" y="3377"/>
                  <a:pt x="7192" y="3157"/>
                  <a:pt x="7235" y="2834"/>
                </a:cubicBezTo>
                <a:lnTo>
                  <a:pt x="7500" y="736"/>
                </a:lnTo>
                <a:cubicBezTo>
                  <a:pt x="7542" y="414"/>
                  <a:pt x="7312" y="111"/>
                  <a:pt x="6980" y="53"/>
                </a:cubicBezTo>
                <a:cubicBezTo>
                  <a:pt x="6653" y="0"/>
                  <a:pt x="6352" y="220"/>
                  <a:pt x="6310" y="542"/>
                </a:cubicBezTo>
                <a:lnTo>
                  <a:pt x="6044" y="2641"/>
                </a:lnTo>
                <a:cubicBezTo>
                  <a:pt x="6004" y="2964"/>
                  <a:pt x="6233" y="3266"/>
                  <a:pt x="6564" y="3324"/>
                </a:cubicBezTo>
                <a:close/>
                <a:moveTo>
                  <a:pt x="3364" y="5665"/>
                </a:moveTo>
                <a:cubicBezTo>
                  <a:pt x="3396" y="5341"/>
                  <a:pt x="3166" y="5039"/>
                  <a:pt x="2844" y="4982"/>
                </a:cubicBezTo>
                <a:lnTo>
                  <a:pt x="719" y="4632"/>
                </a:lnTo>
                <a:cubicBezTo>
                  <a:pt x="380" y="4587"/>
                  <a:pt x="85" y="4803"/>
                  <a:pt x="48" y="5122"/>
                </a:cubicBezTo>
                <a:cubicBezTo>
                  <a:pt x="0" y="5459"/>
                  <a:pt x="229" y="5761"/>
                  <a:pt x="568" y="5806"/>
                </a:cubicBezTo>
                <a:lnTo>
                  <a:pt x="2693" y="6155"/>
                </a:lnTo>
                <a:cubicBezTo>
                  <a:pt x="3015" y="6211"/>
                  <a:pt x="3311" y="5995"/>
                  <a:pt x="3364" y="56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F38D24-1C8C-4EF8-A5EC-B49C6A3C7F5B}"/>
              </a:ext>
            </a:extLst>
          </p:cNvPr>
          <p:cNvSpPr txBox="1"/>
          <p:nvPr/>
        </p:nvSpPr>
        <p:spPr>
          <a:xfrm>
            <a:off x="8748307" y="25848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点击播放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303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98;#8262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855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444</Words>
  <Application>Microsoft Office PowerPoint</Application>
  <PresentationFormat>自定义</PresentationFormat>
  <Paragraphs>57</Paragraphs>
  <Slides>12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56</cp:revision>
  <dcterms:created xsi:type="dcterms:W3CDTF">2006-08-16T00:00:00Z</dcterms:created>
  <dcterms:modified xsi:type="dcterms:W3CDTF">2020-03-07T10:58:46Z</dcterms:modified>
</cp:coreProperties>
</file>