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268"/>
    <a:srgbClr val="FA6F61"/>
    <a:srgbClr val="FE6F61"/>
    <a:srgbClr val="D66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5D98-C14E-4A94-B59D-1D35B83AFF0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2B8E-A494-4EEF-8D38-A195E4776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2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5D98-C14E-4A94-B59D-1D35B83AFF0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2B8E-A494-4EEF-8D38-A195E4776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7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5D98-C14E-4A94-B59D-1D35B83AFF0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2B8E-A494-4EEF-8D38-A195E4776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1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5D98-C14E-4A94-B59D-1D35B83AFF0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2B8E-A494-4EEF-8D38-A195E4776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6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5D98-C14E-4A94-B59D-1D35B83AFF0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2B8E-A494-4EEF-8D38-A195E4776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1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5D98-C14E-4A94-B59D-1D35B83AFF0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2B8E-A494-4EEF-8D38-A195E4776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40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5D98-C14E-4A94-B59D-1D35B83AFF0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2B8E-A494-4EEF-8D38-A195E4776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7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5D98-C14E-4A94-B59D-1D35B83AFF0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2B8E-A494-4EEF-8D38-A195E4776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3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5D98-C14E-4A94-B59D-1D35B83AFF0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2B8E-A494-4EEF-8D38-A195E4776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8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5D98-C14E-4A94-B59D-1D35B83AFF0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2B8E-A494-4EEF-8D38-A195E4776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5D98-C14E-4A94-B59D-1D35B83AFF0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2B8E-A494-4EEF-8D38-A195E4776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2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5D98-C14E-4A94-B59D-1D35B83AFF0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2B8E-A494-4EEF-8D38-A195E4776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4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257" y="0"/>
            <a:ext cx="181428" cy="6858000"/>
          </a:xfrm>
          <a:prstGeom prst="rect">
            <a:avLst/>
          </a:prstGeom>
          <a:solidFill>
            <a:srgbClr val="FE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눈물 방울 7"/>
          <p:cNvSpPr/>
          <p:nvPr/>
        </p:nvSpPr>
        <p:spPr>
          <a:xfrm rot="11064822">
            <a:off x="4615544" y="1803401"/>
            <a:ext cx="1959428" cy="1959428"/>
          </a:xfrm>
          <a:prstGeom prst="teardrop">
            <a:avLst>
              <a:gd name="adj" fmla="val 83760"/>
            </a:avLst>
          </a:prstGeom>
          <a:solidFill>
            <a:srgbClr val="FE6F6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눈물 방울 9"/>
          <p:cNvSpPr/>
          <p:nvPr/>
        </p:nvSpPr>
        <p:spPr>
          <a:xfrm rot="11461207">
            <a:off x="4504310" y="1692168"/>
            <a:ext cx="1959428" cy="1959428"/>
          </a:xfrm>
          <a:prstGeom prst="teardrop">
            <a:avLst>
              <a:gd name="adj" fmla="val 83760"/>
            </a:avLst>
          </a:prstGeom>
          <a:solidFill>
            <a:srgbClr val="FE6F6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92995" y="5778994"/>
            <a:ext cx="2612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PZZ</a:t>
            </a:r>
            <a:endParaRPr lang="ko-KR" altLang="en-US" sz="800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72178" y="2019022"/>
            <a:ext cx="2121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>
                <a:latin typeface="Grandfather Swashes" panose="00000500000000000000" pitchFamily="50" charset="0"/>
                <a:ea typeface="포천 막걸리체" panose="02030503000000000000" pitchFamily="18" charset="-127"/>
              </a:rPr>
              <a:t>k</a:t>
            </a:r>
            <a:endParaRPr lang="ko-KR" altLang="en-US" sz="9600">
              <a:latin typeface="Grandfather Swashes" panose="00000500000000000000" pitchFamily="50" charset="0"/>
              <a:ea typeface="포천 막걸리체" panose="02030503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0415" y="1859340"/>
            <a:ext cx="3209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smtClean="0">
                <a:solidFill>
                  <a:schemeClr val="tx1">
                    <a:alpha val="80000"/>
                  </a:schemeClr>
                </a:solidFill>
                <a:latin typeface="Grandfather Swashes" panose="00000500000000000000" pitchFamily="50" charset="0"/>
                <a:ea typeface="포천 막걸리체" panose="02030503000000000000" pitchFamily="18" charset="-127"/>
              </a:rPr>
              <a:t>n</a:t>
            </a:r>
            <a:endParaRPr lang="ko-KR" altLang="en-US" sz="9600">
              <a:solidFill>
                <a:schemeClr val="tx1">
                  <a:alpha val="60000"/>
                </a:schemeClr>
              </a:solidFill>
              <a:latin typeface="Grandfather Swashes" panose="00000500000000000000" pitchFamily="50" charset="0"/>
              <a:ea typeface="포천 막걸리체" panose="02030503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6248" y="2178704"/>
            <a:ext cx="3209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smtClean="0">
                <a:solidFill>
                  <a:schemeClr val="tx1">
                    <a:alpha val="80000"/>
                  </a:schemeClr>
                </a:solidFill>
                <a:latin typeface="Shockwave Brush" pitchFamily="2" charset="0"/>
                <a:ea typeface="포천 막걸리체" panose="02030503000000000000" pitchFamily="18" charset="-127"/>
              </a:rPr>
              <a:t>Pzz</a:t>
            </a:r>
            <a:endParaRPr lang="ko-KR" altLang="en-US" sz="9600">
              <a:solidFill>
                <a:schemeClr val="tx1">
                  <a:alpha val="60000"/>
                </a:schemeClr>
              </a:solidFill>
              <a:latin typeface="Shockwave Brush" pitchFamily="2" charset="0"/>
              <a:ea typeface="포천 막걸리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8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31" y="2654773"/>
            <a:ext cx="7145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mtClean="0">
                <a:latin typeface="Forte" panose="03060902040502070203" pitchFamily="66" charset="0"/>
              </a:rPr>
              <a:t>Poza ‘n’ gzee</a:t>
            </a:r>
            <a:endParaRPr lang="ko-KR" altLang="en-US" sz="7200">
              <a:latin typeface="Forte" panose="03060902040502070203" pitchFamily="66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818498" y="2798291"/>
            <a:ext cx="926187" cy="92618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3352" y="1572185"/>
            <a:ext cx="5357132" cy="38056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25263">
            <a:off x="1712258" y="4609704"/>
            <a:ext cx="3138668" cy="2987407"/>
          </a:xfrm>
          <a:prstGeom prst="rect">
            <a:avLst/>
          </a:prstGeom>
        </p:spPr>
      </p:pic>
      <p:sp>
        <p:nvSpPr>
          <p:cNvPr id="14" name="자유형 13"/>
          <p:cNvSpPr/>
          <p:nvPr/>
        </p:nvSpPr>
        <p:spPr>
          <a:xfrm rot="2330790">
            <a:off x="6960963" y="1206240"/>
            <a:ext cx="1281488" cy="1215432"/>
          </a:xfrm>
          <a:custGeom>
            <a:avLst/>
            <a:gdLst>
              <a:gd name="connsiteX0" fmla="*/ 920750 w 2463800"/>
              <a:gd name="connsiteY0" fmla="*/ 0 h 2336800"/>
              <a:gd name="connsiteX1" fmla="*/ 1536700 w 2463800"/>
              <a:gd name="connsiteY1" fmla="*/ 0 h 2336800"/>
              <a:gd name="connsiteX2" fmla="*/ 1651000 w 2463800"/>
              <a:gd name="connsiteY2" fmla="*/ 19050 h 2336800"/>
              <a:gd name="connsiteX3" fmla="*/ 1689100 w 2463800"/>
              <a:gd name="connsiteY3" fmla="*/ 57150 h 2336800"/>
              <a:gd name="connsiteX4" fmla="*/ 2457450 w 2463800"/>
              <a:gd name="connsiteY4" fmla="*/ 1314450 h 2336800"/>
              <a:gd name="connsiteX5" fmla="*/ 2463800 w 2463800"/>
              <a:gd name="connsiteY5" fmla="*/ 1397000 h 2336800"/>
              <a:gd name="connsiteX6" fmla="*/ 2432050 w 2463800"/>
              <a:gd name="connsiteY6" fmla="*/ 1555750 h 2336800"/>
              <a:gd name="connsiteX7" fmla="*/ 1397000 w 2463800"/>
              <a:gd name="connsiteY7" fmla="*/ 2279650 h 2336800"/>
              <a:gd name="connsiteX8" fmla="*/ 1308100 w 2463800"/>
              <a:gd name="connsiteY8" fmla="*/ 2324100 h 2336800"/>
              <a:gd name="connsiteX9" fmla="*/ 1238250 w 2463800"/>
              <a:gd name="connsiteY9" fmla="*/ 2336800 h 2336800"/>
              <a:gd name="connsiteX10" fmla="*/ 1117600 w 2463800"/>
              <a:gd name="connsiteY10" fmla="*/ 2330450 h 2336800"/>
              <a:gd name="connsiteX11" fmla="*/ 1003300 w 2463800"/>
              <a:gd name="connsiteY11" fmla="*/ 2273300 h 2336800"/>
              <a:gd name="connsiteX12" fmla="*/ 127000 w 2463800"/>
              <a:gd name="connsiteY12" fmla="*/ 1720850 h 2336800"/>
              <a:gd name="connsiteX13" fmla="*/ 44450 w 2463800"/>
              <a:gd name="connsiteY13" fmla="*/ 1663700 h 2336800"/>
              <a:gd name="connsiteX14" fmla="*/ 19050 w 2463800"/>
              <a:gd name="connsiteY14" fmla="*/ 1574800 h 2336800"/>
              <a:gd name="connsiteX15" fmla="*/ 0 w 2463800"/>
              <a:gd name="connsiteY15" fmla="*/ 1460500 h 2336800"/>
              <a:gd name="connsiteX16" fmla="*/ 63500 w 2463800"/>
              <a:gd name="connsiteY16" fmla="*/ 1276350 h 2336800"/>
              <a:gd name="connsiteX17" fmla="*/ 736600 w 2463800"/>
              <a:gd name="connsiteY17" fmla="*/ 127000 h 2336800"/>
              <a:gd name="connsiteX18" fmla="*/ 781050 w 2463800"/>
              <a:gd name="connsiteY18" fmla="*/ 50800 h 2336800"/>
              <a:gd name="connsiteX19" fmla="*/ 812800 w 2463800"/>
              <a:gd name="connsiteY19" fmla="*/ 31750 h 2336800"/>
              <a:gd name="connsiteX20" fmla="*/ 844550 w 2463800"/>
              <a:gd name="connsiteY20" fmla="*/ 19050 h 2336800"/>
              <a:gd name="connsiteX21" fmla="*/ 920750 w 2463800"/>
              <a:gd name="connsiteY21" fmla="*/ 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63800" h="2336800">
                <a:moveTo>
                  <a:pt x="920750" y="0"/>
                </a:moveTo>
                <a:lnTo>
                  <a:pt x="1536700" y="0"/>
                </a:lnTo>
                <a:lnTo>
                  <a:pt x="1651000" y="19050"/>
                </a:lnTo>
                <a:lnTo>
                  <a:pt x="1689100" y="57150"/>
                </a:lnTo>
                <a:lnTo>
                  <a:pt x="2457450" y="1314450"/>
                </a:lnTo>
                <a:lnTo>
                  <a:pt x="2463800" y="1397000"/>
                </a:lnTo>
                <a:lnTo>
                  <a:pt x="2432050" y="1555750"/>
                </a:lnTo>
                <a:lnTo>
                  <a:pt x="1397000" y="2279650"/>
                </a:lnTo>
                <a:lnTo>
                  <a:pt x="1308100" y="2324100"/>
                </a:lnTo>
                <a:lnTo>
                  <a:pt x="1238250" y="2336800"/>
                </a:lnTo>
                <a:lnTo>
                  <a:pt x="1117600" y="2330450"/>
                </a:lnTo>
                <a:lnTo>
                  <a:pt x="1003300" y="2273300"/>
                </a:lnTo>
                <a:lnTo>
                  <a:pt x="127000" y="1720850"/>
                </a:lnTo>
                <a:lnTo>
                  <a:pt x="44450" y="1663700"/>
                </a:lnTo>
                <a:lnTo>
                  <a:pt x="19050" y="1574800"/>
                </a:lnTo>
                <a:lnTo>
                  <a:pt x="0" y="1460500"/>
                </a:lnTo>
                <a:lnTo>
                  <a:pt x="63500" y="1276350"/>
                </a:lnTo>
                <a:lnTo>
                  <a:pt x="736600" y="127000"/>
                </a:lnTo>
                <a:lnTo>
                  <a:pt x="781050" y="50800"/>
                </a:lnTo>
                <a:lnTo>
                  <a:pt x="812800" y="31750"/>
                </a:lnTo>
                <a:lnTo>
                  <a:pt x="844550" y="19050"/>
                </a:lnTo>
                <a:lnTo>
                  <a:pt x="920750" y="0"/>
                </a:lnTo>
                <a:close/>
              </a:path>
            </a:pathLst>
          </a:custGeom>
          <a:noFill/>
          <a:ln w="158750">
            <a:solidFill>
              <a:srgbClr val="FE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 rot="10800000">
            <a:off x="2448232" y="-2713226"/>
            <a:ext cx="13811982" cy="11414774"/>
          </a:xfrm>
          <a:custGeom>
            <a:avLst/>
            <a:gdLst>
              <a:gd name="connsiteX0" fmla="*/ 882650 w 2438400"/>
              <a:gd name="connsiteY0" fmla="*/ 0 h 2324100"/>
              <a:gd name="connsiteX1" fmla="*/ 1511300 w 2438400"/>
              <a:gd name="connsiteY1" fmla="*/ 0 h 2324100"/>
              <a:gd name="connsiteX2" fmla="*/ 1587500 w 2438400"/>
              <a:gd name="connsiteY2" fmla="*/ 19050 h 2324100"/>
              <a:gd name="connsiteX3" fmla="*/ 1644650 w 2438400"/>
              <a:gd name="connsiteY3" fmla="*/ 63500 h 2324100"/>
              <a:gd name="connsiteX4" fmla="*/ 1657350 w 2438400"/>
              <a:gd name="connsiteY4" fmla="*/ 69850 h 2324100"/>
              <a:gd name="connsiteX5" fmla="*/ 2432050 w 2438400"/>
              <a:gd name="connsiteY5" fmla="*/ 1308100 h 2324100"/>
              <a:gd name="connsiteX6" fmla="*/ 2438400 w 2438400"/>
              <a:gd name="connsiteY6" fmla="*/ 1352550 h 2324100"/>
              <a:gd name="connsiteX7" fmla="*/ 2438400 w 2438400"/>
              <a:gd name="connsiteY7" fmla="*/ 1416050 h 2324100"/>
              <a:gd name="connsiteX8" fmla="*/ 2425700 w 2438400"/>
              <a:gd name="connsiteY8" fmla="*/ 1504950 h 2324100"/>
              <a:gd name="connsiteX9" fmla="*/ 2387600 w 2438400"/>
              <a:gd name="connsiteY9" fmla="*/ 1574800 h 2324100"/>
              <a:gd name="connsiteX10" fmla="*/ 2349500 w 2438400"/>
              <a:gd name="connsiteY10" fmla="*/ 1619250 h 2324100"/>
              <a:gd name="connsiteX11" fmla="*/ 1447800 w 2438400"/>
              <a:gd name="connsiteY11" fmla="*/ 2260600 h 2324100"/>
              <a:gd name="connsiteX12" fmla="*/ 1352550 w 2438400"/>
              <a:gd name="connsiteY12" fmla="*/ 2311400 h 2324100"/>
              <a:gd name="connsiteX13" fmla="*/ 1263650 w 2438400"/>
              <a:gd name="connsiteY13" fmla="*/ 2324100 h 2324100"/>
              <a:gd name="connsiteX14" fmla="*/ 1136650 w 2438400"/>
              <a:gd name="connsiteY14" fmla="*/ 2311400 h 2324100"/>
              <a:gd name="connsiteX15" fmla="*/ 965200 w 2438400"/>
              <a:gd name="connsiteY15" fmla="*/ 2241550 h 2324100"/>
              <a:gd name="connsiteX16" fmla="*/ 88900 w 2438400"/>
              <a:gd name="connsiteY16" fmla="*/ 1714500 h 2324100"/>
              <a:gd name="connsiteX17" fmla="*/ 31750 w 2438400"/>
              <a:gd name="connsiteY17" fmla="*/ 1663700 h 2324100"/>
              <a:gd name="connsiteX18" fmla="*/ 0 w 2438400"/>
              <a:gd name="connsiteY18" fmla="*/ 1600200 h 2324100"/>
              <a:gd name="connsiteX19" fmla="*/ 0 w 2438400"/>
              <a:gd name="connsiteY19" fmla="*/ 1524000 h 2324100"/>
              <a:gd name="connsiteX20" fmla="*/ 63500 w 2438400"/>
              <a:gd name="connsiteY20" fmla="*/ 1339850 h 2324100"/>
              <a:gd name="connsiteX21" fmla="*/ 723900 w 2438400"/>
              <a:gd name="connsiteY21" fmla="*/ 152400 h 2324100"/>
              <a:gd name="connsiteX22" fmla="*/ 774700 w 2438400"/>
              <a:gd name="connsiteY22" fmla="*/ 69850 h 2324100"/>
              <a:gd name="connsiteX23" fmla="*/ 819150 w 2438400"/>
              <a:gd name="connsiteY23" fmla="*/ 25400 h 2324100"/>
              <a:gd name="connsiteX24" fmla="*/ 882650 w 2438400"/>
              <a:gd name="connsiteY24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38400" h="2324100">
                <a:moveTo>
                  <a:pt x="882650" y="0"/>
                </a:moveTo>
                <a:lnTo>
                  <a:pt x="1511300" y="0"/>
                </a:lnTo>
                <a:lnTo>
                  <a:pt x="1587500" y="19050"/>
                </a:lnTo>
                <a:lnTo>
                  <a:pt x="1644650" y="63500"/>
                </a:lnTo>
                <a:lnTo>
                  <a:pt x="1657350" y="69850"/>
                </a:lnTo>
                <a:lnTo>
                  <a:pt x="2432050" y="1308100"/>
                </a:lnTo>
                <a:lnTo>
                  <a:pt x="2438400" y="1352550"/>
                </a:lnTo>
                <a:lnTo>
                  <a:pt x="2438400" y="1416050"/>
                </a:lnTo>
                <a:lnTo>
                  <a:pt x="2425700" y="1504950"/>
                </a:lnTo>
                <a:lnTo>
                  <a:pt x="2387600" y="1574800"/>
                </a:lnTo>
                <a:lnTo>
                  <a:pt x="2349500" y="1619250"/>
                </a:lnTo>
                <a:lnTo>
                  <a:pt x="1447800" y="2260600"/>
                </a:lnTo>
                <a:lnTo>
                  <a:pt x="1352550" y="2311400"/>
                </a:lnTo>
                <a:lnTo>
                  <a:pt x="1263650" y="2324100"/>
                </a:lnTo>
                <a:lnTo>
                  <a:pt x="1136650" y="2311400"/>
                </a:lnTo>
                <a:lnTo>
                  <a:pt x="965200" y="2241550"/>
                </a:lnTo>
                <a:lnTo>
                  <a:pt x="88900" y="1714500"/>
                </a:lnTo>
                <a:lnTo>
                  <a:pt x="31750" y="1663700"/>
                </a:lnTo>
                <a:lnTo>
                  <a:pt x="0" y="1600200"/>
                </a:lnTo>
                <a:lnTo>
                  <a:pt x="0" y="1524000"/>
                </a:lnTo>
                <a:lnTo>
                  <a:pt x="63500" y="1339850"/>
                </a:lnTo>
                <a:lnTo>
                  <a:pt x="723900" y="152400"/>
                </a:lnTo>
                <a:lnTo>
                  <a:pt x="774700" y="69850"/>
                </a:lnTo>
                <a:lnTo>
                  <a:pt x="819150" y="25400"/>
                </a:lnTo>
                <a:lnTo>
                  <a:pt x="882650" y="0"/>
                </a:lnTo>
                <a:close/>
              </a:path>
            </a:pathLst>
          </a:custGeom>
          <a:noFill/>
          <a:ln w="2540000">
            <a:solidFill>
              <a:srgbClr val="FA7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rot="1903499">
            <a:off x="6728999" y="986234"/>
            <a:ext cx="1745414" cy="1655444"/>
          </a:xfrm>
          <a:custGeom>
            <a:avLst/>
            <a:gdLst>
              <a:gd name="connsiteX0" fmla="*/ 920750 w 2463800"/>
              <a:gd name="connsiteY0" fmla="*/ 0 h 2336800"/>
              <a:gd name="connsiteX1" fmla="*/ 1536700 w 2463800"/>
              <a:gd name="connsiteY1" fmla="*/ 0 h 2336800"/>
              <a:gd name="connsiteX2" fmla="*/ 1651000 w 2463800"/>
              <a:gd name="connsiteY2" fmla="*/ 19050 h 2336800"/>
              <a:gd name="connsiteX3" fmla="*/ 1689100 w 2463800"/>
              <a:gd name="connsiteY3" fmla="*/ 57150 h 2336800"/>
              <a:gd name="connsiteX4" fmla="*/ 2457450 w 2463800"/>
              <a:gd name="connsiteY4" fmla="*/ 1314450 h 2336800"/>
              <a:gd name="connsiteX5" fmla="*/ 2463800 w 2463800"/>
              <a:gd name="connsiteY5" fmla="*/ 1397000 h 2336800"/>
              <a:gd name="connsiteX6" fmla="*/ 2432050 w 2463800"/>
              <a:gd name="connsiteY6" fmla="*/ 1555750 h 2336800"/>
              <a:gd name="connsiteX7" fmla="*/ 1397000 w 2463800"/>
              <a:gd name="connsiteY7" fmla="*/ 2279650 h 2336800"/>
              <a:gd name="connsiteX8" fmla="*/ 1308100 w 2463800"/>
              <a:gd name="connsiteY8" fmla="*/ 2324100 h 2336800"/>
              <a:gd name="connsiteX9" fmla="*/ 1238250 w 2463800"/>
              <a:gd name="connsiteY9" fmla="*/ 2336800 h 2336800"/>
              <a:gd name="connsiteX10" fmla="*/ 1117600 w 2463800"/>
              <a:gd name="connsiteY10" fmla="*/ 2330450 h 2336800"/>
              <a:gd name="connsiteX11" fmla="*/ 1003300 w 2463800"/>
              <a:gd name="connsiteY11" fmla="*/ 2273300 h 2336800"/>
              <a:gd name="connsiteX12" fmla="*/ 127000 w 2463800"/>
              <a:gd name="connsiteY12" fmla="*/ 1720850 h 2336800"/>
              <a:gd name="connsiteX13" fmla="*/ 44450 w 2463800"/>
              <a:gd name="connsiteY13" fmla="*/ 1663700 h 2336800"/>
              <a:gd name="connsiteX14" fmla="*/ 19050 w 2463800"/>
              <a:gd name="connsiteY14" fmla="*/ 1574800 h 2336800"/>
              <a:gd name="connsiteX15" fmla="*/ 0 w 2463800"/>
              <a:gd name="connsiteY15" fmla="*/ 1460500 h 2336800"/>
              <a:gd name="connsiteX16" fmla="*/ 63500 w 2463800"/>
              <a:gd name="connsiteY16" fmla="*/ 1276350 h 2336800"/>
              <a:gd name="connsiteX17" fmla="*/ 736600 w 2463800"/>
              <a:gd name="connsiteY17" fmla="*/ 127000 h 2336800"/>
              <a:gd name="connsiteX18" fmla="*/ 781050 w 2463800"/>
              <a:gd name="connsiteY18" fmla="*/ 50800 h 2336800"/>
              <a:gd name="connsiteX19" fmla="*/ 812800 w 2463800"/>
              <a:gd name="connsiteY19" fmla="*/ 31750 h 2336800"/>
              <a:gd name="connsiteX20" fmla="*/ 844550 w 2463800"/>
              <a:gd name="connsiteY20" fmla="*/ 19050 h 2336800"/>
              <a:gd name="connsiteX21" fmla="*/ 920750 w 2463800"/>
              <a:gd name="connsiteY21" fmla="*/ 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63800" h="2336800">
                <a:moveTo>
                  <a:pt x="920750" y="0"/>
                </a:moveTo>
                <a:lnTo>
                  <a:pt x="1536700" y="0"/>
                </a:lnTo>
                <a:lnTo>
                  <a:pt x="1651000" y="19050"/>
                </a:lnTo>
                <a:lnTo>
                  <a:pt x="1689100" y="57150"/>
                </a:lnTo>
                <a:lnTo>
                  <a:pt x="2457450" y="1314450"/>
                </a:lnTo>
                <a:lnTo>
                  <a:pt x="2463800" y="1397000"/>
                </a:lnTo>
                <a:lnTo>
                  <a:pt x="2432050" y="1555750"/>
                </a:lnTo>
                <a:lnTo>
                  <a:pt x="1397000" y="2279650"/>
                </a:lnTo>
                <a:lnTo>
                  <a:pt x="1308100" y="2324100"/>
                </a:lnTo>
                <a:lnTo>
                  <a:pt x="1238250" y="2336800"/>
                </a:lnTo>
                <a:lnTo>
                  <a:pt x="1117600" y="2330450"/>
                </a:lnTo>
                <a:lnTo>
                  <a:pt x="1003300" y="2273300"/>
                </a:lnTo>
                <a:lnTo>
                  <a:pt x="127000" y="1720850"/>
                </a:lnTo>
                <a:lnTo>
                  <a:pt x="44450" y="1663700"/>
                </a:lnTo>
                <a:lnTo>
                  <a:pt x="19050" y="1574800"/>
                </a:lnTo>
                <a:lnTo>
                  <a:pt x="0" y="1460500"/>
                </a:lnTo>
                <a:lnTo>
                  <a:pt x="63500" y="1276350"/>
                </a:lnTo>
                <a:lnTo>
                  <a:pt x="736600" y="127000"/>
                </a:lnTo>
                <a:lnTo>
                  <a:pt x="781050" y="50800"/>
                </a:lnTo>
                <a:lnTo>
                  <a:pt x="812800" y="31750"/>
                </a:lnTo>
                <a:lnTo>
                  <a:pt x="844550" y="19050"/>
                </a:lnTo>
                <a:lnTo>
                  <a:pt x="920750" y="0"/>
                </a:lnTo>
                <a:close/>
              </a:path>
            </a:pathLst>
          </a:custGeom>
          <a:noFill/>
          <a:ln w="158750">
            <a:solidFill>
              <a:srgbClr val="FE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 rot="1373533">
            <a:off x="6530724" y="798179"/>
            <a:ext cx="2141963" cy="2031552"/>
          </a:xfrm>
          <a:custGeom>
            <a:avLst/>
            <a:gdLst>
              <a:gd name="connsiteX0" fmla="*/ 920750 w 2463800"/>
              <a:gd name="connsiteY0" fmla="*/ 0 h 2336800"/>
              <a:gd name="connsiteX1" fmla="*/ 1536700 w 2463800"/>
              <a:gd name="connsiteY1" fmla="*/ 0 h 2336800"/>
              <a:gd name="connsiteX2" fmla="*/ 1651000 w 2463800"/>
              <a:gd name="connsiteY2" fmla="*/ 19050 h 2336800"/>
              <a:gd name="connsiteX3" fmla="*/ 1689100 w 2463800"/>
              <a:gd name="connsiteY3" fmla="*/ 57150 h 2336800"/>
              <a:gd name="connsiteX4" fmla="*/ 2457450 w 2463800"/>
              <a:gd name="connsiteY4" fmla="*/ 1314450 h 2336800"/>
              <a:gd name="connsiteX5" fmla="*/ 2463800 w 2463800"/>
              <a:gd name="connsiteY5" fmla="*/ 1397000 h 2336800"/>
              <a:gd name="connsiteX6" fmla="*/ 2432050 w 2463800"/>
              <a:gd name="connsiteY6" fmla="*/ 1555750 h 2336800"/>
              <a:gd name="connsiteX7" fmla="*/ 1397000 w 2463800"/>
              <a:gd name="connsiteY7" fmla="*/ 2279650 h 2336800"/>
              <a:gd name="connsiteX8" fmla="*/ 1308100 w 2463800"/>
              <a:gd name="connsiteY8" fmla="*/ 2324100 h 2336800"/>
              <a:gd name="connsiteX9" fmla="*/ 1238250 w 2463800"/>
              <a:gd name="connsiteY9" fmla="*/ 2336800 h 2336800"/>
              <a:gd name="connsiteX10" fmla="*/ 1117600 w 2463800"/>
              <a:gd name="connsiteY10" fmla="*/ 2330450 h 2336800"/>
              <a:gd name="connsiteX11" fmla="*/ 1003300 w 2463800"/>
              <a:gd name="connsiteY11" fmla="*/ 2273300 h 2336800"/>
              <a:gd name="connsiteX12" fmla="*/ 127000 w 2463800"/>
              <a:gd name="connsiteY12" fmla="*/ 1720850 h 2336800"/>
              <a:gd name="connsiteX13" fmla="*/ 44450 w 2463800"/>
              <a:gd name="connsiteY13" fmla="*/ 1663700 h 2336800"/>
              <a:gd name="connsiteX14" fmla="*/ 19050 w 2463800"/>
              <a:gd name="connsiteY14" fmla="*/ 1574800 h 2336800"/>
              <a:gd name="connsiteX15" fmla="*/ 0 w 2463800"/>
              <a:gd name="connsiteY15" fmla="*/ 1460500 h 2336800"/>
              <a:gd name="connsiteX16" fmla="*/ 63500 w 2463800"/>
              <a:gd name="connsiteY16" fmla="*/ 1276350 h 2336800"/>
              <a:gd name="connsiteX17" fmla="*/ 736600 w 2463800"/>
              <a:gd name="connsiteY17" fmla="*/ 127000 h 2336800"/>
              <a:gd name="connsiteX18" fmla="*/ 781050 w 2463800"/>
              <a:gd name="connsiteY18" fmla="*/ 50800 h 2336800"/>
              <a:gd name="connsiteX19" fmla="*/ 812800 w 2463800"/>
              <a:gd name="connsiteY19" fmla="*/ 31750 h 2336800"/>
              <a:gd name="connsiteX20" fmla="*/ 844550 w 2463800"/>
              <a:gd name="connsiteY20" fmla="*/ 19050 h 2336800"/>
              <a:gd name="connsiteX21" fmla="*/ 920750 w 2463800"/>
              <a:gd name="connsiteY21" fmla="*/ 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63800" h="2336800">
                <a:moveTo>
                  <a:pt x="920750" y="0"/>
                </a:moveTo>
                <a:lnTo>
                  <a:pt x="1536700" y="0"/>
                </a:lnTo>
                <a:lnTo>
                  <a:pt x="1651000" y="19050"/>
                </a:lnTo>
                <a:lnTo>
                  <a:pt x="1689100" y="57150"/>
                </a:lnTo>
                <a:lnTo>
                  <a:pt x="2457450" y="1314450"/>
                </a:lnTo>
                <a:lnTo>
                  <a:pt x="2463800" y="1397000"/>
                </a:lnTo>
                <a:lnTo>
                  <a:pt x="2432050" y="1555750"/>
                </a:lnTo>
                <a:lnTo>
                  <a:pt x="1397000" y="2279650"/>
                </a:lnTo>
                <a:lnTo>
                  <a:pt x="1308100" y="2324100"/>
                </a:lnTo>
                <a:lnTo>
                  <a:pt x="1238250" y="2336800"/>
                </a:lnTo>
                <a:lnTo>
                  <a:pt x="1117600" y="2330450"/>
                </a:lnTo>
                <a:lnTo>
                  <a:pt x="1003300" y="2273300"/>
                </a:lnTo>
                <a:lnTo>
                  <a:pt x="127000" y="1720850"/>
                </a:lnTo>
                <a:lnTo>
                  <a:pt x="44450" y="1663700"/>
                </a:lnTo>
                <a:lnTo>
                  <a:pt x="19050" y="1574800"/>
                </a:lnTo>
                <a:lnTo>
                  <a:pt x="0" y="1460500"/>
                </a:lnTo>
                <a:lnTo>
                  <a:pt x="63500" y="1276350"/>
                </a:lnTo>
                <a:lnTo>
                  <a:pt x="736600" y="127000"/>
                </a:lnTo>
                <a:lnTo>
                  <a:pt x="781050" y="50800"/>
                </a:lnTo>
                <a:lnTo>
                  <a:pt x="812800" y="31750"/>
                </a:lnTo>
                <a:lnTo>
                  <a:pt x="844550" y="19050"/>
                </a:lnTo>
                <a:lnTo>
                  <a:pt x="920750" y="0"/>
                </a:lnTo>
                <a:close/>
              </a:path>
            </a:pathLst>
          </a:custGeom>
          <a:noFill/>
          <a:ln w="158750">
            <a:solidFill>
              <a:srgbClr val="FE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7900" y="-11050607"/>
            <a:ext cx="4294834" cy="4176277"/>
          </a:xfrm>
        </p:spPr>
      </p:pic>
      <p:sp>
        <p:nvSpPr>
          <p:cNvPr id="6" name="직사각형 5"/>
          <p:cNvSpPr/>
          <p:nvPr/>
        </p:nvSpPr>
        <p:spPr>
          <a:xfrm>
            <a:off x="-5171566" y="-10021907"/>
            <a:ext cx="14092319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900" smtClean="0">
                <a:latin typeface="Berlin Sans FB" panose="020E0602020502020306" pitchFamily="34" charset="0"/>
              </a:rPr>
              <a:t>Pozangzee</a:t>
            </a:r>
            <a:endParaRPr lang="ko-KR" altLang="en-US" sz="2390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38150" y="1047750"/>
            <a:ext cx="11506200" cy="685800"/>
            <a:chOff x="438150" y="1047750"/>
            <a:chExt cx="11506200" cy="685800"/>
          </a:xfrm>
        </p:grpSpPr>
        <p:sp>
          <p:nvSpPr>
            <p:cNvPr id="4" name="직사각형 3"/>
            <p:cNvSpPr/>
            <p:nvPr/>
          </p:nvSpPr>
          <p:spPr>
            <a:xfrm>
              <a:off x="438150" y="1047750"/>
              <a:ext cx="1150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2460" y="1131342"/>
              <a:ext cx="1949355" cy="518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Search whom…</a:t>
              </a: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09749" y="1131342"/>
              <a:ext cx="4597021" cy="518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mtClean="0"/>
                <a:t>Search on Title…</a:t>
              </a:r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02948" y="1187341"/>
              <a:ext cx="544714" cy="406615"/>
              <a:chOff x="6191250" y="1649957"/>
              <a:chExt cx="1939517" cy="1447800"/>
            </a:xfrm>
          </p:grpSpPr>
          <p:sp>
            <p:nvSpPr>
              <p:cNvPr id="10" name="직사각형 9"/>
              <p:cNvSpPr/>
              <p:nvPr/>
            </p:nvSpPr>
            <p:spPr>
              <a:xfrm rot="18302010">
                <a:off x="7389153" y="2239882"/>
                <a:ext cx="292283" cy="11909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6191250" y="1649957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8311163" y="1131342"/>
              <a:ext cx="2327810" cy="518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mtClean="0"/>
                <a:t>Remember when,,?</a:t>
              </a: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719214" y="1145772"/>
              <a:ext cx="1144895" cy="518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mtClean="0"/>
                <a:t>Search</a:t>
              </a:r>
              <a:endParaRPr lang="ko-KR" altLang="en-US"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4484914" y="3802743"/>
            <a:ext cx="119017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53202" y="4733471"/>
            <a:ext cx="1436007" cy="377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62800" y="4241799"/>
            <a:ext cx="1190172" cy="693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31088" y="4733471"/>
            <a:ext cx="1436007" cy="377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672150" y="5227865"/>
            <a:ext cx="139065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Off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316800" y="5239203"/>
            <a:ext cx="139065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23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포천 막걸리체</vt:lpstr>
      <vt:lpstr>Arial</vt:lpstr>
      <vt:lpstr>Berlin Sans FB</vt:lpstr>
      <vt:lpstr>Forte</vt:lpstr>
      <vt:lpstr>Grandfather Swashes</vt:lpstr>
      <vt:lpstr>Shockwave Brush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hyunchang</dc:creator>
  <cp:lastModifiedBy>hyunchang</cp:lastModifiedBy>
  <cp:revision>12</cp:revision>
  <dcterms:created xsi:type="dcterms:W3CDTF">2019-04-27T13:49:28Z</dcterms:created>
  <dcterms:modified xsi:type="dcterms:W3CDTF">2019-04-27T16:20:35Z</dcterms:modified>
</cp:coreProperties>
</file>