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4" r:id="rId3"/>
    <p:sldId id="284" r:id="rId4"/>
    <p:sldId id="295" r:id="rId5"/>
    <p:sldId id="288" r:id="rId6"/>
    <p:sldId id="290" r:id="rId7"/>
    <p:sldId id="296" r:id="rId8"/>
    <p:sldId id="297" r:id="rId9"/>
    <p:sldId id="298" r:id="rId10"/>
    <p:sldId id="299" r:id="rId11"/>
    <p:sldId id="300" r:id="rId12"/>
    <p:sldId id="301" r:id="rId13"/>
    <p:sldId id="289" r:id="rId14"/>
    <p:sldId id="303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63" autoAdjust="0"/>
  </p:normalViewPr>
  <p:slideViewPr>
    <p:cSldViewPr>
      <p:cViewPr>
        <p:scale>
          <a:sx n="100" d="100"/>
          <a:sy n="100" d="100"/>
        </p:scale>
        <p:origin x="-194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Android Lesson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: Changing Activities with Intent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Chang</a:t>
            </a:r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package </a:t>
            </a:r>
            <a:r>
              <a:rPr lang="en-US" dirty="0" err="1"/>
              <a:t>net.joshchang.josh.cookieclicker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android.content.Intent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android.support.v7.app.AppCompatActivity;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android.widget.TextView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ShopActivity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activity_shop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Get the data that our Intent passed in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Bundle extra = </a:t>
            </a:r>
            <a:r>
              <a:rPr lang="en-US" dirty="0" err="1"/>
              <a:t>getIntent</a:t>
            </a:r>
            <a:r>
              <a:rPr lang="en-US" dirty="0"/>
              <a:t>().</a:t>
            </a:r>
            <a:r>
              <a:rPr lang="en-US" dirty="0" err="1"/>
              <a:t>getExtras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points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check if we received valid data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(extra !=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>
                <a:solidFill>
                  <a:srgbClr val="808080"/>
                </a:solidFill>
              </a:rPr>
              <a:t>// get the points that we stored or else get a default value of 0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</a:t>
            </a:r>
            <a:r>
              <a:rPr lang="en-US" b="1" dirty="0">
                <a:solidFill>
                  <a:srgbClr val="660E7A"/>
                </a:solidFill>
              </a:rPr>
              <a:t>points </a:t>
            </a:r>
            <a:r>
              <a:rPr lang="en-US" dirty="0"/>
              <a:t>= </a:t>
            </a:r>
            <a:r>
              <a:rPr lang="en-US" dirty="0" err="1"/>
              <a:t>extra.getInt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"points"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Creates and set our </a:t>
            </a:r>
            <a:r>
              <a:rPr lang="en-US" i="1" dirty="0" err="1">
                <a:solidFill>
                  <a:srgbClr val="808080"/>
                </a:solidFill>
              </a:rPr>
              <a:t>TextView</a:t>
            </a:r>
            <a:r>
              <a:rPr lang="en-US" i="1" dirty="0">
                <a:solidFill>
                  <a:srgbClr val="808080"/>
                </a:solidFill>
              </a:rPr>
              <a:t> to show our points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tvShopPoints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"Points: 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Creates our back button to send us back to </a:t>
            </a:r>
            <a:r>
              <a:rPr lang="en-US" i="1" dirty="0" err="1">
                <a:solidFill>
                  <a:srgbClr val="808080"/>
                </a:solidFill>
              </a:rPr>
              <a:t>MainActivity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Button back 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btnBack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brings us back to the main activity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backToMain</a:t>
            </a:r>
            <a:r>
              <a:rPr lang="en-US" dirty="0"/>
              <a:t>(View v) {</a:t>
            </a:r>
            <a:br>
              <a:rPr lang="en-US" dirty="0"/>
            </a:br>
            <a:r>
              <a:rPr lang="en-US" dirty="0"/>
              <a:t>        Intent </a:t>
            </a:r>
            <a:r>
              <a:rPr lang="en-US" dirty="0" err="1"/>
              <a:t>intent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Intent(</a:t>
            </a:r>
            <a:r>
              <a:rPr lang="en-US" dirty="0" err="1"/>
              <a:t>getApplicationContext</a:t>
            </a:r>
            <a:r>
              <a:rPr lang="en-US" dirty="0"/>
              <a:t>(), </a:t>
            </a:r>
            <a:r>
              <a:rPr lang="en-US" dirty="0" err="1"/>
              <a:t>MainActivity.</a:t>
            </a:r>
            <a:r>
              <a:rPr lang="en-US" b="1" dirty="0" err="1">
                <a:solidFill>
                  <a:srgbClr val="000080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startActivity</a:t>
            </a:r>
            <a:r>
              <a:rPr lang="en-US" dirty="0"/>
              <a:t>(intent);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Acitivty_main.xml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i="1" dirty="0"/>
              <a:t>&lt;?</a:t>
            </a:r>
            <a:r>
              <a:rPr lang="en-US" sz="800" b="1" dirty="0">
                <a:solidFill>
                  <a:srgbClr val="0000FF"/>
                </a:solidFill>
              </a:rPr>
              <a:t>xml version=</a:t>
            </a:r>
            <a:r>
              <a:rPr lang="en-US" sz="800" b="1" dirty="0">
                <a:solidFill>
                  <a:srgbClr val="008000"/>
                </a:solidFill>
              </a:rPr>
              <a:t>"1.0" </a:t>
            </a:r>
            <a:r>
              <a:rPr lang="en-US" sz="800" b="1" dirty="0">
                <a:solidFill>
                  <a:srgbClr val="0000FF"/>
                </a:solidFill>
              </a:rPr>
              <a:t>encoding=</a:t>
            </a:r>
            <a:r>
              <a:rPr lang="en-US" sz="800" b="1" dirty="0">
                <a:solidFill>
                  <a:srgbClr val="008000"/>
                </a:solidFill>
              </a:rPr>
              <a:t>"utf-8"</a:t>
            </a:r>
            <a:r>
              <a:rPr lang="en-US" sz="800" i="1" dirty="0"/>
              <a:t>?&gt;</a:t>
            </a:r>
            <a:br>
              <a:rPr lang="en-US" sz="800" i="1" dirty="0"/>
            </a:br>
            <a:r>
              <a:rPr lang="en-US" sz="800" dirty="0"/>
              <a:t>&lt;</a:t>
            </a:r>
            <a:r>
              <a:rPr lang="en-US" sz="800" b="1" dirty="0" err="1">
                <a:solidFill>
                  <a:srgbClr val="000080"/>
                </a:solidFill>
              </a:rPr>
              <a:t>RelativeLayout</a:t>
            </a:r>
            <a:r>
              <a:rPr lang="en-US" sz="800" b="1" dirty="0">
                <a:solidFill>
                  <a:srgbClr val="000080"/>
                </a:solidFill>
              </a:rPr>
              <a:t> </a:t>
            </a:r>
            <a:r>
              <a:rPr lang="en-US" sz="800" b="1" dirty="0" err="1">
                <a:solidFill>
                  <a:srgbClr val="0000FF"/>
                </a:solidFill>
              </a:rPr>
              <a:t>xmlns: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"http://schemas.android.com/</a:t>
            </a:r>
            <a:r>
              <a:rPr lang="en-US" sz="800" b="1" dirty="0" err="1">
                <a:solidFill>
                  <a:srgbClr val="008000"/>
                </a:solidFill>
              </a:rPr>
              <a:t>apk</a:t>
            </a:r>
            <a:r>
              <a:rPr lang="en-US" sz="800" b="1" dirty="0">
                <a:solidFill>
                  <a:srgbClr val="008000"/>
                </a:solidFill>
              </a:rPr>
              <a:t>/res/android"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0000FF"/>
                </a:solidFill>
              </a:rPr>
              <a:t>xmlns:</a:t>
            </a:r>
            <a:r>
              <a:rPr lang="en-US" sz="800" b="1" dirty="0" err="1">
                <a:solidFill>
                  <a:srgbClr val="660E7A"/>
                </a:solidFill>
              </a:rPr>
              <a:t>tools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"http://schemas.android.com/tools"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:layout_width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match_parent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:layout_height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match_parent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:paddingBottom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</a:t>
            </a:r>
            <a:r>
              <a:rPr lang="en-US" sz="800" b="1" dirty="0" err="1">
                <a:solidFill>
                  <a:srgbClr val="008000"/>
                </a:solidFill>
              </a:rPr>
              <a:t>dimen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activity_vertical_margin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:paddingLeft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</a:t>
            </a:r>
            <a:r>
              <a:rPr lang="en-US" sz="800" b="1" dirty="0" err="1">
                <a:solidFill>
                  <a:srgbClr val="008000"/>
                </a:solidFill>
              </a:rPr>
              <a:t>dimen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activity_horizontal_margin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:paddingRight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</a:t>
            </a:r>
            <a:r>
              <a:rPr lang="en-US" sz="800" b="1" dirty="0" err="1">
                <a:solidFill>
                  <a:srgbClr val="008000"/>
                </a:solidFill>
              </a:rPr>
              <a:t>dimen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activity_horizontal_margin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:paddingTop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</a:t>
            </a:r>
            <a:r>
              <a:rPr lang="en-US" sz="800" b="1" dirty="0" err="1">
                <a:solidFill>
                  <a:srgbClr val="008000"/>
                </a:solidFill>
              </a:rPr>
              <a:t>dimen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activity_vertical_margin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tools</a:t>
            </a:r>
            <a:r>
              <a:rPr lang="en-US" sz="800" b="1" dirty="0" err="1">
                <a:solidFill>
                  <a:srgbClr val="0000FF"/>
                </a:solidFill>
              </a:rPr>
              <a:t>:context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com.example.iamjo.cookieclicker.MainActivity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&lt;</a:t>
            </a:r>
            <a:r>
              <a:rPr lang="en-US" sz="800" b="1" dirty="0" err="1">
                <a:solidFill>
                  <a:srgbClr val="000080"/>
                </a:solidFill>
              </a:rPr>
              <a:t>TextView</a:t>
            </a:r>
            <a:r>
              <a:rPr lang="en-US" sz="800" b="1" dirty="0">
                <a:solidFill>
                  <a:srgbClr val="000080"/>
                </a:solidFill>
              </a:rPr>
              <a:t/>
            </a:r>
            <a:br>
              <a:rPr lang="en-US" sz="800" b="1" dirty="0">
                <a:solidFill>
                  <a:srgbClr val="000080"/>
                </a:solidFill>
              </a:rPr>
            </a:br>
            <a:r>
              <a:rPr lang="en-US" sz="800" b="1" dirty="0">
                <a:solidFill>
                  <a:srgbClr val="00008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:layout_width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:layout_height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:textAppearance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"?</a:t>
            </a:r>
            <a:r>
              <a:rPr lang="en-US" sz="800" b="1" dirty="0" err="1">
                <a:solidFill>
                  <a:srgbClr val="008000"/>
                </a:solidFill>
              </a:rPr>
              <a:t>android:attr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textAppearanceLarge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:text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"Points: 0"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:id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"@+id/</a:t>
            </a:r>
            <a:r>
              <a:rPr lang="en-US" sz="800" b="1" dirty="0" err="1">
                <a:solidFill>
                  <a:srgbClr val="008000"/>
                </a:solidFill>
              </a:rPr>
              <a:t>tvPoints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:layout_alignParentTop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:layout_centerHorizontal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:layout_marginTop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"101dp" </a:t>
            </a:r>
            <a:r>
              <a:rPr lang="en-US" sz="800" dirty="0"/>
              <a:t>/&gt;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&lt;</a:t>
            </a:r>
            <a:r>
              <a:rPr lang="en-US" sz="800" b="1" dirty="0">
                <a:solidFill>
                  <a:srgbClr val="000080"/>
                </a:solidFill>
              </a:rPr>
              <a:t>Button</a:t>
            </a:r>
            <a:br>
              <a:rPr lang="en-US" sz="800" b="1" dirty="0">
                <a:solidFill>
                  <a:srgbClr val="000080"/>
                </a:solidFill>
              </a:rPr>
            </a:br>
            <a:r>
              <a:rPr lang="en-US" sz="800" b="1" dirty="0">
                <a:solidFill>
                  <a:srgbClr val="00008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:layout_width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:layout_height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:text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"Click"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:id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"@+id/</a:t>
            </a:r>
            <a:r>
              <a:rPr lang="en-US" sz="800" b="1" dirty="0" err="1">
                <a:solidFill>
                  <a:srgbClr val="008000"/>
                </a:solidFill>
              </a:rPr>
              <a:t>btnPoints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:onClick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btnClick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:layout_centerVertical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:layout_centerHorizontal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 </a:t>
            </a:r>
            <a:r>
              <a:rPr lang="en-US" sz="800" dirty="0"/>
              <a:t>/&gt;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&lt;</a:t>
            </a:r>
            <a:r>
              <a:rPr lang="en-US" sz="800" b="1" dirty="0">
                <a:solidFill>
                  <a:srgbClr val="000080"/>
                </a:solidFill>
              </a:rPr>
              <a:t>Button</a:t>
            </a:r>
            <a:br>
              <a:rPr lang="en-US" sz="800" b="1" dirty="0">
                <a:solidFill>
                  <a:srgbClr val="000080"/>
                </a:solidFill>
              </a:rPr>
            </a:br>
            <a:r>
              <a:rPr lang="en-US" sz="800" b="1" dirty="0">
                <a:solidFill>
                  <a:srgbClr val="00008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:layout_width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:layout_height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:text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"Shop"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:id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"@+id/</a:t>
            </a:r>
            <a:r>
              <a:rPr lang="en-US" sz="800" b="1" dirty="0" err="1">
                <a:solidFill>
                  <a:srgbClr val="008000"/>
                </a:solidFill>
              </a:rPr>
              <a:t>btnShop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:onClick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shopButton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:layout_alignParentTop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:layout_alignParentRight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:layout_alignParentEnd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 </a:t>
            </a:r>
            <a:r>
              <a:rPr lang="en-US" sz="800" dirty="0"/>
              <a:t>/&gt;</a:t>
            </a:r>
            <a:br>
              <a:rPr lang="en-US" sz="800" dirty="0"/>
            </a:br>
            <a:r>
              <a:rPr lang="en-US" sz="800" dirty="0"/>
              <a:t>&lt;/</a:t>
            </a:r>
            <a:r>
              <a:rPr lang="en-US" sz="800" b="1" dirty="0" err="1">
                <a:solidFill>
                  <a:srgbClr val="000080"/>
                </a:solidFill>
              </a:rPr>
              <a:t>RelativeLayout</a:t>
            </a:r>
            <a:r>
              <a:rPr lang="en-US" sz="800" dirty="0"/>
              <a:t>&gt;</a:t>
            </a:r>
          </a:p>
        </p:txBody>
      </p:sp>
      <p:pic>
        <p:nvPicPr>
          <p:cNvPr id="2049" name="Picture 1" descr="C:\Users\JoshDesktop\OneDrive\Work Things\DubTech\pictures\blog\Intent\2Main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293729" cy="52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7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60960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MainActivity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AppCompatActivity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{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private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tvPoints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Button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btn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private </a:t>
            </a:r>
            <a:r>
              <a:rPr lang="en-US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private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SharedPreferences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pref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Button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!!!! Change #1</a:t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// Hard-coded values to prevent confusion with variable types</a:t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private final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String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PREF_NAME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pref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private final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String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POINTS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totalPoints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808000"/>
                </a:solidFill>
                <a:latin typeface="Courier New"/>
                <a:ea typeface="Times New Roman"/>
                <a:cs typeface="Times New Roman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808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protected void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onCreate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(Bundle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savedInstanceState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.onCreate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savedInstanceState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setContentView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R.layout.</a:t>
            </a:r>
            <a:r>
              <a:rPr lang="en-US" b="1" i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activity_main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Basic setup</a:t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tvPoints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findViewById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R.id.</a:t>
            </a:r>
            <a:r>
              <a:rPr lang="en-US" b="1" i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tvPoints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btn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(Button)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findViewById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R.id.</a:t>
            </a:r>
            <a:r>
              <a:rPr lang="en-US" b="1" i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btnPoints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store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(Button)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findViewById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R.id.</a:t>
            </a:r>
            <a:r>
              <a:rPr lang="en-US" b="1" i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btnShop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 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!!!! Change #2</a:t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    // Restoring data with </a:t>
            </a:r>
            <a:r>
              <a:rPr lang="en-US" i="1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pref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pref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getSharedPreferences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PREF_NAME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Context.</a:t>
            </a:r>
            <a:r>
              <a:rPr lang="en-US" b="1" i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MODE_PRIVATE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Get the points that we store in the pref. Otherwise the default value</a:t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points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pref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.getInt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Sets the text</a:t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tvPoints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"Score: "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+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opens the new </a:t>
            </a:r>
            <a:r>
              <a:rPr lang="en-US" i="1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ShopActivity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shopButton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(View v) {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Intent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intent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Intent(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getApplicationContext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ShopActivity.</a:t>
            </a:r>
            <a:r>
              <a:rPr lang="en-US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intent.putExtra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"points"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startActivity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(intent);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Increment our points and displays it</a:t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btnClick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(View v) {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++;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tvPoints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"Points: "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+ </a:t>
            </a:r>
            <a:r>
              <a:rPr lang="en-US" b="1" dirty="0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i="1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Same </a:t>
            </a:r>
            <a:r>
              <a:rPr lang="en-US" i="1" dirty="0" err="1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onPause</a:t>
            </a:r>
            <a:r>
              <a:rPr lang="en-US" i="1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method...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i="1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// .</a:t>
            </a:r>
            <a:r>
              <a:rPr lang="en-US" i="1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..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4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800" dirty="0"/>
              <a:t>Full code at: https://github.com/chang47/AndroidTutorial/blob/master/Lesson3%20Intent/java/net/joshchang/josh/cookieclicker/MainActivity.java</a:t>
            </a:r>
          </a:p>
        </p:txBody>
      </p:sp>
    </p:spTree>
    <p:extLst>
      <p:ext uri="{BB962C8B-B14F-4D97-AF65-F5344CB8AC3E}">
        <p14:creationId xmlns:p14="http://schemas.microsoft.com/office/powerpoint/2010/main" val="53526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run our code we need to tell our app that </a:t>
            </a:r>
            <a:r>
              <a:rPr lang="en-US" dirty="0" err="1" smtClean="0"/>
              <a:t>ShopActivity</a:t>
            </a:r>
            <a:r>
              <a:rPr lang="en-US" dirty="0" smtClean="0"/>
              <a:t> exists, otherwise our app will crash.</a:t>
            </a:r>
          </a:p>
          <a:p>
            <a:r>
              <a:rPr lang="en-US" dirty="0" smtClean="0"/>
              <a:t>To do we go to our AndroidManifest.xml and add a new activity: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activity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".</a:t>
            </a:r>
            <a:r>
              <a:rPr lang="en-US" b="1" dirty="0" err="1">
                <a:solidFill>
                  <a:srgbClr val="008000"/>
                </a:solidFill>
              </a:rPr>
              <a:t>ShopActivity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8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 Your App…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You’re an Activity Switching Ninja!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– </a:t>
            </a:r>
            <a:r>
              <a:rPr lang="en-US" dirty="0" smtClean="0"/>
              <a:t>Creating a new Shop Activity for us to buy upgrades in future lessons</a:t>
            </a:r>
            <a:endParaRPr lang="en-US" dirty="0"/>
          </a:p>
          <a:p>
            <a:r>
              <a:rPr lang="en-US" b="1" dirty="0"/>
              <a:t>What we need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Main Activity</a:t>
            </a:r>
            <a:endParaRPr lang="en-US" dirty="0"/>
          </a:p>
          <a:p>
            <a:pPr lvl="2"/>
            <a:r>
              <a:rPr lang="en-US" dirty="0" smtClean="0"/>
              <a:t>Button to take us to the shop</a:t>
            </a:r>
          </a:p>
          <a:p>
            <a:pPr lvl="1"/>
            <a:r>
              <a:rPr lang="en-US" dirty="0" smtClean="0"/>
              <a:t>Shop Activity</a:t>
            </a:r>
          </a:p>
          <a:p>
            <a:pPr lvl="2"/>
            <a:r>
              <a:rPr lang="en-US" dirty="0" smtClean="0"/>
              <a:t>Button to take us back to the main</a:t>
            </a:r>
          </a:p>
          <a:p>
            <a:pPr lvl="2"/>
            <a:r>
              <a:rPr lang="en-US" dirty="0" err="1" smtClean="0"/>
              <a:t>TextView</a:t>
            </a:r>
            <a:r>
              <a:rPr lang="en-US" dirty="0" smtClean="0"/>
              <a:t> to display the points we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8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Intent</a:t>
            </a:r>
            <a:r>
              <a:rPr lang="en-US" dirty="0"/>
              <a:t> is Android’s way to signal your app that you want to change Activities.</a:t>
            </a:r>
          </a:p>
          <a:p>
            <a:pPr lvl="0"/>
            <a:r>
              <a:rPr lang="en-US" b="1" dirty="0"/>
              <a:t>Fragments</a:t>
            </a:r>
            <a:r>
              <a:rPr lang="en-US" dirty="0"/>
              <a:t> on the other hand keep your app on the same Activity but you would be creating your own Fragment class that you can easily re-use in your Activities whenever you want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 smtClean="0"/>
              <a:t>We’re working with Intents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Intents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and changing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Intent class to allow us to change our activities</a:t>
            </a:r>
          </a:p>
          <a:p>
            <a:r>
              <a:rPr lang="en-US" b="1" dirty="0"/>
              <a:t>Intent </a:t>
            </a:r>
            <a:r>
              <a:rPr lang="en-US" b="1" dirty="0" err="1"/>
              <a:t>i</a:t>
            </a:r>
            <a:r>
              <a:rPr lang="en-US" b="1" dirty="0"/>
              <a:t> = new Intent(</a:t>
            </a:r>
            <a:r>
              <a:rPr lang="en-US" b="1" dirty="0" err="1"/>
              <a:t>getApplicationContext</a:t>
            </a:r>
            <a:r>
              <a:rPr lang="en-US" b="1" dirty="0"/>
              <a:t>(), </a:t>
            </a:r>
            <a:r>
              <a:rPr lang="en-US" b="1" dirty="0" err="1"/>
              <a:t>NewActivity.class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Create the intent, we have to give the Intent our new activity class</a:t>
            </a:r>
          </a:p>
          <a:p>
            <a:r>
              <a:rPr lang="en-US" b="1" dirty="0" err="1"/>
              <a:t>i.putExtra</a:t>
            </a:r>
            <a:r>
              <a:rPr lang="en-US" b="1" dirty="0"/>
              <a:t>(“key”, “value”)</a:t>
            </a:r>
          </a:p>
          <a:p>
            <a:pPr lvl="1"/>
            <a:r>
              <a:rPr lang="en-US" dirty="0"/>
              <a:t>Allows us to store variables to pass around. Including all primitive types</a:t>
            </a:r>
          </a:p>
          <a:p>
            <a:r>
              <a:rPr lang="en-US" b="1" dirty="0" err="1"/>
              <a:t>startActivity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Starts the process</a:t>
            </a:r>
          </a:p>
        </p:txBody>
      </p:sp>
    </p:spTree>
    <p:extLst>
      <p:ext uri="{BB962C8B-B14F-4D97-AF65-F5344CB8AC3E}">
        <p14:creationId xmlns:p14="http://schemas.microsoft.com/office/powerpoint/2010/main" val="4253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Passed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saved in something called a Bundle. Here’s how to get the data:</a:t>
            </a:r>
          </a:p>
          <a:p>
            <a:pPr lvl="1"/>
            <a:r>
              <a:rPr lang="en-US" b="1" dirty="0"/>
              <a:t>Bundle extra = </a:t>
            </a:r>
            <a:r>
              <a:rPr lang="en-US" b="1" dirty="0" err="1"/>
              <a:t>getIntent</a:t>
            </a:r>
            <a:r>
              <a:rPr lang="en-US" b="1" dirty="0"/>
              <a:t>().</a:t>
            </a:r>
            <a:r>
              <a:rPr lang="en-US" b="1" dirty="0" err="1"/>
              <a:t>getExtras</a:t>
            </a:r>
            <a:r>
              <a:rPr lang="en-US" b="1" dirty="0"/>
              <a:t>();</a:t>
            </a:r>
          </a:p>
          <a:p>
            <a:pPr lvl="1"/>
            <a:r>
              <a:rPr lang="en-US" dirty="0"/>
              <a:t>Check if extra is null, otherwise you might crash if you don’t store any data</a:t>
            </a:r>
          </a:p>
          <a:p>
            <a:pPr lvl="2"/>
            <a:r>
              <a:rPr lang="en-US" b="1" dirty="0"/>
              <a:t>If (extra != null)</a:t>
            </a:r>
          </a:p>
          <a:p>
            <a:pPr lvl="1"/>
            <a:r>
              <a:rPr lang="en-US" b="1" dirty="0" err="1"/>
              <a:t>extra.getInts</a:t>
            </a:r>
            <a:r>
              <a:rPr lang="en-US" b="1" dirty="0"/>
              <a:t>(“key”, “default”);</a:t>
            </a:r>
          </a:p>
          <a:p>
            <a:pPr lvl="2"/>
            <a:r>
              <a:rPr lang="en-US" dirty="0"/>
              <a:t>Similar to Shared </a:t>
            </a:r>
            <a:r>
              <a:rPr lang="en-US" dirty="0" err="1"/>
              <a:t>Prefs</a:t>
            </a:r>
            <a:r>
              <a:rPr lang="en-US" dirty="0"/>
              <a:t>, you have a key and you can store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8610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Coding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2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Shop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Activity, right click the </a:t>
            </a:r>
            <a:r>
              <a:rPr lang="en-US" dirty="0" smtClean="0"/>
              <a:t>java folder with where </a:t>
            </a:r>
            <a:r>
              <a:rPr lang="en-US" dirty="0"/>
              <a:t>your MainActivity.java is located </a:t>
            </a:r>
            <a:r>
              <a:rPr lang="en-US" dirty="0" smtClean="0"/>
              <a:t>and select </a:t>
            </a:r>
            <a:r>
              <a:rPr lang="en-US" b="1" dirty="0" smtClean="0"/>
              <a:t>new </a:t>
            </a:r>
            <a:r>
              <a:rPr lang="en-US" dirty="0" smtClean="0"/>
              <a:t>-&gt;</a:t>
            </a:r>
            <a:r>
              <a:rPr lang="en-US" b="1" dirty="0" smtClean="0"/>
              <a:t> Java </a:t>
            </a:r>
            <a:r>
              <a:rPr lang="en-US" b="1" dirty="0"/>
              <a:t>Class. </a:t>
            </a:r>
            <a:r>
              <a:rPr lang="en-US" dirty="0"/>
              <a:t>We’ll call it </a:t>
            </a:r>
            <a:r>
              <a:rPr lang="en-US" b="1" dirty="0" err="1"/>
              <a:t>ShopActivity</a:t>
            </a:r>
            <a:endParaRPr lang="en-US" b="1" dirty="0"/>
          </a:p>
          <a:p>
            <a:r>
              <a:rPr lang="en-US" dirty="0"/>
              <a:t>To create a layout, we’ll do the same </a:t>
            </a:r>
            <a:r>
              <a:rPr lang="en-US" dirty="0" smtClean="0"/>
              <a:t>in the </a:t>
            </a:r>
            <a:r>
              <a:rPr lang="en-US" b="1" dirty="0"/>
              <a:t>res -&gt; layout </a:t>
            </a:r>
            <a:r>
              <a:rPr lang="en-US" dirty="0"/>
              <a:t>folder, select </a:t>
            </a:r>
            <a:r>
              <a:rPr lang="en-US" b="1" dirty="0"/>
              <a:t>new</a:t>
            </a:r>
            <a:r>
              <a:rPr lang="en-US" dirty="0"/>
              <a:t> -&gt; </a:t>
            </a:r>
            <a:r>
              <a:rPr lang="en-US" b="1" dirty="0"/>
              <a:t>Layout Resource file </a:t>
            </a:r>
            <a:r>
              <a:rPr lang="en-US" dirty="0"/>
              <a:t>and call it </a:t>
            </a:r>
            <a:r>
              <a:rPr lang="en-US" b="1" dirty="0" err="1"/>
              <a:t>activity_shop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4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activity_shop.xml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&lt;?</a:t>
            </a:r>
            <a:r>
              <a:rPr lang="en-US" b="1" dirty="0">
                <a:solidFill>
                  <a:srgbClr val="0000FF"/>
                </a:solidFill>
              </a:rPr>
              <a:t>xml version=</a:t>
            </a:r>
            <a:r>
              <a:rPr lang="en-US" b="1" dirty="0">
                <a:solidFill>
                  <a:srgbClr val="008000"/>
                </a:solidFill>
              </a:rPr>
              <a:t>"1.0" </a:t>
            </a:r>
            <a:r>
              <a:rPr lang="en-US" b="1" dirty="0">
                <a:solidFill>
                  <a:srgbClr val="0000FF"/>
                </a:solidFill>
              </a:rPr>
              <a:t>encoding=</a:t>
            </a:r>
            <a:r>
              <a:rPr lang="en-US" b="1" dirty="0">
                <a:solidFill>
                  <a:srgbClr val="008000"/>
                </a:solidFill>
              </a:rPr>
              <a:t>"utf-8"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>
                <a:solidFill>
                  <a:srgbClr val="000080"/>
                </a:solidFill>
              </a:rPr>
              <a:t>TextView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:textAppearance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"?</a:t>
            </a:r>
            <a:r>
              <a:rPr lang="en-US" b="1" dirty="0" err="1">
                <a:solidFill>
                  <a:srgbClr val="008000"/>
                </a:solidFill>
              </a:rPr>
              <a:t>android:attr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textAppearanceLarge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"Points: 0"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tvShopPoints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:layout_centerHorizontal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:layout_marginTop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"157dp"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"Back"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btnBack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:onClick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backToMain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:layout_alignParentLeft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:layout_alignParentStart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dirty="0"/>
              <a:t>&gt;</a:t>
            </a:r>
          </a:p>
        </p:txBody>
      </p:sp>
      <p:pic>
        <p:nvPicPr>
          <p:cNvPr id="1026" name="Picture 2" descr="C:\Users\JoshDesktop\OneDrive\Work Things\DubTech\pictures\blog\Intent\1Shop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273123" cy="53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2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405</Words>
  <Application>Microsoft Office PowerPoint</Application>
  <PresentationFormat>On-screen Show (4:3)</PresentationFormat>
  <Paragraphs>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Android Lesson 3: Changing Activities with Intent</vt:lpstr>
      <vt:lpstr>Lesson’s Goal</vt:lpstr>
      <vt:lpstr>Changing Views</vt:lpstr>
      <vt:lpstr>How To Use Intents</vt:lpstr>
      <vt:lpstr>Intent and changing screens</vt:lpstr>
      <vt:lpstr>Getting Passed Data </vt:lpstr>
      <vt:lpstr>Start Coding</vt:lpstr>
      <vt:lpstr>Creating Our Shop Activity</vt:lpstr>
      <vt:lpstr>activity_shop.xml</vt:lpstr>
      <vt:lpstr>ShopActivity.java</vt:lpstr>
      <vt:lpstr>Acitivty_main.xml</vt:lpstr>
      <vt:lpstr>MainActivity.java</vt:lpstr>
      <vt:lpstr>Last thing!</vt:lpstr>
      <vt:lpstr>Run Your App…</vt:lpstr>
      <vt:lpstr>Now You’re an Activity Switching Ninja!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86</cp:revision>
  <dcterms:created xsi:type="dcterms:W3CDTF">2016-01-05T06:53:29Z</dcterms:created>
  <dcterms:modified xsi:type="dcterms:W3CDTF">2016-04-19T00:28:23Z</dcterms:modified>
</cp:coreProperties>
</file>