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94" r:id="rId4"/>
    <p:sldId id="295" r:id="rId5"/>
    <p:sldId id="293" r:id="rId6"/>
    <p:sldId id="297" r:id="rId7"/>
    <p:sldId id="298" r:id="rId8"/>
    <p:sldId id="299" r:id="rId9"/>
    <p:sldId id="300" r:id="rId10"/>
    <p:sldId id="296" r:id="rId11"/>
    <p:sldId id="301" r:id="rId12"/>
    <p:sldId id="302" r:id="rId13"/>
    <p:sldId id="303" r:id="rId14"/>
    <p:sldId id="304" r:id="rId15"/>
    <p:sldId id="287" r:id="rId16"/>
    <p:sldId id="286" r:id="rId17"/>
    <p:sldId id="291" r:id="rId18"/>
    <p:sldId id="292" r:id="rId19"/>
    <p:sldId id="305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Android Lesson </a:t>
            </a:r>
            <a:r>
              <a:rPr lang="en-US" dirty="0" smtClean="0">
                <a:solidFill>
                  <a:schemeClr val="bg1"/>
                </a:solidFill>
              </a:rPr>
              <a:t>2: </a:t>
            </a:r>
            <a:r>
              <a:rPr lang="en-US" dirty="0" smtClean="0">
                <a:solidFill>
                  <a:schemeClr val="bg1"/>
                </a:solidFill>
              </a:rPr>
              <a:t>Saving data with Shared Preference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Chang</a:t>
            </a:r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 Activity_main.xml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i="1" dirty="0"/>
              <a:t>&lt;?</a:t>
            </a:r>
            <a:r>
              <a:rPr lang="en-US" b="1" dirty="0">
                <a:solidFill>
                  <a:srgbClr val="0000FF"/>
                </a:solidFill>
              </a:rPr>
              <a:t>xml version=</a:t>
            </a:r>
            <a:r>
              <a:rPr lang="en-US" b="1" dirty="0">
                <a:solidFill>
                  <a:srgbClr val="008000"/>
                </a:solidFill>
              </a:rPr>
              <a:t>"1.0" </a:t>
            </a:r>
            <a:r>
              <a:rPr lang="en-US" b="1" dirty="0">
                <a:solidFill>
                  <a:srgbClr val="0000FF"/>
                </a:solidFill>
              </a:rPr>
              <a:t>encoding=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:paddingBottom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:paddingLeft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:paddingRight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activity_horizontal_margin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:paddingTop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dimen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activity_vertical_margin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net.joshchang.josh.cookieclicker.MainActivity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>
                <a:solidFill>
                  <a:srgbClr val="000080"/>
                </a:solidFill>
              </a:rPr>
              <a:t>TextView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:textAppearance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"?</a:t>
            </a:r>
            <a:r>
              <a:rPr lang="en-US" b="1" dirty="0" err="1">
                <a:solidFill>
                  <a:srgbClr val="008000"/>
                </a:solidFill>
              </a:rPr>
              <a:t>android:attr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textAppearanceLarge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"Points: 0"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tvPoints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:layout_centerHorizontal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:layout_marginTop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"101dp"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"Click"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btnPoints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:onClick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btnClick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:layout_centerVertical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:layout_centerHorizontal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Nothing new from the previous lesson</a:t>
            </a:r>
            <a:endParaRPr lang="en-US" sz="14800" dirty="0"/>
          </a:p>
        </p:txBody>
      </p:sp>
      <p:pic>
        <p:nvPicPr>
          <p:cNvPr id="6146" name="Picture 2" descr="C:\Users\JoshDesktop\OneDrive\Work Things\Blog articles\pictures\blog\Week6 Playerpref\5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799"/>
            <a:ext cx="2865437" cy="48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2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086600" cy="5715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package </a:t>
            </a:r>
            <a:r>
              <a:rPr lang="en-US" dirty="0" err="1"/>
              <a:t>net.joshchang.josh.cookieclicker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android.content.Context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android.content.SharedPreferences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android.support.v7.app.AppCompatActivity;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Button </a:t>
            </a:r>
            <a:r>
              <a:rPr lang="en-US" b="1" dirty="0" err="1">
                <a:solidFill>
                  <a:srgbClr val="660E7A"/>
                </a:solidFill>
              </a:rPr>
              <a:t>btn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pref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Hard-coded values to prevent confusion with variable types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final </a:t>
            </a:r>
            <a:r>
              <a:rPr lang="en-US" dirty="0"/>
              <a:t>String </a:t>
            </a:r>
            <a:r>
              <a:rPr lang="en-US" b="1" dirty="0">
                <a:solidFill>
                  <a:srgbClr val="660E7A"/>
                </a:solidFill>
              </a:rPr>
              <a:t>PREF_NAME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pref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final </a:t>
            </a:r>
            <a:r>
              <a:rPr lang="en-US" dirty="0"/>
              <a:t>String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totalPoints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Basic setup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tvPoints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btn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btnPoints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Restoring data with </a:t>
            </a:r>
            <a:r>
              <a:rPr lang="en-US" i="1" dirty="0" err="1">
                <a:solidFill>
                  <a:srgbClr val="808080"/>
                </a:solidFill>
              </a:rPr>
              <a:t>pref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pref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getSharedPreferences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PREF_NAME</a:t>
            </a:r>
            <a:r>
              <a:rPr lang="en-US" dirty="0"/>
              <a:t>, </a:t>
            </a:r>
            <a:r>
              <a:rPr lang="en-US" dirty="0" err="1"/>
              <a:t>Context.</a:t>
            </a:r>
            <a:r>
              <a:rPr lang="en-US" b="1" i="1" dirty="0" err="1">
                <a:solidFill>
                  <a:srgbClr val="660E7A"/>
                </a:solidFill>
              </a:rPr>
              <a:t>MODE_PRIVATE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Get the points that we store in the pref. Otherwise the default value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pref</a:t>
            </a:r>
            <a:r>
              <a:rPr lang="en-US" dirty="0" err="1"/>
              <a:t>.getInt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Sets the text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"Score: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Increment our points and displays it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btnClick</a:t>
            </a:r>
            <a:r>
              <a:rPr lang="en-US" dirty="0"/>
              <a:t>(View v)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"Points: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67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fine? What’s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the app, click the button a couple of times, and then close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happens? You lose all progress!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0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SharedPreference</a:t>
            </a:r>
            <a:r>
              <a:rPr lang="en-US" dirty="0" smtClean="0"/>
              <a:t> to the Rescue!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SharedPreference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Basically a Key-Value Table that saves and reads your data</a:t>
            </a:r>
          </a:p>
          <a:p>
            <a:pPr lvl="1"/>
            <a:r>
              <a:rPr lang="en-US" dirty="0" smtClean="0"/>
              <a:t>The data can be any </a:t>
            </a:r>
            <a:r>
              <a:rPr lang="en-US" dirty="0" err="1" smtClean="0"/>
              <a:t>primative</a:t>
            </a:r>
            <a:r>
              <a:rPr lang="en-US" dirty="0" smtClean="0"/>
              <a:t> type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 double, float,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Data From </a:t>
            </a:r>
            <a:r>
              <a:rPr lang="en-US" dirty="0" err="1" smtClean="0"/>
              <a:t>SharedPreference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Retrieve data</a:t>
            </a:r>
          </a:p>
          <a:p>
            <a:pPr lvl="1"/>
            <a:r>
              <a:rPr lang="en-US" dirty="0" err="1"/>
              <a:t>SharedPreference</a:t>
            </a:r>
            <a:r>
              <a:rPr lang="en-US" dirty="0"/>
              <a:t> </a:t>
            </a:r>
            <a:r>
              <a:rPr lang="en-US" dirty="0" err="1"/>
              <a:t>prefs</a:t>
            </a:r>
            <a:r>
              <a:rPr lang="en-US" dirty="0"/>
              <a:t> = </a:t>
            </a:r>
            <a:r>
              <a:rPr lang="en-US" dirty="0" err="1"/>
              <a:t>getSharedPreference</a:t>
            </a:r>
            <a:r>
              <a:rPr lang="en-US" dirty="0"/>
              <a:t>(“</a:t>
            </a:r>
            <a:r>
              <a:rPr lang="en-US" dirty="0" err="1"/>
              <a:t>pref</a:t>
            </a:r>
            <a:r>
              <a:rPr lang="en-US" dirty="0"/>
              <a:t> name”, MODE_PRIVATE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getSharedPreference</a:t>
            </a:r>
            <a:r>
              <a:rPr lang="en-US" dirty="0" smtClean="0"/>
              <a:t> is a method that comes with the Activity class that we extended</a:t>
            </a:r>
            <a:endParaRPr lang="en-US" dirty="0"/>
          </a:p>
          <a:p>
            <a:pPr lvl="1"/>
            <a:r>
              <a:rPr lang="en-US" dirty="0"/>
              <a:t>String text = </a:t>
            </a:r>
            <a:r>
              <a:rPr lang="en-US" dirty="0" err="1"/>
              <a:t>pref.getString</a:t>
            </a:r>
            <a:r>
              <a:rPr lang="en-US" dirty="0"/>
              <a:t>(“key”, “default value on fail”)</a:t>
            </a:r>
          </a:p>
          <a:p>
            <a:pPr lvl="2"/>
            <a:r>
              <a:rPr lang="en-US" dirty="0"/>
              <a:t>Returns the value that was saved to the key, otherwise a default value</a:t>
            </a:r>
          </a:p>
        </p:txBody>
      </p:sp>
    </p:spTree>
    <p:extLst>
      <p:ext uri="{BB962C8B-B14F-4D97-AF65-F5344CB8AC3E}">
        <p14:creationId xmlns:p14="http://schemas.microsoft.com/office/powerpoint/2010/main" val="236777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SharedPreference</a:t>
            </a:r>
            <a:r>
              <a:rPr lang="en-US" dirty="0"/>
              <a:t> </a:t>
            </a:r>
            <a:r>
              <a:rPr lang="en-US" dirty="0" smtClean="0"/>
              <a:t>How To Save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/>
              <a:t>mapping of data from a Key to a Value that you can access anytime in your app</a:t>
            </a:r>
          </a:p>
          <a:p>
            <a:r>
              <a:rPr lang="en-US" dirty="0"/>
              <a:t>How to add:</a:t>
            </a:r>
          </a:p>
          <a:p>
            <a:pPr lvl="1"/>
            <a:r>
              <a:rPr lang="en-US" dirty="0" err="1"/>
              <a:t>SharedPreference.Editor</a:t>
            </a:r>
            <a:r>
              <a:rPr lang="en-US" dirty="0"/>
              <a:t> editor = </a:t>
            </a:r>
            <a:r>
              <a:rPr lang="en-US" dirty="0" err="1"/>
              <a:t>getSharedPreference</a:t>
            </a:r>
            <a:r>
              <a:rPr lang="en-US" dirty="0" smtClean="0"/>
              <a:t>(“</a:t>
            </a:r>
            <a:r>
              <a:rPr lang="en-US" dirty="0" err="1" smtClean="0"/>
              <a:t>pref</a:t>
            </a:r>
            <a:r>
              <a:rPr lang="en-US" dirty="0" smtClean="0"/>
              <a:t> name”,  </a:t>
            </a:r>
            <a:r>
              <a:rPr lang="en-US" dirty="0"/>
              <a:t>MODE_PRIVATE).edit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Or just </a:t>
            </a:r>
            <a:r>
              <a:rPr lang="en-US" dirty="0" err="1" smtClean="0"/>
              <a:t>pref.edit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/>
              <a:t>editor.putString</a:t>
            </a:r>
            <a:r>
              <a:rPr lang="en-US" dirty="0"/>
              <a:t>(“key”, “value”);</a:t>
            </a:r>
          </a:p>
          <a:p>
            <a:pPr lvl="2"/>
            <a:r>
              <a:rPr lang="en-US" dirty="0"/>
              <a:t>Adds your value to your specific key, you can’t have multiple entry to a key. Include </a:t>
            </a:r>
            <a:r>
              <a:rPr lang="en-US" dirty="0" err="1"/>
              <a:t>putInt</a:t>
            </a:r>
            <a:r>
              <a:rPr lang="en-US" dirty="0"/>
              <a:t>, </a:t>
            </a:r>
            <a:r>
              <a:rPr lang="en-US" dirty="0" err="1"/>
              <a:t>putBoolean</a:t>
            </a:r>
            <a:r>
              <a:rPr lang="en-US" dirty="0"/>
              <a:t>, and more types</a:t>
            </a:r>
          </a:p>
          <a:p>
            <a:pPr lvl="1"/>
            <a:r>
              <a:rPr lang="en-US" dirty="0" err="1"/>
              <a:t>editor.commit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Saves what you put into your </a:t>
            </a:r>
            <a:r>
              <a:rPr lang="en-US" dirty="0" err="1"/>
              <a:t>SharedPreference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Data In </a:t>
            </a:r>
            <a:r>
              <a:rPr lang="en-US" dirty="0" err="1" smtClean="0"/>
              <a:t>onPause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54" y="5262617"/>
            <a:ext cx="8194046" cy="8635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onPause</a:t>
            </a:r>
            <a:r>
              <a:rPr lang="en-US" dirty="0" smtClean="0"/>
              <a:t>() is always called when you close your app!</a:t>
            </a:r>
            <a:endParaRPr lang="en-US" dirty="0"/>
          </a:p>
        </p:txBody>
      </p:sp>
      <p:pic>
        <p:nvPicPr>
          <p:cNvPr id="1026" name="Picture 2" descr="C:\Users\JoshDesktop\OneDrive\Work Things\Blog articles\pictures\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4" y="1516117"/>
            <a:ext cx="8405813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6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Data In </a:t>
            </a:r>
            <a:r>
              <a:rPr lang="en-US" dirty="0" err="1" smtClean="0"/>
              <a:t>onCreate</a:t>
            </a:r>
            <a:r>
              <a:rPr lang="en-US" dirty="0" smtClean="0"/>
              <a:t>() or </a:t>
            </a:r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54" y="5262617"/>
            <a:ext cx="8194046" cy="8635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onCreate</a:t>
            </a:r>
            <a:r>
              <a:rPr lang="en-US" dirty="0" smtClean="0"/>
              <a:t>() is always called when you first open your app</a:t>
            </a:r>
          </a:p>
          <a:p>
            <a:pPr marL="0" indent="0">
              <a:buNone/>
            </a:pPr>
            <a:r>
              <a:rPr lang="en-US" dirty="0" err="1" smtClean="0"/>
              <a:t>onResume</a:t>
            </a:r>
            <a:r>
              <a:rPr lang="en-US" dirty="0" smtClean="0"/>
              <a:t>() will always be called when your app opens</a:t>
            </a:r>
            <a:endParaRPr lang="en-US" dirty="0"/>
          </a:p>
        </p:txBody>
      </p:sp>
      <p:pic>
        <p:nvPicPr>
          <p:cNvPr id="1026" name="Picture 2" descr="C:\Users\JoshDesktop\OneDrive\Work Things\Blog articles\pictures\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4" y="1516117"/>
            <a:ext cx="8405813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8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562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package </a:t>
            </a:r>
            <a:r>
              <a:rPr lang="en-US" dirty="0" err="1"/>
              <a:t>net.joshchang.josh.cookieclicker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android.content.Context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android.content.SharedPreferences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android.support.v7.app.AppCompatActivity;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Button </a:t>
            </a:r>
            <a:r>
              <a:rPr lang="en-US" b="1" dirty="0" err="1">
                <a:solidFill>
                  <a:srgbClr val="660E7A"/>
                </a:solidFill>
              </a:rPr>
              <a:t>btn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pref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Hard-coded values to prevent confusion with variable types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final </a:t>
            </a:r>
            <a:r>
              <a:rPr lang="en-US" dirty="0"/>
              <a:t>String </a:t>
            </a:r>
            <a:r>
              <a:rPr lang="en-US" b="1" dirty="0">
                <a:solidFill>
                  <a:srgbClr val="660E7A"/>
                </a:solidFill>
              </a:rPr>
              <a:t>PREF_NAME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pref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final </a:t>
            </a:r>
            <a:r>
              <a:rPr lang="en-US" dirty="0"/>
              <a:t>String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totalPoints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Basic setup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tvPoints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btn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btnPoints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Restoring data with </a:t>
            </a:r>
            <a:r>
              <a:rPr lang="en-US" i="1" dirty="0" err="1">
                <a:solidFill>
                  <a:srgbClr val="808080"/>
                </a:solidFill>
              </a:rPr>
              <a:t>pref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pref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getSharedPreferences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PREF_NAME</a:t>
            </a:r>
            <a:r>
              <a:rPr lang="en-US" dirty="0"/>
              <a:t>, </a:t>
            </a:r>
            <a:r>
              <a:rPr lang="en-US" dirty="0" err="1"/>
              <a:t>Context.</a:t>
            </a:r>
            <a:r>
              <a:rPr lang="en-US" b="1" i="1" dirty="0" err="1">
                <a:solidFill>
                  <a:srgbClr val="660E7A"/>
                </a:solidFill>
              </a:rPr>
              <a:t>MODE_PRIVATE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Get the points that we store in the pref. Otherwise the default value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pref</a:t>
            </a:r>
            <a:r>
              <a:rPr lang="en-US" dirty="0" err="1"/>
              <a:t>.getInt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Sets the text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"Score: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Increment our points and displays it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btnClick</a:t>
            </a:r>
            <a:r>
              <a:rPr lang="en-US" dirty="0"/>
              <a:t>(View v)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"Points: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Whenever the app is paused we would save our points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onPause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.onPause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Gets a Editor from our shared preference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/>
              <a:t>SharedPreferences.Editor</a:t>
            </a:r>
            <a:r>
              <a:rPr lang="en-US" dirty="0"/>
              <a:t> edit = </a:t>
            </a:r>
            <a:r>
              <a:rPr lang="en-US" b="1" dirty="0" err="1">
                <a:solidFill>
                  <a:srgbClr val="660E7A"/>
                </a:solidFill>
              </a:rPr>
              <a:t>pref</a:t>
            </a:r>
            <a:r>
              <a:rPr lang="en-US" dirty="0" err="1"/>
              <a:t>.edit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Add our points with our editor to be saved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/>
              <a:t>edit.putInt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Save our changes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/>
              <a:t>edit.commit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422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</a:t>
            </a:r>
            <a:r>
              <a:rPr lang="en-US" dirty="0"/>
              <a:t>Store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SharedPreference</a:t>
            </a:r>
            <a:r>
              <a:rPr lang="en-US" b="1" dirty="0" smtClean="0"/>
              <a:t> </a:t>
            </a:r>
            <a:r>
              <a:rPr lang="en-US" dirty="0" smtClean="0"/>
              <a:t>– Key-Value mapping that s</a:t>
            </a:r>
            <a:r>
              <a:rPr lang="en-US" dirty="0" smtClean="0"/>
              <a:t>aves data in your phone</a:t>
            </a:r>
            <a:endParaRPr lang="en-US" dirty="0"/>
          </a:p>
          <a:p>
            <a:r>
              <a:rPr lang="en-US" b="1" dirty="0" smtClean="0"/>
              <a:t>Files</a:t>
            </a:r>
            <a:r>
              <a:rPr lang="en-US" dirty="0" smtClean="0"/>
              <a:t> – Saves your data in an xml file on your phone</a:t>
            </a:r>
            <a:endParaRPr lang="en-US" dirty="0"/>
          </a:p>
          <a:p>
            <a:r>
              <a:rPr lang="en-US" b="1" dirty="0" smtClean="0"/>
              <a:t>SQLite –</a:t>
            </a:r>
            <a:r>
              <a:rPr lang="en-US" dirty="0" smtClean="0"/>
              <a:t> Uses Android’s SQLite implementation, saves on your phone</a:t>
            </a:r>
            <a:endParaRPr lang="en-US" b="1" dirty="0"/>
          </a:p>
          <a:p>
            <a:r>
              <a:rPr lang="en-US" b="1" dirty="0" smtClean="0"/>
              <a:t>Online Servers – </a:t>
            </a:r>
            <a:r>
              <a:rPr lang="en-US" dirty="0" smtClean="0"/>
              <a:t>Sends a server your data for it to save and for you to retrieve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Normally, users won’t be able to access the first 3, but if they root their phone, they will gain access to everything.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app that needs to have sensitive data, use a server.</a:t>
            </a:r>
          </a:p>
        </p:txBody>
      </p:sp>
    </p:spTree>
    <p:extLst>
      <p:ext uri="{BB962C8B-B14F-4D97-AF65-F5344CB8AC3E}">
        <p14:creationId xmlns:p14="http://schemas.microsoft.com/office/powerpoint/2010/main" val="408152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all for Shared Preferences!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8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– A simple </a:t>
            </a:r>
            <a:r>
              <a:rPr lang="en-US" dirty="0" smtClean="0"/>
              <a:t>cookie clicker app that will save our progress.</a:t>
            </a:r>
            <a:endParaRPr lang="en-US" dirty="0"/>
          </a:p>
          <a:p>
            <a:r>
              <a:rPr lang="en-US" b="1" dirty="0"/>
              <a:t>What we need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TextView</a:t>
            </a:r>
            <a:r>
              <a:rPr lang="en-US" dirty="0"/>
              <a:t> to display the text</a:t>
            </a:r>
          </a:p>
          <a:p>
            <a:pPr lvl="1"/>
            <a:r>
              <a:rPr lang="en-US" dirty="0" smtClean="0"/>
              <a:t>Button </a:t>
            </a:r>
            <a:r>
              <a:rPr lang="en-US" dirty="0"/>
              <a:t>to let </a:t>
            </a:r>
            <a:r>
              <a:rPr lang="en-US" dirty="0" smtClean="0"/>
              <a:t>users increase our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Our Initial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What We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 called: Cookie Clicker</a:t>
            </a:r>
          </a:p>
          <a:p>
            <a:r>
              <a:rPr lang="en-US" dirty="0" smtClean="0"/>
              <a:t>API 16</a:t>
            </a:r>
          </a:p>
          <a:p>
            <a:r>
              <a:rPr lang="en-US" dirty="0" smtClean="0"/>
              <a:t>Choose: </a:t>
            </a:r>
            <a:r>
              <a:rPr lang="en-US" b="1" dirty="0" smtClean="0"/>
              <a:t>Empty Activity</a:t>
            </a:r>
          </a:p>
          <a:p>
            <a:r>
              <a:rPr lang="en-US" dirty="0" smtClean="0"/>
              <a:t>Leave the Activity and Layout name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oshDesktop\OneDrive\Work Things\Blog articles\pictures\blog\Week6 Playerpref\1New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" y="1453132"/>
            <a:ext cx="7924800" cy="54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85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oshDesktop\OneDrive\Work Things\Blog articles\pictures\blog\Week6 Playerpref\2New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47800"/>
            <a:ext cx="7588469" cy="518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Desktop\OneDrive\Work Things\Blog articles\pictures\blog\Week6 Playerpref\3New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4616"/>
            <a:ext cx="7551738" cy="52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JoshDesktop\OneDrive\Work Things\Blog articles\pictures\blog\Week6 Playerpref\4New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31" y="1524000"/>
            <a:ext cx="7191310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467</Words>
  <Application>Microsoft Office PowerPoint</Application>
  <PresentationFormat>On-screen Show (4:3)</PresentationFormat>
  <Paragraphs>64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Android Lesson 2: Saving data with Shared Preference</vt:lpstr>
      <vt:lpstr>Methods To Store Data</vt:lpstr>
      <vt:lpstr>Lesson’s Goal</vt:lpstr>
      <vt:lpstr>Creating Our Initial App</vt:lpstr>
      <vt:lpstr>Doing What We Learned</vt:lpstr>
      <vt:lpstr>New Project</vt:lpstr>
      <vt:lpstr>API Selection</vt:lpstr>
      <vt:lpstr>Starting Activity</vt:lpstr>
      <vt:lpstr>Activity Name</vt:lpstr>
      <vt:lpstr>Writing in Activity_main.xml</vt:lpstr>
      <vt:lpstr>MainActivity.java</vt:lpstr>
      <vt:lpstr>Looks fine? What’s the problem</vt:lpstr>
      <vt:lpstr>SharedPreference to the Rescue!</vt:lpstr>
      <vt:lpstr>What is SharedPreference</vt:lpstr>
      <vt:lpstr>Getting Data From SharedPreference</vt:lpstr>
      <vt:lpstr>SharedPreference How To Save Data</vt:lpstr>
      <vt:lpstr>Save Data In onPause()</vt:lpstr>
      <vt:lpstr>Load Data In onCreate() or onResume()</vt:lpstr>
      <vt:lpstr>Updated MainActivity.java</vt:lpstr>
      <vt:lpstr>That’s all for Shared Preferences!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69</cp:revision>
  <dcterms:created xsi:type="dcterms:W3CDTF">2016-01-05T06:53:29Z</dcterms:created>
  <dcterms:modified xsi:type="dcterms:W3CDTF">2016-04-18T21:23:02Z</dcterms:modified>
</cp:coreProperties>
</file>