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77" r:id="rId5"/>
    <p:sldId id="260" r:id="rId6"/>
    <p:sldId id="261" r:id="rId7"/>
    <p:sldId id="262" r:id="rId8"/>
    <p:sldId id="273" r:id="rId9"/>
    <p:sldId id="264" r:id="rId10"/>
    <p:sldId id="265" r:id="rId11"/>
    <p:sldId id="274" r:id="rId12"/>
    <p:sldId id="266" r:id="rId13"/>
    <p:sldId id="267" r:id="rId14"/>
    <p:sldId id="269" r:id="rId15"/>
    <p:sldId id="270" r:id="rId16"/>
    <p:sldId id="271" r:id="rId17"/>
    <p:sldId id="272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963" autoAdjust="0"/>
  </p:normalViewPr>
  <p:slideViewPr>
    <p:cSldViewPr>
      <p:cViewPr varScale="1">
        <p:scale>
          <a:sx n="91" d="100"/>
          <a:sy n="91" d="100"/>
        </p:scale>
        <p:origin x="-221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F9097-D7FD-476D-9B2D-3F80EFB9D04E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3DD36-BCC9-4944-A87B-07F2E8A16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70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Introduce yourself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Ask who has experience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3DD36-BCC9-4944-A87B-07F2E8A16A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15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 smtClean="0"/>
              <a:t>Name</a:t>
            </a:r>
          </a:p>
          <a:p>
            <a:pPr marL="228600" indent="-228600">
              <a:buAutoNum type="arabicParenR"/>
            </a:pPr>
            <a:r>
              <a:rPr lang="en-US" dirty="0" smtClean="0"/>
              <a:t>How</a:t>
            </a:r>
            <a:r>
              <a:rPr lang="en-US" baseline="0" dirty="0" smtClean="0"/>
              <a:t> much experience do you have in programming</a:t>
            </a:r>
            <a:endParaRPr lang="en-US" dirty="0" smtClean="0"/>
          </a:p>
          <a:p>
            <a:pPr marL="228600" indent="-228600">
              <a:buAutoNum type="arabicParenR"/>
            </a:pPr>
            <a:r>
              <a:rPr lang="en-US" dirty="0" smtClean="0"/>
              <a:t>What</a:t>
            </a:r>
            <a:r>
              <a:rPr lang="en-US" baseline="0" dirty="0" smtClean="0"/>
              <a:t> you want to learn from the class</a:t>
            </a:r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3DD36-BCC9-4944-A87B-07F2E8A16AF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252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Pull out Android</a:t>
            </a:r>
            <a:r>
              <a:rPr lang="en-US" baseline="0" dirty="0" smtClean="0"/>
              <a:t> Studio and start a new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3DD36-BCC9-4944-A87B-07F2E8A16AF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48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3DD36-BCC9-4944-A87B-07F2E8A16AF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56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1DF4-8AC2-43B1-AF39-552BC7C9555F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A51D-4C72-48BB-B115-417D4BB3C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4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1DF4-8AC2-43B1-AF39-552BC7C9555F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A51D-4C72-48BB-B115-417D4BB3C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2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1DF4-8AC2-43B1-AF39-552BC7C9555F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A51D-4C72-48BB-B115-417D4BB3C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294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1DF4-8AC2-43B1-AF39-552BC7C9555F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A51D-4C72-48BB-B115-417D4BB3C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68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1DF4-8AC2-43B1-AF39-552BC7C9555F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A51D-4C72-48BB-B115-417D4BB3C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51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1DF4-8AC2-43B1-AF39-552BC7C9555F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A51D-4C72-48BB-B115-417D4BB3C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83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1DF4-8AC2-43B1-AF39-552BC7C9555F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A51D-4C72-48BB-B115-417D4BB3C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5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1DF4-8AC2-43B1-AF39-552BC7C9555F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A51D-4C72-48BB-B115-417D4BB3C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48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1DF4-8AC2-43B1-AF39-552BC7C9555F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A51D-4C72-48BB-B115-417D4BB3C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2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1DF4-8AC2-43B1-AF39-552BC7C9555F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A51D-4C72-48BB-B115-417D4BB3C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80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1DF4-8AC2-43B1-AF39-552BC7C9555F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A51D-4C72-48BB-B115-417D4BB3C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70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81DF4-8AC2-43B1-AF39-552BC7C9555F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2A51D-4C72-48BB-B115-417D4BB3C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35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about/dashboards/index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Android Lesson 1: How To Android	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Josh Chang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03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Component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err="1" smtClean="0"/>
              <a:t>layout_height</a:t>
            </a:r>
            <a:r>
              <a:rPr lang="en-US" dirty="0" smtClean="0"/>
              <a:t> and </a:t>
            </a:r>
            <a:r>
              <a:rPr lang="en-US" b="1" dirty="0" err="1" smtClean="0"/>
              <a:t>layout_width</a:t>
            </a:r>
            <a:r>
              <a:rPr lang="en-US" b="1" dirty="0"/>
              <a:t> </a:t>
            </a:r>
            <a:r>
              <a:rPr lang="en-US" dirty="0" smtClean="0"/>
              <a:t>– assigns the height and width. Use:</a:t>
            </a:r>
          </a:p>
          <a:p>
            <a:pPr lvl="1"/>
            <a:r>
              <a:rPr lang="en-US" b="1" dirty="0" err="1" smtClean="0"/>
              <a:t>match_parent</a:t>
            </a:r>
            <a:r>
              <a:rPr lang="en-US" dirty="0" smtClean="0"/>
              <a:t> to expand to the outer layer (the device size, the layout a widget is in)</a:t>
            </a:r>
          </a:p>
          <a:p>
            <a:pPr lvl="1"/>
            <a:r>
              <a:rPr lang="en-US" b="1" dirty="0" err="1" smtClean="0"/>
              <a:t>wrap_content</a:t>
            </a:r>
            <a:r>
              <a:rPr lang="en-US" dirty="0" smtClean="0"/>
              <a:t> to expand to the minimum of how big your widget would be</a:t>
            </a:r>
          </a:p>
          <a:p>
            <a:pPr lvl="1"/>
            <a:r>
              <a:rPr lang="en-US" dirty="0" smtClean="0"/>
              <a:t>Enter a specific </a:t>
            </a:r>
            <a:r>
              <a:rPr lang="en-US" dirty="0" err="1" smtClean="0"/>
              <a:t>dp</a:t>
            </a:r>
            <a:r>
              <a:rPr lang="en-US" dirty="0" smtClean="0"/>
              <a:t> (dimension pixel)</a:t>
            </a:r>
            <a:endParaRPr lang="en-US" dirty="0"/>
          </a:p>
          <a:p>
            <a:r>
              <a:rPr lang="en-US" b="1" dirty="0"/>
              <a:t>i</a:t>
            </a:r>
            <a:r>
              <a:rPr lang="en-US" b="1" dirty="0" smtClean="0"/>
              <a:t>d=“@+id/”- </a:t>
            </a:r>
            <a:r>
              <a:rPr lang="en-US" dirty="0" smtClean="0"/>
              <a:t>create an id that would be used to identify your widgets</a:t>
            </a:r>
          </a:p>
          <a:p>
            <a:r>
              <a:rPr lang="en-US" b="1" dirty="0" err="1"/>
              <a:t>l</a:t>
            </a:r>
            <a:r>
              <a:rPr lang="en-US" b="1" dirty="0" err="1" smtClean="0"/>
              <a:t>ayout_margin</a:t>
            </a:r>
            <a:r>
              <a:rPr lang="en-US" b="1" dirty="0" smtClean="0"/>
              <a:t>&lt;direction&gt; </a:t>
            </a:r>
            <a:r>
              <a:rPr lang="en-US" dirty="0" smtClean="0"/>
              <a:t>- Moves your widget in &lt;direction&gt; in </a:t>
            </a:r>
            <a:r>
              <a:rPr lang="en-US" dirty="0" err="1" smtClean="0"/>
              <a:t>dp</a:t>
            </a:r>
            <a:endParaRPr lang="en-US" dirty="0" smtClean="0"/>
          </a:p>
          <a:p>
            <a:r>
              <a:rPr lang="en-US" b="1" dirty="0" err="1"/>
              <a:t>l</a:t>
            </a:r>
            <a:r>
              <a:rPr lang="en-US" b="1" dirty="0" err="1" smtClean="0"/>
              <a:t>ayout_padding</a:t>
            </a:r>
            <a:r>
              <a:rPr lang="en-US" b="1" dirty="0" smtClean="0"/>
              <a:t>&lt;direction&gt; </a:t>
            </a:r>
            <a:r>
              <a:rPr lang="en-US" dirty="0" smtClean="0"/>
              <a:t>- As oppose to moving your widget, you add “padding” space for contents of the widget</a:t>
            </a:r>
          </a:p>
          <a:p>
            <a:r>
              <a:rPr lang="en-US" b="1" dirty="0"/>
              <a:t>t</a:t>
            </a:r>
            <a:r>
              <a:rPr lang="en-US" b="1" dirty="0" smtClean="0"/>
              <a:t>ext – </a:t>
            </a:r>
            <a:r>
              <a:rPr lang="en-US" dirty="0" smtClean="0"/>
              <a:t>Sets text to appear on your widgets</a:t>
            </a:r>
          </a:p>
        </p:txBody>
      </p:sp>
    </p:spTree>
    <p:extLst>
      <p:ext uri="{BB962C8B-B14F-4D97-AF65-F5344CB8AC3E}">
        <p14:creationId xmlns:p14="http://schemas.microsoft.com/office/powerpoint/2010/main" val="414470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Important Relative Layout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use these in anything that’s inside a Relative Layout:</a:t>
            </a:r>
          </a:p>
          <a:p>
            <a:pPr lvl="1"/>
            <a:r>
              <a:rPr lang="en-US" b="1" dirty="0" err="1" smtClean="0"/>
              <a:t>Layout_above</a:t>
            </a:r>
            <a:r>
              <a:rPr lang="en-US" b="1" dirty="0" smtClean="0"/>
              <a:t>, </a:t>
            </a:r>
            <a:r>
              <a:rPr lang="en-US" b="1" dirty="0" err="1" smtClean="0"/>
              <a:t>layout_above</a:t>
            </a:r>
            <a:r>
              <a:rPr lang="en-US" b="1" dirty="0" smtClean="0"/>
              <a:t>, </a:t>
            </a:r>
            <a:r>
              <a:rPr lang="en-US" b="1" dirty="0" err="1" smtClean="0"/>
              <a:t>layout_alignRight</a:t>
            </a:r>
            <a:r>
              <a:rPr lang="en-US" b="1" dirty="0" smtClean="0"/>
              <a:t>, </a:t>
            </a:r>
            <a:r>
              <a:rPr lang="en-US" b="1" dirty="0" err="1" smtClean="0"/>
              <a:t>layout_alignLeft</a:t>
            </a:r>
            <a:r>
              <a:rPr lang="en-US" dirty="0" smtClean="0"/>
              <a:t>: give an id of a widget and you’ll move the current widget next to the other widget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3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Life Cycle</a:t>
            </a:r>
            <a:endParaRPr lang="en-US" dirty="0"/>
          </a:p>
        </p:txBody>
      </p:sp>
      <p:pic>
        <p:nvPicPr>
          <p:cNvPr id="1026" name="Picture 2" descr="C:\Users\JoshDesktop\OneDrive\Work Things\Blog articles\pictures\LifeCyc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24" y="2057400"/>
            <a:ext cx="8406349" cy="374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70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Access Your Layouts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things that needs to be done</a:t>
            </a:r>
          </a:p>
          <a:p>
            <a:pPr lvl="1"/>
            <a:r>
              <a:rPr lang="en-US" dirty="0" smtClean="0"/>
              <a:t>1. </a:t>
            </a:r>
            <a:r>
              <a:rPr lang="en-US" dirty="0" err="1" smtClean="0"/>
              <a:t>setContentView</a:t>
            </a:r>
            <a:r>
              <a:rPr lang="en-US" dirty="0" smtClean="0"/>
              <a:t>(</a:t>
            </a:r>
            <a:r>
              <a:rPr lang="en-US" dirty="0" err="1" smtClean="0"/>
              <a:t>R.layout</a:t>
            </a:r>
            <a:r>
              <a:rPr lang="en-US" dirty="0" smtClean="0"/>
              <a:t>.</a:t>
            </a:r>
            <a:r>
              <a:rPr lang="en-US" b="1" i="1" dirty="0" smtClean="0"/>
              <a:t>&lt;</a:t>
            </a:r>
            <a:r>
              <a:rPr lang="en-US" b="1" i="1" dirty="0" err="1" smtClean="0"/>
              <a:t>layout_name</a:t>
            </a:r>
            <a:r>
              <a:rPr lang="en-US" b="1" i="1" dirty="0" smtClean="0"/>
              <a:t>&gt;</a:t>
            </a:r>
            <a:r>
              <a:rPr lang="en-US" dirty="0" smtClean="0"/>
              <a:t>);</a:t>
            </a:r>
          </a:p>
          <a:p>
            <a:pPr lvl="1"/>
            <a:r>
              <a:rPr lang="en-US" dirty="0" smtClean="0"/>
              <a:t>2. </a:t>
            </a:r>
            <a:r>
              <a:rPr lang="en-US" dirty="0" err="1"/>
              <a:t>findViewById</a:t>
            </a:r>
            <a:r>
              <a:rPr lang="en-US" dirty="0"/>
              <a:t>(R.id</a:t>
            </a:r>
            <a:r>
              <a:rPr lang="en-US" dirty="0" smtClean="0"/>
              <a:t>.</a:t>
            </a:r>
            <a:r>
              <a:rPr lang="en-US" b="1" dirty="0" smtClean="0"/>
              <a:t>&lt;id of your widget&gt;</a:t>
            </a:r>
            <a:r>
              <a:rPr lang="en-US" dirty="0" smtClean="0"/>
              <a:t>);</a:t>
            </a:r>
          </a:p>
          <a:p>
            <a:pPr lvl="1"/>
            <a:r>
              <a:rPr lang="en-US" dirty="0" smtClean="0"/>
              <a:t>Note: R is a shortcut to your res folder.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70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</a:t>
            </a:r>
            <a:r>
              <a:rPr lang="en-US" dirty="0" err="1" smtClean="0"/>
              <a:t>TextView</a:t>
            </a:r>
            <a:r>
              <a:rPr lang="en-US" dirty="0" smtClean="0"/>
              <a:t>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setText</a:t>
            </a:r>
            <a:r>
              <a:rPr lang="en-US" dirty="0" smtClean="0"/>
              <a:t>(“text”); – Sets your label to have the text inside. Usually labels are just there to display information.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20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</a:t>
            </a:r>
            <a:r>
              <a:rPr lang="en-US" dirty="0" err="1" smtClean="0"/>
              <a:t>EditText</a:t>
            </a:r>
            <a:r>
              <a:rPr lang="en-US" dirty="0" smtClean="0"/>
              <a:t>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getText</a:t>
            </a:r>
            <a:r>
              <a:rPr lang="en-US" dirty="0"/>
              <a:t>().</a:t>
            </a:r>
            <a:r>
              <a:rPr lang="en-US" dirty="0" err="1"/>
              <a:t>toString</a:t>
            </a:r>
            <a:r>
              <a:rPr lang="en-US" dirty="0"/>
              <a:t>() </a:t>
            </a:r>
            <a:r>
              <a:rPr lang="en-US" dirty="0" smtClean="0"/>
              <a:t>– </a:t>
            </a:r>
            <a:r>
              <a:rPr lang="en-US" dirty="0" err="1" smtClean="0"/>
              <a:t>getText</a:t>
            </a:r>
            <a:r>
              <a:rPr lang="en-US" dirty="0" smtClean="0"/>
              <a:t>() returns an Editable class that is your text, just convert it to a String to get the value</a:t>
            </a:r>
          </a:p>
          <a:p>
            <a:r>
              <a:rPr lang="en-US" dirty="0" err="1" smtClean="0"/>
              <a:t>setText</a:t>
            </a:r>
            <a:r>
              <a:rPr lang="en-US" dirty="0" smtClean="0"/>
              <a:t>(“text”) – Change the text of your </a:t>
            </a:r>
            <a:r>
              <a:rPr lang="en-US" dirty="0" err="1" smtClean="0"/>
              <a:t>EditText</a:t>
            </a:r>
            <a:r>
              <a:rPr lang="en-US" dirty="0" smtClean="0"/>
              <a:t> widget.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20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Button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listener:</a:t>
            </a:r>
          </a:p>
          <a:p>
            <a:endParaRPr lang="en-US" dirty="0"/>
          </a:p>
        </p:txBody>
      </p:sp>
      <p:pic>
        <p:nvPicPr>
          <p:cNvPr id="2051" name="Picture 3" descr="C:\Users\JoshDesktop\OneDrive\Work Things\Blog articles\pictures\ButtonOnCli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17" y="2438400"/>
            <a:ext cx="8383448" cy="259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020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6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Work Time!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1) Create a Mad Lib game where you use 2 Edit Texts to complete the sentence: </a:t>
            </a:r>
          </a:p>
          <a:p>
            <a:pPr marL="0" indent="0">
              <a:buNone/>
            </a:pPr>
            <a:r>
              <a:rPr lang="en-US" dirty="0" smtClean="0"/>
              <a:t>	“Yesterday I went to ______ and I ______“</a:t>
            </a:r>
          </a:p>
          <a:p>
            <a:r>
              <a:rPr lang="en-US" dirty="0" smtClean="0"/>
              <a:t>2) Create a new reset button that would clear your Text View and your Edit Text</a:t>
            </a:r>
          </a:p>
          <a:p>
            <a:r>
              <a:rPr lang="en-US" dirty="0" smtClean="0"/>
              <a:t>3) Add a new Text View and a new button that will use the same texts for a new Mad Lib in the new Text View:</a:t>
            </a:r>
          </a:p>
          <a:p>
            <a:pPr marL="0" indent="0">
              <a:buNone/>
            </a:pPr>
            <a:r>
              <a:rPr lang="en-US" dirty="0" smtClean="0"/>
              <a:t>	“I want to learn ______ and ______ in class!”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32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We </a:t>
            </a:r>
            <a:r>
              <a:rPr lang="en-US" dirty="0"/>
              <a:t>L</a:t>
            </a:r>
            <a:r>
              <a:rPr lang="en-US" dirty="0" smtClean="0"/>
              <a:t>earn?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Week 2: </a:t>
            </a:r>
            <a:r>
              <a:rPr lang="en-US" dirty="0" smtClean="0"/>
              <a:t>How to create a basic app</a:t>
            </a:r>
            <a:endParaRPr lang="en-US" dirty="0"/>
          </a:p>
          <a:p>
            <a:r>
              <a:rPr lang="en-US" dirty="0"/>
              <a:t>Week 3: Intents how to go to different pages</a:t>
            </a:r>
          </a:p>
          <a:p>
            <a:r>
              <a:rPr lang="en-US" dirty="0"/>
              <a:t>Week 4: </a:t>
            </a:r>
            <a:r>
              <a:rPr lang="en-US" dirty="0" err="1"/>
              <a:t>ActionBar</a:t>
            </a:r>
            <a:r>
              <a:rPr lang="en-US" dirty="0"/>
              <a:t> to go to different pages </a:t>
            </a:r>
          </a:p>
          <a:p>
            <a:r>
              <a:rPr lang="en-US" dirty="0"/>
              <a:t>Week 5: How to debug: </a:t>
            </a:r>
            <a:r>
              <a:rPr lang="en-US" dirty="0" err="1" smtClean="0"/>
              <a:t>Log.d</a:t>
            </a:r>
            <a:r>
              <a:rPr lang="en-US" dirty="0" smtClean="0"/>
              <a:t>, Toast </a:t>
            </a:r>
            <a:r>
              <a:rPr lang="en-US" dirty="0"/>
              <a:t>and </a:t>
            </a:r>
            <a:r>
              <a:rPr lang="en-US" dirty="0" smtClean="0"/>
              <a:t>music!</a:t>
            </a:r>
            <a:endParaRPr lang="en-US" dirty="0"/>
          </a:p>
          <a:p>
            <a:r>
              <a:rPr lang="en-US" dirty="0"/>
              <a:t>Week 6: BREAK</a:t>
            </a:r>
          </a:p>
          <a:p>
            <a:r>
              <a:rPr lang="en-US" dirty="0"/>
              <a:t>Week 7: DB 1</a:t>
            </a:r>
          </a:p>
          <a:p>
            <a:r>
              <a:rPr lang="en-US" dirty="0"/>
              <a:t>Week 8: DB 2</a:t>
            </a:r>
          </a:p>
          <a:p>
            <a:r>
              <a:rPr lang="en-US" dirty="0" smtClean="0"/>
              <a:t>Week 9: Interacting with online servers</a:t>
            </a:r>
            <a:endParaRPr lang="en-US" dirty="0"/>
          </a:p>
          <a:p>
            <a:r>
              <a:rPr lang="en-US" dirty="0"/>
              <a:t>Week 10: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84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</a:t>
            </a:r>
            <a:r>
              <a:rPr lang="en-US" dirty="0"/>
              <a:t>Y</a:t>
            </a:r>
            <a:r>
              <a:rPr lang="en-US" dirty="0" smtClean="0"/>
              <a:t>ou </a:t>
            </a:r>
            <a:r>
              <a:rPr lang="en-US" dirty="0"/>
              <a:t>W</a:t>
            </a:r>
            <a:r>
              <a:rPr lang="en-US" dirty="0" smtClean="0"/>
              <a:t>ant to build?</a:t>
            </a:r>
            <a:endParaRPr lang="en-US" dirty="0"/>
          </a:p>
        </p:txBody>
      </p:sp>
      <p:pic>
        <p:nvPicPr>
          <p:cNvPr id="2051" name="Picture 3" descr="C:\Users\JoshDesktop\OneDrive\Work Things\Blog articles\pictures\Ad-Supported-Android-Apps-Provide-Tracking-from-Google-and-3rd-Party-Website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50665"/>
            <a:ext cx="3886200" cy="3871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JoshDesktop\OneDrive\Work Things\Blog articles\pictures\buil;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750665"/>
            <a:ext cx="4226752" cy="422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93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About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(partially) </a:t>
            </a:r>
            <a:r>
              <a:rPr lang="en-US" b="1" dirty="0" smtClean="0"/>
              <a:t>Event Driven Programming</a:t>
            </a:r>
          </a:p>
          <a:p>
            <a:r>
              <a:rPr lang="en-US" dirty="0" smtClean="0"/>
              <a:t>Too many things to learn: only pick and choose some important things for this class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296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Create Our First Project!</a:t>
            </a:r>
            <a:endParaRPr lang="en-US" dirty="0"/>
          </a:p>
        </p:txBody>
      </p:sp>
      <p:pic>
        <p:nvPicPr>
          <p:cNvPr id="3074" name="Picture 2" descr="C:\Users\JoshDesktop\OneDrive\Work Things\Blog articles\pictures\part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77719"/>
            <a:ext cx="2971800" cy="3859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JoshDesktop\OneDrive\Work Things\Blog articles\pictures\party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148" y="2133600"/>
            <a:ext cx="4846983" cy="340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522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Project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05800" cy="5181600"/>
          </a:xfrm>
        </p:spPr>
        <p:txBody>
          <a:bodyPr>
            <a:noAutofit/>
          </a:bodyPr>
          <a:lstStyle/>
          <a:p>
            <a:r>
              <a:rPr lang="en-US" sz="2500" b="1" dirty="0" smtClean="0"/>
              <a:t>Company Domain </a:t>
            </a:r>
            <a:r>
              <a:rPr lang="en-US" sz="2500" dirty="0" smtClean="0"/>
              <a:t>– Unique identifier for the play store. You don’t need to own the domain</a:t>
            </a:r>
          </a:p>
          <a:p>
            <a:r>
              <a:rPr lang="en-US" sz="2500" b="1" dirty="0" smtClean="0"/>
              <a:t>Minimum SDK </a:t>
            </a:r>
            <a:r>
              <a:rPr lang="en-US" sz="2500" dirty="0" smtClean="0"/>
              <a:t>– The minimum version your phone can support. Google updates it everyday. Recommended min: 16</a:t>
            </a:r>
          </a:p>
          <a:p>
            <a:pPr lvl="1"/>
            <a:r>
              <a:rPr lang="en-US" sz="2500" dirty="0">
                <a:hlinkClick r:id="rId3"/>
              </a:rPr>
              <a:t>http://</a:t>
            </a:r>
            <a:r>
              <a:rPr lang="en-US" sz="2500" dirty="0" smtClean="0">
                <a:hlinkClick r:id="rId3"/>
              </a:rPr>
              <a:t>developer.android.com/about/dashboards/index.html</a:t>
            </a:r>
            <a:endParaRPr lang="en-US" sz="2500" dirty="0"/>
          </a:p>
          <a:p>
            <a:r>
              <a:rPr lang="en-US" sz="2500" b="1" dirty="0" smtClean="0"/>
              <a:t>Activity</a:t>
            </a:r>
            <a:r>
              <a:rPr lang="en-US" sz="2500" dirty="0" smtClean="0"/>
              <a:t> – The Java file where you put your code that allows you to control your layout and create your own functionality</a:t>
            </a:r>
          </a:p>
          <a:p>
            <a:r>
              <a:rPr lang="en-US" sz="2500" b="1" dirty="0" smtClean="0"/>
              <a:t>Layout</a:t>
            </a:r>
            <a:r>
              <a:rPr lang="en-US" sz="2500" dirty="0" smtClean="0"/>
              <a:t> – The XML file where you create the appearance of the app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8874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Android Studio File Structures (Part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manifests – Contains AndroidManifest.xml which is your settings. Includes: devices permissions, </a:t>
            </a:r>
            <a:r>
              <a:rPr lang="en-US" dirty="0" err="1" smtClean="0"/>
              <a:t>sdk</a:t>
            </a:r>
            <a:r>
              <a:rPr lang="en-US" dirty="0" smtClean="0"/>
              <a:t>, global style setting</a:t>
            </a:r>
          </a:p>
          <a:p>
            <a:r>
              <a:rPr lang="en-US" dirty="0" smtClean="0"/>
              <a:t>java – Contains two folders. One is your actual code and the other is test code</a:t>
            </a:r>
          </a:p>
          <a:p>
            <a:r>
              <a:rPr lang="en-US" dirty="0" smtClean="0"/>
              <a:t>Res – Resources. Put all of your assets in here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0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Android Studio File Structures (Part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es – Resources. Put all of your assets in here</a:t>
            </a:r>
          </a:p>
          <a:p>
            <a:pPr lvl="1"/>
            <a:r>
              <a:rPr lang="en-US" dirty="0" err="1"/>
              <a:t>d</a:t>
            </a:r>
            <a:r>
              <a:rPr lang="en-US" dirty="0" err="1" smtClean="0"/>
              <a:t>rawable</a:t>
            </a:r>
            <a:r>
              <a:rPr lang="en-US" dirty="0" smtClean="0"/>
              <a:t> – where you put your images</a:t>
            </a:r>
          </a:p>
          <a:p>
            <a:pPr lvl="1"/>
            <a:r>
              <a:rPr lang="en-US" dirty="0" smtClean="0"/>
              <a:t>layout – where you put your xml files that define how your activity will look</a:t>
            </a:r>
          </a:p>
          <a:p>
            <a:pPr lvl="1"/>
            <a:r>
              <a:rPr lang="en-US" dirty="0" err="1" smtClean="0"/>
              <a:t>mipmap</a:t>
            </a:r>
            <a:r>
              <a:rPr lang="en-US" dirty="0" smtClean="0"/>
              <a:t> – where you put small images, specifically icons</a:t>
            </a:r>
          </a:p>
          <a:p>
            <a:pPr lvl="1"/>
            <a:r>
              <a:rPr lang="en-US" dirty="0" smtClean="0"/>
              <a:t>values – defined variables that you can call anywhere. Handy if you have a large code base</a:t>
            </a:r>
          </a:p>
          <a:p>
            <a:pPr lvl="2"/>
            <a:r>
              <a:rPr lang="en-US" dirty="0" smtClean="0"/>
              <a:t>colors.xml –user defined global variables for color</a:t>
            </a:r>
          </a:p>
          <a:p>
            <a:pPr lvl="2"/>
            <a:r>
              <a:rPr lang="en-US" dirty="0" smtClean="0"/>
              <a:t>strings.xml – user defined global variables for string. Useful for multi-language</a:t>
            </a:r>
          </a:p>
          <a:p>
            <a:pPr lvl="2"/>
            <a:r>
              <a:rPr lang="en-US" dirty="0" smtClean="0"/>
              <a:t>Styles.xml – user defined global variable for layout  styles.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25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Layout </a:t>
            </a:r>
            <a:r>
              <a:rPr lang="en-US" dirty="0"/>
              <a:t>V</a:t>
            </a:r>
            <a:r>
              <a:rPr lang="en-US" dirty="0" smtClean="0"/>
              <a:t>s. Relative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Layout components are used to store widgets inside of them. The 2 most common ones are:</a:t>
            </a:r>
          </a:p>
          <a:p>
            <a:pPr lvl="1"/>
            <a:r>
              <a:rPr lang="en-US" dirty="0" smtClean="0"/>
              <a:t>Relative Layout – The widget’s location can be placed anywhere inside the layout as you wish, relative to other objects</a:t>
            </a:r>
          </a:p>
          <a:p>
            <a:pPr lvl="1"/>
            <a:r>
              <a:rPr lang="en-US" dirty="0" smtClean="0"/>
              <a:t>Linear Layout – The widget’s position will always be forced to be adjacent with each 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0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1556</TotalTime>
  <Words>743</Words>
  <Application>Microsoft Office PowerPoint</Application>
  <PresentationFormat>On-screen Show (4:3)</PresentationFormat>
  <Paragraphs>82</Paragraphs>
  <Slides>18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Android Lesson 1: How To Android </vt:lpstr>
      <vt:lpstr>What Will We Learn?</vt:lpstr>
      <vt:lpstr>What Do You Want to build?</vt:lpstr>
      <vt:lpstr>About Android</vt:lpstr>
      <vt:lpstr>Let’s Create Our First Project!</vt:lpstr>
      <vt:lpstr>New Project Notes</vt:lpstr>
      <vt:lpstr>Android Studio File Structures (Part 1)</vt:lpstr>
      <vt:lpstr>Android Studio File Structures (Part 2)</vt:lpstr>
      <vt:lpstr>Linear Layout Vs. Relative Layout</vt:lpstr>
      <vt:lpstr>Important Component Properties</vt:lpstr>
      <vt:lpstr>Important Relative Layout Properties</vt:lpstr>
      <vt:lpstr>Android Life Cycle</vt:lpstr>
      <vt:lpstr>How To Access Your Layouts</vt:lpstr>
      <vt:lpstr>Important TextView Methods</vt:lpstr>
      <vt:lpstr>Important EditText Methods</vt:lpstr>
      <vt:lpstr>Important Button Methods</vt:lpstr>
      <vt:lpstr>Questions?</vt:lpstr>
      <vt:lpstr>Group Work Time!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Lesson 1: How To Android</dc:title>
  <dc:creator>JoshDesktop</dc:creator>
  <cp:lastModifiedBy>JoshDesktop</cp:lastModifiedBy>
  <cp:revision>30</cp:revision>
  <dcterms:created xsi:type="dcterms:W3CDTF">2016-01-05T06:53:29Z</dcterms:created>
  <dcterms:modified xsi:type="dcterms:W3CDTF">2016-04-10T08:02:53Z</dcterms:modified>
</cp:coreProperties>
</file>