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85" r:id="rId4"/>
    <p:sldId id="301" r:id="rId5"/>
    <p:sldId id="302" r:id="rId6"/>
    <p:sldId id="305" r:id="rId7"/>
    <p:sldId id="289" r:id="rId8"/>
    <p:sldId id="303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Lesson ????: Making Our </a:t>
            </a:r>
            <a:r>
              <a:rPr lang="en-US" dirty="0" err="1" smtClean="0">
                <a:solidFill>
                  <a:schemeClr val="bg1"/>
                </a:solidFill>
              </a:rPr>
              <a:t>Todo</a:t>
            </a:r>
            <a:r>
              <a:rPr lang="en-US" dirty="0" smtClean="0">
                <a:solidFill>
                  <a:schemeClr val="bg1"/>
                </a:solidFill>
              </a:rPr>
              <a:t> App!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Josh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Goal – Creating a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Dialog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Dialog Box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Dialog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Dialog Box is a popup that usually asks for some inputs.</a:t>
            </a:r>
          </a:p>
          <a:p>
            <a:r>
              <a:rPr lang="en-US" dirty="0" smtClean="0"/>
              <a:t>Android only has their own default implementation of a Dialog Box (it’s just an </a:t>
            </a:r>
            <a:r>
              <a:rPr lang="en-US" dirty="0" err="1" smtClean="0"/>
              <a:t>AlertBox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have to implement 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9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Dialog Box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ea typeface="Calibri"/>
                <a:cs typeface="Times New Roman"/>
              </a:rPr>
              <a:t>AlertDialog.Builder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b="1" dirty="0" err="1">
                <a:ea typeface="Calibri"/>
                <a:cs typeface="Times New Roman"/>
              </a:rPr>
              <a:t>mDialog</a:t>
            </a:r>
            <a:r>
              <a:rPr lang="en-US" dirty="0">
                <a:ea typeface="Calibri"/>
                <a:cs typeface="Times New Roman"/>
              </a:rPr>
              <a:t> = </a:t>
            </a:r>
            <a:r>
              <a:rPr lang="en-US" b="1" dirty="0">
                <a:ea typeface="Calibri"/>
                <a:cs typeface="Times New Roman"/>
              </a:rPr>
              <a:t>new </a:t>
            </a:r>
            <a:r>
              <a:rPr lang="en-US" dirty="0" err="1">
                <a:ea typeface="Calibri"/>
                <a:cs typeface="Times New Roman"/>
              </a:rPr>
              <a:t>AlertDialog.Builder</a:t>
            </a:r>
            <a:r>
              <a:rPr lang="en-US" dirty="0">
                <a:ea typeface="Calibri"/>
                <a:cs typeface="Times New Roman"/>
              </a:rPr>
              <a:t>(</a:t>
            </a:r>
            <a:r>
              <a:rPr lang="en-US" b="1" dirty="0">
                <a:ea typeface="Calibri"/>
                <a:cs typeface="Times New Roman"/>
              </a:rPr>
              <a:t>this</a:t>
            </a:r>
            <a:r>
              <a:rPr lang="en-US" dirty="0">
                <a:ea typeface="Calibri"/>
                <a:cs typeface="Times New Roman"/>
              </a:rPr>
              <a:t>);</a:t>
            </a:r>
          </a:p>
          <a:p>
            <a:pPr lvl="1"/>
            <a:r>
              <a:rPr lang="en-US" dirty="0"/>
              <a:t>Have to use a Builder to create a Dialog Object</a:t>
            </a:r>
          </a:p>
          <a:p>
            <a:r>
              <a:rPr lang="en-US" dirty="0" err="1"/>
              <a:t>mDialog.setView</a:t>
            </a:r>
            <a:r>
              <a:rPr lang="en-US" dirty="0"/>
              <a:t>(&lt;</a:t>
            </a:r>
            <a:r>
              <a:rPr lang="en-US" dirty="0" err="1"/>
              <a:t>TextView</a:t>
            </a:r>
            <a:r>
              <a:rPr lang="en-US" dirty="0"/>
              <a:t>, Button, </a:t>
            </a:r>
            <a:r>
              <a:rPr lang="en-US" dirty="0" err="1"/>
              <a:t>etc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Adds a UI to our Dialog Box</a:t>
            </a:r>
          </a:p>
          <a:p>
            <a:pPr lvl="1"/>
            <a:r>
              <a:rPr lang="en-US" dirty="0"/>
              <a:t>We can set the UI to contain text or </a:t>
            </a:r>
            <a:r>
              <a:rPr lang="en-US" dirty="0" err="1"/>
              <a:t>onClickListerers</a:t>
            </a:r>
            <a:r>
              <a:rPr lang="en-US" dirty="0"/>
              <a:t> like we would normally</a:t>
            </a:r>
          </a:p>
          <a:p>
            <a:r>
              <a:rPr lang="en-US" b="1" dirty="0" err="1"/>
              <a:t>mDialog</a:t>
            </a:r>
            <a:r>
              <a:rPr lang="en-US" dirty="0" err="1"/>
              <a:t>.setPositiveButton</a:t>
            </a:r>
            <a:r>
              <a:rPr lang="en-US" dirty="0"/>
              <a:t>(</a:t>
            </a:r>
            <a:r>
              <a:rPr lang="en-US" b="1" dirty="0"/>
              <a:t>"Add"</a:t>
            </a:r>
            <a:r>
              <a:rPr lang="en-US" dirty="0"/>
              <a:t>, </a:t>
            </a:r>
            <a:r>
              <a:rPr lang="en-US" b="1" dirty="0"/>
              <a:t>new </a:t>
            </a:r>
            <a:r>
              <a:rPr lang="en-US" dirty="0" err="1"/>
              <a:t>DialogInterface.OnClickListener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public void </a:t>
            </a:r>
            <a:r>
              <a:rPr lang="en-US" dirty="0" err="1"/>
              <a:t>onClick</a:t>
            </a:r>
            <a:r>
              <a:rPr lang="en-US" dirty="0"/>
              <a:t>(</a:t>
            </a:r>
            <a:r>
              <a:rPr lang="en-US" dirty="0" err="1"/>
              <a:t>DialogInterface</a:t>
            </a:r>
            <a:r>
              <a:rPr lang="en-US" dirty="0"/>
              <a:t> dialog,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which)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i="1" dirty="0"/>
              <a:t>// Do something...</a:t>
            </a:r>
            <a:br>
              <a:rPr lang="en-US" i="1" dirty="0"/>
            </a:br>
            <a:r>
              <a:rPr lang="en-US" i="1" dirty="0"/>
              <a:t>    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});</a:t>
            </a:r>
          </a:p>
          <a:p>
            <a:pPr lvl="1"/>
            <a:r>
              <a:rPr lang="en-US" dirty="0"/>
              <a:t>Creates a button directly on our Dialog Box. There’s also a </a:t>
            </a:r>
            <a:r>
              <a:rPr lang="en-US" dirty="0" err="1"/>
              <a:t>setNegativeButton</a:t>
            </a:r>
            <a:r>
              <a:rPr lang="en-US" dirty="0"/>
              <a:t>. They’re all the same, except for the way they look</a:t>
            </a:r>
          </a:p>
          <a:p>
            <a:r>
              <a:rPr lang="en-US" dirty="0"/>
              <a:t> </a:t>
            </a:r>
            <a:r>
              <a:rPr lang="en-US" b="1" dirty="0" err="1"/>
              <a:t>mDialog</a:t>
            </a:r>
            <a:r>
              <a:rPr lang="en-US" dirty="0" err="1"/>
              <a:t>.setTitle</a:t>
            </a:r>
            <a:r>
              <a:rPr lang="en-US" dirty="0"/>
              <a:t>(</a:t>
            </a:r>
            <a:r>
              <a:rPr lang="en-US" b="1" dirty="0"/>
              <a:t>"Add new Task"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Sets the title of your Dialog Box</a:t>
            </a:r>
          </a:p>
          <a:p>
            <a:r>
              <a:rPr lang="en-US" b="1" dirty="0" err="1"/>
              <a:t>mDialog</a:t>
            </a:r>
            <a:r>
              <a:rPr lang="en-US" dirty="0" err="1"/>
              <a:t>.setMessage</a:t>
            </a:r>
            <a:r>
              <a:rPr lang="en-US" dirty="0"/>
              <a:t>(</a:t>
            </a:r>
            <a:r>
              <a:rPr lang="en-US" b="1" dirty="0"/>
              <a:t>"Type in your new task!"</a:t>
            </a:r>
            <a:r>
              <a:rPr lang="en-US" dirty="0"/>
              <a:t>);</a:t>
            </a:r>
          </a:p>
          <a:p>
            <a:pPr lvl="1"/>
            <a:r>
              <a:rPr lang="en-US"/>
              <a:t>Sets the body message of your Dialog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We want to be able to create a Dialog Box that will allow users to type in their tasks for our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What we need to do: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 err="1" smtClean="0"/>
              <a:t>AlertDialog</a:t>
            </a:r>
            <a:endParaRPr lang="en-US" dirty="0" smtClean="0"/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EditText</a:t>
            </a:r>
            <a:r>
              <a:rPr lang="en-US" dirty="0" smtClean="0"/>
              <a:t> to it to get the users inputs</a:t>
            </a:r>
          </a:p>
          <a:p>
            <a:pPr lvl="1"/>
            <a:r>
              <a:rPr lang="en-US" dirty="0" smtClean="0"/>
              <a:t>Grab the user’s inputs with an </a:t>
            </a:r>
            <a:r>
              <a:rPr lang="en-US" smtClean="0"/>
              <a:t>AlertDialog’s</a:t>
            </a:r>
            <a:r>
              <a:rPr lang="en-US" dirty="0" smtClean="0"/>
              <a:t> </a:t>
            </a:r>
            <a:r>
              <a:rPr lang="en-US" dirty="0" err="1" smtClean="0"/>
              <a:t>setPositiveButton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Continuing From Where We Left Off In TodoActivity.java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TodoActivity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AppCompatActivity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1) Make a field so we can call the Dialog anywhere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AlertDialog.Builder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>
                <a:solidFill>
                  <a:srgbClr val="000000"/>
                </a:solidFill>
              </a:rPr>
              <a:t>onCreate</a:t>
            </a:r>
            <a:r>
              <a:rPr lang="en-US" dirty="0">
                <a:solidFill>
                  <a:srgbClr val="000000"/>
                </a:solidFill>
              </a:rPr>
              <a:t>(Bundle 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.onCreate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setContentView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activity_todo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Toolbar </a:t>
            </a:r>
            <a:r>
              <a:rPr lang="en-US" dirty="0" err="1">
                <a:solidFill>
                  <a:srgbClr val="000000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 = (Toolbar)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setSupportActionBar</a:t>
            </a:r>
            <a:r>
              <a:rPr lang="en-US" dirty="0">
                <a:solidFill>
                  <a:srgbClr val="000000"/>
                </a:solidFill>
              </a:rPr>
              <a:t>(toolbar);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onCreateOptionsMenu</a:t>
            </a:r>
            <a:r>
              <a:rPr lang="en-US" dirty="0">
                <a:solidFill>
                  <a:srgbClr val="000000"/>
                </a:solidFill>
              </a:rPr>
              <a:t>(Menu menu)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getMenuInflater</a:t>
            </a:r>
            <a:r>
              <a:rPr lang="en-US" dirty="0">
                <a:solidFill>
                  <a:srgbClr val="000000"/>
                </a:solidFill>
              </a:rPr>
              <a:t>().inflate(</a:t>
            </a:r>
            <a:r>
              <a:rPr lang="en-US" dirty="0" err="1">
                <a:solidFill>
                  <a:srgbClr val="000000"/>
                </a:solidFill>
              </a:rPr>
              <a:t>R.menu.</a:t>
            </a:r>
            <a:r>
              <a:rPr lang="en-US" b="1" i="1" dirty="0" err="1">
                <a:solidFill>
                  <a:srgbClr val="660E7A"/>
                </a:solidFill>
              </a:rPr>
              <a:t>menu_todo</a:t>
            </a:r>
            <a:r>
              <a:rPr lang="en-US" dirty="0">
                <a:solidFill>
                  <a:srgbClr val="000000"/>
                </a:solidFill>
              </a:rPr>
              <a:t>, menu);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onOptionsItemSelected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MenuItem</a:t>
            </a:r>
            <a:r>
              <a:rPr lang="en-US" dirty="0">
                <a:solidFill>
                  <a:srgbClr val="000000"/>
                </a:solidFill>
              </a:rPr>
              <a:t> item)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id = </a:t>
            </a:r>
            <a:r>
              <a:rPr lang="en-US" dirty="0" err="1">
                <a:solidFill>
                  <a:srgbClr val="000000"/>
                </a:solidFill>
              </a:rPr>
              <a:t>item.getItemId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(id == 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action_add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i="1" dirty="0">
                <a:solidFill>
                  <a:srgbClr val="808080"/>
                </a:solidFill>
              </a:rPr>
              <a:t>// 2) cleaner way to create a new dialog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dirty="0" err="1">
                <a:solidFill>
                  <a:srgbClr val="000000"/>
                </a:solidFill>
              </a:rPr>
              <a:t>createNewDialog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 err="1">
                <a:solidFill>
                  <a:srgbClr val="000000"/>
                </a:solidFill>
              </a:rPr>
              <a:t>.show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.onOptionsItemSelected</a:t>
            </a:r>
            <a:r>
              <a:rPr lang="en-US" dirty="0">
                <a:solidFill>
                  <a:srgbClr val="000000"/>
                </a:solidFill>
              </a:rPr>
              <a:t>(item);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void </a:t>
            </a:r>
            <a:r>
              <a:rPr lang="en-US" dirty="0" err="1">
                <a:solidFill>
                  <a:srgbClr val="000000"/>
                </a:solidFill>
              </a:rPr>
              <a:t>createNewDialog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3) initialize our dialog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AlertDialog.Builder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4) creates a new </a:t>
            </a:r>
            <a:r>
              <a:rPr lang="en-US" i="1" dirty="0" err="1">
                <a:solidFill>
                  <a:srgbClr val="808080"/>
                </a:solidFill>
              </a:rPr>
              <a:t>EditText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 err="1">
                <a:solidFill>
                  <a:srgbClr val="000000"/>
                </a:solidFill>
              </a:rPr>
              <a:t>EditText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etText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EditText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5) Add the </a:t>
            </a:r>
            <a:r>
              <a:rPr lang="en-US" i="1" dirty="0" err="1">
                <a:solidFill>
                  <a:srgbClr val="808080"/>
                </a:solidFill>
              </a:rPr>
              <a:t>EditText</a:t>
            </a:r>
            <a:r>
              <a:rPr lang="en-US" i="1" dirty="0">
                <a:solidFill>
                  <a:srgbClr val="808080"/>
                </a:solidFill>
              </a:rPr>
              <a:t> to our Alert Dialog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 err="1">
                <a:solidFill>
                  <a:srgbClr val="000000"/>
                </a:solidFill>
              </a:rPr>
              <a:t>.setView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etText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b="1" dirty="0">
                <a:solidFill>
                  <a:srgbClr val="660E7A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 err="1">
                <a:solidFill>
                  <a:srgbClr val="000000"/>
                </a:solidFill>
              </a:rPr>
              <a:t>.setTitle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"Add new Task"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 err="1">
                <a:solidFill>
                  <a:srgbClr val="000000"/>
                </a:solidFill>
              </a:rPr>
              <a:t>.setMessage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"Type in your new task!"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6) Set the positive button on the dialog box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 err="1">
                <a:solidFill>
                  <a:srgbClr val="000000"/>
                </a:solidFill>
              </a:rPr>
              <a:t>.setPositiveButton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"Add"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DialogInterface.OnClickListener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>
                <a:solidFill>
                  <a:srgbClr val="000000"/>
                </a:solidFill>
              </a:rPr>
              <a:t>onClick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DialogInterface</a:t>
            </a:r>
            <a:r>
              <a:rPr lang="en-US" dirty="0">
                <a:solidFill>
                  <a:srgbClr val="000000"/>
                </a:solidFill>
              </a:rPr>
              <a:t> dialog,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which)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i="1" dirty="0">
                <a:solidFill>
                  <a:srgbClr val="808080"/>
                </a:solidFill>
              </a:rPr>
              <a:t>// Do something...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7) Set the negative button on the dialog box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mDialog</a:t>
            </a:r>
            <a:r>
              <a:rPr lang="en-US" dirty="0" err="1">
                <a:solidFill>
                  <a:srgbClr val="000000"/>
                </a:solidFill>
              </a:rPr>
              <a:t>.setNegativeButton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"Cancel"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DialogInterface.OnClickListener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>
                <a:solidFill>
                  <a:srgbClr val="000000"/>
                </a:solidFill>
              </a:rPr>
              <a:t>onClick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DialogInterface</a:t>
            </a:r>
            <a:r>
              <a:rPr lang="en-US" dirty="0">
                <a:solidFill>
                  <a:srgbClr val="000000"/>
                </a:solidFill>
              </a:rPr>
              <a:t> dialog,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which)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i="1" dirty="0">
                <a:solidFill>
                  <a:srgbClr val="808080"/>
                </a:solidFill>
              </a:rPr>
              <a:t>// do something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Not Used Item in menu_todo.xml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menu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/res-auto"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net.joshchang.josh.todolist.TodoActivity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>
                <a:solidFill>
                  <a:srgbClr val="000080"/>
                </a:solidFill>
              </a:rPr>
              <a:t>item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action_add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:icon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android:drawable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ic_input_add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:title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action_settings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 err="1">
                <a:solidFill>
                  <a:srgbClr val="0000FF"/>
                </a:solidFill>
              </a:rPr>
              <a:t>:showAsAction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"always"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b="1" dirty="0">
                <a:solidFill>
                  <a:srgbClr val="000080"/>
                </a:solidFill>
              </a:rPr>
              <a:t>menu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6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All For Learning How To Create Your Own Dialog Box!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4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231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Android Lesson ????: Making Our Todo App!</vt:lpstr>
      <vt:lpstr>Lesson’s Goal</vt:lpstr>
      <vt:lpstr>Using the Dialog Box</vt:lpstr>
      <vt:lpstr>What is a Dialog Box?</vt:lpstr>
      <vt:lpstr>Important Dialog Box functions</vt:lpstr>
      <vt:lpstr>Current Goal</vt:lpstr>
      <vt:lpstr>Continuing From Where We Left Off In TodoActivity.java</vt:lpstr>
      <vt:lpstr>Delete Not Used Item in menu_todo.xml</vt:lpstr>
      <vt:lpstr>That’s All For Learning How To Create Your Own Dialog Box!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66</cp:revision>
  <dcterms:created xsi:type="dcterms:W3CDTF">2016-01-05T06:53:29Z</dcterms:created>
  <dcterms:modified xsi:type="dcterms:W3CDTF">2016-04-23T23:24:18Z</dcterms:modified>
</cp:coreProperties>
</file>