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8" r:id="rId3"/>
    <p:sldId id="265" r:id="rId4"/>
    <p:sldId id="262" r:id="rId5"/>
    <p:sldId id="277" r:id="rId6"/>
    <p:sldId id="278" r:id="rId7"/>
    <p:sldId id="279" r:id="rId8"/>
    <p:sldId id="311" r:id="rId9"/>
    <p:sldId id="281" r:id="rId10"/>
    <p:sldId id="282" r:id="rId11"/>
    <p:sldId id="283" r:id="rId12"/>
    <p:sldId id="301" r:id="rId13"/>
    <p:sldId id="303" r:id="rId14"/>
    <p:sldId id="299" r:id="rId15"/>
    <p:sldId id="304" r:id="rId16"/>
    <p:sldId id="259" r:id="rId17"/>
    <p:sldId id="266" r:id="rId18"/>
    <p:sldId id="267" r:id="rId19"/>
    <p:sldId id="268" r:id="rId20"/>
    <p:sldId id="269" r:id="rId21"/>
    <p:sldId id="270" r:id="rId22"/>
    <p:sldId id="305" r:id="rId23"/>
    <p:sldId id="257" r:id="rId24"/>
    <p:sldId id="306" r:id="rId25"/>
    <p:sldId id="307" r:id="rId26"/>
    <p:sldId id="260" r:id="rId27"/>
    <p:sldId id="308" r:id="rId28"/>
    <p:sldId id="309" r:id="rId29"/>
    <p:sldId id="273" r:id="rId30"/>
    <p:sldId id="310" r:id="rId31"/>
    <p:sldId id="276" r:id="rId32"/>
  </p:sldIdLst>
  <p:sldSz cx="9144000" cy="5143500" type="screen16x9"/>
  <p:notesSz cx="6858000" cy="9144000"/>
  <p:custDataLst>
    <p:tags r:id="rId34"/>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63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6336" autoAdjust="0"/>
  </p:normalViewPr>
  <p:slideViewPr>
    <p:cSldViewPr snapToGrid="0">
      <p:cViewPr varScale="1">
        <p:scale>
          <a:sx n="89" d="100"/>
          <a:sy n="89" d="100"/>
        </p:scale>
        <p:origin x="644" y="56"/>
      </p:cViewPr>
      <p:guideLst>
        <p:guide orient="horz" pos="162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A07362-8F35-4C12-AE8F-B0549B106FFB}" type="datetimeFigureOut">
              <a:rPr lang="zh-CN" altLang="en-US" smtClean="0"/>
              <a:t>2019/7/23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AB7830-E9B5-440A-96EB-50571A693B2A}" type="slidenum">
              <a:rPr lang="zh-CN" altLang="en-US" smtClean="0"/>
              <a:t>‹#›</a:t>
            </a:fld>
            <a:endParaRPr lang="zh-CN" altLang="en-US"/>
          </a:p>
        </p:txBody>
      </p:sp>
    </p:spTree>
    <p:extLst>
      <p:ext uri="{BB962C8B-B14F-4D97-AF65-F5344CB8AC3E}">
        <p14:creationId xmlns:p14="http://schemas.microsoft.com/office/powerpoint/2010/main" val="2137773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www.515ppt.com</a:t>
            </a:r>
          </a:p>
        </p:txBody>
      </p:sp>
      <p:sp>
        <p:nvSpPr>
          <p:cNvPr id="4" name="Slide Number Placeholder 3"/>
          <p:cNvSpPr>
            <a:spLocks noGrp="1"/>
          </p:cNvSpPr>
          <p:nvPr>
            <p:ph type="sldNum" sz="quarter" idx="10"/>
          </p:nvPr>
        </p:nvSpPr>
        <p:spPr/>
        <p:txBody>
          <a:bodyPr/>
          <a:lstStyle/>
          <a:p>
            <a:fld id="{6101C5E1-D8E9-464D-A93E-CE21651935A7}" type="slidenum">
              <a:rPr lang="en-US" smtClean="0" smtId="4294967295"/>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a:t>www.515ppt.com</a:t>
            </a:r>
          </a:p>
        </p:txBody>
      </p:sp>
      <p:sp>
        <p:nvSpPr>
          <p:cNvPr id="4" name="灯片编号占位符 3"/>
          <p:cNvSpPr>
            <a:spLocks noGrp="1"/>
          </p:cNvSpPr>
          <p:nvPr>
            <p:ph type="sldNum" sz="quarter" idx="10"/>
          </p:nvPr>
        </p:nvSpPr>
        <p:spPr/>
        <p:txBody>
          <a:bodyPr/>
          <a:lstStyle/>
          <a:p>
            <a:fld id="{E2AB7830-E9B5-440A-96EB-50571A693B2A}"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www.515ppt.com</a:t>
            </a:r>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www.515ppt.com</a:t>
            </a:r>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www.515ppt.com</a:t>
            </a:r>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www.515ppt.com</a:t>
            </a: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www.515ppt.com</a:t>
            </a:r>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www.515ppt.com</a:t>
            </a:r>
          </a:p>
        </p:txBody>
      </p:sp>
      <p:sp>
        <p:nvSpPr>
          <p:cNvPr id="4" name="Slide Number Placeholder 3"/>
          <p:cNvSpPr>
            <a:spLocks noGrp="1"/>
          </p:cNvSpPr>
          <p:nvPr>
            <p:ph type="sldNum" sz="quarter" idx="10"/>
          </p:nvPr>
        </p:nvSpPr>
        <p:spPr/>
        <p:txBody>
          <a:bodyPr/>
          <a:lstStyle/>
          <a:p>
            <a:fld id="{6101C5E1-D8E9-464D-A93E-CE21651935A7}" type="slidenum">
              <a:rPr lang="en-US" smtClean="0" smtId="4294967295"/>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www.515ppt.com</a:t>
            </a:r>
          </a:p>
        </p:txBody>
      </p:sp>
      <p:sp>
        <p:nvSpPr>
          <p:cNvPr id="4" name="Slide Number Placeholder 3"/>
          <p:cNvSpPr>
            <a:spLocks noGrp="1"/>
          </p:cNvSpPr>
          <p:nvPr>
            <p:ph type="sldNum" sz="quarter" idx="10"/>
          </p:nvPr>
        </p:nvSpPr>
        <p:spPr/>
        <p:txBody>
          <a:bodyPr/>
          <a:lstStyle/>
          <a:p>
            <a:fld id="{6101C5E1-D8E9-464D-A93E-CE21651935A7}" type="slidenum">
              <a:rPr lang="en-US" smtClean="0" smtId="4294967295"/>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www.515ppt.com</a:t>
            </a:r>
          </a:p>
        </p:txBody>
      </p:sp>
      <p:sp>
        <p:nvSpPr>
          <p:cNvPr id="4" name="Slide Number Placeholder 3"/>
          <p:cNvSpPr>
            <a:spLocks noGrp="1"/>
          </p:cNvSpPr>
          <p:nvPr>
            <p:ph type="sldNum" sz="quarter" idx="10"/>
          </p:nvPr>
        </p:nvSpPr>
        <p:spPr/>
        <p:txBody>
          <a:bodyPr/>
          <a:lstStyle/>
          <a:p>
            <a:fld id="{6101C5E1-D8E9-464D-A93E-CE21651935A7}" type="slidenum">
              <a:rPr lang="en-US" smtClean="0" smtId="4294967295"/>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www.515ppt.com</a:t>
            </a:r>
          </a:p>
        </p:txBody>
      </p:sp>
      <p:sp>
        <p:nvSpPr>
          <p:cNvPr id="4" name="Slide Number Placeholder 3"/>
          <p:cNvSpPr>
            <a:spLocks noGrp="1"/>
          </p:cNvSpPr>
          <p:nvPr>
            <p:ph type="sldNum" sz="quarter" idx="10"/>
          </p:nvPr>
        </p:nvSpPr>
        <p:spPr/>
        <p:txBody>
          <a:bodyPr/>
          <a:lstStyle/>
          <a:p>
            <a:fld id="{6101C5E1-D8E9-464D-A93E-CE21651935A7}" type="slidenum">
              <a:rPr lang="en-US" smtClean="0" smtId="4294967295"/>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www.515ppt.com</a:t>
            </a:r>
          </a:p>
        </p:txBody>
      </p:sp>
      <p:sp>
        <p:nvSpPr>
          <p:cNvPr id="4" name="Slide Number Placeholder 3"/>
          <p:cNvSpPr>
            <a:spLocks noGrp="1"/>
          </p:cNvSpPr>
          <p:nvPr>
            <p:ph type="sldNum" sz="quarter" idx="10"/>
          </p:nvPr>
        </p:nvSpPr>
        <p:spPr/>
        <p:txBody>
          <a:bodyPr/>
          <a:lstStyle/>
          <a:p>
            <a:fld id="{6101C5E1-D8E9-464D-A93E-CE21651935A7}" type="slidenum">
              <a:rPr lang="en-US" smtClean="0" smtId="4294967295"/>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www.515ppt.com</a:t>
            </a:r>
          </a:p>
        </p:txBody>
      </p:sp>
      <p:sp>
        <p:nvSpPr>
          <p:cNvPr id="4" name="Slide Number Placeholder 3"/>
          <p:cNvSpPr>
            <a:spLocks noGrp="1"/>
          </p:cNvSpPr>
          <p:nvPr>
            <p:ph type="sldNum" sz="quarter" idx="10"/>
          </p:nvPr>
        </p:nvSpPr>
        <p:spPr/>
        <p:txBody>
          <a:bodyPr/>
          <a:lstStyle/>
          <a:p>
            <a:fld id="{6101C5E1-D8E9-464D-A93E-CE21651935A7}" type="slidenum">
              <a:rPr lang="en-US" smtClean="0" smtId="4294967295"/>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www.515ppt.com</a:t>
            </a:r>
          </a:p>
        </p:txBody>
      </p:sp>
      <p:sp>
        <p:nvSpPr>
          <p:cNvPr id="4" name="Slide Number Placeholder 3"/>
          <p:cNvSpPr>
            <a:spLocks noGrp="1"/>
          </p:cNvSpPr>
          <p:nvPr>
            <p:ph type="sldNum" sz="quarter" idx="10"/>
          </p:nvPr>
        </p:nvSpPr>
        <p:spPr/>
        <p:txBody>
          <a:bodyPr/>
          <a:lstStyle/>
          <a:p>
            <a:fld id="{6101C5E1-D8E9-464D-A93E-CE21651935A7}" type="slidenum">
              <a:rPr lang="en-US" smtClean="0" smtId="4294967295"/>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 name="PlaceHolder 1"/>
          <p:cNvSpPr>
            <a:spLocks noGrp="1" noRot="1" noChangeAspect="1"/>
          </p:cNvSpPr>
          <p:nvPr>
            <p:ph type="sldImg"/>
          </p:nvPr>
        </p:nvSpPr>
        <p:spPr>
          <a:xfrm>
            <a:off x="381000" y="685800"/>
            <a:ext cx="6096000" cy="3429000"/>
          </a:xfrm>
          <a:prstGeom prst="rect">
            <a:avLst/>
          </a:prstGeom>
        </p:spPr>
      </p:sp>
      <p:sp>
        <p:nvSpPr>
          <p:cNvPr id="569" name="PlaceHolder 2"/>
          <p:cNvSpPr>
            <a:spLocks noGrp="1"/>
          </p:cNvSpPr>
          <p:nvPr>
            <p:ph type="body"/>
          </p:nvPr>
        </p:nvSpPr>
        <p:spPr>
          <a:xfrm>
            <a:off x="685800" y="4343400"/>
            <a:ext cx="5486040" cy="4114440"/>
          </a:xfrm>
          <a:prstGeom prst="rect">
            <a:avLst/>
          </a:prstGeom>
        </p:spPr>
        <p:txBody>
          <a:bodyPr>
            <a:normAutofit/>
          </a:bodyPr>
          <a:lstStyle/>
          <a:p>
            <a:pPr marL="216000" indent="-216000">
              <a:lnSpc>
                <a:spcPct val="100000"/>
              </a:lnSpc>
            </a:pPr>
            <a:r>
              <a:rPr lang="en-US" sz="2000" b="0" strike="noStrike" spc="-1">
                <a:latin typeface="Arial"/>
              </a:rPr>
              <a:t>www.515ppt.com</a:t>
            </a:r>
          </a:p>
        </p:txBody>
      </p:sp>
      <p:sp>
        <p:nvSpPr>
          <p:cNvPr id="570" name="TextShape 3"/>
          <p:cNvSpPr txBox="1"/>
          <p:nvPr/>
        </p:nvSpPr>
        <p:spPr>
          <a:xfrm>
            <a:off x="3884760" y="8685360"/>
            <a:ext cx="2971440" cy="456840"/>
          </a:xfrm>
          <a:prstGeom prst="rect">
            <a:avLst/>
          </a:prstGeom>
          <a:noFill/>
          <a:ln>
            <a:noFill/>
          </a:ln>
        </p:spPr>
        <p:txBody>
          <a:bodyPr anchor="b"/>
          <a:lstStyle/>
          <a:p>
            <a:pPr algn="r">
              <a:lnSpc>
                <a:spcPct val="100000"/>
              </a:lnSpc>
            </a:pPr>
            <a:fld id="{2A9DCC10-71D9-43D4-8946-1633FE3346A9}" type="slidenum">
              <a:rPr lang="en-US" sz="1200" b="0" strike="noStrike" spc="-1">
                <a:solidFill>
                  <a:srgbClr val="000000"/>
                </a:solidFill>
                <a:latin typeface="+mn-lt"/>
                <a:ea typeface="+mn-ea"/>
              </a:rPr>
              <a:t>22</a:t>
            </a:fld>
            <a:endParaRPr lang="en-US" sz="1200" b="0" strike="noStrike" spc="-1">
              <a:latin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 name="PlaceHolder 1"/>
          <p:cNvSpPr>
            <a:spLocks noGrp="1" noRot="1" noChangeAspect="1"/>
          </p:cNvSpPr>
          <p:nvPr>
            <p:ph type="sldImg"/>
          </p:nvPr>
        </p:nvSpPr>
        <p:spPr>
          <a:xfrm>
            <a:off x="381000" y="685800"/>
            <a:ext cx="6096000" cy="3429000"/>
          </a:xfrm>
          <a:prstGeom prst="rect">
            <a:avLst/>
          </a:prstGeom>
        </p:spPr>
      </p:sp>
      <p:sp>
        <p:nvSpPr>
          <p:cNvPr id="572" name="PlaceHolder 2"/>
          <p:cNvSpPr>
            <a:spLocks noGrp="1"/>
          </p:cNvSpPr>
          <p:nvPr>
            <p:ph type="body"/>
          </p:nvPr>
        </p:nvSpPr>
        <p:spPr>
          <a:xfrm>
            <a:off x="685800" y="4343400"/>
            <a:ext cx="5486040" cy="4114440"/>
          </a:xfrm>
          <a:prstGeom prst="rect">
            <a:avLst/>
          </a:prstGeom>
        </p:spPr>
        <p:txBody>
          <a:bodyPr>
            <a:normAutofit/>
          </a:bodyPr>
          <a:lstStyle/>
          <a:p>
            <a:pPr marL="216000" indent="-216000">
              <a:lnSpc>
                <a:spcPct val="100000"/>
              </a:lnSpc>
            </a:pPr>
            <a:r>
              <a:rPr lang="en-US" sz="2000" b="0" strike="noStrike" spc="-1">
                <a:latin typeface="Arial"/>
              </a:rPr>
              <a:t>www.515ppt.com</a:t>
            </a:r>
          </a:p>
        </p:txBody>
      </p:sp>
      <p:sp>
        <p:nvSpPr>
          <p:cNvPr id="573" name="TextShape 3"/>
          <p:cNvSpPr txBox="1"/>
          <p:nvPr/>
        </p:nvSpPr>
        <p:spPr>
          <a:xfrm>
            <a:off x="3884760" y="8685360"/>
            <a:ext cx="2971440" cy="456840"/>
          </a:xfrm>
          <a:prstGeom prst="rect">
            <a:avLst/>
          </a:prstGeom>
          <a:noFill/>
          <a:ln>
            <a:noFill/>
          </a:ln>
        </p:spPr>
        <p:txBody>
          <a:bodyPr anchor="b"/>
          <a:lstStyle/>
          <a:p>
            <a:pPr algn="r">
              <a:lnSpc>
                <a:spcPct val="100000"/>
              </a:lnSpc>
            </a:pPr>
            <a:fld id="{61C6AC73-9A52-454A-85BB-E222AD3989B4}" type="slidenum">
              <a:rPr lang="en-US" sz="1200" b="0" strike="noStrike" spc="-1">
                <a:solidFill>
                  <a:srgbClr val="000000"/>
                </a:solidFill>
                <a:latin typeface="+mn-lt"/>
                <a:ea typeface="+mn-ea"/>
              </a:rPr>
              <a:t>23</a:t>
            </a:fld>
            <a:endParaRPr lang="en-US" sz="1200" b="0" strike="noStrike" spc="-1">
              <a:latin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PlaceHolder 1"/>
          <p:cNvSpPr>
            <a:spLocks noGrp="1" noRot="1" noChangeAspect="1"/>
          </p:cNvSpPr>
          <p:nvPr>
            <p:ph type="sldImg"/>
          </p:nvPr>
        </p:nvSpPr>
        <p:spPr>
          <a:xfrm>
            <a:off x="381000" y="685800"/>
            <a:ext cx="6096000" cy="3429000"/>
          </a:xfrm>
          <a:prstGeom prst="rect">
            <a:avLst/>
          </a:prstGeom>
        </p:spPr>
      </p:sp>
      <p:sp>
        <p:nvSpPr>
          <p:cNvPr id="575" name="PlaceHolder 2"/>
          <p:cNvSpPr>
            <a:spLocks noGrp="1"/>
          </p:cNvSpPr>
          <p:nvPr>
            <p:ph type="body"/>
          </p:nvPr>
        </p:nvSpPr>
        <p:spPr>
          <a:xfrm>
            <a:off x="685800" y="4343400"/>
            <a:ext cx="5486040" cy="4114440"/>
          </a:xfrm>
          <a:prstGeom prst="rect">
            <a:avLst/>
          </a:prstGeom>
        </p:spPr>
        <p:txBody>
          <a:bodyPr>
            <a:normAutofit/>
          </a:bodyPr>
          <a:lstStyle/>
          <a:p>
            <a:pPr marL="216000" indent="-216000">
              <a:lnSpc>
                <a:spcPct val="100000"/>
              </a:lnSpc>
            </a:pPr>
            <a:r>
              <a:rPr lang="en-US" sz="2000" b="0" strike="noStrike" spc="-1">
                <a:latin typeface="Arial"/>
              </a:rPr>
              <a:t>www.515ppt.com</a:t>
            </a:r>
          </a:p>
        </p:txBody>
      </p:sp>
      <p:sp>
        <p:nvSpPr>
          <p:cNvPr id="576" name="TextShape 3"/>
          <p:cNvSpPr txBox="1"/>
          <p:nvPr/>
        </p:nvSpPr>
        <p:spPr>
          <a:xfrm>
            <a:off x="3884760" y="8685360"/>
            <a:ext cx="2971440" cy="456840"/>
          </a:xfrm>
          <a:prstGeom prst="rect">
            <a:avLst/>
          </a:prstGeom>
          <a:noFill/>
          <a:ln>
            <a:noFill/>
          </a:ln>
        </p:spPr>
        <p:txBody>
          <a:bodyPr anchor="b"/>
          <a:lstStyle/>
          <a:p>
            <a:pPr algn="r">
              <a:lnSpc>
                <a:spcPct val="100000"/>
              </a:lnSpc>
            </a:pPr>
            <a:fld id="{5E63290D-FA83-45D8-B2C8-02DE7B0EC092}" type="slidenum">
              <a:rPr lang="en-US" sz="1200" b="0" strike="noStrike" spc="-1">
                <a:solidFill>
                  <a:srgbClr val="000000"/>
                </a:solidFill>
                <a:latin typeface="+mn-lt"/>
                <a:ea typeface="+mn-ea"/>
              </a:rPr>
              <a:t>24</a:t>
            </a:fld>
            <a:endParaRPr lang="en-US" sz="1200" b="0" strike="noStrike" spc="-1">
              <a:latin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PlaceHolder 1"/>
          <p:cNvSpPr>
            <a:spLocks noGrp="1" noRot="1" noChangeAspect="1"/>
          </p:cNvSpPr>
          <p:nvPr>
            <p:ph type="sldImg"/>
          </p:nvPr>
        </p:nvSpPr>
        <p:spPr>
          <a:xfrm>
            <a:off x="381000" y="685800"/>
            <a:ext cx="6096000" cy="3429000"/>
          </a:xfrm>
          <a:prstGeom prst="rect">
            <a:avLst/>
          </a:prstGeom>
        </p:spPr>
      </p:sp>
      <p:sp>
        <p:nvSpPr>
          <p:cNvPr id="578" name="PlaceHolder 2"/>
          <p:cNvSpPr>
            <a:spLocks noGrp="1"/>
          </p:cNvSpPr>
          <p:nvPr>
            <p:ph type="body"/>
          </p:nvPr>
        </p:nvSpPr>
        <p:spPr>
          <a:xfrm>
            <a:off x="685800" y="4343400"/>
            <a:ext cx="5486040" cy="4114440"/>
          </a:xfrm>
          <a:prstGeom prst="rect">
            <a:avLst/>
          </a:prstGeom>
        </p:spPr>
        <p:txBody>
          <a:bodyPr>
            <a:normAutofit/>
          </a:bodyPr>
          <a:lstStyle/>
          <a:p>
            <a:pPr marL="216000" indent="-216000">
              <a:lnSpc>
                <a:spcPct val="100000"/>
              </a:lnSpc>
            </a:pPr>
            <a:r>
              <a:rPr lang="en-US" sz="2000" b="0" strike="noStrike" spc="-1">
                <a:latin typeface="Arial"/>
              </a:rPr>
              <a:t>www.515ppt.com</a:t>
            </a:r>
          </a:p>
        </p:txBody>
      </p:sp>
      <p:sp>
        <p:nvSpPr>
          <p:cNvPr id="579" name="TextShape 3"/>
          <p:cNvSpPr txBox="1"/>
          <p:nvPr/>
        </p:nvSpPr>
        <p:spPr>
          <a:xfrm>
            <a:off x="3884760" y="8685360"/>
            <a:ext cx="2971440" cy="456840"/>
          </a:xfrm>
          <a:prstGeom prst="rect">
            <a:avLst/>
          </a:prstGeom>
          <a:noFill/>
          <a:ln>
            <a:noFill/>
          </a:ln>
        </p:spPr>
        <p:txBody>
          <a:bodyPr anchor="b"/>
          <a:lstStyle/>
          <a:p>
            <a:pPr algn="r">
              <a:lnSpc>
                <a:spcPct val="100000"/>
              </a:lnSpc>
            </a:pPr>
            <a:fld id="{C7290B45-4BB8-4F91-BA0F-642E7A9765AF}" type="slidenum">
              <a:rPr lang="en-US" sz="1200" b="0" strike="noStrike" spc="-1">
                <a:solidFill>
                  <a:srgbClr val="000000"/>
                </a:solidFill>
                <a:latin typeface="+mn-lt"/>
                <a:ea typeface="+mn-ea"/>
              </a:rPr>
              <a:t>25</a:t>
            </a:fld>
            <a:endParaRPr lang="en-US" sz="1200" b="0" strike="noStrike" spc="-1">
              <a:latin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 name="PlaceHolder 1"/>
          <p:cNvSpPr>
            <a:spLocks noGrp="1" noRot="1" noChangeAspect="1"/>
          </p:cNvSpPr>
          <p:nvPr>
            <p:ph type="sldImg"/>
          </p:nvPr>
        </p:nvSpPr>
        <p:spPr>
          <a:xfrm>
            <a:off x="381000" y="685800"/>
            <a:ext cx="6096000" cy="3429000"/>
          </a:xfrm>
          <a:prstGeom prst="rect">
            <a:avLst/>
          </a:prstGeom>
        </p:spPr>
      </p:sp>
      <p:sp>
        <p:nvSpPr>
          <p:cNvPr id="581" name="PlaceHolder 2"/>
          <p:cNvSpPr>
            <a:spLocks noGrp="1"/>
          </p:cNvSpPr>
          <p:nvPr>
            <p:ph type="body"/>
          </p:nvPr>
        </p:nvSpPr>
        <p:spPr>
          <a:xfrm>
            <a:off x="685800" y="4343400"/>
            <a:ext cx="5486040" cy="4114440"/>
          </a:xfrm>
          <a:prstGeom prst="rect">
            <a:avLst/>
          </a:prstGeom>
        </p:spPr>
        <p:txBody>
          <a:bodyPr>
            <a:normAutofit/>
          </a:bodyPr>
          <a:lstStyle/>
          <a:p>
            <a:pPr marL="216000" indent="-216000">
              <a:lnSpc>
                <a:spcPct val="100000"/>
              </a:lnSpc>
            </a:pPr>
            <a:r>
              <a:rPr lang="en-US" sz="2000" b="0" strike="noStrike" spc="-1">
                <a:latin typeface="Arial"/>
              </a:rPr>
              <a:t>www.515ppt.com</a:t>
            </a:r>
          </a:p>
        </p:txBody>
      </p:sp>
      <p:sp>
        <p:nvSpPr>
          <p:cNvPr id="582" name="TextShape 3"/>
          <p:cNvSpPr txBox="1"/>
          <p:nvPr/>
        </p:nvSpPr>
        <p:spPr>
          <a:xfrm>
            <a:off x="3884760" y="8685360"/>
            <a:ext cx="2971440" cy="456840"/>
          </a:xfrm>
          <a:prstGeom prst="rect">
            <a:avLst/>
          </a:prstGeom>
          <a:noFill/>
          <a:ln>
            <a:noFill/>
          </a:ln>
        </p:spPr>
        <p:txBody>
          <a:bodyPr anchor="b"/>
          <a:lstStyle/>
          <a:p>
            <a:pPr algn="r">
              <a:lnSpc>
                <a:spcPct val="100000"/>
              </a:lnSpc>
            </a:pPr>
            <a:fld id="{7F955A13-03A1-4328-BB32-70BEF6A4A283}" type="slidenum">
              <a:rPr lang="en-US" sz="1200" b="0" strike="noStrike" spc="-1">
                <a:solidFill>
                  <a:srgbClr val="000000"/>
                </a:solidFill>
                <a:latin typeface="+mn-lt"/>
                <a:ea typeface="+mn-ea"/>
              </a:rPr>
              <a:t>26</a:t>
            </a:fld>
            <a:endParaRPr lang="en-US" sz="1200" b="0" strike="noStrike" spc="-1">
              <a:latin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www.515ppt.com</a:t>
            </a:r>
          </a:p>
        </p:txBody>
      </p:sp>
      <p:sp>
        <p:nvSpPr>
          <p:cNvPr id="4" name="Slide Number Placeholder 3"/>
          <p:cNvSpPr>
            <a:spLocks noGrp="1"/>
          </p:cNvSpPr>
          <p:nvPr>
            <p:ph type="sldNum" sz="quarter" idx="10"/>
          </p:nvPr>
        </p:nvSpPr>
        <p:spPr/>
        <p:txBody>
          <a:bodyPr/>
          <a:lstStyle/>
          <a:p>
            <a:fld id="{6101C5E1-D8E9-464D-A93E-CE21651935A7}" type="slidenum">
              <a:rPr lang="en-US" smtClean="0" smtId="4294967295"/>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dirty="0"/>
              <a:t>www.515ppt.com</a:t>
            </a:r>
            <a:r>
              <a:rPr lang="zh-CN" altLang="en-US" sz="1200" dirty="0">
                <a:solidFill>
                  <a:schemeClr val="bg1"/>
                </a:solidFill>
              </a:rPr>
              <a:t>某个事物在整个解决问题的步骤中的行为。</a:t>
            </a: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smtId="4294967295"/>
              <a:t>28</a:t>
            </a:fld>
            <a:endParaRPr lang="en-US"/>
          </a:p>
        </p:txBody>
      </p:sp>
    </p:spTree>
    <p:extLst>
      <p:ext uri="{BB962C8B-B14F-4D97-AF65-F5344CB8AC3E}">
        <p14:creationId xmlns:p14="http://schemas.microsoft.com/office/powerpoint/2010/main" val="20378560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a:t>www.515ppt.com</a:t>
            </a:r>
          </a:p>
        </p:txBody>
      </p:sp>
      <p:sp>
        <p:nvSpPr>
          <p:cNvPr id="4" name="灯片编号占位符 3"/>
          <p:cNvSpPr>
            <a:spLocks noGrp="1"/>
          </p:cNvSpPr>
          <p:nvPr>
            <p:ph type="sldNum" sz="quarter" idx="10"/>
          </p:nvPr>
        </p:nvSpPr>
        <p:spPr/>
        <p:txBody>
          <a:bodyPr/>
          <a:lstStyle/>
          <a:p>
            <a:fld id="{E2AB7830-E9B5-440A-96EB-50571A693B2A}" type="slidenum">
              <a:rPr lang="zh-CN" altLang="en-US" smtClean="0"/>
              <a:t>29</a:t>
            </a:fld>
            <a:endParaRPr lang="zh-CN" altLang="en-US"/>
          </a:p>
        </p:txBody>
      </p:sp>
    </p:spTree>
    <p:extLst>
      <p:ext uri="{BB962C8B-B14F-4D97-AF65-F5344CB8AC3E}">
        <p14:creationId xmlns:p14="http://schemas.microsoft.com/office/powerpoint/2010/main" val="2539254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www.515ppt.com</a:t>
            </a:r>
          </a:p>
        </p:txBody>
      </p:sp>
      <p:sp>
        <p:nvSpPr>
          <p:cNvPr id="4" name="Slide Number Placeholder 3"/>
          <p:cNvSpPr>
            <a:spLocks noGrp="1"/>
          </p:cNvSpPr>
          <p:nvPr>
            <p:ph type="sldNum" sz="quarter" idx="10"/>
          </p:nvPr>
        </p:nvSpPr>
        <p:spPr/>
        <p:txBody>
          <a:bodyPr/>
          <a:lstStyle/>
          <a:p>
            <a:fld id="{6101C5E1-D8E9-464D-A93E-CE21651935A7}" type="slidenum">
              <a:rPr lang="en-US" smtClean="0" smtId="4294967295"/>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www.515ppt.com</a:t>
            </a:r>
          </a:p>
        </p:txBody>
      </p:sp>
      <p:sp>
        <p:nvSpPr>
          <p:cNvPr id="4" name="Slide Number Placeholder 3"/>
          <p:cNvSpPr>
            <a:spLocks noGrp="1"/>
          </p:cNvSpPr>
          <p:nvPr>
            <p:ph type="sldNum" sz="quarter" idx="10"/>
          </p:nvPr>
        </p:nvSpPr>
        <p:spPr/>
        <p:txBody>
          <a:bodyPr/>
          <a:lstStyle/>
          <a:p>
            <a:fld id="{6101C5E1-D8E9-464D-A93E-CE21651935A7}" type="slidenum">
              <a:rPr lang="en-US" smtClean="0" smtId="4294967295"/>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ct val="0"/>
              </a:spcBef>
              <a:spcAft>
                <a:spcPct val="0"/>
              </a:spcAft>
              <a:buClrTx/>
              <a:buSzTx/>
              <a:buFontTx/>
              <a:buNone/>
              <a:defRPr/>
            </a:pPr>
            <a:r>
              <a:rPr lang="zh-CN" altLang="en-US"/>
              <a:t>www.515ppt.com</a:t>
            </a:r>
          </a:p>
        </p:txBody>
      </p:sp>
      <p:sp>
        <p:nvSpPr>
          <p:cNvPr id="4" name="灯片编号占位符 3"/>
          <p:cNvSpPr>
            <a:spLocks noGrp="1"/>
          </p:cNvSpPr>
          <p:nvPr>
            <p:ph type="sldNum" sz="quarter" idx="10"/>
          </p:nvPr>
        </p:nvSpPr>
        <p:spPr/>
        <p:txBody>
          <a:bodyPr/>
          <a:lstStyle/>
          <a:p>
            <a:fld id="{E2AB7830-E9B5-440A-96EB-50571A693B2A}" type="slidenum">
              <a:rPr lang="zh-CN" altLang="en-US" smtClean="0"/>
              <a:t>31</a:t>
            </a:fld>
            <a:endParaRPr lang="zh-CN" altLang="en-US"/>
          </a:p>
        </p:txBody>
      </p:sp>
    </p:spTree>
    <p:extLst>
      <p:ext uri="{BB962C8B-B14F-4D97-AF65-F5344CB8AC3E}">
        <p14:creationId xmlns:p14="http://schemas.microsoft.com/office/powerpoint/2010/main" val="982869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www.515ppt.com</a:t>
            </a:r>
          </a:p>
        </p:txBody>
      </p:sp>
      <p:sp>
        <p:nvSpPr>
          <p:cNvPr id="4" name="Slide Number Placeholder 3"/>
          <p:cNvSpPr>
            <a:spLocks noGrp="1"/>
          </p:cNvSpPr>
          <p:nvPr>
            <p:ph type="sldNum" sz="quarter" idx="10"/>
          </p:nvPr>
        </p:nvSpPr>
        <p:spPr/>
        <p:txBody>
          <a:bodyPr/>
          <a:lstStyle/>
          <a:p>
            <a:fld id="{6101C5E1-D8E9-464D-A93E-CE21651935A7}" type="slidenum">
              <a:rPr lang="en-US" smtClean="0" smtId="4294967295"/>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www.515ppt.com</a:t>
            </a:r>
          </a:p>
        </p:txBody>
      </p:sp>
      <p:sp>
        <p:nvSpPr>
          <p:cNvPr id="4" name="Slide Number Placeholder 3"/>
          <p:cNvSpPr>
            <a:spLocks noGrp="1"/>
          </p:cNvSpPr>
          <p:nvPr>
            <p:ph type="sldNum" sz="quarter" idx="10"/>
          </p:nvPr>
        </p:nvSpPr>
        <p:spPr/>
        <p:txBody>
          <a:bodyPr/>
          <a:lstStyle/>
          <a:p>
            <a:fld id="{6101C5E1-D8E9-464D-A93E-CE21651935A7}" type="slidenum">
              <a:rPr lang="en-US" smtClean="0" smtId="4294967295"/>
              <a:t>5</a:t>
            </a:fld>
            <a:endParaRPr lang="en-US"/>
          </a:p>
        </p:txBody>
      </p:sp>
    </p:spTree>
    <p:extLst>
      <p:ext uri="{BB962C8B-B14F-4D97-AF65-F5344CB8AC3E}">
        <p14:creationId xmlns:p14="http://schemas.microsoft.com/office/powerpoint/2010/main" val="3554077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www.515ppt.com</a:t>
            </a:r>
          </a:p>
        </p:txBody>
      </p:sp>
      <p:sp>
        <p:nvSpPr>
          <p:cNvPr id="4" name="Slide Number Placeholder 3"/>
          <p:cNvSpPr>
            <a:spLocks noGrp="1"/>
          </p:cNvSpPr>
          <p:nvPr>
            <p:ph type="sldNum" sz="quarter" idx="10"/>
          </p:nvPr>
        </p:nvSpPr>
        <p:spPr/>
        <p:txBody>
          <a:bodyPr/>
          <a:lstStyle/>
          <a:p>
            <a:fld id="{6101C5E1-D8E9-464D-A93E-CE21651935A7}" type="slidenum">
              <a:rPr lang="en-US" smtClean="0" smtId="4294967295"/>
              <a:t>6</a:t>
            </a:fld>
            <a:endParaRPr lang="en-US"/>
          </a:p>
        </p:txBody>
      </p:sp>
    </p:spTree>
    <p:extLst>
      <p:ext uri="{BB962C8B-B14F-4D97-AF65-F5344CB8AC3E}">
        <p14:creationId xmlns:p14="http://schemas.microsoft.com/office/powerpoint/2010/main" val="2037856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www.515ppt.com</a:t>
            </a:r>
          </a:p>
        </p:txBody>
      </p:sp>
      <p:sp>
        <p:nvSpPr>
          <p:cNvPr id="4" name="Slide Number Placeholder 3"/>
          <p:cNvSpPr>
            <a:spLocks noGrp="1"/>
          </p:cNvSpPr>
          <p:nvPr>
            <p:ph type="sldNum" sz="quarter" idx="10"/>
          </p:nvPr>
        </p:nvSpPr>
        <p:spPr/>
        <p:txBody>
          <a:bodyPr/>
          <a:lstStyle/>
          <a:p>
            <a:fld id="{6101C5E1-D8E9-464D-A93E-CE21651935A7}" type="slidenum">
              <a:rPr lang="en-US" smtClean="0" smtId="4294967295"/>
              <a:t>7</a:t>
            </a:fld>
            <a:endParaRPr lang="en-US"/>
          </a:p>
        </p:txBody>
      </p:sp>
    </p:spTree>
    <p:extLst>
      <p:ext uri="{BB962C8B-B14F-4D97-AF65-F5344CB8AC3E}">
        <p14:creationId xmlns:p14="http://schemas.microsoft.com/office/powerpoint/2010/main" val="3025273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www.515ppt.com</a:t>
            </a:r>
          </a:p>
        </p:txBody>
      </p:sp>
      <p:sp>
        <p:nvSpPr>
          <p:cNvPr id="4" name="Slide Number Placeholder 3"/>
          <p:cNvSpPr>
            <a:spLocks noGrp="1"/>
          </p:cNvSpPr>
          <p:nvPr>
            <p:ph type="sldNum" sz="quarter" idx="10"/>
          </p:nvPr>
        </p:nvSpPr>
        <p:spPr/>
        <p:txBody>
          <a:bodyPr/>
          <a:lstStyle/>
          <a:p>
            <a:fld id="{6101C5E1-D8E9-464D-A93E-CE21651935A7}" type="slidenum">
              <a:rPr lang="en-US" smtClean="0" smtId="4294967295"/>
              <a:t>8</a:t>
            </a:fld>
            <a:endParaRPr lang="en-US"/>
          </a:p>
        </p:txBody>
      </p:sp>
    </p:spTree>
    <p:extLst>
      <p:ext uri="{BB962C8B-B14F-4D97-AF65-F5344CB8AC3E}">
        <p14:creationId xmlns:p14="http://schemas.microsoft.com/office/powerpoint/2010/main" val="2011358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www.515ppt.com</a:t>
            </a:r>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p>
            <a:fld id="{F1C65F9A-5A2A-4A86-9878-FD412D3A5C69}" type="datetimeFigureOut">
              <a:rPr lang="zh-CN" altLang="en-US" smtClean="0"/>
              <a:t>2019/7/23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25FC22F-E2CC-4A26-8764-082B29A87416}" type="slidenum">
              <a:rPr lang="zh-CN" altLang="en-US" smtClean="0"/>
              <a:t>‹#›</a:t>
            </a:fld>
            <a:endParaRPr lang="zh-CN" altLang="en-US"/>
          </a:p>
        </p:txBody>
      </p:sp>
    </p:spTree>
    <p:extLst>
      <p:ext uri="{BB962C8B-B14F-4D97-AF65-F5344CB8AC3E}">
        <p14:creationId xmlns:p14="http://schemas.microsoft.com/office/powerpoint/2010/main" val="141584023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F1C65F9A-5A2A-4A86-9878-FD412D3A5C69}" type="datetimeFigureOut">
              <a:rPr lang="zh-CN" altLang="en-US" smtClean="0"/>
              <a:t>2019/7/23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25FC22F-E2CC-4A26-8764-082B29A87416}" type="slidenum">
              <a:rPr lang="zh-CN" altLang="en-US" smtClean="0"/>
              <a:t>‹#›</a:t>
            </a:fld>
            <a:endParaRPr lang="zh-CN" altLang="en-US"/>
          </a:p>
        </p:txBody>
      </p:sp>
    </p:spTree>
    <p:extLst>
      <p:ext uri="{BB962C8B-B14F-4D97-AF65-F5344CB8AC3E}">
        <p14:creationId xmlns:p14="http://schemas.microsoft.com/office/powerpoint/2010/main" val="338064553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F1C65F9A-5A2A-4A86-9878-FD412D3A5C69}" type="datetimeFigureOut">
              <a:rPr lang="zh-CN" altLang="en-US" smtClean="0"/>
              <a:t>2019/7/23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25FC22F-E2CC-4A26-8764-082B29A87416}" type="slidenum">
              <a:rPr lang="zh-CN" altLang="en-US" smtClean="0"/>
              <a:t>‹#›</a:t>
            </a:fld>
            <a:endParaRPr lang="zh-CN" altLang="en-US"/>
          </a:p>
        </p:txBody>
      </p:sp>
    </p:spTree>
    <p:extLst>
      <p:ext uri="{BB962C8B-B14F-4D97-AF65-F5344CB8AC3E}">
        <p14:creationId xmlns:p14="http://schemas.microsoft.com/office/powerpoint/2010/main" val="131523755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F1C65F9A-5A2A-4A86-9878-FD412D3A5C69}" type="datetimeFigureOut">
              <a:rPr lang="zh-CN" altLang="en-US" smtClean="0"/>
              <a:t>2019/7/23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25FC22F-E2CC-4A26-8764-082B29A87416}" type="slidenum">
              <a:rPr lang="zh-CN" altLang="en-US" smtClean="0"/>
              <a:t>‹#›</a:t>
            </a:fld>
            <a:endParaRPr lang="zh-CN" altLang="en-US"/>
          </a:p>
        </p:txBody>
      </p:sp>
    </p:spTree>
    <p:extLst>
      <p:ext uri="{BB962C8B-B14F-4D97-AF65-F5344CB8AC3E}">
        <p14:creationId xmlns:p14="http://schemas.microsoft.com/office/powerpoint/2010/main" val="317300051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1C65F9A-5A2A-4A86-9878-FD412D3A5C69}" type="datetimeFigureOut">
              <a:rPr lang="zh-CN" altLang="en-US" smtClean="0"/>
              <a:t>2019/7/23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25FC22F-E2CC-4A26-8764-082B29A87416}" type="slidenum">
              <a:rPr lang="zh-CN" altLang="en-US" smtClean="0"/>
              <a:t>‹#›</a:t>
            </a:fld>
            <a:endParaRPr lang="zh-CN" altLang="en-US"/>
          </a:p>
        </p:txBody>
      </p:sp>
    </p:spTree>
    <p:extLst>
      <p:ext uri="{BB962C8B-B14F-4D97-AF65-F5344CB8AC3E}">
        <p14:creationId xmlns:p14="http://schemas.microsoft.com/office/powerpoint/2010/main" val="121148339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4"/>
          <p:cNvSpPr>
            <a:spLocks noGrp="1"/>
          </p:cNvSpPr>
          <p:nvPr>
            <p:ph type="dt" sz="half" idx="10"/>
          </p:nvPr>
        </p:nvSpPr>
        <p:spPr/>
        <p:txBody>
          <a:bodyPr/>
          <a:lstStyle/>
          <a:p>
            <a:fld id="{F1C65F9A-5A2A-4A86-9878-FD412D3A5C69}" type="datetimeFigureOut">
              <a:rPr lang="zh-CN" altLang="en-US" smtClean="0"/>
              <a:t>2019/7/23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25FC22F-E2CC-4A26-8764-082B29A87416}" type="slidenum">
              <a:rPr lang="zh-CN" altLang="en-US" smtClean="0"/>
              <a:t>‹#›</a:t>
            </a:fld>
            <a:endParaRPr lang="zh-CN" altLang="en-US"/>
          </a:p>
        </p:txBody>
      </p:sp>
    </p:spTree>
    <p:extLst>
      <p:ext uri="{BB962C8B-B14F-4D97-AF65-F5344CB8AC3E}">
        <p14:creationId xmlns:p14="http://schemas.microsoft.com/office/powerpoint/2010/main" val="40552797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F1C65F9A-5A2A-4A86-9878-FD412D3A5C69}" type="datetimeFigureOut">
              <a:rPr lang="zh-CN" altLang="en-US" smtClean="0"/>
              <a:t>2019/7/23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25FC22F-E2CC-4A26-8764-082B29A87416}" type="slidenum">
              <a:rPr lang="zh-CN" altLang="en-US" smtClean="0"/>
              <a:t>‹#›</a:t>
            </a:fld>
            <a:endParaRPr lang="zh-CN" altLang="en-US"/>
          </a:p>
        </p:txBody>
      </p:sp>
    </p:spTree>
    <p:extLst>
      <p:ext uri="{BB962C8B-B14F-4D97-AF65-F5344CB8AC3E}">
        <p14:creationId xmlns:p14="http://schemas.microsoft.com/office/powerpoint/2010/main" val="184562972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F1C65F9A-5A2A-4A86-9878-FD412D3A5C69}" type="datetimeFigureOut">
              <a:rPr lang="zh-CN" altLang="en-US" smtClean="0"/>
              <a:t>2019/7/23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25FC22F-E2CC-4A26-8764-082B29A87416}" type="slidenum">
              <a:rPr lang="zh-CN" altLang="en-US" smtClean="0"/>
              <a:t>‹#›</a:t>
            </a:fld>
            <a:endParaRPr lang="zh-CN" altLang="en-US"/>
          </a:p>
        </p:txBody>
      </p:sp>
    </p:spTree>
    <p:extLst>
      <p:ext uri="{BB962C8B-B14F-4D97-AF65-F5344CB8AC3E}">
        <p14:creationId xmlns:p14="http://schemas.microsoft.com/office/powerpoint/2010/main" val="425281881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C65F9A-5A2A-4A86-9878-FD412D3A5C69}" type="datetimeFigureOut">
              <a:rPr lang="zh-CN" altLang="en-US" smtClean="0"/>
              <a:t>2019/7/23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25FC22F-E2CC-4A26-8764-082B29A87416}" type="slidenum">
              <a:rPr lang="zh-CN" altLang="en-US" smtClean="0"/>
              <a:t>‹#›</a:t>
            </a:fld>
            <a:endParaRPr lang="zh-CN" altLang="en-US"/>
          </a:p>
        </p:txBody>
      </p:sp>
    </p:spTree>
    <p:extLst>
      <p:ext uri="{BB962C8B-B14F-4D97-AF65-F5344CB8AC3E}">
        <p14:creationId xmlns:p14="http://schemas.microsoft.com/office/powerpoint/2010/main" val="131207533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1C65F9A-5A2A-4A86-9878-FD412D3A5C69}" type="datetimeFigureOut">
              <a:rPr lang="zh-CN" altLang="en-US" smtClean="0"/>
              <a:t>2019/7/23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25FC22F-E2CC-4A26-8764-082B29A87416}" type="slidenum">
              <a:rPr lang="zh-CN" altLang="en-US" smtClean="0"/>
              <a:t>‹#›</a:t>
            </a:fld>
            <a:endParaRPr lang="zh-CN" altLang="en-US"/>
          </a:p>
        </p:txBody>
      </p:sp>
    </p:spTree>
    <p:extLst>
      <p:ext uri="{BB962C8B-B14F-4D97-AF65-F5344CB8AC3E}">
        <p14:creationId xmlns:p14="http://schemas.microsoft.com/office/powerpoint/2010/main" val="132108772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1C65F9A-5A2A-4A86-9878-FD412D3A5C69}" type="datetimeFigureOut">
              <a:rPr lang="zh-CN" altLang="en-US" smtClean="0"/>
              <a:t>2019/7/23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25FC22F-E2CC-4A26-8764-082B29A87416}" type="slidenum">
              <a:rPr lang="zh-CN" altLang="en-US" smtClean="0"/>
              <a:t>‹#›</a:t>
            </a:fld>
            <a:endParaRPr lang="zh-CN" altLang="en-US"/>
          </a:p>
        </p:txBody>
      </p:sp>
    </p:spTree>
    <p:extLst>
      <p:ext uri="{BB962C8B-B14F-4D97-AF65-F5344CB8AC3E}">
        <p14:creationId xmlns:p14="http://schemas.microsoft.com/office/powerpoint/2010/main" val="176594814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1C65F9A-5A2A-4A86-9878-FD412D3A5C69}" type="datetimeFigureOut">
              <a:rPr lang="zh-CN" altLang="en-US" smtClean="0"/>
              <a:t>2019/7/23</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725FC22F-E2CC-4A26-8764-082B29A87416}" type="slidenum">
              <a:rPr lang="zh-CN" altLang="en-US" smtClean="0"/>
              <a:t>‹#›</a:t>
            </a:fld>
            <a:endParaRPr lang="zh-CN" altLang="en-US"/>
          </a:p>
        </p:txBody>
      </p:sp>
    </p:spTree>
    <p:extLst>
      <p:ext uri="{BB962C8B-B14F-4D97-AF65-F5344CB8AC3E}">
        <p14:creationId xmlns:p14="http://schemas.microsoft.com/office/powerpoint/2010/main" val="2703646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3" name="图片 3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11" y="-32156"/>
            <a:ext cx="9215178" cy="5182928"/>
          </a:xfrm>
          <a:prstGeom prst="rect">
            <a:avLst/>
          </a:prstGeom>
        </p:spPr>
      </p:pic>
      <p:pic>
        <p:nvPicPr>
          <p:cNvPr id="344" name="图片 3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6250" y="1122066"/>
            <a:ext cx="5219564" cy="2047072"/>
          </a:xfrm>
          <a:prstGeom prst="rect">
            <a:avLst/>
          </a:prstGeom>
        </p:spPr>
      </p:pic>
      <p:pic>
        <p:nvPicPr>
          <p:cNvPr id="345" name="图片 3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437263" y="3242574"/>
            <a:ext cx="5219564" cy="2047072"/>
          </a:xfrm>
          <a:prstGeom prst="rect">
            <a:avLst/>
          </a:prstGeom>
        </p:spPr>
      </p:pic>
      <p:pic>
        <p:nvPicPr>
          <p:cNvPr id="346" name="图片 3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303900" y="-517167"/>
            <a:ext cx="5219564" cy="2047072"/>
          </a:xfrm>
          <a:prstGeom prst="rect">
            <a:avLst/>
          </a:prstGeom>
        </p:spPr>
      </p:pic>
      <p:pic>
        <p:nvPicPr>
          <p:cNvPr id="347" name="图片 34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1700000">
            <a:off x="4250710" y="3219168"/>
            <a:ext cx="5219564" cy="2047072"/>
          </a:xfrm>
          <a:prstGeom prst="rect">
            <a:avLst/>
          </a:prstGeom>
        </p:spPr>
      </p:pic>
      <p:pic>
        <p:nvPicPr>
          <p:cNvPr id="348" name="图片 34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69646" y="864211"/>
            <a:ext cx="3684377" cy="3680594"/>
          </a:xfrm>
          <a:prstGeom prst="rect">
            <a:avLst/>
          </a:prstGeom>
        </p:spPr>
      </p:pic>
      <p:sp>
        <p:nvSpPr>
          <p:cNvPr id="349" name="十六角星 348"/>
          <p:cNvSpPr/>
          <p:nvPr/>
        </p:nvSpPr>
        <p:spPr>
          <a:xfrm>
            <a:off x="1738707" y="731149"/>
            <a:ext cx="3940758" cy="3940758"/>
          </a:xfrm>
          <a:prstGeom prst="star16">
            <a:avLst>
              <a:gd name="adj" fmla="val 49459"/>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350" name="组合 349"/>
          <p:cNvGrpSpPr/>
          <p:nvPr/>
        </p:nvGrpSpPr>
        <p:grpSpPr>
          <a:xfrm>
            <a:off x="1710487" y="698660"/>
            <a:ext cx="4000340" cy="3996585"/>
            <a:chOff x="2280648" y="931545"/>
            <a:chExt cx="5333787" cy="5328780"/>
          </a:xfrm>
        </p:grpSpPr>
        <p:sp>
          <p:nvSpPr>
            <p:cNvPr id="351" name="椭圆 350"/>
            <p:cNvSpPr/>
            <p:nvPr/>
          </p:nvSpPr>
          <p:spPr>
            <a:xfrm>
              <a:off x="3903037" y="113166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52" name="椭圆 351"/>
            <p:cNvSpPr/>
            <p:nvPr/>
          </p:nvSpPr>
          <p:spPr>
            <a:xfrm>
              <a:off x="4916848" y="93154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53" name="椭圆 352"/>
            <p:cNvSpPr/>
            <p:nvPr/>
          </p:nvSpPr>
          <p:spPr>
            <a:xfrm>
              <a:off x="5937928" y="1131169"/>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54" name="椭圆 353"/>
            <p:cNvSpPr/>
            <p:nvPr/>
          </p:nvSpPr>
          <p:spPr>
            <a:xfrm>
              <a:off x="6763087" y="170149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55" name="椭圆 354"/>
            <p:cNvSpPr/>
            <p:nvPr/>
          </p:nvSpPr>
          <p:spPr>
            <a:xfrm>
              <a:off x="3057568" y="169725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56" name="椭圆 355"/>
            <p:cNvSpPr/>
            <p:nvPr/>
          </p:nvSpPr>
          <p:spPr>
            <a:xfrm>
              <a:off x="2481128" y="2556341"/>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57" name="椭圆 356"/>
            <p:cNvSpPr/>
            <p:nvPr/>
          </p:nvSpPr>
          <p:spPr>
            <a:xfrm>
              <a:off x="7344374" y="2556341"/>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58" name="椭圆 357"/>
            <p:cNvSpPr/>
            <p:nvPr/>
          </p:nvSpPr>
          <p:spPr>
            <a:xfrm>
              <a:off x="7542435" y="354803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59" name="椭圆 358"/>
            <p:cNvSpPr/>
            <p:nvPr/>
          </p:nvSpPr>
          <p:spPr>
            <a:xfrm>
              <a:off x="2280648" y="354803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0" name="椭圆 359"/>
            <p:cNvSpPr/>
            <p:nvPr/>
          </p:nvSpPr>
          <p:spPr>
            <a:xfrm>
              <a:off x="2499116" y="461641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1" name="椭圆 360"/>
            <p:cNvSpPr/>
            <p:nvPr/>
          </p:nvSpPr>
          <p:spPr>
            <a:xfrm>
              <a:off x="7321514" y="458973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2" name="椭圆 361"/>
            <p:cNvSpPr/>
            <p:nvPr/>
          </p:nvSpPr>
          <p:spPr>
            <a:xfrm>
              <a:off x="6772514" y="5426709"/>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3" name="椭圆 362"/>
            <p:cNvSpPr/>
            <p:nvPr/>
          </p:nvSpPr>
          <p:spPr>
            <a:xfrm>
              <a:off x="3057568" y="5422462"/>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4" name="椭圆 363"/>
            <p:cNvSpPr/>
            <p:nvPr/>
          </p:nvSpPr>
          <p:spPr>
            <a:xfrm>
              <a:off x="3903037" y="5981184"/>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5" name="椭圆 364"/>
            <p:cNvSpPr/>
            <p:nvPr/>
          </p:nvSpPr>
          <p:spPr>
            <a:xfrm>
              <a:off x="5937928" y="5980688"/>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6" name="椭圆 365"/>
            <p:cNvSpPr/>
            <p:nvPr/>
          </p:nvSpPr>
          <p:spPr>
            <a:xfrm>
              <a:off x="4916848" y="618832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7" name="椭圆 366"/>
            <p:cNvSpPr/>
            <p:nvPr/>
          </p:nvSpPr>
          <p:spPr>
            <a:xfrm>
              <a:off x="4488353" y="265727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8" name="椭圆 367"/>
            <p:cNvSpPr/>
            <p:nvPr/>
          </p:nvSpPr>
          <p:spPr>
            <a:xfrm>
              <a:off x="3129568" y="235722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9" name="椭圆 368"/>
            <p:cNvSpPr/>
            <p:nvPr/>
          </p:nvSpPr>
          <p:spPr>
            <a:xfrm>
              <a:off x="6107323" y="257222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70" name="椭圆 369"/>
            <p:cNvSpPr/>
            <p:nvPr/>
          </p:nvSpPr>
          <p:spPr>
            <a:xfrm>
              <a:off x="5431118" y="1544823"/>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71" name="椭圆 370"/>
            <p:cNvSpPr/>
            <p:nvPr/>
          </p:nvSpPr>
          <p:spPr>
            <a:xfrm>
              <a:off x="3338442" y="4860972"/>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72" name="椭圆 371"/>
            <p:cNvSpPr/>
            <p:nvPr/>
          </p:nvSpPr>
          <p:spPr>
            <a:xfrm>
              <a:off x="4080450" y="3493613"/>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73" name="椭圆 372"/>
            <p:cNvSpPr/>
            <p:nvPr/>
          </p:nvSpPr>
          <p:spPr>
            <a:xfrm>
              <a:off x="5359118" y="5685361"/>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74" name="椭圆 373"/>
            <p:cNvSpPr/>
            <p:nvPr/>
          </p:nvSpPr>
          <p:spPr>
            <a:xfrm>
              <a:off x="6857155" y="3464768"/>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375" name="直接连接符 374"/>
          <p:cNvCxnSpPr>
            <a:stCxn id="352" idx="4"/>
            <a:endCxn id="370" idx="0"/>
          </p:cNvCxnSpPr>
          <p:nvPr/>
        </p:nvCxnSpPr>
        <p:spPr>
          <a:xfrm>
            <a:off x="3714637" y="752660"/>
            <a:ext cx="385703" cy="40595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6" name="直接连接符 375"/>
          <p:cNvCxnSpPr>
            <a:stCxn id="351" idx="5"/>
            <a:endCxn id="370" idx="2"/>
          </p:cNvCxnSpPr>
          <p:nvPr/>
        </p:nvCxnSpPr>
        <p:spPr>
          <a:xfrm>
            <a:off x="2973371" y="894842"/>
            <a:ext cx="1099969" cy="29077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7" name="直接连接符 376"/>
          <p:cNvCxnSpPr>
            <a:stCxn id="368" idx="0"/>
            <a:endCxn id="351" idx="4"/>
          </p:cNvCxnSpPr>
          <p:nvPr/>
        </p:nvCxnSpPr>
        <p:spPr>
          <a:xfrm flipV="1">
            <a:off x="2374176" y="902749"/>
            <a:ext cx="580102" cy="86517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8" name="直接连接符 377"/>
          <p:cNvCxnSpPr>
            <a:stCxn id="373" idx="3"/>
            <a:endCxn id="366" idx="0"/>
          </p:cNvCxnSpPr>
          <p:nvPr/>
        </p:nvCxnSpPr>
        <p:spPr>
          <a:xfrm flipH="1">
            <a:off x="3714637" y="4310114"/>
            <a:ext cx="312611" cy="33113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9" name="直接连接符 378"/>
          <p:cNvCxnSpPr>
            <a:stCxn id="356" idx="6"/>
          </p:cNvCxnSpPr>
          <p:nvPr/>
        </p:nvCxnSpPr>
        <p:spPr>
          <a:xfrm flipV="1">
            <a:off x="1914846" y="1794921"/>
            <a:ext cx="432330" cy="14933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0" name="直接连接符 379"/>
          <p:cNvCxnSpPr>
            <a:stCxn id="368" idx="6"/>
            <a:endCxn id="367" idx="2"/>
          </p:cNvCxnSpPr>
          <p:nvPr/>
        </p:nvCxnSpPr>
        <p:spPr>
          <a:xfrm>
            <a:off x="2401177" y="1794921"/>
            <a:ext cx="965089" cy="22503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1" name="直接连接符 380"/>
          <p:cNvCxnSpPr>
            <a:stCxn id="367" idx="0"/>
            <a:endCxn id="370" idx="4"/>
          </p:cNvCxnSpPr>
          <p:nvPr/>
        </p:nvCxnSpPr>
        <p:spPr>
          <a:xfrm flipV="1">
            <a:off x="3393266" y="1212618"/>
            <a:ext cx="707074" cy="780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2" name="直接连接符 381"/>
          <p:cNvCxnSpPr>
            <a:stCxn id="359" idx="7"/>
            <a:endCxn id="368" idx="3"/>
          </p:cNvCxnSpPr>
          <p:nvPr/>
        </p:nvCxnSpPr>
        <p:spPr>
          <a:xfrm flipV="1">
            <a:off x="1756578" y="1814013"/>
            <a:ext cx="598506" cy="85492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3" name="直接连接符 382"/>
          <p:cNvCxnSpPr>
            <a:stCxn id="368" idx="5"/>
            <a:endCxn id="372" idx="1"/>
          </p:cNvCxnSpPr>
          <p:nvPr/>
        </p:nvCxnSpPr>
        <p:spPr>
          <a:xfrm>
            <a:off x="2393269" y="1814013"/>
            <a:ext cx="674978" cy="8141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4" name="直接连接符 383"/>
          <p:cNvCxnSpPr>
            <a:stCxn id="370" idx="7"/>
            <a:endCxn id="353" idx="3"/>
          </p:cNvCxnSpPr>
          <p:nvPr/>
        </p:nvCxnSpPr>
        <p:spPr>
          <a:xfrm flipV="1">
            <a:off x="4119430" y="894470"/>
            <a:ext cx="341924" cy="27205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5" name="直接连接符 384"/>
          <p:cNvCxnSpPr>
            <a:stCxn id="370" idx="6"/>
            <a:endCxn id="354" idx="2"/>
          </p:cNvCxnSpPr>
          <p:nvPr/>
        </p:nvCxnSpPr>
        <p:spPr>
          <a:xfrm>
            <a:off x="4127340" y="1185618"/>
            <a:ext cx="944977" cy="11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6" name="直接连接符 385"/>
          <p:cNvCxnSpPr>
            <a:stCxn id="368" idx="7"/>
            <a:endCxn id="370" idx="3"/>
          </p:cNvCxnSpPr>
          <p:nvPr/>
        </p:nvCxnSpPr>
        <p:spPr>
          <a:xfrm flipV="1">
            <a:off x="2393269" y="1204709"/>
            <a:ext cx="1687979" cy="57111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7" name="直接连接符 386"/>
          <p:cNvCxnSpPr>
            <a:stCxn id="370" idx="5"/>
            <a:endCxn id="369" idx="1"/>
          </p:cNvCxnSpPr>
          <p:nvPr/>
        </p:nvCxnSpPr>
        <p:spPr>
          <a:xfrm>
            <a:off x="4119432" y="1204709"/>
            <a:ext cx="468970" cy="73236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8" name="直接连接符 387"/>
          <p:cNvCxnSpPr>
            <a:stCxn id="367" idx="6"/>
            <a:endCxn id="369" idx="2"/>
          </p:cNvCxnSpPr>
          <p:nvPr/>
        </p:nvCxnSpPr>
        <p:spPr>
          <a:xfrm flipV="1">
            <a:off x="3420265" y="1956171"/>
            <a:ext cx="1160228" cy="637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9" name="直接连接符 388"/>
          <p:cNvCxnSpPr>
            <a:stCxn id="369" idx="3"/>
            <a:endCxn id="373" idx="0"/>
          </p:cNvCxnSpPr>
          <p:nvPr/>
        </p:nvCxnSpPr>
        <p:spPr>
          <a:xfrm flipH="1">
            <a:off x="4046340" y="1975263"/>
            <a:ext cx="542062" cy="228875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0" name="直接连接符 389"/>
          <p:cNvCxnSpPr>
            <a:stCxn id="369" idx="0"/>
            <a:endCxn id="354" idx="3"/>
          </p:cNvCxnSpPr>
          <p:nvPr/>
        </p:nvCxnSpPr>
        <p:spPr>
          <a:xfrm flipV="1">
            <a:off x="4607492" y="1322215"/>
            <a:ext cx="472731" cy="6069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1" name="直接连接符 390"/>
          <p:cNvCxnSpPr>
            <a:stCxn id="369" idx="5"/>
            <a:endCxn id="374" idx="1"/>
          </p:cNvCxnSpPr>
          <p:nvPr/>
        </p:nvCxnSpPr>
        <p:spPr>
          <a:xfrm>
            <a:off x="4626584" y="1975263"/>
            <a:ext cx="524190" cy="63122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2" name="直接连接符 391"/>
          <p:cNvCxnSpPr>
            <a:stCxn id="374" idx="0"/>
            <a:endCxn id="354" idx="4"/>
          </p:cNvCxnSpPr>
          <p:nvPr/>
        </p:nvCxnSpPr>
        <p:spPr>
          <a:xfrm flipH="1" flipV="1">
            <a:off x="5099315" y="1330124"/>
            <a:ext cx="70551" cy="126845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3" name="直接连接符 392"/>
          <p:cNvCxnSpPr>
            <a:stCxn id="374" idx="7"/>
            <a:endCxn id="357" idx="3"/>
          </p:cNvCxnSpPr>
          <p:nvPr/>
        </p:nvCxnSpPr>
        <p:spPr>
          <a:xfrm flipV="1">
            <a:off x="5188960" y="1963348"/>
            <a:ext cx="327230" cy="64313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4" name="直接连接符 393"/>
          <p:cNvCxnSpPr>
            <a:stCxn id="361" idx="1"/>
            <a:endCxn id="374" idx="5"/>
          </p:cNvCxnSpPr>
          <p:nvPr/>
        </p:nvCxnSpPr>
        <p:spPr>
          <a:xfrm flipH="1" flipV="1">
            <a:off x="5188960" y="2644670"/>
            <a:ext cx="310085" cy="8055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5" name="直接连接符 394"/>
          <p:cNvCxnSpPr>
            <a:stCxn id="367" idx="4"/>
            <a:endCxn id="373" idx="1"/>
          </p:cNvCxnSpPr>
          <p:nvPr/>
        </p:nvCxnSpPr>
        <p:spPr>
          <a:xfrm>
            <a:off x="3393266" y="2046959"/>
            <a:ext cx="633982" cy="222497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6" name="直接连接符 395"/>
          <p:cNvCxnSpPr>
            <a:stCxn id="372" idx="5"/>
            <a:endCxn id="373" idx="1"/>
          </p:cNvCxnSpPr>
          <p:nvPr/>
        </p:nvCxnSpPr>
        <p:spPr>
          <a:xfrm>
            <a:off x="3106430" y="2666303"/>
            <a:ext cx="920817" cy="160562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7" name="直接连接符 396"/>
          <p:cNvCxnSpPr>
            <a:stCxn id="359" idx="5"/>
            <a:endCxn id="371" idx="1"/>
          </p:cNvCxnSpPr>
          <p:nvPr/>
        </p:nvCxnSpPr>
        <p:spPr>
          <a:xfrm>
            <a:off x="1756579" y="2707121"/>
            <a:ext cx="755162" cy="94651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8" name="直接连接符 397"/>
          <p:cNvCxnSpPr>
            <a:stCxn id="371" idx="7"/>
            <a:endCxn id="372" idx="2"/>
          </p:cNvCxnSpPr>
          <p:nvPr/>
        </p:nvCxnSpPr>
        <p:spPr>
          <a:xfrm flipV="1">
            <a:off x="2549924" y="2647211"/>
            <a:ext cx="510414" cy="100642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9" name="直接连接符 398"/>
          <p:cNvCxnSpPr>
            <a:stCxn id="371" idx="0"/>
            <a:endCxn id="368" idx="4"/>
          </p:cNvCxnSpPr>
          <p:nvPr/>
        </p:nvCxnSpPr>
        <p:spPr>
          <a:xfrm flipH="1" flipV="1">
            <a:off x="2374177" y="1821922"/>
            <a:ext cx="156656" cy="182380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0" name="直接连接符 399"/>
          <p:cNvCxnSpPr>
            <a:stCxn id="368" idx="1"/>
            <a:endCxn id="355" idx="4"/>
          </p:cNvCxnSpPr>
          <p:nvPr/>
        </p:nvCxnSpPr>
        <p:spPr>
          <a:xfrm flipH="1" flipV="1">
            <a:off x="2320176" y="1326939"/>
            <a:ext cx="34908" cy="44889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1" name="直接连接符 400"/>
          <p:cNvCxnSpPr>
            <a:stCxn id="362" idx="0"/>
            <a:endCxn id="374" idx="4"/>
          </p:cNvCxnSpPr>
          <p:nvPr/>
        </p:nvCxnSpPr>
        <p:spPr>
          <a:xfrm flipV="1">
            <a:off x="5106387" y="2652576"/>
            <a:ext cx="63481" cy="1417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2" name="直接连接符 401"/>
          <p:cNvCxnSpPr>
            <a:stCxn id="374" idx="3"/>
            <a:endCxn id="373" idx="7"/>
          </p:cNvCxnSpPr>
          <p:nvPr/>
        </p:nvCxnSpPr>
        <p:spPr>
          <a:xfrm flipH="1">
            <a:off x="4065432" y="2644669"/>
            <a:ext cx="1085344" cy="16272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3" name="直接连接符 402"/>
          <p:cNvCxnSpPr>
            <a:stCxn id="373" idx="6"/>
            <a:endCxn id="362" idx="2"/>
          </p:cNvCxnSpPr>
          <p:nvPr/>
        </p:nvCxnSpPr>
        <p:spPr>
          <a:xfrm flipV="1">
            <a:off x="4073339" y="4097033"/>
            <a:ext cx="1006047" cy="19398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4" name="直接连接符 403"/>
          <p:cNvCxnSpPr>
            <a:stCxn id="373" idx="5"/>
            <a:endCxn id="365" idx="1"/>
          </p:cNvCxnSpPr>
          <p:nvPr/>
        </p:nvCxnSpPr>
        <p:spPr>
          <a:xfrm>
            <a:off x="4065430" y="4310114"/>
            <a:ext cx="395924" cy="18331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5" name="直接连接符 404"/>
          <p:cNvCxnSpPr>
            <a:stCxn id="372" idx="0"/>
            <a:endCxn id="367" idx="3"/>
          </p:cNvCxnSpPr>
          <p:nvPr/>
        </p:nvCxnSpPr>
        <p:spPr>
          <a:xfrm flipV="1">
            <a:off x="3087339" y="2039050"/>
            <a:ext cx="286835" cy="58116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6" name="直接连接符 405"/>
          <p:cNvCxnSpPr>
            <a:stCxn id="371" idx="6"/>
            <a:endCxn id="373" idx="2"/>
          </p:cNvCxnSpPr>
          <p:nvPr/>
        </p:nvCxnSpPr>
        <p:spPr>
          <a:xfrm>
            <a:off x="2557832" y="3672729"/>
            <a:ext cx="1461507" cy="61829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7" name="直接连接符 406"/>
          <p:cNvCxnSpPr>
            <a:stCxn id="360" idx="6"/>
            <a:endCxn id="371" idx="2"/>
          </p:cNvCxnSpPr>
          <p:nvPr/>
        </p:nvCxnSpPr>
        <p:spPr>
          <a:xfrm>
            <a:off x="1928338" y="3489307"/>
            <a:ext cx="575495" cy="18342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8" name="直接连接符 407"/>
          <p:cNvCxnSpPr>
            <a:stCxn id="363" idx="7"/>
            <a:endCxn id="371" idx="3"/>
          </p:cNvCxnSpPr>
          <p:nvPr/>
        </p:nvCxnSpPr>
        <p:spPr>
          <a:xfrm flipV="1">
            <a:off x="2339269" y="3691822"/>
            <a:ext cx="172472" cy="38293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9" name="直接连接符 408"/>
          <p:cNvCxnSpPr>
            <a:stCxn id="364" idx="0"/>
            <a:endCxn id="371" idx="5"/>
          </p:cNvCxnSpPr>
          <p:nvPr/>
        </p:nvCxnSpPr>
        <p:spPr>
          <a:xfrm flipH="1" flipV="1">
            <a:off x="2549925" y="3691822"/>
            <a:ext cx="404354" cy="79406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0" name="直接连接符 409"/>
          <p:cNvCxnSpPr>
            <a:stCxn id="364" idx="7"/>
            <a:endCxn id="373" idx="2"/>
          </p:cNvCxnSpPr>
          <p:nvPr/>
        </p:nvCxnSpPr>
        <p:spPr>
          <a:xfrm flipV="1">
            <a:off x="2973371" y="4291022"/>
            <a:ext cx="1045969" cy="2027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411" name="组合 410"/>
          <p:cNvGrpSpPr/>
          <p:nvPr/>
        </p:nvGrpSpPr>
        <p:grpSpPr>
          <a:xfrm>
            <a:off x="1712476" y="697607"/>
            <a:ext cx="4000340" cy="3996585"/>
            <a:chOff x="2433048" y="1083945"/>
            <a:chExt cx="5333787" cy="5328780"/>
          </a:xfrm>
        </p:grpSpPr>
        <p:sp>
          <p:nvSpPr>
            <p:cNvPr id="412" name="十六角星 411"/>
            <p:cNvSpPr/>
            <p:nvPr/>
          </p:nvSpPr>
          <p:spPr>
            <a:xfrm>
              <a:off x="2470676" y="1127265"/>
              <a:ext cx="5254344" cy="5254344"/>
            </a:xfrm>
            <a:prstGeom prst="star16">
              <a:avLst>
                <a:gd name="adj" fmla="val 49459"/>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413" name="组合 412"/>
            <p:cNvGrpSpPr/>
            <p:nvPr/>
          </p:nvGrpSpPr>
          <p:grpSpPr>
            <a:xfrm>
              <a:off x="2433048" y="1083945"/>
              <a:ext cx="5333787" cy="5328780"/>
              <a:chOff x="2280648" y="931545"/>
              <a:chExt cx="5333787" cy="5328780"/>
            </a:xfrm>
          </p:grpSpPr>
          <p:sp>
            <p:nvSpPr>
              <p:cNvPr id="450" name="椭圆 449"/>
              <p:cNvSpPr/>
              <p:nvPr/>
            </p:nvSpPr>
            <p:spPr>
              <a:xfrm>
                <a:off x="3903037" y="113166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1" name="椭圆 450"/>
              <p:cNvSpPr/>
              <p:nvPr/>
            </p:nvSpPr>
            <p:spPr>
              <a:xfrm>
                <a:off x="4916848" y="93154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2" name="椭圆 451"/>
              <p:cNvSpPr/>
              <p:nvPr/>
            </p:nvSpPr>
            <p:spPr>
              <a:xfrm>
                <a:off x="5937928" y="1131169"/>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3" name="椭圆 452"/>
              <p:cNvSpPr/>
              <p:nvPr/>
            </p:nvSpPr>
            <p:spPr>
              <a:xfrm>
                <a:off x="6763087" y="170149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4" name="椭圆 453"/>
              <p:cNvSpPr/>
              <p:nvPr/>
            </p:nvSpPr>
            <p:spPr>
              <a:xfrm>
                <a:off x="3057568" y="169725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5" name="椭圆 454"/>
              <p:cNvSpPr/>
              <p:nvPr/>
            </p:nvSpPr>
            <p:spPr>
              <a:xfrm>
                <a:off x="2481128" y="2556341"/>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6" name="椭圆 455"/>
              <p:cNvSpPr/>
              <p:nvPr/>
            </p:nvSpPr>
            <p:spPr>
              <a:xfrm>
                <a:off x="7344374" y="2556341"/>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7" name="椭圆 456"/>
              <p:cNvSpPr/>
              <p:nvPr/>
            </p:nvSpPr>
            <p:spPr>
              <a:xfrm>
                <a:off x="7542435" y="354803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8" name="椭圆 457"/>
              <p:cNvSpPr/>
              <p:nvPr/>
            </p:nvSpPr>
            <p:spPr>
              <a:xfrm>
                <a:off x="2280648" y="354803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9" name="椭圆 458"/>
              <p:cNvSpPr/>
              <p:nvPr/>
            </p:nvSpPr>
            <p:spPr>
              <a:xfrm>
                <a:off x="2499116" y="461641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0" name="椭圆 459"/>
              <p:cNvSpPr/>
              <p:nvPr/>
            </p:nvSpPr>
            <p:spPr>
              <a:xfrm>
                <a:off x="7321514" y="458973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1" name="椭圆 460"/>
              <p:cNvSpPr/>
              <p:nvPr/>
            </p:nvSpPr>
            <p:spPr>
              <a:xfrm>
                <a:off x="6772514" y="5426709"/>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2" name="椭圆 461"/>
              <p:cNvSpPr/>
              <p:nvPr/>
            </p:nvSpPr>
            <p:spPr>
              <a:xfrm>
                <a:off x="3057568" y="5422462"/>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3" name="椭圆 462"/>
              <p:cNvSpPr/>
              <p:nvPr/>
            </p:nvSpPr>
            <p:spPr>
              <a:xfrm>
                <a:off x="3903037" y="5981184"/>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4" name="椭圆 463"/>
              <p:cNvSpPr/>
              <p:nvPr/>
            </p:nvSpPr>
            <p:spPr>
              <a:xfrm>
                <a:off x="5937928" y="5980688"/>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5" name="椭圆 464"/>
              <p:cNvSpPr/>
              <p:nvPr/>
            </p:nvSpPr>
            <p:spPr>
              <a:xfrm>
                <a:off x="4916848" y="618832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6" name="椭圆 465"/>
              <p:cNvSpPr/>
              <p:nvPr/>
            </p:nvSpPr>
            <p:spPr>
              <a:xfrm>
                <a:off x="4488353" y="265727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7" name="椭圆 466"/>
              <p:cNvSpPr/>
              <p:nvPr/>
            </p:nvSpPr>
            <p:spPr>
              <a:xfrm>
                <a:off x="3129568" y="235722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8" name="椭圆 467"/>
              <p:cNvSpPr/>
              <p:nvPr/>
            </p:nvSpPr>
            <p:spPr>
              <a:xfrm>
                <a:off x="6107323" y="257222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9" name="椭圆 468"/>
              <p:cNvSpPr/>
              <p:nvPr/>
            </p:nvSpPr>
            <p:spPr>
              <a:xfrm>
                <a:off x="5431118" y="1544823"/>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70" name="椭圆 469"/>
              <p:cNvSpPr/>
              <p:nvPr/>
            </p:nvSpPr>
            <p:spPr>
              <a:xfrm>
                <a:off x="3338442" y="4860972"/>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71" name="椭圆 470"/>
              <p:cNvSpPr/>
              <p:nvPr/>
            </p:nvSpPr>
            <p:spPr>
              <a:xfrm>
                <a:off x="4080450" y="3493613"/>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72" name="椭圆 471"/>
              <p:cNvSpPr/>
              <p:nvPr/>
            </p:nvSpPr>
            <p:spPr>
              <a:xfrm>
                <a:off x="5359118" y="5685361"/>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73" name="椭圆 472"/>
              <p:cNvSpPr/>
              <p:nvPr/>
            </p:nvSpPr>
            <p:spPr>
              <a:xfrm>
                <a:off x="6857155" y="3464768"/>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414" name="直接连接符 413"/>
            <p:cNvCxnSpPr>
              <a:stCxn id="451" idx="4"/>
              <a:endCxn id="469" idx="0"/>
            </p:cNvCxnSpPr>
            <p:nvPr/>
          </p:nvCxnSpPr>
          <p:spPr>
            <a:xfrm>
              <a:off x="5105248" y="1155945"/>
              <a:ext cx="514270" cy="54127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5" name="直接连接符 414"/>
            <p:cNvCxnSpPr>
              <a:stCxn id="450" idx="5"/>
              <a:endCxn id="469" idx="2"/>
            </p:cNvCxnSpPr>
            <p:nvPr/>
          </p:nvCxnSpPr>
          <p:spPr>
            <a:xfrm>
              <a:off x="4116893" y="1345521"/>
              <a:ext cx="1466625" cy="38770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6" name="直接连接符 415"/>
            <p:cNvCxnSpPr>
              <a:stCxn id="467" idx="0"/>
              <a:endCxn id="450" idx="4"/>
            </p:cNvCxnSpPr>
            <p:nvPr/>
          </p:nvCxnSpPr>
          <p:spPr>
            <a:xfrm flipV="1">
              <a:off x="3317968" y="1356065"/>
              <a:ext cx="773469" cy="115356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7" name="直接连接符 416"/>
            <p:cNvCxnSpPr>
              <a:stCxn id="472" idx="3"/>
              <a:endCxn id="465" idx="0"/>
            </p:cNvCxnSpPr>
            <p:nvPr/>
          </p:nvCxnSpPr>
          <p:spPr>
            <a:xfrm flipH="1">
              <a:off x="5105248" y="5899217"/>
              <a:ext cx="416814" cy="4415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8" name="直接连接符 417"/>
            <p:cNvCxnSpPr>
              <a:stCxn id="455" idx="6"/>
            </p:cNvCxnSpPr>
            <p:nvPr/>
          </p:nvCxnSpPr>
          <p:spPr>
            <a:xfrm flipV="1">
              <a:off x="2705528" y="2545627"/>
              <a:ext cx="576440" cy="19911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9" name="直接连接符 418"/>
            <p:cNvCxnSpPr>
              <a:stCxn id="467" idx="6"/>
              <a:endCxn id="466" idx="2"/>
            </p:cNvCxnSpPr>
            <p:nvPr/>
          </p:nvCxnSpPr>
          <p:spPr>
            <a:xfrm>
              <a:off x="3353968" y="2545627"/>
              <a:ext cx="1286785" cy="30005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0" name="直接连接符 419"/>
            <p:cNvCxnSpPr>
              <a:stCxn id="466" idx="0"/>
              <a:endCxn id="469" idx="4"/>
            </p:cNvCxnSpPr>
            <p:nvPr/>
          </p:nvCxnSpPr>
          <p:spPr>
            <a:xfrm flipV="1">
              <a:off x="4676753" y="1769223"/>
              <a:ext cx="942765" cy="10404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1" name="直接连接符 420"/>
            <p:cNvCxnSpPr>
              <a:stCxn id="458" idx="7"/>
              <a:endCxn id="467" idx="3"/>
            </p:cNvCxnSpPr>
            <p:nvPr/>
          </p:nvCxnSpPr>
          <p:spPr>
            <a:xfrm flipV="1">
              <a:off x="2494504" y="2571083"/>
              <a:ext cx="798008" cy="113989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2" name="直接连接符 421"/>
            <p:cNvCxnSpPr>
              <a:stCxn id="467" idx="5"/>
              <a:endCxn id="471" idx="1"/>
            </p:cNvCxnSpPr>
            <p:nvPr/>
          </p:nvCxnSpPr>
          <p:spPr>
            <a:xfrm>
              <a:off x="3343424" y="2571083"/>
              <a:ext cx="899970" cy="108547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3" name="直接连接符 422"/>
            <p:cNvCxnSpPr>
              <a:stCxn id="469" idx="7"/>
              <a:endCxn id="452" idx="3"/>
            </p:cNvCxnSpPr>
            <p:nvPr/>
          </p:nvCxnSpPr>
          <p:spPr>
            <a:xfrm flipV="1">
              <a:off x="5644974" y="1345025"/>
              <a:ext cx="455898" cy="36274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4" name="直接连接符 423"/>
            <p:cNvCxnSpPr>
              <a:stCxn id="469" idx="6"/>
              <a:endCxn id="453" idx="2"/>
            </p:cNvCxnSpPr>
            <p:nvPr/>
          </p:nvCxnSpPr>
          <p:spPr>
            <a:xfrm>
              <a:off x="5655518" y="1733223"/>
              <a:ext cx="1259969" cy="15667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5" name="直接连接符 424"/>
            <p:cNvCxnSpPr>
              <a:stCxn id="467" idx="7"/>
              <a:endCxn id="469" idx="3"/>
            </p:cNvCxnSpPr>
            <p:nvPr/>
          </p:nvCxnSpPr>
          <p:spPr>
            <a:xfrm flipV="1">
              <a:off x="3343424" y="1758679"/>
              <a:ext cx="2250638" cy="76149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6" name="直接连接符 425"/>
            <p:cNvCxnSpPr>
              <a:stCxn id="469" idx="5"/>
              <a:endCxn id="468" idx="1"/>
            </p:cNvCxnSpPr>
            <p:nvPr/>
          </p:nvCxnSpPr>
          <p:spPr>
            <a:xfrm>
              <a:off x="5644974" y="1758679"/>
              <a:ext cx="625293" cy="97649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7" name="直接连接符 426"/>
            <p:cNvCxnSpPr>
              <a:stCxn id="466" idx="6"/>
              <a:endCxn id="468" idx="2"/>
            </p:cNvCxnSpPr>
            <p:nvPr/>
          </p:nvCxnSpPr>
          <p:spPr>
            <a:xfrm flipV="1">
              <a:off x="4712753" y="2760627"/>
              <a:ext cx="1546970" cy="8505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8" name="直接连接符 427"/>
            <p:cNvCxnSpPr>
              <a:stCxn id="468" idx="3"/>
              <a:endCxn id="472" idx="0"/>
            </p:cNvCxnSpPr>
            <p:nvPr/>
          </p:nvCxnSpPr>
          <p:spPr>
            <a:xfrm flipH="1">
              <a:off x="5547518" y="2786083"/>
              <a:ext cx="722749" cy="305167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9" name="直接连接符 428"/>
            <p:cNvCxnSpPr>
              <a:stCxn id="468" idx="0"/>
              <a:endCxn id="453" idx="3"/>
            </p:cNvCxnSpPr>
            <p:nvPr/>
          </p:nvCxnSpPr>
          <p:spPr>
            <a:xfrm flipV="1">
              <a:off x="6295723" y="1915353"/>
              <a:ext cx="630308" cy="80927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0" name="直接连接符 429"/>
            <p:cNvCxnSpPr>
              <a:stCxn id="468" idx="5"/>
              <a:endCxn id="473" idx="1"/>
            </p:cNvCxnSpPr>
            <p:nvPr/>
          </p:nvCxnSpPr>
          <p:spPr>
            <a:xfrm>
              <a:off x="6321179" y="2786083"/>
              <a:ext cx="698920" cy="84162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1" name="直接连接符 430"/>
            <p:cNvCxnSpPr>
              <a:stCxn id="473" idx="0"/>
              <a:endCxn id="453" idx="4"/>
            </p:cNvCxnSpPr>
            <p:nvPr/>
          </p:nvCxnSpPr>
          <p:spPr>
            <a:xfrm flipH="1" flipV="1">
              <a:off x="6951487" y="1925897"/>
              <a:ext cx="94068" cy="169127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2" name="直接连接符 431"/>
            <p:cNvCxnSpPr>
              <a:stCxn id="473" idx="7"/>
              <a:endCxn id="456" idx="3"/>
            </p:cNvCxnSpPr>
            <p:nvPr/>
          </p:nvCxnSpPr>
          <p:spPr>
            <a:xfrm flipV="1">
              <a:off x="7071011" y="2770197"/>
              <a:ext cx="436307" cy="85751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3" name="直接连接符 432"/>
            <p:cNvCxnSpPr>
              <a:stCxn id="460" idx="1"/>
              <a:endCxn id="473" idx="5"/>
            </p:cNvCxnSpPr>
            <p:nvPr/>
          </p:nvCxnSpPr>
          <p:spPr>
            <a:xfrm flipH="1" flipV="1">
              <a:off x="7071011" y="3678624"/>
              <a:ext cx="413447" cy="107405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4" name="直接连接符 433"/>
            <p:cNvCxnSpPr>
              <a:stCxn id="466" idx="4"/>
              <a:endCxn id="472" idx="1"/>
            </p:cNvCxnSpPr>
            <p:nvPr/>
          </p:nvCxnSpPr>
          <p:spPr>
            <a:xfrm>
              <a:off x="4676753" y="2881677"/>
              <a:ext cx="845309" cy="296662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5" name="直接连接符 434"/>
            <p:cNvCxnSpPr>
              <a:stCxn id="471" idx="5"/>
              <a:endCxn id="472" idx="1"/>
            </p:cNvCxnSpPr>
            <p:nvPr/>
          </p:nvCxnSpPr>
          <p:spPr>
            <a:xfrm>
              <a:off x="4294306" y="3707469"/>
              <a:ext cx="1227756" cy="214083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6" name="直接连接符 435"/>
            <p:cNvCxnSpPr>
              <a:stCxn id="458" idx="5"/>
              <a:endCxn id="470" idx="1"/>
            </p:cNvCxnSpPr>
            <p:nvPr/>
          </p:nvCxnSpPr>
          <p:spPr>
            <a:xfrm>
              <a:off x="2494504" y="3761893"/>
              <a:ext cx="1006882" cy="126202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7" name="直接连接符 436"/>
            <p:cNvCxnSpPr>
              <a:stCxn id="470" idx="7"/>
              <a:endCxn id="471" idx="2"/>
            </p:cNvCxnSpPr>
            <p:nvPr/>
          </p:nvCxnSpPr>
          <p:spPr>
            <a:xfrm flipV="1">
              <a:off x="3552298" y="3682013"/>
              <a:ext cx="680552" cy="134190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8" name="直接连接符 437"/>
            <p:cNvCxnSpPr>
              <a:stCxn id="470" idx="0"/>
              <a:endCxn id="467" idx="4"/>
            </p:cNvCxnSpPr>
            <p:nvPr/>
          </p:nvCxnSpPr>
          <p:spPr>
            <a:xfrm flipH="1" flipV="1">
              <a:off x="3317968" y="2581627"/>
              <a:ext cx="208874" cy="243174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9" name="直接连接符 438"/>
            <p:cNvCxnSpPr>
              <a:stCxn id="467" idx="1"/>
              <a:endCxn id="454" idx="4"/>
            </p:cNvCxnSpPr>
            <p:nvPr/>
          </p:nvCxnSpPr>
          <p:spPr>
            <a:xfrm flipH="1" flipV="1">
              <a:off x="3245968" y="1921650"/>
              <a:ext cx="46544" cy="5985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0" name="直接连接符 439"/>
            <p:cNvCxnSpPr>
              <a:stCxn id="461" idx="0"/>
              <a:endCxn id="473" idx="4"/>
            </p:cNvCxnSpPr>
            <p:nvPr/>
          </p:nvCxnSpPr>
          <p:spPr>
            <a:xfrm flipV="1">
              <a:off x="6960914" y="3689168"/>
              <a:ext cx="84641" cy="18899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1" name="直接连接符 440"/>
            <p:cNvCxnSpPr>
              <a:stCxn id="473" idx="3"/>
              <a:endCxn id="472" idx="7"/>
            </p:cNvCxnSpPr>
            <p:nvPr/>
          </p:nvCxnSpPr>
          <p:spPr>
            <a:xfrm flipH="1">
              <a:off x="5572974" y="3678624"/>
              <a:ext cx="1447125" cy="216968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2" name="直接连接符 441"/>
            <p:cNvCxnSpPr>
              <a:stCxn id="472" idx="6"/>
              <a:endCxn id="461" idx="2"/>
            </p:cNvCxnSpPr>
            <p:nvPr/>
          </p:nvCxnSpPr>
          <p:spPr>
            <a:xfrm flipV="1">
              <a:off x="5583518" y="5615109"/>
              <a:ext cx="1341396" cy="25865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3" name="直接连接符 442"/>
            <p:cNvCxnSpPr>
              <a:stCxn id="472" idx="5"/>
              <a:endCxn id="464" idx="1"/>
            </p:cNvCxnSpPr>
            <p:nvPr/>
          </p:nvCxnSpPr>
          <p:spPr>
            <a:xfrm>
              <a:off x="5572974" y="5899217"/>
              <a:ext cx="527898" cy="24441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4" name="直接连接符 443"/>
            <p:cNvCxnSpPr>
              <a:stCxn id="471" idx="0"/>
              <a:endCxn id="466" idx="3"/>
            </p:cNvCxnSpPr>
            <p:nvPr/>
          </p:nvCxnSpPr>
          <p:spPr>
            <a:xfrm flipV="1">
              <a:off x="4268850" y="2871133"/>
              <a:ext cx="382447" cy="77488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5" name="直接连接符 444"/>
            <p:cNvCxnSpPr>
              <a:stCxn id="470" idx="6"/>
              <a:endCxn id="472" idx="2"/>
            </p:cNvCxnSpPr>
            <p:nvPr/>
          </p:nvCxnSpPr>
          <p:spPr>
            <a:xfrm>
              <a:off x="3562842" y="5049372"/>
              <a:ext cx="1948676" cy="82438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6" name="直接连接符 445"/>
            <p:cNvCxnSpPr>
              <a:stCxn id="459" idx="6"/>
              <a:endCxn id="470" idx="2"/>
            </p:cNvCxnSpPr>
            <p:nvPr/>
          </p:nvCxnSpPr>
          <p:spPr>
            <a:xfrm>
              <a:off x="2723516" y="4804810"/>
              <a:ext cx="767326" cy="24456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7" name="直接连接符 446"/>
            <p:cNvCxnSpPr>
              <a:stCxn id="462" idx="7"/>
              <a:endCxn id="470" idx="3"/>
            </p:cNvCxnSpPr>
            <p:nvPr/>
          </p:nvCxnSpPr>
          <p:spPr>
            <a:xfrm flipV="1">
              <a:off x="3271424" y="5074828"/>
              <a:ext cx="229962" cy="51057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8" name="直接连接符 447"/>
            <p:cNvCxnSpPr>
              <a:stCxn id="463" idx="0"/>
              <a:endCxn id="470" idx="5"/>
            </p:cNvCxnSpPr>
            <p:nvPr/>
          </p:nvCxnSpPr>
          <p:spPr>
            <a:xfrm flipH="1" flipV="1">
              <a:off x="3552298" y="5074828"/>
              <a:ext cx="539139" cy="10587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9" name="直接连接符 448"/>
            <p:cNvCxnSpPr>
              <a:stCxn id="463" idx="7"/>
              <a:endCxn id="472" idx="2"/>
            </p:cNvCxnSpPr>
            <p:nvPr/>
          </p:nvCxnSpPr>
          <p:spPr>
            <a:xfrm flipV="1">
              <a:off x="4116893" y="5873761"/>
              <a:ext cx="1394625" cy="27036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474" name="弧形 473"/>
          <p:cNvSpPr/>
          <p:nvPr/>
        </p:nvSpPr>
        <p:spPr>
          <a:xfrm rot="20632432" flipV="1">
            <a:off x="1150443" y="2505246"/>
            <a:ext cx="5367474" cy="948964"/>
          </a:xfrm>
          <a:prstGeom prst="arc">
            <a:avLst>
              <a:gd name="adj1" fmla="val 10167527"/>
              <a:gd name="adj2" fmla="val 685371"/>
            </a:avLst>
          </a:prstGeom>
          <a:ln w="3810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sp>
        <p:nvSpPr>
          <p:cNvPr id="475" name="圆角矩形 474"/>
          <p:cNvSpPr/>
          <p:nvPr/>
        </p:nvSpPr>
        <p:spPr>
          <a:xfrm>
            <a:off x="3159709" y="2084849"/>
            <a:ext cx="4920911" cy="1384103"/>
          </a:xfrm>
          <a:prstGeom prst="roundRect">
            <a:avLst/>
          </a:prstGeom>
          <a:solidFill>
            <a:srgbClr val="292130"/>
          </a:solidFill>
          <a:ln>
            <a:noFill/>
          </a:ln>
          <a:effectLst>
            <a:outerShdw blurRad="381000" dist="127000" dir="2700000" algn="tl" rotWithShape="0">
              <a:prstClr val="black">
                <a:alpha val="8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76" name="文本框 475"/>
          <p:cNvSpPr txBox="1"/>
          <p:nvPr/>
        </p:nvSpPr>
        <p:spPr>
          <a:xfrm>
            <a:off x="5582438" y="2317174"/>
            <a:ext cx="2808392" cy="743986"/>
          </a:xfrm>
          <a:prstGeom prst="rect">
            <a:avLst/>
          </a:prstGeom>
          <a:noFill/>
        </p:spPr>
        <p:txBody>
          <a:bodyPr wrap="square" rtlCol="0">
            <a:spAutoFit/>
          </a:bodyPr>
          <a:lstStyle/>
          <a:p>
            <a:pPr algn="just">
              <a:lnSpc>
                <a:spcPct val="150000"/>
              </a:lnSpc>
            </a:pPr>
            <a:r>
              <a:rPr lang="zh-CN" altLang="en-US" sz="3200" b="1" dirty="0">
                <a:solidFill>
                  <a:schemeClr val="bg1"/>
                </a:solidFill>
                <a:latin typeface="微软雅黑" panose="020B0503020204020204" pitchFamily="34" charset="-122"/>
                <a:ea typeface="微软雅黑" panose="020B0503020204020204" pitchFamily="34" charset="-122"/>
              </a:rPr>
              <a:t>面向对象答辩</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477" name="等腰三角形 476"/>
          <p:cNvSpPr/>
          <p:nvPr/>
        </p:nvSpPr>
        <p:spPr>
          <a:xfrm rot="2134315">
            <a:off x="6487601" y="3485425"/>
            <a:ext cx="476415" cy="410702"/>
          </a:xfrm>
          <a:prstGeom prst="triangle">
            <a:avLst/>
          </a:prstGeom>
          <a:solidFill>
            <a:srgbClr val="A069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78" name="等腰三角形 477"/>
          <p:cNvSpPr/>
          <p:nvPr/>
        </p:nvSpPr>
        <p:spPr>
          <a:xfrm rot="12600000">
            <a:off x="8471579" y="2577412"/>
            <a:ext cx="163074" cy="140581"/>
          </a:xfrm>
          <a:prstGeom prst="triangle">
            <a:avLst/>
          </a:prstGeom>
          <a:solidFill>
            <a:srgbClr val="A252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79" name="等腰三角形 478"/>
          <p:cNvSpPr/>
          <p:nvPr/>
        </p:nvSpPr>
        <p:spPr>
          <a:xfrm rot="460079">
            <a:off x="5396210" y="1849663"/>
            <a:ext cx="314141" cy="270812"/>
          </a:xfrm>
          <a:prstGeom prst="triangle">
            <a:avLst/>
          </a:prstGeom>
          <a:solidFill>
            <a:srgbClr val="8A3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80" name="等腰三角形 479"/>
          <p:cNvSpPr/>
          <p:nvPr/>
        </p:nvSpPr>
        <p:spPr>
          <a:xfrm rot="460079">
            <a:off x="8434270" y="2270779"/>
            <a:ext cx="275478" cy="237481"/>
          </a:xfrm>
          <a:prstGeom prst="triangle">
            <a:avLst/>
          </a:prstGeom>
          <a:solidFill>
            <a:srgbClr val="8A3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81" name="等腰三角形 480"/>
          <p:cNvSpPr/>
          <p:nvPr/>
        </p:nvSpPr>
        <p:spPr>
          <a:xfrm rot="9914774">
            <a:off x="3515153" y="1983548"/>
            <a:ext cx="249357" cy="214962"/>
          </a:xfrm>
          <a:prstGeom prst="triangle">
            <a:avLst/>
          </a:prstGeom>
          <a:solidFill>
            <a:srgbClr val="A252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82" name="等腰三角形 481"/>
          <p:cNvSpPr/>
          <p:nvPr/>
        </p:nvSpPr>
        <p:spPr>
          <a:xfrm rot="7123616">
            <a:off x="3045896" y="2586091"/>
            <a:ext cx="179254" cy="199525"/>
          </a:xfrm>
          <a:prstGeom prst="triangle">
            <a:avLst/>
          </a:prstGeom>
          <a:solidFill>
            <a:srgbClr val="8A3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83" name="等腰三角形 482"/>
          <p:cNvSpPr/>
          <p:nvPr/>
        </p:nvSpPr>
        <p:spPr>
          <a:xfrm rot="3215337">
            <a:off x="6778816" y="3641544"/>
            <a:ext cx="330229" cy="284680"/>
          </a:xfrm>
          <a:prstGeom prst="triangle">
            <a:avLst/>
          </a:prstGeom>
          <a:solidFill>
            <a:srgbClr val="A35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84" name="文本框 483"/>
          <p:cNvSpPr txBox="1"/>
          <p:nvPr/>
        </p:nvSpPr>
        <p:spPr>
          <a:xfrm>
            <a:off x="3119203" y="2031528"/>
            <a:ext cx="2455454" cy="1419619"/>
          </a:xfrm>
          <a:prstGeom prst="rect">
            <a:avLst/>
          </a:prstGeom>
          <a:noFill/>
        </p:spPr>
        <p:txBody>
          <a:bodyPr wrap="square" rtlCol="0">
            <a:spAutoFit/>
          </a:bodyPr>
          <a:lstStyle/>
          <a:p>
            <a:r>
              <a:rPr lang="en-US" altLang="zh-CN" sz="8625" dirty="0">
                <a:gradFill>
                  <a:gsLst>
                    <a:gs pos="100000">
                      <a:srgbClr val="60364C"/>
                    </a:gs>
                    <a:gs pos="0">
                      <a:srgbClr val="321D2C"/>
                    </a:gs>
                  </a:gsLst>
                  <a:lin ang="5400000" scaled="1"/>
                </a:gradFill>
              </a:rPr>
              <a:t>1906</a:t>
            </a:r>
            <a:endParaRPr lang="zh-CN" altLang="en-US" sz="8625" dirty="0">
              <a:gradFill>
                <a:gsLst>
                  <a:gs pos="100000">
                    <a:srgbClr val="60364C"/>
                  </a:gs>
                  <a:gs pos="0">
                    <a:srgbClr val="321D2C"/>
                  </a:gs>
                </a:gsLst>
                <a:lin ang="5400000" scaled="1"/>
              </a:gradFill>
            </a:endParaRPr>
          </a:p>
        </p:txBody>
      </p:sp>
    </p:spTree>
    <p:extLst>
      <p:ext uri="{BB962C8B-B14F-4D97-AF65-F5344CB8AC3E}">
        <p14:creationId xmlns:p14="http://schemas.microsoft.com/office/powerpoint/2010/main" val="369792617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xmlns:p15="http://schemas.microsoft.com/office/powerpoint/2012/main">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childTnLst>
                                    <p:set>
                                      <p:cBhvr>
                                        <p:cTn id="6" dur="1" fill="hold">
                                          <p:stCondLst>
                                            <p:cond delay="0"/>
                                          </p:stCondLst>
                                        </p:cTn>
                                        <p:tgtEl>
                                          <p:spTgt spid="343"/>
                                        </p:tgtEl>
                                        <p:attrNameLst>
                                          <p:attrName>style.visibility</p:attrName>
                                        </p:attrNameLst>
                                      </p:cBhvr>
                                      <p:to>
                                        <p:strVal val="visible"/>
                                      </p:to>
                                    </p:set>
                                    <p:animEffect transition="in" filter="fade">
                                      <p:cBhvr>
                                        <p:cTn id="7" dur="500"/>
                                        <p:tgtEl>
                                          <p:spTgt spid="343"/>
                                        </p:tgtEl>
                                      </p:cBhvr>
                                    </p:animEffect>
                                  </p:childTnLst>
                                </p:cTn>
                              </p:par>
                              <p:par>
                                <p:cTn id="8" presetID="10" presetClass="exit" presetSubtype="0" fill="hold" nodeType="withEffect">
                                  <p:childTnLst>
                                    <p:animEffect transition="out" filter="fade">
                                      <p:cBhvr>
                                        <p:cTn id="9" dur="500"/>
                                        <p:tgtEl>
                                          <p:spTgt spid="343"/>
                                        </p:tgtEl>
                                      </p:cBhvr>
                                    </p:animEffect>
                                    <p:set>
                                      <p:cBhvr>
                                        <p:cTn id="10" dur="1" fill="hold">
                                          <p:stCondLst>
                                            <p:cond delay="499"/>
                                          </p:stCondLst>
                                        </p:cTn>
                                        <p:tgtEl>
                                          <p:spTgt spid="343"/>
                                        </p:tgtEl>
                                        <p:attrNameLst>
                                          <p:attrName>style.visibility</p:attrName>
                                        </p:attrNameLst>
                                      </p:cBhvr>
                                      <p:to>
                                        <p:strVal val="hidden"/>
                                      </p:to>
                                    </p:set>
                                  </p:childTnLst>
                                </p:cTn>
                              </p:par>
                              <p:par>
                                <p:cTn id="11" presetID="10" presetClass="entr" presetSubtype="0" fill="hold" nodeType="withEffect">
                                  <p:childTnLst>
                                    <p:set>
                                      <p:cBhvr>
                                        <p:cTn id="12" dur="1" fill="hold">
                                          <p:stCondLst>
                                            <p:cond delay="0"/>
                                          </p:stCondLst>
                                        </p:cTn>
                                        <p:tgtEl>
                                          <p:spTgt spid="343"/>
                                        </p:tgtEl>
                                        <p:attrNameLst>
                                          <p:attrName>style.visibility</p:attrName>
                                        </p:attrNameLst>
                                      </p:cBhvr>
                                      <p:to>
                                        <p:strVal val="visible"/>
                                      </p:to>
                                    </p:set>
                                    <p:animEffect transition="in" filter="fade">
                                      <p:cBhvr>
                                        <p:cTn id="13" dur="500"/>
                                        <p:tgtEl>
                                          <p:spTgt spid="343"/>
                                        </p:tgtEl>
                                      </p:cBhvr>
                                    </p:animEffect>
                                  </p:childTnLst>
                                </p:cTn>
                              </p:par>
                              <p:par>
                                <p:cTn id="14" presetID="10" presetClass="exit" presetSubtype="0" fill="hold" nodeType="withEffect">
                                  <p:childTnLst>
                                    <p:animEffect transition="out" filter="fade">
                                      <p:cBhvr>
                                        <p:cTn id="15" dur="500"/>
                                        <p:tgtEl>
                                          <p:spTgt spid="343"/>
                                        </p:tgtEl>
                                      </p:cBhvr>
                                    </p:animEffect>
                                    <p:set>
                                      <p:cBhvr>
                                        <p:cTn id="16" dur="1" fill="hold">
                                          <p:stCondLst>
                                            <p:cond delay="499"/>
                                          </p:stCondLst>
                                        </p:cTn>
                                        <p:tgtEl>
                                          <p:spTgt spid="343"/>
                                        </p:tgtEl>
                                        <p:attrNameLst>
                                          <p:attrName>style.visibility</p:attrName>
                                        </p:attrNameLst>
                                      </p:cBhvr>
                                      <p:to>
                                        <p:strVal val="hidden"/>
                                      </p:to>
                                    </p:set>
                                  </p:childTnLst>
                                </p:cTn>
                              </p:par>
                              <p:par>
                                <p:cTn id="17" presetID="10" presetClass="entr" presetSubtype="0" fill="hold" nodeType="withEffect">
                                  <p:childTnLst>
                                    <p:set>
                                      <p:cBhvr>
                                        <p:cTn id="18" dur="1" fill="hold">
                                          <p:stCondLst>
                                            <p:cond delay="0"/>
                                          </p:stCondLst>
                                        </p:cTn>
                                        <p:tgtEl>
                                          <p:spTgt spid="343"/>
                                        </p:tgtEl>
                                        <p:attrNameLst>
                                          <p:attrName>style.visibility</p:attrName>
                                        </p:attrNameLst>
                                      </p:cBhvr>
                                      <p:to>
                                        <p:strVal val="visible"/>
                                      </p:to>
                                    </p:set>
                                    <p:animEffect transition="in" filter="fade">
                                      <p:cBhvr>
                                        <p:cTn id="19" dur="500"/>
                                        <p:tgtEl>
                                          <p:spTgt spid="343"/>
                                        </p:tgtEl>
                                      </p:cBhvr>
                                    </p:animEffect>
                                  </p:childTnLst>
                                </p:cTn>
                              </p:par>
                              <p:par>
                                <p:cTn id="20" presetID="10" presetClass="exit" presetSubtype="0" fill="hold" nodeType="withEffect">
                                  <p:childTnLst>
                                    <p:animEffect transition="out" filter="fade">
                                      <p:cBhvr>
                                        <p:cTn id="21" dur="500"/>
                                        <p:tgtEl>
                                          <p:spTgt spid="343"/>
                                        </p:tgtEl>
                                      </p:cBhvr>
                                    </p:animEffect>
                                    <p:set>
                                      <p:cBhvr>
                                        <p:cTn id="22" dur="1" fill="hold">
                                          <p:stCondLst>
                                            <p:cond delay="499"/>
                                          </p:stCondLst>
                                        </p:cTn>
                                        <p:tgtEl>
                                          <p:spTgt spid="343"/>
                                        </p:tgtEl>
                                        <p:attrNameLst>
                                          <p:attrName>style.visibility</p:attrName>
                                        </p:attrNameLst>
                                      </p:cBhvr>
                                      <p:to>
                                        <p:strVal val="hidden"/>
                                      </p:to>
                                    </p:set>
                                  </p:childTnLst>
                                </p:cTn>
                              </p:par>
                              <p:par>
                                <p:cTn id="23" presetID="10" presetClass="entr" presetSubtype="0" fill="hold" nodeType="withEffect">
                                  <p:childTnLst>
                                    <p:set>
                                      <p:cBhvr>
                                        <p:cTn id="24" dur="1" fill="hold">
                                          <p:stCondLst>
                                            <p:cond delay="0"/>
                                          </p:stCondLst>
                                        </p:cTn>
                                        <p:tgtEl>
                                          <p:spTgt spid="343"/>
                                        </p:tgtEl>
                                        <p:attrNameLst>
                                          <p:attrName>style.visibility</p:attrName>
                                        </p:attrNameLst>
                                      </p:cBhvr>
                                      <p:to>
                                        <p:strVal val="visible"/>
                                      </p:to>
                                    </p:set>
                                    <p:animEffect transition="in" filter="fade">
                                      <p:cBhvr>
                                        <p:cTn id="25" dur="500"/>
                                        <p:tgtEl>
                                          <p:spTgt spid="343"/>
                                        </p:tgtEl>
                                      </p:cBhvr>
                                    </p:animEffect>
                                  </p:childTnLst>
                                </p:cTn>
                              </p:par>
                              <p:par>
                                <p:cTn id="26" presetID="10" presetClass="exit" presetSubtype="0" fill="hold" nodeType="withEffect">
                                  <p:childTnLst>
                                    <p:animEffect transition="out" filter="fade">
                                      <p:cBhvr>
                                        <p:cTn id="27" dur="500"/>
                                        <p:tgtEl>
                                          <p:spTgt spid="343"/>
                                        </p:tgtEl>
                                      </p:cBhvr>
                                    </p:animEffect>
                                    <p:set>
                                      <p:cBhvr>
                                        <p:cTn id="28" dur="1" fill="hold">
                                          <p:stCondLst>
                                            <p:cond delay="499"/>
                                          </p:stCondLst>
                                        </p:cTn>
                                        <p:tgtEl>
                                          <p:spTgt spid="343"/>
                                        </p:tgtEl>
                                        <p:attrNameLst>
                                          <p:attrName>style.visibility</p:attrName>
                                        </p:attrNameLst>
                                      </p:cBhvr>
                                      <p:to>
                                        <p:strVal val="hidden"/>
                                      </p:to>
                                    </p:set>
                                  </p:childTnLst>
                                </p:cTn>
                              </p:par>
                              <p:par>
                                <p:cTn id="29" presetID="10" presetClass="entr" presetSubtype="0" fill="hold" nodeType="withEffect">
                                  <p:childTnLst>
                                    <p:set>
                                      <p:cBhvr>
                                        <p:cTn id="30" dur="1" fill="hold">
                                          <p:stCondLst>
                                            <p:cond delay="0"/>
                                          </p:stCondLst>
                                        </p:cTn>
                                        <p:tgtEl>
                                          <p:spTgt spid="343"/>
                                        </p:tgtEl>
                                        <p:attrNameLst>
                                          <p:attrName>style.visibility</p:attrName>
                                        </p:attrNameLst>
                                      </p:cBhvr>
                                      <p:to>
                                        <p:strVal val="visible"/>
                                      </p:to>
                                    </p:set>
                                    <p:animEffect transition="in" filter="fade">
                                      <p:cBhvr>
                                        <p:cTn id="31" dur="500"/>
                                        <p:tgtEl>
                                          <p:spTgt spid="343"/>
                                        </p:tgtEl>
                                      </p:cBhvr>
                                    </p:animEffect>
                                  </p:childTnLst>
                                </p:cTn>
                              </p:par>
                              <p:par>
                                <p:cTn id="32" presetID="10" presetClass="exit" presetSubtype="0" fill="hold" nodeType="withEffect">
                                  <p:childTnLst>
                                    <p:animEffect transition="out" filter="fade">
                                      <p:cBhvr>
                                        <p:cTn id="33" dur="500"/>
                                        <p:tgtEl>
                                          <p:spTgt spid="343"/>
                                        </p:tgtEl>
                                      </p:cBhvr>
                                    </p:animEffect>
                                    <p:set>
                                      <p:cBhvr>
                                        <p:cTn id="34" dur="1" fill="hold">
                                          <p:stCondLst>
                                            <p:cond delay="499"/>
                                          </p:stCondLst>
                                        </p:cTn>
                                        <p:tgtEl>
                                          <p:spTgt spid="343"/>
                                        </p:tgtEl>
                                        <p:attrNameLst>
                                          <p:attrName>style.visibility</p:attrName>
                                        </p:attrNameLst>
                                      </p:cBhvr>
                                      <p:to>
                                        <p:strVal val="hidden"/>
                                      </p:to>
                                    </p:set>
                                  </p:childTnLst>
                                </p:cTn>
                              </p:par>
                              <p:par>
                                <p:cTn id="35" presetID="10" presetClass="entr" presetSubtype="0" fill="hold" nodeType="withEffect">
                                  <p:childTnLst>
                                    <p:set>
                                      <p:cBhvr>
                                        <p:cTn id="36" dur="1" fill="hold">
                                          <p:stCondLst>
                                            <p:cond delay="0"/>
                                          </p:stCondLst>
                                        </p:cTn>
                                        <p:tgtEl>
                                          <p:spTgt spid="343"/>
                                        </p:tgtEl>
                                        <p:attrNameLst>
                                          <p:attrName>style.visibility</p:attrName>
                                        </p:attrNameLst>
                                      </p:cBhvr>
                                      <p:to>
                                        <p:strVal val="visible"/>
                                      </p:to>
                                    </p:set>
                                    <p:animEffect transition="in" filter="fade">
                                      <p:cBhvr>
                                        <p:cTn id="37" dur="500"/>
                                        <p:tgtEl>
                                          <p:spTgt spid="343"/>
                                        </p:tgtEl>
                                      </p:cBhvr>
                                    </p:animEffect>
                                  </p:childTnLst>
                                </p:cTn>
                              </p:par>
                              <p:par>
                                <p:cTn id="38" presetID="10" presetClass="exit" presetSubtype="0" fill="hold" nodeType="withEffect">
                                  <p:childTnLst>
                                    <p:animEffect transition="out" filter="fade">
                                      <p:cBhvr>
                                        <p:cTn id="39" dur="500"/>
                                        <p:tgtEl>
                                          <p:spTgt spid="343"/>
                                        </p:tgtEl>
                                      </p:cBhvr>
                                    </p:animEffect>
                                    <p:set>
                                      <p:cBhvr>
                                        <p:cTn id="40" dur="1" fill="hold">
                                          <p:stCondLst>
                                            <p:cond delay="499"/>
                                          </p:stCondLst>
                                        </p:cTn>
                                        <p:tgtEl>
                                          <p:spTgt spid="343"/>
                                        </p:tgtEl>
                                        <p:attrNameLst>
                                          <p:attrName>style.visibility</p:attrName>
                                        </p:attrNameLst>
                                      </p:cBhvr>
                                      <p:to>
                                        <p:strVal val="hidden"/>
                                      </p:to>
                                    </p:set>
                                  </p:childTnLst>
                                </p:cTn>
                              </p:par>
                              <p:par>
                                <p:cTn id="41" presetID="10" presetClass="entr" presetSubtype="0" fill="hold" nodeType="withEffect">
                                  <p:childTnLst>
                                    <p:set>
                                      <p:cBhvr>
                                        <p:cTn id="42" dur="1" fill="hold">
                                          <p:stCondLst>
                                            <p:cond delay="0"/>
                                          </p:stCondLst>
                                        </p:cTn>
                                        <p:tgtEl>
                                          <p:spTgt spid="343"/>
                                        </p:tgtEl>
                                        <p:attrNameLst>
                                          <p:attrName>style.visibility</p:attrName>
                                        </p:attrNameLst>
                                      </p:cBhvr>
                                      <p:to>
                                        <p:strVal val="visible"/>
                                      </p:to>
                                    </p:set>
                                    <p:animEffect transition="in" filter="fade">
                                      <p:cBhvr>
                                        <p:cTn id="43" dur="500"/>
                                        <p:tgtEl>
                                          <p:spTgt spid="343"/>
                                        </p:tgtEl>
                                      </p:cBhvr>
                                    </p:animEffect>
                                  </p:childTnLst>
                                </p:cTn>
                              </p:par>
                              <p:par>
                                <p:cTn id="44" presetID="10" presetClass="exit" presetSubtype="0" fill="hold" nodeType="withEffect">
                                  <p:childTnLst>
                                    <p:animEffect transition="out" filter="fade">
                                      <p:cBhvr>
                                        <p:cTn id="45" dur="500"/>
                                        <p:tgtEl>
                                          <p:spTgt spid="343"/>
                                        </p:tgtEl>
                                      </p:cBhvr>
                                    </p:animEffect>
                                    <p:set>
                                      <p:cBhvr>
                                        <p:cTn id="46" dur="1" fill="hold">
                                          <p:stCondLst>
                                            <p:cond delay="499"/>
                                          </p:stCondLst>
                                        </p:cTn>
                                        <p:tgtEl>
                                          <p:spTgt spid="343"/>
                                        </p:tgtEl>
                                        <p:attrNameLst>
                                          <p:attrName>style.visibility</p:attrName>
                                        </p:attrNameLst>
                                      </p:cBhvr>
                                      <p:to>
                                        <p:strVal val="hidden"/>
                                      </p:to>
                                    </p:set>
                                  </p:childTnLst>
                                </p:cTn>
                              </p:par>
                              <p:par>
                                <p:cTn id="47" presetID="10" presetClass="entr" presetSubtype="0" fill="hold" nodeType="withEffect">
                                  <p:childTnLst>
                                    <p:set>
                                      <p:cBhvr>
                                        <p:cTn id="48" dur="1" fill="hold">
                                          <p:stCondLst>
                                            <p:cond delay="0"/>
                                          </p:stCondLst>
                                        </p:cTn>
                                        <p:tgtEl>
                                          <p:spTgt spid="343"/>
                                        </p:tgtEl>
                                        <p:attrNameLst>
                                          <p:attrName>style.visibility</p:attrName>
                                        </p:attrNameLst>
                                      </p:cBhvr>
                                      <p:to>
                                        <p:strVal val="visible"/>
                                      </p:to>
                                    </p:set>
                                    <p:animEffect transition="in" filter="fade">
                                      <p:cBhvr>
                                        <p:cTn id="49" dur="500"/>
                                        <p:tgtEl>
                                          <p:spTgt spid="343"/>
                                        </p:tgtEl>
                                      </p:cBhvr>
                                    </p:animEffect>
                                  </p:childTnLst>
                                </p:cTn>
                              </p:par>
                              <p:par>
                                <p:cTn id="50" presetID="10" presetClass="entr" presetSubtype="0" fill="hold" nodeType="withEffect">
                                  <p:childTnLst>
                                    <p:set>
                                      <p:cBhvr>
                                        <p:cTn id="51" dur="1" fill="hold">
                                          <p:stCondLst>
                                            <p:cond delay="0"/>
                                          </p:stCondLst>
                                        </p:cTn>
                                        <p:tgtEl>
                                          <p:spTgt spid="344"/>
                                        </p:tgtEl>
                                        <p:attrNameLst>
                                          <p:attrName>style.visibility</p:attrName>
                                        </p:attrNameLst>
                                      </p:cBhvr>
                                      <p:to>
                                        <p:strVal val="visible"/>
                                      </p:to>
                                    </p:set>
                                    <p:animEffect transition="in" filter="fade">
                                      <p:cBhvr>
                                        <p:cTn id="52" dur="1000"/>
                                        <p:tgtEl>
                                          <p:spTgt spid="344"/>
                                        </p:tgtEl>
                                      </p:cBhvr>
                                    </p:animEffect>
                                  </p:childTnLst>
                                </p:cTn>
                              </p:par>
                              <p:par>
                                <p:cTn id="53" presetID="10" presetClass="exit" presetSubtype="0" fill="hold" nodeType="withEffect">
                                  <p:childTnLst>
                                    <p:animEffect transition="out" filter="fade">
                                      <p:cBhvr>
                                        <p:cTn id="54" dur="1000"/>
                                        <p:tgtEl>
                                          <p:spTgt spid="344"/>
                                        </p:tgtEl>
                                      </p:cBhvr>
                                    </p:animEffect>
                                    <p:set>
                                      <p:cBhvr>
                                        <p:cTn id="55" dur="1" fill="hold">
                                          <p:stCondLst>
                                            <p:cond delay="999"/>
                                          </p:stCondLst>
                                        </p:cTn>
                                        <p:tgtEl>
                                          <p:spTgt spid="344"/>
                                        </p:tgtEl>
                                        <p:attrNameLst>
                                          <p:attrName>style.visibility</p:attrName>
                                        </p:attrNameLst>
                                      </p:cBhvr>
                                      <p:to>
                                        <p:strVal val="hidden"/>
                                      </p:to>
                                    </p:set>
                                  </p:childTnLst>
                                </p:cTn>
                              </p:par>
                              <p:par>
                                <p:cTn id="56" presetID="10" presetClass="entr" presetSubtype="0" fill="hold" nodeType="withEffect">
                                  <p:childTnLst>
                                    <p:set>
                                      <p:cBhvr>
                                        <p:cTn id="57" dur="1" fill="hold">
                                          <p:stCondLst>
                                            <p:cond delay="0"/>
                                          </p:stCondLst>
                                        </p:cTn>
                                        <p:tgtEl>
                                          <p:spTgt spid="344"/>
                                        </p:tgtEl>
                                        <p:attrNameLst>
                                          <p:attrName>style.visibility</p:attrName>
                                        </p:attrNameLst>
                                      </p:cBhvr>
                                      <p:to>
                                        <p:strVal val="visible"/>
                                      </p:to>
                                    </p:set>
                                    <p:animEffect transition="in" filter="fade">
                                      <p:cBhvr>
                                        <p:cTn id="58" dur="1000"/>
                                        <p:tgtEl>
                                          <p:spTgt spid="344"/>
                                        </p:tgtEl>
                                      </p:cBhvr>
                                    </p:animEffect>
                                  </p:childTnLst>
                                </p:cTn>
                              </p:par>
                              <p:par>
                                <p:cTn id="59" presetID="10" presetClass="exit" presetSubtype="0" fill="hold" nodeType="withEffect">
                                  <p:childTnLst>
                                    <p:animEffect transition="out" filter="fade">
                                      <p:cBhvr>
                                        <p:cTn id="60" dur="1000"/>
                                        <p:tgtEl>
                                          <p:spTgt spid="344"/>
                                        </p:tgtEl>
                                      </p:cBhvr>
                                    </p:animEffect>
                                    <p:set>
                                      <p:cBhvr>
                                        <p:cTn id="61" dur="1" fill="hold">
                                          <p:stCondLst>
                                            <p:cond delay="999"/>
                                          </p:stCondLst>
                                        </p:cTn>
                                        <p:tgtEl>
                                          <p:spTgt spid="344"/>
                                        </p:tgtEl>
                                        <p:attrNameLst>
                                          <p:attrName>style.visibility</p:attrName>
                                        </p:attrNameLst>
                                      </p:cBhvr>
                                      <p:to>
                                        <p:strVal val="hidden"/>
                                      </p:to>
                                    </p:set>
                                  </p:childTnLst>
                                </p:cTn>
                              </p:par>
                              <p:par>
                                <p:cTn id="62" presetID="10" presetClass="entr" presetSubtype="0" fill="hold" nodeType="withEffect">
                                  <p:childTnLst>
                                    <p:set>
                                      <p:cBhvr>
                                        <p:cTn id="63" dur="1" fill="hold">
                                          <p:stCondLst>
                                            <p:cond delay="0"/>
                                          </p:stCondLst>
                                        </p:cTn>
                                        <p:tgtEl>
                                          <p:spTgt spid="344"/>
                                        </p:tgtEl>
                                        <p:attrNameLst>
                                          <p:attrName>style.visibility</p:attrName>
                                        </p:attrNameLst>
                                      </p:cBhvr>
                                      <p:to>
                                        <p:strVal val="visible"/>
                                      </p:to>
                                    </p:set>
                                    <p:animEffect transition="in" filter="fade">
                                      <p:cBhvr>
                                        <p:cTn id="64" dur="1000"/>
                                        <p:tgtEl>
                                          <p:spTgt spid="344"/>
                                        </p:tgtEl>
                                      </p:cBhvr>
                                    </p:animEffect>
                                  </p:childTnLst>
                                </p:cTn>
                              </p:par>
                              <p:par>
                                <p:cTn id="65" presetID="10" presetClass="exit" presetSubtype="0" fill="hold" nodeType="withEffect">
                                  <p:childTnLst>
                                    <p:animEffect transition="out" filter="fade">
                                      <p:cBhvr>
                                        <p:cTn id="66" dur="1000"/>
                                        <p:tgtEl>
                                          <p:spTgt spid="344"/>
                                        </p:tgtEl>
                                      </p:cBhvr>
                                    </p:animEffect>
                                    <p:set>
                                      <p:cBhvr>
                                        <p:cTn id="67" dur="1" fill="hold">
                                          <p:stCondLst>
                                            <p:cond delay="999"/>
                                          </p:stCondLst>
                                        </p:cTn>
                                        <p:tgtEl>
                                          <p:spTgt spid="344"/>
                                        </p:tgtEl>
                                        <p:attrNameLst>
                                          <p:attrName>style.visibility</p:attrName>
                                        </p:attrNameLst>
                                      </p:cBhvr>
                                      <p:to>
                                        <p:strVal val="hidden"/>
                                      </p:to>
                                    </p:set>
                                  </p:childTnLst>
                                </p:cTn>
                              </p:par>
                              <p:par>
                                <p:cTn id="68" presetID="10" presetClass="entr" presetSubtype="0" fill="hold" nodeType="withEffect">
                                  <p:childTnLst>
                                    <p:set>
                                      <p:cBhvr>
                                        <p:cTn id="69" dur="1" fill="hold">
                                          <p:stCondLst>
                                            <p:cond delay="0"/>
                                          </p:stCondLst>
                                        </p:cTn>
                                        <p:tgtEl>
                                          <p:spTgt spid="344"/>
                                        </p:tgtEl>
                                        <p:attrNameLst>
                                          <p:attrName>style.visibility</p:attrName>
                                        </p:attrNameLst>
                                      </p:cBhvr>
                                      <p:to>
                                        <p:strVal val="visible"/>
                                      </p:to>
                                    </p:set>
                                    <p:animEffect transition="in" filter="fade">
                                      <p:cBhvr>
                                        <p:cTn id="70" dur="1000"/>
                                        <p:tgtEl>
                                          <p:spTgt spid="344"/>
                                        </p:tgtEl>
                                      </p:cBhvr>
                                    </p:animEffect>
                                  </p:childTnLst>
                                </p:cTn>
                              </p:par>
                              <p:par>
                                <p:cTn id="71" presetID="10" presetClass="exit" presetSubtype="0" fill="hold" nodeType="withEffect">
                                  <p:childTnLst>
                                    <p:animEffect transition="out" filter="fade">
                                      <p:cBhvr>
                                        <p:cTn id="72" dur="1000"/>
                                        <p:tgtEl>
                                          <p:spTgt spid="344"/>
                                        </p:tgtEl>
                                      </p:cBhvr>
                                    </p:animEffect>
                                    <p:set>
                                      <p:cBhvr>
                                        <p:cTn id="73" dur="1" fill="hold">
                                          <p:stCondLst>
                                            <p:cond delay="999"/>
                                          </p:stCondLst>
                                        </p:cTn>
                                        <p:tgtEl>
                                          <p:spTgt spid="344"/>
                                        </p:tgtEl>
                                        <p:attrNameLst>
                                          <p:attrName>style.visibility</p:attrName>
                                        </p:attrNameLst>
                                      </p:cBhvr>
                                      <p:to>
                                        <p:strVal val="hidden"/>
                                      </p:to>
                                    </p:set>
                                  </p:childTnLst>
                                </p:cTn>
                              </p:par>
                              <p:par>
                                <p:cTn id="74" presetID="10" presetClass="entr" presetSubtype="0" fill="hold" nodeType="withEffect">
                                  <p:childTnLst>
                                    <p:set>
                                      <p:cBhvr>
                                        <p:cTn id="75" dur="1" fill="hold">
                                          <p:stCondLst>
                                            <p:cond delay="0"/>
                                          </p:stCondLst>
                                        </p:cTn>
                                        <p:tgtEl>
                                          <p:spTgt spid="344"/>
                                        </p:tgtEl>
                                        <p:attrNameLst>
                                          <p:attrName>style.visibility</p:attrName>
                                        </p:attrNameLst>
                                      </p:cBhvr>
                                      <p:to>
                                        <p:strVal val="visible"/>
                                      </p:to>
                                    </p:set>
                                    <p:animEffect transition="in" filter="fade">
                                      <p:cBhvr>
                                        <p:cTn id="76" dur="1000"/>
                                        <p:tgtEl>
                                          <p:spTgt spid="344"/>
                                        </p:tgtEl>
                                      </p:cBhvr>
                                    </p:animEffect>
                                  </p:childTnLst>
                                </p:cTn>
                              </p:par>
                              <p:par>
                                <p:cTn id="77" presetID="10" presetClass="exit" presetSubtype="0" fill="hold" nodeType="withEffect">
                                  <p:childTnLst>
                                    <p:animEffect transition="out" filter="fade">
                                      <p:cBhvr>
                                        <p:cTn id="78" dur="1000"/>
                                        <p:tgtEl>
                                          <p:spTgt spid="344"/>
                                        </p:tgtEl>
                                      </p:cBhvr>
                                    </p:animEffect>
                                    <p:set>
                                      <p:cBhvr>
                                        <p:cTn id="79" dur="1" fill="hold">
                                          <p:stCondLst>
                                            <p:cond delay="999"/>
                                          </p:stCondLst>
                                        </p:cTn>
                                        <p:tgtEl>
                                          <p:spTgt spid="344"/>
                                        </p:tgtEl>
                                        <p:attrNameLst>
                                          <p:attrName>style.visibility</p:attrName>
                                        </p:attrNameLst>
                                      </p:cBhvr>
                                      <p:to>
                                        <p:strVal val="hidden"/>
                                      </p:to>
                                    </p:set>
                                  </p:childTnLst>
                                </p:cTn>
                              </p:par>
                              <p:par>
                                <p:cTn id="80" presetID="10" presetClass="entr" presetSubtype="0" fill="hold" nodeType="withEffect">
                                  <p:childTnLst>
                                    <p:set>
                                      <p:cBhvr>
                                        <p:cTn id="81" dur="1" fill="hold">
                                          <p:stCondLst>
                                            <p:cond delay="0"/>
                                          </p:stCondLst>
                                        </p:cTn>
                                        <p:tgtEl>
                                          <p:spTgt spid="344"/>
                                        </p:tgtEl>
                                        <p:attrNameLst>
                                          <p:attrName>style.visibility</p:attrName>
                                        </p:attrNameLst>
                                      </p:cBhvr>
                                      <p:to>
                                        <p:strVal val="visible"/>
                                      </p:to>
                                    </p:set>
                                    <p:animEffect transition="in" filter="fade">
                                      <p:cBhvr>
                                        <p:cTn id="82" dur="1000"/>
                                        <p:tgtEl>
                                          <p:spTgt spid="344"/>
                                        </p:tgtEl>
                                      </p:cBhvr>
                                    </p:animEffect>
                                  </p:childTnLst>
                                </p:cTn>
                              </p:par>
                              <p:par>
                                <p:cTn id="83" presetID="10" presetClass="exit" presetSubtype="0" fill="hold" nodeType="withEffect">
                                  <p:childTnLst>
                                    <p:animEffect transition="out" filter="fade">
                                      <p:cBhvr>
                                        <p:cTn id="84" dur="1000"/>
                                        <p:tgtEl>
                                          <p:spTgt spid="344"/>
                                        </p:tgtEl>
                                      </p:cBhvr>
                                    </p:animEffect>
                                    <p:set>
                                      <p:cBhvr>
                                        <p:cTn id="85" dur="1" fill="hold">
                                          <p:stCondLst>
                                            <p:cond delay="999"/>
                                          </p:stCondLst>
                                        </p:cTn>
                                        <p:tgtEl>
                                          <p:spTgt spid="344"/>
                                        </p:tgtEl>
                                        <p:attrNameLst>
                                          <p:attrName>style.visibility</p:attrName>
                                        </p:attrNameLst>
                                      </p:cBhvr>
                                      <p:to>
                                        <p:strVal val="hidden"/>
                                      </p:to>
                                    </p:set>
                                  </p:childTnLst>
                                </p:cTn>
                              </p:par>
                              <p:par>
                                <p:cTn id="86" presetID="10" presetClass="entr" presetSubtype="0" fill="hold" nodeType="withEffect">
                                  <p:childTnLst>
                                    <p:set>
                                      <p:cBhvr>
                                        <p:cTn id="87" dur="1" fill="hold">
                                          <p:stCondLst>
                                            <p:cond delay="0"/>
                                          </p:stCondLst>
                                        </p:cTn>
                                        <p:tgtEl>
                                          <p:spTgt spid="344"/>
                                        </p:tgtEl>
                                        <p:attrNameLst>
                                          <p:attrName>style.visibility</p:attrName>
                                        </p:attrNameLst>
                                      </p:cBhvr>
                                      <p:to>
                                        <p:strVal val="visible"/>
                                      </p:to>
                                    </p:set>
                                    <p:animEffect transition="in" filter="fade">
                                      <p:cBhvr>
                                        <p:cTn id="88" dur="1000"/>
                                        <p:tgtEl>
                                          <p:spTgt spid="344"/>
                                        </p:tgtEl>
                                      </p:cBhvr>
                                    </p:animEffect>
                                  </p:childTnLst>
                                </p:cTn>
                              </p:par>
                              <p:par>
                                <p:cTn id="89" presetID="10" presetClass="exit" presetSubtype="0" fill="hold" nodeType="withEffect">
                                  <p:childTnLst>
                                    <p:animEffect transition="out" filter="fade">
                                      <p:cBhvr>
                                        <p:cTn id="90" dur="1000"/>
                                        <p:tgtEl>
                                          <p:spTgt spid="344"/>
                                        </p:tgtEl>
                                      </p:cBhvr>
                                    </p:animEffect>
                                    <p:set>
                                      <p:cBhvr>
                                        <p:cTn id="91" dur="1" fill="hold">
                                          <p:stCondLst>
                                            <p:cond delay="999"/>
                                          </p:stCondLst>
                                        </p:cTn>
                                        <p:tgtEl>
                                          <p:spTgt spid="344"/>
                                        </p:tgtEl>
                                        <p:attrNameLst>
                                          <p:attrName>style.visibility</p:attrName>
                                        </p:attrNameLst>
                                      </p:cBhvr>
                                      <p:to>
                                        <p:strVal val="hidden"/>
                                      </p:to>
                                    </p:set>
                                  </p:childTnLst>
                                </p:cTn>
                              </p:par>
                              <p:par>
                                <p:cTn id="92" presetID="10" presetClass="entr" presetSubtype="0" fill="hold" nodeType="withEffect">
                                  <p:childTnLst>
                                    <p:set>
                                      <p:cBhvr>
                                        <p:cTn id="93" dur="1" fill="hold">
                                          <p:stCondLst>
                                            <p:cond delay="0"/>
                                          </p:stCondLst>
                                        </p:cTn>
                                        <p:tgtEl>
                                          <p:spTgt spid="345"/>
                                        </p:tgtEl>
                                        <p:attrNameLst>
                                          <p:attrName>style.visibility</p:attrName>
                                        </p:attrNameLst>
                                      </p:cBhvr>
                                      <p:to>
                                        <p:strVal val="visible"/>
                                      </p:to>
                                    </p:set>
                                    <p:animEffect transition="in" filter="fade">
                                      <p:cBhvr>
                                        <p:cTn id="94" dur="500"/>
                                        <p:tgtEl>
                                          <p:spTgt spid="345"/>
                                        </p:tgtEl>
                                      </p:cBhvr>
                                    </p:animEffect>
                                  </p:childTnLst>
                                </p:cTn>
                              </p:par>
                              <p:par>
                                <p:cTn id="95" presetID="10" presetClass="exit" presetSubtype="0" fill="hold" nodeType="withEffect">
                                  <p:childTnLst>
                                    <p:animEffect transition="out" filter="fade">
                                      <p:cBhvr>
                                        <p:cTn id="96" dur="500"/>
                                        <p:tgtEl>
                                          <p:spTgt spid="345"/>
                                        </p:tgtEl>
                                      </p:cBhvr>
                                    </p:animEffect>
                                    <p:set>
                                      <p:cBhvr>
                                        <p:cTn id="97" dur="1" fill="hold">
                                          <p:stCondLst>
                                            <p:cond delay="499"/>
                                          </p:stCondLst>
                                        </p:cTn>
                                        <p:tgtEl>
                                          <p:spTgt spid="345"/>
                                        </p:tgtEl>
                                        <p:attrNameLst>
                                          <p:attrName>style.visibility</p:attrName>
                                        </p:attrNameLst>
                                      </p:cBhvr>
                                      <p:to>
                                        <p:strVal val="hidden"/>
                                      </p:to>
                                    </p:set>
                                  </p:childTnLst>
                                </p:cTn>
                              </p:par>
                              <p:par>
                                <p:cTn id="98" presetID="10" presetClass="entr" presetSubtype="0" fill="hold" nodeType="withEffect">
                                  <p:childTnLst>
                                    <p:set>
                                      <p:cBhvr>
                                        <p:cTn id="99" dur="1" fill="hold">
                                          <p:stCondLst>
                                            <p:cond delay="0"/>
                                          </p:stCondLst>
                                        </p:cTn>
                                        <p:tgtEl>
                                          <p:spTgt spid="345"/>
                                        </p:tgtEl>
                                        <p:attrNameLst>
                                          <p:attrName>style.visibility</p:attrName>
                                        </p:attrNameLst>
                                      </p:cBhvr>
                                      <p:to>
                                        <p:strVal val="visible"/>
                                      </p:to>
                                    </p:set>
                                    <p:animEffect transition="in" filter="fade">
                                      <p:cBhvr>
                                        <p:cTn id="100" dur="500"/>
                                        <p:tgtEl>
                                          <p:spTgt spid="345"/>
                                        </p:tgtEl>
                                      </p:cBhvr>
                                    </p:animEffect>
                                  </p:childTnLst>
                                </p:cTn>
                              </p:par>
                              <p:par>
                                <p:cTn id="101" presetID="10" presetClass="exit" presetSubtype="0" fill="hold" nodeType="withEffect">
                                  <p:childTnLst>
                                    <p:animEffect transition="out" filter="fade">
                                      <p:cBhvr>
                                        <p:cTn id="102" dur="500"/>
                                        <p:tgtEl>
                                          <p:spTgt spid="345"/>
                                        </p:tgtEl>
                                      </p:cBhvr>
                                    </p:animEffect>
                                    <p:set>
                                      <p:cBhvr>
                                        <p:cTn id="103" dur="1" fill="hold">
                                          <p:stCondLst>
                                            <p:cond delay="499"/>
                                          </p:stCondLst>
                                        </p:cTn>
                                        <p:tgtEl>
                                          <p:spTgt spid="345"/>
                                        </p:tgtEl>
                                        <p:attrNameLst>
                                          <p:attrName>style.visibility</p:attrName>
                                        </p:attrNameLst>
                                      </p:cBhvr>
                                      <p:to>
                                        <p:strVal val="hidden"/>
                                      </p:to>
                                    </p:set>
                                  </p:childTnLst>
                                </p:cTn>
                              </p:par>
                              <p:par>
                                <p:cTn id="104" presetID="10" presetClass="entr" presetSubtype="0" fill="hold" nodeType="withEffect">
                                  <p:childTnLst>
                                    <p:set>
                                      <p:cBhvr>
                                        <p:cTn id="105" dur="1" fill="hold">
                                          <p:stCondLst>
                                            <p:cond delay="0"/>
                                          </p:stCondLst>
                                        </p:cTn>
                                        <p:tgtEl>
                                          <p:spTgt spid="345"/>
                                        </p:tgtEl>
                                        <p:attrNameLst>
                                          <p:attrName>style.visibility</p:attrName>
                                        </p:attrNameLst>
                                      </p:cBhvr>
                                      <p:to>
                                        <p:strVal val="visible"/>
                                      </p:to>
                                    </p:set>
                                    <p:animEffect transition="in" filter="fade">
                                      <p:cBhvr>
                                        <p:cTn id="106" dur="500"/>
                                        <p:tgtEl>
                                          <p:spTgt spid="345"/>
                                        </p:tgtEl>
                                      </p:cBhvr>
                                    </p:animEffect>
                                  </p:childTnLst>
                                </p:cTn>
                              </p:par>
                              <p:par>
                                <p:cTn id="107" presetID="10" presetClass="exit" presetSubtype="0" fill="hold" nodeType="withEffect">
                                  <p:childTnLst>
                                    <p:animEffect transition="out" filter="fade">
                                      <p:cBhvr>
                                        <p:cTn id="108" dur="500"/>
                                        <p:tgtEl>
                                          <p:spTgt spid="345"/>
                                        </p:tgtEl>
                                      </p:cBhvr>
                                    </p:animEffect>
                                    <p:set>
                                      <p:cBhvr>
                                        <p:cTn id="109" dur="1" fill="hold">
                                          <p:stCondLst>
                                            <p:cond delay="499"/>
                                          </p:stCondLst>
                                        </p:cTn>
                                        <p:tgtEl>
                                          <p:spTgt spid="345"/>
                                        </p:tgtEl>
                                        <p:attrNameLst>
                                          <p:attrName>style.visibility</p:attrName>
                                        </p:attrNameLst>
                                      </p:cBhvr>
                                      <p:to>
                                        <p:strVal val="hidden"/>
                                      </p:to>
                                    </p:set>
                                  </p:childTnLst>
                                </p:cTn>
                              </p:par>
                              <p:par>
                                <p:cTn id="110" presetID="10" presetClass="entr" presetSubtype="0" fill="hold" nodeType="withEffect">
                                  <p:childTnLst>
                                    <p:set>
                                      <p:cBhvr>
                                        <p:cTn id="111" dur="1" fill="hold">
                                          <p:stCondLst>
                                            <p:cond delay="0"/>
                                          </p:stCondLst>
                                        </p:cTn>
                                        <p:tgtEl>
                                          <p:spTgt spid="345"/>
                                        </p:tgtEl>
                                        <p:attrNameLst>
                                          <p:attrName>style.visibility</p:attrName>
                                        </p:attrNameLst>
                                      </p:cBhvr>
                                      <p:to>
                                        <p:strVal val="visible"/>
                                      </p:to>
                                    </p:set>
                                    <p:animEffect transition="in" filter="fade">
                                      <p:cBhvr>
                                        <p:cTn id="112" dur="500"/>
                                        <p:tgtEl>
                                          <p:spTgt spid="345"/>
                                        </p:tgtEl>
                                      </p:cBhvr>
                                    </p:animEffect>
                                  </p:childTnLst>
                                </p:cTn>
                              </p:par>
                              <p:par>
                                <p:cTn id="113" presetID="10" presetClass="exit" presetSubtype="0" fill="hold" nodeType="withEffect">
                                  <p:childTnLst>
                                    <p:animEffect transition="out" filter="fade">
                                      <p:cBhvr>
                                        <p:cTn id="114" dur="500"/>
                                        <p:tgtEl>
                                          <p:spTgt spid="345"/>
                                        </p:tgtEl>
                                      </p:cBhvr>
                                    </p:animEffect>
                                    <p:set>
                                      <p:cBhvr>
                                        <p:cTn id="115" dur="1" fill="hold">
                                          <p:stCondLst>
                                            <p:cond delay="499"/>
                                          </p:stCondLst>
                                        </p:cTn>
                                        <p:tgtEl>
                                          <p:spTgt spid="345"/>
                                        </p:tgtEl>
                                        <p:attrNameLst>
                                          <p:attrName>style.visibility</p:attrName>
                                        </p:attrNameLst>
                                      </p:cBhvr>
                                      <p:to>
                                        <p:strVal val="hidden"/>
                                      </p:to>
                                    </p:set>
                                  </p:childTnLst>
                                </p:cTn>
                              </p:par>
                              <p:par>
                                <p:cTn id="116" presetID="10" presetClass="entr" presetSubtype="0" fill="hold" nodeType="withEffect">
                                  <p:childTnLst>
                                    <p:set>
                                      <p:cBhvr>
                                        <p:cTn id="117" dur="1" fill="hold">
                                          <p:stCondLst>
                                            <p:cond delay="0"/>
                                          </p:stCondLst>
                                        </p:cTn>
                                        <p:tgtEl>
                                          <p:spTgt spid="345"/>
                                        </p:tgtEl>
                                        <p:attrNameLst>
                                          <p:attrName>style.visibility</p:attrName>
                                        </p:attrNameLst>
                                      </p:cBhvr>
                                      <p:to>
                                        <p:strVal val="visible"/>
                                      </p:to>
                                    </p:set>
                                    <p:animEffect transition="in" filter="fade">
                                      <p:cBhvr>
                                        <p:cTn id="118" dur="500"/>
                                        <p:tgtEl>
                                          <p:spTgt spid="345"/>
                                        </p:tgtEl>
                                      </p:cBhvr>
                                    </p:animEffect>
                                  </p:childTnLst>
                                </p:cTn>
                              </p:par>
                              <p:par>
                                <p:cTn id="119" presetID="10" presetClass="exit" presetSubtype="0" fill="hold" nodeType="withEffect">
                                  <p:childTnLst>
                                    <p:animEffect transition="out" filter="fade">
                                      <p:cBhvr>
                                        <p:cTn id="120" dur="500"/>
                                        <p:tgtEl>
                                          <p:spTgt spid="345"/>
                                        </p:tgtEl>
                                      </p:cBhvr>
                                    </p:animEffect>
                                    <p:set>
                                      <p:cBhvr>
                                        <p:cTn id="121" dur="1" fill="hold">
                                          <p:stCondLst>
                                            <p:cond delay="499"/>
                                          </p:stCondLst>
                                        </p:cTn>
                                        <p:tgtEl>
                                          <p:spTgt spid="345"/>
                                        </p:tgtEl>
                                        <p:attrNameLst>
                                          <p:attrName>style.visibility</p:attrName>
                                        </p:attrNameLst>
                                      </p:cBhvr>
                                      <p:to>
                                        <p:strVal val="hidden"/>
                                      </p:to>
                                    </p:set>
                                  </p:childTnLst>
                                </p:cTn>
                              </p:par>
                              <p:par>
                                <p:cTn id="122" presetID="10" presetClass="entr" presetSubtype="0" fill="hold" nodeType="withEffect">
                                  <p:childTnLst>
                                    <p:set>
                                      <p:cBhvr>
                                        <p:cTn id="123" dur="1" fill="hold">
                                          <p:stCondLst>
                                            <p:cond delay="0"/>
                                          </p:stCondLst>
                                        </p:cTn>
                                        <p:tgtEl>
                                          <p:spTgt spid="345"/>
                                        </p:tgtEl>
                                        <p:attrNameLst>
                                          <p:attrName>style.visibility</p:attrName>
                                        </p:attrNameLst>
                                      </p:cBhvr>
                                      <p:to>
                                        <p:strVal val="visible"/>
                                      </p:to>
                                    </p:set>
                                    <p:animEffect transition="in" filter="fade">
                                      <p:cBhvr>
                                        <p:cTn id="124" dur="500"/>
                                        <p:tgtEl>
                                          <p:spTgt spid="345"/>
                                        </p:tgtEl>
                                      </p:cBhvr>
                                    </p:animEffect>
                                  </p:childTnLst>
                                </p:cTn>
                              </p:par>
                              <p:par>
                                <p:cTn id="125" presetID="10" presetClass="exit" presetSubtype="0" fill="hold" nodeType="withEffect">
                                  <p:childTnLst>
                                    <p:animEffect transition="out" filter="fade">
                                      <p:cBhvr>
                                        <p:cTn id="126" dur="500"/>
                                        <p:tgtEl>
                                          <p:spTgt spid="345"/>
                                        </p:tgtEl>
                                      </p:cBhvr>
                                    </p:animEffect>
                                    <p:set>
                                      <p:cBhvr>
                                        <p:cTn id="127" dur="1" fill="hold">
                                          <p:stCondLst>
                                            <p:cond delay="499"/>
                                          </p:stCondLst>
                                        </p:cTn>
                                        <p:tgtEl>
                                          <p:spTgt spid="345"/>
                                        </p:tgtEl>
                                        <p:attrNameLst>
                                          <p:attrName>style.visibility</p:attrName>
                                        </p:attrNameLst>
                                      </p:cBhvr>
                                      <p:to>
                                        <p:strVal val="hidden"/>
                                      </p:to>
                                    </p:set>
                                  </p:childTnLst>
                                </p:cTn>
                              </p:par>
                              <p:par>
                                <p:cTn id="128" presetID="10" presetClass="entr" presetSubtype="0" fill="hold" nodeType="withEffect">
                                  <p:childTnLst>
                                    <p:set>
                                      <p:cBhvr>
                                        <p:cTn id="129" dur="1" fill="hold">
                                          <p:stCondLst>
                                            <p:cond delay="0"/>
                                          </p:stCondLst>
                                        </p:cTn>
                                        <p:tgtEl>
                                          <p:spTgt spid="345"/>
                                        </p:tgtEl>
                                        <p:attrNameLst>
                                          <p:attrName>style.visibility</p:attrName>
                                        </p:attrNameLst>
                                      </p:cBhvr>
                                      <p:to>
                                        <p:strVal val="visible"/>
                                      </p:to>
                                    </p:set>
                                    <p:animEffect transition="in" filter="fade">
                                      <p:cBhvr>
                                        <p:cTn id="130" dur="500"/>
                                        <p:tgtEl>
                                          <p:spTgt spid="345"/>
                                        </p:tgtEl>
                                      </p:cBhvr>
                                    </p:animEffect>
                                  </p:childTnLst>
                                </p:cTn>
                              </p:par>
                              <p:par>
                                <p:cTn id="131" presetID="10" presetClass="entr" presetSubtype="0" fill="hold" nodeType="withEffect">
                                  <p:childTnLst>
                                    <p:set>
                                      <p:cBhvr>
                                        <p:cTn id="132" dur="1" fill="hold">
                                          <p:stCondLst>
                                            <p:cond delay="0"/>
                                          </p:stCondLst>
                                        </p:cTn>
                                        <p:tgtEl>
                                          <p:spTgt spid="346"/>
                                        </p:tgtEl>
                                        <p:attrNameLst>
                                          <p:attrName>style.visibility</p:attrName>
                                        </p:attrNameLst>
                                      </p:cBhvr>
                                      <p:to>
                                        <p:strVal val="visible"/>
                                      </p:to>
                                    </p:set>
                                    <p:animEffect transition="in" filter="fade">
                                      <p:cBhvr>
                                        <p:cTn id="133" dur="500"/>
                                        <p:tgtEl>
                                          <p:spTgt spid="346"/>
                                        </p:tgtEl>
                                      </p:cBhvr>
                                    </p:animEffect>
                                  </p:childTnLst>
                                </p:cTn>
                              </p:par>
                              <p:par>
                                <p:cTn id="134" presetID="10" presetClass="exit" presetSubtype="0" fill="hold" nodeType="withEffect">
                                  <p:childTnLst>
                                    <p:animEffect transition="out" filter="fade">
                                      <p:cBhvr>
                                        <p:cTn id="135" dur="500"/>
                                        <p:tgtEl>
                                          <p:spTgt spid="346"/>
                                        </p:tgtEl>
                                      </p:cBhvr>
                                    </p:animEffect>
                                    <p:set>
                                      <p:cBhvr>
                                        <p:cTn id="136" dur="1" fill="hold">
                                          <p:stCondLst>
                                            <p:cond delay="499"/>
                                          </p:stCondLst>
                                        </p:cTn>
                                        <p:tgtEl>
                                          <p:spTgt spid="346"/>
                                        </p:tgtEl>
                                        <p:attrNameLst>
                                          <p:attrName>style.visibility</p:attrName>
                                        </p:attrNameLst>
                                      </p:cBhvr>
                                      <p:to>
                                        <p:strVal val="hidden"/>
                                      </p:to>
                                    </p:set>
                                  </p:childTnLst>
                                </p:cTn>
                              </p:par>
                              <p:par>
                                <p:cTn id="137" presetID="10" presetClass="entr" presetSubtype="0" fill="hold" nodeType="withEffect">
                                  <p:childTnLst>
                                    <p:set>
                                      <p:cBhvr>
                                        <p:cTn id="138" dur="1" fill="hold">
                                          <p:stCondLst>
                                            <p:cond delay="0"/>
                                          </p:stCondLst>
                                        </p:cTn>
                                        <p:tgtEl>
                                          <p:spTgt spid="346"/>
                                        </p:tgtEl>
                                        <p:attrNameLst>
                                          <p:attrName>style.visibility</p:attrName>
                                        </p:attrNameLst>
                                      </p:cBhvr>
                                      <p:to>
                                        <p:strVal val="visible"/>
                                      </p:to>
                                    </p:set>
                                    <p:animEffect transition="in" filter="fade">
                                      <p:cBhvr>
                                        <p:cTn id="139" dur="500"/>
                                        <p:tgtEl>
                                          <p:spTgt spid="346"/>
                                        </p:tgtEl>
                                      </p:cBhvr>
                                    </p:animEffect>
                                  </p:childTnLst>
                                </p:cTn>
                              </p:par>
                              <p:par>
                                <p:cTn id="140" presetID="10" presetClass="exit" presetSubtype="0" fill="hold" nodeType="withEffect">
                                  <p:childTnLst>
                                    <p:animEffect transition="out" filter="fade">
                                      <p:cBhvr>
                                        <p:cTn id="141" dur="500"/>
                                        <p:tgtEl>
                                          <p:spTgt spid="346"/>
                                        </p:tgtEl>
                                      </p:cBhvr>
                                    </p:animEffect>
                                    <p:set>
                                      <p:cBhvr>
                                        <p:cTn id="142" dur="1" fill="hold">
                                          <p:stCondLst>
                                            <p:cond delay="499"/>
                                          </p:stCondLst>
                                        </p:cTn>
                                        <p:tgtEl>
                                          <p:spTgt spid="346"/>
                                        </p:tgtEl>
                                        <p:attrNameLst>
                                          <p:attrName>style.visibility</p:attrName>
                                        </p:attrNameLst>
                                      </p:cBhvr>
                                      <p:to>
                                        <p:strVal val="hidden"/>
                                      </p:to>
                                    </p:set>
                                  </p:childTnLst>
                                </p:cTn>
                              </p:par>
                              <p:par>
                                <p:cTn id="143" presetID="10" presetClass="entr" presetSubtype="0" fill="hold" nodeType="withEffect">
                                  <p:childTnLst>
                                    <p:set>
                                      <p:cBhvr>
                                        <p:cTn id="144" dur="1" fill="hold">
                                          <p:stCondLst>
                                            <p:cond delay="0"/>
                                          </p:stCondLst>
                                        </p:cTn>
                                        <p:tgtEl>
                                          <p:spTgt spid="346"/>
                                        </p:tgtEl>
                                        <p:attrNameLst>
                                          <p:attrName>style.visibility</p:attrName>
                                        </p:attrNameLst>
                                      </p:cBhvr>
                                      <p:to>
                                        <p:strVal val="visible"/>
                                      </p:to>
                                    </p:set>
                                    <p:animEffect transition="in" filter="fade">
                                      <p:cBhvr>
                                        <p:cTn id="145" dur="500"/>
                                        <p:tgtEl>
                                          <p:spTgt spid="346"/>
                                        </p:tgtEl>
                                      </p:cBhvr>
                                    </p:animEffect>
                                  </p:childTnLst>
                                </p:cTn>
                              </p:par>
                              <p:par>
                                <p:cTn id="146" presetID="10" presetClass="exit" presetSubtype="0" fill="hold" nodeType="withEffect">
                                  <p:childTnLst>
                                    <p:animEffect transition="out" filter="fade">
                                      <p:cBhvr>
                                        <p:cTn id="147" dur="500"/>
                                        <p:tgtEl>
                                          <p:spTgt spid="346"/>
                                        </p:tgtEl>
                                      </p:cBhvr>
                                    </p:animEffect>
                                    <p:set>
                                      <p:cBhvr>
                                        <p:cTn id="148" dur="1" fill="hold">
                                          <p:stCondLst>
                                            <p:cond delay="499"/>
                                          </p:stCondLst>
                                        </p:cTn>
                                        <p:tgtEl>
                                          <p:spTgt spid="346"/>
                                        </p:tgtEl>
                                        <p:attrNameLst>
                                          <p:attrName>style.visibility</p:attrName>
                                        </p:attrNameLst>
                                      </p:cBhvr>
                                      <p:to>
                                        <p:strVal val="hidden"/>
                                      </p:to>
                                    </p:set>
                                  </p:childTnLst>
                                </p:cTn>
                              </p:par>
                              <p:par>
                                <p:cTn id="149" presetID="10" presetClass="entr" presetSubtype="0" fill="hold" nodeType="withEffect">
                                  <p:childTnLst>
                                    <p:set>
                                      <p:cBhvr>
                                        <p:cTn id="150" dur="1" fill="hold">
                                          <p:stCondLst>
                                            <p:cond delay="0"/>
                                          </p:stCondLst>
                                        </p:cTn>
                                        <p:tgtEl>
                                          <p:spTgt spid="346"/>
                                        </p:tgtEl>
                                        <p:attrNameLst>
                                          <p:attrName>style.visibility</p:attrName>
                                        </p:attrNameLst>
                                      </p:cBhvr>
                                      <p:to>
                                        <p:strVal val="visible"/>
                                      </p:to>
                                    </p:set>
                                    <p:animEffect transition="in" filter="fade">
                                      <p:cBhvr>
                                        <p:cTn id="151" dur="500"/>
                                        <p:tgtEl>
                                          <p:spTgt spid="346"/>
                                        </p:tgtEl>
                                      </p:cBhvr>
                                    </p:animEffect>
                                  </p:childTnLst>
                                </p:cTn>
                              </p:par>
                              <p:par>
                                <p:cTn id="152" presetID="10" presetClass="exit" presetSubtype="0" fill="hold" nodeType="withEffect">
                                  <p:childTnLst>
                                    <p:animEffect transition="out" filter="fade">
                                      <p:cBhvr>
                                        <p:cTn id="153" dur="500"/>
                                        <p:tgtEl>
                                          <p:spTgt spid="346"/>
                                        </p:tgtEl>
                                      </p:cBhvr>
                                    </p:animEffect>
                                    <p:set>
                                      <p:cBhvr>
                                        <p:cTn id="154" dur="1" fill="hold">
                                          <p:stCondLst>
                                            <p:cond delay="499"/>
                                          </p:stCondLst>
                                        </p:cTn>
                                        <p:tgtEl>
                                          <p:spTgt spid="346"/>
                                        </p:tgtEl>
                                        <p:attrNameLst>
                                          <p:attrName>style.visibility</p:attrName>
                                        </p:attrNameLst>
                                      </p:cBhvr>
                                      <p:to>
                                        <p:strVal val="hidden"/>
                                      </p:to>
                                    </p:set>
                                  </p:childTnLst>
                                </p:cTn>
                              </p:par>
                              <p:par>
                                <p:cTn id="155" presetID="10" presetClass="entr" presetSubtype="0" fill="hold" nodeType="withEffect">
                                  <p:childTnLst>
                                    <p:set>
                                      <p:cBhvr>
                                        <p:cTn id="156" dur="1" fill="hold">
                                          <p:stCondLst>
                                            <p:cond delay="0"/>
                                          </p:stCondLst>
                                        </p:cTn>
                                        <p:tgtEl>
                                          <p:spTgt spid="346"/>
                                        </p:tgtEl>
                                        <p:attrNameLst>
                                          <p:attrName>style.visibility</p:attrName>
                                        </p:attrNameLst>
                                      </p:cBhvr>
                                      <p:to>
                                        <p:strVal val="visible"/>
                                      </p:to>
                                    </p:set>
                                    <p:animEffect transition="in" filter="fade">
                                      <p:cBhvr>
                                        <p:cTn id="157" dur="500"/>
                                        <p:tgtEl>
                                          <p:spTgt spid="346"/>
                                        </p:tgtEl>
                                      </p:cBhvr>
                                    </p:animEffect>
                                  </p:childTnLst>
                                </p:cTn>
                              </p:par>
                              <p:par>
                                <p:cTn id="158" presetID="10" presetClass="exit" presetSubtype="0" fill="hold" nodeType="withEffect">
                                  <p:childTnLst>
                                    <p:animEffect transition="out" filter="fade">
                                      <p:cBhvr>
                                        <p:cTn id="159" dur="500"/>
                                        <p:tgtEl>
                                          <p:spTgt spid="346"/>
                                        </p:tgtEl>
                                      </p:cBhvr>
                                    </p:animEffect>
                                    <p:set>
                                      <p:cBhvr>
                                        <p:cTn id="160" dur="1" fill="hold">
                                          <p:stCondLst>
                                            <p:cond delay="499"/>
                                          </p:stCondLst>
                                        </p:cTn>
                                        <p:tgtEl>
                                          <p:spTgt spid="346"/>
                                        </p:tgtEl>
                                        <p:attrNameLst>
                                          <p:attrName>style.visibility</p:attrName>
                                        </p:attrNameLst>
                                      </p:cBhvr>
                                      <p:to>
                                        <p:strVal val="hidden"/>
                                      </p:to>
                                    </p:set>
                                  </p:childTnLst>
                                </p:cTn>
                              </p:par>
                              <p:par>
                                <p:cTn id="161" presetID="10" presetClass="entr" presetSubtype="0" fill="hold" nodeType="withEffect">
                                  <p:childTnLst>
                                    <p:set>
                                      <p:cBhvr>
                                        <p:cTn id="162" dur="1" fill="hold">
                                          <p:stCondLst>
                                            <p:cond delay="0"/>
                                          </p:stCondLst>
                                        </p:cTn>
                                        <p:tgtEl>
                                          <p:spTgt spid="346"/>
                                        </p:tgtEl>
                                        <p:attrNameLst>
                                          <p:attrName>style.visibility</p:attrName>
                                        </p:attrNameLst>
                                      </p:cBhvr>
                                      <p:to>
                                        <p:strVal val="visible"/>
                                      </p:to>
                                    </p:set>
                                    <p:animEffect transition="in" filter="fade">
                                      <p:cBhvr>
                                        <p:cTn id="163" dur="500"/>
                                        <p:tgtEl>
                                          <p:spTgt spid="346"/>
                                        </p:tgtEl>
                                      </p:cBhvr>
                                    </p:animEffect>
                                  </p:childTnLst>
                                </p:cTn>
                              </p:par>
                              <p:par>
                                <p:cTn id="164" presetID="10" presetClass="exit" presetSubtype="0" fill="hold" nodeType="withEffect">
                                  <p:childTnLst>
                                    <p:animEffect transition="out" filter="fade">
                                      <p:cBhvr>
                                        <p:cTn id="165" dur="500"/>
                                        <p:tgtEl>
                                          <p:spTgt spid="346"/>
                                        </p:tgtEl>
                                      </p:cBhvr>
                                    </p:animEffect>
                                    <p:set>
                                      <p:cBhvr>
                                        <p:cTn id="166" dur="1" fill="hold">
                                          <p:stCondLst>
                                            <p:cond delay="499"/>
                                          </p:stCondLst>
                                        </p:cTn>
                                        <p:tgtEl>
                                          <p:spTgt spid="346"/>
                                        </p:tgtEl>
                                        <p:attrNameLst>
                                          <p:attrName>style.visibility</p:attrName>
                                        </p:attrNameLst>
                                      </p:cBhvr>
                                      <p:to>
                                        <p:strVal val="hidden"/>
                                      </p:to>
                                    </p:set>
                                  </p:childTnLst>
                                </p:cTn>
                              </p:par>
                              <p:par>
                                <p:cTn id="167" presetID="10" presetClass="entr" presetSubtype="0" fill="hold" nodeType="withEffect">
                                  <p:childTnLst>
                                    <p:set>
                                      <p:cBhvr>
                                        <p:cTn id="168" dur="1" fill="hold">
                                          <p:stCondLst>
                                            <p:cond delay="0"/>
                                          </p:stCondLst>
                                        </p:cTn>
                                        <p:tgtEl>
                                          <p:spTgt spid="346"/>
                                        </p:tgtEl>
                                        <p:attrNameLst>
                                          <p:attrName>style.visibility</p:attrName>
                                        </p:attrNameLst>
                                      </p:cBhvr>
                                      <p:to>
                                        <p:strVal val="visible"/>
                                      </p:to>
                                    </p:set>
                                    <p:animEffect transition="in" filter="fade">
                                      <p:cBhvr>
                                        <p:cTn id="169" dur="500"/>
                                        <p:tgtEl>
                                          <p:spTgt spid="346"/>
                                        </p:tgtEl>
                                      </p:cBhvr>
                                    </p:animEffect>
                                  </p:childTnLst>
                                </p:cTn>
                              </p:par>
                              <p:par>
                                <p:cTn id="170" presetID="10" presetClass="entr" presetSubtype="0" fill="hold" nodeType="withEffect">
                                  <p:childTnLst>
                                    <p:set>
                                      <p:cBhvr>
                                        <p:cTn id="171" dur="1" fill="hold">
                                          <p:stCondLst>
                                            <p:cond delay="0"/>
                                          </p:stCondLst>
                                        </p:cTn>
                                        <p:tgtEl>
                                          <p:spTgt spid="347"/>
                                        </p:tgtEl>
                                        <p:attrNameLst>
                                          <p:attrName>style.visibility</p:attrName>
                                        </p:attrNameLst>
                                      </p:cBhvr>
                                      <p:to>
                                        <p:strVal val="visible"/>
                                      </p:to>
                                    </p:set>
                                    <p:animEffect transition="in" filter="fade">
                                      <p:cBhvr>
                                        <p:cTn id="172" dur="500"/>
                                        <p:tgtEl>
                                          <p:spTgt spid="347"/>
                                        </p:tgtEl>
                                      </p:cBhvr>
                                    </p:animEffect>
                                  </p:childTnLst>
                                </p:cTn>
                              </p:par>
                              <p:par>
                                <p:cTn id="173" presetID="10" presetClass="exit" presetSubtype="0" fill="hold" nodeType="withEffect">
                                  <p:childTnLst>
                                    <p:animEffect transition="out" filter="fade">
                                      <p:cBhvr>
                                        <p:cTn id="174" dur="500"/>
                                        <p:tgtEl>
                                          <p:spTgt spid="347"/>
                                        </p:tgtEl>
                                      </p:cBhvr>
                                    </p:animEffect>
                                    <p:set>
                                      <p:cBhvr>
                                        <p:cTn id="175" dur="1" fill="hold">
                                          <p:stCondLst>
                                            <p:cond delay="499"/>
                                          </p:stCondLst>
                                        </p:cTn>
                                        <p:tgtEl>
                                          <p:spTgt spid="347"/>
                                        </p:tgtEl>
                                        <p:attrNameLst>
                                          <p:attrName>style.visibility</p:attrName>
                                        </p:attrNameLst>
                                      </p:cBhvr>
                                      <p:to>
                                        <p:strVal val="hidden"/>
                                      </p:to>
                                    </p:set>
                                  </p:childTnLst>
                                </p:cTn>
                              </p:par>
                              <p:par>
                                <p:cTn id="176" presetID="10" presetClass="entr" presetSubtype="0" fill="hold" nodeType="withEffect">
                                  <p:childTnLst>
                                    <p:set>
                                      <p:cBhvr>
                                        <p:cTn id="177" dur="1" fill="hold">
                                          <p:stCondLst>
                                            <p:cond delay="0"/>
                                          </p:stCondLst>
                                        </p:cTn>
                                        <p:tgtEl>
                                          <p:spTgt spid="347"/>
                                        </p:tgtEl>
                                        <p:attrNameLst>
                                          <p:attrName>style.visibility</p:attrName>
                                        </p:attrNameLst>
                                      </p:cBhvr>
                                      <p:to>
                                        <p:strVal val="visible"/>
                                      </p:to>
                                    </p:set>
                                    <p:animEffect transition="in" filter="fade">
                                      <p:cBhvr>
                                        <p:cTn id="178" dur="500"/>
                                        <p:tgtEl>
                                          <p:spTgt spid="347"/>
                                        </p:tgtEl>
                                      </p:cBhvr>
                                    </p:animEffect>
                                  </p:childTnLst>
                                </p:cTn>
                              </p:par>
                              <p:par>
                                <p:cTn id="179" presetID="10" presetClass="exit" presetSubtype="0" fill="hold" nodeType="withEffect">
                                  <p:childTnLst>
                                    <p:animEffect transition="out" filter="fade">
                                      <p:cBhvr>
                                        <p:cTn id="180" dur="500"/>
                                        <p:tgtEl>
                                          <p:spTgt spid="347"/>
                                        </p:tgtEl>
                                      </p:cBhvr>
                                    </p:animEffect>
                                    <p:set>
                                      <p:cBhvr>
                                        <p:cTn id="181" dur="1" fill="hold">
                                          <p:stCondLst>
                                            <p:cond delay="499"/>
                                          </p:stCondLst>
                                        </p:cTn>
                                        <p:tgtEl>
                                          <p:spTgt spid="347"/>
                                        </p:tgtEl>
                                        <p:attrNameLst>
                                          <p:attrName>style.visibility</p:attrName>
                                        </p:attrNameLst>
                                      </p:cBhvr>
                                      <p:to>
                                        <p:strVal val="hidden"/>
                                      </p:to>
                                    </p:set>
                                  </p:childTnLst>
                                </p:cTn>
                              </p:par>
                              <p:par>
                                <p:cTn id="182" presetID="10" presetClass="entr" presetSubtype="0" fill="hold" nodeType="withEffect">
                                  <p:childTnLst>
                                    <p:set>
                                      <p:cBhvr>
                                        <p:cTn id="183" dur="1" fill="hold">
                                          <p:stCondLst>
                                            <p:cond delay="0"/>
                                          </p:stCondLst>
                                        </p:cTn>
                                        <p:tgtEl>
                                          <p:spTgt spid="347"/>
                                        </p:tgtEl>
                                        <p:attrNameLst>
                                          <p:attrName>style.visibility</p:attrName>
                                        </p:attrNameLst>
                                      </p:cBhvr>
                                      <p:to>
                                        <p:strVal val="visible"/>
                                      </p:to>
                                    </p:set>
                                    <p:animEffect transition="in" filter="fade">
                                      <p:cBhvr>
                                        <p:cTn id="184" dur="500"/>
                                        <p:tgtEl>
                                          <p:spTgt spid="347"/>
                                        </p:tgtEl>
                                      </p:cBhvr>
                                    </p:animEffect>
                                  </p:childTnLst>
                                </p:cTn>
                              </p:par>
                              <p:par>
                                <p:cTn id="185" presetID="10" presetClass="exit" presetSubtype="0" fill="hold" nodeType="withEffect">
                                  <p:childTnLst>
                                    <p:animEffect transition="out" filter="fade">
                                      <p:cBhvr>
                                        <p:cTn id="186" dur="500"/>
                                        <p:tgtEl>
                                          <p:spTgt spid="347"/>
                                        </p:tgtEl>
                                      </p:cBhvr>
                                    </p:animEffect>
                                    <p:set>
                                      <p:cBhvr>
                                        <p:cTn id="187" dur="1" fill="hold">
                                          <p:stCondLst>
                                            <p:cond delay="499"/>
                                          </p:stCondLst>
                                        </p:cTn>
                                        <p:tgtEl>
                                          <p:spTgt spid="347"/>
                                        </p:tgtEl>
                                        <p:attrNameLst>
                                          <p:attrName>style.visibility</p:attrName>
                                        </p:attrNameLst>
                                      </p:cBhvr>
                                      <p:to>
                                        <p:strVal val="hidden"/>
                                      </p:to>
                                    </p:set>
                                  </p:childTnLst>
                                </p:cTn>
                              </p:par>
                              <p:par>
                                <p:cTn id="188" presetID="10" presetClass="entr" presetSubtype="0" fill="hold" nodeType="withEffect">
                                  <p:childTnLst>
                                    <p:set>
                                      <p:cBhvr>
                                        <p:cTn id="189" dur="1" fill="hold">
                                          <p:stCondLst>
                                            <p:cond delay="0"/>
                                          </p:stCondLst>
                                        </p:cTn>
                                        <p:tgtEl>
                                          <p:spTgt spid="347"/>
                                        </p:tgtEl>
                                        <p:attrNameLst>
                                          <p:attrName>style.visibility</p:attrName>
                                        </p:attrNameLst>
                                      </p:cBhvr>
                                      <p:to>
                                        <p:strVal val="visible"/>
                                      </p:to>
                                    </p:set>
                                    <p:animEffect transition="in" filter="fade">
                                      <p:cBhvr>
                                        <p:cTn id="190" dur="500"/>
                                        <p:tgtEl>
                                          <p:spTgt spid="347"/>
                                        </p:tgtEl>
                                      </p:cBhvr>
                                    </p:animEffect>
                                  </p:childTnLst>
                                </p:cTn>
                              </p:par>
                              <p:par>
                                <p:cTn id="191" presetID="10" presetClass="exit" presetSubtype="0" fill="hold" nodeType="withEffect">
                                  <p:childTnLst>
                                    <p:animEffect transition="out" filter="fade">
                                      <p:cBhvr>
                                        <p:cTn id="192" dur="500"/>
                                        <p:tgtEl>
                                          <p:spTgt spid="347"/>
                                        </p:tgtEl>
                                      </p:cBhvr>
                                    </p:animEffect>
                                    <p:set>
                                      <p:cBhvr>
                                        <p:cTn id="193" dur="1" fill="hold">
                                          <p:stCondLst>
                                            <p:cond delay="499"/>
                                          </p:stCondLst>
                                        </p:cTn>
                                        <p:tgtEl>
                                          <p:spTgt spid="347"/>
                                        </p:tgtEl>
                                        <p:attrNameLst>
                                          <p:attrName>style.visibility</p:attrName>
                                        </p:attrNameLst>
                                      </p:cBhvr>
                                      <p:to>
                                        <p:strVal val="hidden"/>
                                      </p:to>
                                    </p:set>
                                  </p:childTnLst>
                                </p:cTn>
                              </p:par>
                              <p:par>
                                <p:cTn id="194" presetID="10" presetClass="entr" presetSubtype="0" fill="hold" nodeType="withEffect">
                                  <p:childTnLst>
                                    <p:set>
                                      <p:cBhvr>
                                        <p:cTn id="195" dur="1" fill="hold">
                                          <p:stCondLst>
                                            <p:cond delay="0"/>
                                          </p:stCondLst>
                                        </p:cTn>
                                        <p:tgtEl>
                                          <p:spTgt spid="347"/>
                                        </p:tgtEl>
                                        <p:attrNameLst>
                                          <p:attrName>style.visibility</p:attrName>
                                        </p:attrNameLst>
                                      </p:cBhvr>
                                      <p:to>
                                        <p:strVal val="visible"/>
                                      </p:to>
                                    </p:set>
                                    <p:animEffect transition="in" filter="fade">
                                      <p:cBhvr>
                                        <p:cTn id="196" dur="500"/>
                                        <p:tgtEl>
                                          <p:spTgt spid="347"/>
                                        </p:tgtEl>
                                      </p:cBhvr>
                                    </p:animEffect>
                                  </p:childTnLst>
                                </p:cTn>
                              </p:par>
                              <p:par>
                                <p:cTn id="197" presetID="10" presetClass="exit" presetSubtype="0" fill="hold" nodeType="withEffect">
                                  <p:childTnLst>
                                    <p:animEffect transition="out" filter="fade">
                                      <p:cBhvr>
                                        <p:cTn id="198" dur="500"/>
                                        <p:tgtEl>
                                          <p:spTgt spid="347"/>
                                        </p:tgtEl>
                                      </p:cBhvr>
                                    </p:animEffect>
                                    <p:set>
                                      <p:cBhvr>
                                        <p:cTn id="199" dur="1" fill="hold">
                                          <p:stCondLst>
                                            <p:cond delay="499"/>
                                          </p:stCondLst>
                                        </p:cTn>
                                        <p:tgtEl>
                                          <p:spTgt spid="347"/>
                                        </p:tgtEl>
                                        <p:attrNameLst>
                                          <p:attrName>style.visibility</p:attrName>
                                        </p:attrNameLst>
                                      </p:cBhvr>
                                      <p:to>
                                        <p:strVal val="hidden"/>
                                      </p:to>
                                    </p:set>
                                  </p:childTnLst>
                                </p:cTn>
                              </p:par>
                              <p:par>
                                <p:cTn id="200" presetID="10" presetClass="entr" presetSubtype="0" fill="hold" nodeType="withEffect">
                                  <p:childTnLst>
                                    <p:set>
                                      <p:cBhvr>
                                        <p:cTn id="201" dur="1" fill="hold">
                                          <p:stCondLst>
                                            <p:cond delay="0"/>
                                          </p:stCondLst>
                                        </p:cTn>
                                        <p:tgtEl>
                                          <p:spTgt spid="347"/>
                                        </p:tgtEl>
                                        <p:attrNameLst>
                                          <p:attrName>style.visibility</p:attrName>
                                        </p:attrNameLst>
                                      </p:cBhvr>
                                      <p:to>
                                        <p:strVal val="visible"/>
                                      </p:to>
                                    </p:set>
                                    <p:animEffect transition="in" filter="fade">
                                      <p:cBhvr>
                                        <p:cTn id="202" dur="500"/>
                                        <p:tgtEl>
                                          <p:spTgt spid="347"/>
                                        </p:tgtEl>
                                      </p:cBhvr>
                                    </p:animEffect>
                                  </p:childTnLst>
                                </p:cTn>
                              </p:par>
                              <p:par>
                                <p:cTn id="203" presetID="10" presetClass="exit" presetSubtype="0" fill="hold" nodeType="withEffect">
                                  <p:childTnLst>
                                    <p:animEffect transition="out" filter="fade">
                                      <p:cBhvr>
                                        <p:cTn id="204" dur="500"/>
                                        <p:tgtEl>
                                          <p:spTgt spid="347"/>
                                        </p:tgtEl>
                                      </p:cBhvr>
                                    </p:animEffect>
                                    <p:set>
                                      <p:cBhvr>
                                        <p:cTn id="205" dur="1" fill="hold">
                                          <p:stCondLst>
                                            <p:cond delay="499"/>
                                          </p:stCondLst>
                                        </p:cTn>
                                        <p:tgtEl>
                                          <p:spTgt spid="347"/>
                                        </p:tgtEl>
                                        <p:attrNameLst>
                                          <p:attrName>style.visibility</p:attrName>
                                        </p:attrNameLst>
                                      </p:cBhvr>
                                      <p:to>
                                        <p:strVal val="hidden"/>
                                      </p:to>
                                    </p:set>
                                  </p:childTnLst>
                                </p:cTn>
                              </p:par>
                              <p:par>
                                <p:cTn id="206" presetID="10" presetClass="entr" presetSubtype="0" fill="hold" nodeType="withEffect">
                                  <p:childTnLst>
                                    <p:set>
                                      <p:cBhvr>
                                        <p:cTn id="207" dur="1" fill="hold">
                                          <p:stCondLst>
                                            <p:cond delay="0"/>
                                          </p:stCondLst>
                                        </p:cTn>
                                        <p:tgtEl>
                                          <p:spTgt spid="347"/>
                                        </p:tgtEl>
                                        <p:attrNameLst>
                                          <p:attrName>style.visibility</p:attrName>
                                        </p:attrNameLst>
                                      </p:cBhvr>
                                      <p:to>
                                        <p:strVal val="visible"/>
                                      </p:to>
                                    </p:set>
                                    <p:animEffect transition="in" filter="fade">
                                      <p:cBhvr>
                                        <p:cTn id="208" dur="500"/>
                                        <p:tgtEl>
                                          <p:spTgt spid="347"/>
                                        </p:tgtEl>
                                      </p:cBhvr>
                                    </p:animEffect>
                                  </p:childTnLst>
                                </p:cTn>
                              </p:par>
                              <p:par>
                                <p:cTn id="209" presetID="21" presetClass="entr" presetSubtype="1" fill="hold" grpId="0" nodeType="withEffect">
                                  <p:childTnLst>
                                    <p:set>
                                      <p:cBhvr>
                                        <p:cTn id="210" dur="1" fill="hold">
                                          <p:stCondLst>
                                            <p:cond delay="0"/>
                                          </p:stCondLst>
                                        </p:cTn>
                                        <p:tgtEl>
                                          <p:spTgt spid="349"/>
                                        </p:tgtEl>
                                        <p:attrNameLst>
                                          <p:attrName>style.visibility</p:attrName>
                                        </p:attrNameLst>
                                      </p:cBhvr>
                                      <p:to>
                                        <p:strVal val="visible"/>
                                      </p:to>
                                    </p:set>
                                    <p:animEffect transition="in" filter="wheel(1)">
                                      <p:cBhvr>
                                        <p:cTn id="211" dur="2000"/>
                                        <p:tgtEl>
                                          <p:spTgt spid="349"/>
                                        </p:tgtEl>
                                      </p:cBhvr>
                                    </p:animEffect>
                                  </p:childTnLst>
                                </p:cTn>
                              </p:par>
                              <p:par>
                                <p:cTn id="212" presetID="10" presetClass="entr" presetSubtype="0" fill="hold" nodeType="withEffect">
                                  <p:childTnLst>
                                    <p:set>
                                      <p:cBhvr>
                                        <p:cTn id="213" dur="1" fill="hold">
                                          <p:stCondLst>
                                            <p:cond delay="0"/>
                                          </p:stCondLst>
                                        </p:cTn>
                                        <p:tgtEl>
                                          <p:spTgt spid="350"/>
                                        </p:tgtEl>
                                        <p:attrNameLst>
                                          <p:attrName>style.visibility</p:attrName>
                                        </p:attrNameLst>
                                      </p:cBhvr>
                                      <p:to>
                                        <p:strVal val="visible"/>
                                      </p:to>
                                    </p:set>
                                    <p:animEffect transition="in" filter="fade">
                                      <p:cBhvr>
                                        <p:cTn id="214" dur="750"/>
                                        <p:tgtEl>
                                          <p:spTgt spid="350"/>
                                        </p:tgtEl>
                                      </p:cBhvr>
                                    </p:animEffect>
                                  </p:childTnLst>
                                </p:cTn>
                              </p:par>
                              <p:par>
                                <p:cTn id="215" presetID="22" presetClass="entr" presetSubtype="4" fill="hold" nodeType="withEffect">
                                  <p:childTnLst>
                                    <p:set>
                                      <p:cBhvr>
                                        <p:cTn id="216" dur="1" fill="hold">
                                          <p:stCondLst>
                                            <p:cond delay="0"/>
                                          </p:stCondLst>
                                        </p:cTn>
                                        <p:tgtEl>
                                          <p:spTgt spid="378"/>
                                        </p:tgtEl>
                                        <p:attrNameLst>
                                          <p:attrName>style.visibility</p:attrName>
                                        </p:attrNameLst>
                                      </p:cBhvr>
                                      <p:to>
                                        <p:strVal val="visible"/>
                                      </p:to>
                                    </p:set>
                                    <p:animEffect transition="in" filter="wipe(down)">
                                      <p:cBhvr>
                                        <p:cTn id="217" dur="750"/>
                                        <p:tgtEl>
                                          <p:spTgt spid="378"/>
                                        </p:tgtEl>
                                      </p:cBhvr>
                                    </p:animEffect>
                                  </p:childTnLst>
                                </p:cTn>
                              </p:par>
                              <p:par>
                                <p:cTn id="218" presetID="22" presetClass="entr" presetSubtype="4" fill="hold" nodeType="withEffect">
                                  <p:childTnLst>
                                    <p:set>
                                      <p:cBhvr>
                                        <p:cTn id="219" dur="1" fill="hold">
                                          <p:stCondLst>
                                            <p:cond delay="0"/>
                                          </p:stCondLst>
                                        </p:cTn>
                                        <p:tgtEl>
                                          <p:spTgt spid="409"/>
                                        </p:tgtEl>
                                        <p:attrNameLst>
                                          <p:attrName>style.visibility</p:attrName>
                                        </p:attrNameLst>
                                      </p:cBhvr>
                                      <p:to>
                                        <p:strVal val="visible"/>
                                      </p:to>
                                    </p:set>
                                    <p:animEffect transition="in" filter="wipe(down)">
                                      <p:cBhvr>
                                        <p:cTn id="220" dur="750"/>
                                        <p:tgtEl>
                                          <p:spTgt spid="409"/>
                                        </p:tgtEl>
                                      </p:cBhvr>
                                    </p:animEffect>
                                  </p:childTnLst>
                                </p:cTn>
                              </p:par>
                              <p:par>
                                <p:cTn id="221" presetID="22" presetClass="entr" presetSubtype="4" fill="hold" nodeType="withEffect">
                                  <p:childTnLst>
                                    <p:set>
                                      <p:cBhvr>
                                        <p:cTn id="222" dur="1" fill="hold">
                                          <p:stCondLst>
                                            <p:cond delay="0"/>
                                          </p:stCondLst>
                                        </p:cTn>
                                        <p:tgtEl>
                                          <p:spTgt spid="406"/>
                                        </p:tgtEl>
                                        <p:attrNameLst>
                                          <p:attrName>style.visibility</p:attrName>
                                        </p:attrNameLst>
                                      </p:cBhvr>
                                      <p:to>
                                        <p:strVal val="visible"/>
                                      </p:to>
                                    </p:set>
                                    <p:animEffect transition="in" filter="wipe(down)">
                                      <p:cBhvr>
                                        <p:cTn id="223" dur="750"/>
                                        <p:tgtEl>
                                          <p:spTgt spid="406"/>
                                        </p:tgtEl>
                                      </p:cBhvr>
                                    </p:animEffect>
                                  </p:childTnLst>
                                </p:cTn>
                              </p:par>
                              <p:par>
                                <p:cTn id="224" presetID="22" presetClass="entr" presetSubtype="4" fill="hold" nodeType="withEffect">
                                  <p:childTnLst>
                                    <p:set>
                                      <p:cBhvr>
                                        <p:cTn id="225" dur="1" fill="hold">
                                          <p:stCondLst>
                                            <p:cond delay="0"/>
                                          </p:stCondLst>
                                        </p:cTn>
                                        <p:tgtEl>
                                          <p:spTgt spid="410"/>
                                        </p:tgtEl>
                                        <p:attrNameLst>
                                          <p:attrName>style.visibility</p:attrName>
                                        </p:attrNameLst>
                                      </p:cBhvr>
                                      <p:to>
                                        <p:strVal val="visible"/>
                                      </p:to>
                                    </p:set>
                                    <p:animEffect transition="in" filter="wipe(down)">
                                      <p:cBhvr>
                                        <p:cTn id="226" dur="750"/>
                                        <p:tgtEl>
                                          <p:spTgt spid="410"/>
                                        </p:tgtEl>
                                      </p:cBhvr>
                                    </p:animEffect>
                                  </p:childTnLst>
                                </p:cTn>
                              </p:par>
                              <p:par>
                                <p:cTn id="227" presetID="22" presetClass="entr" presetSubtype="4" fill="hold" nodeType="withEffect">
                                  <p:childTnLst>
                                    <p:set>
                                      <p:cBhvr>
                                        <p:cTn id="228" dur="1" fill="hold">
                                          <p:stCondLst>
                                            <p:cond delay="0"/>
                                          </p:stCondLst>
                                        </p:cTn>
                                        <p:tgtEl>
                                          <p:spTgt spid="404"/>
                                        </p:tgtEl>
                                        <p:attrNameLst>
                                          <p:attrName>style.visibility</p:attrName>
                                        </p:attrNameLst>
                                      </p:cBhvr>
                                      <p:to>
                                        <p:strVal val="visible"/>
                                      </p:to>
                                    </p:set>
                                    <p:animEffect transition="in" filter="wipe(down)">
                                      <p:cBhvr>
                                        <p:cTn id="229" dur="750"/>
                                        <p:tgtEl>
                                          <p:spTgt spid="404"/>
                                        </p:tgtEl>
                                      </p:cBhvr>
                                    </p:animEffect>
                                  </p:childTnLst>
                                </p:cTn>
                              </p:par>
                              <p:par>
                                <p:cTn id="230" presetID="22" presetClass="entr" presetSubtype="4" fill="hold" nodeType="withEffect">
                                  <p:childTnLst>
                                    <p:set>
                                      <p:cBhvr>
                                        <p:cTn id="231" dur="1" fill="hold">
                                          <p:stCondLst>
                                            <p:cond delay="0"/>
                                          </p:stCondLst>
                                        </p:cTn>
                                        <p:tgtEl>
                                          <p:spTgt spid="403"/>
                                        </p:tgtEl>
                                        <p:attrNameLst>
                                          <p:attrName>style.visibility</p:attrName>
                                        </p:attrNameLst>
                                      </p:cBhvr>
                                      <p:to>
                                        <p:strVal val="visible"/>
                                      </p:to>
                                    </p:set>
                                    <p:animEffect transition="in" filter="wipe(down)">
                                      <p:cBhvr>
                                        <p:cTn id="232" dur="750"/>
                                        <p:tgtEl>
                                          <p:spTgt spid="403"/>
                                        </p:tgtEl>
                                      </p:cBhvr>
                                    </p:animEffect>
                                  </p:childTnLst>
                                </p:cTn>
                              </p:par>
                              <p:par>
                                <p:cTn id="233" presetID="22" presetClass="entr" presetSubtype="4" fill="hold" nodeType="withEffect">
                                  <p:childTnLst>
                                    <p:set>
                                      <p:cBhvr>
                                        <p:cTn id="234" dur="1" fill="hold">
                                          <p:stCondLst>
                                            <p:cond delay="0"/>
                                          </p:stCondLst>
                                        </p:cTn>
                                        <p:tgtEl>
                                          <p:spTgt spid="401"/>
                                        </p:tgtEl>
                                        <p:attrNameLst>
                                          <p:attrName>style.visibility</p:attrName>
                                        </p:attrNameLst>
                                      </p:cBhvr>
                                      <p:to>
                                        <p:strVal val="visible"/>
                                      </p:to>
                                    </p:set>
                                    <p:animEffect transition="in" filter="wipe(down)">
                                      <p:cBhvr>
                                        <p:cTn id="235" dur="750"/>
                                        <p:tgtEl>
                                          <p:spTgt spid="401"/>
                                        </p:tgtEl>
                                      </p:cBhvr>
                                    </p:animEffect>
                                  </p:childTnLst>
                                </p:cTn>
                              </p:par>
                              <p:par>
                                <p:cTn id="236" presetID="22" presetClass="entr" presetSubtype="4" fill="hold" nodeType="withEffect">
                                  <p:childTnLst>
                                    <p:set>
                                      <p:cBhvr>
                                        <p:cTn id="237" dur="1" fill="hold">
                                          <p:stCondLst>
                                            <p:cond delay="0"/>
                                          </p:stCondLst>
                                        </p:cTn>
                                        <p:tgtEl>
                                          <p:spTgt spid="394"/>
                                        </p:tgtEl>
                                        <p:attrNameLst>
                                          <p:attrName>style.visibility</p:attrName>
                                        </p:attrNameLst>
                                      </p:cBhvr>
                                      <p:to>
                                        <p:strVal val="visible"/>
                                      </p:to>
                                    </p:set>
                                    <p:animEffect transition="in" filter="wipe(down)">
                                      <p:cBhvr>
                                        <p:cTn id="238" dur="750"/>
                                        <p:tgtEl>
                                          <p:spTgt spid="394"/>
                                        </p:tgtEl>
                                      </p:cBhvr>
                                    </p:animEffect>
                                  </p:childTnLst>
                                </p:cTn>
                              </p:par>
                              <p:par>
                                <p:cTn id="239" presetID="22" presetClass="entr" presetSubtype="4" fill="hold" nodeType="withEffect">
                                  <p:childTnLst>
                                    <p:set>
                                      <p:cBhvr>
                                        <p:cTn id="240" dur="1" fill="hold">
                                          <p:stCondLst>
                                            <p:cond delay="0"/>
                                          </p:stCondLst>
                                        </p:cTn>
                                        <p:tgtEl>
                                          <p:spTgt spid="393"/>
                                        </p:tgtEl>
                                        <p:attrNameLst>
                                          <p:attrName>style.visibility</p:attrName>
                                        </p:attrNameLst>
                                      </p:cBhvr>
                                      <p:to>
                                        <p:strVal val="visible"/>
                                      </p:to>
                                    </p:set>
                                    <p:animEffect transition="in" filter="wipe(down)">
                                      <p:cBhvr>
                                        <p:cTn id="241" dur="750"/>
                                        <p:tgtEl>
                                          <p:spTgt spid="393"/>
                                        </p:tgtEl>
                                      </p:cBhvr>
                                    </p:animEffect>
                                  </p:childTnLst>
                                </p:cTn>
                              </p:par>
                              <p:par>
                                <p:cTn id="242" presetID="22" presetClass="entr" presetSubtype="4" fill="hold" nodeType="withEffect">
                                  <p:childTnLst>
                                    <p:set>
                                      <p:cBhvr>
                                        <p:cTn id="243" dur="1" fill="hold">
                                          <p:stCondLst>
                                            <p:cond delay="0"/>
                                          </p:stCondLst>
                                        </p:cTn>
                                        <p:tgtEl>
                                          <p:spTgt spid="392"/>
                                        </p:tgtEl>
                                        <p:attrNameLst>
                                          <p:attrName>style.visibility</p:attrName>
                                        </p:attrNameLst>
                                      </p:cBhvr>
                                      <p:to>
                                        <p:strVal val="visible"/>
                                      </p:to>
                                    </p:set>
                                    <p:animEffect transition="in" filter="wipe(down)">
                                      <p:cBhvr>
                                        <p:cTn id="244" dur="750"/>
                                        <p:tgtEl>
                                          <p:spTgt spid="392"/>
                                        </p:tgtEl>
                                      </p:cBhvr>
                                    </p:animEffect>
                                  </p:childTnLst>
                                </p:cTn>
                              </p:par>
                              <p:par>
                                <p:cTn id="245" presetID="22" presetClass="entr" presetSubtype="4" fill="hold" nodeType="withEffect">
                                  <p:childTnLst>
                                    <p:set>
                                      <p:cBhvr>
                                        <p:cTn id="246" dur="1" fill="hold">
                                          <p:stCondLst>
                                            <p:cond delay="0"/>
                                          </p:stCondLst>
                                        </p:cTn>
                                        <p:tgtEl>
                                          <p:spTgt spid="389"/>
                                        </p:tgtEl>
                                        <p:attrNameLst>
                                          <p:attrName>style.visibility</p:attrName>
                                        </p:attrNameLst>
                                      </p:cBhvr>
                                      <p:to>
                                        <p:strVal val="visible"/>
                                      </p:to>
                                    </p:set>
                                    <p:animEffect transition="in" filter="wipe(down)">
                                      <p:cBhvr>
                                        <p:cTn id="247" dur="750"/>
                                        <p:tgtEl>
                                          <p:spTgt spid="389"/>
                                        </p:tgtEl>
                                      </p:cBhvr>
                                    </p:animEffect>
                                  </p:childTnLst>
                                </p:cTn>
                              </p:par>
                              <p:par>
                                <p:cTn id="248" presetID="22" presetClass="entr" presetSubtype="4" fill="hold" nodeType="withEffect">
                                  <p:childTnLst>
                                    <p:set>
                                      <p:cBhvr>
                                        <p:cTn id="249" dur="1" fill="hold">
                                          <p:stCondLst>
                                            <p:cond delay="0"/>
                                          </p:stCondLst>
                                        </p:cTn>
                                        <p:tgtEl>
                                          <p:spTgt spid="395"/>
                                        </p:tgtEl>
                                        <p:attrNameLst>
                                          <p:attrName>style.visibility</p:attrName>
                                        </p:attrNameLst>
                                      </p:cBhvr>
                                      <p:to>
                                        <p:strVal val="visible"/>
                                      </p:to>
                                    </p:set>
                                    <p:animEffect transition="in" filter="wipe(down)">
                                      <p:cBhvr>
                                        <p:cTn id="250" dur="750"/>
                                        <p:tgtEl>
                                          <p:spTgt spid="395"/>
                                        </p:tgtEl>
                                      </p:cBhvr>
                                    </p:animEffect>
                                  </p:childTnLst>
                                </p:cTn>
                              </p:par>
                              <p:par>
                                <p:cTn id="251" presetID="22" presetClass="entr" presetSubtype="4" fill="hold" nodeType="withEffect">
                                  <p:childTnLst>
                                    <p:set>
                                      <p:cBhvr>
                                        <p:cTn id="252" dur="1" fill="hold">
                                          <p:stCondLst>
                                            <p:cond delay="0"/>
                                          </p:stCondLst>
                                        </p:cTn>
                                        <p:tgtEl>
                                          <p:spTgt spid="396"/>
                                        </p:tgtEl>
                                        <p:attrNameLst>
                                          <p:attrName>style.visibility</p:attrName>
                                        </p:attrNameLst>
                                      </p:cBhvr>
                                      <p:to>
                                        <p:strVal val="visible"/>
                                      </p:to>
                                    </p:set>
                                    <p:animEffect transition="in" filter="wipe(down)">
                                      <p:cBhvr>
                                        <p:cTn id="253" dur="750"/>
                                        <p:tgtEl>
                                          <p:spTgt spid="396"/>
                                        </p:tgtEl>
                                      </p:cBhvr>
                                    </p:animEffect>
                                  </p:childTnLst>
                                </p:cTn>
                              </p:par>
                              <p:par>
                                <p:cTn id="254" presetID="22" presetClass="entr" presetSubtype="4" fill="hold" nodeType="withEffect">
                                  <p:childTnLst>
                                    <p:set>
                                      <p:cBhvr>
                                        <p:cTn id="255" dur="1" fill="hold">
                                          <p:stCondLst>
                                            <p:cond delay="0"/>
                                          </p:stCondLst>
                                        </p:cTn>
                                        <p:tgtEl>
                                          <p:spTgt spid="398"/>
                                        </p:tgtEl>
                                        <p:attrNameLst>
                                          <p:attrName>style.visibility</p:attrName>
                                        </p:attrNameLst>
                                      </p:cBhvr>
                                      <p:to>
                                        <p:strVal val="visible"/>
                                      </p:to>
                                    </p:set>
                                    <p:animEffect transition="in" filter="wipe(down)">
                                      <p:cBhvr>
                                        <p:cTn id="256" dur="750"/>
                                        <p:tgtEl>
                                          <p:spTgt spid="398"/>
                                        </p:tgtEl>
                                      </p:cBhvr>
                                    </p:animEffect>
                                  </p:childTnLst>
                                </p:cTn>
                              </p:par>
                              <p:par>
                                <p:cTn id="257" presetID="22" presetClass="entr" presetSubtype="4" fill="hold" nodeType="withEffect">
                                  <p:childTnLst>
                                    <p:set>
                                      <p:cBhvr>
                                        <p:cTn id="258" dur="1" fill="hold">
                                          <p:stCondLst>
                                            <p:cond delay="0"/>
                                          </p:stCondLst>
                                        </p:cTn>
                                        <p:tgtEl>
                                          <p:spTgt spid="399"/>
                                        </p:tgtEl>
                                        <p:attrNameLst>
                                          <p:attrName>style.visibility</p:attrName>
                                        </p:attrNameLst>
                                      </p:cBhvr>
                                      <p:to>
                                        <p:strVal val="visible"/>
                                      </p:to>
                                    </p:set>
                                    <p:animEffect transition="in" filter="wipe(down)">
                                      <p:cBhvr>
                                        <p:cTn id="259" dur="750"/>
                                        <p:tgtEl>
                                          <p:spTgt spid="399"/>
                                        </p:tgtEl>
                                      </p:cBhvr>
                                    </p:animEffect>
                                  </p:childTnLst>
                                </p:cTn>
                              </p:par>
                              <p:par>
                                <p:cTn id="260" presetID="22" presetClass="entr" presetSubtype="4" fill="hold" nodeType="withEffect">
                                  <p:childTnLst>
                                    <p:set>
                                      <p:cBhvr>
                                        <p:cTn id="261" dur="1" fill="hold">
                                          <p:stCondLst>
                                            <p:cond delay="0"/>
                                          </p:stCondLst>
                                        </p:cTn>
                                        <p:tgtEl>
                                          <p:spTgt spid="397"/>
                                        </p:tgtEl>
                                        <p:attrNameLst>
                                          <p:attrName>style.visibility</p:attrName>
                                        </p:attrNameLst>
                                      </p:cBhvr>
                                      <p:to>
                                        <p:strVal val="visible"/>
                                      </p:to>
                                    </p:set>
                                    <p:animEffect transition="in" filter="wipe(down)">
                                      <p:cBhvr>
                                        <p:cTn id="262" dur="750"/>
                                        <p:tgtEl>
                                          <p:spTgt spid="397"/>
                                        </p:tgtEl>
                                      </p:cBhvr>
                                    </p:animEffect>
                                  </p:childTnLst>
                                </p:cTn>
                              </p:par>
                              <p:par>
                                <p:cTn id="263" presetID="22" presetClass="entr" presetSubtype="4" fill="hold" nodeType="withEffect">
                                  <p:childTnLst>
                                    <p:set>
                                      <p:cBhvr>
                                        <p:cTn id="264" dur="1" fill="hold">
                                          <p:stCondLst>
                                            <p:cond delay="0"/>
                                          </p:stCondLst>
                                        </p:cTn>
                                        <p:tgtEl>
                                          <p:spTgt spid="407"/>
                                        </p:tgtEl>
                                        <p:attrNameLst>
                                          <p:attrName>style.visibility</p:attrName>
                                        </p:attrNameLst>
                                      </p:cBhvr>
                                      <p:to>
                                        <p:strVal val="visible"/>
                                      </p:to>
                                    </p:set>
                                    <p:animEffect transition="in" filter="wipe(down)">
                                      <p:cBhvr>
                                        <p:cTn id="265" dur="750"/>
                                        <p:tgtEl>
                                          <p:spTgt spid="407"/>
                                        </p:tgtEl>
                                      </p:cBhvr>
                                    </p:animEffect>
                                  </p:childTnLst>
                                </p:cTn>
                              </p:par>
                              <p:par>
                                <p:cTn id="266" presetID="22" presetClass="entr" presetSubtype="4" fill="hold" nodeType="withEffect">
                                  <p:childTnLst>
                                    <p:set>
                                      <p:cBhvr>
                                        <p:cTn id="267" dur="1" fill="hold">
                                          <p:stCondLst>
                                            <p:cond delay="0"/>
                                          </p:stCondLst>
                                        </p:cTn>
                                        <p:tgtEl>
                                          <p:spTgt spid="408"/>
                                        </p:tgtEl>
                                        <p:attrNameLst>
                                          <p:attrName>style.visibility</p:attrName>
                                        </p:attrNameLst>
                                      </p:cBhvr>
                                      <p:to>
                                        <p:strVal val="visible"/>
                                      </p:to>
                                    </p:set>
                                    <p:animEffect transition="in" filter="wipe(down)">
                                      <p:cBhvr>
                                        <p:cTn id="268" dur="750"/>
                                        <p:tgtEl>
                                          <p:spTgt spid="408"/>
                                        </p:tgtEl>
                                      </p:cBhvr>
                                    </p:animEffect>
                                  </p:childTnLst>
                                </p:cTn>
                              </p:par>
                              <p:par>
                                <p:cTn id="269" presetID="22" presetClass="entr" presetSubtype="4" fill="hold" nodeType="withEffect">
                                  <p:childTnLst>
                                    <p:set>
                                      <p:cBhvr>
                                        <p:cTn id="270" dur="1" fill="hold">
                                          <p:stCondLst>
                                            <p:cond delay="0"/>
                                          </p:stCondLst>
                                        </p:cTn>
                                        <p:tgtEl>
                                          <p:spTgt spid="382"/>
                                        </p:tgtEl>
                                        <p:attrNameLst>
                                          <p:attrName>style.visibility</p:attrName>
                                        </p:attrNameLst>
                                      </p:cBhvr>
                                      <p:to>
                                        <p:strVal val="visible"/>
                                      </p:to>
                                    </p:set>
                                    <p:animEffect transition="in" filter="wipe(down)">
                                      <p:cBhvr>
                                        <p:cTn id="271" dur="750"/>
                                        <p:tgtEl>
                                          <p:spTgt spid="382"/>
                                        </p:tgtEl>
                                      </p:cBhvr>
                                    </p:animEffect>
                                  </p:childTnLst>
                                </p:cTn>
                              </p:par>
                              <p:par>
                                <p:cTn id="272" presetID="22" presetClass="entr" presetSubtype="4" fill="hold" nodeType="withEffect">
                                  <p:childTnLst>
                                    <p:set>
                                      <p:cBhvr>
                                        <p:cTn id="273" dur="1" fill="hold">
                                          <p:stCondLst>
                                            <p:cond delay="0"/>
                                          </p:stCondLst>
                                        </p:cTn>
                                        <p:tgtEl>
                                          <p:spTgt spid="379"/>
                                        </p:tgtEl>
                                        <p:attrNameLst>
                                          <p:attrName>style.visibility</p:attrName>
                                        </p:attrNameLst>
                                      </p:cBhvr>
                                      <p:to>
                                        <p:strVal val="visible"/>
                                      </p:to>
                                    </p:set>
                                    <p:animEffect transition="in" filter="wipe(down)">
                                      <p:cBhvr>
                                        <p:cTn id="274" dur="750"/>
                                        <p:tgtEl>
                                          <p:spTgt spid="379"/>
                                        </p:tgtEl>
                                      </p:cBhvr>
                                    </p:animEffect>
                                  </p:childTnLst>
                                </p:cTn>
                              </p:par>
                              <p:par>
                                <p:cTn id="275" presetID="22" presetClass="entr" presetSubtype="4" fill="hold" nodeType="withEffect">
                                  <p:childTnLst>
                                    <p:set>
                                      <p:cBhvr>
                                        <p:cTn id="276" dur="1" fill="hold">
                                          <p:stCondLst>
                                            <p:cond delay="0"/>
                                          </p:stCondLst>
                                        </p:cTn>
                                        <p:tgtEl>
                                          <p:spTgt spid="400"/>
                                        </p:tgtEl>
                                        <p:attrNameLst>
                                          <p:attrName>style.visibility</p:attrName>
                                        </p:attrNameLst>
                                      </p:cBhvr>
                                      <p:to>
                                        <p:strVal val="visible"/>
                                      </p:to>
                                    </p:set>
                                    <p:animEffect transition="in" filter="wipe(down)">
                                      <p:cBhvr>
                                        <p:cTn id="277" dur="750"/>
                                        <p:tgtEl>
                                          <p:spTgt spid="400"/>
                                        </p:tgtEl>
                                      </p:cBhvr>
                                    </p:animEffect>
                                  </p:childTnLst>
                                </p:cTn>
                              </p:par>
                              <p:par>
                                <p:cTn id="278" presetID="22" presetClass="entr" presetSubtype="4" fill="hold" nodeType="withEffect">
                                  <p:childTnLst>
                                    <p:set>
                                      <p:cBhvr>
                                        <p:cTn id="279" dur="1" fill="hold">
                                          <p:stCondLst>
                                            <p:cond delay="0"/>
                                          </p:stCondLst>
                                        </p:cTn>
                                        <p:tgtEl>
                                          <p:spTgt spid="377"/>
                                        </p:tgtEl>
                                        <p:attrNameLst>
                                          <p:attrName>style.visibility</p:attrName>
                                        </p:attrNameLst>
                                      </p:cBhvr>
                                      <p:to>
                                        <p:strVal val="visible"/>
                                      </p:to>
                                    </p:set>
                                    <p:animEffect transition="in" filter="wipe(down)">
                                      <p:cBhvr>
                                        <p:cTn id="280" dur="750"/>
                                        <p:tgtEl>
                                          <p:spTgt spid="377"/>
                                        </p:tgtEl>
                                      </p:cBhvr>
                                    </p:animEffect>
                                  </p:childTnLst>
                                </p:cTn>
                              </p:par>
                              <p:par>
                                <p:cTn id="281" presetID="22" presetClass="entr" presetSubtype="4" fill="hold" nodeType="withEffect">
                                  <p:childTnLst>
                                    <p:set>
                                      <p:cBhvr>
                                        <p:cTn id="282" dur="1" fill="hold">
                                          <p:stCondLst>
                                            <p:cond delay="0"/>
                                          </p:stCondLst>
                                        </p:cTn>
                                        <p:tgtEl>
                                          <p:spTgt spid="386"/>
                                        </p:tgtEl>
                                        <p:attrNameLst>
                                          <p:attrName>style.visibility</p:attrName>
                                        </p:attrNameLst>
                                      </p:cBhvr>
                                      <p:to>
                                        <p:strVal val="visible"/>
                                      </p:to>
                                    </p:set>
                                    <p:animEffect transition="in" filter="wipe(down)">
                                      <p:cBhvr>
                                        <p:cTn id="283" dur="750"/>
                                        <p:tgtEl>
                                          <p:spTgt spid="386"/>
                                        </p:tgtEl>
                                      </p:cBhvr>
                                    </p:animEffect>
                                  </p:childTnLst>
                                </p:cTn>
                              </p:par>
                              <p:par>
                                <p:cTn id="284" presetID="22" presetClass="entr" presetSubtype="4" fill="hold" nodeType="withEffect">
                                  <p:childTnLst>
                                    <p:set>
                                      <p:cBhvr>
                                        <p:cTn id="285" dur="1" fill="hold">
                                          <p:stCondLst>
                                            <p:cond delay="0"/>
                                          </p:stCondLst>
                                        </p:cTn>
                                        <p:tgtEl>
                                          <p:spTgt spid="380"/>
                                        </p:tgtEl>
                                        <p:attrNameLst>
                                          <p:attrName>style.visibility</p:attrName>
                                        </p:attrNameLst>
                                      </p:cBhvr>
                                      <p:to>
                                        <p:strVal val="visible"/>
                                      </p:to>
                                    </p:set>
                                    <p:animEffect transition="in" filter="wipe(down)">
                                      <p:cBhvr>
                                        <p:cTn id="286" dur="750"/>
                                        <p:tgtEl>
                                          <p:spTgt spid="380"/>
                                        </p:tgtEl>
                                      </p:cBhvr>
                                    </p:animEffect>
                                  </p:childTnLst>
                                </p:cTn>
                              </p:par>
                              <p:par>
                                <p:cTn id="287" presetID="22" presetClass="entr" presetSubtype="4" fill="hold" nodeType="withEffect">
                                  <p:childTnLst>
                                    <p:set>
                                      <p:cBhvr>
                                        <p:cTn id="288" dur="1" fill="hold">
                                          <p:stCondLst>
                                            <p:cond delay="0"/>
                                          </p:stCondLst>
                                        </p:cTn>
                                        <p:tgtEl>
                                          <p:spTgt spid="381"/>
                                        </p:tgtEl>
                                        <p:attrNameLst>
                                          <p:attrName>style.visibility</p:attrName>
                                        </p:attrNameLst>
                                      </p:cBhvr>
                                      <p:to>
                                        <p:strVal val="visible"/>
                                      </p:to>
                                    </p:set>
                                    <p:animEffect transition="in" filter="wipe(down)">
                                      <p:cBhvr>
                                        <p:cTn id="289" dur="750"/>
                                        <p:tgtEl>
                                          <p:spTgt spid="381"/>
                                        </p:tgtEl>
                                      </p:cBhvr>
                                    </p:animEffect>
                                  </p:childTnLst>
                                </p:cTn>
                              </p:par>
                              <p:par>
                                <p:cTn id="290" presetID="22" presetClass="entr" presetSubtype="4" fill="hold" nodeType="withEffect">
                                  <p:childTnLst>
                                    <p:set>
                                      <p:cBhvr>
                                        <p:cTn id="291" dur="1" fill="hold">
                                          <p:stCondLst>
                                            <p:cond delay="0"/>
                                          </p:stCondLst>
                                        </p:cTn>
                                        <p:tgtEl>
                                          <p:spTgt spid="387"/>
                                        </p:tgtEl>
                                        <p:attrNameLst>
                                          <p:attrName>style.visibility</p:attrName>
                                        </p:attrNameLst>
                                      </p:cBhvr>
                                      <p:to>
                                        <p:strVal val="visible"/>
                                      </p:to>
                                    </p:set>
                                    <p:animEffect transition="in" filter="wipe(down)">
                                      <p:cBhvr>
                                        <p:cTn id="292" dur="750"/>
                                        <p:tgtEl>
                                          <p:spTgt spid="387"/>
                                        </p:tgtEl>
                                      </p:cBhvr>
                                    </p:animEffect>
                                  </p:childTnLst>
                                </p:cTn>
                              </p:par>
                              <p:par>
                                <p:cTn id="293" presetID="22" presetClass="entr" presetSubtype="4" fill="hold" nodeType="withEffect">
                                  <p:childTnLst>
                                    <p:set>
                                      <p:cBhvr>
                                        <p:cTn id="294" dur="1" fill="hold">
                                          <p:stCondLst>
                                            <p:cond delay="0"/>
                                          </p:stCondLst>
                                        </p:cTn>
                                        <p:tgtEl>
                                          <p:spTgt spid="385"/>
                                        </p:tgtEl>
                                        <p:attrNameLst>
                                          <p:attrName>style.visibility</p:attrName>
                                        </p:attrNameLst>
                                      </p:cBhvr>
                                      <p:to>
                                        <p:strVal val="visible"/>
                                      </p:to>
                                    </p:set>
                                    <p:animEffect transition="in" filter="wipe(down)">
                                      <p:cBhvr>
                                        <p:cTn id="295" dur="750"/>
                                        <p:tgtEl>
                                          <p:spTgt spid="385"/>
                                        </p:tgtEl>
                                      </p:cBhvr>
                                    </p:animEffect>
                                  </p:childTnLst>
                                </p:cTn>
                              </p:par>
                              <p:par>
                                <p:cTn id="296" presetID="22" presetClass="entr" presetSubtype="4" fill="hold" nodeType="withEffect">
                                  <p:childTnLst>
                                    <p:set>
                                      <p:cBhvr>
                                        <p:cTn id="297" dur="1" fill="hold">
                                          <p:stCondLst>
                                            <p:cond delay="0"/>
                                          </p:stCondLst>
                                        </p:cTn>
                                        <p:tgtEl>
                                          <p:spTgt spid="384"/>
                                        </p:tgtEl>
                                        <p:attrNameLst>
                                          <p:attrName>style.visibility</p:attrName>
                                        </p:attrNameLst>
                                      </p:cBhvr>
                                      <p:to>
                                        <p:strVal val="visible"/>
                                      </p:to>
                                    </p:set>
                                    <p:animEffect transition="in" filter="wipe(down)">
                                      <p:cBhvr>
                                        <p:cTn id="298" dur="750"/>
                                        <p:tgtEl>
                                          <p:spTgt spid="384"/>
                                        </p:tgtEl>
                                      </p:cBhvr>
                                    </p:animEffect>
                                  </p:childTnLst>
                                </p:cTn>
                              </p:par>
                              <p:par>
                                <p:cTn id="299" presetID="22" presetClass="entr" presetSubtype="4" fill="hold" nodeType="withEffect">
                                  <p:childTnLst>
                                    <p:set>
                                      <p:cBhvr>
                                        <p:cTn id="300" dur="1" fill="hold">
                                          <p:stCondLst>
                                            <p:cond delay="0"/>
                                          </p:stCondLst>
                                        </p:cTn>
                                        <p:tgtEl>
                                          <p:spTgt spid="375"/>
                                        </p:tgtEl>
                                        <p:attrNameLst>
                                          <p:attrName>style.visibility</p:attrName>
                                        </p:attrNameLst>
                                      </p:cBhvr>
                                      <p:to>
                                        <p:strVal val="visible"/>
                                      </p:to>
                                    </p:set>
                                    <p:animEffect transition="in" filter="wipe(down)">
                                      <p:cBhvr>
                                        <p:cTn id="301" dur="750"/>
                                        <p:tgtEl>
                                          <p:spTgt spid="375"/>
                                        </p:tgtEl>
                                      </p:cBhvr>
                                    </p:animEffect>
                                  </p:childTnLst>
                                </p:cTn>
                              </p:par>
                              <p:par>
                                <p:cTn id="302" presetID="22" presetClass="entr" presetSubtype="4" fill="hold" nodeType="withEffect">
                                  <p:childTnLst>
                                    <p:set>
                                      <p:cBhvr>
                                        <p:cTn id="303" dur="1" fill="hold">
                                          <p:stCondLst>
                                            <p:cond delay="0"/>
                                          </p:stCondLst>
                                        </p:cTn>
                                        <p:tgtEl>
                                          <p:spTgt spid="376"/>
                                        </p:tgtEl>
                                        <p:attrNameLst>
                                          <p:attrName>style.visibility</p:attrName>
                                        </p:attrNameLst>
                                      </p:cBhvr>
                                      <p:to>
                                        <p:strVal val="visible"/>
                                      </p:to>
                                    </p:set>
                                    <p:animEffect transition="in" filter="wipe(down)">
                                      <p:cBhvr>
                                        <p:cTn id="304" dur="750"/>
                                        <p:tgtEl>
                                          <p:spTgt spid="376"/>
                                        </p:tgtEl>
                                      </p:cBhvr>
                                    </p:animEffect>
                                  </p:childTnLst>
                                </p:cTn>
                              </p:par>
                              <p:par>
                                <p:cTn id="305" presetID="22" presetClass="entr" presetSubtype="4" fill="hold" nodeType="withEffect">
                                  <p:childTnLst>
                                    <p:set>
                                      <p:cBhvr>
                                        <p:cTn id="306" dur="1" fill="hold">
                                          <p:stCondLst>
                                            <p:cond delay="0"/>
                                          </p:stCondLst>
                                        </p:cTn>
                                        <p:tgtEl>
                                          <p:spTgt spid="390"/>
                                        </p:tgtEl>
                                        <p:attrNameLst>
                                          <p:attrName>style.visibility</p:attrName>
                                        </p:attrNameLst>
                                      </p:cBhvr>
                                      <p:to>
                                        <p:strVal val="visible"/>
                                      </p:to>
                                    </p:set>
                                    <p:animEffect transition="in" filter="wipe(down)">
                                      <p:cBhvr>
                                        <p:cTn id="307" dur="750"/>
                                        <p:tgtEl>
                                          <p:spTgt spid="390"/>
                                        </p:tgtEl>
                                      </p:cBhvr>
                                    </p:animEffect>
                                  </p:childTnLst>
                                </p:cTn>
                              </p:par>
                              <p:par>
                                <p:cTn id="308" presetID="22" presetClass="entr" presetSubtype="4" fill="hold" nodeType="withEffect">
                                  <p:childTnLst>
                                    <p:set>
                                      <p:cBhvr>
                                        <p:cTn id="309" dur="1" fill="hold">
                                          <p:stCondLst>
                                            <p:cond delay="0"/>
                                          </p:stCondLst>
                                        </p:cTn>
                                        <p:tgtEl>
                                          <p:spTgt spid="383"/>
                                        </p:tgtEl>
                                        <p:attrNameLst>
                                          <p:attrName>style.visibility</p:attrName>
                                        </p:attrNameLst>
                                      </p:cBhvr>
                                      <p:to>
                                        <p:strVal val="visible"/>
                                      </p:to>
                                    </p:set>
                                    <p:animEffect transition="in" filter="wipe(down)">
                                      <p:cBhvr>
                                        <p:cTn id="310" dur="750"/>
                                        <p:tgtEl>
                                          <p:spTgt spid="383"/>
                                        </p:tgtEl>
                                      </p:cBhvr>
                                    </p:animEffect>
                                  </p:childTnLst>
                                </p:cTn>
                              </p:par>
                              <p:par>
                                <p:cTn id="311" presetID="22" presetClass="entr" presetSubtype="4" fill="hold" nodeType="withEffect">
                                  <p:childTnLst>
                                    <p:set>
                                      <p:cBhvr>
                                        <p:cTn id="312" dur="1" fill="hold">
                                          <p:stCondLst>
                                            <p:cond delay="0"/>
                                          </p:stCondLst>
                                        </p:cTn>
                                        <p:tgtEl>
                                          <p:spTgt spid="405"/>
                                        </p:tgtEl>
                                        <p:attrNameLst>
                                          <p:attrName>style.visibility</p:attrName>
                                        </p:attrNameLst>
                                      </p:cBhvr>
                                      <p:to>
                                        <p:strVal val="visible"/>
                                      </p:to>
                                    </p:set>
                                    <p:animEffect transition="in" filter="wipe(down)">
                                      <p:cBhvr>
                                        <p:cTn id="313" dur="750"/>
                                        <p:tgtEl>
                                          <p:spTgt spid="405"/>
                                        </p:tgtEl>
                                      </p:cBhvr>
                                    </p:animEffect>
                                  </p:childTnLst>
                                </p:cTn>
                              </p:par>
                              <p:par>
                                <p:cTn id="314" presetID="22" presetClass="entr" presetSubtype="4" fill="hold" nodeType="withEffect">
                                  <p:childTnLst>
                                    <p:set>
                                      <p:cBhvr>
                                        <p:cTn id="315" dur="1" fill="hold">
                                          <p:stCondLst>
                                            <p:cond delay="0"/>
                                          </p:stCondLst>
                                        </p:cTn>
                                        <p:tgtEl>
                                          <p:spTgt spid="391"/>
                                        </p:tgtEl>
                                        <p:attrNameLst>
                                          <p:attrName>style.visibility</p:attrName>
                                        </p:attrNameLst>
                                      </p:cBhvr>
                                      <p:to>
                                        <p:strVal val="visible"/>
                                      </p:to>
                                    </p:set>
                                    <p:animEffect transition="in" filter="wipe(down)">
                                      <p:cBhvr>
                                        <p:cTn id="316" dur="750"/>
                                        <p:tgtEl>
                                          <p:spTgt spid="391"/>
                                        </p:tgtEl>
                                      </p:cBhvr>
                                    </p:animEffect>
                                  </p:childTnLst>
                                </p:cTn>
                              </p:par>
                              <p:par>
                                <p:cTn id="317" presetID="22" presetClass="entr" presetSubtype="4" fill="hold" nodeType="withEffect">
                                  <p:childTnLst>
                                    <p:set>
                                      <p:cBhvr>
                                        <p:cTn id="318" dur="1" fill="hold">
                                          <p:stCondLst>
                                            <p:cond delay="0"/>
                                          </p:stCondLst>
                                        </p:cTn>
                                        <p:tgtEl>
                                          <p:spTgt spid="388"/>
                                        </p:tgtEl>
                                        <p:attrNameLst>
                                          <p:attrName>style.visibility</p:attrName>
                                        </p:attrNameLst>
                                      </p:cBhvr>
                                      <p:to>
                                        <p:strVal val="visible"/>
                                      </p:to>
                                    </p:set>
                                    <p:animEffect transition="in" filter="wipe(down)">
                                      <p:cBhvr>
                                        <p:cTn id="319" dur="750"/>
                                        <p:tgtEl>
                                          <p:spTgt spid="388"/>
                                        </p:tgtEl>
                                      </p:cBhvr>
                                    </p:animEffect>
                                  </p:childTnLst>
                                </p:cTn>
                              </p:par>
                              <p:par>
                                <p:cTn id="320" presetID="22" presetClass="entr" presetSubtype="4" fill="hold" nodeType="withEffect">
                                  <p:childTnLst>
                                    <p:set>
                                      <p:cBhvr>
                                        <p:cTn id="321" dur="1" fill="hold">
                                          <p:stCondLst>
                                            <p:cond delay="0"/>
                                          </p:stCondLst>
                                        </p:cTn>
                                        <p:tgtEl>
                                          <p:spTgt spid="402"/>
                                        </p:tgtEl>
                                        <p:attrNameLst>
                                          <p:attrName>style.visibility</p:attrName>
                                        </p:attrNameLst>
                                      </p:cBhvr>
                                      <p:to>
                                        <p:strVal val="visible"/>
                                      </p:to>
                                    </p:set>
                                    <p:animEffect transition="in" filter="wipe(down)">
                                      <p:cBhvr>
                                        <p:cTn id="322" dur="750"/>
                                        <p:tgtEl>
                                          <p:spTgt spid="402"/>
                                        </p:tgtEl>
                                      </p:cBhvr>
                                    </p:animEffect>
                                  </p:childTnLst>
                                </p:cTn>
                              </p:par>
                              <p:par>
                                <p:cTn id="323" presetID="1" presetClass="exit" presetSubtype="0" fill="hold" grpId="1" nodeType="withEffect">
                                  <p:childTnLst>
                                    <p:set>
                                      <p:cBhvr>
                                        <p:cTn id="324" dur="1" fill="hold">
                                          <p:stCondLst>
                                            <p:cond delay="0"/>
                                          </p:stCondLst>
                                        </p:cTn>
                                        <p:tgtEl>
                                          <p:spTgt spid="349"/>
                                        </p:tgtEl>
                                        <p:attrNameLst>
                                          <p:attrName>style.visibility</p:attrName>
                                        </p:attrNameLst>
                                      </p:cBhvr>
                                      <p:to>
                                        <p:strVal val="hidden"/>
                                      </p:to>
                                    </p:set>
                                  </p:childTnLst>
                                </p:cTn>
                              </p:par>
                              <p:par>
                                <p:cTn id="325" presetID="1" presetClass="exit" presetSubtype="0" fill="hold" nodeType="withEffect">
                                  <p:childTnLst>
                                    <p:set>
                                      <p:cBhvr>
                                        <p:cTn id="326" dur="1" fill="hold">
                                          <p:stCondLst>
                                            <p:cond delay="0"/>
                                          </p:stCondLst>
                                        </p:cTn>
                                        <p:tgtEl>
                                          <p:spTgt spid="350"/>
                                        </p:tgtEl>
                                        <p:attrNameLst>
                                          <p:attrName>style.visibility</p:attrName>
                                        </p:attrNameLst>
                                      </p:cBhvr>
                                      <p:to>
                                        <p:strVal val="hidden"/>
                                      </p:to>
                                    </p:set>
                                  </p:childTnLst>
                                </p:cTn>
                              </p:par>
                              <p:par>
                                <p:cTn id="327" presetID="1" presetClass="exit" presetSubtype="0" fill="hold" nodeType="withEffect">
                                  <p:childTnLst>
                                    <p:set>
                                      <p:cBhvr>
                                        <p:cTn id="328" dur="1" fill="hold">
                                          <p:stCondLst>
                                            <p:cond delay="0"/>
                                          </p:stCondLst>
                                        </p:cTn>
                                        <p:tgtEl>
                                          <p:spTgt spid="378"/>
                                        </p:tgtEl>
                                        <p:attrNameLst>
                                          <p:attrName>style.visibility</p:attrName>
                                        </p:attrNameLst>
                                      </p:cBhvr>
                                      <p:to>
                                        <p:strVal val="hidden"/>
                                      </p:to>
                                    </p:set>
                                  </p:childTnLst>
                                </p:cTn>
                              </p:par>
                              <p:par>
                                <p:cTn id="329" presetID="1" presetClass="exit" presetSubtype="0" fill="hold" nodeType="withEffect">
                                  <p:childTnLst>
                                    <p:set>
                                      <p:cBhvr>
                                        <p:cTn id="330" dur="1" fill="hold">
                                          <p:stCondLst>
                                            <p:cond delay="0"/>
                                          </p:stCondLst>
                                        </p:cTn>
                                        <p:tgtEl>
                                          <p:spTgt spid="409"/>
                                        </p:tgtEl>
                                        <p:attrNameLst>
                                          <p:attrName>style.visibility</p:attrName>
                                        </p:attrNameLst>
                                      </p:cBhvr>
                                      <p:to>
                                        <p:strVal val="hidden"/>
                                      </p:to>
                                    </p:set>
                                  </p:childTnLst>
                                </p:cTn>
                              </p:par>
                              <p:par>
                                <p:cTn id="331" presetID="1" presetClass="exit" presetSubtype="0" fill="hold" nodeType="withEffect">
                                  <p:childTnLst>
                                    <p:set>
                                      <p:cBhvr>
                                        <p:cTn id="332" dur="1" fill="hold">
                                          <p:stCondLst>
                                            <p:cond delay="0"/>
                                          </p:stCondLst>
                                        </p:cTn>
                                        <p:tgtEl>
                                          <p:spTgt spid="406"/>
                                        </p:tgtEl>
                                        <p:attrNameLst>
                                          <p:attrName>style.visibility</p:attrName>
                                        </p:attrNameLst>
                                      </p:cBhvr>
                                      <p:to>
                                        <p:strVal val="hidden"/>
                                      </p:to>
                                    </p:set>
                                  </p:childTnLst>
                                </p:cTn>
                              </p:par>
                              <p:par>
                                <p:cTn id="333" presetID="1" presetClass="exit" presetSubtype="0" fill="hold" nodeType="withEffect">
                                  <p:childTnLst>
                                    <p:set>
                                      <p:cBhvr>
                                        <p:cTn id="334" dur="1" fill="hold">
                                          <p:stCondLst>
                                            <p:cond delay="0"/>
                                          </p:stCondLst>
                                        </p:cTn>
                                        <p:tgtEl>
                                          <p:spTgt spid="410"/>
                                        </p:tgtEl>
                                        <p:attrNameLst>
                                          <p:attrName>style.visibility</p:attrName>
                                        </p:attrNameLst>
                                      </p:cBhvr>
                                      <p:to>
                                        <p:strVal val="hidden"/>
                                      </p:to>
                                    </p:set>
                                  </p:childTnLst>
                                </p:cTn>
                              </p:par>
                              <p:par>
                                <p:cTn id="335" presetID="1" presetClass="exit" presetSubtype="0" fill="hold" nodeType="withEffect">
                                  <p:childTnLst>
                                    <p:set>
                                      <p:cBhvr>
                                        <p:cTn id="336" dur="1" fill="hold">
                                          <p:stCondLst>
                                            <p:cond delay="0"/>
                                          </p:stCondLst>
                                        </p:cTn>
                                        <p:tgtEl>
                                          <p:spTgt spid="404"/>
                                        </p:tgtEl>
                                        <p:attrNameLst>
                                          <p:attrName>style.visibility</p:attrName>
                                        </p:attrNameLst>
                                      </p:cBhvr>
                                      <p:to>
                                        <p:strVal val="hidden"/>
                                      </p:to>
                                    </p:set>
                                  </p:childTnLst>
                                </p:cTn>
                              </p:par>
                              <p:par>
                                <p:cTn id="337" presetID="1" presetClass="exit" presetSubtype="0" fill="hold" nodeType="withEffect">
                                  <p:childTnLst>
                                    <p:set>
                                      <p:cBhvr>
                                        <p:cTn id="338" dur="1" fill="hold">
                                          <p:stCondLst>
                                            <p:cond delay="0"/>
                                          </p:stCondLst>
                                        </p:cTn>
                                        <p:tgtEl>
                                          <p:spTgt spid="403"/>
                                        </p:tgtEl>
                                        <p:attrNameLst>
                                          <p:attrName>style.visibility</p:attrName>
                                        </p:attrNameLst>
                                      </p:cBhvr>
                                      <p:to>
                                        <p:strVal val="hidden"/>
                                      </p:to>
                                    </p:set>
                                  </p:childTnLst>
                                </p:cTn>
                              </p:par>
                              <p:par>
                                <p:cTn id="339" presetID="1" presetClass="exit" presetSubtype="0" fill="hold" nodeType="withEffect">
                                  <p:childTnLst>
                                    <p:set>
                                      <p:cBhvr>
                                        <p:cTn id="340" dur="1" fill="hold">
                                          <p:stCondLst>
                                            <p:cond delay="0"/>
                                          </p:stCondLst>
                                        </p:cTn>
                                        <p:tgtEl>
                                          <p:spTgt spid="401"/>
                                        </p:tgtEl>
                                        <p:attrNameLst>
                                          <p:attrName>style.visibility</p:attrName>
                                        </p:attrNameLst>
                                      </p:cBhvr>
                                      <p:to>
                                        <p:strVal val="hidden"/>
                                      </p:to>
                                    </p:set>
                                  </p:childTnLst>
                                </p:cTn>
                              </p:par>
                              <p:par>
                                <p:cTn id="341" presetID="1" presetClass="exit" presetSubtype="0" fill="hold" nodeType="withEffect">
                                  <p:childTnLst>
                                    <p:set>
                                      <p:cBhvr>
                                        <p:cTn id="342" dur="1" fill="hold">
                                          <p:stCondLst>
                                            <p:cond delay="0"/>
                                          </p:stCondLst>
                                        </p:cTn>
                                        <p:tgtEl>
                                          <p:spTgt spid="394"/>
                                        </p:tgtEl>
                                        <p:attrNameLst>
                                          <p:attrName>style.visibility</p:attrName>
                                        </p:attrNameLst>
                                      </p:cBhvr>
                                      <p:to>
                                        <p:strVal val="hidden"/>
                                      </p:to>
                                    </p:set>
                                  </p:childTnLst>
                                </p:cTn>
                              </p:par>
                              <p:par>
                                <p:cTn id="343" presetID="1" presetClass="exit" presetSubtype="0" fill="hold" nodeType="withEffect">
                                  <p:childTnLst>
                                    <p:set>
                                      <p:cBhvr>
                                        <p:cTn id="344" dur="1" fill="hold">
                                          <p:stCondLst>
                                            <p:cond delay="0"/>
                                          </p:stCondLst>
                                        </p:cTn>
                                        <p:tgtEl>
                                          <p:spTgt spid="393"/>
                                        </p:tgtEl>
                                        <p:attrNameLst>
                                          <p:attrName>style.visibility</p:attrName>
                                        </p:attrNameLst>
                                      </p:cBhvr>
                                      <p:to>
                                        <p:strVal val="hidden"/>
                                      </p:to>
                                    </p:set>
                                  </p:childTnLst>
                                </p:cTn>
                              </p:par>
                              <p:par>
                                <p:cTn id="345" presetID="1" presetClass="exit" presetSubtype="0" fill="hold" nodeType="withEffect">
                                  <p:childTnLst>
                                    <p:set>
                                      <p:cBhvr>
                                        <p:cTn id="346" dur="1" fill="hold">
                                          <p:stCondLst>
                                            <p:cond delay="0"/>
                                          </p:stCondLst>
                                        </p:cTn>
                                        <p:tgtEl>
                                          <p:spTgt spid="392"/>
                                        </p:tgtEl>
                                        <p:attrNameLst>
                                          <p:attrName>style.visibility</p:attrName>
                                        </p:attrNameLst>
                                      </p:cBhvr>
                                      <p:to>
                                        <p:strVal val="hidden"/>
                                      </p:to>
                                    </p:set>
                                  </p:childTnLst>
                                </p:cTn>
                              </p:par>
                              <p:par>
                                <p:cTn id="347" presetID="1" presetClass="exit" presetSubtype="0" fill="hold" nodeType="withEffect">
                                  <p:childTnLst>
                                    <p:set>
                                      <p:cBhvr>
                                        <p:cTn id="348" dur="1" fill="hold">
                                          <p:stCondLst>
                                            <p:cond delay="0"/>
                                          </p:stCondLst>
                                        </p:cTn>
                                        <p:tgtEl>
                                          <p:spTgt spid="389"/>
                                        </p:tgtEl>
                                        <p:attrNameLst>
                                          <p:attrName>style.visibility</p:attrName>
                                        </p:attrNameLst>
                                      </p:cBhvr>
                                      <p:to>
                                        <p:strVal val="hidden"/>
                                      </p:to>
                                    </p:set>
                                  </p:childTnLst>
                                </p:cTn>
                              </p:par>
                              <p:par>
                                <p:cTn id="349" presetID="1" presetClass="exit" presetSubtype="0" fill="hold" nodeType="withEffect">
                                  <p:childTnLst>
                                    <p:set>
                                      <p:cBhvr>
                                        <p:cTn id="350" dur="1" fill="hold">
                                          <p:stCondLst>
                                            <p:cond delay="0"/>
                                          </p:stCondLst>
                                        </p:cTn>
                                        <p:tgtEl>
                                          <p:spTgt spid="395"/>
                                        </p:tgtEl>
                                        <p:attrNameLst>
                                          <p:attrName>style.visibility</p:attrName>
                                        </p:attrNameLst>
                                      </p:cBhvr>
                                      <p:to>
                                        <p:strVal val="hidden"/>
                                      </p:to>
                                    </p:set>
                                  </p:childTnLst>
                                </p:cTn>
                              </p:par>
                              <p:par>
                                <p:cTn id="351" presetID="1" presetClass="exit" presetSubtype="0" fill="hold" nodeType="withEffect">
                                  <p:childTnLst>
                                    <p:set>
                                      <p:cBhvr>
                                        <p:cTn id="352" dur="1" fill="hold">
                                          <p:stCondLst>
                                            <p:cond delay="0"/>
                                          </p:stCondLst>
                                        </p:cTn>
                                        <p:tgtEl>
                                          <p:spTgt spid="396"/>
                                        </p:tgtEl>
                                        <p:attrNameLst>
                                          <p:attrName>style.visibility</p:attrName>
                                        </p:attrNameLst>
                                      </p:cBhvr>
                                      <p:to>
                                        <p:strVal val="hidden"/>
                                      </p:to>
                                    </p:set>
                                  </p:childTnLst>
                                </p:cTn>
                              </p:par>
                              <p:par>
                                <p:cTn id="353" presetID="1" presetClass="exit" presetSubtype="0" fill="hold" nodeType="withEffect">
                                  <p:childTnLst>
                                    <p:set>
                                      <p:cBhvr>
                                        <p:cTn id="354" dur="1" fill="hold">
                                          <p:stCondLst>
                                            <p:cond delay="0"/>
                                          </p:stCondLst>
                                        </p:cTn>
                                        <p:tgtEl>
                                          <p:spTgt spid="398"/>
                                        </p:tgtEl>
                                        <p:attrNameLst>
                                          <p:attrName>style.visibility</p:attrName>
                                        </p:attrNameLst>
                                      </p:cBhvr>
                                      <p:to>
                                        <p:strVal val="hidden"/>
                                      </p:to>
                                    </p:set>
                                  </p:childTnLst>
                                </p:cTn>
                              </p:par>
                              <p:par>
                                <p:cTn id="355" presetID="1" presetClass="exit" presetSubtype="0" fill="hold" nodeType="withEffect">
                                  <p:childTnLst>
                                    <p:set>
                                      <p:cBhvr>
                                        <p:cTn id="356" dur="1" fill="hold">
                                          <p:stCondLst>
                                            <p:cond delay="0"/>
                                          </p:stCondLst>
                                        </p:cTn>
                                        <p:tgtEl>
                                          <p:spTgt spid="399"/>
                                        </p:tgtEl>
                                        <p:attrNameLst>
                                          <p:attrName>style.visibility</p:attrName>
                                        </p:attrNameLst>
                                      </p:cBhvr>
                                      <p:to>
                                        <p:strVal val="hidden"/>
                                      </p:to>
                                    </p:set>
                                  </p:childTnLst>
                                </p:cTn>
                              </p:par>
                              <p:par>
                                <p:cTn id="357" presetID="1" presetClass="exit" presetSubtype="0" fill="hold" nodeType="withEffect">
                                  <p:childTnLst>
                                    <p:set>
                                      <p:cBhvr>
                                        <p:cTn id="358" dur="1" fill="hold">
                                          <p:stCondLst>
                                            <p:cond delay="0"/>
                                          </p:stCondLst>
                                        </p:cTn>
                                        <p:tgtEl>
                                          <p:spTgt spid="397"/>
                                        </p:tgtEl>
                                        <p:attrNameLst>
                                          <p:attrName>style.visibility</p:attrName>
                                        </p:attrNameLst>
                                      </p:cBhvr>
                                      <p:to>
                                        <p:strVal val="hidden"/>
                                      </p:to>
                                    </p:set>
                                  </p:childTnLst>
                                </p:cTn>
                              </p:par>
                              <p:par>
                                <p:cTn id="359" presetID="1" presetClass="exit" presetSubtype="0" fill="hold" nodeType="withEffect">
                                  <p:childTnLst>
                                    <p:set>
                                      <p:cBhvr>
                                        <p:cTn id="360" dur="1" fill="hold">
                                          <p:stCondLst>
                                            <p:cond delay="0"/>
                                          </p:stCondLst>
                                        </p:cTn>
                                        <p:tgtEl>
                                          <p:spTgt spid="407"/>
                                        </p:tgtEl>
                                        <p:attrNameLst>
                                          <p:attrName>style.visibility</p:attrName>
                                        </p:attrNameLst>
                                      </p:cBhvr>
                                      <p:to>
                                        <p:strVal val="hidden"/>
                                      </p:to>
                                    </p:set>
                                  </p:childTnLst>
                                </p:cTn>
                              </p:par>
                              <p:par>
                                <p:cTn id="361" presetID="1" presetClass="exit" presetSubtype="0" fill="hold" nodeType="withEffect">
                                  <p:childTnLst>
                                    <p:set>
                                      <p:cBhvr>
                                        <p:cTn id="362" dur="1" fill="hold">
                                          <p:stCondLst>
                                            <p:cond delay="0"/>
                                          </p:stCondLst>
                                        </p:cTn>
                                        <p:tgtEl>
                                          <p:spTgt spid="408"/>
                                        </p:tgtEl>
                                        <p:attrNameLst>
                                          <p:attrName>style.visibility</p:attrName>
                                        </p:attrNameLst>
                                      </p:cBhvr>
                                      <p:to>
                                        <p:strVal val="hidden"/>
                                      </p:to>
                                    </p:set>
                                  </p:childTnLst>
                                </p:cTn>
                              </p:par>
                              <p:par>
                                <p:cTn id="363" presetID="1" presetClass="exit" presetSubtype="0" fill="hold" nodeType="withEffect">
                                  <p:childTnLst>
                                    <p:set>
                                      <p:cBhvr>
                                        <p:cTn id="364" dur="1" fill="hold">
                                          <p:stCondLst>
                                            <p:cond delay="0"/>
                                          </p:stCondLst>
                                        </p:cTn>
                                        <p:tgtEl>
                                          <p:spTgt spid="382"/>
                                        </p:tgtEl>
                                        <p:attrNameLst>
                                          <p:attrName>style.visibility</p:attrName>
                                        </p:attrNameLst>
                                      </p:cBhvr>
                                      <p:to>
                                        <p:strVal val="hidden"/>
                                      </p:to>
                                    </p:set>
                                  </p:childTnLst>
                                </p:cTn>
                              </p:par>
                              <p:par>
                                <p:cTn id="365" presetID="1" presetClass="exit" presetSubtype="0" fill="hold" nodeType="withEffect">
                                  <p:childTnLst>
                                    <p:set>
                                      <p:cBhvr>
                                        <p:cTn id="366" dur="1" fill="hold">
                                          <p:stCondLst>
                                            <p:cond delay="0"/>
                                          </p:stCondLst>
                                        </p:cTn>
                                        <p:tgtEl>
                                          <p:spTgt spid="379"/>
                                        </p:tgtEl>
                                        <p:attrNameLst>
                                          <p:attrName>style.visibility</p:attrName>
                                        </p:attrNameLst>
                                      </p:cBhvr>
                                      <p:to>
                                        <p:strVal val="hidden"/>
                                      </p:to>
                                    </p:set>
                                  </p:childTnLst>
                                </p:cTn>
                              </p:par>
                              <p:par>
                                <p:cTn id="367" presetID="1" presetClass="exit" presetSubtype="0" fill="hold" nodeType="withEffect">
                                  <p:childTnLst>
                                    <p:set>
                                      <p:cBhvr>
                                        <p:cTn id="368" dur="1" fill="hold">
                                          <p:stCondLst>
                                            <p:cond delay="0"/>
                                          </p:stCondLst>
                                        </p:cTn>
                                        <p:tgtEl>
                                          <p:spTgt spid="400"/>
                                        </p:tgtEl>
                                        <p:attrNameLst>
                                          <p:attrName>style.visibility</p:attrName>
                                        </p:attrNameLst>
                                      </p:cBhvr>
                                      <p:to>
                                        <p:strVal val="hidden"/>
                                      </p:to>
                                    </p:set>
                                  </p:childTnLst>
                                </p:cTn>
                              </p:par>
                              <p:par>
                                <p:cTn id="369" presetID="1" presetClass="exit" presetSubtype="0" fill="hold" nodeType="withEffect">
                                  <p:childTnLst>
                                    <p:set>
                                      <p:cBhvr>
                                        <p:cTn id="370" dur="1" fill="hold">
                                          <p:stCondLst>
                                            <p:cond delay="0"/>
                                          </p:stCondLst>
                                        </p:cTn>
                                        <p:tgtEl>
                                          <p:spTgt spid="377"/>
                                        </p:tgtEl>
                                        <p:attrNameLst>
                                          <p:attrName>style.visibility</p:attrName>
                                        </p:attrNameLst>
                                      </p:cBhvr>
                                      <p:to>
                                        <p:strVal val="hidden"/>
                                      </p:to>
                                    </p:set>
                                  </p:childTnLst>
                                </p:cTn>
                              </p:par>
                              <p:par>
                                <p:cTn id="371" presetID="1" presetClass="exit" presetSubtype="0" fill="hold" nodeType="withEffect">
                                  <p:childTnLst>
                                    <p:set>
                                      <p:cBhvr>
                                        <p:cTn id="372" dur="1" fill="hold">
                                          <p:stCondLst>
                                            <p:cond delay="0"/>
                                          </p:stCondLst>
                                        </p:cTn>
                                        <p:tgtEl>
                                          <p:spTgt spid="386"/>
                                        </p:tgtEl>
                                        <p:attrNameLst>
                                          <p:attrName>style.visibility</p:attrName>
                                        </p:attrNameLst>
                                      </p:cBhvr>
                                      <p:to>
                                        <p:strVal val="hidden"/>
                                      </p:to>
                                    </p:set>
                                  </p:childTnLst>
                                </p:cTn>
                              </p:par>
                              <p:par>
                                <p:cTn id="373" presetID="1" presetClass="exit" presetSubtype="0" fill="hold" nodeType="withEffect">
                                  <p:childTnLst>
                                    <p:set>
                                      <p:cBhvr>
                                        <p:cTn id="374" dur="1" fill="hold">
                                          <p:stCondLst>
                                            <p:cond delay="0"/>
                                          </p:stCondLst>
                                        </p:cTn>
                                        <p:tgtEl>
                                          <p:spTgt spid="380"/>
                                        </p:tgtEl>
                                        <p:attrNameLst>
                                          <p:attrName>style.visibility</p:attrName>
                                        </p:attrNameLst>
                                      </p:cBhvr>
                                      <p:to>
                                        <p:strVal val="hidden"/>
                                      </p:to>
                                    </p:set>
                                  </p:childTnLst>
                                </p:cTn>
                              </p:par>
                              <p:par>
                                <p:cTn id="375" presetID="1" presetClass="exit" presetSubtype="0" fill="hold" nodeType="withEffect">
                                  <p:childTnLst>
                                    <p:set>
                                      <p:cBhvr>
                                        <p:cTn id="376" dur="1" fill="hold">
                                          <p:stCondLst>
                                            <p:cond delay="0"/>
                                          </p:stCondLst>
                                        </p:cTn>
                                        <p:tgtEl>
                                          <p:spTgt spid="381"/>
                                        </p:tgtEl>
                                        <p:attrNameLst>
                                          <p:attrName>style.visibility</p:attrName>
                                        </p:attrNameLst>
                                      </p:cBhvr>
                                      <p:to>
                                        <p:strVal val="hidden"/>
                                      </p:to>
                                    </p:set>
                                  </p:childTnLst>
                                </p:cTn>
                              </p:par>
                              <p:par>
                                <p:cTn id="377" presetID="1" presetClass="exit" presetSubtype="0" fill="hold" nodeType="withEffect">
                                  <p:childTnLst>
                                    <p:set>
                                      <p:cBhvr>
                                        <p:cTn id="378" dur="1" fill="hold">
                                          <p:stCondLst>
                                            <p:cond delay="0"/>
                                          </p:stCondLst>
                                        </p:cTn>
                                        <p:tgtEl>
                                          <p:spTgt spid="387"/>
                                        </p:tgtEl>
                                        <p:attrNameLst>
                                          <p:attrName>style.visibility</p:attrName>
                                        </p:attrNameLst>
                                      </p:cBhvr>
                                      <p:to>
                                        <p:strVal val="hidden"/>
                                      </p:to>
                                    </p:set>
                                  </p:childTnLst>
                                </p:cTn>
                              </p:par>
                              <p:par>
                                <p:cTn id="379" presetID="1" presetClass="exit" presetSubtype="0" fill="hold" nodeType="withEffect">
                                  <p:childTnLst>
                                    <p:set>
                                      <p:cBhvr>
                                        <p:cTn id="380" dur="1" fill="hold">
                                          <p:stCondLst>
                                            <p:cond delay="0"/>
                                          </p:stCondLst>
                                        </p:cTn>
                                        <p:tgtEl>
                                          <p:spTgt spid="385"/>
                                        </p:tgtEl>
                                        <p:attrNameLst>
                                          <p:attrName>style.visibility</p:attrName>
                                        </p:attrNameLst>
                                      </p:cBhvr>
                                      <p:to>
                                        <p:strVal val="hidden"/>
                                      </p:to>
                                    </p:set>
                                  </p:childTnLst>
                                </p:cTn>
                              </p:par>
                              <p:par>
                                <p:cTn id="381" presetID="1" presetClass="exit" presetSubtype="0" fill="hold" nodeType="withEffect">
                                  <p:childTnLst>
                                    <p:set>
                                      <p:cBhvr>
                                        <p:cTn id="382" dur="1" fill="hold">
                                          <p:stCondLst>
                                            <p:cond delay="0"/>
                                          </p:stCondLst>
                                        </p:cTn>
                                        <p:tgtEl>
                                          <p:spTgt spid="384"/>
                                        </p:tgtEl>
                                        <p:attrNameLst>
                                          <p:attrName>style.visibility</p:attrName>
                                        </p:attrNameLst>
                                      </p:cBhvr>
                                      <p:to>
                                        <p:strVal val="hidden"/>
                                      </p:to>
                                    </p:set>
                                  </p:childTnLst>
                                </p:cTn>
                              </p:par>
                              <p:par>
                                <p:cTn id="383" presetID="1" presetClass="exit" presetSubtype="0" fill="hold" nodeType="withEffect">
                                  <p:childTnLst>
                                    <p:set>
                                      <p:cBhvr>
                                        <p:cTn id="384" dur="1" fill="hold">
                                          <p:stCondLst>
                                            <p:cond delay="0"/>
                                          </p:stCondLst>
                                        </p:cTn>
                                        <p:tgtEl>
                                          <p:spTgt spid="375"/>
                                        </p:tgtEl>
                                        <p:attrNameLst>
                                          <p:attrName>style.visibility</p:attrName>
                                        </p:attrNameLst>
                                      </p:cBhvr>
                                      <p:to>
                                        <p:strVal val="hidden"/>
                                      </p:to>
                                    </p:set>
                                  </p:childTnLst>
                                </p:cTn>
                              </p:par>
                              <p:par>
                                <p:cTn id="385" presetID="1" presetClass="exit" presetSubtype="0" fill="hold" nodeType="withEffect">
                                  <p:childTnLst>
                                    <p:set>
                                      <p:cBhvr>
                                        <p:cTn id="386" dur="1" fill="hold">
                                          <p:stCondLst>
                                            <p:cond delay="0"/>
                                          </p:stCondLst>
                                        </p:cTn>
                                        <p:tgtEl>
                                          <p:spTgt spid="376"/>
                                        </p:tgtEl>
                                        <p:attrNameLst>
                                          <p:attrName>style.visibility</p:attrName>
                                        </p:attrNameLst>
                                      </p:cBhvr>
                                      <p:to>
                                        <p:strVal val="hidden"/>
                                      </p:to>
                                    </p:set>
                                  </p:childTnLst>
                                </p:cTn>
                              </p:par>
                              <p:par>
                                <p:cTn id="387" presetID="1" presetClass="exit" presetSubtype="0" fill="hold" nodeType="withEffect">
                                  <p:childTnLst>
                                    <p:set>
                                      <p:cBhvr>
                                        <p:cTn id="388" dur="1" fill="hold">
                                          <p:stCondLst>
                                            <p:cond delay="0"/>
                                          </p:stCondLst>
                                        </p:cTn>
                                        <p:tgtEl>
                                          <p:spTgt spid="390"/>
                                        </p:tgtEl>
                                        <p:attrNameLst>
                                          <p:attrName>style.visibility</p:attrName>
                                        </p:attrNameLst>
                                      </p:cBhvr>
                                      <p:to>
                                        <p:strVal val="hidden"/>
                                      </p:to>
                                    </p:set>
                                  </p:childTnLst>
                                </p:cTn>
                              </p:par>
                              <p:par>
                                <p:cTn id="389" presetID="1" presetClass="exit" presetSubtype="0" fill="hold" nodeType="withEffect">
                                  <p:childTnLst>
                                    <p:set>
                                      <p:cBhvr>
                                        <p:cTn id="390" dur="1" fill="hold">
                                          <p:stCondLst>
                                            <p:cond delay="0"/>
                                          </p:stCondLst>
                                        </p:cTn>
                                        <p:tgtEl>
                                          <p:spTgt spid="383"/>
                                        </p:tgtEl>
                                        <p:attrNameLst>
                                          <p:attrName>style.visibility</p:attrName>
                                        </p:attrNameLst>
                                      </p:cBhvr>
                                      <p:to>
                                        <p:strVal val="hidden"/>
                                      </p:to>
                                    </p:set>
                                  </p:childTnLst>
                                </p:cTn>
                              </p:par>
                              <p:par>
                                <p:cTn id="391" presetID="1" presetClass="exit" presetSubtype="0" fill="hold" nodeType="withEffect">
                                  <p:childTnLst>
                                    <p:set>
                                      <p:cBhvr>
                                        <p:cTn id="392" dur="1" fill="hold">
                                          <p:stCondLst>
                                            <p:cond delay="0"/>
                                          </p:stCondLst>
                                        </p:cTn>
                                        <p:tgtEl>
                                          <p:spTgt spid="405"/>
                                        </p:tgtEl>
                                        <p:attrNameLst>
                                          <p:attrName>style.visibility</p:attrName>
                                        </p:attrNameLst>
                                      </p:cBhvr>
                                      <p:to>
                                        <p:strVal val="hidden"/>
                                      </p:to>
                                    </p:set>
                                  </p:childTnLst>
                                </p:cTn>
                              </p:par>
                              <p:par>
                                <p:cTn id="393" presetID="1" presetClass="exit" presetSubtype="0" fill="hold" nodeType="withEffect">
                                  <p:childTnLst>
                                    <p:set>
                                      <p:cBhvr>
                                        <p:cTn id="394" dur="1" fill="hold">
                                          <p:stCondLst>
                                            <p:cond delay="0"/>
                                          </p:stCondLst>
                                        </p:cTn>
                                        <p:tgtEl>
                                          <p:spTgt spid="391"/>
                                        </p:tgtEl>
                                        <p:attrNameLst>
                                          <p:attrName>style.visibility</p:attrName>
                                        </p:attrNameLst>
                                      </p:cBhvr>
                                      <p:to>
                                        <p:strVal val="hidden"/>
                                      </p:to>
                                    </p:set>
                                  </p:childTnLst>
                                </p:cTn>
                              </p:par>
                              <p:par>
                                <p:cTn id="395" presetID="1" presetClass="exit" presetSubtype="0" fill="hold" nodeType="withEffect">
                                  <p:childTnLst>
                                    <p:set>
                                      <p:cBhvr>
                                        <p:cTn id="396" dur="1" fill="hold">
                                          <p:stCondLst>
                                            <p:cond delay="0"/>
                                          </p:stCondLst>
                                        </p:cTn>
                                        <p:tgtEl>
                                          <p:spTgt spid="388"/>
                                        </p:tgtEl>
                                        <p:attrNameLst>
                                          <p:attrName>style.visibility</p:attrName>
                                        </p:attrNameLst>
                                      </p:cBhvr>
                                      <p:to>
                                        <p:strVal val="hidden"/>
                                      </p:to>
                                    </p:set>
                                  </p:childTnLst>
                                </p:cTn>
                              </p:par>
                              <p:par>
                                <p:cTn id="397" presetID="1" presetClass="exit" presetSubtype="0" fill="hold" nodeType="withEffect">
                                  <p:childTnLst>
                                    <p:set>
                                      <p:cBhvr>
                                        <p:cTn id="398" dur="1" fill="hold">
                                          <p:stCondLst>
                                            <p:cond delay="0"/>
                                          </p:stCondLst>
                                        </p:cTn>
                                        <p:tgtEl>
                                          <p:spTgt spid="402"/>
                                        </p:tgtEl>
                                        <p:attrNameLst>
                                          <p:attrName>style.visibility</p:attrName>
                                        </p:attrNameLst>
                                      </p:cBhvr>
                                      <p:to>
                                        <p:strVal val="hidden"/>
                                      </p:to>
                                    </p:set>
                                  </p:childTnLst>
                                </p:cTn>
                              </p:par>
                              <p:par>
                                <p:cTn id="399" presetID="1" presetClass="entr" presetSubtype="0" fill="hold" nodeType="withEffect">
                                  <p:childTnLst>
                                    <p:set>
                                      <p:cBhvr>
                                        <p:cTn id="400" dur="1" fill="hold">
                                          <p:stCondLst>
                                            <p:cond delay="0"/>
                                          </p:stCondLst>
                                        </p:cTn>
                                        <p:tgtEl>
                                          <p:spTgt spid="411"/>
                                        </p:tgtEl>
                                        <p:attrNameLst>
                                          <p:attrName>style.visibility</p:attrName>
                                        </p:attrNameLst>
                                      </p:cBhvr>
                                      <p:to>
                                        <p:strVal val="visible"/>
                                      </p:to>
                                    </p:set>
                                  </p:childTnLst>
                                </p:cTn>
                              </p:par>
                              <p:par>
                                <p:cTn id="401" presetID="8" presetClass="emph" presetSubtype="0" fill="hold" nodeType="withEffect">
                                  <p:childTnLst>
                                    <p:animRot by="21600000">
                                      <p:cBhvr>
                                        <p:cTn id="402" dur="10000" fill="hold"/>
                                        <p:tgtEl>
                                          <p:spTgt spid="411"/>
                                        </p:tgtEl>
                                        <p:attrNameLst>
                                          <p:attrName>r</p:attrName>
                                        </p:attrNameLst>
                                      </p:cBhvr>
                                    </p:animRot>
                                  </p:childTnLst>
                                </p:cTn>
                              </p:par>
                              <p:par>
                                <p:cTn id="403" presetID="53" presetClass="entr" presetSubtype="0" fill="hold" nodeType="withEffect">
                                  <p:childTnLst>
                                    <p:set>
                                      <p:cBhvr>
                                        <p:cTn id="404" dur="1" fill="hold">
                                          <p:stCondLst>
                                            <p:cond delay="0"/>
                                          </p:stCondLst>
                                        </p:cTn>
                                        <p:tgtEl>
                                          <p:spTgt spid="348"/>
                                        </p:tgtEl>
                                        <p:attrNameLst>
                                          <p:attrName>style.visibility</p:attrName>
                                        </p:attrNameLst>
                                      </p:cBhvr>
                                      <p:to>
                                        <p:strVal val="visible"/>
                                      </p:to>
                                    </p:set>
                                    <p:anim calcmode="lin" valueType="num">
                                      <p:cBhvr>
                                        <p:cTn id="405" dur="2500" fill="hold"/>
                                        <p:tgtEl>
                                          <p:spTgt spid="348"/>
                                        </p:tgtEl>
                                        <p:attrNameLst>
                                          <p:attrName>ppt_w</p:attrName>
                                        </p:attrNameLst>
                                      </p:cBhvr>
                                      <p:tavLst>
                                        <p:tav tm="0">
                                          <p:val>
                                            <p:fltVal val="0"/>
                                          </p:val>
                                        </p:tav>
                                        <p:tav tm="100000">
                                          <p:val>
                                            <p:strVal val="#ppt_w"/>
                                          </p:val>
                                        </p:tav>
                                      </p:tavLst>
                                    </p:anim>
                                    <p:anim calcmode="lin" valueType="num">
                                      <p:cBhvr>
                                        <p:cTn id="406" dur="2500" fill="hold"/>
                                        <p:tgtEl>
                                          <p:spTgt spid="348"/>
                                        </p:tgtEl>
                                        <p:attrNameLst>
                                          <p:attrName>ppt_h</p:attrName>
                                        </p:attrNameLst>
                                      </p:cBhvr>
                                      <p:tavLst>
                                        <p:tav tm="0">
                                          <p:val>
                                            <p:fltVal val="0"/>
                                          </p:val>
                                        </p:tav>
                                        <p:tav tm="100000">
                                          <p:val>
                                            <p:strVal val="#ppt_h"/>
                                          </p:val>
                                        </p:tav>
                                      </p:tavLst>
                                    </p:anim>
                                    <p:animEffect transition="in" filter="fade">
                                      <p:cBhvr>
                                        <p:cTn id="407" dur="2500"/>
                                        <p:tgtEl>
                                          <p:spTgt spid="348"/>
                                        </p:tgtEl>
                                      </p:cBhvr>
                                    </p:animEffect>
                                  </p:childTnLst>
                                </p:cTn>
                              </p:par>
                              <p:par>
                                <p:cTn id="408" presetID="8" presetClass="emph" presetSubtype="0" fill="hold" nodeType="withEffect">
                                  <p:childTnLst>
                                    <p:animRot by="-21600000">
                                      <p:cBhvr>
                                        <p:cTn id="409" dur="8500" fill="hold"/>
                                        <p:tgtEl>
                                          <p:spTgt spid="348"/>
                                        </p:tgtEl>
                                        <p:attrNameLst>
                                          <p:attrName>r</p:attrName>
                                        </p:attrNameLst>
                                      </p:cBhvr>
                                    </p:animRot>
                                  </p:childTnLst>
                                </p:cTn>
                              </p:par>
                              <p:par>
                                <p:cTn id="410" presetID="22" presetClass="entr" presetSubtype="2" fill="hold" grpId="2" nodeType="withEffect">
                                  <p:childTnLst>
                                    <p:set>
                                      <p:cBhvr>
                                        <p:cTn id="411" dur="1" fill="hold">
                                          <p:stCondLst>
                                            <p:cond delay="0"/>
                                          </p:stCondLst>
                                        </p:cTn>
                                        <p:tgtEl>
                                          <p:spTgt spid="474"/>
                                        </p:tgtEl>
                                        <p:attrNameLst>
                                          <p:attrName>style.visibility</p:attrName>
                                        </p:attrNameLst>
                                      </p:cBhvr>
                                      <p:to>
                                        <p:strVal val="visible"/>
                                      </p:to>
                                    </p:set>
                                    <p:animEffect transition="in" filter="wipe(right)">
                                      <p:cBhvr>
                                        <p:cTn id="412" dur="1000"/>
                                        <p:tgtEl>
                                          <p:spTgt spid="474"/>
                                        </p:tgtEl>
                                      </p:cBhvr>
                                    </p:animEffect>
                                  </p:childTnLst>
                                </p:cTn>
                              </p:par>
                              <p:par>
                                <p:cTn id="413" presetID="2" presetClass="entr" presetSubtype="2" fill="hold" grpId="3" nodeType="withEffect">
                                  <p:childTnLst>
                                    <p:set>
                                      <p:cBhvr>
                                        <p:cTn id="414" dur="1" fill="hold">
                                          <p:stCondLst>
                                            <p:cond delay="0"/>
                                          </p:stCondLst>
                                        </p:cTn>
                                        <p:tgtEl>
                                          <p:spTgt spid="475"/>
                                        </p:tgtEl>
                                        <p:attrNameLst>
                                          <p:attrName>style.visibility</p:attrName>
                                        </p:attrNameLst>
                                      </p:cBhvr>
                                      <p:to>
                                        <p:strVal val="visible"/>
                                      </p:to>
                                    </p:set>
                                    <p:anim calcmode="lin" valueType="num">
                                      <p:cBhvr additive="base">
                                        <p:cTn id="415" dur="1000" fill="hold"/>
                                        <p:tgtEl>
                                          <p:spTgt spid="475"/>
                                        </p:tgtEl>
                                        <p:attrNameLst>
                                          <p:attrName>ppt_x</p:attrName>
                                        </p:attrNameLst>
                                      </p:cBhvr>
                                      <p:tavLst>
                                        <p:tav tm="0">
                                          <p:val>
                                            <p:strVal val="1+#ppt_w/2"/>
                                          </p:val>
                                        </p:tav>
                                        <p:tav tm="100000">
                                          <p:val>
                                            <p:strVal val="#ppt_x"/>
                                          </p:val>
                                        </p:tav>
                                      </p:tavLst>
                                    </p:anim>
                                    <p:anim calcmode="lin" valueType="num">
                                      <p:cBhvr additive="base">
                                        <p:cTn id="416" dur="1000" fill="hold"/>
                                        <p:tgtEl>
                                          <p:spTgt spid="475"/>
                                        </p:tgtEl>
                                        <p:attrNameLst>
                                          <p:attrName>ppt_y</p:attrName>
                                        </p:attrNameLst>
                                      </p:cBhvr>
                                      <p:tavLst>
                                        <p:tav tm="0">
                                          <p:val>
                                            <p:strVal val="#ppt_y"/>
                                          </p:val>
                                        </p:tav>
                                        <p:tav tm="100000">
                                          <p:val>
                                            <p:strVal val="#ppt_y"/>
                                          </p:val>
                                        </p:tav>
                                      </p:tavLst>
                                    </p:anim>
                                  </p:childTnLst>
                                </p:cTn>
                              </p:par>
                              <p:par>
                                <p:cTn id="417" presetID="2" presetClass="entr" presetSubtype="9" fill="hold" grpId="10" nodeType="withEffect">
                                  <p:childTnLst>
                                    <p:set>
                                      <p:cBhvr>
                                        <p:cTn id="418" dur="1" fill="hold">
                                          <p:stCondLst>
                                            <p:cond delay="0"/>
                                          </p:stCondLst>
                                        </p:cTn>
                                        <p:tgtEl>
                                          <p:spTgt spid="482"/>
                                        </p:tgtEl>
                                        <p:attrNameLst>
                                          <p:attrName>style.visibility</p:attrName>
                                        </p:attrNameLst>
                                      </p:cBhvr>
                                      <p:to>
                                        <p:strVal val="visible"/>
                                      </p:to>
                                    </p:set>
                                    <p:anim calcmode="lin" valueType="num">
                                      <p:cBhvr additive="base">
                                        <p:cTn id="419" dur="1000" fill="hold"/>
                                        <p:tgtEl>
                                          <p:spTgt spid="482"/>
                                        </p:tgtEl>
                                        <p:attrNameLst>
                                          <p:attrName>ppt_x</p:attrName>
                                        </p:attrNameLst>
                                      </p:cBhvr>
                                      <p:tavLst>
                                        <p:tav tm="0">
                                          <p:val>
                                            <p:strVal val="0-#ppt_w/2"/>
                                          </p:val>
                                        </p:tav>
                                        <p:tav tm="100000">
                                          <p:val>
                                            <p:strVal val="#ppt_x"/>
                                          </p:val>
                                        </p:tav>
                                      </p:tavLst>
                                    </p:anim>
                                    <p:anim calcmode="lin" valueType="num">
                                      <p:cBhvr additive="base">
                                        <p:cTn id="420" dur="1000" fill="hold"/>
                                        <p:tgtEl>
                                          <p:spTgt spid="482"/>
                                        </p:tgtEl>
                                        <p:attrNameLst>
                                          <p:attrName>ppt_y</p:attrName>
                                        </p:attrNameLst>
                                      </p:cBhvr>
                                      <p:tavLst>
                                        <p:tav tm="0">
                                          <p:val>
                                            <p:strVal val="0-#ppt_h/2"/>
                                          </p:val>
                                        </p:tav>
                                        <p:tav tm="100000">
                                          <p:val>
                                            <p:strVal val="#ppt_y"/>
                                          </p:val>
                                        </p:tav>
                                      </p:tavLst>
                                    </p:anim>
                                  </p:childTnLst>
                                </p:cTn>
                              </p:par>
                              <p:par>
                                <p:cTn id="421" presetID="2" presetClass="entr" presetSubtype="1" fill="hold" grpId="9" nodeType="withEffect">
                                  <p:childTnLst>
                                    <p:set>
                                      <p:cBhvr>
                                        <p:cTn id="422" dur="1" fill="hold">
                                          <p:stCondLst>
                                            <p:cond delay="0"/>
                                          </p:stCondLst>
                                        </p:cTn>
                                        <p:tgtEl>
                                          <p:spTgt spid="481"/>
                                        </p:tgtEl>
                                        <p:attrNameLst>
                                          <p:attrName>style.visibility</p:attrName>
                                        </p:attrNameLst>
                                      </p:cBhvr>
                                      <p:to>
                                        <p:strVal val="visible"/>
                                      </p:to>
                                    </p:set>
                                    <p:anim calcmode="lin" valueType="num">
                                      <p:cBhvr additive="base">
                                        <p:cTn id="423" dur="1000" fill="hold"/>
                                        <p:tgtEl>
                                          <p:spTgt spid="481"/>
                                        </p:tgtEl>
                                        <p:attrNameLst>
                                          <p:attrName>ppt_x</p:attrName>
                                        </p:attrNameLst>
                                      </p:cBhvr>
                                      <p:tavLst>
                                        <p:tav tm="0">
                                          <p:val>
                                            <p:strVal val="#ppt_x"/>
                                          </p:val>
                                        </p:tav>
                                        <p:tav tm="100000">
                                          <p:val>
                                            <p:strVal val="#ppt_x"/>
                                          </p:val>
                                        </p:tav>
                                      </p:tavLst>
                                    </p:anim>
                                    <p:anim calcmode="lin" valueType="num">
                                      <p:cBhvr additive="base">
                                        <p:cTn id="424" dur="1000" fill="hold"/>
                                        <p:tgtEl>
                                          <p:spTgt spid="481"/>
                                        </p:tgtEl>
                                        <p:attrNameLst>
                                          <p:attrName>ppt_y</p:attrName>
                                        </p:attrNameLst>
                                      </p:cBhvr>
                                      <p:tavLst>
                                        <p:tav tm="0">
                                          <p:val>
                                            <p:strVal val="0-#ppt_h/2"/>
                                          </p:val>
                                        </p:tav>
                                        <p:tav tm="100000">
                                          <p:val>
                                            <p:strVal val="#ppt_y"/>
                                          </p:val>
                                        </p:tav>
                                      </p:tavLst>
                                    </p:anim>
                                  </p:childTnLst>
                                </p:cTn>
                              </p:par>
                              <p:par>
                                <p:cTn id="425" presetID="2" presetClass="entr" presetSubtype="1" fill="hold" grpId="7" nodeType="withEffect">
                                  <p:childTnLst>
                                    <p:set>
                                      <p:cBhvr>
                                        <p:cTn id="426" dur="1" fill="hold">
                                          <p:stCondLst>
                                            <p:cond delay="0"/>
                                          </p:stCondLst>
                                        </p:cTn>
                                        <p:tgtEl>
                                          <p:spTgt spid="479"/>
                                        </p:tgtEl>
                                        <p:attrNameLst>
                                          <p:attrName>style.visibility</p:attrName>
                                        </p:attrNameLst>
                                      </p:cBhvr>
                                      <p:to>
                                        <p:strVal val="visible"/>
                                      </p:to>
                                    </p:set>
                                    <p:anim calcmode="lin" valueType="num">
                                      <p:cBhvr additive="base">
                                        <p:cTn id="427" dur="1000" fill="hold"/>
                                        <p:tgtEl>
                                          <p:spTgt spid="479"/>
                                        </p:tgtEl>
                                        <p:attrNameLst>
                                          <p:attrName>ppt_x</p:attrName>
                                        </p:attrNameLst>
                                      </p:cBhvr>
                                      <p:tavLst>
                                        <p:tav tm="0">
                                          <p:val>
                                            <p:strVal val="#ppt_x"/>
                                          </p:val>
                                        </p:tav>
                                        <p:tav tm="100000">
                                          <p:val>
                                            <p:strVal val="#ppt_x"/>
                                          </p:val>
                                        </p:tav>
                                      </p:tavLst>
                                    </p:anim>
                                    <p:anim calcmode="lin" valueType="num">
                                      <p:cBhvr additive="base">
                                        <p:cTn id="428" dur="1000" fill="hold"/>
                                        <p:tgtEl>
                                          <p:spTgt spid="479"/>
                                        </p:tgtEl>
                                        <p:attrNameLst>
                                          <p:attrName>ppt_y</p:attrName>
                                        </p:attrNameLst>
                                      </p:cBhvr>
                                      <p:tavLst>
                                        <p:tav tm="0">
                                          <p:val>
                                            <p:strVal val="0-#ppt_h/2"/>
                                          </p:val>
                                        </p:tav>
                                        <p:tav tm="100000">
                                          <p:val>
                                            <p:strVal val="#ppt_y"/>
                                          </p:val>
                                        </p:tav>
                                      </p:tavLst>
                                    </p:anim>
                                  </p:childTnLst>
                                </p:cTn>
                              </p:par>
                              <p:par>
                                <p:cTn id="429" presetID="2" presetClass="entr" presetSubtype="3" fill="hold" grpId="8" nodeType="withEffect">
                                  <p:childTnLst>
                                    <p:set>
                                      <p:cBhvr>
                                        <p:cTn id="430" dur="1" fill="hold">
                                          <p:stCondLst>
                                            <p:cond delay="0"/>
                                          </p:stCondLst>
                                        </p:cTn>
                                        <p:tgtEl>
                                          <p:spTgt spid="480"/>
                                        </p:tgtEl>
                                        <p:attrNameLst>
                                          <p:attrName>style.visibility</p:attrName>
                                        </p:attrNameLst>
                                      </p:cBhvr>
                                      <p:to>
                                        <p:strVal val="visible"/>
                                      </p:to>
                                    </p:set>
                                    <p:anim calcmode="lin" valueType="num">
                                      <p:cBhvr additive="base">
                                        <p:cTn id="431" dur="1000" fill="hold"/>
                                        <p:tgtEl>
                                          <p:spTgt spid="480"/>
                                        </p:tgtEl>
                                        <p:attrNameLst>
                                          <p:attrName>ppt_x</p:attrName>
                                        </p:attrNameLst>
                                      </p:cBhvr>
                                      <p:tavLst>
                                        <p:tav tm="0">
                                          <p:val>
                                            <p:strVal val="1+#ppt_w/2"/>
                                          </p:val>
                                        </p:tav>
                                        <p:tav tm="100000">
                                          <p:val>
                                            <p:strVal val="#ppt_x"/>
                                          </p:val>
                                        </p:tav>
                                      </p:tavLst>
                                    </p:anim>
                                    <p:anim calcmode="lin" valueType="num">
                                      <p:cBhvr additive="base">
                                        <p:cTn id="432" dur="1000" fill="hold"/>
                                        <p:tgtEl>
                                          <p:spTgt spid="480"/>
                                        </p:tgtEl>
                                        <p:attrNameLst>
                                          <p:attrName>ppt_y</p:attrName>
                                        </p:attrNameLst>
                                      </p:cBhvr>
                                      <p:tavLst>
                                        <p:tav tm="0">
                                          <p:val>
                                            <p:strVal val="0-#ppt_h/2"/>
                                          </p:val>
                                        </p:tav>
                                        <p:tav tm="100000">
                                          <p:val>
                                            <p:strVal val="#ppt_y"/>
                                          </p:val>
                                        </p:tav>
                                      </p:tavLst>
                                    </p:anim>
                                  </p:childTnLst>
                                </p:cTn>
                              </p:par>
                              <p:par>
                                <p:cTn id="433" presetID="2" presetClass="entr" presetSubtype="3" fill="hold" grpId="6" nodeType="withEffect">
                                  <p:childTnLst>
                                    <p:set>
                                      <p:cBhvr>
                                        <p:cTn id="434" dur="1" fill="hold">
                                          <p:stCondLst>
                                            <p:cond delay="0"/>
                                          </p:stCondLst>
                                        </p:cTn>
                                        <p:tgtEl>
                                          <p:spTgt spid="478"/>
                                        </p:tgtEl>
                                        <p:attrNameLst>
                                          <p:attrName>style.visibility</p:attrName>
                                        </p:attrNameLst>
                                      </p:cBhvr>
                                      <p:to>
                                        <p:strVal val="visible"/>
                                      </p:to>
                                    </p:set>
                                    <p:anim calcmode="lin" valueType="num">
                                      <p:cBhvr additive="base">
                                        <p:cTn id="435" dur="1000" fill="hold"/>
                                        <p:tgtEl>
                                          <p:spTgt spid="478"/>
                                        </p:tgtEl>
                                        <p:attrNameLst>
                                          <p:attrName>ppt_x</p:attrName>
                                        </p:attrNameLst>
                                      </p:cBhvr>
                                      <p:tavLst>
                                        <p:tav tm="0">
                                          <p:val>
                                            <p:strVal val="1+#ppt_w/2"/>
                                          </p:val>
                                        </p:tav>
                                        <p:tav tm="100000">
                                          <p:val>
                                            <p:strVal val="#ppt_x"/>
                                          </p:val>
                                        </p:tav>
                                      </p:tavLst>
                                    </p:anim>
                                    <p:anim calcmode="lin" valueType="num">
                                      <p:cBhvr additive="base">
                                        <p:cTn id="436" dur="1000" fill="hold"/>
                                        <p:tgtEl>
                                          <p:spTgt spid="478"/>
                                        </p:tgtEl>
                                        <p:attrNameLst>
                                          <p:attrName>ppt_y</p:attrName>
                                        </p:attrNameLst>
                                      </p:cBhvr>
                                      <p:tavLst>
                                        <p:tav tm="0">
                                          <p:val>
                                            <p:strVal val="0-#ppt_h/2"/>
                                          </p:val>
                                        </p:tav>
                                        <p:tav tm="100000">
                                          <p:val>
                                            <p:strVal val="#ppt_y"/>
                                          </p:val>
                                        </p:tav>
                                      </p:tavLst>
                                    </p:anim>
                                  </p:childTnLst>
                                </p:cTn>
                              </p:par>
                              <p:par>
                                <p:cTn id="437" presetID="2" presetClass="entr" presetSubtype="4" fill="hold" grpId="5" nodeType="withEffect">
                                  <p:childTnLst>
                                    <p:set>
                                      <p:cBhvr>
                                        <p:cTn id="438" dur="1" fill="hold">
                                          <p:stCondLst>
                                            <p:cond delay="0"/>
                                          </p:stCondLst>
                                        </p:cTn>
                                        <p:tgtEl>
                                          <p:spTgt spid="477"/>
                                        </p:tgtEl>
                                        <p:attrNameLst>
                                          <p:attrName>style.visibility</p:attrName>
                                        </p:attrNameLst>
                                      </p:cBhvr>
                                      <p:to>
                                        <p:strVal val="visible"/>
                                      </p:to>
                                    </p:set>
                                    <p:anim calcmode="lin" valueType="num">
                                      <p:cBhvr additive="base">
                                        <p:cTn id="439" dur="1000" fill="hold"/>
                                        <p:tgtEl>
                                          <p:spTgt spid="477"/>
                                        </p:tgtEl>
                                        <p:attrNameLst>
                                          <p:attrName>ppt_x</p:attrName>
                                        </p:attrNameLst>
                                      </p:cBhvr>
                                      <p:tavLst>
                                        <p:tav tm="0">
                                          <p:val>
                                            <p:strVal val="#ppt_x"/>
                                          </p:val>
                                        </p:tav>
                                        <p:tav tm="100000">
                                          <p:val>
                                            <p:strVal val="#ppt_x"/>
                                          </p:val>
                                        </p:tav>
                                      </p:tavLst>
                                    </p:anim>
                                    <p:anim calcmode="lin" valueType="num">
                                      <p:cBhvr additive="base">
                                        <p:cTn id="440" dur="1000" fill="hold"/>
                                        <p:tgtEl>
                                          <p:spTgt spid="477"/>
                                        </p:tgtEl>
                                        <p:attrNameLst>
                                          <p:attrName>ppt_y</p:attrName>
                                        </p:attrNameLst>
                                      </p:cBhvr>
                                      <p:tavLst>
                                        <p:tav tm="0">
                                          <p:val>
                                            <p:strVal val="1+#ppt_h/2"/>
                                          </p:val>
                                        </p:tav>
                                        <p:tav tm="100000">
                                          <p:val>
                                            <p:strVal val="#ppt_y"/>
                                          </p:val>
                                        </p:tav>
                                      </p:tavLst>
                                    </p:anim>
                                  </p:childTnLst>
                                </p:cTn>
                              </p:par>
                            </p:childTnLst>
                          </p:cTn>
                        </p:par>
                      </p:childTnLst>
                    </p:cTn>
                  </p:par>
                  <p:par>
                    <p:cTn id="441" fill="hold">
                      <p:stCondLst>
                        <p:cond delay="indefinite"/>
                      </p:stCondLst>
                      <p:childTnLst>
                        <p:par>
                          <p:cTn id="442" fill="hold">
                            <p:stCondLst>
                              <p:cond delay="0"/>
                            </p:stCondLst>
                            <p:childTnLst>
                              <p:par>
                                <p:cTn id="443" presetID="22" presetClass="entr" presetSubtype="4" fill="hold" grpId="4" nodeType="clickEffect">
                                  <p:iterate type="lt">
                                    <p:tmPct val="10000"/>
                                  </p:iterate>
                                  <p:childTnLst>
                                    <p:set>
                                      <p:cBhvr>
                                        <p:cTn id="444" dur="1" fill="hold">
                                          <p:stCondLst>
                                            <p:cond delay="0"/>
                                          </p:stCondLst>
                                        </p:cTn>
                                        <p:tgtEl>
                                          <p:spTgt spid="476"/>
                                        </p:tgtEl>
                                        <p:attrNameLst>
                                          <p:attrName>style.visibility</p:attrName>
                                        </p:attrNameLst>
                                      </p:cBhvr>
                                      <p:to>
                                        <p:strVal val="visible"/>
                                      </p:to>
                                    </p:set>
                                    <p:animEffect transition="in" filter="wipe(down)">
                                      <p:cBhvr>
                                        <p:cTn id="445" dur="500"/>
                                        <p:tgtEl>
                                          <p:spTgt spid="476"/>
                                        </p:tgtEl>
                                      </p:cBhvr>
                                    </p:animEffect>
                                  </p:childTnLst>
                                </p:cTn>
                              </p:par>
                              <p:par>
                                <p:cTn id="446" presetID="2" presetClass="entr" presetSubtype="4" fill="hold" grpId="11" nodeType="withEffect">
                                  <p:childTnLst>
                                    <p:set>
                                      <p:cBhvr>
                                        <p:cTn id="447" dur="1" fill="hold">
                                          <p:stCondLst>
                                            <p:cond delay="0"/>
                                          </p:stCondLst>
                                        </p:cTn>
                                        <p:tgtEl>
                                          <p:spTgt spid="483"/>
                                        </p:tgtEl>
                                        <p:attrNameLst>
                                          <p:attrName>style.visibility</p:attrName>
                                        </p:attrNameLst>
                                      </p:cBhvr>
                                      <p:to>
                                        <p:strVal val="visible"/>
                                      </p:to>
                                    </p:set>
                                    <p:anim calcmode="lin" valueType="num">
                                      <p:cBhvr additive="base">
                                        <p:cTn id="448" dur="1000" fill="hold"/>
                                        <p:tgtEl>
                                          <p:spTgt spid="483"/>
                                        </p:tgtEl>
                                        <p:attrNameLst>
                                          <p:attrName>ppt_x</p:attrName>
                                        </p:attrNameLst>
                                      </p:cBhvr>
                                      <p:tavLst>
                                        <p:tav tm="0">
                                          <p:val>
                                            <p:strVal val="#ppt_x"/>
                                          </p:val>
                                        </p:tav>
                                        <p:tav tm="100000">
                                          <p:val>
                                            <p:strVal val="#ppt_x"/>
                                          </p:val>
                                        </p:tav>
                                      </p:tavLst>
                                    </p:anim>
                                    <p:anim calcmode="lin" valueType="num">
                                      <p:cBhvr additive="base">
                                        <p:cTn id="449" dur="1000" fill="hold"/>
                                        <p:tgtEl>
                                          <p:spTgt spid="483"/>
                                        </p:tgtEl>
                                        <p:attrNameLst>
                                          <p:attrName>ppt_y</p:attrName>
                                        </p:attrNameLst>
                                      </p:cBhvr>
                                      <p:tavLst>
                                        <p:tav tm="0">
                                          <p:val>
                                            <p:strVal val="1+#ppt_h/2"/>
                                          </p:val>
                                        </p:tav>
                                        <p:tav tm="100000">
                                          <p:val>
                                            <p:strVal val="#ppt_y"/>
                                          </p:val>
                                        </p:tav>
                                      </p:tavLst>
                                    </p:anim>
                                  </p:childTnLst>
                                </p:cTn>
                              </p:par>
                            </p:childTnLst>
                          </p:cTn>
                        </p:par>
                      </p:childTnLst>
                    </p:cTn>
                  </p:par>
                  <p:par>
                    <p:cTn id="450" fill="hold" nodeType="clickPar">
                      <p:stCondLst>
                        <p:cond delay="indefinite"/>
                        <p:cond evt="onBegin" delay="0">
                          <p:tn val="449"/>
                        </p:cond>
                      </p:stCondLst>
                      <p:childTnLst>
                        <p:par>
                          <p:cTn id="451" fill="hold" nodeType="withGroup">
                            <p:stCondLst>
                              <p:cond delay="indefinite"/>
                            </p:stCondLst>
                          </p:cTn>
                        </p:par>
                      </p:childTnLst>
                    </p:cTn>
                  </p:par>
                  <p:par>
                    <p:cTn id="452" fill="hold">
                      <p:stCondLst>
                        <p:cond delay="indefinite"/>
                      </p:stCondLst>
                      <p:childTnLst>
                        <p:par>
                          <p:cTn id="453" fill="hold">
                            <p:stCondLst>
                              <p:cond delay="0"/>
                            </p:stCondLst>
                            <p:childTnLst>
                              <p:par>
                                <p:cTn id="454" presetID="38" presetClass="entr" presetSubtype="0" accel="50000" fill="hold" grpId="12" nodeType="clickEffect">
                                  <p:iterate type="lt">
                                    <p:tmPct val="50000"/>
                                  </p:iterate>
                                  <p:childTnLst>
                                    <p:set>
                                      <p:cBhvr>
                                        <p:cTn id="455" dur="1" fill="hold">
                                          <p:stCondLst>
                                            <p:cond delay="0"/>
                                          </p:stCondLst>
                                        </p:cTn>
                                        <p:tgtEl>
                                          <p:spTgt spid="484"/>
                                        </p:tgtEl>
                                        <p:attrNameLst>
                                          <p:attrName>style.visibility</p:attrName>
                                        </p:attrNameLst>
                                      </p:cBhvr>
                                      <p:to>
                                        <p:strVal val="visible"/>
                                      </p:to>
                                    </p:set>
                                    <p:set>
                                      <p:cBhvr>
                                        <p:cTn id="456" dur="455" fill="hold">
                                          <p:stCondLst>
                                            <p:cond delay="0"/>
                                          </p:stCondLst>
                                        </p:cTn>
                                        <p:tgtEl>
                                          <p:spTgt spid="484"/>
                                        </p:tgtEl>
                                        <p:attrNameLst>
                                          <p:attrName>style.rotation</p:attrName>
                                        </p:attrNameLst>
                                      </p:cBhvr>
                                      <p:to>
                                        <p:strVal val="-45.0"/>
                                      </p:to>
                                    </p:set>
                                    <p:anim calcmode="lin" valueType="num">
                                      <p:cBhvr>
                                        <p:cTn id="457" dur="455" fill="hold">
                                          <p:stCondLst>
                                            <p:cond delay="455"/>
                                          </p:stCondLst>
                                        </p:cTn>
                                        <p:tgtEl>
                                          <p:spTgt spid="484"/>
                                        </p:tgtEl>
                                        <p:attrNameLst>
                                          <p:attrName>style.rotation</p:attrName>
                                        </p:attrNameLst>
                                      </p:cBhvr>
                                      <p:tavLst>
                                        <p:tav tm="0">
                                          <p:val>
                                            <p:fltVal val="-45"/>
                                          </p:val>
                                        </p:tav>
                                        <p:tav tm="69900">
                                          <p:val>
                                            <p:fltVal val="45"/>
                                          </p:val>
                                        </p:tav>
                                        <p:tav tm="100000">
                                          <p:val>
                                            <p:fltVal val="0"/>
                                          </p:val>
                                        </p:tav>
                                      </p:tavLst>
                                    </p:anim>
                                    <p:anim calcmode="lin" valueType="num">
                                      <p:cBhvr>
                                        <p:cTn id="458" dur="455" fill="hold">
                                          <p:stCondLst>
                                            <p:cond delay="0"/>
                                          </p:stCondLst>
                                        </p:cTn>
                                        <p:tgtEl>
                                          <p:spTgt spid="484"/>
                                        </p:tgtEl>
                                        <p:attrNameLst>
                                          <p:attrName>ppt_y</p:attrName>
                                        </p:attrNameLst>
                                      </p:cBhvr>
                                      <p:tavLst>
                                        <p:tav tm="0">
                                          <p:val>
                                            <p:strVal val="#ppt_y-1"/>
                                          </p:val>
                                        </p:tav>
                                        <p:tav tm="100000">
                                          <p:val>
                                            <p:strVal val="#ppt_y-(0.354*#ppt_w-0.172*#ppt_h)"/>
                                          </p:val>
                                        </p:tav>
                                      </p:tavLst>
                                    </p:anim>
                                    <p:anim calcmode="lin" valueType="num">
                                      <p:cBhvr>
                                        <p:cTn id="459" dur="156" decel="50000" autoRev="1" fill="hold">
                                          <p:stCondLst>
                                            <p:cond delay="455"/>
                                          </p:stCondLst>
                                        </p:cTn>
                                        <p:tgtEl>
                                          <p:spTgt spid="484"/>
                                        </p:tgtEl>
                                        <p:attrNameLst>
                                          <p:attrName>ppt_y</p:attrName>
                                        </p:attrNameLst>
                                      </p:cBhvr>
                                      <p:tavLst>
                                        <p:tav tm="0">
                                          <p:val>
                                            <p:strVal val="#ppt_y-(0.354*#ppt_w-0.172*#ppt_h)"/>
                                          </p:val>
                                        </p:tav>
                                        <p:tav tm="100000">
                                          <p:val>
                                            <p:strVal val="#ppt_y-(0.354*#ppt_w-0.172*#ppt_h)-#ppt_h/2"/>
                                          </p:val>
                                        </p:tav>
                                      </p:tavLst>
                                    </p:anim>
                                    <p:anim calcmode="lin" valueType="num">
                                      <p:cBhvr>
                                        <p:cTn id="460" dur="136" fill="hold">
                                          <p:stCondLst>
                                            <p:cond delay="864"/>
                                          </p:stCondLst>
                                        </p:cTn>
                                        <p:tgtEl>
                                          <p:spTgt spid="484"/>
                                        </p:tgtEl>
                                        <p:attrNameLst>
                                          <p:attrName>ppt_y</p:attrName>
                                        </p:attrNameLst>
                                      </p:cBhvr>
                                      <p:tavLst>
                                        <p:tav tm="0">
                                          <p:val>
                                            <p:strVal val="#ppt_y-(0.354*#ppt_w-0.172*#ppt_h)"/>
                                          </p:val>
                                        </p:tav>
                                        <p:tav tm="100000">
                                          <p:val>
                                            <p:strVal val="#ppt_y"/>
                                          </p:val>
                                        </p:tav>
                                      </p:tavLst>
                                    </p:anim>
                                  </p:childTnLst>
                                </p:cTn>
                              </p:par>
                            </p:childTnLst>
                          </p:cTn>
                        </p:par>
                      </p:childTnLst>
                    </p:cTn>
                  </p:par>
                  <p:par>
                    <p:cTn id="461" fill="hold" nodeType="clickPar">
                      <p:stCondLst>
                        <p:cond delay="indefinite"/>
                        <p:cond evt="onBegin" delay="0">
                          <p:tn val="460"/>
                        </p:cond>
                      </p:stCondLst>
                      <p:childTnLst>
                        <p:par>
                          <p:cTn id="462" fill="hold" nodeType="withGroup">
                            <p:stCondLst>
                              <p:cond delay="indefinite"/>
                            </p:stCondLst>
                          </p:cTn>
                        </p:par>
                      </p:childTnLst>
                    </p:cTn>
                  </p:par>
                </p:childTnLst>
              </p:cTn>
              <p:prevCondLst>
                <p:cond evt="onPrev" delay="0">
                  <p:tgtEl>
                    <p:sldTgt/>
                  </p:tgtEl>
                </p:cond>
              </p:prevCondLst>
              <p:nextCondLst>
                <p:cond evt="onNext" delay="0">
                  <p:tgtEl>
                    <p:sldTgt/>
                  </p:tgtEl>
                </p:cond>
              </p:nextCondLst>
            </p:seq>
          </p:childTnLst>
        </p:cTn>
      </p:par>
    </p:tnLst>
    <p:bldLst>
      <p:bldP spid="349" grpId="0" animBg="1"/>
      <p:bldP spid="349" grpId="1" animBg="1"/>
      <p:bldP spid="474" grpId="2" animBg="1"/>
      <p:bldP spid="475" grpId="3" animBg="1"/>
      <p:bldP spid="476" grpId="4"/>
      <p:bldP spid="477" grpId="5" animBg="1"/>
      <p:bldP spid="478" grpId="6" animBg="1"/>
      <p:bldP spid="479" grpId="7" animBg="1"/>
      <p:bldP spid="480" grpId="8" animBg="1"/>
      <p:bldP spid="481" grpId="9" animBg="1"/>
      <p:bldP spid="482" grpId="10" animBg="1"/>
      <p:bldP spid="483" grpId="11" animBg="1"/>
      <p:bldP spid="484" grpId="12"/>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3398" y="425317"/>
            <a:ext cx="846443" cy="659285"/>
            <a:chOff x="5896029" y="567090"/>
            <a:chExt cx="2542304" cy="1980172"/>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6" name="文本框 5"/>
            <p:cNvSpPr txBox="1"/>
            <p:nvPr/>
          </p:nvSpPr>
          <p:spPr>
            <a:xfrm>
              <a:off x="6610899" y="1009427"/>
              <a:ext cx="1107126" cy="979299"/>
            </a:xfrm>
            <a:prstGeom prst="rect">
              <a:avLst/>
            </a:prstGeom>
            <a:noFill/>
          </p:spPr>
          <p:txBody>
            <a:bodyPr wrap="square" rtlCol="0">
              <a:spAutoFit/>
            </a:bodyPr>
            <a:lstStyle/>
            <a:p>
              <a:pPr algn="ctr">
                <a:lnSpc>
                  <a:spcPct val="150000"/>
                </a:lnSpc>
              </a:pPr>
              <a:r>
                <a:rPr lang="en-US" altLang="zh-CN" sz="1200" b="1">
                  <a:solidFill>
                    <a:schemeClr val="bg1"/>
                  </a:solidFill>
                  <a:latin typeface="方正兰亭粗黑简体" panose="02000000000000000000" pitchFamily="2" charset="-122"/>
                  <a:ea typeface="方正兰亭粗黑简体" panose="02000000000000000000" pitchFamily="2" charset="-122"/>
                </a:rPr>
                <a:t>03</a:t>
              </a:r>
              <a:endParaRPr lang="en-US" altLang="zh-CN" sz="825" b="1">
                <a:solidFill>
                  <a:schemeClr val="bg1"/>
                </a:solidFill>
                <a:latin typeface="方正兰亭粗黑简体" panose="02000000000000000000" pitchFamily="2" charset="-122"/>
                <a:ea typeface="方正兰亭粗黑简体" panose="02000000000000000000" pitchFamily="2" charset="-122"/>
              </a:endParaRPr>
            </a:p>
          </p:txBody>
        </p:sp>
        <p:sp>
          <p:nvSpPr>
            <p:cNvPr id="7" name="弧形 6"/>
            <p:cNvSpPr/>
            <p:nvPr/>
          </p:nvSpPr>
          <p:spPr>
            <a:xfrm rot="20705088">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5"/>
            </a:p>
          </p:txBody>
        </p:sp>
      </p:grpSp>
      <p:sp>
        <p:nvSpPr>
          <p:cNvPr id="72" name="文本框 71"/>
          <p:cNvSpPr txBox="1"/>
          <p:nvPr/>
        </p:nvSpPr>
        <p:spPr>
          <a:xfrm>
            <a:off x="1041984" y="517240"/>
            <a:ext cx="2104064" cy="506730"/>
          </a:xfrm>
          <a:prstGeom prst="rect">
            <a:avLst/>
          </a:prstGeom>
          <a:noFill/>
        </p:spPr>
        <p:txBody>
          <a:bodyPr wrap="square" rtlCol="0">
            <a:spAutoFit/>
          </a:bodyPr>
          <a:lstStyle/>
          <a:p>
            <a:pPr>
              <a:lnSpc>
                <a:spcPct val="150000"/>
              </a:lnSpc>
            </a:pPr>
            <a:r>
              <a:rPr lang="zh-CN" altLang="en-US" sz="1800">
                <a:solidFill>
                  <a:schemeClr val="bg1"/>
                </a:solidFill>
                <a:latin typeface="微软雅黑" panose="020B0503020204020204" pitchFamily="34" charset="-122"/>
                <a:ea typeface="微软雅黑" panose="020B0503020204020204" pitchFamily="34" charset="-122"/>
              </a:rPr>
              <a:t> 封装</a:t>
            </a:r>
            <a:endParaRPr lang="en-US" altLang="zh-CN" sz="750">
              <a:solidFill>
                <a:schemeClr val="bg1"/>
              </a:solidFill>
              <a:latin typeface="微软雅黑" panose="020B0503020204020204" pitchFamily="34" charset="-122"/>
              <a:ea typeface="微软雅黑" panose="020B0503020204020204" pitchFamily="34" charset="-122"/>
            </a:endParaRPr>
          </a:p>
        </p:txBody>
      </p:sp>
      <p:sp>
        <p:nvSpPr>
          <p:cNvPr id="73" name="矩形 102"/>
          <p:cNvSpPr>
            <a:spLocks noChangeArrowheads="1"/>
          </p:cNvSpPr>
          <p:nvPr/>
        </p:nvSpPr>
        <p:spPr bwMode="auto">
          <a:xfrm>
            <a:off x="6388418" y="1904683"/>
            <a:ext cx="1363662" cy="317500"/>
          </a:xfrm>
          <a:prstGeom prst="rect">
            <a:avLst/>
          </a:prstGeom>
          <a:solidFill>
            <a:schemeClr val="bg1">
              <a:alpha val="52156"/>
            </a:schemeClr>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4" name="矩形 98"/>
          <p:cNvSpPr>
            <a:spLocks noChangeArrowheads="1"/>
          </p:cNvSpPr>
          <p:nvPr/>
        </p:nvSpPr>
        <p:spPr bwMode="auto">
          <a:xfrm>
            <a:off x="6355080" y="1844358"/>
            <a:ext cx="1439863" cy="4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zh-CN" altLang="en-US" sz="16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设计角度</a:t>
            </a:r>
          </a:p>
        </p:txBody>
      </p:sp>
      <p:sp>
        <p:nvSpPr>
          <p:cNvPr id="75" name="矩形 101"/>
          <p:cNvSpPr>
            <a:spLocks noChangeArrowheads="1"/>
          </p:cNvSpPr>
          <p:nvPr/>
        </p:nvSpPr>
        <p:spPr bwMode="auto">
          <a:xfrm>
            <a:off x="3851910" y="1876108"/>
            <a:ext cx="1365250" cy="317500"/>
          </a:xfrm>
          <a:prstGeom prst="rect">
            <a:avLst/>
          </a:prstGeom>
          <a:solidFill>
            <a:schemeClr val="bg1">
              <a:alpha val="52156"/>
            </a:schemeClr>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6" name="矩形 96"/>
          <p:cNvSpPr>
            <a:spLocks noChangeArrowheads="1"/>
          </p:cNvSpPr>
          <p:nvPr/>
        </p:nvSpPr>
        <p:spPr bwMode="auto">
          <a:xfrm>
            <a:off x="3851593" y="1844358"/>
            <a:ext cx="1439862" cy="4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zh-CN" altLang="en-US" sz="1600" b="1">
                <a:solidFill>
                  <a:schemeClr val="bg1"/>
                </a:solidFill>
                <a:latin typeface="微软雅黑" panose="020B0503020204020204" pitchFamily="34" charset="-122"/>
                <a:ea typeface="微软雅黑" panose="020B0503020204020204" pitchFamily="34" charset="-122"/>
              </a:rPr>
              <a:t>行为角度</a:t>
            </a:r>
          </a:p>
        </p:txBody>
      </p:sp>
      <p:sp>
        <p:nvSpPr>
          <p:cNvPr id="77" name="矩形 42"/>
          <p:cNvSpPr>
            <a:spLocks noChangeArrowheads="1"/>
          </p:cNvSpPr>
          <p:nvPr/>
        </p:nvSpPr>
        <p:spPr bwMode="auto">
          <a:xfrm>
            <a:off x="1403668" y="1904683"/>
            <a:ext cx="1363662" cy="317500"/>
          </a:xfrm>
          <a:prstGeom prst="rect">
            <a:avLst/>
          </a:prstGeom>
          <a:solidFill>
            <a:schemeClr val="bg1">
              <a:alpha val="52156"/>
            </a:schemeClr>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3" name="矩形 94"/>
          <p:cNvSpPr>
            <a:spLocks noChangeArrowheads="1"/>
          </p:cNvSpPr>
          <p:nvPr/>
        </p:nvSpPr>
        <p:spPr bwMode="auto">
          <a:xfrm>
            <a:off x="1349693" y="1844358"/>
            <a:ext cx="1439862" cy="4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zh-CN" altLang="en-US" sz="16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数据角度</a:t>
            </a:r>
          </a:p>
        </p:txBody>
      </p:sp>
      <p:sp>
        <p:nvSpPr>
          <p:cNvPr id="84" name="矩形 95"/>
          <p:cNvSpPr>
            <a:spLocks noChangeArrowheads="1"/>
          </p:cNvSpPr>
          <p:nvPr/>
        </p:nvSpPr>
        <p:spPr bwMode="auto">
          <a:xfrm>
            <a:off x="1154430" y="2368233"/>
            <a:ext cx="1831975"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1400">
                <a:solidFill>
                  <a:schemeClr val="bg1"/>
                </a:solidFill>
                <a:ea typeface="微软雅黑" panose="020B0503020204020204" pitchFamily="34" charset="-122"/>
                <a:sym typeface="Arial" panose="020B0604020202020204" pitchFamily="34" charset="0"/>
              </a:rPr>
              <a:t>经一些基础变量复合为一个自定义类型</a:t>
            </a:r>
          </a:p>
        </p:txBody>
      </p:sp>
      <p:sp>
        <p:nvSpPr>
          <p:cNvPr id="85" name="直接连接符 84"/>
          <p:cNvSpPr>
            <a:spLocks noChangeShapeType="1"/>
          </p:cNvSpPr>
          <p:nvPr/>
        </p:nvSpPr>
        <p:spPr bwMode="auto">
          <a:xfrm flipH="1">
            <a:off x="3321368" y="1939608"/>
            <a:ext cx="0" cy="1474787"/>
          </a:xfrm>
          <a:prstGeom prst="line">
            <a:avLst/>
          </a:prstGeom>
          <a:noFill/>
          <a:ln w="9525">
            <a:solidFill>
              <a:schemeClr val="bg1"/>
            </a:solidFill>
            <a:prstDash val="sysDot"/>
            <a:bevel/>
          </a:ln>
          <a:extLst>
            <a:ext uri="{909E8E84-426E-40DD-AFC4-6F175D3DCCD1}">
              <a14:hiddenFill xmlns:a14="http://schemas.microsoft.com/office/drawing/2010/main">
                <a:noFill/>
              </a14:hiddenFill>
            </a:ext>
          </a:extLst>
        </p:spPr>
        <p:txBody>
          <a:bodyPr/>
          <a:lstStyle/>
          <a:p>
            <a:endParaRPr lang="zh-CN" altLang="en-US"/>
          </a:p>
        </p:txBody>
      </p:sp>
      <p:sp>
        <p:nvSpPr>
          <p:cNvPr id="86" name="直接连接符 100"/>
          <p:cNvSpPr>
            <a:spLocks noChangeShapeType="1"/>
          </p:cNvSpPr>
          <p:nvPr/>
        </p:nvSpPr>
        <p:spPr bwMode="auto">
          <a:xfrm>
            <a:off x="5823268" y="1939608"/>
            <a:ext cx="1587" cy="1474787"/>
          </a:xfrm>
          <a:prstGeom prst="line">
            <a:avLst/>
          </a:prstGeom>
          <a:noFill/>
          <a:ln w="9525">
            <a:solidFill>
              <a:schemeClr val="bg1"/>
            </a:solidFill>
            <a:prstDash val="sysDot"/>
            <a:bevel/>
          </a:ln>
          <a:extLst>
            <a:ext uri="{909E8E84-426E-40DD-AFC4-6F175D3DCCD1}">
              <a14:hiddenFill xmlns:a14="http://schemas.microsoft.com/office/drawing/2010/main">
                <a:noFill/>
              </a14:hiddenFill>
            </a:ext>
          </a:extLst>
        </p:spPr>
        <p:txBody>
          <a:bodyPr/>
          <a:lstStyle/>
          <a:p>
            <a:endParaRPr lang="zh-CN" altLang="en-US"/>
          </a:p>
        </p:txBody>
      </p:sp>
      <p:sp>
        <p:nvSpPr>
          <p:cNvPr id="87" name="矩形 97"/>
          <p:cNvSpPr>
            <a:spLocks noChangeArrowheads="1"/>
          </p:cNvSpPr>
          <p:nvPr/>
        </p:nvSpPr>
        <p:spPr bwMode="auto">
          <a:xfrm>
            <a:off x="3656330" y="2368233"/>
            <a:ext cx="1831975" cy="1383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1400">
                <a:solidFill>
                  <a:schemeClr val="bg1"/>
                </a:solidFill>
                <a:ea typeface="微软雅黑" panose="020B0503020204020204" pitchFamily="34" charset="-122"/>
                <a:sym typeface="Arial" panose="020B0604020202020204" pitchFamily="34" charset="0"/>
              </a:rPr>
              <a:t>向类外提供必要的功能，隐藏实现的细节   不能跨过类直接访问类成员</a:t>
            </a:r>
          </a:p>
        </p:txBody>
      </p:sp>
      <p:sp>
        <p:nvSpPr>
          <p:cNvPr id="93" name="矩形 99"/>
          <p:cNvSpPr>
            <a:spLocks noChangeArrowheads="1"/>
          </p:cNvSpPr>
          <p:nvPr/>
        </p:nvSpPr>
        <p:spPr bwMode="auto">
          <a:xfrm>
            <a:off x="6158230" y="2368233"/>
            <a:ext cx="1831975" cy="1383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zh-CN" altLang="en-US" sz="1400" dirty="0">
                <a:solidFill>
                  <a:schemeClr val="bg1"/>
                </a:solidFill>
                <a:ea typeface="微软雅黑" panose="020B0503020204020204" pitchFamily="34" charset="-122"/>
                <a:sym typeface="Arial" panose="020B0604020202020204" pitchFamily="34" charset="0"/>
              </a:rPr>
              <a:t>分而治之</a:t>
            </a:r>
          </a:p>
          <a:p>
            <a:pPr algn="ctr">
              <a:lnSpc>
                <a:spcPct val="150000"/>
              </a:lnSpc>
            </a:pPr>
            <a:r>
              <a:rPr lang="zh-CN" altLang="en-US" sz="1400" dirty="0">
                <a:solidFill>
                  <a:schemeClr val="bg1"/>
                </a:solidFill>
                <a:ea typeface="微软雅黑" panose="020B0503020204020204" pitchFamily="34" charset="-122"/>
                <a:sym typeface="Arial" panose="020B0604020202020204" pitchFamily="34" charset="0"/>
              </a:rPr>
              <a:t>变则疏之</a:t>
            </a:r>
          </a:p>
          <a:p>
            <a:pPr algn="ctr">
              <a:lnSpc>
                <a:spcPct val="150000"/>
              </a:lnSpc>
            </a:pPr>
            <a:r>
              <a:rPr lang="zh-CN" altLang="en-US" sz="1400" dirty="0">
                <a:solidFill>
                  <a:schemeClr val="bg1"/>
                </a:solidFill>
                <a:ea typeface="微软雅黑" panose="020B0503020204020204" pitchFamily="34" charset="-122"/>
                <a:sym typeface="Arial" panose="020B0604020202020204" pitchFamily="34" charset="0"/>
              </a:rPr>
              <a:t>高 内 聚</a:t>
            </a:r>
          </a:p>
          <a:p>
            <a:pPr algn="ctr">
              <a:lnSpc>
                <a:spcPct val="150000"/>
              </a:lnSpc>
            </a:pPr>
            <a:r>
              <a:rPr lang="zh-CN" altLang="en-US" sz="1400" dirty="0">
                <a:solidFill>
                  <a:schemeClr val="bg1"/>
                </a:solidFill>
                <a:ea typeface="微软雅黑" panose="020B0503020204020204" pitchFamily="34" charset="-122"/>
                <a:sym typeface="Arial" panose="020B0604020202020204" pitchFamily="34" charset="0"/>
              </a:rPr>
              <a:t>低 耦 合</a:t>
            </a:r>
          </a:p>
        </p:txBody>
      </p:sp>
      <p:sp>
        <p:nvSpPr>
          <p:cNvPr id="100" name="矩形 99"/>
          <p:cNvSpPr/>
          <p:nvPr/>
        </p:nvSpPr>
        <p:spPr>
          <a:xfrm>
            <a:off x="5702532" y="248135"/>
            <a:ext cx="1384413" cy="297477"/>
          </a:xfrm>
          <a:prstGeom prst="rect">
            <a:avLst/>
          </a:prstGeom>
        </p:spPr>
        <p:txBody>
          <a:bodyPr wrap="none">
            <a:spAutoFit/>
          </a:bodyPr>
          <a:lstStyle/>
          <a:p>
            <a:r>
              <a:rPr lang="zh-CN" altLang="en-US"/>
              <a:t>515ppt素材素材</a:t>
            </a: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childTnLst>
                                    <p:set>
                                      <p:cBhvr>
                                        <p:cTn id="13" dur="1" fill="hold">
                                          <p:stCondLst>
                                            <p:cond delay="0"/>
                                          </p:stCondLst>
                                        </p:cTn>
                                        <p:tgtEl>
                                          <p:spTgt spid="72"/>
                                        </p:tgtEl>
                                        <p:attrNameLst>
                                          <p:attrName>style.visibility</p:attrName>
                                        </p:attrNameLst>
                                      </p:cBhvr>
                                      <p:to>
                                        <p:strVal val="visible"/>
                                      </p:to>
                                    </p:set>
                                    <p:animEffect transition="in" filter="wipe(left)">
                                      <p:cBhvr>
                                        <p:cTn id="14" dur="500"/>
                                        <p:tgtEl>
                                          <p:spTgt spid="72"/>
                                        </p:tgtEl>
                                      </p:cBhvr>
                                    </p:animEffect>
                                  </p:childTnLst>
                                </p:cTn>
                              </p:par>
                            </p:childTnLst>
                          </p:cTn>
                        </p:par>
                        <p:par>
                          <p:cTn id="15" fill="hold">
                            <p:stCondLst>
                              <p:cond delay="500"/>
                            </p:stCondLst>
                            <p:childTnLst>
                              <p:par>
                                <p:cTn id="16" presetID="9" presetClass="entr" presetSubtype="0" fill="hold" grpId="0" nodeType="afterEffect">
                                  <p:childTnLst>
                                    <p:set>
                                      <p:cBhvr>
                                        <p:cTn id="17" dur="1" fill="hold">
                                          <p:stCondLst>
                                            <p:cond delay="0"/>
                                          </p:stCondLst>
                                        </p:cTn>
                                        <p:tgtEl>
                                          <p:spTgt spid="77"/>
                                        </p:tgtEl>
                                        <p:attrNameLst>
                                          <p:attrName>style.visibility</p:attrName>
                                        </p:attrNameLst>
                                      </p:cBhvr>
                                      <p:to>
                                        <p:strVal val="visible"/>
                                      </p:to>
                                    </p:set>
                                    <p:animEffect filter="">
                                      <p:cBhvr>
                                        <p:cTn id="18" dur="500"/>
                                        <p:tgtEl>
                                          <p:spTgt spid="77"/>
                                        </p:tgtEl>
                                      </p:cBhvr>
                                    </p:animEffect>
                                  </p:childTnLst>
                                </p:cTn>
                              </p:par>
                            </p:childTnLst>
                          </p:cTn>
                        </p:par>
                        <p:par>
                          <p:cTn id="19" fill="hold">
                            <p:stCondLst>
                              <p:cond delay="1000"/>
                            </p:stCondLst>
                            <p:childTnLst>
                              <p:par>
                                <p:cTn id="20" presetID="14" presetClass="entr" presetSubtype="10" fill="hold" grpId="0" nodeType="afterEffect">
                                  <p:childTnLst>
                                    <p:set>
                                      <p:cBhvr>
                                        <p:cTn id="21" dur="1" fill="hold">
                                          <p:stCondLst>
                                            <p:cond delay="0"/>
                                          </p:stCondLst>
                                        </p:cTn>
                                        <p:tgtEl>
                                          <p:spTgt spid="83"/>
                                        </p:tgtEl>
                                        <p:attrNameLst>
                                          <p:attrName>style.visibility</p:attrName>
                                        </p:attrNameLst>
                                      </p:cBhvr>
                                      <p:to>
                                        <p:strVal val="visible"/>
                                      </p:to>
                                    </p:set>
                                    <p:animEffect filter="">
                                      <p:cBhvr>
                                        <p:cTn id="22" dur="500"/>
                                        <p:tgtEl>
                                          <p:spTgt spid="83"/>
                                        </p:tgtEl>
                                      </p:cBhvr>
                                    </p:animEffect>
                                  </p:childTnLst>
                                </p:cTn>
                              </p:par>
                            </p:childTnLst>
                          </p:cTn>
                        </p:par>
                        <p:par>
                          <p:cTn id="23" fill="hold">
                            <p:stCondLst>
                              <p:cond delay="1500"/>
                            </p:stCondLst>
                            <p:childTnLst>
                              <p:par>
                                <p:cTn id="24" presetID="16" presetClass="entr" presetSubtype="21" fill="hold" grpId="0" nodeType="afterEffect">
                                  <p:childTnLst>
                                    <p:set>
                                      <p:cBhvr>
                                        <p:cTn id="25" dur="1" fill="hold">
                                          <p:stCondLst>
                                            <p:cond delay="0"/>
                                          </p:stCondLst>
                                        </p:cTn>
                                        <p:tgtEl>
                                          <p:spTgt spid="84"/>
                                        </p:tgtEl>
                                        <p:attrNameLst>
                                          <p:attrName>style.visibility</p:attrName>
                                        </p:attrNameLst>
                                      </p:cBhvr>
                                      <p:to>
                                        <p:strVal val="visible"/>
                                      </p:to>
                                    </p:set>
                                    <p:animEffect filter="">
                                      <p:cBhvr>
                                        <p:cTn id="26" dur="500"/>
                                        <p:tgtEl>
                                          <p:spTgt spid="84"/>
                                        </p:tgtEl>
                                      </p:cBhvr>
                                    </p:animEffect>
                                  </p:childTnLst>
                                </p:cTn>
                              </p:par>
                            </p:childTnLst>
                          </p:cTn>
                        </p:par>
                        <p:par>
                          <p:cTn id="27" fill="hold">
                            <p:stCondLst>
                              <p:cond delay="2000"/>
                            </p:stCondLst>
                            <p:childTnLst>
                              <p:par>
                                <p:cTn id="28" presetID="30" presetClass="entr" presetSubtype="0" fill="hold" grpId="0" nodeType="afterEffect">
                                  <p:childTnLst>
                                    <p:set>
                                      <p:cBhvr>
                                        <p:cTn id="29" dur="1" fill="hold">
                                          <p:stCondLst>
                                            <p:cond delay="0"/>
                                          </p:stCondLst>
                                        </p:cTn>
                                        <p:tgtEl>
                                          <p:spTgt spid="85"/>
                                        </p:tgtEl>
                                        <p:attrNameLst>
                                          <p:attrName>style.visibility</p:attrName>
                                        </p:attrNameLst>
                                      </p:cBhvr>
                                      <p:to>
                                        <p:strVal val="visible"/>
                                      </p:to>
                                    </p:set>
                                    <p:animEffect filter="">
                                      <p:cBhvr>
                                        <p:cTn id="30" dur="800" decel="100000"/>
                                        <p:tgtEl>
                                          <p:spTgt spid="85"/>
                                        </p:tgtEl>
                                      </p:cBhvr>
                                    </p:animEffect>
                                    <p:anim calcmode="lin" valueType="num">
                                      <p:cBhvr>
                                        <p:cTn id="31" dur="800" decel="100000" fill="hold"/>
                                        <p:tgtEl>
                                          <p:spTgt spid="85"/>
                                        </p:tgtEl>
                                        <p:attrNameLst>
                                          <p:attrName>style.rotation</p:attrName>
                                        </p:attrNameLst>
                                      </p:cBhvr>
                                      <p:tavLst>
                                        <p:tav tm="0">
                                          <p:val>
                                            <p:fltVal val="-90"/>
                                          </p:val>
                                        </p:tav>
                                        <p:tav tm="100000">
                                          <p:val>
                                            <p:fltVal val="0"/>
                                          </p:val>
                                        </p:tav>
                                      </p:tavLst>
                                    </p:anim>
                                    <p:anim calcmode="lin" valueType="num">
                                      <p:cBhvr>
                                        <p:cTn id="32" dur="800" decel="100000" fill="hold"/>
                                        <p:tgtEl>
                                          <p:spTgt spid="85"/>
                                        </p:tgtEl>
                                        <p:attrNameLst>
                                          <p:attrName>ppt_x</p:attrName>
                                        </p:attrNameLst>
                                      </p:cBhvr>
                                      <p:tavLst>
                                        <p:tav tm="0">
                                          <p:val>
                                            <p:strVal val="#ppt_x+0.4"/>
                                          </p:val>
                                        </p:tav>
                                        <p:tav tm="100000">
                                          <p:val>
                                            <p:strVal val="#ppt_x-0.05"/>
                                          </p:val>
                                        </p:tav>
                                      </p:tavLst>
                                    </p:anim>
                                    <p:anim calcmode="lin" valueType="num">
                                      <p:cBhvr>
                                        <p:cTn id="33" dur="800" decel="100000" fill="hold"/>
                                        <p:tgtEl>
                                          <p:spTgt spid="85"/>
                                        </p:tgtEl>
                                        <p:attrNameLst>
                                          <p:attrName>ppt_y</p:attrName>
                                        </p:attrNameLst>
                                      </p:cBhvr>
                                      <p:tavLst>
                                        <p:tav tm="0">
                                          <p:val>
                                            <p:strVal val="#ppt_y-0.4"/>
                                          </p:val>
                                        </p:tav>
                                        <p:tav tm="100000">
                                          <p:val>
                                            <p:strVal val="#ppt_y+0.1"/>
                                          </p:val>
                                        </p:tav>
                                      </p:tavLst>
                                    </p:anim>
                                    <p:anim calcmode="lin" valueType="num">
                                      <p:cBhvr>
                                        <p:cTn id="34" dur="200" accel="100000" fill="hold">
                                          <p:stCondLst>
                                            <p:cond delay="800"/>
                                          </p:stCondLst>
                                        </p:cTn>
                                        <p:tgtEl>
                                          <p:spTgt spid="85"/>
                                        </p:tgtEl>
                                        <p:attrNameLst>
                                          <p:attrName>ppt_x</p:attrName>
                                        </p:attrNameLst>
                                      </p:cBhvr>
                                      <p:tavLst>
                                        <p:tav tm="0">
                                          <p:val>
                                            <p:strVal val="#ppt_x-0.05"/>
                                          </p:val>
                                        </p:tav>
                                        <p:tav tm="100000">
                                          <p:val>
                                            <p:strVal val="#ppt_x"/>
                                          </p:val>
                                        </p:tav>
                                      </p:tavLst>
                                    </p:anim>
                                    <p:anim calcmode="lin" valueType="num">
                                      <p:cBhvr>
                                        <p:cTn id="35" dur="200" accel="100000" fill="hold">
                                          <p:stCondLst>
                                            <p:cond delay="800"/>
                                          </p:stCondLst>
                                        </p:cTn>
                                        <p:tgtEl>
                                          <p:spTgt spid="85"/>
                                        </p:tgtEl>
                                        <p:attrNameLst>
                                          <p:attrName>ppt_y</p:attrName>
                                        </p:attrNameLst>
                                      </p:cBhvr>
                                      <p:tavLst>
                                        <p:tav tm="0">
                                          <p:val>
                                            <p:strVal val="#ppt_y+0.1"/>
                                          </p:val>
                                        </p:tav>
                                        <p:tav tm="100000">
                                          <p:val>
                                            <p:strVal val="#ppt_y"/>
                                          </p:val>
                                        </p:tav>
                                      </p:tavLst>
                                    </p:anim>
                                  </p:childTnLst>
                                </p:cTn>
                              </p:par>
                            </p:childTnLst>
                          </p:cTn>
                        </p:par>
                        <p:par>
                          <p:cTn id="36" fill="hold">
                            <p:stCondLst>
                              <p:cond delay="3000"/>
                            </p:stCondLst>
                            <p:childTnLst>
                              <p:par>
                                <p:cTn id="37" presetID="9" presetClass="entr" presetSubtype="0" fill="hold" grpId="0" nodeType="afterEffect">
                                  <p:childTnLst>
                                    <p:set>
                                      <p:cBhvr>
                                        <p:cTn id="38" dur="1" fill="hold">
                                          <p:stCondLst>
                                            <p:cond delay="0"/>
                                          </p:stCondLst>
                                        </p:cTn>
                                        <p:tgtEl>
                                          <p:spTgt spid="75"/>
                                        </p:tgtEl>
                                        <p:attrNameLst>
                                          <p:attrName>style.visibility</p:attrName>
                                        </p:attrNameLst>
                                      </p:cBhvr>
                                      <p:to>
                                        <p:strVal val="visible"/>
                                      </p:to>
                                    </p:set>
                                    <p:animEffect filter="">
                                      <p:cBhvr>
                                        <p:cTn id="39" dur="500"/>
                                        <p:tgtEl>
                                          <p:spTgt spid="75"/>
                                        </p:tgtEl>
                                      </p:cBhvr>
                                    </p:animEffect>
                                  </p:childTnLst>
                                </p:cTn>
                              </p:par>
                            </p:childTnLst>
                          </p:cTn>
                        </p:par>
                        <p:par>
                          <p:cTn id="40" fill="hold">
                            <p:stCondLst>
                              <p:cond delay="3500"/>
                            </p:stCondLst>
                            <p:childTnLst>
                              <p:par>
                                <p:cTn id="41" presetID="14" presetClass="entr" presetSubtype="10" fill="hold" grpId="0" nodeType="afterEffect">
                                  <p:childTnLst>
                                    <p:set>
                                      <p:cBhvr>
                                        <p:cTn id="42" dur="1" fill="hold">
                                          <p:stCondLst>
                                            <p:cond delay="0"/>
                                          </p:stCondLst>
                                        </p:cTn>
                                        <p:tgtEl>
                                          <p:spTgt spid="76"/>
                                        </p:tgtEl>
                                        <p:attrNameLst>
                                          <p:attrName>style.visibility</p:attrName>
                                        </p:attrNameLst>
                                      </p:cBhvr>
                                      <p:to>
                                        <p:strVal val="visible"/>
                                      </p:to>
                                    </p:set>
                                    <p:animEffect filter="">
                                      <p:cBhvr>
                                        <p:cTn id="43" dur="500"/>
                                        <p:tgtEl>
                                          <p:spTgt spid="76"/>
                                        </p:tgtEl>
                                      </p:cBhvr>
                                    </p:animEffect>
                                  </p:childTnLst>
                                </p:cTn>
                              </p:par>
                            </p:childTnLst>
                          </p:cTn>
                        </p:par>
                        <p:par>
                          <p:cTn id="44" fill="hold">
                            <p:stCondLst>
                              <p:cond delay="4000"/>
                            </p:stCondLst>
                            <p:childTnLst>
                              <p:par>
                                <p:cTn id="45" presetID="16" presetClass="entr" presetSubtype="21" fill="hold" grpId="0" nodeType="afterEffect">
                                  <p:childTnLst>
                                    <p:set>
                                      <p:cBhvr>
                                        <p:cTn id="46" dur="1" fill="hold">
                                          <p:stCondLst>
                                            <p:cond delay="0"/>
                                          </p:stCondLst>
                                        </p:cTn>
                                        <p:tgtEl>
                                          <p:spTgt spid="87"/>
                                        </p:tgtEl>
                                        <p:attrNameLst>
                                          <p:attrName>style.visibility</p:attrName>
                                        </p:attrNameLst>
                                      </p:cBhvr>
                                      <p:to>
                                        <p:strVal val="visible"/>
                                      </p:to>
                                    </p:set>
                                    <p:animEffect filter="">
                                      <p:cBhvr>
                                        <p:cTn id="47" dur="500"/>
                                        <p:tgtEl>
                                          <p:spTgt spid="87"/>
                                        </p:tgtEl>
                                      </p:cBhvr>
                                    </p:animEffect>
                                  </p:childTnLst>
                                </p:cTn>
                              </p:par>
                            </p:childTnLst>
                          </p:cTn>
                        </p:par>
                        <p:par>
                          <p:cTn id="48" fill="hold">
                            <p:stCondLst>
                              <p:cond delay="4500"/>
                            </p:stCondLst>
                            <p:childTnLst>
                              <p:par>
                                <p:cTn id="49" presetID="30" presetClass="entr" presetSubtype="0" fill="hold" grpId="0" nodeType="afterEffect">
                                  <p:childTnLst>
                                    <p:set>
                                      <p:cBhvr>
                                        <p:cTn id="50" dur="1" fill="hold">
                                          <p:stCondLst>
                                            <p:cond delay="0"/>
                                          </p:stCondLst>
                                        </p:cTn>
                                        <p:tgtEl>
                                          <p:spTgt spid="86"/>
                                        </p:tgtEl>
                                        <p:attrNameLst>
                                          <p:attrName>style.visibility</p:attrName>
                                        </p:attrNameLst>
                                      </p:cBhvr>
                                      <p:to>
                                        <p:strVal val="visible"/>
                                      </p:to>
                                    </p:set>
                                    <p:animEffect filter="">
                                      <p:cBhvr>
                                        <p:cTn id="51" dur="800" decel="100000"/>
                                        <p:tgtEl>
                                          <p:spTgt spid="86"/>
                                        </p:tgtEl>
                                      </p:cBhvr>
                                    </p:animEffect>
                                    <p:anim calcmode="lin" valueType="num">
                                      <p:cBhvr>
                                        <p:cTn id="52" dur="800" decel="100000" fill="hold"/>
                                        <p:tgtEl>
                                          <p:spTgt spid="86"/>
                                        </p:tgtEl>
                                        <p:attrNameLst>
                                          <p:attrName>style.rotation</p:attrName>
                                        </p:attrNameLst>
                                      </p:cBhvr>
                                      <p:tavLst>
                                        <p:tav tm="0">
                                          <p:val>
                                            <p:fltVal val="-90"/>
                                          </p:val>
                                        </p:tav>
                                        <p:tav tm="100000">
                                          <p:val>
                                            <p:fltVal val="0"/>
                                          </p:val>
                                        </p:tav>
                                      </p:tavLst>
                                    </p:anim>
                                    <p:anim calcmode="lin" valueType="num">
                                      <p:cBhvr>
                                        <p:cTn id="53" dur="800" decel="100000" fill="hold"/>
                                        <p:tgtEl>
                                          <p:spTgt spid="86"/>
                                        </p:tgtEl>
                                        <p:attrNameLst>
                                          <p:attrName>ppt_x</p:attrName>
                                        </p:attrNameLst>
                                      </p:cBhvr>
                                      <p:tavLst>
                                        <p:tav tm="0">
                                          <p:val>
                                            <p:strVal val="#ppt_x+0.4"/>
                                          </p:val>
                                        </p:tav>
                                        <p:tav tm="100000">
                                          <p:val>
                                            <p:strVal val="#ppt_x-0.05"/>
                                          </p:val>
                                        </p:tav>
                                      </p:tavLst>
                                    </p:anim>
                                    <p:anim calcmode="lin" valueType="num">
                                      <p:cBhvr>
                                        <p:cTn id="54" dur="800" decel="100000" fill="hold"/>
                                        <p:tgtEl>
                                          <p:spTgt spid="86"/>
                                        </p:tgtEl>
                                        <p:attrNameLst>
                                          <p:attrName>ppt_y</p:attrName>
                                        </p:attrNameLst>
                                      </p:cBhvr>
                                      <p:tavLst>
                                        <p:tav tm="0">
                                          <p:val>
                                            <p:strVal val="#ppt_y-0.4"/>
                                          </p:val>
                                        </p:tav>
                                        <p:tav tm="100000">
                                          <p:val>
                                            <p:strVal val="#ppt_y+0.1"/>
                                          </p:val>
                                        </p:tav>
                                      </p:tavLst>
                                    </p:anim>
                                    <p:anim calcmode="lin" valueType="num">
                                      <p:cBhvr>
                                        <p:cTn id="55" dur="200" accel="100000" fill="hold">
                                          <p:stCondLst>
                                            <p:cond delay="800"/>
                                          </p:stCondLst>
                                        </p:cTn>
                                        <p:tgtEl>
                                          <p:spTgt spid="86"/>
                                        </p:tgtEl>
                                        <p:attrNameLst>
                                          <p:attrName>ppt_x</p:attrName>
                                        </p:attrNameLst>
                                      </p:cBhvr>
                                      <p:tavLst>
                                        <p:tav tm="0">
                                          <p:val>
                                            <p:strVal val="#ppt_x-0.05"/>
                                          </p:val>
                                        </p:tav>
                                        <p:tav tm="100000">
                                          <p:val>
                                            <p:strVal val="#ppt_x"/>
                                          </p:val>
                                        </p:tav>
                                      </p:tavLst>
                                    </p:anim>
                                    <p:anim calcmode="lin" valueType="num">
                                      <p:cBhvr>
                                        <p:cTn id="56" dur="200" accel="100000" fill="hold">
                                          <p:stCondLst>
                                            <p:cond delay="800"/>
                                          </p:stCondLst>
                                        </p:cTn>
                                        <p:tgtEl>
                                          <p:spTgt spid="86"/>
                                        </p:tgtEl>
                                        <p:attrNameLst>
                                          <p:attrName>ppt_y</p:attrName>
                                        </p:attrNameLst>
                                      </p:cBhvr>
                                      <p:tavLst>
                                        <p:tav tm="0">
                                          <p:val>
                                            <p:strVal val="#ppt_y+0.1"/>
                                          </p:val>
                                        </p:tav>
                                        <p:tav tm="100000">
                                          <p:val>
                                            <p:strVal val="#ppt_y"/>
                                          </p:val>
                                        </p:tav>
                                      </p:tavLst>
                                    </p:anim>
                                  </p:childTnLst>
                                </p:cTn>
                              </p:par>
                            </p:childTnLst>
                          </p:cTn>
                        </p:par>
                        <p:par>
                          <p:cTn id="57" fill="hold">
                            <p:stCondLst>
                              <p:cond delay="5500"/>
                            </p:stCondLst>
                            <p:childTnLst>
                              <p:par>
                                <p:cTn id="58" presetID="9" presetClass="entr" presetSubtype="0" fill="hold" grpId="0" nodeType="afterEffect">
                                  <p:childTnLst>
                                    <p:set>
                                      <p:cBhvr>
                                        <p:cTn id="59" dur="1" fill="hold">
                                          <p:stCondLst>
                                            <p:cond delay="0"/>
                                          </p:stCondLst>
                                        </p:cTn>
                                        <p:tgtEl>
                                          <p:spTgt spid="73"/>
                                        </p:tgtEl>
                                        <p:attrNameLst>
                                          <p:attrName>style.visibility</p:attrName>
                                        </p:attrNameLst>
                                      </p:cBhvr>
                                      <p:to>
                                        <p:strVal val="visible"/>
                                      </p:to>
                                    </p:set>
                                    <p:animEffect filter="">
                                      <p:cBhvr>
                                        <p:cTn id="60" dur="500"/>
                                        <p:tgtEl>
                                          <p:spTgt spid="73"/>
                                        </p:tgtEl>
                                      </p:cBhvr>
                                    </p:animEffect>
                                  </p:childTnLst>
                                </p:cTn>
                              </p:par>
                            </p:childTnLst>
                          </p:cTn>
                        </p:par>
                        <p:par>
                          <p:cTn id="61" fill="hold">
                            <p:stCondLst>
                              <p:cond delay="6000"/>
                            </p:stCondLst>
                            <p:childTnLst>
                              <p:par>
                                <p:cTn id="62" presetID="14" presetClass="entr" presetSubtype="10" fill="hold" grpId="0" nodeType="afterEffect">
                                  <p:childTnLst>
                                    <p:set>
                                      <p:cBhvr>
                                        <p:cTn id="63" dur="1" fill="hold">
                                          <p:stCondLst>
                                            <p:cond delay="0"/>
                                          </p:stCondLst>
                                        </p:cTn>
                                        <p:tgtEl>
                                          <p:spTgt spid="74"/>
                                        </p:tgtEl>
                                        <p:attrNameLst>
                                          <p:attrName>style.visibility</p:attrName>
                                        </p:attrNameLst>
                                      </p:cBhvr>
                                      <p:to>
                                        <p:strVal val="visible"/>
                                      </p:to>
                                    </p:set>
                                    <p:animEffect filter="">
                                      <p:cBhvr>
                                        <p:cTn id="64" dur="500"/>
                                        <p:tgtEl>
                                          <p:spTgt spid="74"/>
                                        </p:tgtEl>
                                      </p:cBhvr>
                                    </p:animEffect>
                                  </p:childTnLst>
                                </p:cTn>
                              </p:par>
                            </p:childTnLst>
                          </p:cTn>
                        </p:par>
                        <p:par>
                          <p:cTn id="65" fill="hold">
                            <p:stCondLst>
                              <p:cond delay="6500"/>
                            </p:stCondLst>
                            <p:childTnLst>
                              <p:par>
                                <p:cTn id="66" presetID="16" presetClass="entr" presetSubtype="21" fill="hold" grpId="0" nodeType="afterEffect">
                                  <p:childTnLst>
                                    <p:set>
                                      <p:cBhvr>
                                        <p:cTn id="67" dur="1" fill="hold">
                                          <p:stCondLst>
                                            <p:cond delay="0"/>
                                          </p:stCondLst>
                                        </p:cTn>
                                        <p:tgtEl>
                                          <p:spTgt spid="93"/>
                                        </p:tgtEl>
                                        <p:attrNameLst>
                                          <p:attrName>style.visibility</p:attrName>
                                        </p:attrNameLst>
                                      </p:cBhvr>
                                      <p:to>
                                        <p:strVal val="visible"/>
                                      </p:to>
                                    </p:set>
                                    <p:animEffect filter="">
                                      <p:cBhvr>
                                        <p:cTn id="68"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bldLvl="0" animBg="1"/>
      <p:bldP spid="74" grpId="0"/>
      <p:bldP spid="75" grpId="0" bldLvl="0" animBg="1"/>
      <p:bldP spid="76" grpId="0"/>
      <p:bldP spid="77" grpId="0" bldLvl="0" animBg="1"/>
      <p:bldP spid="83" grpId="0"/>
      <p:bldP spid="84" grpId="0"/>
      <p:bldP spid="85" grpId="0" bldLvl="0" animBg="1"/>
      <p:bldP spid="86" grpId="0" bldLvl="0" animBg="1"/>
      <p:bldP spid="87" grpId="0"/>
      <p:bldP spid="9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3398" y="425317"/>
            <a:ext cx="846443" cy="659285"/>
            <a:chOff x="5896029" y="567090"/>
            <a:chExt cx="2542304" cy="1980172"/>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6" name="文本框 5"/>
            <p:cNvSpPr txBox="1"/>
            <p:nvPr/>
          </p:nvSpPr>
          <p:spPr>
            <a:xfrm>
              <a:off x="6610899" y="1009427"/>
              <a:ext cx="1107126" cy="979299"/>
            </a:xfrm>
            <a:prstGeom prst="rect">
              <a:avLst/>
            </a:prstGeom>
            <a:noFill/>
          </p:spPr>
          <p:txBody>
            <a:bodyPr wrap="square" rtlCol="0">
              <a:spAutoFit/>
            </a:bodyPr>
            <a:lstStyle/>
            <a:p>
              <a:pPr algn="ctr">
                <a:lnSpc>
                  <a:spcPct val="150000"/>
                </a:lnSpc>
              </a:pPr>
              <a:r>
                <a:rPr lang="en-US" altLang="zh-CN" sz="1200" b="1">
                  <a:solidFill>
                    <a:schemeClr val="bg1"/>
                  </a:solidFill>
                  <a:latin typeface="方正兰亭粗黑简体" panose="02000000000000000000" pitchFamily="2" charset="-122"/>
                  <a:ea typeface="方正兰亭粗黑简体" panose="02000000000000000000" pitchFamily="2" charset="-122"/>
                </a:rPr>
                <a:t>03</a:t>
              </a:r>
              <a:endParaRPr lang="en-US" altLang="zh-CN" sz="825" b="1">
                <a:solidFill>
                  <a:schemeClr val="bg1"/>
                </a:solidFill>
                <a:latin typeface="方正兰亭粗黑简体" panose="02000000000000000000" pitchFamily="2" charset="-122"/>
                <a:ea typeface="方正兰亭粗黑简体" panose="02000000000000000000" pitchFamily="2" charset="-122"/>
              </a:endParaRPr>
            </a:p>
          </p:txBody>
        </p:sp>
        <p:sp>
          <p:nvSpPr>
            <p:cNvPr id="7" name="弧形 6"/>
            <p:cNvSpPr/>
            <p:nvPr/>
          </p:nvSpPr>
          <p:spPr>
            <a:xfrm rot="20705088">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5"/>
            </a:p>
          </p:txBody>
        </p:sp>
      </p:grpSp>
      <p:sp>
        <p:nvSpPr>
          <p:cNvPr id="72" name="文本框 71"/>
          <p:cNvSpPr txBox="1"/>
          <p:nvPr/>
        </p:nvSpPr>
        <p:spPr>
          <a:xfrm>
            <a:off x="1035634" y="542640"/>
            <a:ext cx="2104064" cy="506730"/>
          </a:xfrm>
          <a:prstGeom prst="rect">
            <a:avLst/>
          </a:prstGeom>
          <a:noFill/>
        </p:spPr>
        <p:txBody>
          <a:bodyPr wrap="square" rtlCol="0">
            <a:spAutoFit/>
          </a:bodyPr>
          <a:lstStyle/>
          <a:p>
            <a:pPr>
              <a:lnSpc>
                <a:spcPct val="150000"/>
              </a:lnSpc>
            </a:pPr>
            <a:r>
              <a:rPr lang="zh-CN" altLang="en-US" sz="1800">
                <a:solidFill>
                  <a:schemeClr val="bg1"/>
                </a:solidFill>
                <a:latin typeface="微软雅黑" panose="020B0503020204020204" pitchFamily="34" charset="-122"/>
                <a:ea typeface="微软雅黑" panose="020B0503020204020204" pitchFamily="34" charset="-122"/>
              </a:rPr>
              <a:t> </a:t>
            </a:r>
            <a:endParaRPr lang="en-US" altLang="zh-CN" sz="750">
              <a:solidFill>
                <a:schemeClr val="bg1"/>
              </a:solidFill>
              <a:latin typeface="微软雅黑" panose="020B0503020204020204" pitchFamily="34" charset="-122"/>
              <a:ea typeface="微软雅黑" panose="020B0503020204020204" pitchFamily="34" charset="-122"/>
            </a:endParaRPr>
          </a:p>
        </p:txBody>
      </p:sp>
      <p:sp>
        <p:nvSpPr>
          <p:cNvPr id="73" name="青海"/>
          <p:cNvSpPr/>
          <p:nvPr/>
        </p:nvSpPr>
        <p:spPr>
          <a:xfrm>
            <a:off x="7474903" y="406718"/>
            <a:ext cx="1458912" cy="1046162"/>
          </a:xfrm>
          <a:custGeom>
            <a:avLst/>
            <a:gdLst>
              <a:gd name="txL" fmla="*/ 0 w 812"/>
              <a:gd name="txT" fmla="*/ 0 h 582"/>
              <a:gd name="txR" fmla="*/ 812 w 812"/>
              <a:gd name="txB" fmla="*/ 582 h 582"/>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812" h="582">
                <a:moveTo>
                  <a:pt x="484" y="30"/>
                </a:moveTo>
                <a:lnTo>
                  <a:pt x="476" y="36"/>
                </a:lnTo>
                <a:lnTo>
                  <a:pt x="480" y="56"/>
                </a:lnTo>
                <a:lnTo>
                  <a:pt x="480" y="58"/>
                </a:lnTo>
                <a:lnTo>
                  <a:pt x="482" y="58"/>
                </a:lnTo>
                <a:lnTo>
                  <a:pt x="480" y="58"/>
                </a:lnTo>
                <a:lnTo>
                  <a:pt x="472" y="78"/>
                </a:lnTo>
                <a:lnTo>
                  <a:pt x="460" y="82"/>
                </a:lnTo>
                <a:lnTo>
                  <a:pt x="458" y="84"/>
                </a:lnTo>
                <a:lnTo>
                  <a:pt x="456" y="84"/>
                </a:lnTo>
                <a:lnTo>
                  <a:pt x="436" y="74"/>
                </a:lnTo>
                <a:lnTo>
                  <a:pt x="396" y="38"/>
                </a:lnTo>
                <a:lnTo>
                  <a:pt x="380" y="28"/>
                </a:lnTo>
                <a:lnTo>
                  <a:pt x="356" y="20"/>
                </a:lnTo>
                <a:lnTo>
                  <a:pt x="356" y="18"/>
                </a:lnTo>
                <a:lnTo>
                  <a:pt x="344" y="10"/>
                </a:lnTo>
                <a:lnTo>
                  <a:pt x="324" y="4"/>
                </a:lnTo>
                <a:lnTo>
                  <a:pt x="314" y="6"/>
                </a:lnTo>
                <a:lnTo>
                  <a:pt x="312" y="6"/>
                </a:lnTo>
                <a:lnTo>
                  <a:pt x="288" y="4"/>
                </a:lnTo>
                <a:lnTo>
                  <a:pt x="286" y="4"/>
                </a:lnTo>
                <a:lnTo>
                  <a:pt x="268" y="0"/>
                </a:lnTo>
                <a:lnTo>
                  <a:pt x="256" y="0"/>
                </a:lnTo>
                <a:lnTo>
                  <a:pt x="248" y="6"/>
                </a:lnTo>
                <a:lnTo>
                  <a:pt x="240" y="8"/>
                </a:lnTo>
                <a:lnTo>
                  <a:pt x="228" y="10"/>
                </a:lnTo>
                <a:lnTo>
                  <a:pt x="212" y="14"/>
                </a:lnTo>
                <a:lnTo>
                  <a:pt x="198" y="18"/>
                </a:lnTo>
                <a:lnTo>
                  <a:pt x="196" y="20"/>
                </a:lnTo>
                <a:lnTo>
                  <a:pt x="180" y="22"/>
                </a:lnTo>
                <a:lnTo>
                  <a:pt x="160" y="28"/>
                </a:lnTo>
                <a:lnTo>
                  <a:pt x="158" y="28"/>
                </a:lnTo>
                <a:lnTo>
                  <a:pt x="144" y="26"/>
                </a:lnTo>
                <a:lnTo>
                  <a:pt x="120" y="30"/>
                </a:lnTo>
                <a:lnTo>
                  <a:pt x="100" y="30"/>
                </a:lnTo>
                <a:lnTo>
                  <a:pt x="92" y="38"/>
                </a:lnTo>
                <a:lnTo>
                  <a:pt x="82" y="40"/>
                </a:lnTo>
                <a:lnTo>
                  <a:pt x="86" y="50"/>
                </a:lnTo>
                <a:lnTo>
                  <a:pt x="86" y="66"/>
                </a:lnTo>
                <a:lnTo>
                  <a:pt x="84" y="78"/>
                </a:lnTo>
                <a:lnTo>
                  <a:pt x="98" y="90"/>
                </a:lnTo>
                <a:lnTo>
                  <a:pt x="110" y="102"/>
                </a:lnTo>
                <a:lnTo>
                  <a:pt x="118" y="110"/>
                </a:lnTo>
                <a:lnTo>
                  <a:pt x="120" y="114"/>
                </a:lnTo>
                <a:lnTo>
                  <a:pt x="120" y="118"/>
                </a:lnTo>
                <a:lnTo>
                  <a:pt x="124" y="130"/>
                </a:lnTo>
                <a:lnTo>
                  <a:pt x="130" y="142"/>
                </a:lnTo>
                <a:lnTo>
                  <a:pt x="128" y="142"/>
                </a:lnTo>
                <a:lnTo>
                  <a:pt x="112" y="154"/>
                </a:lnTo>
                <a:lnTo>
                  <a:pt x="102" y="166"/>
                </a:lnTo>
                <a:lnTo>
                  <a:pt x="104" y="178"/>
                </a:lnTo>
                <a:lnTo>
                  <a:pt x="112" y="196"/>
                </a:lnTo>
                <a:lnTo>
                  <a:pt x="112" y="198"/>
                </a:lnTo>
                <a:lnTo>
                  <a:pt x="112" y="204"/>
                </a:lnTo>
                <a:lnTo>
                  <a:pt x="108" y="210"/>
                </a:lnTo>
                <a:lnTo>
                  <a:pt x="106" y="214"/>
                </a:lnTo>
                <a:lnTo>
                  <a:pt x="102" y="216"/>
                </a:lnTo>
                <a:lnTo>
                  <a:pt x="96" y="216"/>
                </a:lnTo>
                <a:lnTo>
                  <a:pt x="80" y="214"/>
                </a:lnTo>
                <a:lnTo>
                  <a:pt x="60" y="210"/>
                </a:lnTo>
                <a:lnTo>
                  <a:pt x="58" y="210"/>
                </a:lnTo>
                <a:lnTo>
                  <a:pt x="44" y="202"/>
                </a:lnTo>
                <a:lnTo>
                  <a:pt x="20" y="202"/>
                </a:lnTo>
                <a:lnTo>
                  <a:pt x="22" y="202"/>
                </a:lnTo>
                <a:lnTo>
                  <a:pt x="20" y="242"/>
                </a:lnTo>
                <a:lnTo>
                  <a:pt x="18" y="246"/>
                </a:lnTo>
                <a:lnTo>
                  <a:pt x="16" y="248"/>
                </a:lnTo>
                <a:lnTo>
                  <a:pt x="8" y="250"/>
                </a:lnTo>
                <a:lnTo>
                  <a:pt x="6" y="254"/>
                </a:lnTo>
                <a:lnTo>
                  <a:pt x="6" y="262"/>
                </a:lnTo>
                <a:lnTo>
                  <a:pt x="4" y="262"/>
                </a:lnTo>
                <a:lnTo>
                  <a:pt x="4" y="272"/>
                </a:lnTo>
                <a:lnTo>
                  <a:pt x="10" y="280"/>
                </a:lnTo>
                <a:lnTo>
                  <a:pt x="14" y="284"/>
                </a:lnTo>
                <a:lnTo>
                  <a:pt x="18" y="304"/>
                </a:lnTo>
                <a:lnTo>
                  <a:pt x="18" y="310"/>
                </a:lnTo>
                <a:lnTo>
                  <a:pt x="16" y="322"/>
                </a:lnTo>
                <a:lnTo>
                  <a:pt x="10" y="338"/>
                </a:lnTo>
                <a:lnTo>
                  <a:pt x="0" y="358"/>
                </a:lnTo>
                <a:lnTo>
                  <a:pt x="0" y="362"/>
                </a:lnTo>
                <a:lnTo>
                  <a:pt x="0" y="370"/>
                </a:lnTo>
                <a:lnTo>
                  <a:pt x="12" y="384"/>
                </a:lnTo>
                <a:lnTo>
                  <a:pt x="16" y="394"/>
                </a:lnTo>
                <a:lnTo>
                  <a:pt x="26" y="406"/>
                </a:lnTo>
                <a:lnTo>
                  <a:pt x="40" y="422"/>
                </a:lnTo>
                <a:lnTo>
                  <a:pt x="48" y="430"/>
                </a:lnTo>
                <a:lnTo>
                  <a:pt x="52" y="430"/>
                </a:lnTo>
                <a:lnTo>
                  <a:pt x="68" y="422"/>
                </a:lnTo>
                <a:lnTo>
                  <a:pt x="72" y="418"/>
                </a:lnTo>
                <a:lnTo>
                  <a:pt x="76" y="418"/>
                </a:lnTo>
                <a:lnTo>
                  <a:pt x="84" y="420"/>
                </a:lnTo>
                <a:lnTo>
                  <a:pt x="92" y="424"/>
                </a:lnTo>
                <a:lnTo>
                  <a:pt x="92" y="426"/>
                </a:lnTo>
                <a:lnTo>
                  <a:pt x="100" y="434"/>
                </a:lnTo>
                <a:lnTo>
                  <a:pt x="104" y="444"/>
                </a:lnTo>
                <a:lnTo>
                  <a:pt x="108" y="448"/>
                </a:lnTo>
                <a:lnTo>
                  <a:pt x="110" y="450"/>
                </a:lnTo>
                <a:lnTo>
                  <a:pt x="120" y="458"/>
                </a:lnTo>
                <a:lnTo>
                  <a:pt x="126" y="458"/>
                </a:lnTo>
                <a:lnTo>
                  <a:pt x="132" y="460"/>
                </a:lnTo>
                <a:lnTo>
                  <a:pt x="136" y="464"/>
                </a:lnTo>
                <a:lnTo>
                  <a:pt x="144" y="468"/>
                </a:lnTo>
                <a:lnTo>
                  <a:pt x="160" y="474"/>
                </a:lnTo>
                <a:lnTo>
                  <a:pt x="162" y="474"/>
                </a:lnTo>
                <a:lnTo>
                  <a:pt x="186" y="482"/>
                </a:lnTo>
                <a:lnTo>
                  <a:pt x="188" y="482"/>
                </a:lnTo>
                <a:lnTo>
                  <a:pt x="204" y="490"/>
                </a:lnTo>
                <a:lnTo>
                  <a:pt x="232" y="498"/>
                </a:lnTo>
                <a:lnTo>
                  <a:pt x="234" y="498"/>
                </a:lnTo>
                <a:lnTo>
                  <a:pt x="272" y="500"/>
                </a:lnTo>
                <a:lnTo>
                  <a:pt x="288" y="494"/>
                </a:lnTo>
                <a:lnTo>
                  <a:pt x="304" y="494"/>
                </a:lnTo>
                <a:lnTo>
                  <a:pt x="304" y="496"/>
                </a:lnTo>
                <a:lnTo>
                  <a:pt x="316" y="512"/>
                </a:lnTo>
                <a:lnTo>
                  <a:pt x="324" y="526"/>
                </a:lnTo>
                <a:lnTo>
                  <a:pt x="332" y="532"/>
                </a:lnTo>
                <a:lnTo>
                  <a:pt x="340" y="536"/>
                </a:lnTo>
                <a:lnTo>
                  <a:pt x="340" y="538"/>
                </a:lnTo>
                <a:lnTo>
                  <a:pt x="342" y="538"/>
                </a:lnTo>
                <a:lnTo>
                  <a:pt x="348" y="554"/>
                </a:lnTo>
                <a:lnTo>
                  <a:pt x="350" y="554"/>
                </a:lnTo>
                <a:lnTo>
                  <a:pt x="350" y="556"/>
                </a:lnTo>
                <a:lnTo>
                  <a:pt x="354" y="574"/>
                </a:lnTo>
                <a:lnTo>
                  <a:pt x="364" y="578"/>
                </a:lnTo>
                <a:lnTo>
                  <a:pt x="366" y="578"/>
                </a:lnTo>
                <a:lnTo>
                  <a:pt x="376" y="582"/>
                </a:lnTo>
                <a:lnTo>
                  <a:pt x="388" y="580"/>
                </a:lnTo>
                <a:lnTo>
                  <a:pt x="390" y="568"/>
                </a:lnTo>
                <a:lnTo>
                  <a:pt x="392" y="566"/>
                </a:lnTo>
                <a:lnTo>
                  <a:pt x="404" y="554"/>
                </a:lnTo>
                <a:lnTo>
                  <a:pt x="420" y="558"/>
                </a:lnTo>
                <a:lnTo>
                  <a:pt x="428" y="574"/>
                </a:lnTo>
                <a:lnTo>
                  <a:pt x="442" y="570"/>
                </a:lnTo>
                <a:lnTo>
                  <a:pt x="444" y="554"/>
                </a:lnTo>
                <a:lnTo>
                  <a:pt x="444" y="552"/>
                </a:lnTo>
                <a:lnTo>
                  <a:pt x="456" y="546"/>
                </a:lnTo>
                <a:lnTo>
                  <a:pt x="452" y="524"/>
                </a:lnTo>
                <a:lnTo>
                  <a:pt x="452" y="522"/>
                </a:lnTo>
                <a:lnTo>
                  <a:pt x="464" y="496"/>
                </a:lnTo>
                <a:lnTo>
                  <a:pt x="476" y="492"/>
                </a:lnTo>
                <a:lnTo>
                  <a:pt x="472" y="470"/>
                </a:lnTo>
                <a:lnTo>
                  <a:pt x="484" y="470"/>
                </a:lnTo>
                <a:lnTo>
                  <a:pt x="484" y="458"/>
                </a:lnTo>
                <a:lnTo>
                  <a:pt x="476" y="438"/>
                </a:lnTo>
                <a:lnTo>
                  <a:pt x="476" y="436"/>
                </a:lnTo>
                <a:lnTo>
                  <a:pt x="478" y="420"/>
                </a:lnTo>
                <a:lnTo>
                  <a:pt x="478" y="418"/>
                </a:lnTo>
                <a:lnTo>
                  <a:pt x="480" y="418"/>
                </a:lnTo>
                <a:lnTo>
                  <a:pt x="488" y="406"/>
                </a:lnTo>
                <a:lnTo>
                  <a:pt x="490" y="406"/>
                </a:lnTo>
                <a:lnTo>
                  <a:pt x="492" y="406"/>
                </a:lnTo>
                <a:lnTo>
                  <a:pt x="514" y="410"/>
                </a:lnTo>
                <a:lnTo>
                  <a:pt x="532" y="414"/>
                </a:lnTo>
                <a:lnTo>
                  <a:pt x="548" y="410"/>
                </a:lnTo>
                <a:lnTo>
                  <a:pt x="556" y="426"/>
                </a:lnTo>
                <a:lnTo>
                  <a:pt x="556" y="428"/>
                </a:lnTo>
                <a:lnTo>
                  <a:pt x="556" y="440"/>
                </a:lnTo>
                <a:lnTo>
                  <a:pt x="560" y="452"/>
                </a:lnTo>
                <a:lnTo>
                  <a:pt x="562" y="458"/>
                </a:lnTo>
                <a:lnTo>
                  <a:pt x="568" y="462"/>
                </a:lnTo>
                <a:lnTo>
                  <a:pt x="578" y="464"/>
                </a:lnTo>
                <a:lnTo>
                  <a:pt x="580" y="468"/>
                </a:lnTo>
                <a:lnTo>
                  <a:pt x="580" y="470"/>
                </a:lnTo>
                <a:lnTo>
                  <a:pt x="584" y="478"/>
                </a:lnTo>
                <a:lnTo>
                  <a:pt x="590" y="486"/>
                </a:lnTo>
                <a:lnTo>
                  <a:pt x="598" y="498"/>
                </a:lnTo>
                <a:lnTo>
                  <a:pt x="602" y="506"/>
                </a:lnTo>
                <a:lnTo>
                  <a:pt x="610" y="506"/>
                </a:lnTo>
                <a:lnTo>
                  <a:pt x="624" y="494"/>
                </a:lnTo>
                <a:lnTo>
                  <a:pt x="632" y="512"/>
                </a:lnTo>
                <a:lnTo>
                  <a:pt x="650" y="518"/>
                </a:lnTo>
                <a:lnTo>
                  <a:pt x="652" y="518"/>
                </a:lnTo>
                <a:lnTo>
                  <a:pt x="660" y="534"/>
                </a:lnTo>
                <a:lnTo>
                  <a:pt x="664" y="538"/>
                </a:lnTo>
                <a:lnTo>
                  <a:pt x="664" y="522"/>
                </a:lnTo>
                <a:lnTo>
                  <a:pt x="664" y="518"/>
                </a:lnTo>
                <a:lnTo>
                  <a:pt x="700" y="518"/>
                </a:lnTo>
                <a:lnTo>
                  <a:pt x="700" y="514"/>
                </a:lnTo>
                <a:lnTo>
                  <a:pt x="702" y="512"/>
                </a:lnTo>
                <a:lnTo>
                  <a:pt x="700" y="508"/>
                </a:lnTo>
                <a:lnTo>
                  <a:pt x="698" y="500"/>
                </a:lnTo>
                <a:lnTo>
                  <a:pt x="696" y="494"/>
                </a:lnTo>
                <a:lnTo>
                  <a:pt x="696" y="486"/>
                </a:lnTo>
                <a:lnTo>
                  <a:pt x="698" y="480"/>
                </a:lnTo>
                <a:lnTo>
                  <a:pt x="702" y="478"/>
                </a:lnTo>
                <a:lnTo>
                  <a:pt x="706" y="478"/>
                </a:lnTo>
                <a:lnTo>
                  <a:pt x="720" y="482"/>
                </a:lnTo>
                <a:lnTo>
                  <a:pt x="722" y="472"/>
                </a:lnTo>
                <a:lnTo>
                  <a:pt x="696" y="460"/>
                </a:lnTo>
                <a:lnTo>
                  <a:pt x="694" y="460"/>
                </a:lnTo>
                <a:lnTo>
                  <a:pt x="692" y="458"/>
                </a:lnTo>
                <a:lnTo>
                  <a:pt x="688" y="426"/>
                </a:lnTo>
                <a:lnTo>
                  <a:pt x="690" y="406"/>
                </a:lnTo>
                <a:lnTo>
                  <a:pt x="690" y="402"/>
                </a:lnTo>
                <a:lnTo>
                  <a:pt x="734" y="406"/>
                </a:lnTo>
                <a:lnTo>
                  <a:pt x="744" y="396"/>
                </a:lnTo>
                <a:lnTo>
                  <a:pt x="746" y="392"/>
                </a:lnTo>
                <a:lnTo>
                  <a:pt x="744" y="388"/>
                </a:lnTo>
                <a:lnTo>
                  <a:pt x="732" y="382"/>
                </a:lnTo>
                <a:lnTo>
                  <a:pt x="730" y="378"/>
                </a:lnTo>
                <a:lnTo>
                  <a:pt x="728" y="374"/>
                </a:lnTo>
                <a:lnTo>
                  <a:pt x="730" y="372"/>
                </a:lnTo>
                <a:lnTo>
                  <a:pt x="732" y="368"/>
                </a:lnTo>
                <a:lnTo>
                  <a:pt x="752" y="350"/>
                </a:lnTo>
                <a:lnTo>
                  <a:pt x="772" y="348"/>
                </a:lnTo>
                <a:lnTo>
                  <a:pt x="782" y="330"/>
                </a:lnTo>
                <a:lnTo>
                  <a:pt x="782" y="314"/>
                </a:lnTo>
                <a:lnTo>
                  <a:pt x="796" y="310"/>
                </a:lnTo>
                <a:lnTo>
                  <a:pt x="804" y="290"/>
                </a:lnTo>
                <a:lnTo>
                  <a:pt x="812" y="276"/>
                </a:lnTo>
                <a:lnTo>
                  <a:pt x="800" y="256"/>
                </a:lnTo>
                <a:lnTo>
                  <a:pt x="800" y="254"/>
                </a:lnTo>
                <a:lnTo>
                  <a:pt x="792" y="228"/>
                </a:lnTo>
                <a:lnTo>
                  <a:pt x="792" y="226"/>
                </a:lnTo>
                <a:lnTo>
                  <a:pt x="788" y="198"/>
                </a:lnTo>
                <a:lnTo>
                  <a:pt x="778" y="182"/>
                </a:lnTo>
                <a:lnTo>
                  <a:pt x="764" y="168"/>
                </a:lnTo>
                <a:lnTo>
                  <a:pt x="764" y="166"/>
                </a:lnTo>
                <a:lnTo>
                  <a:pt x="762" y="150"/>
                </a:lnTo>
                <a:lnTo>
                  <a:pt x="736" y="158"/>
                </a:lnTo>
                <a:lnTo>
                  <a:pt x="724" y="144"/>
                </a:lnTo>
                <a:lnTo>
                  <a:pt x="688" y="118"/>
                </a:lnTo>
                <a:lnTo>
                  <a:pt x="686" y="118"/>
                </a:lnTo>
                <a:lnTo>
                  <a:pt x="672" y="100"/>
                </a:lnTo>
                <a:lnTo>
                  <a:pt x="664" y="94"/>
                </a:lnTo>
                <a:lnTo>
                  <a:pt x="658" y="102"/>
                </a:lnTo>
                <a:lnTo>
                  <a:pt x="658" y="104"/>
                </a:lnTo>
                <a:lnTo>
                  <a:pt x="658" y="106"/>
                </a:lnTo>
                <a:lnTo>
                  <a:pt x="656" y="106"/>
                </a:lnTo>
                <a:lnTo>
                  <a:pt x="644" y="106"/>
                </a:lnTo>
                <a:lnTo>
                  <a:pt x="642" y="106"/>
                </a:lnTo>
                <a:lnTo>
                  <a:pt x="616" y="78"/>
                </a:lnTo>
                <a:lnTo>
                  <a:pt x="606" y="72"/>
                </a:lnTo>
                <a:lnTo>
                  <a:pt x="596" y="62"/>
                </a:lnTo>
                <a:lnTo>
                  <a:pt x="584" y="54"/>
                </a:lnTo>
                <a:lnTo>
                  <a:pt x="584" y="52"/>
                </a:lnTo>
                <a:lnTo>
                  <a:pt x="570" y="44"/>
                </a:lnTo>
                <a:lnTo>
                  <a:pt x="562" y="50"/>
                </a:lnTo>
                <a:lnTo>
                  <a:pt x="560" y="52"/>
                </a:lnTo>
                <a:lnTo>
                  <a:pt x="552" y="50"/>
                </a:lnTo>
                <a:lnTo>
                  <a:pt x="544" y="54"/>
                </a:lnTo>
                <a:lnTo>
                  <a:pt x="542" y="56"/>
                </a:lnTo>
                <a:lnTo>
                  <a:pt x="530" y="58"/>
                </a:lnTo>
                <a:lnTo>
                  <a:pt x="484" y="30"/>
                </a:lnTo>
                <a:close/>
              </a:path>
            </a:pathLst>
          </a:custGeom>
          <a:solidFill>
            <a:srgbClr val="FFFFFF">
              <a:alpha val="50195"/>
            </a:srgbClr>
          </a:solidFill>
          <a:ln w="9525">
            <a:noFill/>
          </a:ln>
        </p:spPr>
        <p:txBody>
          <a:bodyPr/>
          <a:lstStyle/>
          <a:p>
            <a:endParaRPr lang="zh-CN" altLang="en-US">
              <a:solidFill>
                <a:schemeClr val="bg1"/>
              </a:solidFill>
            </a:endParaRPr>
          </a:p>
        </p:txBody>
      </p:sp>
      <p:sp>
        <p:nvSpPr>
          <p:cNvPr id="81" name="TextBox 54"/>
          <p:cNvSpPr/>
          <p:nvPr/>
        </p:nvSpPr>
        <p:spPr>
          <a:xfrm>
            <a:off x="1035368" y="652780"/>
            <a:ext cx="1739900" cy="3683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eaLnBrk="1" hangingPunct="1">
              <a:spcBef>
                <a:spcPct val="0"/>
              </a:spcBef>
              <a:buNone/>
            </a:pPr>
            <a:r>
              <a:rPr lang="en-US" altLang="zh-CN" sz="1800" b="1">
                <a:solidFill>
                  <a:schemeClr val="bg1"/>
                </a:solidFill>
              </a:rPr>
              <a:t>----</a:t>
            </a:r>
            <a:r>
              <a:rPr lang="zh-CN" altLang="en-US" sz="1800" b="1">
                <a:solidFill>
                  <a:schemeClr val="bg1"/>
                </a:solidFill>
              </a:rPr>
              <a:t>数据角度</a:t>
            </a:r>
          </a:p>
        </p:txBody>
      </p:sp>
      <p:sp>
        <p:nvSpPr>
          <p:cNvPr id="82" name="TextBox 55"/>
          <p:cNvSpPr/>
          <p:nvPr/>
        </p:nvSpPr>
        <p:spPr>
          <a:xfrm>
            <a:off x="1101725" y="3075305"/>
            <a:ext cx="5120005" cy="33718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l" eaLnBrk="1" hangingPunct="1">
              <a:spcBef>
                <a:spcPct val="0"/>
              </a:spcBef>
              <a:buNone/>
            </a:pPr>
            <a:r>
              <a:rPr lang="zh-CN" altLang="en-US" sz="1600">
                <a:solidFill>
                  <a:schemeClr val="bg1"/>
                </a:solidFill>
                <a:latin typeface="微软雅黑" panose="020B0503020204020204" pitchFamily="34" charset="-122"/>
                <a:ea typeface="微软雅黑" panose="020B0503020204020204" pitchFamily="34" charset="-122"/>
              </a:rPr>
              <a:t>优势：将数据与对数据的操作相关联。 代码可读性更高</a:t>
            </a:r>
          </a:p>
        </p:txBody>
      </p:sp>
      <p:sp>
        <p:nvSpPr>
          <p:cNvPr id="2" name="文本框 1"/>
          <p:cNvSpPr txBox="1"/>
          <p:nvPr/>
        </p:nvSpPr>
        <p:spPr>
          <a:xfrm>
            <a:off x="1101725" y="1727200"/>
            <a:ext cx="6373495" cy="953135"/>
          </a:xfrm>
          <a:prstGeom prst="rect">
            <a:avLst/>
          </a:prstGeom>
          <a:noFill/>
        </p:spPr>
        <p:txBody>
          <a:bodyPr wrap="square" rtlCol="0">
            <a:spAutoFit/>
          </a:bodyPr>
          <a:lstStyle/>
          <a:p>
            <a:r>
              <a:rPr lang="en-US" altLang="zh-CN" sz="1400">
                <a:solidFill>
                  <a:schemeClr val="bg1"/>
                </a:solidFill>
                <a:latin typeface="微软雅黑" panose="020B0503020204020204" pitchFamily="34" charset="-122"/>
                <a:ea typeface="微软雅黑" panose="020B0503020204020204" pitchFamily="34" charset="-122"/>
              </a:rPr>
              <a:t>1.</a:t>
            </a:r>
            <a:r>
              <a:rPr lang="zh-CN" altLang="en-US" sz="1400">
                <a:solidFill>
                  <a:schemeClr val="bg1"/>
                </a:solidFill>
                <a:latin typeface="微软雅黑" panose="020B0503020204020204" pitchFamily="34" charset="-122"/>
                <a:ea typeface="微软雅黑" panose="020B0503020204020204" pitchFamily="34" charset="-122"/>
              </a:rPr>
              <a:t>对外人员访问只需要部模块导入，或者访问接口调用函数，看不到内部实现                 </a:t>
            </a:r>
          </a:p>
          <a:p>
            <a:r>
              <a:rPr lang="en-US" altLang="zh-CN" sz="1400">
                <a:solidFill>
                  <a:schemeClr val="bg1"/>
                </a:solidFill>
                <a:latin typeface="微软雅黑" panose="020B0503020204020204" pitchFamily="34" charset="-122"/>
                <a:ea typeface="微软雅黑" panose="020B0503020204020204" pitchFamily="34" charset="-122"/>
              </a:rPr>
              <a:t>2.</a:t>
            </a:r>
            <a:r>
              <a:rPr lang="zh-CN" altLang="en-US" sz="1400">
                <a:solidFill>
                  <a:schemeClr val="bg1"/>
                </a:solidFill>
                <a:latin typeface="微软雅黑" panose="020B0503020204020204" pitchFamily="34" charset="-122"/>
                <a:ea typeface="微软雅黑" panose="020B0503020204020204" pitchFamily="34" charset="-122"/>
              </a:rPr>
              <a:t>封装的属性在内部可以直接调用</a:t>
            </a:r>
          </a:p>
          <a:p>
            <a:r>
              <a:rPr lang="en-US" altLang="zh-CN" sz="1400">
                <a:solidFill>
                  <a:schemeClr val="bg1"/>
                </a:solidFill>
                <a:latin typeface="微软雅黑" panose="020B0503020204020204" pitchFamily="34" charset="-122"/>
                <a:ea typeface="微软雅黑" panose="020B0503020204020204" pitchFamily="34" charset="-122"/>
              </a:rPr>
              <a:t>3.</a:t>
            </a:r>
            <a:r>
              <a:rPr lang="zh-CN" altLang="en-US" sz="1400">
                <a:solidFill>
                  <a:schemeClr val="bg1"/>
                </a:solidFill>
                <a:latin typeface="微软雅黑" panose="020B0503020204020204" pitchFamily="34" charset="-122"/>
                <a:ea typeface="微软雅黑" panose="020B0503020204020204" pitchFamily="34" charset="-122"/>
              </a:rPr>
              <a:t>封装的属性在外部不能直接使用，但是可以通过其他方式</a:t>
            </a:r>
          </a:p>
          <a:p>
            <a:r>
              <a:rPr lang="en-US" altLang="zh-CN" sz="1400">
                <a:solidFill>
                  <a:schemeClr val="bg1"/>
                </a:solidFill>
                <a:latin typeface="微软雅黑" panose="020B0503020204020204" pitchFamily="34" charset="-122"/>
                <a:ea typeface="微软雅黑" panose="020B0503020204020204" pitchFamily="34" charset="-122"/>
              </a:rPr>
              <a:t>4.</a:t>
            </a:r>
            <a:r>
              <a:rPr lang="zh-CN" altLang="en-US" sz="1400">
                <a:solidFill>
                  <a:schemeClr val="bg1"/>
                </a:solidFill>
                <a:latin typeface="微软雅黑" panose="020B0503020204020204" pitchFamily="34" charset="-122"/>
                <a:ea typeface="微软雅黑" panose="020B0503020204020204" pitchFamily="34" charset="-122"/>
              </a:rPr>
              <a:t>封装的内在含义就是明确内部和外部，把内外分开，提升安全性</a:t>
            </a: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childTnLst>
                                    <p:set>
                                      <p:cBhvr>
                                        <p:cTn id="13" dur="1" fill="hold">
                                          <p:stCondLst>
                                            <p:cond delay="0"/>
                                          </p:stCondLst>
                                        </p:cTn>
                                        <p:tgtEl>
                                          <p:spTgt spid="72"/>
                                        </p:tgtEl>
                                        <p:attrNameLst>
                                          <p:attrName>style.visibility</p:attrName>
                                        </p:attrNameLst>
                                      </p:cBhvr>
                                      <p:to>
                                        <p:strVal val="visible"/>
                                      </p:to>
                                    </p:set>
                                    <p:animEffect transition="in" filter="wipe(left)">
                                      <p:cBhvr>
                                        <p:cTn id="14" dur="500"/>
                                        <p:tgtEl>
                                          <p:spTgt spid="72"/>
                                        </p:tgtEl>
                                      </p:cBhvr>
                                    </p:animEffect>
                                  </p:childTnLst>
                                </p:cTn>
                              </p:par>
                              <p:par>
                                <p:cTn id="15" presetID="31" presetClass="entr" presetSubtype="0" fill="hold" nodeType="withEffect">
                                  <p:childTnLst>
                                    <p:set>
                                      <p:cBhvr>
                                        <p:cTn id="16" dur="1" fill="hold">
                                          <p:stCondLst>
                                            <p:cond delay="0"/>
                                          </p:stCondLst>
                                        </p:cTn>
                                        <p:tgtEl>
                                          <p:spTgt spid="73"/>
                                        </p:tgtEl>
                                        <p:attrNameLst>
                                          <p:attrName>style.visibility</p:attrName>
                                        </p:attrNameLst>
                                      </p:cBhvr>
                                      <p:to>
                                        <p:strVal val="visible"/>
                                      </p:to>
                                    </p:set>
                                    <p:anim calcmode="lin" valueType="num">
                                      <p:cBhvr>
                                        <p:cTn id="17" dur="1000" fill="hold"/>
                                        <p:tgtEl>
                                          <p:spTgt spid="73"/>
                                        </p:tgtEl>
                                        <p:attrNameLst>
                                          <p:attrName>ppt_w</p:attrName>
                                        </p:attrNameLst>
                                      </p:cBhvr>
                                      <p:tavLst>
                                        <p:tav tm="0">
                                          <p:val>
                                            <p:fltVal val="0"/>
                                          </p:val>
                                        </p:tav>
                                        <p:tav tm="100000">
                                          <p:val>
                                            <p:strVal val="#ppt_w"/>
                                          </p:val>
                                        </p:tav>
                                      </p:tavLst>
                                    </p:anim>
                                    <p:anim calcmode="lin" valueType="num">
                                      <p:cBhvr>
                                        <p:cTn id="18" dur="1000" fill="hold"/>
                                        <p:tgtEl>
                                          <p:spTgt spid="73"/>
                                        </p:tgtEl>
                                        <p:attrNameLst>
                                          <p:attrName>ppt_h</p:attrName>
                                        </p:attrNameLst>
                                      </p:cBhvr>
                                      <p:tavLst>
                                        <p:tav tm="0">
                                          <p:val>
                                            <p:fltVal val="0"/>
                                          </p:val>
                                        </p:tav>
                                        <p:tav tm="100000">
                                          <p:val>
                                            <p:strVal val="#ppt_h"/>
                                          </p:val>
                                        </p:tav>
                                      </p:tavLst>
                                    </p:anim>
                                    <p:anim calcmode="lin" valueType="num">
                                      <p:cBhvr>
                                        <p:cTn id="19" dur="1000" fill="hold"/>
                                        <p:tgtEl>
                                          <p:spTgt spid="73"/>
                                        </p:tgtEl>
                                        <p:attrNameLst>
                                          <p:attrName>style.rotation</p:attrName>
                                        </p:attrNameLst>
                                      </p:cBhvr>
                                      <p:tavLst>
                                        <p:tav tm="0">
                                          <p:val>
                                            <p:fltVal val="90"/>
                                          </p:val>
                                        </p:tav>
                                        <p:tav tm="100000">
                                          <p:val>
                                            <p:fltVal val="0"/>
                                          </p:val>
                                        </p:tav>
                                      </p:tavLst>
                                    </p:anim>
                                    <p:animEffect filter="fade">
                                      <p:cBhvr>
                                        <p:cTn id="20" dur="1000"/>
                                        <p:tgtEl>
                                          <p:spTgt spid="73"/>
                                        </p:tgtEl>
                                      </p:cBhvr>
                                    </p:animEffect>
                                  </p:childTnLst>
                                </p:cTn>
                              </p:par>
                            </p:childTnLst>
                          </p:cTn>
                        </p:par>
                        <p:par>
                          <p:cTn id="21" fill="hold">
                            <p:stCondLst>
                              <p:cond delay="500"/>
                            </p:stCondLst>
                            <p:childTnLst>
                              <p:par>
                                <p:cTn id="22" presetID="2" presetClass="entr" presetSubtype="2" fill="hold" grpId="0" nodeType="afterEffect">
                                  <p:childTnLst>
                                    <p:set>
                                      <p:cBhvr>
                                        <p:cTn id="23" dur="1" fill="hold">
                                          <p:stCondLst>
                                            <p:cond delay="0"/>
                                          </p:stCondLst>
                                        </p:cTn>
                                        <p:tgtEl>
                                          <p:spTgt spid="81"/>
                                        </p:tgtEl>
                                        <p:attrNameLst>
                                          <p:attrName>style.visibility</p:attrName>
                                        </p:attrNameLst>
                                      </p:cBhvr>
                                      <p:to>
                                        <p:strVal val="visible"/>
                                      </p:to>
                                    </p:set>
                                    <p:anim calcmode="lin" valueType="num">
                                      <p:cBhvr>
                                        <p:cTn id="24" dur="500" fill="hold"/>
                                        <p:tgtEl>
                                          <p:spTgt spid="81"/>
                                        </p:tgtEl>
                                        <p:attrNameLst>
                                          <p:attrName>ppt_x</p:attrName>
                                        </p:attrNameLst>
                                      </p:cBhvr>
                                      <p:tavLst>
                                        <p:tav tm="0">
                                          <p:val>
                                            <p:strVal val="1+#ppt_w/2"/>
                                          </p:val>
                                        </p:tav>
                                        <p:tav tm="100000">
                                          <p:val>
                                            <p:strVal val="#ppt_x"/>
                                          </p:val>
                                        </p:tav>
                                      </p:tavLst>
                                    </p:anim>
                                    <p:anim calcmode="lin" valueType="num">
                                      <p:cBhvr>
                                        <p:cTn id="25" dur="500" fill="hold"/>
                                        <p:tgtEl>
                                          <p:spTgt spid="81"/>
                                        </p:tgtEl>
                                        <p:attrNameLst>
                                          <p:attrName>ppt_y</p:attrName>
                                        </p:attrNameLst>
                                      </p:cBhvr>
                                      <p:tavLst>
                                        <p:tav tm="0">
                                          <p:val>
                                            <p:strVal val="#ppt_y"/>
                                          </p:val>
                                        </p:tav>
                                        <p:tav tm="100000">
                                          <p:val>
                                            <p:strVal val="#ppt_y"/>
                                          </p:val>
                                        </p:tav>
                                      </p:tavLst>
                                    </p:anim>
                                  </p:childTnLst>
                                </p:cTn>
                              </p:par>
                            </p:childTnLst>
                          </p:cTn>
                        </p:par>
                        <p:par>
                          <p:cTn id="26" fill="hold">
                            <p:stCondLst>
                              <p:cond delay="1000"/>
                            </p:stCondLst>
                            <p:childTnLst>
                              <p:par>
                                <p:cTn id="27" presetID="2" presetClass="entr" presetSubtype="2" fill="hold" grpId="0" nodeType="afterEffect">
                                  <p:childTnLst>
                                    <p:set>
                                      <p:cBhvr>
                                        <p:cTn id="28" dur="1" fill="hold">
                                          <p:stCondLst>
                                            <p:cond delay="0"/>
                                          </p:stCondLst>
                                        </p:cTn>
                                        <p:tgtEl>
                                          <p:spTgt spid="82"/>
                                        </p:tgtEl>
                                        <p:attrNameLst>
                                          <p:attrName>style.visibility</p:attrName>
                                        </p:attrNameLst>
                                      </p:cBhvr>
                                      <p:to>
                                        <p:strVal val="visible"/>
                                      </p:to>
                                    </p:set>
                                    <p:anim calcmode="lin" valueType="num">
                                      <p:cBhvr>
                                        <p:cTn id="29" dur="500" fill="hold"/>
                                        <p:tgtEl>
                                          <p:spTgt spid="82"/>
                                        </p:tgtEl>
                                        <p:attrNameLst>
                                          <p:attrName>ppt_x</p:attrName>
                                        </p:attrNameLst>
                                      </p:cBhvr>
                                      <p:tavLst>
                                        <p:tav tm="0">
                                          <p:val>
                                            <p:strVal val="1+#ppt_w/2"/>
                                          </p:val>
                                        </p:tav>
                                        <p:tav tm="100000">
                                          <p:val>
                                            <p:strVal val="#ppt_x"/>
                                          </p:val>
                                        </p:tav>
                                      </p:tavLst>
                                    </p:anim>
                                    <p:anim calcmode="lin" valueType="num">
                                      <p:cBhvr>
                                        <p:cTn id="30" dur="500" fill="hold"/>
                                        <p:tgtEl>
                                          <p:spTgt spid="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81" grpId="0"/>
      <p:bldP spid="8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3398" y="425317"/>
            <a:ext cx="846443" cy="659285"/>
            <a:chOff x="5896029" y="567090"/>
            <a:chExt cx="2542304" cy="1980172"/>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6" name="文本框 5"/>
            <p:cNvSpPr txBox="1"/>
            <p:nvPr/>
          </p:nvSpPr>
          <p:spPr>
            <a:xfrm>
              <a:off x="6610899" y="1009427"/>
              <a:ext cx="1107126" cy="979299"/>
            </a:xfrm>
            <a:prstGeom prst="rect">
              <a:avLst/>
            </a:prstGeom>
            <a:noFill/>
          </p:spPr>
          <p:txBody>
            <a:bodyPr wrap="square" rtlCol="0">
              <a:spAutoFit/>
            </a:bodyPr>
            <a:lstStyle/>
            <a:p>
              <a:pPr algn="ctr">
                <a:lnSpc>
                  <a:spcPct val="150000"/>
                </a:lnSpc>
              </a:pPr>
              <a:r>
                <a:rPr lang="en-US" altLang="zh-CN" sz="1200" b="1">
                  <a:solidFill>
                    <a:schemeClr val="bg1"/>
                  </a:solidFill>
                  <a:latin typeface="方正兰亭粗黑简体" panose="02000000000000000000" pitchFamily="2" charset="-122"/>
                  <a:ea typeface="方正兰亭粗黑简体" panose="02000000000000000000" pitchFamily="2" charset="-122"/>
                </a:rPr>
                <a:t>03</a:t>
              </a:r>
              <a:endParaRPr lang="en-US" altLang="zh-CN" sz="825" b="1">
                <a:solidFill>
                  <a:schemeClr val="bg1"/>
                </a:solidFill>
                <a:latin typeface="方正兰亭粗黑简体" panose="02000000000000000000" pitchFamily="2" charset="-122"/>
                <a:ea typeface="方正兰亭粗黑简体" panose="02000000000000000000" pitchFamily="2" charset="-122"/>
              </a:endParaRPr>
            </a:p>
          </p:txBody>
        </p:sp>
        <p:sp>
          <p:nvSpPr>
            <p:cNvPr id="7" name="弧形 6"/>
            <p:cNvSpPr/>
            <p:nvPr/>
          </p:nvSpPr>
          <p:spPr>
            <a:xfrm rot="20705088">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5"/>
            </a:p>
          </p:txBody>
        </p:sp>
      </p:grpSp>
      <p:sp>
        <p:nvSpPr>
          <p:cNvPr id="72" name="文本框 71"/>
          <p:cNvSpPr txBox="1"/>
          <p:nvPr/>
        </p:nvSpPr>
        <p:spPr>
          <a:xfrm>
            <a:off x="1041984" y="517240"/>
            <a:ext cx="2104064" cy="460375"/>
          </a:xfrm>
          <a:prstGeom prst="rect">
            <a:avLst/>
          </a:prstGeom>
          <a:noFill/>
        </p:spPr>
        <p:txBody>
          <a:bodyPr wrap="square" rtlCol="0">
            <a:spAutoFit/>
          </a:bodyPr>
          <a:lstStyle/>
          <a:p>
            <a:pPr>
              <a:lnSpc>
                <a:spcPct val="150000"/>
              </a:lnSpc>
            </a:pPr>
            <a:r>
              <a:rPr lang="zh-CN" altLang="en-US" sz="1600">
                <a:solidFill>
                  <a:schemeClr val="bg1"/>
                </a:solidFill>
                <a:latin typeface="微软雅黑" panose="020B0503020204020204" pitchFamily="34" charset="-122"/>
                <a:ea typeface="微软雅黑" panose="020B0503020204020204" pitchFamily="34" charset="-122"/>
              </a:rPr>
              <a:t> </a:t>
            </a:r>
            <a:r>
              <a:rPr lang="en-US" altLang="zh-CN" sz="1600">
                <a:solidFill>
                  <a:schemeClr val="bg1"/>
                </a:solidFill>
                <a:latin typeface="微软雅黑" panose="020B0503020204020204" pitchFamily="34" charset="-122"/>
                <a:ea typeface="微软雅黑" panose="020B0503020204020204" pitchFamily="34" charset="-122"/>
              </a:rPr>
              <a:t>----</a:t>
            </a:r>
            <a:r>
              <a:rPr lang="zh-CN" altLang="en-US" sz="1600">
                <a:solidFill>
                  <a:schemeClr val="bg1"/>
                </a:solidFill>
                <a:latin typeface="微软雅黑" panose="020B0503020204020204" pitchFamily="34" charset="-122"/>
                <a:ea typeface="微软雅黑" panose="020B0503020204020204" pitchFamily="34" charset="-122"/>
              </a:rPr>
              <a:t>行为角度</a:t>
            </a:r>
          </a:p>
        </p:txBody>
      </p:sp>
      <p:sp>
        <p:nvSpPr>
          <p:cNvPr id="93" name="文本框 92"/>
          <p:cNvSpPr txBox="1"/>
          <p:nvPr/>
        </p:nvSpPr>
        <p:spPr>
          <a:xfrm>
            <a:off x="1042035" y="1475105"/>
            <a:ext cx="2011045" cy="337185"/>
          </a:xfrm>
          <a:prstGeom prst="rect">
            <a:avLst/>
          </a:prstGeom>
          <a:noFill/>
        </p:spPr>
        <p:txBody>
          <a:bodyPr wrap="square" rtlCol="0">
            <a:spAutoFit/>
          </a:bodyPr>
          <a:lstStyle/>
          <a:p>
            <a:r>
              <a:rPr lang="zh-CN" altLang="en-US" sz="1600">
                <a:solidFill>
                  <a:schemeClr val="bg1"/>
                </a:solidFill>
                <a:latin typeface="微软雅黑" panose="020B0503020204020204" pitchFamily="34" charset="-122"/>
                <a:ea typeface="微软雅黑" panose="020B0503020204020204" pitchFamily="34" charset="-122"/>
              </a:rPr>
              <a:t>私有成员</a:t>
            </a:r>
          </a:p>
        </p:txBody>
      </p:sp>
      <p:sp>
        <p:nvSpPr>
          <p:cNvPr id="98" name="文本框 97"/>
          <p:cNvSpPr txBox="1"/>
          <p:nvPr/>
        </p:nvSpPr>
        <p:spPr>
          <a:xfrm>
            <a:off x="1042035" y="1959610"/>
            <a:ext cx="6748780" cy="829945"/>
          </a:xfrm>
          <a:prstGeom prst="rect">
            <a:avLst/>
          </a:prstGeom>
          <a:noFill/>
        </p:spPr>
        <p:txBody>
          <a:bodyPr wrap="square" rtlCol="0" anchor="t">
            <a:spAutoFit/>
          </a:bodyPr>
          <a:lstStyle/>
          <a:p>
            <a:r>
              <a:rPr lang="zh-CN" altLang="en-US" sz="1400">
                <a:solidFill>
                  <a:schemeClr val="bg1"/>
                </a:solidFill>
                <a:latin typeface="微软雅黑" panose="020B0503020204020204" pitchFamily="34" charset="-122"/>
                <a:ea typeface="微软雅黑" panose="020B0503020204020204" pitchFamily="34" charset="-122"/>
              </a:rPr>
              <a:t>(</a:t>
            </a:r>
            <a:r>
              <a:rPr lang="zh-CN" altLang="en-US" sz="1600">
                <a:solidFill>
                  <a:schemeClr val="bg1"/>
                </a:solidFill>
                <a:latin typeface="微软雅黑" panose="020B0503020204020204" pitchFamily="34" charset="-122"/>
                <a:ea typeface="微软雅黑" panose="020B0503020204020204" pitchFamily="34" charset="-122"/>
              </a:rPr>
              <a:t>1) 作用：无需向类外提供的成员，可以通过私有化进行屏蔽。</a:t>
            </a:r>
          </a:p>
          <a:p>
            <a:r>
              <a:rPr lang="zh-CN" altLang="en-US" sz="1600">
                <a:solidFill>
                  <a:schemeClr val="bg1"/>
                </a:solidFill>
                <a:latin typeface="微软雅黑" panose="020B0503020204020204" pitchFamily="34" charset="-122"/>
                <a:ea typeface="微软雅黑" panose="020B0503020204020204" pitchFamily="34" charset="-122"/>
              </a:rPr>
              <a:t>(2) 做法：命名使用双下划线开头。</a:t>
            </a:r>
          </a:p>
          <a:p>
            <a:r>
              <a:rPr lang="zh-CN" altLang="en-US" sz="1600">
                <a:solidFill>
                  <a:schemeClr val="bg1"/>
                </a:solidFill>
                <a:latin typeface="微软雅黑" panose="020B0503020204020204" pitchFamily="34" charset="-122"/>
                <a:ea typeface="微软雅黑" panose="020B0503020204020204" pitchFamily="34" charset="-122"/>
              </a:rPr>
              <a:t>(3) 本质：障眼法，实际也可以访问。</a:t>
            </a:r>
          </a:p>
        </p:txBody>
      </p:sp>
      <p:sp>
        <p:nvSpPr>
          <p:cNvPr id="99" name="文本框 98"/>
          <p:cNvSpPr txBox="1"/>
          <p:nvPr/>
        </p:nvSpPr>
        <p:spPr>
          <a:xfrm>
            <a:off x="1035685" y="3073400"/>
            <a:ext cx="2540000" cy="337185"/>
          </a:xfrm>
          <a:prstGeom prst="rect">
            <a:avLst/>
          </a:prstGeom>
          <a:noFill/>
        </p:spPr>
        <p:txBody>
          <a:bodyPr wrap="square" rtlCol="0" anchor="t">
            <a:spAutoFit/>
          </a:bodyPr>
          <a:lstStyle/>
          <a:p>
            <a:r>
              <a:rPr lang="zh-CN" altLang="en-US" sz="1600">
                <a:solidFill>
                  <a:schemeClr val="bg1"/>
                </a:solidFill>
                <a:latin typeface="微软雅黑" panose="020B0503020204020204" pitchFamily="34" charset="-122"/>
                <a:ea typeface="微软雅黑" panose="020B0503020204020204" pitchFamily="34" charset="-122"/>
              </a:rPr>
              <a:t>属性@property</a:t>
            </a:r>
          </a:p>
        </p:txBody>
      </p:sp>
      <p:sp>
        <p:nvSpPr>
          <p:cNvPr id="100" name="文本框 99"/>
          <p:cNvSpPr txBox="1"/>
          <p:nvPr/>
        </p:nvSpPr>
        <p:spPr>
          <a:xfrm>
            <a:off x="1042035" y="3629660"/>
            <a:ext cx="5945505" cy="829945"/>
          </a:xfrm>
          <a:prstGeom prst="rect">
            <a:avLst/>
          </a:prstGeom>
          <a:noFill/>
        </p:spPr>
        <p:txBody>
          <a:bodyPr wrap="square" rtlCol="0" anchor="t">
            <a:spAutoFit/>
          </a:bodyPr>
          <a:lstStyle/>
          <a:p>
            <a:r>
              <a:rPr lang="zh-CN" altLang="en-US" sz="1600">
                <a:solidFill>
                  <a:schemeClr val="bg1"/>
                </a:solidFill>
                <a:latin typeface="微软雅黑" panose="020B0503020204020204" pitchFamily="34" charset="-122"/>
                <a:ea typeface="微软雅黑" panose="020B0503020204020204" pitchFamily="34" charset="-122"/>
              </a:rPr>
              <a:t>通常两个公开的属性，保护一个私有的变量。@property 负责读取，@属性名.setter 负责写入。通过这一属性可以设定数据读写属性</a:t>
            </a:r>
            <a:r>
              <a:rPr lang="zh-CN" altLang="en-US"/>
              <a:t>。</a:t>
            </a:r>
          </a:p>
        </p:txBody>
      </p:sp>
      <p:grpSp>
        <p:nvGrpSpPr>
          <p:cNvPr id="101" name="组合 8"/>
          <p:cNvGrpSpPr/>
          <p:nvPr/>
        </p:nvGrpSpPr>
        <p:grpSpPr>
          <a:xfrm>
            <a:off x="735965" y="1489075"/>
            <a:ext cx="272415" cy="309245"/>
            <a:chOff x="0" y="0"/>
            <a:chExt cx="1410703" cy="1410703"/>
          </a:xfrm>
        </p:grpSpPr>
        <p:sp>
          <p:nvSpPr>
            <p:cNvPr id="102" name="圆角矩形 9"/>
            <p:cNvSpPr/>
            <p:nvPr/>
          </p:nvSpPr>
          <p:spPr>
            <a:xfrm>
              <a:off x="0" y="0"/>
              <a:ext cx="1410703" cy="1410703"/>
            </a:xfrm>
            <a:prstGeom prst="roundRect">
              <a:avLst>
                <a:gd name="adj" fmla="val 16667"/>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1800">
                <a:solidFill>
                  <a:srgbClr val="00CC99"/>
                </a:solidFill>
                <a:latin typeface="Arial" panose="020B0604020202020204" pitchFamily="34" charset="0"/>
                <a:ea typeface="宋体" panose="02010600030101010101" pitchFamily="2" charset="-122"/>
              </a:endParaRPr>
            </a:p>
          </p:txBody>
        </p:sp>
        <p:sp>
          <p:nvSpPr>
            <p:cNvPr id="103" name="任意多边形 10"/>
            <p:cNvSpPr/>
            <p:nvPr/>
          </p:nvSpPr>
          <p:spPr>
            <a:xfrm>
              <a:off x="277851" y="328174"/>
              <a:ext cx="1132851" cy="1082529"/>
            </a:xfrm>
            <a:custGeom>
              <a:avLst/>
              <a:gdLst>
                <a:gd name="txL" fmla="*/ 0 w 2544311"/>
                <a:gd name="txT" fmla="*/ 0 h 2431293"/>
                <a:gd name="txR" fmla="*/ 2544311 w 2544311"/>
                <a:gd name="txB" fmla="*/ 2431293 h 2431293"/>
              </a:gdLst>
              <a:ahLst/>
              <a:cxnLst>
                <a:cxn ang="0">
                  <a:pos x="74891" y="0"/>
                </a:cxn>
                <a:cxn ang="0">
                  <a:pos x="99995" y="23173"/>
                </a:cxn>
                <a:cxn ang="0">
                  <a:pos x="99995" y="74799"/>
                </a:cxn>
                <a:cxn ang="0">
                  <a:pos x="79242" y="95553"/>
                </a:cxn>
                <a:cxn ang="0">
                  <a:pos x="35611" y="95553"/>
                </a:cxn>
                <a:cxn ang="0">
                  <a:pos x="9" y="66393"/>
                </a:cxn>
                <a:cxn ang="0">
                  <a:pos x="13258" y="57437"/>
                </a:cxn>
                <a:cxn ang="0">
                  <a:pos x="16389" y="53034"/>
                </a:cxn>
                <a:cxn ang="0">
                  <a:pos x="630" y="42339"/>
                </a:cxn>
                <a:cxn ang="0">
                  <a:pos x="14418" y="40937"/>
                </a:cxn>
                <a:cxn ang="0">
                  <a:pos x="2352" y="26261"/>
                </a:cxn>
                <a:cxn ang="0">
                  <a:pos x="12821" y="27416"/>
                </a:cxn>
                <a:cxn ang="0">
                  <a:pos x="0" y="18167"/>
                </a:cxn>
                <a:cxn ang="0">
                  <a:pos x="20496" y="8974"/>
                </a:cxn>
                <a:cxn ang="0">
                  <a:pos x="74891" y="0"/>
                </a:cxn>
              </a:cxnLst>
              <a:rect l="txL" t="txT" r="txR" b="txB"/>
              <a:pathLst>
                <a:path w="2544311" h="2431293">
                  <a:moveTo>
                    <a:pt x="1905551" y="0"/>
                  </a:moveTo>
                  <a:lnTo>
                    <a:pt x="2544311" y="589638"/>
                  </a:lnTo>
                  <a:lnTo>
                    <a:pt x="2544311" y="1903224"/>
                  </a:lnTo>
                  <a:cubicBezTo>
                    <a:pt x="2544311" y="2194868"/>
                    <a:pt x="2307886" y="2431293"/>
                    <a:pt x="2017242" y="2431293"/>
                  </a:cubicBezTo>
                  <a:lnTo>
                    <a:pt x="906105" y="2431293"/>
                  </a:lnTo>
                  <a:lnTo>
                    <a:pt x="236" y="1689332"/>
                  </a:lnTo>
                  <a:lnTo>
                    <a:pt x="337329" y="1461434"/>
                  </a:lnTo>
                  <a:lnTo>
                    <a:pt x="416998" y="1349404"/>
                  </a:lnTo>
                  <a:cubicBezTo>
                    <a:pt x="422398" y="1349618"/>
                    <a:pt x="10643" y="1077077"/>
                    <a:pt x="16043" y="1077291"/>
                  </a:cubicBezTo>
                  <a:lnTo>
                    <a:pt x="366874" y="1041623"/>
                  </a:lnTo>
                  <a:lnTo>
                    <a:pt x="59845" y="668194"/>
                  </a:lnTo>
                  <a:lnTo>
                    <a:pt x="326236" y="697575"/>
                  </a:lnTo>
                  <a:lnTo>
                    <a:pt x="0" y="462254"/>
                  </a:lnTo>
                  <a:lnTo>
                    <a:pt x="521498" y="228332"/>
                  </a:lnTo>
                  <a:lnTo>
                    <a:pt x="1905551" y="0"/>
                  </a:lnTo>
                  <a:close/>
                </a:path>
              </a:pathLst>
            </a:custGeom>
            <a:solidFill>
              <a:srgbClr val="FFFFFF">
                <a:alpha val="29803"/>
              </a:srgbClr>
            </a:solidFill>
            <a:ln w="25400">
              <a:noFill/>
            </a:ln>
          </p:spPr>
          <p:txBody>
            <a:bodyPr/>
            <a:lstStyle/>
            <a:p>
              <a:endParaRPr lang="zh-CN" altLang="en-US"/>
            </a:p>
          </p:txBody>
        </p:sp>
        <p:sp useBgFill="1">
          <p:nvSpPr>
            <p:cNvPr id="104" name="矩形 60"/>
            <p:cNvSpPr/>
            <p:nvPr/>
          </p:nvSpPr>
          <p:spPr>
            <a:xfrm>
              <a:off x="279906" y="325645"/>
              <a:ext cx="850891" cy="759413"/>
            </a:xfrm>
            <a:custGeom>
              <a:avLst/>
              <a:gdLst>
                <a:gd name="txL" fmla="*/ 0 w 816827"/>
                <a:gd name="txT" fmla="*/ 0 h 729011"/>
                <a:gd name="txR" fmla="*/ 816827 w 816827"/>
                <a:gd name="txB" fmla="*/ 729011 h 729011"/>
              </a:gdLst>
              <a:ahLst/>
              <a:cxnLst>
                <a:cxn ang="0">
                  <a:pos x="461670" y="664951"/>
                </a:cxn>
                <a:cxn ang="0">
                  <a:pos x="461670" y="758449"/>
                </a:cxn>
                <a:cxn ang="0">
                  <a:pos x="851537" y="758449"/>
                </a:cxn>
                <a:cxn ang="0">
                  <a:pos x="851537" y="664951"/>
                </a:cxn>
                <a:cxn ang="0">
                  <a:pos x="461670" y="664951"/>
                </a:cxn>
                <a:cxn ang="0">
                  <a:pos x="0" y="599327"/>
                </a:cxn>
                <a:cxn ang="0">
                  <a:pos x="923340" y="599327"/>
                </a:cxn>
                <a:cxn ang="0">
                  <a:pos x="923340" y="824074"/>
                </a:cxn>
                <a:cxn ang="0">
                  <a:pos x="0" y="824074"/>
                </a:cxn>
                <a:cxn ang="0">
                  <a:pos x="0" y="599327"/>
                </a:cxn>
                <a:cxn ang="0">
                  <a:pos x="189764" y="365287"/>
                </a:cxn>
                <a:cxn ang="0">
                  <a:pos x="189764" y="458787"/>
                </a:cxn>
                <a:cxn ang="0">
                  <a:pos x="851536" y="458787"/>
                </a:cxn>
                <a:cxn ang="0">
                  <a:pos x="851536" y="365287"/>
                </a:cxn>
                <a:cxn ang="0">
                  <a:pos x="189764" y="365287"/>
                </a:cxn>
                <a:cxn ang="0">
                  <a:pos x="0" y="299663"/>
                </a:cxn>
                <a:cxn ang="0">
                  <a:pos x="923340" y="299663"/>
                </a:cxn>
                <a:cxn ang="0">
                  <a:pos x="923340" y="524411"/>
                </a:cxn>
                <a:cxn ang="0">
                  <a:pos x="0" y="524411"/>
                </a:cxn>
                <a:cxn ang="0">
                  <a:pos x="0" y="299663"/>
                </a:cxn>
                <a:cxn ang="0">
                  <a:pos x="564252" y="65624"/>
                </a:cxn>
                <a:cxn ang="0">
                  <a:pos x="564252" y="159122"/>
                </a:cxn>
                <a:cxn ang="0">
                  <a:pos x="851536" y="159122"/>
                </a:cxn>
                <a:cxn ang="0">
                  <a:pos x="851536" y="65624"/>
                </a:cxn>
                <a:cxn ang="0">
                  <a:pos x="564252" y="65624"/>
                </a:cxn>
                <a:cxn ang="0">
                  <a:pos x="0" y="0"/>
                </a:cxn>
                <a:cxn ang="0">
                  <a:pos x="923340" y="0"/>
                </a:cxn>
                <a:cxn ang="0">
                  <a:pos x="923340" y="224746"/>
                </a:cxn>
                <a:cxn ang="0">
                  <a:pos x="0" y="224746"/>
                </a:cxn>
                <a:cxn ang="0">
                  <a:pos x="0" y="0"/>
                </a:cxn>
              </a:cxnLst>
              <a:rect l="txL" t="txT" r="txR" b="txB"/>
              <a:pathLst>
                <a:path w="816827" h="729011">
                  <a:moveTo>
                    <a:pt x="408414" y="588244"/>
                  </a:moveTo>
                  <a:lnTo>
                    <a:pt x="408414" y="670957"/>
                  </a:lnTo>
                  <a:lnTo>
                    <a:pt x="753307" y="670957"/>
                  </a:lnTo>
                  <a:lnTo>
                    <a:pt x="753307" y="588244"/>
                  </a:lnTo>
                  <a:lnTo>
                    <a:pt x="408414" y="588244"/>
                  </a:lnTo>
                  <a:close/>
                  <a:moveTo>
                    <a:pt x="0" y="530190"/>
                  </a:moveTo>
                  <a:lnTo>
                    <a:pt x="816827" y="530190"/>
                  </a:lnTo>
                  <a:lnTo>
                    <a:pt x="816827" y="729011"/>
                  </a:lnTo>
                  <a:lnTo>
                    <a:pt x="0" y="729011"/>
                  </a:lnTo>
                  <a:lnTo>
                    <a:pt x="0" y="530190"/>
                  </a:lnTo>
                  <a:close/>
                  <a:moveTo>
                    <a:pt x="167873" y="323149"/>
                  </a:moveTo>
                  <a:lnTo>
                    <a:pt x="167873" y="405862"/>
                  </a:lnTo>
                  <a:lnTo>
                    <a:pt x="753306" y="405862"/>
                  </a:lnTo>
                  <a:lnTo>
                    <a:pt x="753306" y="323149"/>
                  </a:lnTo>
                  <a:lnTo>
                    <a:pt x="167873" y="323149"/>
                  </a:lnTo>
                  <a:close/>
                  <a:moveTo>
                    <a:pt x="0" y="265095"/>
                  </a:moveTo>
                  <a:lnTo>
                    <a:pt x="816827" y="265095"/>
                  </a:lnTo>
                  <a:lnTo>
                    <a:pt x="816827" y="463916"/>
                  </a:lnTo>
                  <a:lnTo>
                    <a:pt x="0" y="463916"/>
                  </a:lnTo>
                  <a:lnTo>
                    <a:pt x="0" y="265095"/>
                  </a:lnTo>
                  <a:close/>
                  <a:moveTo>
                    <a:pt x="499162" y="58054"/>
                  </a:moveTo>
                  <a:lnTo>
                    <a:pt x="499162" y="140767"/>
                  </a:lnTo>
                  <a:lnTo>
                    <a:pt x="753306" y="140767"/>
                  </a:lnTo>
                  <a:lnTo>
                    <a:pt x="753306" y="58054"/>
                  </a:lnTo>
                  <a:lnTo>
                    <a:pt x="499162" y="58054"/>
                  </a:lnTo>
                  <a:close/>
                  <a:moveTo>
                    <a:pt x="0" y="0"/>
                  </a:moveTo>
                  <a:lnTo>
                    <a:pt x="816827" y="0"/>
                  </a:lnTo>
                  <a:lnTo>
                    <a:pt x="816827" y="198821"/>
                  </a:lnTo>
                  <a:lnTo>
                    <a:pt x="0" y="198821"/>
                  </a:lnTo>
                  <a:lnTo>
                    <a:pt x="0" y="0"/>
                  </a:lnTo>
                  <a:close/>
                </a:path>
              </a:pathLst>
            </a:custGeom>
            <a:ln w="25400">
              <a:noFill/>
            </a:ln>
          </p:spPr>
          <p:txBody>
            <a:bodyPr/>
            <a:lstStyle/>
            <a:p>
              <a:endParaRPr lang="zh-CN" altLang="en-US"/>
            </a:p>
          </p:txBody>
        </p:sp>
      </p:grpSp>
      <p:grpSp>
        <p:nvGrpSpPr>
          <p:cNvPr id="105" name="组合 12"/>
          <p:cNvGrpSpPr/>
          <p:nvPr/>
        </p:nvGrpSpPr>
        <p:grpSpPr>
          <a:xfrm>
            <a:off x="721995" y="3073400"/>
            <a:ext cx="257175" cy="313055"/>
            <a:chOff x="0" y="0"/>
            <a:chExt cx="1410703" cy="1410703"/>
          </a:xfrm>
        </p:grpSpPr>
        <p:sp>
          <p:nvSpPr>
            <p:cNvPr id="106" name="圆角矩形 13"/>
            <p:cNvSpPr/>
            <p:nvPr/>
          </p:nvSpPr>
          <p:spPr>
            <a:xfrm>
              <a:off x="0" y="0"/>
              <a:ext cx="1410703" cy="1410703"/>
            </a:xfrm>
            <a:prstGeom prst="roundRect">
              <a:avLst>
                <a:gd name="adj" fmla="val 16667"/>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1800">
                <a:solidFill>
                  <a:srgbClr val="00CC99"/>
                </a:solidFill>
                <a:latin typeface="Arial" panose="020B0604020202020204" pitchFamily="34" charset="0"/>
                <a:ea typeface="宋体" panose="02010600030101010101" pitchFamily="2" charset="-122"/>
              </a:endParaRPr>
            </a:p>
          </p:txBody>
        </p:sp>
        <p:sp>
          <p:nvSpPr>
            <p:cNvPr id="107" name="任意多边形 14"/>
            <p:cNvSpPr/>
            <p:nvPr/>
          </p:nvSpPr>
          <p:spPr>
            <a:xfrm>
              <a:off x="282594" y="284649"/>
              <a:ext cx="1128107" cy="1126054"/>
            </a:xfrm>
            <a:custGeom>
              <a:avLst/>
              <a:gdLst>
                <a:gd name="txL" fmla="*/ 0 w 1128107"/>
                <a:gd name="txT" fmla="*/ 0 h 1126054"/>
                <a:gd name="txR" fmla="*/ 1128107 w 1128107"/>
                <a:gd name="txB" fmla="*/ 1126054 h 1126054"/>
              </a:gdLst>
              <a:ahLst/>
              <a:cxnLst>
                <a:cxn ang="0">
                  <a:pos x="2105" y="0"/>
                </a:cxn>
                <a:cxn ang="0">
                  <a:pos x="398111" y="0"/>
                </a:cxn>
                <a:cxn ang="0">
                  <a:pos x="453960" y="51195"/>
                </a:cxn>
                <a:cxn ang="0">
                  <a:pos x="469958" y="0"/>
                </a:cxn>
                <a:cxn ang="0">
                  <a:pos x="838821" y="0"/>
                </a:cxn>
                <a:cxn ang="0">
                  <a:pos x="1125726" y="217953"/>
                </a:cxn>
                <a:cxn ang="0">
                  <a:pos x="1128107" y="890932"/>
                </a:cxn>
                <a:cxn ang="0">
                  <a:pos x="892985" y="1126054"/>
                </a:cxn>
                <a:cxn ang="0">
                  <a:pos x="337738" y="1126054"/>
                </a:cxn>
                <a:cxn ang="0">
                  <a:pos x="2504" y="838560"/>
                </a:cxn>
                <a:cxn ang="0">
                  <a:pos x="2105" y="838474"/>
                </a:cxn>
                <a:cxn ang="0">
                  <a:pos x="32" y="451928"/>
                </a:cxn>
                <a:cxn ang="0">
                  <a:pos x="64017" y="453319"/>
                </a:cxn>
                <a:cxn ang="0">
                  <a:pos x="0" y="394637"/>
                </a:cxn>
                <a:cxn ang="0">
                  <a:pos x="20" y="390433"/>
                </a:cxn>
                <a:cxn ang="0">
                  <a:pos x="2105" y="0"/>
                </a:cxn>
              </a:cxnLst>
              <a:rect l="txL" t="txT" r="txR" b="txB"/>
              <a:pathLst>
                <a:path w="1128107" h="1126054">
                  <a:moveTo>
                    <a:pt x="2105" y="0"/>
                  </a:moveTo>
                  <a:lnTo>
                    <a:pt x="398111" y="0"/>
                  </a:lnTo>
                  <a:lnTo>
                    <a:pt x="453960" y="51195"/>
                  </a:lnTo>
                  <a:lnTo>
                    <a:pt x="469958" y="0"/>
                  </a:lnTo>
                  <a:lnTo>
                    <a:pt x="838821" y="0"/>
                  </a:lnTo>
                  <a:lnTo>
                    <a:pt x="1125726" y="217953"/>
                  </a:lnTo>
                  <a:cubicBezTo>
                    <a:pt x="1126520" y="442280"/>
                    <a:pt x="1127313" y="666606"/>
                    <a:pt x="1128107" y="890932"/>
                  </a:cubicBezTo>
                  <a:cubicBezTo>
                    <a:pt x="1128107" y="1020786"/>
                    <a:pt x="1022839" y="1126054"/>
                    <a:pt x="892985" y="1126054"/>
                  </a:cubicBezTo>
                  <a:lnTo>
                    <a:pt x="337738" y="1126054"/>
                  </a:lnTo>
                  <a:lnTo>
                    <a:pt x="2504" y="838560"/>
                  </a:lnTo>
                  <a:lnTo>
                    <a:pt x="2105" y="838474"/>
                  </a:lnTo>
                  <a:cubicBezTo>
                    <a:pt x="1413" y="709409"/>
                    <a:pt x="1066" y="644657"/>
                    <a:pt x="32" y="451928"/>
                  </a:cubicBezTo>
                  <a:lnTo>
                    <a:pt x="64017" y="453319"/>
                  </a:lnTo>
                  <a:lnTo>
                    <a:pt x="0" y="394637"/>
                  </a:lnTo>
                  <a:cubicBezTo>
                    <a:pt x="6" y="393286"/>
                    <a:pt x="13" y="391885"/>
                    <a:pt x="20" y="390433"/>
                  </a:cubicBezTo>
                  <a:lnTo>
                    <a:pt x="2105" y="0"/>
                  </a:lnTo>
                  <a:close/>
                </a:path>
              </a:pathLst>
            </a:custGeom>
            <a:solidFill>
              <a:srgbClr val="FFFFFF">
                <a:alpha val="29803"/>
              </a:srgbClr>
            </a:solidFill>
            <a:ln w="25400">
              <a:noFill/>
            </a:ln>
          </p:spPr>
          <p:txBody>
            <a:bodyPr/>
            <a:lstStyle/>
            <a:p>
              <a:endParaRPr lang="zh-CN" altLang="en-US"/>
            </a:p>
          </p:txBody>
        </p:sp>
        <p:sp useBgFill="1">
          <p:nvSpPr>
            <p:cNvPr id="108" name="素材框 9"/>
            <p:cNvSpPr/>
            <p:nvPr/>
          </p:nvSpPr>
          <p:spPr>
            <a:xfrm>
              <a:off x="284699" y="284648"/>
              <a:ext cx="841304" cy="841406"/>
            </a:xfrm>
            <a:custGeom>
              <a:avLst/>
              <a:gdLst>
                <a:gd name="txL" fmla="*/ 0 w 637287"/>
                <a:gd name="txT" fmla="*/ 0 h 637366"/>
                <a:gd name="txR" fmla="*/ 637287 w 637287"/>
                <a:gd name="txB" fmla="*/ 637366 h 637366"/>
              </a:gdLst>
              <a:ahLst/>
              <a:cxnLst>
                <a:cxn ang="0">
                  <a:pos x="1466185" y="1274522"/>
                </a:cxn>
                <a:cxn ang="0">
                  <a:pos x="1297460" y="1443244"/>
                </a:cxn>
                <a:cxn ang="0">
                  <a:pos x="1038747" y="1274522"/>
                </a:cxn>
                <a:cxn ang="0">
                  <a:pos x="1207469" y="1443244"/>
                </a:cxn>
                <a:cxn ang="0">
                  <a:pos x="1038747" y="1274522"/>
                </a:cxn>
                <a:cxn ang="0">
                  <a:pos x="427438" y="1038919"/>
                </a:cxn>
                <a:cxn ang="0">
                  <a:pos x="258715" y="1207643"/>
                </a:cxn>
                <a:cxn ang="0">
                  <a:pos x="124652" y="904858"/>
                </a:cxn>
                <a:cxn ang="0">
                  <a:pos x="561500" y="1341704"/>
                </a:cxn>
                <a:cxn ang="0">
                  <a:pos x="124652" y="904858"/>
                </a:cxn>
                <a:cxn ang="0">
                  <a:pos x="902402" y="780207"/>
                </a:cxn>
                <a:cxn ang="0">
                  <a:pos x="1192918" y="780209"/>
                </a:cxn>
                <a:cxn ang="0">
                  <a:pos x="1343814" y="909564"/>
                </a:cxn>
                <a:cxn ang="0">
                  <a:pos x="1466185" y="780209"/>
                </a:cxn>
                <a:cxn ang="0">
                  <a:pos x="1466185" y="1168275"/>
                </a:cxn>
                <a:cxn ang="0">
                  <a:pos x="1343814" y="1168278"/>
                </a:cxn>
                <a:cxn ang="0">
                  <a:pos x="1038747" y="1168275"/>
                </a:cxn>
                <a:cxn ang="0">
                  <a:pos x="902402" y="1038923"/>
                </a:cxn>
                <a:cxn ang="0">
                  <a:pos x="780031" y="1443244"/>
                </a:cxn>
                <a:cxn ang="0">
                  <a:pos x="0" y="780207"/>
                </a:cxn>
                <a:cxn ang="0">
                  <a:pos x="686153" y="1466354"/>
                </a:cxn>
                <a:cxn ang="0">
                  <a:pos x="0" y="780207"/>
                </a:cxn>
                <a:cxn ang="0">
                  <a:pos x="1207469" y="258712"/>
                </a:cxn>
                <a:cxn ang="0">
                  <a:pos x="1038747" y="427436"/>
                </a:cxn>
                <a:cxn ang="0">
                  <a:pos x="258715" y="258712"/>
                </a:cxn>
                <a:cxn ang="0">
                  <a:pos x="427438" y="427436"/>
                </a:cxn>
                <a:cxn ang="0">
                  <a:pos x="258715" y="258712"/>
                </a:cxn>
                <a:cxn ang="0">
                  <a:pos x="904684" y="561496"/>
                </a:cxn>
                <a:cxn ang="0">
                  <a:pos x="1341533" y="124652"/>
                </a:cxn>
                <a:cxn ang="0">
                  <a:pos x="124652" y="124652"/>
                </a:cxn>
                <a:cxn ang="0">
                  <a:pos x="561500" y="561496"/>
                </a:cxn>
                <a:cxn ang="0">
                  <a:pos x="124652" y="124652"/>
                </a:cxn>
                <a:cxn ang="0">
                  <a:pos x="1466185" y="0"/>
                </a:cxn>
                <a:cxn ang="0">
                  <a:pos x="780031" y="686148"/>
                </a:cxn>
                <a:cxn ang="0">
                  <a:pos x="0" y="0"/>
                </a:cxn>
                <a:cxn ang="0">
                  <a:pos x="686153" y="686148"/>
                </a:cxn>
                <a:cxn ang="0">
                  <a:pos x="0" y="0"/>
                </a:cxn>
              </a:cxnLst>
              <a:rect l="txL" t="txT" r="txR" b="txB"/>
              <a:pathLst>
                <a:path w="637287" h="637366">
                  <a:moveTo>
                    <a:pt x="563950" y="553984"/>
                  </a:moveTo>
                  <a:lnTo>
                    <a:pt x="637287" y="553984"/>
                  </a:lnTo>
                  <a:lnTo>
                    <a:pt x="637287" y="627321"/>
                  </a:lnTo>
                  <a:lnTo>
                    <a:pt x="563950" y="627321"/>
                  </a:lnTo>
                  <a:lnTo>
                    <a:pt x="563950" y="553984"/>
                  </a:lnTo>
                  <a:close/>
                  <a:moveTo>
                    <a:pt x="451498" y="553984"/>
                  </a:moveTo>
                  <a:lnTo>
                    <a:pt x="524835" y="553984"/>
                  </a:lnTo>
                  <a:lnTo>
                    <a:pt x="524835" y="627321"/>
                  </a:lnTo>
                  <a:lnTo>
                    <a:pt x="451498" y="627321"/>
                  </a:lnTo>
                  <a:lnTo>
                    <a:pt x="451498" y="553984"/>
                  </a:lnTo>
                  <a:close/>
                  <a:moveTo>
                    <a:pt x="112452" y="451577"/>
                  </a:moveTo>
                  <a:lnTo>
                    <a:pt x="185789" y="451577"/>
                  </a:lnTo>
                  <a:lnTo>
                    <a:pt x="185789" y="524914"/>
                  </a:lnTo>
                  <a:lnTo>
                    <a:pt x="112452" y="524914"/>
                  </a:lnTo>
                  <a:lnTo>
                    <a:pt x="112452" y="451577"/>
                  </a:lnTo>
                  <a:close/>
                  <a:moveTo>
                    <a:pt x="54181" y="393306"/>
                  </a:moveTo>
                  <a:lnTo>
                    <a:pt x="54181" y="583185"/>
                  </a:lnTo>
                  <a:lnTo>
                    <a:pt x="244060" y="583185"/>
                  </a:lnTo>
                  <a:lnTo>
                    <a:pt x="244060" y="393306"/>
                  </a:lnTo>
                  <a:lnTo>
                    <a:pt x="54181" y="393306"/>
                  </a:lnTo>
                  <a:close/>
                  <a:moveTo>
                    <a:pt x="339046" y="339125"/>
                  </a:moveTo>
                  <a:lnTo>
                    <a:pt x="392235" y="339125"/>
                  </a:lnTo>
                  <a:lnTo>
                    <a:pt x="392235" y="339126"/>
                  </a:lnTo>
                  <a:lnTo>
                    <a:pt x="518510" y="339126"/>
                  </a:lnTo>
                  <a:lnTo>
                    <a:pt x="518510" y="395351"/>
                  </a:lnTo>
                  <a:lnTo>
                    <a:pt x="584098" y="395351"/>
                  </a:lnTo>
                  <a:lnTo>
                    <a:pt x="584098" y="339126"/>
                  </a:lnTo>
                  <a:lnTo>
                    <a:pt x="637287" y="339126"/>
                  </a:lnTo>
                  <a:lnTo>
                    <a:pt x="637287" y="395351"/>
                  </a:lnTo>
                  <a:lnTo>
                    <a:pt x="637287" y="507803"/>
                  </a:lnTo>
                  <a:lnTo>
                    <a:pt x="637287" y="507804"/>
                  </a:lnTo>
                  <a:lnTo>
                    <a:pt x="584098" y="507804"/>
                  </a:lnTo>
                  <a:lnTo>
                    <a:pt x="584098" y="507803"/>
                  </a:lnTo>
                  <a:lnTo>
                    <a:pt x="451498" y="507803"/>
                  </a:lnTo>
                  <a:lnTo>
                    <a:pt x="451498" y="451578"/>
                  </a:lnTo>
                  <a:lnTo>
                    <a:pt x="392235" y="451578"/>
                  </a:lnTo>
                  <a:lnTo>
                    <a:pt x="392235" y="627321"/>
                  </a:lnTo>
                  <a:lnTo>
                    <a:pt x="339046" y="627321"/>
                  </a:lnTo>
                  <a:lnTo>
                    <a:pt x="339046" y="339125"/>
                  </a:lnTo>
                  <a:close/>
                  <a:moveTo>
                    <a:pt x="0" y="339125"/>
                  </a:moveTo>
                  <a:lnTo>
                    <a:pt x="298241" y="339125"/>
                  </a:lnTo>
                  <a:lnTo>
                    <a:pt x="298241" y="637366"/>
                  </a:lnTo>
                  <a:lnTo>
                    <a:pt x="0" y="637366"/>
                  </a:lnTo>
                  <a:lnTo>
                    <a:pt x="0" y="339125"/>
                  </a:lnTo>
                  <a:close/>
                  <a:moveTo>
                    <a:pt x="451498" y="112452"/>
                  </a:moveTo>
                  <a:lnTo>
                    <a:pt x="524835" y="112452"/>
                  </a:lnTo>
                  <a:lnTo>
                    <a:pt x="524835" y="185789"/>
                  </a:lnTo>
                  <a:lnTo>
                    <a:pt x="451498" y="185789"/>
                  </a:lnTo>
                  <a:lnTo>
                    <a:pt x="451498" y="112452"/>
                  </a:lnTo>
                  <a:close/>
                  <a:moveTo>
                    <a:pt x="112452" y="112452"/>
                  </a:moveTo>
                  <a:lnTo>
                    <a:pt x="185789" y="112452"/>
                  </a:lnTo>
                  <a:lnTo>
                    <a:pt x="185789" y="185789"/>
                  </a:lnTo>
                  <a:lnTo>
                    <a:pt x="112452" y="185789"/>
                  </a:lnTo>
                  <a:lnTo>
                    <a:pt x="112452" y="112452"/>
                  </a:lnTo>
                  <a:close/>
                  <a:moveTo>
                    <a:pt x="393227" y="54181"/>
                  </a:moveTo>
                  <a:lnTo>
                    <a:pt x="393227" y="244060"/>
                  </a:lnTo>
                  <a:lnTo>
                    <a:pt x="583106" y="244060"/>
                  </a:lnTo>
                  <a:lnTo>
                    <a:pt x="583106" y="54181"/>
                  </a:lnTo>
                  <a:lnTo>
                    <a:pt x="393227" y="54181"/>
                  </a:lnTo>
                  <a:close/>
                  <a:moveTo>
                    <a:pt x="54181" y="54181"/>
                  </a:moveTo>
                  <a:lnTo>
                    <a:pt x="54181" y="244060"/>
                  </a:lnTo>
                  <a:lnTo>
                    <a:pt x="244060" y="244060"/>
                  </a:lnTo>
                  <a:lnTo>
                    <a:pt x="244060" y="54181"/>
                  </a:lnTo>
                  <a:lnTo>
                    <a:pt x="54181" y="54181"/>
                  </a:lnTo>
                  <a:close/>
                  <a:moveTo>
                    <a:pt x="339046" y="0"/>
                  </a:moveTo>
                  <a:lnTo>
                    <a:pt x="637287" y="0"/>
                  </a:lnTo>
                  <a:lnTo>
                    <a:pt x="637287" y="298241"/>
                  </a:lnTo>
                  <a:lnTo>
                    <a:pt x="339046" y="298241"/>
                  </a:lnTo>
                  <a:lnTo>
                    <a:pt x="339046" y="0"/>
                  </a:lnTo>
                  <a:close/>
                  <a:moveTo>
                    <a:pt x="0" y="0"/>
                  </a:moveTo>
                  <a:lnTo>
                    <a:pt x="298241" y="0"/>
                  </a:lnTo>
                  <a:lnTo>
                    <a:pt x="298241" y="298241"/>
                  </a:lnTo>
                  <a:lnTo>
                    <a:pt x="0" y="298241"/>
                  </a:lnTo>
                  <a:lnTo>
                    <a:pt x="0" y="0"/>
                  </a:lnTo>
                  <a:close/>
                </a:path>
              </a:pathLst>
            </a:custGeom>
            <a:ln w="25400">
              <a:noFill/>
            </a:ln>
          </p:spPr>
          <p:txBody>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childTnLst>
                                    <p:set>
                                      <p:cBhvr>
                                        <p:cTn id="13" dur="1" fill="hold">
                                          <p:stCondLst>
                                            <p:cond delay="0"/>
                                          </p:stCondLst>
                                        </p:cTn>
                                        <p:tgtEl>
                                          <p:spTgt spid="72"/>
                                        </p:tgtEl>
                                        <p:attrNameLst>
                                          <p:attrName>style.visibility</p:attrName>
                                        </p:attrNameLst>
                                      </p:cBhvr>
                                      <p:to>
                                        <p:strVal val="visible"/>
                                      </p:to>
                                    </p:set>
                                    <p:animEffect transition="in" filter="wipe(left)">
                                      <p:cBhvr>
                                        <p:cTn id="14" dur="500"/>
                                        <p:tgtEl>
                                          <p:spTgt spid="72"/>
                                        </p:tgtEl>
                                      </p:cBhvr>
                                    </p:animEffect>
                                  </p:childTnLst>
                                </p:cTn>
                              </p:par>
                            </p:childTnLst>
                          </p:cTn>
                        </p:par>
                        <p:par>
                          <p:cTn id="15" fill="hold">
                            <p:stCondLst>
                              <p:cond delay="500"/>
                            </p:stCondLst>
                            <p:childTnLst>
                              <p:par>
                                <p:cTn id="16" presetID="2" presetClass="entr" presetSubtype="4" fill="hold" nodeType="afterEffect">
                                  <p:childTnLst>
                                    <p:set>
                                      <p:cBhvr>
                                        <p:cTn id="17" dur="1" fill="hold">
                                          <p:stCondLst>
                                            <p:cond delay="0"/>
                                          </p:stCondLst>
                                        </p:cTn>
                                        <p:tgtEl>
                                          <p:spTgt spid="101"/>
                                        </p:tgtEl>
                                        <p:attrNameLst>
                                          <p:attrName>style.visibility</p:attrName>
                                        </p:attrNameLst>
                                      </p:cBhvr>
                                      <p:to>
                                        <p:strVal val="visible"/>
                                      </p:to>
                                    </p:set>
                                    <p:anim calcmode="lin" valueType="num">
                                      <p:cBhvr>
                                        <p:cTn id="18" dur="500" fill="hold"/>
                                        <p:tgtEl>
                                          <p:spTgt spid="101"/>
                                        </p:tgtEl>
                                        <p:attrNameLst>
                                          <p:attrName>ppt_x</p:attrName>
                                        </p:attrNameLst>
                                      </p:cBhvr>
                                      <p:tavLst>
                                        <p:tav tm="0">
                                          <p:val>
                                            <p:strVal val="#ppt_x"/>
                                          </p:val>
                                        </p:tav>
                                        <p:tav tm="100000">
                                          <p:val>
                                            <p:strVal val="#ppt_x"/>
                                          </p:val>
                                        </p:tav>
                                      </p:tavLst>
                                    </p:anim>
                                    <p:anim calcmode="lin" valueType="num">
                                      <p:cBhvr>
                                        <p:cTn id="19" dur="500" fill="hold"/>
                                        <p:tgtEl>
                                          <p:spTgt spid="101"/>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childTnLst>
                                    <p:set>
                                      <p:cBhvr>
                                        <p:cTn id="21" dur="1" fill="hold">
                                          <p:stCondLst>
                                            <p:cond delay="0"/>
                                          </p:stCondLst>
                                        </p:cTn>
                                        <p:tgtEl>
                                          <p:spTgt spid="105"/>
                                        </p:tgtEl>
                                        <p:attrNameLst>
                                          <p:attrName>style.visibility</p:attrName>
                                        </p:attrNameLst>
                                      </p:cBhvr>
                                      <p:to>
                                        <p:strVal val="visible"/>
                                      </p:to>
                                    </p:set>
                                    <p:anim calcmode="lin" valueType="num">
                                      <p:cBhvr>
                                        <p:cTn id="22" dur="500" fill="hold"/>
                                        <p:tgtEl>
                                          <p:spTgt spid="105"/>
                                        </p:tgtEl>
                                        <p:attrNameLst>
                                          <p:attrName>ppt_x</p:attrName>
                                        </p:attrNameLst>
                                      </p:cBhvr>
                                      <p:tavLst>
                                        <p:tav tm="0">
                                          <p:val>
                                            <p:strVal val="#ppt_x"/>
                                          </p:val>
                                        </p:tav>
                                        <p:tav tm="100000">
                                          <p:val>
                                            <p:strVal val="#ppt_x"/>
                                          </p:val>
                                        </p:tav>
                                      </p:tavLst>
                                    </p:anim>
                                    <p:anim calcmode="lin" valueType="num">
                                      <p:cBhvr>
                                        <p:cTn id="23" dur="500" fill="hold"/>
                                        <p:tgtEl>
                                          <p:spTgt spid="1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3398" y="425317"/>
            <a:ext cx="846443" cy="659285"/>
            <a:chOff x="5896029" y="567090"/>
            <a:chExt cx="2542304" cy="1980172"/>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6" name="文本框 5"/>
            <p:cNvSpPr txBox="1"/>
            <p:nvPr/>
          </p:nvSpPr>
          <p:spPr>
            <a:xfrm>
              <a:off x="6610899" y="1009427"/>
              <a:ext cx="1107126" cy="979299"/>
            </a:xfrm>
            <a:prstGeom prst="rect">
              <a:avLst/>
            </a:prstGeom>
            <a:noFill/>
          </p:spPr>
          <p:txBody>
            <a:bodyPr wrap="square" rtlCol="0">
              <a:spAutoFit/>
            </a:bodyPr>
            <a:lstStyle/>
            <a:p>
              <a:pPr algn="ctr">
                <a:lnSpc>
                  <a:spcPct val="150000"/>
                </a:lnSpc>
              </a:pPr>
              <a:r>
                <a:rPr lang="en-US" altLang="zh-CN" sz="1200" b="1">
                  <a:solidFill>
                    <a:schemeClr val="bg1"/>
                  </a:solidFill>
                  <a:latin typeface="方正兰亭粗黑简体" panose="02000000000000000000" pitchFamily="2" charset="-122"/>
                  <a:ea typeface="方正兰亭粗黑简体" panose="02000000000000000000" pitchFamily="2" charset="-122"/>
                </a:rPr>
                <a:t>03</a:t>
              </a:r>
              <a:endParaRPr lang="en-US" altLang="zh-CN" sz="825" b="1">
                <a:solidFill>
                  <a:schemeClr val="bg1"/>
                </a:solidFill>
                <a:latin typeface="方正兰亭粗黑简体" panose="02000000000000000000" pitchFamily="2" charset="-122"/>
                <a:ea typeface="方正兰亭粗黑简体" panose="02000000000000000000" pitchFamily="2" charset="-122"/>
              </a:endParaRPr>
            </a:p>
          </p:txBody>
        </p:sp>
        <p:sp>
          <p:nvSpPr>
            <p:cNvPr id="7" name="弧形 6"/>
            <p:cNvSpPr/>
            <p:nvPr/>
          </p:nvSpPr>
          <p:spPr>
            <a:xfrm rot="20705088">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5"/>
            </a:p>
          </p:txBody>
        </p:sp>
      </p:grpSp>
      <p:sp>
        <p:nvSpPr>
          <p:cNvPr id="72" name="文本框 71"/>
          <p:cNvSpPr txBox="1"/>
          <p:nvPr/>
        </p:nvSpPr>
        <p:spPr>
          <a:xfrm>
            <a:off x="1041984" y="517240"/>
            <a:ext cx="2104064" cy="460375"/>
          </a:xfrm>
          <a:prstGeom prst="rect">
            <a:avLst/>
          </a:prstGeom>
          <a:noFill/>
        </p:spPr>
        <p:txBody>
          <a:bodyPr wrap="square" rtlCol="0">
            <a:spAutoFit/>
          </a:bodyPr>
          <a:lstStyle/>
          <a:p>
            <a:pPr>
              <a:lnSpc>
                <a:spcPct val="150000"/>
              </a:lnSpc>
            </a:pPr>
            <a:r>
              <a:rPr lang="zh-CN" altLang="en-US" sz="1600">
                <a:solidFill>
                  <a:schemeClr val="bg1"/>
                </a:solidFill>
                <a:latin typeface="微软雅黑" panose="020B0503020204020204" pitchFamily="34" charset="-122"/>
                <a:ea typeface="微软雅黑" panose="020B0503020204020204" pitchFamily="34" charset="-122"/>
              </a:rPr>
              <a:t> </a:t>
            </a:r>
            <a:r>
              <a:rPr lang="en-US" altLang="zh-CN" sz="1600">
                <a:solidFill>
                  <a:schemeClr val="bg1"/>
                </a:solidFill>
                <a:latin typeface="微软雅黑" panose="020B0503020204020204" pitchFamily="34" charset="-122"/>
                <a:ea typeface="微软雅黑" panose="020B0503020204020204" pitchFamily="34" charset="-122"/>
              </a:rPr>
              <a:t>----</a:t>
            </a:r>
            <a:r>
              <a:rPr lang="zh-CN" altLang="en-US" sz="1600">
                <a:solidFill>
                  <a:schemeClr val="bg1"/>
                </a:solidFill>
                <a:latin typeface="微软雅黑" panose="020B0503020204020204" pitchFamily="34" charset="-122"/>
                <a:ea typeface="微软雅黑" panose="020B0503020204020204" pitchFamily="34" charset="-122"/>
              </a:rPr>
              <a:t>行为角度</a:t>
            </a:r>
          </a:p>
        </p:txBody>
      </p:sp>
      <p:sp>
        <p:nvSpPr>
          <p:cNvPr id="3" name="文本框 2"/>
          <p:cNvSpPr txBox="1"/>
          <p:nvPr/>
        </p:nvSpPr>
        <p:spPr>
          <a:xfrm>
            <a:off x="921385" y="1708785"/>
            <a:ext cx="6687185" cy="1076325"/>
          </a:xfrm>
          <a:prstGeom prst="rect">
            <a:avLst/>
          </a:prstGeom>
          <a:noFill/>
        </p:spPr>
        <p:txBody>
          <a:bodyPr wrap="square" rtlCol="0">
            <a:spAutoFit/>
          </a:bodyPr>
          <a:lstStyle/>
          <a:p>
            <a:r>
              <a:rPr lang="zh-CN" altLang="en-US" sz="1600">
                <a:solidFill>
                  <a:schemeClr val="bg1"/>
                </a:solidFill>
                <a:latin typeface="微软雅黑" panose="020B0503020204020204" pitchFamily="34" charset="-122"/>
                <a:ea typeface="微软雅黑" panose="020B0503020204020204" pitchFamily="34" charset="-122"/>
              </a:rPr>
              <a:t>1. 定义：类外提供必要的功能，隐藏实现的细节。</a:t>
            </a:r>
          </a:p>
          <a:p>
            <a:endParaRPr lang="zh-CN" altLang="en-US" sz="1600">
              <a:solidFill>
                <a:schemeClr val="bg1"/>
              </a:solidFill>
              <a:latin typeface="微软雅黑" panose="020B0503020204020204" pitchFamily="34" charset="-122"/>
              <a:ea typeface="微软雅黑" panose="020B0503020204020204" pitchFamily="34" charset="-122"/>
            </a:endParaRPr>
          </a:p>
          <a:p>
            <a:r>
              <a:rPr lang="zh-CN" altLang="en-US" sz="1600">
                <a:solidFill>
                  <a:schemeClr val="bg1"/>
                </a:solidFill>
                <a:latin typeface="微软雅黑" panose="020B0503020204020204" pitchFamily="34" charset="-122"/>
                <a:ea typeface="微软雅黑" panose="020B0503020204020204" pitchFamily="34" charset="-122"/>
              </a:rPr>
              <a:t>2. 优势：简化编程，使用者不必了解具体的实现细节，只需要调用对外提供的功能。</a:t>
            </a: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childTnLst>
                                    <p:set>
                                      <p:cBhvr>
                                        <p:cTn id="13" dur="1" fill="hold">
                                          <p:stCondLst>
                                            <p:cond delay="0"/>
                                          </p:stCondLst>
                                        </p:cTn>
                                        <p:tgtEl>
                                          <p:spTgt spid="72"/>
                                        </p:tgtEl>
                                        <p:attrNameLst>
                                          <p:attrName>style.visibility</p:attrName>
                                        </p:attrNameLst>
                                      </p:cBhvr>
                                      <p:to>
                                        <p:strVal val="visible"/>
                                      </p:to>
                                    </p:set>
                                    <p:animEffect transition="in" filter="wipe(left)">
                                      <p:cBhvr>
                                        <p:cTn id="14"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3398" y="425317"/>
            <a:ext cx="846443" cy="706708"/>
            <a:chOff x="5896029" y="567090"/>
            <a:chExt cx="2542304" cy="2122608"/>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6" name="文本框 5"/>
            <p:cNvSpPr txBox="1"/>
            <p:nvPr/>
          </p:nvSpPr>
          <p:spPr>
            <a:xfrm>
              <a:off x="6610899" y="1009427"/>
              <a:ext cx="1107126" cy="1680271"/>
            </a:xfrm>
            <a:prstGeom prst="rect">
              <a:avLst/>
            </a:prstGeom>
            <a:noFill/>
          </p:spPr>
          <p:txBody>
            <a:bodyPr wrap="square" rtlCol="0">
              <a:spAutoFit/>
            </a:bodyPr>
            <a:lstStyle/>
            <a:p>
              <a:pPr algn="ctr">
                <a:lnSpc>
                  <a:spcPct val="150000"/>
                </a:lnSpc>
              </a:pPr>
              <a:r>
                <a:rPr lang="en-US" altLang="zh-CN" sz="1200" b="1">
                  <a:solidFill>
                    <a:schemeClr val="bg1"/>
                  </a:solidFill>
                  <a:latin typeface="方正兰亭粗黑简体" panose="02000000000000000000" pitchFamily="2" charset="-122"/>
                  <a:ea typeface="方正兰亭粗黑简体" panose="02000000000000000000" pitchFamily="2" charset="-122"/>
                </a:rPr>
                <a:t>03</a:t>
              </a:r>
            </a:p>
            <a:p>
              <a:pPr algn="ctr">
                <a:lnSpc>
                  <a:spcPct val="150000"/>
                </a:lnSpc>
              </a:pPr>
              <a:endParaRPr lang="en-US" altLang="zh-CN" sz="825" b="1">
                <a:solidFill>
                  <a:schemeClr val="bg1"/>
                </a:solidFill>
                <a:latin typeface="方正兰亭粗黑简体" panose="02000000000000000000" pitchFamily="2" charset="-122"/>
                <a:ea typeface="方正兰亭粗黑简体" panose="02000000000000000000" pitchFamily="2" charset="-122"/>
              </a:endParaRPr>
            </a:p>
          </p:txBody>
        </p:sp>
        <p:sp>
          <p:nvSpPr>
            <p:cNvPr id="7" name="弧形 6"/>
            <p:cNvSpPr/>
            <p:nvPr/>
          </p:nvSpPr>
          <p:spPr>
            <a:xfrm rot="20705088">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5"/>
            </a:p>
          </p:txBody>
        </p:sp>
      </p:grpSp>
      <p:sp>
        <p:nvSpPr>
          <p:cNvPr id="72" name="文本框 71"/>
          <p:cNvSpPr txBox="1"/>
          <p:nvPr/>
        </p:nvSpPr>
        <p:spPr>
          <a:xfrm>
            <a:off x="1156284" y="540735"/>
            <a:ext cx="2104064" cy="506730"/>
          </a:xfrm>
          <a:prstGeom prst="rect">
            <a:avLst/>
          </a:prstGeom>
          <a:noFill/>
        </p:spPr>
        <p:txBody>
          <a:bodyPr wrap="square" rtlCol="0">
            <a:spAutoFit/>
          </a:bodyPr>
          <a:lstStyle/>
          <a:p>
            <a:pPr>
              <a:lnSpc>
                <a:spcPct val="150000"/>
              </a:lnSpc>
            </a:pPr>
            <a:r>
              <a:rPr lang="zh-CN" altLang="en-US" sz="1800">
                <a:solidFill>
                  <a:schemeClr val="bg1"/>
                </a:solidFill>
                <a:latin typeface="微软雅黑" panose="020B0503020204020204" pitchFamily="34" charset="-122"/>
                <a:ea typeface="微软雅黑" panose="020B0503020204020204" pitchFamily="34" charset="-122"/>
              </a:rPr>
              <a:t> </a:t>
            </a:r>
            <a:r>
              <a:rPr lang="en-US" altLang="zh-CN" sz="1800">
                <a:solidFill>
                  <a:schemeClr val="bg1"/>
                </a:solidFill>
                <a:latin typeface="微软雅黑" panose="020B0503020204020204" pitchFamily="34" charset="-122"/>
                <a:ea typeface="微软雅黑" panose="020B0503020204020204" pitchFamily="34" charset="-122"/>
              </a:rPr>
              <a:t>----</a:t>
            </a:r>
            <a:r>
              <a:rPr lang="zh-CN" altLang="en-US" sz="1600" b="1">
                <a:solidFill>
                  <a:schemeClr val="bg1"/>
                </a:solidFill>
                <a:latin typeface="微软雅黑" panose="020B0503020204020204" pitchFamily="34" charset="-122"/>
                <a:ea typeface="微软雅黑" panose="020B0503020204020204" pitchFamily="34" charset="-122"/>
              </a:rPr>
              <a:t>设计角度</a:t>
            </a:r>
          </a:p>
        </p:txBody>
      </p:sp>
      <p:grpSp>
        <p:nvGrpSpPr>
          <p:cNvPr id="81" name="组合 80"/>
          <p:cNvGrpSpPr/>
          <p:nvPr/>
        </p:nvGrpSpPr>
        <p:grpSpPr>
          <a:xfrm>
            <a:off x="1812856" y="1170889"/>
            <a:ext cx="1946275" cy="1228090"/>
            <a:chOff x="5838521" y="2135225"/>
            <a:chExt cx="2595033" cy="1637452"/>
          </a:xfrm>
        </p:grpSpPr>
        <p:sp>
          <p:nvSpPr>
            <p:cNvPr id="82" name="Rounded Rectangle 72"/>
            <p:cNvSpPr/>
            <p:nvPr/>
          </p:nvSpPr>
          <p:spPr>
            <a:xfrm>
              <a:off x="6167028" y="2167575"/>
              <a:ext cx="1712307" cy="333530"/>
            </a:xfrm>
            <a:prstGeom prst="roundRect">
              <a:avLst>
                <a:gd name="adj" fmla="val 21110"/>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文本框 82"/>
            <p:cNvSpPr txBox="1"/>
            <p:nvPr/>
          </p:nvSpPr>
          <p:spPr>
            <a:xfrm>
              <a:off x="6253049" y="2135225"/>
              <a:ext cx="1540264" cy="429260"/>
            </a:xfrm>
            <a:prstGeom prst="rect">
              <a:avLst/>
            </a:prstGeom>
            <a:noFill/>
          </p:spPr>
          <p:txBody>
            <a:bodyPr wrap="square" rtlCol="0">
              <a:spAutoFit/>
            </a:bodyPr>
            <a:lstStyle/>
            <a:p>
              <a:r>
                <a:rPr lang="zh-CN" altLang="en-US" sz="1500" b="1">
                  <a:solidFill>
                    <a:schemeClr val="bg1"/>
                  </a:solidFill>
                  <a:latin typeface="微软雅黑" panose="020B0503020204020204" pitchFamily="34" charset="-122"/>
                  <a:ea typeface="微软雅黑" panose="020B0503020204020204" pitchFamily="34" charset="-122"/>
                </a:rPr>
                <a:t> 分而治之</a:t>
              </a:r>
            </a:p>
          </p:txBody>
        </p:sp>
        <p:sp>
          <p:nvSpPr>
            <p:cNvPr id="84" name="文本框 83"/>
            <p:cNvSpPr txBox="1"/>
            <p:nvPr/>
          </p:nvSpPr>
          <p:spPr>
            <a:xfrm>
              <a:off x="5838521" y="2533158"/>
              <a:ext cx="2595033" cy="1239519"/>
            </a:xfrm>
            <a:prstGeom prst="rect">
              <a:avLst/>
            </a:prstGeom>
            <a:noFill/>
          </p:spPr>
          <p:txBody>
            <a:bodyPr wrap="square" rtlCol="0">
              <a:spAutoFit/>
            </a:bodyPr>
            <a:lstStyle/>
            <a:p>
              <a:pPr>
                <a:lnSpc>
                  <a:spcPct val="130000"/>
                </a:lnSpc>
              </a:pPr>
              <a:r>
                <a:rPr lang="zh-CN" altLang="en-US" sz="1400">
                  <a:solidFill>
                    <a:schemeClr val="bg1"/>
                  </a:solidFill>
                  <a:latin typeface="微软雅黑" panose="020B0503020204020204" pitchFamily="34" charset="-122"/>
                  <a:ea typeface="微软雅黑" panose="020B0503020204020204" pitchFamily="34" charset="-122"/>
                </a:rPr>
                <a:t>将一个大的需求分解为许多类，每个类处理一个独立的功能</a:t>
              </a:r>
            </a:p>
          </p:txBody>
        </p:sp>
      </p:grpSp>
      <p:grpSp>
        <p:nvGrpSpPr>
          <p:cNvPr id="85" name="组合 84"/>
          <p:cNvGrpSpPr/>
          <p:nvPr/>
        </p:nvGrpSpPr>
        <p:grpSpPr>
          <a:xfrm>
            <a:off x="2059236" y="2572334"/>
            <a:ext cx="1557338" cy="1222504"/>
            <a:chOff x="8719728" y="2135225"/>
            <a:chExt cx="2076450" cy="1630004"/>
          </a:xfrm>
        </p:grpSpPr>
        <p:sp>
          <p:nvSpPr>
            <p:cNvPr id="86" name="Rounded Rectangle 72"/>
            <p:cNvSpPr/>
            <p:nvPr/>
          </p:nvSpPr>
          <p:spPr>
            <a:xfrm>
              <a:off x="8786403" y="2167575"/>
              <a:ext cx="1712307" cy="333530"/>
            </a:xfrm>
            <a:prstGeom prst="roundRect">
              <a:avLst>
                <a:gd name="adj" fmla="val 21110"/>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文本框 86"/>
            <p:cNvSpPr txBox="1"/>
            <p:nvPr/>
          </p:nvSpPr>
          <p:spPr>
            <a:xfrm>
              <a:off x="8872424" y="2135225"/>
              <a:ext cx="1540264" cy="429260"/>
            </a:xfrm>
            <a:prstGeom prst="rect">
              <a:avLst/>
            </a:prstGeom>
            <a:noFill/>
          </p:spPr>
          <p:txBody>
            <a:bodyPr wrap="square" rtlCol="0">
              <a:spAutoFit/>
            </a:bodyPr>
            <a:lstStyle/>
            <a:p>
              <a:r>
                <a:rPr lang="zh-CN" altLang="en-US" sz="1500" b="1">
                  <a:solidFill>
                    <a:schemeClr val="bg1"/>
                  </a:solidFill>
                  <a:latin typeface="微软雅黑" panose="020B0503020204020204" pitchFamily="34" charset="-122"/>
                  <a:ea typeface="微软雅黑" panose="020B0503020204020204" pitchFamily="34" charset="-122"/>
                </a:rPr>
                <a:t>高 内 聚</a:t>
              </a:r>
            </a:p>
          </p:txBody>
        </p:sp>
        <p:sp>
          <p:nvSpPr>
            <p:cNvPr id="88" name="文本框 87"/>
            <p:cNvSpPr txBox="1"/>
            <p:nvPr/>
          </p:nvSpPr>
          <p:spPr>
            <a:xfrm>
              <a:off x="8719728" y="2525710"/>
              <a:ext cx="2076450" cy="1239519"/>
            </a:xfrm>
            <a:prstGeom prst="rect">
              <a:avLst/>
            </a:prstGeom>
            <a:noFill/>
          </p:spPr>
          <p:txBody>
            <a:bodyPr wrap="square" rtlCol="0">
              <a:spAutoFit/>
            </a:bodyPr>
            <a:lstStyle/>
            <a:p>
              <a:pPr>
                <a:lnSpc>
                  <a:spcPct val="130000"/>
                </a:lnSpc>
              </a:pPr>
              <a:r>
                <a:rPr lang="zh-CN" altLang="en-US" sz="1400">
                  <a:solidFill>
                    <a:schemeClr val="bg1"/>
                  </a:solidFill>
                  <a:latin typeface="微软雅黑" panose="020B0503020204020204" pitchFamily="34" charset="-122"/>
                  <a:ea typeface="微软雅黑" panose="020B0503020204020204" pitchFamily="34" charset="-122"/>
                </a:rPr>
                <a:t>类中各个方法都在完成一项任务(单一职责的类)。</a:t>
              </a:r>
              <a:r>
                <a:rPr lang="zh-CN" altLang="en-US" sz="1200">
                  <a:solidFill>
                    <a:schemeClr val="bg1"/>
                  </a:solidFill>
                  <a:latin typeface="微软雅黑" panose="020B0503020204020204" pitchFamily="34" charset="-122"/>
                  <a:ea typeface="微软雅黑" panose="020B0503020204020204" pitchFamily="34" charset="-122"/>
                </a:rPr>
                <a:t> </a:t>
              </a:r>
            </a:p>
          </p:txBody>
        </p:sp>
      </p:grpSp>
      <p:grpSp>
        <p:nvGrpSpPr>
          <p:cNvPr id="89" name="组合 88"/>
          <p:cNvGrpSpPr/>
          <p:nvPr/>
        </p:nvGrpSpPr>
        <p:grpSpPr>
          <a:xfrm>
            <a:off x="4676706" y="1195021"/>
            <a:ext cx="1739900" cy="1222375"/>
            <a:chOff x="6060348" y="3933546"/>
            <a:chExt cx="2319866" cy="1629832"/>
          </a:xfrm>
        </p:grpSpPr>
        <p:sp>
          <p:nvSpPr>
            <p:cNvPr id="90" name="Rounded Rectangle 72"/>
            <p:cNvSpPr/>
            <p:nvPr/>
          </p:nvSpPr>
          <p:spPr>
            <a:xfrm>
              <a:off x="6167028" y="3965896"/>
              <a:ext cx="1712307" cy="333530"/>
            </a:xfrm>
            <a:prstGeom prst="roundRect">
              <a:avLst>
                <a:gd name="adj" fmla="val 21110"/>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文本框 90"/>
            <p:cNvSpPr txBox="1"/>
            <p:nvPr/>
          </p:nvSpPr>
          <p:spPr>
            <a:xfrm>
              <a:off x="6253049" y="3933546"/>
              <a:ext cx="1540264" cy="429260"/>
            </a:xfrm>
            <a:prstGeom prst="rect">
              <a:avLst/>
            </a:prstGeom>
            <a:noFill/>
          </p:spPr>
          <p:txBody>
            <a:bodyPr wrap="square" rtlCol="0">
              <a:spAutoFit/>
            </a:bodyPr>
            <a:lstStyle/>
            <a:p>
              <a:r>
                <a:rPr lang="zh-CN" altLang="en-US" sz="1500" b="1">
                  <a:solidFill>
                    <a:schemeClr val="bg1"/>
                  </a:solidFill>
                  <a:latin typeface="微软雅黑" panose="020B0503020204020204" pitchFamily="34" charset="-122"/>
                  <a:ea typeface="微软雅黑" panose="020B0503020204020204" pitchFamily="34" charset="-122"/>
                </a:rPr>
                <a:t>变则疏之</a:t>
              </a:r>
            </a:p>
          </p:txBody>
        </p:sp>
        <p:sp>
          <p:nvSpPr>
            <p:cNvPr id="92" name="文本框 91"/>
            <p:cNvSpPr txBox="1"/>
            <p:nvPr/>
          </p:nvSpPr>
          <p:spPr>
            <a:xfrm>
              <a:off x="6060348" y="4323859"/>
              <a:ext cx="2319866" cy="1239519"/>
            </a:xfrm>
            <a:prstGeom prst="rect">
              <a:avLst/>
            </a:prstGeom>
            <a:noFill/>
          </p:spPr>
          <p:txBody>
            <a:bodyPr wrap="square" rtlCol="0">
              <a:spAutoFit/>
            </a:bodyPr>
            <a:lstStyle/>
            <a:p>
              <a:pPr>
                <a:lnSpc>
                  <a:spcPct val="130000"/>
                </a:lnSpc>
              </a:pPr>
              <a:r>
                <a:rPr lang="zh-CN" altLang="en-US" sz="1400">
                  <a:solidFill>
                    <a:schemeClr val="bg1"/>
                  </a:solidFill>
                  <a:latin typeface="微软雅黑" panose="020B0503020204020204" pitchFamily="34" charset="-122"/>
                  <a:ea typeface="微软雅黑" panose="020B0503020204020204" pitchFamily="34" charset="-122"/>
                </a:rPr>
                <a:t>变化的地方独立封装，避免影响其他类。</a:t>
              </a:r>
            </a:p>
          </p:txBody>
        </p:sp>
      </p:grpSp>
      <p:grpSp>
        <p:nvGrpSpPr>
          <p:cNvPr id="93" name="组合 92"/>
          <p:cNvGrpSpPr/>
          <p:nvPr/>
        </p:nvGrpSpPr>
        <p:grpSpPr>
          <a:xfrm>
            <a:off x="4756081" y="2548206"/>
            <a:ext cx="1758950" cy="1781810"/>
            <a:chOff x="8603735" y="3933546"/>
            <a:chExt cx="2345266" cy="2375745"/>
          </a:xfrm>
        </p:grpSpPr>
        <p:sp>
          <p:nvSpPr>
            <p:cNvPr id="94" name="Rounded Rectangle 72"/>
            <p:cNvSpPr/>
            <p:nvPr/>
          </p:nvSpPr>
          <p:spPr>
            <a:xfrm>
              <a:off x="8786403" y="3965896"/>
              <a:ext cx="1712307" cy="333530"/>
            </a:xfrm>
            <a:prstGeom prst="roundRect">
              <a:avLst>
                <a:gd name="adj" fmla="val 21110"/>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文本框 94"/>
            <p:cNvSpPr txBox="1"/>
            <p:nvPr/>
          </p:nvSpPr>
          <p:spPr>
            <a:xfrm>
              <a:off x="8872424" y="3933546"/>
              <a:ext cx="1540264" cy="429260"/>
            </a:xfrm>
            <a:prstGeom prst="rect">
              <a:avLst/>
            </a:prstGeom>
            <a:noFill/>
          </p:spPr>
          <p:txBody>
            <a:bodyPr wrap="square" rtlCol="0">
              <a:spAutoFit/>
            </a:bodyPr>
            <a:lstStyle/>
            <a:p>
              <a:r>
                <a:rPr lang="zh-CN" altLang="en-US" sz="1500" b="1">
                  <a:solidFill>
                    <a:schemeClr val="bg1"/>
                  </a:solidFill>
                  <a:latin typeface="微软雅黑" panose="020B0503020204020204" pitchFamily="34" charset="-122"/>
                  <a:ea typeface="微软雅黑" panose="020B0503020204020204" pitchFamily="34" charset="-122"/>
                </a:rPr>
                <a:t>低 耦 合</a:t>
              </a:r>
            </a:p>
          </p:txBody>
        </p:sp>
        <p:sp>
          <p:nvSpPr>
            <p:cNvPr id="96" name="文本框 95"/>
            <p:cNvSpPr txBox="1"/>
            <p:nvPr/>
          </p:nvSpPr>
          <p:spPr>
            <a:xfrm>
              <a:off x="8603735" y="4323859"/>
              <a:ext cx="2345266" cy="1985432"/>
            </a:xfrm>
            <a:prstGeom prst="rect">
              <a:avLst/>
            </a:prstGeom>
            <a:noFill/>
          </p:spPr>
          <p:txBody>
            <a:bodyPr wrap="square" rtlCol="0">
              <a:spAutoFit/>
            </a:bodyPr>
            <a:lstStyle/>
            <a:p>
              <a:pPr>
                <a:lnSpc>
                  <a:spcPct val="130000"/>
                </a:lnSpc>
              </a:pPr>
              <a:r>
                <a:rPr lang="zh-CN" altLang="en-US" sz="1400">
                  <a:solidFill>
                    <a:schemeClr val="bg1"/>
                  </a:solidFill>
                  <a:latin typeface="微软雅黑" panose="020B0503020204020204" pitchFamily="34" charset="-122"/>
                  <a:ea typeface="微软雅黑" panose="020B0503020204020204" pitchFamily="34" charset="-122"/>
                </a:rPr>
                <a:t>类与类的关联性与依赖度要低(每个类独立)，让一个类的改变，尽少影响其他类。</a:t>
              </a:r>
            </a:p>
          </p:txBody>
        </p:sp>
      </p:grpSp>
      <p:sp>
        <p:nvSpPr>
          <p:cNvPr id="3" name="文本框 2"/>
          <p:cNvSpPr txBox="1"/>
          <p:nvPr/>
        </p:nvSpPr>
        <p:spPr>
          <a:xfrm>
            <a:off x="930275" y="4330065"/>
            <a:ext cx="4194810" cy="337185"/>
          </a:xfrm>
          <a:prstGeom prst="rect">
            <a:avLst/>
          </a:prstGeom>
          <a:noFill/>
        </p:spPr>
        <p:txBody>
          <a:bodyPr wrap="square" rtlCol="0">
            <a:spAutoFit/>
          </a:bodyPr>
          <a:lstStyle/>
          <a:p>
            <a:r>
              <a:rPr lang="zh-CN" altLang="en-US" sz="1600">
                <a:solidFill>
                  <a:schemeClr val="bg1"/>
                </a:solidFill>
                <a:latin typeface="微软雅黑" panose="020B0503020204020204" pitchFamily="34" charset="-122"/>
                <a:ea typeface="微软雅黑" panose="020B0503020204020204" pitchFamily="34" charset="-122"/>
              </a:rPr>
              <a:t>优势：便于分工，便于复用，可扩展性强。</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childTnLst>
                                    <p:set>
                                      <p:cBhvr>
                                        <p:cTn id="13" dur="1" fill="hold">
                                          <p:stCondLst>
                                            <p:cond delay="0"/>
                                          </p:stCondLst>
                                        </p:cTn>
                                        <p:tgtEl>
                                          <p:spTgt spid="72"/>
                                        </p:tgtEl>
                                        <p:attrNameLst>
                                          <p:attrName>style.visibility</p:attrName>
                                        </p:attrNameLst>
                                      </p:cBhvr>
                                      <p:to>
                                        <p:strVal val="visible"/>
                                      </p:to>
                                    </p:set>
                                    <p:animEffect transition="in" filter="wipe(left)">
                                      <p:cBhvr>
                                        <p:cTn id="14" dur="500"/>
                                        <p:tgtEl>
                                          <p:spTgt spid="72"/>
                                        </p:tgtEl>
                                      </p:cBhvr>
                                    </p:animEffect>
                                  </p:childTnLst>
                                </p:cTn>
                              </p:par>
                              <p:par>
                                <p:cTn id="15" presetID="2" presetClass="entr" presetSubtype="4" fill="hold" nodeType="withEffect">
                                  <p:childTnLst>
                                    <p:set>
                                      <p:cBhvr>
                                        <p:cTn id="16" dur="1" fill="hold">
                                          <p:stCondLst>
                                            <p:cond delay="0"/>
                                          </p:stCondLst>
                                        </p:cTn>
                                        <p:tgtEl>
                                          <p:spTgt spid="81"/>
                                        </p:tgtEl>
                                        <p:attrNameLst>
                                          <p:attrName>style.visibility</p:attrName>
                                        </p:attrNameLst>
                                      </p:cBhvr>
                                      <p:to>
                                        <p:strVal val="visible"/>
                                      </p:to>
                                    </p:set>
                                    <p:anim calcmode="lin" valueType="num">
                                      <p:cBhvr additive="base">
                                        <p:cTn id="17" dur="500" fill="hold"/>
                                        <p:tgtEl>
                                          <p:spTgt spid="81"/>
                                        </p:tgtEl>
                                        <p:attrNameLst>
                                          <p:attrName>ppt_x</p:attrName>
                                        </p:attrNameLst>
                                      </p:cBhvr>
                                      <p:tavLst>
                                        <p:tav tm="0">
                                          <p:val>
                                            <p:strVal val="#ppt_x"/>
                                          </p:val>
                                        </p:tav>
                                        <p:tav tm="100000">
                                          <p:val>
                                            <p:strVal val="#ppt_x"/>
                                          </p:val>
                                        </p:tav>
                                      </p:tavLst>
                                    </p:anim>
                                    <p:anim calcmode="lin" valueType="num">
                                      <p:cBhvr additive="base">
                                        <p:cTn id="18" dur="500" fill="hold"/>
                                        <p:tgtEl>
                                          <p:spTgt spid="81"/>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childTnLst>
                                    <p:set>
                                      <p:cBhvr>
                                        <p:cTn id="20" dur="1" fill="hold">
                                          <p:stCondLst>
                                            <p:cond delay="0"/>
                                          </p:stCondLst>
                                        </p:cTn>
                                        <p:tgtEl>
                                          <p:spTgt spid="85"/>
                                        </p:tgtEl>
                                        <p:attrNameLst>
                                          <p:attrName>style.visibility</p:attrName>
                                        </p:attrNameLst>
                                      </p:cBhvr>
                                      <p:to>
                                        <p:strVal val="visible"/>
                                      </p:to>
                                    </p:set>
                                    <p:anim calcmode="lin" valueType="num">
                                      <p:cBhvr additive="base">
                                        <p:cTn id="21" dur="500" fill="hold"/>
                                        <p:tgtEl>
                                          <p:spTgt spid="85"/>
                                        </p:tgtEl>
                                        <p:attrNameLst>
                                          <p:attrName>ppt_x</p:attrName>
                                        </p:attrNameLst>
                                      </p:cBhvr>
                                      <p:tavLst>
                                        <p:tav tm="0">
                                          <p:val>
                                            <p:strVal val="#ppt_x"/>
                                          </p:val>
                                        </p:tav>
                                        <p:tav tm="100000">
                                          <p:val>
                                            <p:strVal val="#ppt_x"/>
                                          </p:val>
                                        </p:tav>
                                      </p:tavLst>
                                    </p:anim>
                                    <p:anim calcmode="lin" valueType="num">
                                      <p:cBhvr additive="base">
                                        <p:cTn id="22" dur="500" fill="hold"/>
                                        <p:tgtEl>
                                          <p:spTgt spid="85"/>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childTnLst>
                                    <p:set>
                                      <p:cBhvr>
                                        <p:cTn id="24" dur="1" fill="hold">
                                          <p:stCondLst>
                                            <p:cond delay="0"/>
                                          </p:stCondLst>
                                        </p:cTn>
                                        <p:tgtEl>
                                          <p:spTgt spid="89"/>
                                        </p:tgtEl>
                                        <p:attrNameLst>
                                          <p:attrName>style.visibility</p:attrName>
                                        </p:attrNameLst>
                                      </p:cBhvr>
                                      <p:to>
                                        <p:strVal val="visible"/>
                                      </p:to>
                                    </p:set>
                                    <p:anim calcmode="lin" valueType="num">
                                      <p:cBhvr additive="base">
                                        <p:cTn id="25" dur="500" fill="hold"/>
                                        <p:tgtEl>
                                          <p:spTgt spid="89"/>
                                        </p:tgtEl>
                                        <p:attrNameLst>
                                          <p:attrName>ppt_x</p:attrName>
                                        </p:attrNameLst>
                                      </p:cBhvr>
                                      <p:tavLst>
                                        <p:tav tm="0">
                                          <p:val>
                                            <p:strVal val="#ppt_x"/>
                                          </p:val>
                                        </p:tav>
                                        <p:tav tm="100000">
                                          <p:val>
                                            <p:strVal val="#ppt_x"/>
                                          </p:val>
                                        </p:tav>
                                      </p:tavLst>
                                    </p:anim>
                                    <p:anim calcmode="lin" valueType="num">
                                      <p:cBhvr additive="base">
                                        <p:cTn id="26" dur="500" fill="hold"/>
                                        <p:tgtEl>
                                          <p:spTgt spid="89"/>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childTnLst>
                                    <p:set>
                                      <p:cBhvr>
                                        <p:cTn id="28" dur="1" fill="hold">
                                          <p:stCondLst>
                                            <p:cond delay="0"/>
                                          </p:stCondLst>
                                        </p:cTn>
                                        <p:tgtEl>
                                          <p:spTgt spid="93"/>
                                        </p:tgtEl>
                                        <p:attrNameLst>
                                          <p:attrName>style.visibility</p:attrName>
                                        </p:attrNameLst>
                                      </p:cBhvr>
                                      <p:to>
                                        <p:strVal val="visible"/>
                                      </p:to>
                                    </p:set>
                                    <p:anim calcmode="lin" valueType="num">
                                      <p:cBhvr additive="base">
                                        <p:cTn id="29" dur="500" fill="hold"/>
                                        <p:tgtEl>
                                          <p:spTgt spid="93"/>
                                        </p:tgtEl>
                                        <p:attrNameLst>
                                          <p:attrName>ppt_x</p:attrName>
                                        </p:attrNameLst>
                                      </p:cBhvr>
                                      <p:tavLst>
                                        <p:tav tm="0">
                                          <p:val>
                                            <p:strVal val="#ppt_x"/>
                                          </p:val>
                                        </p:tav>
                                        <p:tav tm="100000">
                                          <p:val>
                                            <p:strVal val="#ppt_x"/>
                                          </p:val>
                                        </p:tav>
                                      </p:tavLst>
                                    </p:anim>
                                    <p:anim calcmode="lin" valueType="num">
                                      <p:cBhvr additive="base">
                                        <p:cTn id="30"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3398" y="425317"/>
            <a:ext cx="846443" cy="706708"/>
            <a:chOff x="5896029" y="567090"/>
            <a:chExt cx="2542304" cy="2122608"/>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6" name="文本框 5"/>
            <p:cNvSpPr txBox="1"/>
            <p:nvPr/>
          </p:nvSpPr>
          <p:spPr>
            <a:xfrm>
              <a:off x="6610899" y="1009427"/>
              <a:ext cx="1107126" cy="1680271"/>
            </a:xfrm>
            <a:prstGeom prst="rect">
              <a:avLst/>
            </a:prstGeom>
            <a:noFill/>
          </p:spPr>
          <p:txBody>
            <a:bodyPr wrap="square" rtlCol="0">
              <a:spAutoFit/>
            </a:bodyPr>
            <a:lstStyle/>
            <a:p>
              <a:pPr algn="ctr">
                <a:lnSpc>
                  <a:spcPct val="150000"/>
                </a:lnSpc>
              </a:pPr>
              <a:r>
                <a:rPr lang="en-US" altLang="zh-CN" sz="1200" b="1">
                  <a:solidFill>
                    <a:schemeClr val="bg1"/>
                  </a:solidFill>
                  <a:latin typeface="方正兰亭粗黑简体" panose="02000000000000000000" pitchFamily="2" charset="-122"/>
                  <a:ea typeface="方正兰亭粗黑简体" panose="02000000000000000000" pitchFamily="2" charset="-122"/>
                </a:rPr>
                <a:t>03</a:t>
              </a:r>
            </a:p>
            <a:p>
              <a:pPr algn="ctr">
                <a:lnSpc>
                  <a:spcPct val="150000"/>
                </a:lnSpc>
              </a:pPr>
              <a:endParaRPr lang="en-US" altLang="zh-CN" sz="825" b="1">
                <a:solidFill>
                  <a:schemeClr val="bg1"/>
                </a:solidFill>
                <a:latin typeface="方正兰亭粗黑简体" panose="02000000000000000000" pitchFamily="2" charset="-122"/>
                <a:ea typeface="方正兰亭粗黑简体" panose="02000000000000000000" pitchFamily="2" charset="-122"/>
              </a:endParaRPr>
            </a:p>
          </p:txBody>
        </p:sp>
        <p:sp>
          <p:nvSpPr>
            <p:cNvPr id="7" name="弧形 6"/>
            <p:cNvSpPr/>
            <p:nvPr/>
          </p:nvSpPr>
          <p:spPr>
            <a:xfrm rot="20705088">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5"/>
            </a:p>
          </p:txBody>
        </p:sp>
      </p:grpSp>
      <p:sp>
        <p:nvSpPr>
          <p:cNvPr id="72" name="文本框 71"/>
          <p:cNvSpPr txBox="1"/>
          <p:nvPr/>
        </p:nvSpPr>
        <p:spPr>
          <a:xfrm>
            <a:off x="1156284" y="540735"/>
            <a:ext cx="2104064" cy="506730"/>
          </a:xfrm>
          <a:prstGeom prst="rect">
            <a:avLst/>
          </a:prstGeom>
          <a:noFill/>
        </p:spPr>
        <p:txBody>
          <a:bodyPr wrap="square" rtlCol="0">
            <a:spAutoFit/>
          </a:bodyPr>
          <a:lstStyle/>
          <a:p>
            <a:pPr>
              <a:lnSpc>
                <a:spcPct val="150000"/>
              </a:lnSpc>
            </a:pPr>
            <a:r>
              <a:rPr lang="zh-CN" altLang="en-US" sz="1800">
                <a:solidFill>
                  <a:schemeClr val="bg1"/>
                </a:solidFill>
                <a:latin typeface="微软雅黑" panose="020B0503020204020204" pitchFamily="34" charset="-122"/>
                <a:ea typeface="微软雅黑" panose="020B0503020204020204" pitchFamily="34" charset="-122"/>
              </a:rPr>
              <a:t> </a:t>
            </a:r>
            <a:r>
              <a:rPr lang="en-US" altLang="zh-CN" sz="1800">
                <a:solidFill>
                  <a:schemeClr val="bg1"/>
                </a:solidFill>
                <a:latin typeface="微软雅黑" panose="020B0503020204020204" pitchFamily="34" charset="-122"/>
                <a:ea typeface="微软雅黑" panose="020B0503020204020204" pitchFamily="34" charset="-122"/>
              </a:rPr>
              <a:t>----</a:t>
            </a:r>
            <a:r>
              <a:rPr lang="zh-CN" altLang="en-US" sz="1800">
                <a:solidFill>
                  <a:schemeClr val="bg1"/>
                </a:solidFill>
                <a:latin typeface="微软雅黑" panose="020B0503020204020204" pitchFamily="34" charset="-122"/>
                <a:ea typeface="微软雅黑" panose="020B0503020204020204" pitchFamily="34" charset="-122"/>
              </a:rPr>
              <a:t>封装原则</a:t>
            </a:r>
            <a:endParaRPr lang="zh-CN" altLang="en-US" sz="1800" b="1">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343025" y="1534160"/>
            <a:ext cx="4092575" cy="829945"/>
          </a:xfrm>
          <a:prstGeom prst="rect">
            <a:avLst/>
          </a:prstGeom>
          <a:noFill/>
        </p:spPr>
        <p:txBody>
          <a:bodyPr wrap="square" rtlCol="0">
            <a:spAutoFit/>
          </a:bodyPr>
          <a:lstStyle/>
          <a:p>
            <a:r>
              <a:rPr lang="zh-CN" altLang="en-US" sz="1600">
                <a:solidFill>
                  <a:schemeClr val="bg1"/>
                </a:solidFill>
                <a:latin typeface="微软雅黑" panose="020B0503020204020204" pitchFamily="34" charset="-122"/>
                <a:ea typeface="微软雅黑" panose="020B0503020204020204" pitchFamily="34" charset="-122"/>
              </a:rPr>
              <a:t> </a:t>
            </a:r>
          </a:p>
          <a:p>
            <a:r>
              <a:rPr lang="zh-CN" altLang="en-US" sz="1600">
                <a:solidFill>
                  <a:schemeClr val="bg1"/>
                </a:solidFill>
                <a:latin typeface="微软雅黑" panose="020B0503020204020204" pitchFamily="34" charset="-122"/>
                <a:ea typeface="微软雅黑" panose="020B0503020204020204" pitchFamily="34" charset="-122"/>
              </a:rPr>
              <a:t>将不需要对外提供的内容都隐藏起来。</a:t>
            </a:r>
          </a:p>
          <a:p>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74" name="文本框 73"/>
          <p:cNvSpPr txBox="1"/>
          <p:nvPr/>
        </p:nvSpPr>
        <p:spPr>
          <a:xfrm>
            <a:off x="1343025" y="2707005"/>
            <a:ext cx="3840480" cy="337185"/>
          </a:xfrm>
          <a:prstGeom prst="rect">
            <a:avLst/>
          </a:prstGeom>
          <a:noFill/>
        </p:spPr>
        <p:txBody>
          <a:bodyPr wrap="none" rtlCol="0" anchor="t">
            <a:spAutoFit/>
          </a:bodyPr>
          <a:lstStyle/>
          <a:p>
            <a:r>
              <a:rPr lang="zh-CN" altLang="en-US" sz="1600">
                <a:solidFill>
                  <a:schemeClr val="bg1"/>
                </a:solidFill>
                <a:latin typeface="微软雅黑" panose="020B0503020204020204" pitchFamily="34" charset="-122"/>
                <a:ea typeface="微软雅黑" panose="020B0503020204020204" pitchFamily="34" charset="-122"/>
                <a:sym typeface="+mn-ea"/>
              </a:rPr>
              <a:t>把属性都隐藏，提供公共方法对其访问。</a:t>
            </a:r>
            <a:endParaRPr lang="zh-CN" altLang="en-US" sz="1600">
              <a:latin typeface="微软雅黑" panose="020B0503020204020204" pitchFamily="34" charset="-122"/>
              <a:ea typeface="微软雅黑" panose="020B0503020204020204" pitchFamily="34" charset="-122"/>
            </a:endParaRPr>
          </a:p>
        </p:txBody>
      </p:sp>
      <p:sp>
        <p:nvSpPr>
          <p:cNvPr id="75" name="流程图: 联系 74"/>
          <p:cNvSpPr/>
          <p:nvPr/>
        </p:nvSpPr>
        <p:spPr>
          <a:xfrm>
            <a:off x="982980" y="1834515"/>
            <a:ext cx="251460" cy="228600"/>
          </a:xfrm>
          <a:prstGeom prst="flowChartConnector">
            <a:avLst/>
          </a:prstGeom>
          <a:solidFill>
            <a:srgbClr val="4D2375"/>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流程图: 联系 76"/>
          <p:cNvSpPr/>
          <p:nvPr/>
        </p:nvSpPr>
        <p:spPr>
          <a:xfrm>
            <a:off x="1035685" y="2760980"/>
            <a:ext cx="251460" cy="228600"/>
          </a:xfrm>
          <a:prstGeom prst="flowChartConnector">
            <a:avLst/>
          </a:prstGeom>
          <a:solidFill>
            <a:srgbClr val="4D2375"/>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childTnLst>
                                    <p:set>
                                      <p:cBhvr>
                                        <p:cTn id="13" dur="1" fill="hold">
                                          <p:stCondLst>
                                            <p:cond delay="0"/>
                                          </p:stCondLst>
                                        </p:cTn>
                                        <p:tgtEl>
                                          <p:spTgt spid="72"/>
                                        </p:tgtEl>
                                        <p:attrNameLst>
                                          <p:attrName>style.visibility</p:attrName>
                                        </p:attrNameLst>
                                      </p:cBhvr>
                                      <p:to>
                                        <p:strVal val="visible"/>
                                      </p:to>
                                    </p:set>
                                    <p:animEffect transition="in" filter="wipe(left)">
                                      <p:cBhvr>
                                        <p:cTn id="14"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37" y="1"/>
            <a:ext cx="9215178" cy="5200022"/>
            <a:chOff x="-716" y="-1"/>
            <a:chExt cx="12286904" cy="6933363"/>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269037" cy="6933363"/>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 y="0"/>
              <a:ext cx="12286904" cy="6910571"/>
            </a:xfrm>
            <a:prstGeom prst="rect">
              <a:avLst/>
            </a:prstGeom>
          </p:spPr>
        </p:pic>
      </p:grpSp>
      <p:grpSp>
        <p:nvGrpSpPr>
          <p:cNvPr id="7" name="组合 6"/>
          <p:cNvGrpSpPr/>
          <p:nvPr/>
        </p:nvGrpSpPr>
        <p:grpSpPr>
          <a:xfrm>
            <a:off x="1129523" y="3258033"/>
            <a:ext cx="1181727" cy="1180618"/>
            <a:chOff x="1308745" y="2394284"/>
            <a:chExt cx="2326780" cy="2324596"/>
          </a:xfrm>
        </p:grpSpPr>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00162" y="2491188"/>
              <a:ext cx="2143001" cy="2140801"/>
            </a:xfrm>
            <a:prstGeom prst="rect">
              <a:avLst/>
            </a:prstGeom>
          </p:spPr>
        </p:pic>
        <p:grpSp>
          <p:nvGrpSpPr>
            <p:cNvPr id="9" name="组合 8"/>
            <p:cNvGrpSpPr/>
            <p:nvPr/>
          </p:nvGrpSpPr>
          <p:grpSpPr>
            <a:xfrm>
              <a:off x="1308745" y="2394284"/>
              <a:ext cx="2326780" cy="2324596"/>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grpSp>
        <p:nvGrpSpPr>
          <p:cNvPr id="72" name="组合 71"/>
          <p:cNvGrpSpPr/>
          <p:nvPr/>
        </p:nvGrpSpPr>
        <p:grpSpPr>
          <a:xfrm>
            <a:off x="5781676" y="-1162247"/>
            <a:ext cx="5058729" cy="5053979"/>
            <a:chOff x="1308745" y="2394284"/>
            <a:chExt cx="2326780" cy="2324596"/>
          </a:xfrm>
        </p:grpSpPr>
        <p:pic>
          <p:nvPicPr>
            <p:cNvPr id="73" name="图片 7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00162" y="2491188"/>
              <a:ext cx="2143001" cy="2140801"/>
            </a:xfrm>
            <a:prstGeom prst="rect">
              <a:avLst/>
            </a:prstGeom>
          </p:spPr>
        </p:pic>
        <p:grpSp>
          <p:nvGrpSpPr>
            <p:cNvPr id="74" name="组合 73"/>
            <p:cNvGrpSpPr/>
            <p:nvPr/>
          </p:nvGrpSpPr>
          <p:grpSpPr>
            <a:xfrm>
              <a:off x="1308745" y="2394284"/>
              <a:ext cx="2326780" cy="2324596"/>
              <a:chOff x="2433048" y="1083945"/>
              <a:chExt cx="5333787" cy="5328780"/>
            </a:xfrm>
          </p:grpSpPr>
          <p:sp>
            <p:nvSpPr>
              <p:cNvPr id="75" name="十六角星 74"/>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76" name="组合 75"/>
              <p:cNvGrpSpPr/>
              <p:nvPr/>
            </p:nvGrpSpPr>
            <p:grpSpPr>
              <a:xfrm>
                <a:off x="2433048" y="1083945"/>
                <a:ext cx="5333787" cy="5328780"/>
                <a:chOff x="2280648" y="931545"/>
                <a:chExt cx="5333787" cy="5328780"/>
              </a:xfrm>
            </p:grpSpPr>
            <p:sp>
              <p:nvSpPr>
                <p:cNvPr id="113" name="椭圆 112"/>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4" name="椭圆 113"/>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5" name="椭圆 114"/>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6" name="椭圆 115"/>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7" name="椭圆 116"/>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8" name="椭圆 117"/>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9" name="椭圆 118"/>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0" name="椭圆 119"/>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1" name="椭圆 120"/>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2" name="椭圆 121"/>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3" name="椭圆 122"/>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4" name="椭圆 123"/>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5" name="椭圆 124"/>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6" name="椭圆 125"/>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7" name="椭圆 126"/>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8" name="椭圆 127"/>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9" name="椭圆 128"/>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0" name="椭圆 129"/>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1" name="椭圆 130"/>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2" name="椭圆 131"/>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3" name="椭圆 132"/>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4" name="椭圆 133"/>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5" name="椭圆 134"/>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6" name="椭圆 135"/>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77" name="直接连接符 76"/>
              <p:cNvCxnSpPr>
                <a:stCxn id="114" idx="4"/>
                <a:endCxn id="132"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113" idx="5"/>
                <a:endCxn id="132"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130" idx="0"/>
                <a:endCxn id="113"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135" idx="3"/>
                <a:endCxn id="128"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118"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130" idx="6"/>
                <a:endCxn id="129"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129" idx="0"/>
                <a:endCxn id="132"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121" idx="7"/>
                <a:endCxn id="130"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a:stCxn id="130" idx="5"/>
                <a:endCxn id="134"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132" idx="7"/>
                <a:endCxn id="115"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132" idx="6"/>
                <a:endCxn id="116"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30" idx="7"/>
                <a:endCxn id="132"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132" idx="5"/>
                <a:endCxn id="131"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129" idx="6"/>
                <a:endCxn id="131"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131" idx="3"/>
                <a:endCxn id="135"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131" idx="0"/>
                <a:endCxn id="116"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131" idx="5"/>
                <a:endCxn id="136"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136" idx="0"/>
                <a:endCxn id="116"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136" idx="7"/>
                <a:endCxn id="119"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123" idx="1"/>
                <a:endCxn id="136"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129" idx="4"/>
                <a:endCxn id="135"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134" idx="5"/>
                <a:endCxn id="135"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121" idx="5"/>
                <a:endCxn id="133"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133" idx="7"/>
                <a:endCxn id="134"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133" idx="0"/>
                <a:endCxn id="130"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130" idx="1"/>
                <a:endCxn id="117"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124" idx="0"/>
                <a:endCxn id="136"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136" idx="3"/>
                <a:endCxn id="135"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135" idx="6"/>
                <a:endCxn id="124"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135" idx="5"/>
                <a:endCxn id="127"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134" idx="0"/>
                <a:endCxn id="129"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133" idx="6"/>
                <a:endCxn id="135"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122" idx="6"/>
                <a:endCxn id="133"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125" idx="7"/>
                <a:endCxn id="133"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126" idx="0"/>
                <a:endCxn id="133"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126" idx="7"/>
                <a:endCxn id="135"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137" name="文本框 136"/>
          <p:cNvSpPr txBox="1"/>
          <p:nvPr/>
        </p:nvSpPr>
        <p:spPr>
          <a:xfrm>
            <a:off x="3564468" y="311227"/>
            <a:ext cx="1999576" cy="3757695"/>
          </a:xfrm>
          <a:prstGeom prst="rect">
            <a:avLst/>
          </a:prstGeom>
          <a:noFill/>
        </p:spPr>
        <p:txBody>
          <a:bodyPr wrap="square" rtlCol="0">
            <a:spAutoFit/>
          </a:bodyPr>
          <a:lstStyle/>
          <a:p>
            <a:pPr algn="ctr">
              <a:lnSpc>
                <a:spcPct val="150000"/>
              </a:lnSpc>
            </a:pPr>
            <a:r>
              <a:rPr lang="en-US" altLang="zh-CN" sz="17999" b="1" dirty="0">
                <a:solidFill>
                  <a:srgbClr val="9D8199">
                    <a:alpha val="60000"/>
                  </a:srgbClr>
                </a:solidFill>
                <a:latin typeface="方正兰亭粗黑简体" panose="02000000000000000000" pitchFamily="2" charset="-122"/>
                <a:ea typeface="方正兰亭粗黑简体" panose="02000000000000000000" pitchFamily="2" charset="-122"/>
              </a:rPr>
              <a:t>3</a:t>
            </a:r>
          </a:p>
        </p:txBody>
      </p:sp>
      <p:sp>
        <p:nvSpPr>
          <p:cNvPr id="139" name="文本框 138"/>
          <p:cNvSpPr txBox="1"/>
          <p:nvPr/>
        </p:nvSpPr>
        <p:spPr>
          <a:xfrm>
            <a:off x="3276579" y="3449353"/>
            <a:ext cx="2664192" cy="988347"/>
          </a:xfrm>
          <a:prstGeom prst="rect">
            <a:avLst/>
          </a:prstGeom>
          <a:noFill/>
        </p:spPr>
        <p:txBody>
          <a:bodyPr wrap="square" rtlCol="0">
            <a:spAutoFit/>
          </a:bodyPr>
          <a:lstStyle/>
          <a:p>
            <a:pPr algn="ctr">
              <a:lnSpc>
                <a:spcPct val="150000"/>
              </a:lnSpc>
            </a:pPr>
            <a:r>
              <a:rPr lang="zh-CN" altLang="en-US" sz="4400" spc="600" dirty="0">
                <a:solidFill>
                  <a:schemeClr val="bg1"/>
                </a:solidFill>
                <a:latin typeface="微软雅黑" panose="020B0503020204020204" pitchFamily="34" charset="-122"/>
                <a:ea typeface="微软雅黑" panose="020B0503020204020204" pitchFamily="34" charset="-122"/>
              </a:rPr>
              <a:t>继承</a:t>
            </a:r>
            <a:endParaRPr lang="en-US" altLang="zh-CN" sz="4400" spc="600" dirty="0">
              <a:solidFill>
                <a:schemeClr val="bg1"/>
              </a:solidFill>
              <a:latin typeface="微软雅黑" panose="020B0503020204020204" pitchFamily="34" charset="-122"/>
              <a:ea typeface="微软雅黑" panose="020B0503020204020204" pitchFamily="34" charset="-122"/>
            </a:endParaRPr>
          </a:p>
        </p:txBody>
      </p:sp>
      <p:sp>
        <p:nvSpPr>
          <p:cNvPr id="140" name="等腰三角形 139"/>
          <p:cNvSpPr/>
          <p:nvPr/>
        </p:nvSpPr>
        <p:spPr>
          <a:xfrm rot="2134315">
            <a:off x="5998599" y="1614964"/>
            <a:ext cx="289510" cy="249578"/>
          </a:xfrm>
          <a:prstGeom prst="triangle">
            <a:avLst/>
          </a:prstGeom>
          <a:solidFill>
            <a:srgbClr val="663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41" name="等腰三角形 140"/>
          <p:cNvSpPr/>
          <p:nvPr/>
        </p:nvSpPr>
        <p:spPr>
          <a:xfrm rot="12600000">
            <a:off x="5197448" y="1171321"/>
            <a:ext cx="227683" cy="196278"/>
          </a:xfrm>
          <a:prstGeom prst="triangle">
            <a:avLst/>
          </a:prstGeom>
          <a:solidFill>
            <a:srgbClr val="A252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42" name="等腰三角形 141"/>
          <p:cNvSpPr/>
          <p:nvPr/>
        </p:nvSpPr>
        <p:spPr>
          <a:xfrm rot="460079">
            <a:off x="5608284" y="1067368"/>
            <a:ext cx="384542" cy="331501"/>
          </a:xfrm>
          <a:prstGeom prst="triangle">
            <a:avLst/>
          </a:prstGeom>
          <a:solidFill>
            <a:srgbClr val="8A3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Tree>
    <p:extLst>
      <p:ext uri="{BB962C8B-B14F-4D97-AF65-F5344CB8AC3E}">
        <p14:creationId xmlns:p14="http://schemas.microsoft.com/office/powerpoint/2010/main" val="397263874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p15="http://schemas.microsoft.com/office/powerpoint/2012/main" xmlns="">
      <p:transition spd="slow">
        <p:blinds dir="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9" fill="hold" grpId="0" nodeType="withEffect">
                                  <p:childTnLst>
                                    <p:set>
                                      <p:cBhvr>
                                        <p:cTn id="6" dur="1" fill="hold">
                                          <p:stCondLst>
                                            <p:cond delay="0"/>
                                          </p:stCondLst>
                                        </p:cTn>
                                        <p:tgtEl>
                                          <p:spTgt spid="142"/>
                                        </p:tgtEl>
                                        <p:attrNameLst>
                                          <p:attrName>style.visibility</p:attrName>
                                        </p:attrNameLst>
                                      </p:cBhvr>
                                      <p:to>
                                        <p:strVal val="visible"/>
                                      </p:to>
                                    </p:set>
                                    <p:anim calcmode="lin" valueType="num">
                                      <p:cBhvr additive="base">
                                        <p:cTn id="7" dur="1250" fill="hold"/>
                                        <p:tgtEl>
                                          <p:spTgt spid="142"/>
                                        </p:tgtEl>
                                        <p:attrNameLst>
                                          <p:attrName>ppt_x</p:attrName>
                                        </p:attrNameLst>
                                      </p:cBhvr>
                                      <p:tavLst>
                                        <p:tav tm="0">
                                          <p:val>
                                            <p:strVal val="0-#ppt_w/2"/>
                                          </p:val>
                                        </p:tav>
                                        <p:tav tm="100000">
                                          <p:val>
                                            <p:strVal val="#ppt_x"/>
                                          </p:val>
                                        </p:tav>
                                      </p:tavLst>
                                    </p:anim>
                                    <p:anim calcmode="lin" valueType="num">
                                      <p:cBhvr additive="base">
                                        <p:cTn id="8" dur="1250" fill="hold"/>
                                        <p:tgtEl>
                                          <p:spTgt spid="142"/>
                                        </p:tgtEl>
                                        <p:attrNameLst>
                                          <p:attrName>ppt_y</p:attrName>
                                        </p:attrNameLst>
                                      </p:cBhvr>
                                      <p:tavLst>
                                        <p:tav tm="0">
                                          <p:val>
                                            <p:strVal val="0-#ppt_h/2"/>
                                          </p:val>
                                        </p:tav>
                                        <p:tav tm="100000">
                                          <p:val>
                                            <p:strVal val="#ppt_y"/>
                                          </p:val>
                                        </p:tav>
                                      </p:tavLst>
                                    </p:anim>
                                  </p:childTnLst>
                                </p:cTn>
                              </p:par>
                              <p:par>
                                <p:cTn id="9" presetID="8" presetClass="emph" presetSubtype="0" fill="hold" grpId="1" nodeType="withEffect">
                                  <p:childTnLst>
                                    <p:animRot by="10800000">
                                      <p:cBhvr>
                                        <p:cTn id="10" dur="1250" fill="hold"/>
                                        <p:tgtEl>
                                          <p:spTgt spid="142"/>
                                        </p:tgtEl>
                                        <p:attrNameLst>
                                          <p:attrName>r</p:attrName>
                                        </p:attrNameLst>
                                      </p:cBhvr>
                                    </p:animRot>
                                  </p:childTnLst>
                                </p:cTn>
                              </p:par>
                              <p:par>
                                <p:cTn id="11" presetID="2" presetClass="entr" presetSubtype="9" fill="hold" grpId="0" nodeType="withEffect">
                                  <p:childTnLst>
                                    <p:set>
                                      <p:cBhvr>
                                        <p:cTn id="12" dur="1" fill="hold">
                                          <p:stCondLst>
                                            <p:cond delay="0"/>
                                          </p:stCondLst>
                                        </p:cTn>
                                        <p:tgtEl>
                                          <p:spTgt spid="140"/>
                                        </p:tgtEl>
                                        <p:attrNameLst>
                                          <p:attrName>style.visibility</p:attrName>
                                        </p:attrNameLst>
                                      </p:cBhvr>
                                      <p:to>
                                        <p:strVal val="visible"/>
                                      </p:to>
                                    </p:set>
                                    <p:anim calcmode="lin" valueType="num">
                                      <p:cBhvr additive="base">
                                        <p:cTn id="13" dur="1250" fill="hold"/>
                                        <p:tgtEl>
                                          <p:spTgt spid="140"/>
                                        </p:tgtEl>
                                        <p:attrNameLst>
                                          <p:attrName>ppt_x</p:attrName>
                                        </p:attrNameLst>
                                      </p:cBhvr>
                                      <p:tavLst>
                                        <p:tav tm="0">
                                          <p:val>
                                            <p:strVal val="0-#ppt_w/2"/>
                                          </p:val>
                                        </p:tav>
                                        <p:tav tm="100000">
                                          <p:val>
                                            <p:strVal val="#ppt_x"/>
                                          </p:val>
                                        </p:tav>
                                      </p:tavLst>
                                    </p:anim>
                                    <p:anim calcmode="lin" valueType="num">
                                      <p:cBhvr additive="base">
                                        <p:cTn id="14" dur="1250" fill="hold"/>
                                        <p:tgtEl>
                                          <p:spTgt spid="140"/>
                                        </p:tgtEl>
                                        <p:attrNameLst>
                                          <p:attrName>ppt_y</p:attrName>
                                        </p:attrNameLst>
                                      </p:cBhvr>
                                      <p:tavLst>
                                        <p:tav tm="0">
                                          <p:val>
                                            <p:strVal val="0-#ppt_h/2"/>
                                          </p:val>
                                        </p:tav>
                                        <p:tav tm="100000">
                                          <p:val>
                                            <p:strVal val="#ppt_y"/>
                                          </p:val>
                                        </p:tav>
                                      </p:tavLst>
                                    </p:anim>
                                  </p:childTnLst>
                                </p:cTn>
                              </p:par>
                              <p:par>
                                <p:cTn id="15" presetID="8" presetClass="emph" presetSubtype="0" fill="hold" grpId="1" nodeType="withEffect">
                                  <p:childTnLst>
                                    <p:animRot by="-10800000">
                                      <p:cBhvr>
                                        <p:cTn id="16" dur="1250" fill="hold"/>
                                        <p:tgtEl>
                                          <p:spTgt spid="140"/>
                                        </p:tgtEl>
                                        <p:attrNameLst>
                                          <p:attrName>r</p:attrName>
                                        </p:attrNameLst>
                                      </p:cBhvr>
                                    </p:animRot>
                                  </p:childTnLst>
                                </p:cTn>
                              </p:par>
                              <p:par>
                                <p:cTn id="17" presetID="2" presetClass="entr" presetSubtype="9" fill="hold" grpId="0" nodeType="withEffect">
                                  <p:childTnLst>
                                    <p:set>
                                      <p:cBhvr>
                                        <p:cTn id="18" dur="1" fill="hold">
                                          <p:stCondLst>
                                            <p:cond delay="0"/>
                                          </p:stCondLst>
                                        </p:cTn>
                                        <p:tgtEl>
                                          <p:spTgt spid="141"/>
                                        </p:tgtEl>
                                        <p:attrNameLst>
                                          <p:attrName>style.visibility</p:attrName>
                                        </p:attrNameLst>
                                      </p:cBhvr>
                                      <p:to>
                                        <p:strVal val="visible"/>
                                      </p:to>
                                    </p:set>
                                    <p:anim calcmode="lin" valueType="num">
                                      <p:cBhvr additive="base">
                                        <p:cTn id="19" dur="1250" fill="hold"/>
                                        <p:tgtEl>
                                          <p:spTgt spid="141"/>
                                        </p:tgtEl>
                                        <p:attrNameLst>
                                          <p:attrName>ppt_x</p:attrName>
                                        </p:attrNameLst>
                                      </p:cBhvr>
                                      <p:tavLst>
                                        <p:tav tm="0">
                                          <p:val>
                                            <p:strVal val="0-#ppt_w/2"/>
                                          </p:val>
                                        </p:tav>
                                        <p:tav tm="100000">
                                          <p:val>
                                            <p:strVal val="#ppt_x"/>
                                          </p:val>
                                        </p:tav>
                                      </p:tavLst>
                                    </p:anim>
                                    <p:anim calcmode="lin" valueType="num">
                                      <p:cBhvr additive="base">
                                        <p:cTn id="20" dur="1250" fill="hold"/>
                                        <p:tgtEl>
                                          <p:spTgt spid="141"/>
                                        </p:tgtEl>
                                        <p:attrNameLst>
                                          <p:attrName>ppt_y</p:attrName>
                                        </p:attrNameLst>
                                      </p:cBhvr>
                                      <p:tavLst>
                                        <p:tav tm="0">
                                          <p:val>
                                            <p:strVal val="0-#ppt_h/2"/>
                                          </p:val>
                                        </p:tav>
                                        <p:tav tm="100000">
                                          <p:val>
                                            <p:strVal val="#ppt_y"/>
                                          </p:val>
                                        </p:tav>
                                      </p:tavLst>
                                    </p:anim>
                                  </p:childTnLst>
                                </p:cTn>
                              </p:par>
                              <p:par>
                                <p:cTn id="21" presetID="8" presetClass="emph" presetSubtype="0" fill="hold" grpId="1" nodeType="withEffect">
                                  <p:childTnLst>
                                    <p:animRot by="10800000">
                                      <p:cBhvr>
                                        <p:cTn id="22" dur="1250" fill="hold"/>
                                        <p:tgtEl>
                                          <p:spTgt spid="141"/>
                                        </p:tgtEl>
                                        <p:attrNameLst>
                                          <p:attrName>r</p:attrName>
                                        </p:attrNameLst>
                                      </p:cBhvr>
                                    </p:animRot>
                                  </p:childTnLst>
                                </p:cTn>
                              </p:par>
                              <p:par>
                                <p:cTn id="23" presetID="53" presetClass="entr" presetSubtype="0" fill="hold" nodeType="withEffect">
                                  <p:childTnLst>
                                    <p:set>
                                      <p:cBhvr>
                                        <p:cTn id="24" dur="1" fill="hold">
                                          <p:stCondLst>
                                            <p:cond delay="0"/>
                                          </p:stCondLst>
                                        </p:cTn>
                                        <p:tgtEl>
                                          <p:spTgt spid="7"/>
                                        </p:tgtEl>
                                        <p:attrNameLst>
                                          <p:attrName>style.visibility</p:attrName>
                                        </p:attrNameLst>
                                      </p:cBhvr>
                                      <p:to>
                                        <p:strVal val="visible"/>
                                      </p:to>
                                    </p:set>
                                    <p:anim calcmode="lin" valueType="num">
                                      <p:cBhvr>
                                        <p:cTn id="25" dur="3000" fill="hold"/>
                                        <p:tgtEl>
                                          <p:spTgt spid="7"/>
                                        </p:tgtEl>
                                        <p:attrNameLst>
                                          <p:attrName>ppt_w</p:attrName>
                                        </p:attrNameLst>
                                      </p:cBhvr>
                                      <p:tavLst>
                                        <p:tav tm="0">
                                          <p:val>
                                            <p:fltVal val="0"/>
                                          </p:val>
                                        </p:tav>
                                        <p:tav tm="100000">
                                          <p:val>
                                            <p:strVal val="#ppt_w"/>
                                          </p:val>
                                        </p:tav>
                                      </p:tavLst>
                                    </p:anim>
                                    <p:anim calcmode="lin" valueType="num">
                                      <p:cBhvr>
                                        <p:cTn id="26" dur="3000" fill="hold"/>
                                        <p:tgtEl>
                                          <p:spTgt spid="7"/>
                                        </p:tgtEl>
                                        <p:attrNameLst>
                                          <p:attrName>ppt_h</p:attrName>
                                        </p:attrNameLst>
                                      </p:cBhvr>
                                      <p:tavLst>
                                        <p:tav tm="0">
                                          <p:val>
                                            <p:fltVal val="0"/>
                                          </p:val>
                                        </p:tav>
                                        <p:tav tm="100000">
                                          <p:val>
                                            <p:strVal val="#ppt_h"/>
                                          </p:val>
                                        </p:tav>
                                      </p:tavLst>
                                    </p:anim>
                                    <p:animEffect transition="in" filter="fade">
                                      <p:cBhvr>
                                        <p:cTn id="27" dur="3000"/>
                                        <p:tgtEl>
                                          <p:spTgt spid="7"/>
                                        </p:tgtEl>
                                      </p:cBhvr>
                                    </p:animEffect>
                                  </p:childTnLst>
                                </p:cTn>
                              </p:par>
                              <p:par>
                                <p:cTn id="28" presetID="8" presetClass="emph" presetSubtype="0" repeatCount="2000" fill="hold" nodeType="withEffect">
                                  <p:childTnLst>
                                    <p:animRot by="-21600000">
                                      <p:cBhvr>
                                        <p:cTn id="29" dur="3000" fill="hold"/>
                                        <p:tgtEl>
                                          <p:spTgt spid="7"/>
                                        </p:tgtEl>
                                        <p:attrNameLst>
                                          <p:attrName>r</p:attrName>
                                        </p:attrNameLst>
                                      </p:cBhvr>
                                    </p:animRot>
                                  </p:childTnLst>
                                </p:cTn>
                              </p:par>
                              <p:par>
                                <p:cTn id="30" presetID="53" presetClass="entr" presetSubtype="0" fill="hold" nodeType="withEffect">
                                  <p:childTnLst>
                                    <p:set>
                                      <p:cBhvr>
                                        <p:cTn id="31" dur="1" fill="hold">
                                          <p:stCondLst>
                                            <p:cond delay="0"/>
                                          </p:stCondLst>
                                        </p:cTn>
                                        <p:tgtEl>
                                          <p:spTgt spid="72"/>
                                        </p:tgtEl>
                                        <p:attrNameLst>
                                          <p:attrName>style.visibility</p:attrName>
                                        </p:attrNameLst>
                                      </p:cBhvr>
                                      <p:to>
                                        <p:strVal val="visible"/>
                                      </p:to>
                                    </p:set>
                                    <p:anim calcmode="lin" valueType="num">
                                      <p:cBhvr>
                                        <p:cTn id="32" dur="3000" fill="hold"/>
                                        <p:tgtEl>
                                          <p:spTgt spid="72"/>
                                        </p:tgtEl>
                                        <p:attrNameLst>
                                          <p:attrName>ppt_w</p:attrName>
                                        </p:attrNameLst>
                                      </p:cBhvr>
                                      <p:tavLst>
                                        <p:tav tm="0">
                                          <p:val>
                                            <p:fltVal val="0"/>
                                          </p:val>
                                        </p:tav>
                                        <p:tav tm="100000">
                                          <p:val>
                                            <p:strVal val="#ppt_w"/>
                                          </p:val>
                                        </p:tav>
                                      </p:tavLst>
                                    </p:anim>
                                    <p:anim calcmode="lin" valueType="num">
                                      <p:cBhvr>
                                        <p:cTn id="33" dur="3000" fill="hold"/>
                                        <p:tgtEl>
                                          <p:spTgt spid="72"/>
                                        </p:tgtEl>
                                        <p:attrNameLst>
                                          <p:attrName>ppt_h</p:attrName>
                                        </p:attrNameLst>
                                      </p:cBhvr>
                                      <p:tavLst>
                                        <p:tav tm="0">
                                          <p:val>
                                            <p:fltVal val="0"/>
                                          </p:val>
                                        </p:tav>
                                        <p:tav tm="100000">
                                          <p:val>
                                            <p:strVal val="#ppt_h"/>
                                          </p:val>
                                        </p:tav>
                                      </p:tavLst>
                                    </p:anim>
                                    <p:animEffect transition="in" filter="fade">
                                      <p:cBhvr>
                                        <p:cTn id="34" dur="3000"/>
                                        <p:tgtEl>
                                          <p:spTgt spid="72"/>
                                        </p:tgtEl>
                                      </p:cBhvr>
                                    </p:animEffect>
                                  </p:childTnLst>
                                </p:cTn>
                              </p:par>
                              <p:par>
                                <p:cTn id="35" presetID="8" presetClass="emph" presetSubtype="0" repeatCount="2000" fill="hold" nodeType="withEffect">
                                  <p:childTnLst>
                                    <p:animRot by="-21600000">
                                      <p:cBhvr>
                                        <p:cTn id="36" dur="3000" fill="hold"/>
                                        <p:tgtEl>
                                          <p:spTgt spid="72"/>
                                        </p:tgtEl>
                                        <p:attrNameLst>
                                          <p:attrName>r</p:attrName>
                                        </p:attrNameLst>
                                      </p:cBhvr>
                                    </p:animRot>
                                  </p:childTnLst>
                                </p:cTn>
                              </p:par>
                              <p:par>
                                <p:cTn id="37" presetID="2" presetClass="entr" presetSubtype="4" fill="hold" grpId="0" nodeType="withEffect">
                                  <p:childTnLst>
                                    <p:set>
                                      <p:cBhvr>
                                        <p:cTn id="38" dur="1" fill="hold">
                                          <p:stCondLst>
                                            <p:cond delay="0"/>
                                          </p:stCondLst>
                                        </p:cTn>
                                        <p:tgtEl>
                                          <p:spTgt spid="137"/>
                                        </p:tgtEl>
                                        <p:attrNameLst>
                                          <p:attrName>style.visibility</p:attrName>
                                        </p:attrNameLst>
                                      </p:cBhvr>
                                      <p:to>
                                        <p:strVal val="visible"/>
                                      </p:to>
                                    </p:set>
                                    <p:anim calcmode="lin" valueType="num">
                                      <p:cBhvr additive="base">
                                        <p:cTn id="39" dur="500" fill="hold"/>
                                        <p:tgtEl>
                                          <p:spTgt spid="137"/>
                                        </p:tgtEl>
                                        <p:attrNameLst>
                                          <p:attrName>ppt_x</p:attrName>
                                        </p:attrNameLst>
                                      </p:cBhvr>
                                      <p:tavLst>
                                        <p:tav tm="0">
                                          <p:val>
                                            <p:strVal val="#ppt_x"/>
                                          </p:val>
                                        </p:tav>
                                        <p:tav tm="100000">
                                          <p:val>
                                            <p:strVal val="#ppt_x"/>
                                          </p:val>
                                        </p:tav>
                                      </p:tavLst>
                                    </p:anim>
                                    <p:anim calcmode="lin" valueType="num">
                                      <p:cBhvr additive="base">
                                        <p:cTn id="40" dur="500" fill="hold"/>
                                        <p:tgtEl>
                                          <p:spTgt spid="137"/>
                                        </p:tgtEl>
                                        <p:attrNameLst>
                                          <p:attrName>ppt_y</p:attrName>
                                        </p:attrNameLst>
                                      </p:cBhvr>
                                      <p:tavLst>
                                        <p:tav tm="0">
                                          <p:val>
                                            <p:strVal val="1+#ppt_h/2"/>
                                          </p:val>
                                        </p:tav>
                                        <p:tav tm="100000">
                                          <p:val>
                                            <p:strVal val="#ppt_y"/>
                                          </p:val>
                                        </p:tav>
                                      </p:tavLst>
                                    </p:anim>
                                  </p:childTnLst>
                                </p:cTn>
                              </p:par>
                              <p:par>
                                <p:cTn id="41" presetID="47" presetClass="entr" presetSubtype="0" fill="hold" grpId="0" nodeType="withEffect">
                                  <p:iterate type="wd">
                                    <p:tmPct val="10000"/>
                                  </p:iterate>
                                  <p:childTnLst>
                                    <p:set>
                                      <p:cBhvr>
                                        <p:cTn id="42" dur="1" fill="hold">
                                          <p:stCondLst>
                                            <p:cond delay="0"/>
                                          </p:stCondLst>
                                        </p:cTn>
                                        <p:tgtEl>
                                          <p:spTgt spid="139"/>
                                        </p:tgtEl>
                                        <p:attrNameLst>
                                          <p:attrName>style.visibility</p:attrName>
                                        </p:attrNameLst>
                                      </p:cBhvr>
                                      <p:to>
                                        <p:strVal val="visible"/>
                                      </p:to>
                                    </p:set>
                                    <p:animEffect transition="in" filter="fade">
                                      <p:cBhvr>
                                        <p:cTn id="43" dur="500"/>
                                        <p:tgtEl>
                                          <p:spTgt spid="139"/>
                                        </p:tgtEl>
                                      </p:cBhvr>
                                    </p:animEffect>
                                    <p:anim calcmode="lin" valueType="num">
                                      <p:cBhvr>
                                        <p:cTn id="44" dur="500" fill="hold"/>
                                        <p:tgtEl>
                                          <p:spTgt spid="139"/>
                                        </p:tgtEl>
                                        <p:attrNameLst>
                                          <p:attrName>ppt_x</p:attrName>
                                        </p:attrNameLst>
                                      </p:cBhvr>
                                      <p:tavLst>
                                        <p:tav tm="0">
                                          <p:val>
                                            <p:strVal val="#ppt_x"/>
                                          </p:val>
                                        </p:tav>
                                        <p:tav tm="100000">
                                          <p:val>
                                            <p:strVal val="#ppt_x"/>
                                          </p:val>
                                        </p:tav>
                                      </p:tavLst>
                                    </p:anim>
                                    <p:anim calcmode="lin" valueType="num">
                                      <p:cBhvr>
                                        <p:cTn id="45" dur="500" fill="hold"/>
                                        <p:tgtEl>
                                          <p:spTgt spid="1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p:bldP spid="139" grpId="0"/>
      <p:bldP spid="140" grpId="0" animBg="1"/>
      <p:bldP spid="140" grpId="1" animBg="1"/>
      <p:bldP spid="141" grpId="0" animBg="1"/>
      <p:bldP spid="141" grpId="1" animBg="1"/>
      <p:bldP spid="142" grpId="0" animBg="1"/>
      <p:bldP spid="142"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3398" y="425317"/>
            <a:ext cx="846443" cy="659285"/>
            <a:chOff x="5896029" y="567090"/>
            <a:chExt cx="2542304" cy="1980172"/>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6" name="文本框 5"/>
            <p:cNvSpPr txBox="1"/>
            <p:nvPr/>
          </p:nvSpPr>
          <p:spPr>
            <a:xfrm>
              <a:off x="6610899" y="1009427"/>
              <a:ext cx="1107126" cy="979299"/>
            </a:xfrm>
            <a:prstGeom prst="rect">
              <a:avLst/>
            </a:prstGeom>
            <a:noFill/>
          </p:spPr>
          <p:txBody>
            <a:bodyPr wrap="square" rtlCol="0">
              <a:spAutoFit/>
            </a:bodyPr>
            <a:lstStyle/>
            <a:p>
              <a:pPr algn="ctr">
                <a:lnSpc>
                  <a:spcPct val="150000"/>
                </a:lnSpc>
              </a:pPr>
              <a:r>
                <a:rPr lang="en-US" altLang="zh-CN" sz="1200" b="1">
                  <a:solidFill>
                    <a:schemeClr val="bg1"/>
                  </a:solidFill>
                  <a:latin typeface="方正兰亭粗黑简体" panose="02000000000000000000" pitchFamily="2" charset="-122"/>
                  <a:ea typeface="方正兰亭粗黑简体" panose="02000000000000000000" pitchFamily="2" charset="-122"/>
                </a:rPr>
                <a:t>02</a:t>
              </a:r>
              <a:endParaRPr lang="en-US" altLang="zh-CN" sz="825" b="1">
                <a:solidFill>
                  <a:schemeClr val="bg1"/>
                </a:solidFill>
                <a:latin typeface="方正兰亭粗黑简体" panose="02000000000000000000" pitchFamily="2" charset="-122"/>
                <a:ea typeface="方正兰亭粗黑简体" panose="02000000000000000000" pitchFamily="2" charset="-122"/>
              </a:endParaRPr>
            </a:p>
          </p:txBody>
        </p:sp>
        <p:sp>
          <p:nvSpPr>
            <p:cNvPr id="7" name="弧形 6"/>
            <p:cNvSpPr/>
            <p:nvPr/>
          </p:nvSpPr>
          <p:spPr>
            <a:xfrm rot="20705088">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sp>
        <p:nvSpPr>
          <p:cNvPr id="72" name="文本框 71"/>
          <p:cNvSpPr txBox="1"/>
          <p:nvPr/>
        </p:nvSpPr>
        <p:spPr>
          <a:xfrm>
            <a:off x="1041984" y="517240"/>
            <a:ext cx="2104064" cy="458908"/>
          </a:xfrm>
          <a:prstGeom prst="rect">
            <a:avLst/>
          </a:prstGeom>
          <a:noFill/>
        </p:spPr>
        <p:txBody>
          <a:bodyPr wrap="square" rtlCol="0">
            <a:spAutoFit/>
          </a:bodyPr>
          <a:lstStyle/>
          <a:p>
            <a:pPr>
              <a:lnSpc>
                <a:spcPct val="150000"/>
              </a:lnSpc>
            </a:pPr>
            <a:r>
              <a:rPr lang="zh-CN" altLang="en-US" sz="1800" dirty="0">
                <a:solidFill>
                  <a:schemeClr val="bg1"/>
                </a:solidFill>
                <a:latin typeface="微软雅黑" panose="020B0503020204020204" pitchFamily="34" charset="-122"/>
                <a:ea typeface="微软雅黑" panose="020B0503020204020204" pitchFamily="34" charset="-122"/>
              </a:rPr>
              <a:t> 继承</a:t>
            </a:r>
            <a:endParaRPr lang="en-US" altLang="zh-CN" sz="750" dirty="0">
              <a:solidFill>
                <a:schemeClr val="bg1"/>
              </a:solidFill>
              <a:latin typeface="微软雅黑" panose="020B0503020204020204" pitchFamily="34" charset="-122"/>
              <a:ea typeface="微软雅黑" panose="020B0503020204020204" pitchFamily="34" charset="-122"/>
            </a:endParaRPr>
          </a:p>
        </p:txBody>
      </p:sp>
      <p:grpSp>
        <p:nvGrpSpPr>
          <p:cNvPr id="73" name="组合 72"/>
          <p:cNvGrpSpPr/>
          <p:nvPr/>
        </p:nvGrpSpPr>
        <p:grpSpPr>
          <a:xfrm>
            <a:off x="1124069" y="1303107"/>
            <a:ext cx="2821227" cy="3490822"/>
            <a:chOff x="865232" y="1286330"/>
            <a:chExt cx="4013321" cy="4966128"/>
          </a:xfrm>
        </p:grpSpPr>
        <p:pic>
          <p:nvPicPr>
            <p:cNvPr id="74" name="Picture 3"/>
            <p:cNvPicPr>
              <a:picLocks noChangeAspect="1"/>
            </p:cNvPicPr>
            <p:nvPr/>
          </p:nvPicPr>
          <p:blipFill>
            <a:blip r:embed="rId3"/>
            <a:srcRect l="5354" t="8440" r="6203" b="10136"/>
            <a:stretch>
              <a:fillRect/>
            </a:stretch>
          </p:blipFill>
          <p:spPr bwMode="auto">
            <a:xfrm>
              <a:off x="865232" y="1286330"/>
              <a:ext cx="4013321" cy="4966128"/>
            </a:xfrm>
            <a:prstGeom prst="rect">
              <a:avLst/>
            </a:prstGeom>
            <a:noFill/>
            <a:ln w="9525">
              <a:noFill/>
              <a:miter lim="800000"/>
            </a:ln>
          </p:spPr>
        </p:pic>
        <p:sp>
          <p:nvSpPr>
            <p:cNvPr id="75" name="Rectangle 4"/>
            <p:cNvSpPr/>
            <p:nvPr/>
          </p:nvSpPr>
          <p:spPr>
            <a:xfrm>
              <a:off x="1454212" y="1875344"/>
              <a:ext cx="2840124" cy="3699194"/>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15">
                <a:defRPr/>
              </a:pPr>
              <a:endParaRPr lang="en-US" sz="2400"/>
            </a:p>
          </p:txBody>
        </p:sp>
      </p:grpSp>
      <p:grpSp>
        <p:nvGrpSpPr>
          <p:cNvPr id="80" name="组合 79"/>
          <p:cNvGrpSpPr/>
          <p:nvPr/>
        </p:nvGrpSpPr>
        <p:grpSpPr>
          <a:xfrm>
            <a:off x="4130729" y="1396157"/>
            <a:ext cx="4836290" cy="3447098"/>
            <a:chOff x="6715147" y="1987594"/>
            <a:chExt cx="3493995" cy="4493883"/>
          </a:xfrm>
        </p:grpSpPr>
        <p:sp>
          <p:nvSpPr>
            <p:cNvPr id="82" name="椭圆 81"/>
            <p:cNvSpPr/>
            <p:nvPr/>
          </p:nvSpPr>
          <p:spPr>
            <a:xfrm>
              <a:off x="6715147" y="2109396"/>
              <a:ext cx="165153" cy="2966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微软雅黑" panose="020B0503020204020204" pitchFamily="34" charset="-122"/>
                <a:ea typeface="微软雅黑" panose="020B0503020204020204" pitchFamily="34" charset="-122"/>
              </a:endParaRPr>
            </a:p>
          </p:txBody>
        </p:sp>
        <p:sp>
          <p:nvSpPr>
            <p:cNvPr id="83" name="文本框 82"/>
            <p:cNvSpPr txBox="1"/>
            <p:nvPr/>
          </p:nvSpPr>
          <p:spPr>
            <a:xfrm>
              <a:off x="6914738" y="1987594"/>
              <a:ext cx="3294404" cy="4493883"/>
            </a:xfrm>
            <a:prstGeom prst="rect">
              <a:avLst/>
            </a:prstGeom>
            <a:noFill/>
          </p:spPr>
          <p:txBody>
            <a:bodyPr wrap="square" rtlCol="0">
              <a:spAutoFit/>
            </a:bodyPr>
            <a:lstStyle/>
            <a:p>
              <a:r>
                <a:rPr lang="zh-CN" altLang="zh-CN" sz="1800" dirty="0">
                  <a:solidFill>
                    <a:schemeClr val="bg1"/>
                  </a:solidFill>
                </a:rPr>
                <a:t>如果要想建立多个相似的类，需要重复写一些同样的代码，这时将这些类共同的部分提取出来，在他们上面创建一个大类，使无数小类都能使用这个大类的方法，这时便具有面向对象中的继承特征。比如有人类，我们又</a:t>
              </a:r>
              <a:r>
                <a:rPr lang="zh-CN" altLang="en-US" sz="1800" dirty="0">
                  <a:solidFill>
                    <a:schemeClr val="bg1"/>
                  </a:solidFill>
                </a:rPr>
                <a:t>可</a:t>
              </a:r>
              <a:r>
                <a:rPr lang="zh-CN" altLang="zh-CN" sz="1800" dirty="0">
                  <a:solidFill>
                    <a:schemeClr val="bg1"/>
                  </a:solidFill>
                </a:rPr>
                <a:t>在人类的基础上建立学生类、医生类，教师类。因为他们都具有共同的属性和方法，比如都有 姓名 、年龄 、性别 等共同属性，还有吃饭、睡觉等共同方法。我们就可以写一个人类作为父类，包括姓名、年龄、性别等</a:t>
              </a:r>
              <a:r>
                <a:rPr lang="zh-CN" altLang="en-US" sz="1800" dirty="0">
                  <a:solidFill>
                    <a:schemeClr val="bg1"/>
                  </a:solidFill>
                </a:rPr>
                <a:t>数据</a:t>
              </a:r>
              <a:r>
                <a:rPr lang="zh-CN" altLang="zh-CN" sz="1800" dirty="0">
                  <a:solidFill>
                    <a:schemeClr val="bg1"/>
                  </a:solidFill>
                </a:rPr>
                <a:t>和吃饭睡觉等方法。</a:t>
              </a:r>
            </a:p>
            <a:p>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11179284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p15="http://schemas.microsoft.com/office/powerpoint/2012/main"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53" presetClass="entr" presetSubtype="0" fill="hold" nodeType="clickEffec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nodeType="clickPar">
                      <p:stCondLst>
                        <p:cond delay="indefinite"/>
                      </p:stCondLst>
                      <p:childTnLst>
                        <p:par>
                          <p:cTn id="11" fill="hold" nodeType="withGroup">
                            <p:stCondLst>
                              <p:cond delay="indefinite"/>
                            </p:stCondLst>
                          </p:cTn>
                        </p:par>
                        <p:par>
                          <p:cTn id="12" fill="hold" nodeType="afterGroup">
                            <p:stCondLst>
                              <p:cond delay="0"/>
                            </p:stCondLst>
                            <p:childTnLst>
                              <p:par>
                                <p:cTn id="13" presetID="22" presetClass="entr" presetSubtype="8" fill="hold" grpId="0" nodeType="clickEffect">
                                  <p:childTnLst>
                                    <p:set>
                                      <p:cBhvr>
                                        <p:cTn id="14" dur="1" fill="hold">
                                          <p:stCondLst>
                                            <p:cond delay="0"/>
                                          </p:stCondLst>
                                        </p:cTn>
                                        <p:tgtEl>
                                          <p:spTgt spid="72"/>
                                        </p:tgtEl>
                                        <p:attrNameLst>
                                          <p:attrName>style.visibility</p:attrName>
                                        </p:attrNameLst>
                                      </p:cBhvr>
                                      <p:to>
                                        <p:strVal val="visible"/>
                                      </p:to>
                                    </p:set>
                                    <p:animEffect transition="in" filter="wipe(left)">
                                      <p:cBhvr>
                                        <p:cTn id="15" dur="500"/>
                                        <p:tgtEl>
                                          <p:spTgt spid="72"/>
                                        </p:tgtEl>
                                      </p:cBhvr>
                                    </p:animEffect>
                                  </p:childTnLst>
                                </p:cTn>
                              </p:par>
                            </p:childTnLst>
                          </p:cTn>
                        </p:par>
                        <p:par>
                          <p:cTn id="16" fill="hold" nodeType="withGroup">
                            <p:stCondLst>
                              <p:cond delay="500"/>
                            </p:stCondLst>
                            <p:childTnLst>
                              <p:par>
                                <p:cTn id="17" presetID="2" presetClass="entr" presetSubtype="8" fill="hold" nodeType="afterEffect">
                                  <p:childTnLst>
                                    <p:set>
                                      <p:cBhvr>
                                        <p:cTn id="18" dur="1" fill="hold">
                                          <p:stCondLst>
                                            <p:cond delay="0"/>
                                          </p:stCondLst>
                                        </p:cTn>
                                        <p:tgtEl>
                                          <p:spTgt spid="73"/>
                                        </p:tgtEl>
                                        <p:attrNameLst>
                                          <p:attrName>style.visibility</p:attrName>
                                        </p:attrNameLst>
                                      </p:cBhvr>
                                      <p:to>
                                        <p:strVal val="visible"/>
                                      </p:to>
                                    </p:set>
                                    <p:anim calcmode="lin" valueType="num">
                                      <p:cBhvr additive="base">
                                        <p:cTn id="19" dur="500" fill="hold"/>
                                        <p:tgtEl>
                                          <p:spTgt spid="73"/>
                                        </p:tgtEl>
                                        <p:attrNameLst>
                                          <p:attrName>ppt_x</p:attrName>
                                        </p:attrNameLst>
                                      </p:cBhvr>
                                      <p:tavLst>
                                        <p:tav tm="0">
                                          <p:val>
                                            <p:strVal val="0-#ppt_w/2"/>
                                          </p:val>
                                        </p:tav>
                                        <p:tav tm="100000">
                                          <p:val>
                                            <p:strVal val="#ppt_x"/>
                                          </p:val>
                                        </p:tav>
                                      </p:tavLst>
                                    </p:anim>
                                    <p:anim calcmode="lin" valueType="num">
                                      <p:cBhvr additive="base">
                                        <p:cTn id="20" dur="500" fill="hold"/>
                                        <p:tgtEl>
                                          <p:spTgt spid="73"/>
                                        </p:tgtEl>
                                        <p:attrNameLst>
                                          <p:attrName>ppt_y</p:attrName>
                                        </p:attrNameLst>
                                      </p:cBhvr>
                                      <p:tavLst>
                                        <p:tav tm="0">
                                          <p:val>
                                            <p:strVal val="#ppt_y"/>
                                          </p:val>
                                        </p:tav>
                                        <p:tav tm="100000">
                                          <p:val>
                                            <p:strVal val="#ppt_y"/>
                                          </p:val>
                                        </p:tav>
                                      </p:tavLst>
                                    </p:anim>
                                  </p:childTnLst>
                                </p:cTn>
                              </p:par>
                            </p:childTnLst>
                          </p:cTn>
                        </p:par>
                        <p:par>
                          <p:cTn id="21" fill="hold" nodeType="withGroup">
                            <p:stCondLst>
                              <p:cond delay="1000"/>
                            </p:stCondLst>
                            <p:childTnLst>
                              <p:par>
                                <p:cTn id="22" presetID="12" presetClass="entr" presetSubtype="8" fill="hold" nodeType="afterEffect">
                                  <p:childTnLst>
                                    <p:set>
                                      <p:cBhvr>
                                        <p:cTn id="23" dur="1" fill="hold">
                                          <p:stCondLst>
                                            <p:cond delay="0"/>
                                          </p:stCondLst>
                                        </p:cTn>
                                        <p:tgtEl>
                                          <p:spTgt spid="80"/>
                                        </p:tgtEl>
                                        <p:attrNameLst>
                                          <p:attrName>style.visibility</p:attrName>
                                        </p:attrNameLst>
                                      </p:cBhvr>
                                      <p:to>
                                        <p:strVal val="visible"/>
                                      </p:to>
                                    </p:set>
                                    <p:anim calcmode="lin" valueType="num">
                                      <p:cBhvr additive="base">
                                        <p:cTn id="24" dur="750"/>
                                        <p:tgtEl>
                                          <p:spTgt spid="80"/>
                                        </p:tgtEl>
                                        <p:attrNameLst>
                                          <p:attrName>ppt_x</p:attrName>
                                        </p:attrNameLst>
                                      </p:cBhvr>
                                      <p:tavLst>
                                        <p:tav tm="0">
                                          <p:val>
                                            <p:strVal val="#ppt_x-#ppt_w*1.125000"/>
                                          </p:val>
                                        </p:tav>
                                        <p:tav tm="100000">
                                          <p:val>
                                            <p:strVal val="#ppt_x"/>
                                          </p:val>
                                        </p:tav>
                                      </p:tavLst>
                                    </p:anim>
                                    <p:animEffect transition="in" filter="wipe(right)">
                                      <p:cBhvr>
                                        <p:cTn id="25" dur="75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3398" y="425317"/>
            <a:ext cx="846443" cy="659285"/>
            <a:chOff x="5896029" y="567090"/>
            <a:chExt cx="2542304" cy="1980172"/>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6" name="文本框 5"/>
            <p:cNvSpPr txBox="1"/>
            <p:nvPr/>
          </p:nvSpPr>
          <p:spPr>
            <a:xfrm>
              <a:off x="6610899" y="1009427"/>
              <a:ext cx="1107126" cy="979299"/>
            </a:xfrm>
            <a:prstGeom prst="rect">
              <a:avLst/>
            </a:prstGeom>
            <a:noFill/>
          </p:spPr>
          <p:txBody>
            <a:bodyPr wrap="square" rtlCol="0">
              <a:spAutoFit/>
            </a:bodyPr>
            <a:lstStyle/>
            <a:p>
              <a:pPr algn="ctr">
                <a:lnSpc>
                  <a:spcPct val="150000"/>
                </a:lnSpc>
              </a:pPr>
              <a:r>
                <a:rPr lang="en-US" altLang="zh-CN" sz="1200" b="1">
                  <a:solidFill>
                    <a:schemeClr val="bg1"/>
                  </a:solidFill>
                  <a:latin typeface="方正兰亭粗黑简体" panose="02000000000000000000" pitchFamily="2" charset="-122"/>
                  <a:ea typeface="方正兰亭粗黑简体" panose="02000000000000000000" pitchFamily="2" charset="-122"/>
                </a:rPr>
                <a:t>02</a:t>
              </a:r>
              <a:endParaRPr lang="en-US" altLang="zh-CN" sz="825" b="1">
                <a:solidFill>
                  <a:schemeClr val="bg1"/>
                </a:solidFill>
                <a:latin typeface="方正兰亭粗黑简体" panose="02000000000000000000" pitchFamily="2" charset="-122"/>
                <a:ea typeface="方正兰亭粗黑简体" panose="02000000000000000000" pitchFamily="2" charset="-122"/>
              </a:endParaRPr>
            </a:p>
          </p:txBody>
        </p:sp>
        <p:sp>
          <p:nvSpPr>
            <p:cNvPr id="7" name="弧形 6"/>
            <p:cNvSpPr/>
            <p:nvPr/>
          </p:nvSpPr>
          <p:spPr>
            <a:xfrm rot="20705088">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sp>
        <p:nvSpPr>
          <p:cNvPr id="72" name="文本框 71"/>
          <p:cNvSpPr txBox="1"/>
          <p:nvPr/>
        </p:nvSpPr>
        <p:spPr>
          <a:xfrm>
            <a:off x="1041984" y="517240"/>
            <a:ext cx="2104064" cy="458908"/>
          </a:xfrm>
          <a:prstGeom prst="rect">
            <a:avLst/>
          </a:prstGeom>
          <a:noFill/>
        </p:spPr>
        <p:txBody>
          <a:bodyPr wrap="square" rtlCol="0">
            <a:spAutoFit/>
          </a:bodyPr>
          <a:lstStyle/>
          <a:p>
            <a:pPr>
              <a:lnSpc>
                <a:spcPct val="150000"/>
              </a:lnSpc>
            </a:pPr>
            <a:r>
              <a:rPr lang="zh-CN" altLang="en-US" sz="1800" dirty="0">
                <a:solidFill>
                  <a:schemeClr val="bg1"/>
                </a:solidFill>
                <a:latin typeface="微软雅黑" panose="020B0503020204020204" pitchFamily="34" charset="-122"/>
                <a:ea typeface="微软雅黑" panose="020B0503020204020204" pitchFamily="34" charset="-122"/>
              </a:rPr>
              <a:t> 继承</a:t>
            </a:r>
            <a:endParaRPr lang="en-US" altLang="zh-CN" sz="750" dirty="0">
              <a:solidFill>
                <a:schemeClr val="bg1"/>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61C16584-E3AD-483F-AD21-7250F9834B22}"/>
              </a:ext>
            </a:extLst>
          </p:cNvPr>
          <p:cNvSpPr txBox="1"/>
          <p:nvPr/>
        </p:nvSpPr>
        <p:spPr>
          <a:xfrm>
            <a:off x="1246238" y="1187245"/>
            <a:ext cx="5810865" cy="3539430"/>
          </a:xfrm>
          <a:prstGeom prst="rect">
            <a:avLst/>
          </a:prstGeom>
          <a:noFill/>
        </p:spPr>
        <p:txBody>
          <a:bodyPr wrap="square" rtlCol="0">
            <a:spAutoFit/>
          </a:bodyPr>
          <a:lstStyle/>
          <a:p>
            <a:r>
              <a:rPr lang="en-US" altLang="zh-CN" sz="1600" dirty="0">
                <a:solidFill>
                  <a:schemeClr val="bg1"/>
                </a:solidFill>
              </a:rPr>
              <a:t>class Person:    </a:t>
            </a:r>
          </a:p>
          <a:p>
            <a:r>
              <a:rPr lang="en-US" altLang="zh-CN" sz="1600" dirty="0">
                <a:solidFill>
                  <a:schemeClr val="bg1"/>
                </a:solidFill>
              </a:rPr>
              <a:t>	def say(self):        </a:t>
            </a:r>
          </a:p>
          <a:p>
            <a:r>
              <a:rPr lang="en-US" altLang="zh-CN" sz="1600" dirty="0">
                <a:solidFill>
                  <a:schemeClr val="bg1"/>
                </a:solidFill>
              </a:rPr>
              <a:t>		print("</a:t>
            </a:r>
            <a:r>
              <a:rPr lang="zh-CN" altLang="en-US" sz="1600" dirty="0">
                <a:solidFill>
                  <a:schemeClr val="bg1"/>
                </a:solidFill>
              </a:rPr>
              <a:t>说话</a:t>
            </a:r>
            <a:r>
              <a:rPr lang="en-US" altLang="zh-CN" sz="1600" dirty="0">
                <a:solidFill>
                  <a:schemeClr val="bg1"/>
                </a:solidFill>
              </a:rPr>
              <a:t>")</a:t>
            </a:r>
          </a:p>
          <a:p>
            <a:r>
              <a:rPr lang="en-US" altLang="zh-CN" sz="1600" dirty="0">
                <a:solidFill>
                  <a:schemeClr val="bg1"/>
                </a:solidFill>
              </a:rPr>
              <a:t>class Student(Person):  </a:t>
            </a:r>
          </a:p>
          <a:p>
            <a:r>
              <a:rPr lang="en-US" altLang="zh-CN" sz="1600" dirty="0">
                <a:solidFill>
                  <a:schemeClr val="bg1"/>
                </a:solidFill>
              </a:rPr>
              <a:t>  	</a:t>
            </a:r>
          </a:p>
          <a:p>
            <a:r>
              <a:rPr lang="en-US" altLang="zh-CN" sz="1600" dirty="0">
                <a:solidFill>
                  <a:schemeClr val="bg1"/>
                </a:solidFill>
              </a:rPr>
              <a:t>	def study(self):       </a:t>
            </a:r>
          </a:p>
          <a:p>
            <a:r>
              <a:rPr lang="en-US" altLang="zh-CN" sz="1600" dirty="0">
                <a:solidFill>
                  <a:schemeClr val="bg1"/>
                </a:solidFill>
              </a:rPr>
              <a:t> 		print("</a:t>
            </a:r>
            <a:r>
              <a:rPr lang="zh-CN" altLang="en-US" sz="1600" dirty="0">
                <a:solidFill>
                  <a:schemeClr val="bg1"/>
                </a:solidFill>
              </a:rPr>
              <a:t>学习</a:t>
            </a:r>
            <a:r>
              <a:rPr lang="en-US" altLang="zh-CN" sz="1600" dirty="0">
                <a:solidFill>
                  <a:schemeClr val="bg1"/>
                </a:solidFill>
              </a:rPr>
              <a:t>")</a:t>
            </a:r>
          </a:p>
          <a:p>
            <a:r>
              <a:rPr lang="en-US" altLang="zh-CN" sz="1600" dirty="0">
                <a:solidFill>
                  <a:schemeClr val="bg1"/>
                </a:solidFill>
              </a:rPr>
              <a:t>class Teacher(Person):   </a:t>
            </a:r>
          </a:p>
          <a:p>
            <a:r>
              <a:rPr lang="en-US" altLang="zh-CN" sz="1600" dirty="0">
                <a:solidFill>
                  <a:schemeClr val="bg1"/>
                </a:solidFill>
              </a:rPr>
              <a:t> 	def teach(self):      </a:t>
            </a:r>
          </a:p>
          <a:p>
            <a:r>
              <a:rPr lang="en-US" altLang="zh-CN" sz="1600" dirty="0">
                <a:solidFill>
                  <a:schemeClr val="bg1"/>
                </a:solidFill>
              </a:rPr>
              <a:t>  		print("</a:t>
            </a:r>
            <a:r>
              <a:rPr lang="zh-CN" altLang="en-US" sz="1600" dirty="0">
                <a:solidFill>
                  <a:schemeClr val="bg1"/>
                </a:solidFill>
              </a:rPr>
              <a:t>讲课</a:t>
            </a:r>
            <a:r>
              <a:rPr lang="en-US" altLang="zh-CN" sz="1600" dirty="0">
                <a:solidFill>
                  <a:schemeClr val="bg1"/>
                </a:solidFill>
              </a:rPr>
              <a:t>")</a:t>
            </a:r>
          </a:p>
          <a:p>
            <a:r>
              <a:rPr lang="en-US" altLang="zh-CN" sz="1600" dirty="0">
                <a:solidFill>
                  <a:schemeClr val="bg1"/>
                </a:solidFill>
              </a:rPr>
              <a:t># </a:t>
            </a:r>
            <a:r>
              <a:rPr lang="zh-CN" altLang="en-US" sz="1600" dirty="0">
                <a:solidFill>
                  <a:schemeClr val="bg1"/>
                </a:solidFill>
              </a:rPr>
              <a:t>创建子类型对象</a:t>
            </a:r>
            <a:r>
              <a:rPr lang="en-US" altLang="zh-CN" sz="1600" dirty="0">
                <a:solidFill>
                  <a:schemeClr val="bg1"/>
                </a:solidFill>
              </a:rPr>
              <a:t>,</a:t>
            </a:r>
            <a:r>
              <a:rPr lang="zh-CN" altLang="en-US" sz="1600" dirty="0">
                <a:solidFill>
                  <a:schemeClr val="bg1"/>
                </a:solidFill>
              </a:rPr>
              <a:t>能访问父类型成员</a:t>
            </a:r>
            <a:r>
              <a:rPr lang="en-US" altLang="zh-CN" sz="1600" dirty="0">
                <a:solidFill>
                  <a:schemeClr val="bg1"/>
                </a:solidFill>
              </a:rPr>
              <a:t>,</a:t>
            </a:r>
            <a:r>
              <a:rPr lang="zh-CN" altLang="en-US" sz="1600" dirty="0">
                <a:solidFill>
                  <a:schemeClr val="bg1"/>
                </a:solidFill>
              </a:rPr>
              <a:t>还能访自身成员</a:t>
            </a:r>
            <a:endParaRPr lang="en-US" altLang="zh-CN" sz="1600" dirty="0">
              <a:solidFill>
                <a:schemeClr val="bg1"/>
              </a:solidFill>
            </a:endParaRPr>
          </a:p>
          <a:p>
            <a:r>
              <a:rPr lang="en-US" altLang="zh-CN" sz="1600" dirty="0">
                <a:solidFill>
                  <a:schemeClr val="bg1"/>
                </a:solidFill>
              </a:rPr>
              <a:t>s01 = Student()</a:t>
            </a:r>
          </a:p>
          <a:p>
            <a:r>
              <a:rPr lang="en-US" altLang="zh-CN" sz="1600" dirty="0">
                <a:solidFill>
                  <a:schemeClr val="bg1"/>
                </a:solidFill>
              </a:rPr>
              <a:t>s01.say()</a:t>
            </a:r>
          </a:p>
          <a:p>
            <a:r>
              <a:rPr lang="en-US" altLang="zh-CN" sz="1600" dirty="0">
                <a:solidFill>
                  <a:schemeClr val="bg1"/>
                </a:solidFill>
              </a:rPr>
              <a:t>s01.study()</a:t>
            </a:r>
            <a:endParaRPr lang="zh-CN" altLang="en-US" sz="1600" dirty="0">
              <a:solidFill>
                <a:schemeClr val="bg1"/>
              </a:solidFill>
            </a:endParaRPr>
          </a:p>
        </p:txBody>
      </p:sp>
    </p:spTree>
    <p:extLst>
      <p:ext uri="{BB962C8B-B14F-4D97-AF65-F5344CB8AC3E}">
        <p14:creationId xmlns:p14="http://schemas.microsoft.com/office/powerpoint/2010/main" val="217729109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p15="http://schemas.microsoft.com/office/powerpoint/2012/main"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53" presetClass="entr" presetSubtype="0" fill="hold" nodeType="clickEffec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nodeType="clickPar">
                      <p:stCondLst>
                        <p:cond delay="indefinite"/>
                      </p:stCondLst>
                      <p:childTnLst>
                        <p:par>
                          <p:cTn id="11" fill="hold" nodeType="withGroup">
                            <p:stCondLst>
                              <p:cond delay="indefinite"/>
                            </p:stCondLst>
                          </p:cTn>
                        </p:par>
                        <p:par>
                          <p:cTn id="12" fill="hold" nodeType="afterGroup">
                            <p:stCondLst>
                              <p:cond delay="indefinite"/>
                            </p:stCondLst>
                            <p:childTnLst>
                              <p:par>
                                <p:cTn id="13" presetID="22" presetClass="entr" presetSubtype="8" fill="hold" grpId="0" nodeType="clickEffect">
                                  <p:childTnLst>
                                    <p:set>
                                      <p:cBhvr>
                                        <p:cTn id="14" dur="1" fill="hold">
                                          <p:stCondLst>
                                            <p:cond delay="0"/>
                                          </p:stCondLst>
                                        </p:cTn>
                                        <p:tgtEl>
                                          <p:spTgt spid="72"/>
                                        </p:tgtEl>
                                        <p:attrNameLst>
                                          <p:attrName>style.visibility</p:attrName>
                                        </p:attrNameLst>
                                      </p:cBhvr>
                                      <p:to>
                                        <p:strVal val="visible"/>
                                      </p:to>
                                    </p:set>
                                    <p:animEffect transition="in" filter="wipe(left)">
                                      <p:cBhvr>
                                        <p:cTn id="15"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3398" y="425317"/>
            <a:ext cx="846443" cy="659285"/>
            <a:chOff x="5896029" y="567090"/>
            <a:chExt cx="2542304" cy="1980172"/>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6" name="文本框 5"/>
            <p:cNvSpPr txBox="1"/>
            <p:nvPr/>
          </p:nvSpPr>
          <p:spPr>
            <a:xfrm>
              <a:off x="6610899" y="1009427"/>
              <a:ext cx="1107126" cy="979299"/>
            </a:xfrm>
            <a:prstGeom prst="rect">
              <a:avLst/>
            </a:prstGeom>
            <a:noFill/>
          </p:spPr>
          <p:txBody>
            <a:bodyPr wrap="square" rtlCol="0">
              <a:spAutoFit/>
            </a:bodyPr>
            <a:lstStyle/>
            <a:p>
              <a:pPr algn="ctr">
                <a:lnSpc>
                  <a:spcPct val="150000"/>
                </a:lnSpc>
              </a:pPr>
              <a:r>
                <a:rPr lang="en-US" altLang="zh-CN" sz="1200" b="1">
                  <a:solidFill>
                    <a:schemeClr val="bg1"/>
                  </a:solidFill>
                  <a:latin typeface="方正兰亭粗黑简体" panose="02000000000000000000" pitchFamily="2" charset="-122"/>
                  <a:ea typeface="方正兰亭粗黑简体" panose="02000000000000000000" pitchFamily="2" charset="-122"/>
                </a:rPr>
                <a:t>02</a:t>
              </a:r>
              <a:endParaRPr lang="en-US" altLang="zh-CN" sz="825" b="1">
                <a:solidFill>
                  <a:schemeClr val="bg1"/>
                </a:solidFill>
                <a:latin typeface="方正兰亭粗黑简体" panose="02000000000000000000" pitchFamily="2" charset="-122"/>
                <a:ea typeface="方正兰亭粗黑简体" panose="02000000000000000000" pitchFamily="2" charset="-122"/>
              </a:endParaRPr>
            </a:p>
          </p:txBody>
        </p:sp>
        <p:sp>
          <p:nvSpPr>
            <p:cNvPr id="7" name="弧形 6"/>
            <p:cNvSpPr/>
            <p:nvPr/>
          </p:nvSpPr>
          <p:spPr>
            <a:xfrm rot="20705088">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sp>
        <p:nvSpPr>
          <p:cNvPr id="72" name="文本框 71"/>
          <p:cNvSpPr txBox="1"/>
          <p:nvPr/>
        </p:nvSpPr>
        <p:spPr>
          <a:xfrm>
            <a:off x="1041984" y="517240"/>
            <a:ext cx="2104064" cy="458908"/>
          </a:xfrm>
          <a:prstGeom prst="rect">
            <a:avLst/>
          </a:prstGeom>
          <a:noFill/>
        </p:spPr>
        <p:txBody>
          <a:bodyPr wrap="square" rtlCol="0">
            <a:spAutoFit/>
          </a:bodyPr>
          <a:lstStyle/>
          <a:p>
            <a:pPr>
              <a:lnSpc>
                <a:spcPct val="150000"/>
              </a:lnSpc>
            </a:pPr>
            <a:r>
              <a:rPr lang="zh-CN" altLang="en-US" sz="1800" dirty="0">
                <a:solidFill>
                  <a:schemeClr val="bg1"/>
                </a:solidFill>
                <a:latin typeface="微软雅黑" panose="020B0503020204020204" pitchFamily="34" charset="-122"/>
                <a:ea typeface="微软雅黑" panose="020B0503020204020204" pitchFamily="34" charset="-122"/>
              </a:rPr>
              <a:t> 继承</a:t>
            </a:r>
            <a:endParaRPr lang="en-US" altLang="zh-CN" sz="750" dirty="0">
              <a:solidFill>
                <a:schemeClr val="bg1"/>
              </a:solidFill>
              <a:latin typeface="微软雅黑" panose="020B0503020204020204" pitchFamily="34" charset="-122"/>
              <a:ea typeface="微软雅黑" panose="020B0503020204020204" pitchFamily="34" charset="-122"/>
            </a:endParaRPr>
          </a:p>
        </p:txBody>
      </p:sp>
      <p:sp>
        <p:nvSpPr>
          <p:cNvPr id="79" name="TextBox 42"/>
          <p:cNvSpPr/>
          <p:nvPr/>
        </p:nvSpPr>
        <p:spPr>
          <a:xfrm>
            <a:off x="2473507" y="1274846"/>
            <a:ext cx="4649964" cy="156966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indent="0">
              <a:buNone/>
            </a:pPr>
            <a:r>
              <a:rPr lang="zh-CN" altLang="zh-CN" sz="1600" dirty="0">
                <a:solidFill>
                  <a:schemeClr val="bg1"/>
                </a:solidFill>
                <a:latin typeface="+mn-ea"/>
              </a:rPr>
              <a:t>继承有这样一种能力：它可以使用父类的所有功能，并在无需重新编写原来的类的情况下对这些功能进行扩展。继承的作用就是抽象具体事物</a:t>
            </a:r>
            <a:r>
              <a:rPr lang="en-US" altLang="zh-CN" sz="1600" dirty="0">
                <a:solidFill>
                  <a:schemeClr val="bg1"/>
                </a:solidFill>
                <a:latin typeface="+mn-ea"/>
              </a:rPr>
              <a:t>,</a:t>
            </a:r>
            <a:r>
              <a:rPr lang="zh-CN" altLang="zh-CN" sz="1600" dirty="0">
                <a:solidFill>
                  <a:schemeClr val="bg1"/>
                </a:solidFill>
                <a:latin typeface="+mn-ea"/>
              </a:rPr>
              <a:t>统一概念</a:t>
            </a:r>
            <a:r>
              <a:rPr lang="en-US" altLang="zh-CN" sz="1600" dirty="0">
                <a:solidFill>
                  <a:schemeClr val="bg1"/>
                </a:solidFill>
                <a:latin typeface="+mn-ea"/>
              </a:rPr>
              <a:t>(</a:t>
            </a:r>
            <a:r>
              <a:rPr lang="zh-CN" altLang="zh-CN" sz="1600" dirty="0">
                <a:solidFill>
                  <a:schemeClr val="bg1"/>
                </a:solidFill>
                <a:latin typeface="+mn-ea"/>
              </a:rPr>
              <a:t>约束子类</a:t>
            </a:r>
            <a:r>
              <a:rPr lang="en-US" altLang="zh-CN" sz="1600" dirty="0">
                <a:solidFill>
                  <a:schemeClr val="bg1"/>
                </a:solidFill>
                <a:latin typeface="+mn-ea"/>
              </a:rPr>
              <a:t>),</a:t>
            </a:r>
            <a:r>
              <a:rPr lang="zh-CN" altLang="zh-CN" sz="1600" dirty="0">
                <a:solidFill>
                  <a:schemeClr val="bg1"/>
                </a:solidFill>
                <a:latin typeface="+mn-ea"/>
              </a:rPr>
              <a:t>隔离变化。</a:t>
            </a:r>
            <a:r>
              <a:rPr lang="zh-CN" altLang="en-US" sz="1600" dirty="0">
                <a:solidFill>
                  <a:schemeClr val="bg1"/>
                </a:solidFill>
                <a:latin typeface="+mn-ea"/>
              </a:rPr>
              <a:t>由继承我们还可以引申出以下面向对象设计原则，再次我通过实际代码案例进行讲解：</a:t>
            </a:r>
            <a:endParaRPr lang="zh-CN" altLang="zh-CN" sz="1600" dirty="0">
              <a:solidFill>
                <a:schemeClr val="bg1"/>
              </a:solidFill>
              <a:latin typeface="+mn-ea"/>
            </a:endParaRPr>
          </a:p>
        </p:txBody>
      </p:sp>
      <p:sp>
        <p:nvSpPr>
          <p:cNvPr id="88" name="菱形 30">
            <a:extLst>
              <a:ext uri="{FF2B5EF4-FFF2-40B4-BE49-F238E27FC236}">
                <a16:creationId xmlns:a16="http://schemas.microsoft.com/office/drawing/2014/main" id="{D6178652-5113-4561-94CC-11E1394D55E0}"/>
              </a:ext>
            </a:extLst>
          </p:cNvPr>
          <p:cNvSpPr/>
          <p:nvPr/>
        </p:nvSpPr>
        <p:spPr>
          <a:xfrm>
            <a:off x="1015036" y="2916682"/>
            <a:ext cx="503238" cy="503237"/>
          </a:xfrm>
          <a:prstGeom prst="diamond">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5400" dirty="0">
              <a:solidFill>
                <a:srgbClr val="00CC99"/>
              </a:solidFill>
              <a:latin typeface="Arial" pitchFamily="34" charset="0"/>
              <a:ea typeface="宋体" panose="02010600030101010101" pitchFamily="2" charset="-122"/>
            </a:endParaRPr>
          </a:p>
        </p:txBody>
      </p:sp>
      <p:sp>
        <p:nvSpPr>
          <p:cNvPr id="90" name="菱形 32">
            <a:extLst>
              <a:ext uri="{FF2B5EF4-FFF2-40B4-BE49-F238E27FC236}">
                <a16:creationId xmlns:a16="http://schemas.microsoft.com/office/drawing/2014/main" id="{22D4EB05-C547-45B6-B169-03B5DC7E85D5}"/>
              </a:ext>
            </a:extLst>
          </p:cNvPr>
          <p:cNvSpPr/>
          <p:nvPr/>
        </p:nvSpPr>
        <p:spPr>
          <a:xfrm>
            <a:off x="1877728" y="1803673"/>
            <a:ext cx="503237" cy="503237"/>
          </a:xfrm>
          <a:prstGeom prst="diamond">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5400">
              <a:solidFill>
                <a:srgbClr val="00CC99"/>
              </a:solidFill>
              <a:latin typeface="Arial" pitchFamily="34" charset="0"/>
              <a:ea typeface="宋体" panose="02010600030101010101" pitchFamily="2" charset="-122"/>
            </a:endParaRPr>
          </a:p>
        </p:txBody>
      </p:sp>
      <p:sp>
        <p:nvSpPr>
          <p:cNvPr id="99" name="菱形 31">
            <a:extLst>
              <a:ext uri="{FF2B5EF4-FFF2-40B4-BE49-F238E27FC236}">
                <a16:creationId xmlns:a16="http://schemas.microsoft.com/office/drawing/2014/main" id="{E8ECF285-D23D-4B6D-BCBE-7412FD35FAD7}"/>
              </a:ext>
            </a:extLst>
          </p:cNvPr>
          <p:cNvSpPr/>
          <p:nvPr/>
        </p:nvSpPr>
        <p:spPr>
          <a:xfrm>
            <a:off x="163827" y="1802085"/>
            <a:ext cx="503238" cy="504825"/>
          </a:xfrm>
          <a:prstGeom prst="diamond">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5400">
              <a:solidFill>
                <a:srgbClr val="00CC99"/>
              </a:solidFill>
              <a:latin typeface="Arial" pitchFamily="34" charset="0"/>
              <a:ea typeface="宋体" panose="02010600030101010101" pitchFamily="2" charset="-122"/>
            </a:endParaRPr>
          </a:p>
        </p:txBody>
      </p:sp>
      <p:sp>
        <p:nvSpPr>
          <p:cNvPr id="101" name="菱形 33">
            <a:extLst>
              <a:ext uri="{FF2B5EF4-FFF2-40B4-BE49-F238E27FC236}">
                <a16:creationId xmlns:a16="http://schemas.microsoft.com/office/drawing/2014/main" id="{82CE43EE-1672-4171-B9DC-358F6C7E50A9}"/>
              </a:ext>
            </a:extLst>
          </p:cNvPr>
          <p:cNvSpPr/>
          <p:nvPr/>
        </p:nvSpPr>
        <p:spPr>
          <a:xfrm>
            <a:off x="1015036" y="994316"/>
            <a:ext cx="503237" cy="504825"/>
          </a:xfrm>
          <a:prstGeom prst="diamond">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5400">
              <a:solidFill>
                <a:srgbClr val="00CC99"/>
              </a:solidFill>
              <a:latin typeface="Arial" pitchFamily="34" charset="0"/>
              <a:ea typeface="宋体" panose="02010600030101010101" pitchFamily="2" charset="-122"/>
            </a:endParaRPr>
          </a:p>
        </p:txBody>
      </p:sp>
      <p:grpSp>
        <p:nvGrpSpPr>
          <p:cNvPr id="102" name="组合 2">
            <a:extLst>
              <a:ext uri="{FF2B5EF4-FFF2-40B4-BE49-F238E27FC236}">
                <a16:creationId xmlns:a16="http://schemas.microsoft.com/office/drawing/2014/main" id="{C97E07FB-AE14-4264-9772-C8C6D2A306EC}"/>
              </a:ext>
            </a:extLst>
          </p:cNvPr>
          <p:cNvGrpSpPr/>
          <p:nvPr/>
        </p:nvGrpSpPr>
        <p:grpSpPr>
          <a:xfrm>
            <a:off x="263834" y="1151176"/>
            <a:ext cx="2017125" cy="2017125"/>
            <a:chOff x="19166" y="-4427"/>
            <a:chExt cx="2017224" cy="2017224"/>
          </a:xfrm>
        </p:grpSpPr>
        <p:sp>
          <p:nvSpPr>
            <p:cNvPr id="103" name="菱形 29">
              <a:extLst>
                <a:ext uri="{FF2B5EF4-FFF2-40B4-BE49-F238E27FC236}">
                  <a16:creationId xmlns:a16="http://schemas.microsoft.com/office/drawing/2014/main" id="{4527EC5D-5CDE-4456-8F90-3F46267DE3AF}"/>
                </a:ext>
              </a:extLst>
            </p:cNvPr>
            <p:cNvSpPr/>
            <p:nvPr/>
          </p:nvSpPr>
          <p:spPr>
            <a:xfrm>
              <a:off x="19166" y="-4427"/>
              <a:ext cx="2017224" cy="2017224"/>
            </a:xfrm>
            <a:prstGeom prst="diamond">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5400" dirty="0">
                <a:solidFill>
                  <a:srgbClr val="00CC99"/>
                </a:solidFill>
                <a:latin typeface="Arial" pitchFamily="34" charset="0"/>
                <a:ea typeface="宋体" panose="02010600030101010101" pitchFamily="2" charset="-122"/>
              </a:endParaRPr>
            </a:p>
          </p:txBody>
        </p:sp>
        <p:sp useBgFill="1">
          <p:nvSpPr>
            <p:cNvPr id="104" name="矩形 19">
              <a:extLst>
                <a:ext uri="{FF2B5EF4-FFF2-40B4-BE49-F238E27FC236}">
                  <a16:creationId xmlns:a16="http://schemas.microsoft.com/office/drawing/2014/main" id="{1DD2B6DF-3288-4C6A-859B-E6E4E1049CA0}"/>
                </a:ext>
              </a:extLst>
            </p:cNvPr>
            <p:cNvSpPr/>
            <p:nvPr/>
          </p:nvSpPr>
          <p:spPr>
            <a:xfrm rot="1865145">
              <a:off x="812202" y="606203"/>
              <a:ext cx="493420" cy="803819"/>
            </a:xfrm>
            <a:custGeom>
              <a:avLst/>
              <a:gdLst>
                <a:gd name="txL" fmla="*/ 0 w 702116"/>
                <a:gd name="txT" fmla="*/ 0 h 1143806"/>
                <a:gd name="txR" fmla="*/ 702116 w 702116"/>
                <a:gd name="txB" fmla="*/ 1143806 h 1143806"/>
              </a:gdLst>
              <a:ahLst/>
              <a:cxnLst>
                <a:cxn ang="0">
                  <a:pos x="90975" y="361850"/>
                </a:cxn>
                <a:cxn ang="0">
                  <a:pos x="235494" y="274721"/>
                </a:cxn>
                <a:cxn ang="0">
                  <a:pos x="243687" y="288309"/>
                </a:cxn>
                <a:cxn ang="0">
                  <a:pos x="99167" y="375439"/>
                </a:cxn>
                <a:cxn ang="0">
                  <a:pos x="90975" y="361850"/>
                </a:cxn>
                <a:cxn ang="0">
                  <a:pos x="0" y="291248"/>
                </a:cxn>
                <a:cxn ang="0">
                  <a:pos x="122652" y="291248"/>
                </a:cxn>
                <a:cxn ang="0">
                  <a:pos x="61326" y="396981"/>
                </a:cxn>
                <a:cxn ang="0">
                  <a:pos x="0" y="291248"/>
                </a:cxn>
                <a:cxn ang="0">
                  <a:pos x="73438" y="63907"/>
                </a:cxn>
                <a:cxn ang="0">
                  <a:pos x="121883" y="63907"/>
                </a:cxn>
                <a:cxn ang="0">
                  <a:pos x="121883" y="273067"/>
                </a:cxn>
                <a:cxn ang="0">
                  <a:pos x="73438" y="273067"/>
                </a:cxn>
                <a:cxn ang="0">
                  <a:pos x="73438" y="63907"/>
                </a:cxn>
                <a:cxn ang="0">
                  <a:pos x="769" y="63907"/>
                </a:cxn>
                <a:cxn ang="0">
                  <a:pos x="49215" y="63907"/>
                </a:cxn>
                <a:cxn ang="0">
                  <a:pos x="49215" y="273067"/>
                </a:cxn>
                <a:cxn ang="0">
                  <a:pos x="769" y="273067"/>
                </a:cxn>
                <a:cxn ang="0">
                  <a:pos x="769" y="63907"/>
                </a:cxn>
                <a:cxn ang="0">
                  <a:pos x="3078" y="2309"/>
                </a:cxn>
                <a:cxn ang="0">
                  <a:pos x="8654" y="0"/>
                </a:cxn>
                <a:cxn ang="0">
                  <a:pos x="113998" y="0"/>
                </a:cxn>
                <a:cxn ang="0">
                  <a:pos x="121883" y="7885"/>
                </a:cxn>
                <a:cxn ang="0">
                  <a:pos x="121883" y="36610"/>
                </a:cxn>
                <a:cxn ang="0">
                  <a:pos x="113998" y="44496"/>
                </a:cxn>
                <a:cxn ang="0">
                  <a:pos x="8654" y="44496"/>
                </a:cxn>
                <a:cxn ang="0">
                  <a:pos x="769" y="36610"/>
                </a:cxn>
                <a:cxn ang="0">
                  <a:pos x="769" y="7885"/>
                </a:cxn>
                <a:cxn ang="0">
                  <a:pos x="3078" y="2309"/>
                </a:cxn>
              </a:cxnLst>
              <a:rect l="txL" t="txT" r="txR" b="txB"/>
              <a:pathLst>
                <a:path w="702116" h="1143806">
                  <a:moveTo>
                    <a:pt x="262117" y="1042584"/>
                  </a:moveTo>
                  <a:lnTo>
                    <a:pt x="678511" y="791541"/>
                  </a:lnTo>
                  <a:lnTo>
                    <a:pt x="702116" y="830694"/>
                  </a:lnTo>
                  <a:lnTo>
                    <a:pt x="285723" y="1081738"/>
                  </a:lnTo>
                  <a:lnTo>
                    <a:pt x="262117" y="1042584"/>
                  </a:lnTo>
                  <a:close/>
                  <a:moveTo>
                    <a:pt x="0" y="839161"/>
                  </a:moveTo>
                  <a:lnTo>
                    <a:pt x="353388" y="839161"/>
                  </a:lnTo>
                  <a:lnTo>
                    <a:pt x="176694" y="1143806"/>
                  </a:lnTo>
                  <a:lnTo>
                    <a:pt x="0" y="839161"/>
                  </a:lnTo>
                  <a:close/>
                  <a:moveTo>
                    <a:pt x="211590" y="184135"/>
                  </a:moveTo>
                  <a:lnTo>
                    <a:pt x="351173" y="184135"/>
                  </a:lnTo>
                  <a:lnTo>
                    <a:pt x="351173" y="786777"/>
                  </a:lnTo>
                  <a:lnTo>
                    <a:pt x="211590" y="786777"/>
                  </a:lnTo>
                  <a:lnTo>
                    <a:pt x="211590" y="184135"/>
                  </a:lnTo>
                  <a:close/>
                  <a:moveTo>
                    <a:pt x="2216" y="184135"/>
                  </a:moveTo>
                  <a:lnTo>
                    <a:pt x="141799" y="184135"/>
                  </a:lnTo>
                  <a:lnTo>
                    <a:pt x="141799" y="786777"/>
                  </a:lnTo>
                  <a:lnTo>
                    <a:pt x="2216" y="786777"/>
                  </a:lnTo>
                  <a:lnTo>
                    <a:pt x="2216" y="184135"/>
                  </a:lnTo>
                  <a:close/>
                  <a:moveTo>
                    <a:pt x="8869" y="6654"/>
                  </a:moveTo>
                  <a:cubicBezTo>
                    <a:pt x="12980" y="2543"/>
                    <a:pt x="18660" y="0"/>
                    <a:pt x="24933" y="0"/>
                  </a:cubicBezTo>
                  <a:lnTo>
                    <a:pt x="328454" y="0"/>
                  </a:lnTo>
                  <a:cubicBezTo>
                    <a:pt x="341002" y="0"/>
                    <a:pt x="351172" y="10171"/>
                    <a:pt x="351173" y="22718"/>
                  </a:cubicBezTo>
                  <a:lnTo>
                    <a:pt x="351172" y="105485"/>
                  </a:lnTo>
                  <a:cubicBezTo>
                    <a:pt x="351172" y="118032"/>
                    <a:pt x="341001" y="128203"/>
                    <a:pt x="328454" y="128203"/>
                  </a:cubicBezTo>
                  <a:lnTo>
                    <a:pt x="24933" y="128203"/>
                  </a:lnTo>
                  <a:cubicBezTo>
                    <a:pt x="12386" y="128203"/>
                    <a:pt x="2215" y="118032"/>
                    <a:pt x="2215" y="105485"/>
                  </a:cubicBezTo>
                  <a:lnTo>
                    <a:pt x="2215" y="22718"/>
                  </a:lnTo>
                  <a:cubicBezTo>
                    <a:pt x="2215" y="16444"/>
                    <a:pt x="4758" y="10765"/>
                    <a:pt x="8869" y="6654"/>
                  </a:cubicBezTo>
                  <a:close/>
                </a:path>
              </a:pathLst>
            </a:custGeom>
            <a:ln w="25400">
              <a:noFill/>
            </a:ln>
          </p:spPr>
          <p:txBody>
            <a:bodyPr/>
            <a:lstStyle/>
            <a:p>
              <a:endParaRPr lang="zh-CN" altLang="en-US"/>
            </a:p>
          </p:txBody>
        </p:sp>
      </p:grpSp>
    </p:spTree>
    <p:extLst>
      <p:ext uri="{BB962C8B-B14F-4D97-AF65-F5344CB8AC3E}">
        <p14:creationId xmlns:p14="http://schemas.microsoft.com/office/powerpoint/2010/main" val="114239860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p15="http://schemas.microsoft.com/office/powerpoint/2012/main"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53" presetClass="entr" presetSubtype="0" fill="hold" nodeType="clickEffec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nodeType="clickPar">
                      <p:stCondLst>
                        <p:cond delay="indefinite"/>
                      </p:stCondLst>
                      <p:childTnLst>
                        <p:par>
                          <p:cTn id="11" fill="hold" nodeType="withGroup">
                            <p:stCondLst>
                              <p:cond delay="indefinite"/>
                            </p:stCondLst>
                          </p:cTn>
                        </p:par>
                        <p:par>
                          <p:cTn id="12" fill="hold" nodeType="afterGroup">
                            <p:stCondLst>
                              <p:cond delay="indefinite"/>
                            </p:stCondLst>
                            <p:childTnLst>
                              <p:par>
                                <p:cTn id="13" presetID="22" presetClass="entr" presetSubtype="8" fill="hold" grpId="0" nodeType="clickEffect">
                                  <p:childTnLst>
                                    <p:set>
                                      <p:cBhvr>
                                        <p:cTn id="14" dur="1" fill="hold">
                                          <p:stCondLst>
                                            <p:cond delay="0"/>
                                          </p:stCondLst>
                                        </p:cTn>
                                        <p:tgtEl>
                                          <p:spTgt spid="72"/>
                                        </p:tgtEl>
                                        <p:attrNameLst>
                                          <p:attrName>style.visibility</p:attrName>
                                        </p:attrNameLst>
                                      </p:cBhvr>
                                      <p:to>
                                        <p:strVal val="visible"/>
                                      </p:to>
                                    </p:set>
                                    <p:animEffect transition="in" filter="wipe(left)">
                                      <p:cBhvr>
                                        <p:cTn id="15" dur="500"/>
                                        <p:tgtEl>
                                          <p:spTgt spid="72"/>
                                        </p:tgtEl>
                                      </p:cBhvr>
                                    </p:animEffect>
                                  </p:childTnLst>
                                </p:cTn>
                              </p:par>
                            </p:childTnLst>
                          </p:cTn>
                        </p:par>
                        <p:par>
                          <p:cTn id="16" fill="hold" nodeType="withGroup">
                            <p:stCondLst>
                              <p:cond delay="indefinite"/>
                            </p:stCondLst>
                            <p:childTnLst>
                              <p:par>
                                <p:cTn id="17" presetID="2" presetClass="entr" presetSubtype="8" fill="hold" grpId="0" nodeType="afterEffect">
                                  <p:childTnLst>
                                    <p:set>
                                      <p:cBhvr>
                                        <p:cTn id="18" dur="1" fill="hold">
                                          <p:stCondLst>
                                            <p:cond delay="0"/>
                                          </p:stCondLst>
                                        </p:cTn>
                                        <p:tgtEl>
                                          <p:spTgt spid="79"/>
                                        </p:tgtEl>
                                        <p:attrNameLst>
                                          <p:attrName>style.visibility</p:attrName>
                                        </p:attrNameLst>
                                      </p:cBhvr>
                                      <p:to>
                                        <p:strVal val="visible"/>
                                      </p:to>
                                    </p:set>
                                    <p:anim calcmode="lin" valueType="num">
                                      <p:cBhvr>
                                        <p:cTn id="19" dur="500" fill="hold"/>
                                        <p:tgtEl>
                                          <p:spTgt spid="79"/>
                                        </p:tgtEl>
                                        <p:attrNameLst>
                                          <p:attrName>ppt_x</p:attrName>
                                        </p:attrNameLst>
                                      </p:cBhvr>
                                      <p:tavLst>
                                        <p:tav tm="0">
                                          <p:val>
                                            <p:strVal val="0-#ppt_w/2"/>
                                          </p:val>
                                        </p:tav>
                                        <p:tav tm="100000">
                                          <p:val>
                                            <p:strVal val="#ppt_x"/>
                                          </p:val>
                                        </p:tav>
                                      </p:tavLst>
                                    </p:anim>
                                    <p:anim calcmode="lin" valueType="num">
                                      <p:cBhvr>
                                        <p:cTn id="20" dur="500" fill="hold"/>
                                        <p:tgtEl>
                                          <p:spTgt spid="79"/>
                                        </p:tgtEl>
                                        <p:attrNameLst>
                                          <p:attrName>ppt_y</p:attrName>
                                        </p:attrNameLst>
                                      </p:cBhvr>
                                      <p:tavLst>
                                        <p:tav tm="0">
                                          <p:val>
                                            <p:strVal val="#ppt_y"/>
                                          </p:val>
                                        </p:tav>
                                        <p:tav tm="100000">
                                          <p:val>
                                            <p:strVal val="#ppt_y"/>
                                          </p:val>
                                        </p:tav>
                                      </p:tavLst>
                                    </p:anim>
                                  </p:childTnLst>
                                </p:cTn>
                              </p:par>
                            </p:childTnLst>
                          </p:cTn>
                        </p:par>
                        <p:par>
                          <p:cTn id="21" fill="hold">
                            <p:stCondLst>
                              <p:cond delay="indefinite"/>
                            </p:stCondLst>
                            <p:childTnLst>
                              <p:par>
                                <p:cTn id="22" presetID="31" presetClass="entr" presetSubtype="0" fill="hold" grpId="0" nodeType="afterEffect">
                                  <p:childTnLst>
                                    <p:set>
                                      <p:cBhvr>
                                        <p:cTn id="23" dur="1" fill="hold">
                                          <p:stCondLst>
                                            <p:cond delay="0"/>
                                          </p:stCondLst>
                                        </p:cTn>
                                        <p:tgtEl>
                                          <p:spTgt spid="88"/>
                                        </p:tgtEl>
                                        <p:attrNameLst>
                                          <p:attrName>style.visibility</p:attrName>
                                        </p:attrNameLst>
                                      </p:cBhvr>
                                      <p:to>
                                        <p:strVal val="visible"/>
                                      </p:to>
                                    </p:set>
                                    <p:anim calcmode="lin" valueType="num">
                                      <p:cBhvr>
                                        <p:cTn id="24" dur="1000" fill="hold"/>
                                        <p:tgtEl>
                                          <p:spTgt spid="88"/>
                                        </p:tgtEl>
                                        <p:attrNameLst>
                                          <p:attrName>ppt_w</p:attrName>
                                        </p:attrNameLst>
                                      </p:cBhvr>
                                      <p:tavLst>
                                        <p:tav tm="0">
                                          <p:val>
                                            <p:fltVal val="0"/>
                                          </p:val>
                                        </p:tav>
                                        <p:tav tm="100000">
                                          <p:val>
                                            <p:strVal val="#ppt_w"/>
                                          </p:val>
                                        </p:tav>
                                      </p:tavLst>
                                    </p:anim>
                                    <p:anim calcmode="lin" valueType="num">
                                      <p:cBhvr>
                                        <p:cTn id="25" dur="1000" fill="hold"/>
                                        <p:tgtEl>
                                          <p:spTgt spid="88"/>
                                        </p:tgtEl>
                                        <p:attrNameLst>
                                          <p:attrName>ppt_h</p:attrName>
                                        </p:attrNameLst>
                                      </p:cBhvr>
                                      <p:tavLst>
                                        <p:tav tm="0">
                                          <p:val>
                                            <p:fltVal val="0"/>
                                          </p:val>
                                        </p:tav>
                                        <p:tav tm="100000">
                                          <p:val>
                                            <p:strVal val="#ppt_h"/>
                                          </p:val>
                                        </p:tav>
                                      </p:tavLst>
                                    </p:anim>
                                    <p:anim calcmode="lin" valueType="num">
                                      <p:cBhvr>
                                        <p:cTn id="26" dur="1000" fill="hold"/>
                                        <p:tgtEl>
                                          <p:spTgt spid="88"/>
                                        </p:tgtEl>
                                        <p:attrNameLst>
                                          <p:attrName>style.rotation</p:attrName>
                                        </p:attrNameLst>
                                      </p:cBhvr>
                                      <p:tavLst>
                                        <p:tav tm="0">
                                          <p:val>
                                            <p:fltVal val="90"/>
                                          </p:val>
                                        </p:tav>
                                        <p:tav tm="100000">
                                          <p:val>
                                            <p:fltVal val="0"/>
                                          </p:val>
                                        </p:tav>
                                      </p:tavLst>
                                    </p:anim>
                                    <p:animEffect filter="fade">
                                      <p:cBhvr>
                                        <p:cTn id="27" dur="1000"/>
                                        <p:tgtEl>
                                          <p:spTgt spid="88"/>
                                        </p:tgtEl>
                                      </p:cBhvr>
                                    </p:animEffect>
                                  </p:childTnLst>
                                </p:cTn>
                              </p:par>
                              <p:par>
                                <p:cTn id="28" presetID="31" presetClass="entr" presetSubtype="0" fill="hold" grpId="0" nodeType="withEffect">
                                  <p:childTnLst>
                                    <p:set>
                                      <p:cBhvr>
                                        <p:cTn id="29" dur="1" fill="hold">
                                          <p:stCondLst>
                                            <p:cond delay="0"/>
                                          </p:stCondLst>
                                        </p:cTn>
                                        <p:tgtEl>
                                          <p:spTgt spid="90"/>
                                        </p:tgtEl>
                                        <p:attrNameLst>
                                          <p:attrName>style.visibility</p:attrName>
                                        </p:attrNameLst>
                                      </p:cBhvr>
                                      <p:to>
                                        <p:strVal val="visible"/>
                                      </p:to>
                                    </p:set>
                                    <p:anim calcmode="lin" valueType="num">
                                      <p:cBhvr>
                                        <p:cTn id="30" dur="1000" fill="hold"/>
                                        <p:tgtEl>
                                          <p:spTgt spid="90"/>
                                        </p:tgtEl>
                                        <p:attrNameLst>
                                          <p:attrName>ppt_w</p:attrName>
                                        </p:attrNameLst>
                                      </p:cBhvr>
                                      <p:tavLst>
                                        <p:tav tm="0">
                                          <p:val>
                                            <p:fltVal val="0"/>
                                          </p:val>
                                        </p:tav>
                                        <p:tav tm="100000">
                                          <p:val>
                                            <p:strVal val="#ppt_w"/>
                                          </p:val>
                                        </p:tav>
                                      </p:tavLst>
                                    </p:anim>
                                    <p:anim calcmode="lin" valueType="num">
                                      <p:cBhvr>
                                        <p:cTn id="31" dur="1000" fill="hold"/>
                                        <p:tgtEl>
                                          <p:spTgt spid="90"/>
                                        </p:tgtEl>
                                        <p:attrNameLst>
                                          <p:attrName>ppt_h</p:attrName>
                                        </p:attrNameLst>
                                      </p:cBhvr>
                                      <p:tavLst>
                                        <p:tav tm="0">
                                          <p:val>
                                            <p:fltVal val="0"/>
                                          </p:val>
                                        </p:tav>
                                        <p:tav tm="100000">
                                          <p:val>
                                            <p:strVal val="#ppt_h"/>
                                          </p:val>
                                        </p:tav>
                                      </p:tavLst>
                                    </p:anim>
                                    <p:anim calcmode="lin" valueType="num">
                                      <p:cBhvr>
                                        <p:cTn id="32" dur="1000" fill="hold"/>
                                        <p:tgtEl>
                                          <p:spTgt spid="90"/>
                                        </p:tgtEl>
                                        <p:attrNameLst>
                                          <p:attrName>style.rotation</p:attrName>
                                        </p:attrNameLst>
                                      </p:cBhvr>
                                      <p:tavLst>
                                        <p:tav tm="0">
                                          <p:val>
                                            <p:fltVal val="90"/>
                                          </p:val>
                                        </p:tav>
                                        <p:tav tm="100000">
                                          <p:val>
                                            <p:fltVal val="0"/>
                                          </p:val>
                                        </p:tav>
                                      </p:tavLst>
                                    </p:anim>
                                    <p:animEffect filter="fade">
                                      <p:cBhvr>
                                        <p:cTn id="33" dur="1000"/>
                                        <p:tgtEl>
                                          <p:spTgt spid="90"/>
                                        </p:tgtEl>
                                      </p:cBhvr>
                                    </p:animEffect>
                                  </p:childTnLst>
                                </p:cTn>
                              </p:par>
                            </p:childTnLst>
                          </p:cTn>
                        </p:par>
                        <p:par>
                          <p:cTn id="34" fill="hold">
                            <p:stCondLst>
                              <p:cond delay="indefinite"/>
                            </p:stCondLst>
                            <p:childTnLst>
                              <p:par>
                                <p:cTn id="35" presetID="31" presetClass="entr" presetSubtype="0" fill="hold" nodeType="afterEffect">
                                  <p:childTnLst>
                                    <p:set>
                                      <p:cBhvr>
                                        <p:cTn id="36" dur="1" fill="hold">
                                          <p:stCondLst>
                                            <p:cond delay="0"/>
                                          </p:stCondLst>
                                        </p:cTn>
                                        <p:tgtEl>
                                          <p:spTgt spid="102"/>
                                        </p:tgtEl>
                                        <p:attrNameLst>
                                          <p:attrName>style.visibility</p:attrName>
                                        </p:attrNameLst>
                                      </p:cBhvr>
                                      <p:to>
                                        <p:strVal val="visible"/>
                                      </p:to>
                                    </p:set>
                                    <p:anim calcmode="lin" valueType="num">
                                      <p:cBhvr>
                                        <p:cTn id="37" dur="1000" fill="hold"/>
                                        <p:tgtEl>
                                          <p:spTgt spid="102"/>
                                        </p:tgtEl>
                                        <p:attrNameLst>
                                          <p:attrName>ppt_w</p:attrName>
                                        </p:attrNameLst>
                                      </p:cBhvr>
                                      <p:tavLst>
                                        <p:tav tm="0">
                                          <p:val>
                                            <p:fltVal val="0"/>
                                          </p:val>
                                        </p:tav>
                                        <p:tav tm="100000">
                                          <p:val>
                                            <p:strVal val="#ppt_w"/>
                                          </p:val>
                                        </p:tav>
                                      </p:tavLst>
                                    </p:anim>
                                    <p:anim calcmode="lin" valueType="num">
                                      <p:cBhvr>
                                        <p:cTn id="38" dur="1000" fill="hold"/>
                                        <p:tgtEl>
                                          <p:spTgt spid="102"/>
                                        </p:tgtEl>
                                        <p:attrNameLst>
                                          <p:attrName>ppt_h</p:attrName>
                                        </p:attrNameLst>
                                      </p:cBhvr>
                                      <p:tavLst>
                                        <p:tav tm="0">
                                          <p:val>
                                            <p:fltVal val="0"/>
                                          </p:val>
                                        </p:tav>
                                        <p:tav tm="100000">
                                          <p:val>
                                            <p:strVal val="#ppt_h"/>
                                          </p:val>
                                        </p:tav>
                                      </p:tavLst>
                                    </p:anim>
                                    <p:anim calcmode="lin" valueType="num">
                                      <p:cBhvr>
                                        <p:cTn id="39" dur="1000" fill="hold"/>
                                        <p:tgtEl>
                                          <p:spTgt spid="102"/>
                                        </p:tgtEl>
                                        <p:attrNameLst>
                                          <p:attrName>style.rotation</p:attrName>
                                        </p:attrNameLst>
                                      </p:cBhvr>
                                      <p:tavLst>
                                        <p:tav tm="0">
                                          <p:val>
                                            <p:fltVal val="90"/>
                                          </p:val>
                                        </p:tav>
                                        <p:tav tm="100000">
                                          <p:val>
                                            <p:fltVal val="0"/>
                                          </p:val>
                                        </p:tav>
                                      </p:tavLst>
                                    </p:anim>
                                    <p:animEffect filter="fade">
                                      <p:cBhvr>
                                        <p:cTn id="40" dur="1000"/>
                                        <p:tgtEl>
                                          <p:spTgt spid="102"/>
                                        </p:tgtEl>
                                      </p:cBhvr>
                                    </p:animEffect>
                                  </p:childTnLst>
                                </p:cTn>
                              </p:par>
                              <p:par>
                                <p:cTn id="41" presetID="31" presetClass="entr" presetSubtype="0" fill="hold" grpId="0" nodeType="withEffect">
                                  <p:childTnLst>
                                    <p:set>
                                      <p:cBhvr>
                                        <p:cTn id="42" dur="1" fill="hold">
                                          <p:stCondLst>
                                            <p:cond delay="0"/>
                                          </p:stCondLst>
                                        </p:cTn>
                                        <p:tgtEl>
                                          <p:spTgt spid="99"/>
                                        </p:tgtEl>
                                        <p:attrNameLst>
                                          <p:attrName>style.visibility</p:attrName>
                                        </p:attrNameLst>
                                      </p:cBhvr>
                                      <p:to>
                                        <p:strVal val="visible"/>
                                      </p:to>
                                    </p:set>
                                    <p:anim calcmode="lin" valueType="num">
                                      <p:cBhvr>
                                        <p:cTn id="43" dur="1000" fill="hold"/>
                                        <p:tgtEl>
                                          <p:spTgt spid="99"/>
                                        </p:tgtEl>
                                        <p:attrNameLst>
                                          <p:attrName>ppt_w</p:attrName>
                                        </p:attrNameLst>
                                      </p:cBhvr>
                                      <p:tavLst>
                                        <p:tav tm="0">
                                          <p:val>
                                            <p:fltVal val="0"/>
                                          </p:val>
                                        </p:tav>
                                        <p:tav tm="100000">
                                          <p:val>
                                            <p:strVal val="#ppt_w"/>
                                          </p:val>
                                        </p:tav>
                                      </p:tavLst>
                                    </p:anim>
                                    <p:anim calcmode="lin" valueType="num">
                                      <p:cBhvr>
                                        <p:cTn id="44" dur="1000" fill="hold"/>
                                        <p:tgtEl>
                                          <p:spTgt spid="99"/>
                                        </p:tgtEl>
                                        <p:attrNameLst>
                                          <p:attrName>ppt_h</p:attrName>
                                        </p:attrNameLst>
                                      </p:cBhvr>
                                      <p:tavLst>
                                        <p:tav tm="0">
                                          <p:val>
                                            <p:fltVal val="0"/>
                                          </p:val>
                                        </p:tav>
                                        <p:tav tm="100000">
                                          <p:val>
                                            <p:strVal val="#ppt_h"/>
                                          </p:val>
                                        </p:tav>
                                      </p:tavLst>
                                    </p:anim>
                                    <p:anim calcmode="lin" valueType="num">
                                      <p:cBhvr>
                                        <p:cTn id="45" dur="1000" fill="hold"/>
                                        <p:tgtEl>
                                          <p:spTgt spid="99"/>
                                        </p:tgtEl>
                                        <p:attrNameLst>
                                          <p:attrName>style.rotation</p:attrName>
                                        </p:attrNameLst>
                                      </p:cBhvr>
                                      <p:tavLst>
                                        <p:tav tm="0">
                                          <p:val>
                                            <p:fltVal val="90"/>
                                          </p:val>
                                        </p:tav>
                                        <p:tav tm="100000">
                                          <p:val>
                                            <p:fltVal val="0"/>
                                          </p:val>
                                        </p:tav>
                                      </p:tavLst>
                                    </p:anim>
                                    <p:animEffect filter="fade">
                                      <p:cBhvr>
                                        <p:cTn id="46" dur="1000"/>
                                        <p:tgtEl>
                                          <p:spTgt spid="99"/>
                                        </p:tgtEl>
                                      </p:cBhvr>
                                    </p:animEffect>
                                  </p:childTnLst>
                                </p:cTn>
                              </p:par>
                              <p:par>
                                <p:cTn id="47" presetID="31" presetClass="entr" presetSubtype="0" fill="hold" grpId="0" nodeType="withEffect">
                                  <p:childTnLst>
                                    <p:set>
                                      <p:cBhvr>
                                        <p:cTn id="48" dur="1" fill="hold">
                                          <p:stCondLst>
                                            <p:cond delay="0"/>
                                          </p:stCondLst>
                                        </p:cTn>
                                        <p:tgtEl>
                                          <p:spTgt spid="101"/>
                                        </p:tgtEl>
                                        <p:attrNameLst>
                                          <p:attrName>style.visibility</p:attrName>
                                        </p:attrNameLst>
                                      </p:cBhvr>
                                      <p:to>
                                        <p:strVal val="visible"/>
                                      </p:to>
                                    </p:set>
                                    <p:anim calcmode="lin" valueType="num">
                                      <p:cBhvr>
                                        <p:cTn id="49" dur="1000" fill="hold"/>
                                        <p:tgtEl>
                                          <p:spTgt spid="101"/>
                                        </p:tgtEl>
                                        <p:attrNameLst>
                                          <p:attrName>ppt_w</p:attrName>
                                        </p:attrNameLst>
                                      </p:cBhvr>
                                      <p:tavLst>
                                        <p:tav tm="0">
                                          <p:val>
                                            <p:fltVal val="0"/>
                                          </p:val>
                                        </p:tav>
                                        <p:tav tm="100000">
                                          <p:val>
                                            <p:strVal val="#ppt_w"/>
                                          </p:val>
                                        </p:tav>
                                      </p:tavLst>
                                    </p:anim>
                                    <p:anim calcmode="lin" valueType="num">
                                      <p:cBhvr>
                                        <p:cTn id="50" dur="1000" fill="hold"/>
                                        <p:tgtEl>
                                          <p:spTgt spid="101"/>
                                        </p:tgtEl>
                                        <p:attrNameLst>
                                          <p:attrName>ppt_h</p:attrName>
                                        </p:attrNameLst>
                                      </p:cBhvr>
                                      <p:tavLst>
                                        <p:tav tm="0">
                                          <p:val>
                                            <p:fltVal val="0"/>
                                          </p:val>
                                        </p:tav>
                                        <p:tav tm="100000">
                                          <p:val>
                                            <p:strVal val="#ppt_h"/>
                                          </p:val>
                                        </p:tav>
                                      </p:tavLst>
                                    </p:anim>
                                    <p:anim calcmode="lin" valueType="num">
                                      <p:cBhvr>
                                        <p:cTn id="51" dur="1000" fill="hold"/>
                                        <p:tgtEl>
                                          <p:spTgt spid="101"/>
                                        </p:tgtEl>
                                        <p:attrNameLst>
                                          <p:attrName>style.rotation</p:attrName>
                                        </p:attrNameLst>
                                      </p:cBhvr>
                                      <p:tavLst>
                                        <p:tav tm="0">
                                          <p:val>
                                            <p:fltVal val="90"/>
                                          </p:val>
                                        </p:tav>
                                        <p:tav tm="100000">
                                          <p:val>
                                            <p:fltVal val="0"/>
                                          </p:val>
                                        </p:tav>
                                      </p:tavLst>
                                    </p:anim>
                                    <p:animEffect filter="fade">
                                      <p:cBhvr>
                                        <p:cTn id="52" dur="10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9" grpId="0"/>
      <p:bldP spid="88" grpId="0" animBg="1"/>
      <p:bldP spid="90" grpId="0" animBg="1"/>
      <p:bldP spid="99" grpId="0" animBg="1"/>
      <p:bldP spid="10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37" y="1"/>
            <a:ext cx="9215178" cy="5200022"/>
            <a:chOff x="-716" y="-1"/>
            <a:chExt cx="12286904" cy="6933363"/>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269037" cy="6933363"/>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 y="0"/>
              <a:ext cx="12286904" cy="6910571"/>
            </a:xfrm>
            <a:prstGeom prst="rect">
              <a:avLst/>
            </a:prstGeom>
          </p:spPr>
        </p:pic>
      </p:grpSp>
      <p:grpSp>
        <p:nvGrpSpPr>
          <p:cNvPr id="7" name="组合 6"/>
          <p:cNvGrpSpPr/>
          <p:nvPr/>
        </p:nvGrpSpPr>
        <p:grpSpPr>
          <a:xfrm>
            <a:off x="1129523" y="3258033"/>
            <a:ext cx="1181727" cy="1180618"/>
            <a:chOff x="1308745" y="2394284"/>
            <a:chExt cx="2326780" cy="2324596"/>
          </a:xfrm>
        </p:grpSpPr>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00162" y="2491188"/>
              <a:ext cx="2143001" cy="2140801"/>
            </a:xfrm>
            <a:prstGeom prst="rect">
              <a:avLst/>
            </a:prstGeom>
          </p:spPr>
        </p:pic>
        <p:grpSp>
          <p:nvGrpSpPr>
            <p:cNvPr id="9" name="组合 8"/>
            <p:cNvGrpSpPr/>
            <p:nvPr/>
          </p:nvGrpSpPr>
          <p:grpSpPr>
            <a:xfrm>
              <a:off x="1308745" y="2394284"/>
              <a:ext cx="2326780" cy="2324596"/>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grpSp>
        <p:nvGrpSpPr>
          <p:cNvPr id="72" name="组合 71"/>
          <p:cNvGrpSpPr/>
          <p:nvPr/>
        </p:nvGrpSpPr>
        <p:grpSpPr>
          <a:xfrm>
            <a:off x="5781676" y="-1162247"/>
            <a:ext cx="5058729" cy="5053979"/>
            <a:chOff x="1308745" y="2394284"/>
            <a:chExt cx="2326780" cy="2324596"/>
          </a:xfrm>
        </p:grpSpPr>
        <p:pic>
          <p:nvPicPr>
            <p:cNvPr id="73" name="图片 7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00162" y="2491188"/>
              <a:ext cx="2143001" cy="2140801"/>
            </a:xfrm>
            <a:prstGeom prst="rect">
              <a:avLst/>
            </a:prstGeom>
          </p:spPr>
        </p:pic>
        <p:grpSp>
          <p:nvGrpSpPr>
            <p:cNvPr id="74" name="组合 73"/>
            <p:cNvGrpSpPr/>
            <p:nvPr/>
          </p:nvGrpSpPr>
          <p:grpSpPr>
            <a:xfrm>
              <a:off x="1308745" y="2394284"/>
              <a:ext cx="2326780" cy="2324596"/>
              <a:chOff x="2433048" y="1083945"/>
              <a:chExt cx="5333787" cy="5328780"/>
            </a:xfrm>
          </p:grpSpPr>
          <p:sp>
            <p:nvSpPr>
              <p:cNvPr id="75" name="十六角星 74"/>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76" name="组合 75"/>
              <p:cNvGrpSpPr/>
              <p:nvPr/>
            </p:nvGrpSpPr>
            <p:grpSpPr>
              <a:xfrm>
                <a:off x="2433048" y="1083945"/>
                <a:ext cx="5333787" cy="5328780"/>
                <a:chOff x="2280648" y="931545"/>
                <a:chExt cx="5333787" cy="5328780"/>
              </a:xfrm>
            </p:grpSpPr>
            <p:sp>
              <p:nvSpPr>
                <p:cNvPr id="113" name="椭圆 112"/>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4" name="椭圆 113"/>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5" name="椭圆 114"/>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6" name="椭圆 115"/>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7" name="椭圆 116"/>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8" name="椭圆 117"/>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9" name="椭圆 118"/>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0" name="椭圆 119"/>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1" name="椭圆 120"/>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2" name="椭圆 121"/>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3" name="椭圆 122"/>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4" name="椭圆 123"/>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5" name="椭圆 124"/>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6" name="椭圆 125"/>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7" name="椭圆 126"/>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8" name="椭圆 127"/>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9" name="椭圆 128"/>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0" name="椭圆 129"/>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1" name="椭圆 130"/>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2" name="椭圆 131"/>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3" name="椭圆 132"/>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4" name="椭圆 133"/>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5" name="椭圆 134"/>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6" name="椭圆 135"/>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77" name="直接连接符 76"/>
              <p:cNvCxnSpPr>
                <a:stCxn id="114" idx="4"/>
                <a:endCxn id="132"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113" idx="5"/>
                <a:endCxn id="132"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130" idx="0"/>
                <a:endCxn id="113"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135" idx="3"/>
                <a:endCxn id="128"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118"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130" idx="6"/>
                <a:endCxn id="129"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129" idx="0"/>
                <a:endCxn id="132"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121" idx="7"/>
                <a:endCxn id="130"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a:stCxn id="130" idx="5"/>
                <a:endCxn id="134"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132" idx="7"/>
                <a:endCxn id="115"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132" idx="6"/>
                <a:endCxn id="116"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30" idx="7"/>
                <a:endCxn id="132"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132" idx="5"/>
                <a:endCxn id="131"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129" idx="6"/>
                <a:endCxn id="131"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131" idx="3"/>
                <a:endCxn id="135"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131" idx="0"/>
                <a:endCxn id="116"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131" idx="5"/>
                <a:endCxn id="136"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136" idx="0"/>
                <a:endCxn id="116"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136" idx="7"/>
                <a:endCxn id="119"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123" idx="1"/>
                <a:endCxn id="136"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129" idx="4"/>
                <a:endCxn id="135"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134" idx="5"/>
                <a:endCxn id="135"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121" idx="5"/>
                <a:endCxn id="133"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133" idx="7"/>
                <a:endCxn id="134"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133" idx="0"/>
                <a:endCxn id="130"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130" idx="1"/>
                <a:endCxn id="117"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124" idx="0"/>
                <a:endCxn id="136"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136" idx="3"/>
                <a:endCxn id="135"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135" idx="6"/>
                <a:endCxn id="124"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135" idx="5"/>
                <a:endCxn id="127"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134" idx="0"/>
                <a:endCxn id="129"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133" idx="6"/>
                <a:endCxn id="135"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122" idx="6"/>
                <a:endCxn id="133"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125" idx="7"/>
                <a:endCxn id="133"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126" idx="0"/>
                <a:endCxn id="133"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126" idx="7"/>
                <a:endCxn id="135"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137" name="文本框 136"/>
          <p:cNvSpPr txBox="1"/>
          <p:nvPr/>
        </p:nvSpPr>
        <p:spPr>
          <a:xfrm>
            <a:off x="3564468" y="311227"/>
            <a:ext cx="1999576" cy="4247125"/>
          </a:xfrm>
          <a:prstGeom prst="rect">
            <a:avLst/>
          </a:prstGeom>
          <a:noFill/>
        </p:spPr>
        <p:txBody>
          <a:bodyPr wrap="square" rtlCol="0">
            <a:spAutoFit/>
          </a:bodyPr>
          <a:lstStyle/>
          <a:p>
            <a:pPr algn="ctr">
              <a:lnSpc>
                <a:spcPct val="150000"/>
              </a:lnSpc>
            </a:pPr>
            <a:r>
              <a:rPr lang="en-US" altLang="zh-CN" sz="17999" b="1" dirty="0">
                <a:solidFill>
                  <a:srgbClr val="9D8199">
                    <a:alpha val="60000"/>
                  </a:srgbClr>
                </a:solidFill>
                <a:latin typeface="方正兰亭粗黑简体" panose="02000000000000000000" pitchFamily="2" charset="-122"/>
                <a:ea typeface="方正兰亭粗黑简体" panose="02000000000000000000" pitchFamily="2" charset="-122"/>
              </a:rPr>
              <a:t>1</a:t>
            </a:r>
          </a:p>
        </p:txBody>
      </p:sp>
      <p:sp>
        <p:nvSpPr>
          <p:cNvPr id="139" name="文本框 138"/>
          <p:cNvSpPr txBox="1"/>
          <p:nvPr/>
        </p:nvSpPr>
        <p:spPr>
          <a:xfrm>
            <a:off x="2775203" y="3502653"/>
            <a:ext cx="3920621" cy="1156855"/>
          </a:xfrm>
          <a:prstGeom prst="rect">
            <a:avLst/>
          </a:prstGeom>
          <a:noFill/>
        </p:spPr>
        <p:txBody>
          <a:bodyPr wrap="square" rtlCol="0">
            <a:spAutoFit/>
          </a:bodyPr>
          <a:lstStyle/>
          <a:p>
            <a:pPr algn="ctr">
              <a:lnSpc>
                <a:spcPct val="150000"/>
              </a:lnSpc>
            </a:pPr>
            <a:r>
              <a:rPr lang="zh-CN" altLang="en-US" sz="3200" dirty="0">
                <a:solidFill>
                  <a:schemeClr val="bg1"/>
                </a:solidFill>
                <a:latin typeface="微软雅黑" panose="020B0503020204020204" pitchFamily="34" charset="-122"/>
                <a:ea typeface="微软雅黑" panose="020B0503020204020204" pitchFamily="34" charset="-122"/>
              </a:rPr>
              <a:t>引言</a:t>
            </a:r>
            <a:endParaRPr lang="en-US" altLang="zh-CN" sz="3200" dirty="0">
              <a:solidFill>
                <a:schemeClr val="bg1"/>
              </a:solidFill>
              <a:latin typeface="微软雅黑" panose="020B0503020204020204" pitchFamily="34" charset="-122"/>
              <a:ea typeface="微软雅黑" panose="020B0503020204020204" pitchFamily="34" charset="-122"/>
            </a:endParaRPr>
          </a:p>
          <a:p>
            <a:pPr algn="r">
              <a:lnSpc>
                <a:spcPct val="150000"/>
              </a:lnSpc>
            </a:pPr>
            <a:r>
              <a:rPr lang="en-US" altLang="zh-CN" sz="1600" dirty="0">
                <a:solidFill>
                  <a:schemeClr val="bg1"/>
                </a:solidFill>
                <a:latin typeface="微软雅黑" panose="020B0503020204020204" pitchFamily="34" charset="-122"/>
                <a:ea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rPr>
              <a:t>从描述手段说起</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140" name="等腰三角形 139"/>
          <p:cNvSpPr/>
          <p:nvPr/>
        </p:nvSpPr>
        <p:spPr>
          <a:xfrm rot="2134315">
            <a:off x="5998599" y="1614964"/>
            <a:ext cx="289510" cy="249578"/>
          </a:xfrm>
          <a:prstGeom prst="triangle">
            <a:avLst/>
          </a:prstGeom>
          <a:solidFill>
            <a:srgbClr val="663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41" name="等腰三角形 140"/>
          <p:cNvSpPr/>
          <p:nvPr/>
        </p:nvSpPr>
        <p:spPr>
          <a:xfrm rot="12600000">
            <a:off x="5197448" y="1171321"/>
            <a:ext cx="227683" cy="196278"/>
          </a:xfrm>
          <a:prstGeom prst="triangle">
            <a:avLst/>
          </a:prstGeom>
          <a:solidFill>
            <a:srgbClr val="A252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42" name="等腰三角形 141"/>
          <p:cNvSpPr/>
          <p:nvPr/>
        </p:nvSpPr>
        <p:spPr>
          <a:xfrm rot="460079">
            <a:off x="5608284" y="1067368"/>
            <a:ext cx="384542" cy="331501"/>
          </a:xfrm>
          <a:prstGeom prst="triangle">
            <a:avLst/>
          </a:prstGeom>
          <a:solidFill>
            <a:srgbClr val="8A3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Tree>
    <p:extLst>
      <p:ext uri="{BB962C8B-B14F-4D97-AF65-F5344CB8AC3E}">
        <p14:creationId xmlns:p14="http://schemas.microsoft.com/office/powerpoint/2010/main" val="366115203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xmlns:p15="http://schemas.microsoft.com/office/powerpoint/2012/main">
      <p:transition spd="slow">
        <p:blinds dir="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9" fill="hold" grpId="6" nodeType="withEffect">
                                  <p:childTnLst>
                                    <p:set>
                                      <p:cBhvr>
                                        <p:cTn id="6" dur="1" fill="hold">
                                          <p:stCondLst>
                                            <p:cond delay="0"/>
                                          </p:stCondLst>
                                        </p:cTn>
                                        <p:tgtEl>
                                          <p:spTgt spid="142"/>
                                        </p:tgtEl>
                                        <p:attrNameLst>
                                          <p:attrName>style.visibility</p:attrName>
                                        </p:attrNameLst>
                                      </p:cBhvr>
                                      <p:to>
                                        <p:strVal val="visible"/>
                                      </p:to>
                                    </p:set>
                                    <p:anim calcmode="lin" valueType="num">
                                      <p:cBhvr additive="base">
                                        <p:cTn id="7" dur="1250" fill="hold"/>
                                        <p:tgtEl>
                                          <p:spTgt spid="142"/>
                                        </p:tgtEl>
                                        <p:attrNameLst>
                                          <p:attrName>ppt_x</p:attrName>
                                        </p:attrNameLst>
                                      </p:cBhvr>
                                      <p:tavLst>
                                        <p:tav tm="0">
                                          <p:val>
                                            <p:strVal val="0-#ppt_w/2"/>
                                          </p:val>
                                        </p:tav>
                                        <p:tav tm="100000">
                                          <p:val>
                                            <p:strVal val="#ppt_x"/>
                                          </p:val>
                                        </p:tav>
                                      </p:tavLst>
                                    </p:anim>
                                    <p:anim calcmode="lin" valueType="num">
                                      <p:cBhvr additive="base">
                                        <p:cTn id="8" dur="1250" fill="hold"/>
                                        <p:tgtEl>
                                          <p:spTgt spid="142"/>
                                        </p:tgtEl>
                                        <p:attrNameLst>
                                          <p:attrName>ppt_y</p:attrName>
                                        </p:attrNameLst>
                                      </p:cBhvr>
                                      <p:tavLst>
                                        <p:tav tm="0">
                                          <p:val>
                                            <p:strVal val="0-#ppt_h/2"/>
                                          </p:val>
                                        </p:tav>
                                        <p:tav tm="100000">
                                          <p:val>
                                            <p:strVal val="#ppt_y"/>
                                          </p:val>
                                        </p:tav>
                                      </p:tavLst>
                                    </p:anim>
                                  </p:childTnLst>
                                </p:cTn>
                              </p:par>
                              <p:par>
                                <p:cTn id="9" presetID="8" presetClass="emph" presetSubtype="0" fill="hold" grpId="7" nodeType="withEffect">
                                  <p:childTnLst>
                                    <p:animRot by="10800000">
                                      <p:cBhvr>
                                        <p:cTn id="10" dur="1250" fill="hold"/>
                                        <p:tgtEl>
                                          <p:spTgt spid="142"/>
                                        </p:tgtEl>
                                        <p:attrNameLst>
                                          <p:attrName>r</p:attrName>
                                        </p:attrNameLst>
                                      </p:cBhvr>
                                    </p:animRot>
                                  </p:childTnLst>
                                </p:cTn>
                              </p:par>
                              <p:par>
                                <p:cTn id="11" presetID="2" presetClass="entr" presetSubtype="9" fill="hold" grpId="2" nodeType="withEffect">
                                  <p:childTnLst>
                                    <p:set>
                                      <p:cBhvr>
                                        <p:cTn id="12" dur="1" fill="hold">
                                          <p:stCondLst>
                                            <p:cond delay="0"/>
                                          </p:stCondLst>
                                        </p:cTn>
                                        <p:tgtEl>
                                          <p:spTgt spid="140"/>
                                        </p:tgtEl>
                                        <p:attrNameLst>
                                          <p:attrName>style.visibility</p:attrName>
                                        </p:attrNameLst>
                                      </p:cBhvr>
                                      <p:to>
                                        <p:strVal val="visible"/>
                                      </p:to>
                                    </p:set>
                                    <p:anim calcmode="lin" valueType="num">
                                      <p:cBhvr additive="base">
                                        <p:cTn id="13" dur="1250" fill="hold"/>
                                        <p:tgtEl>
                                          <p:spTgt spid="140"/>
                                        </p:tgtEl>
                                        <p:attrNameLst>
                                          <p:attrName>ppt_x</p:attrName>
                                        </p:attrNameLst>
                                      </p:cBhvr>
                                      <p:tavLst>
                                        <p:tav tm="0">
                                          <p:val>
                                            <p:strVal val="0-#ppt_w/2"/>
                                          </p:val>
                                        </p:tav>
                                        <p:tav tm="100000">
                                          <p:val>
                                            <p:strVal val="#ppt_x"/>
                                          </p:val>
                                        </p:tav>
                                      </p:tavLst>
                                    </p:anim>
                                    <p:anim calcmode="lin" valueType="num">
                                      <p:cBhvr additive="base">
                                        <p:cTn id="14" dur="1250" fill="hold"/>
                                        <p:tgtEl>
                                          <p:spTgt spid="140"/>
                                        </p:tgtEl>
                                        <p:attrNameLst>
                                          <p:attrName>ppt_y</p:attrName>
                                        </p:attrNameLst>
                                      </p:cBhvr>
                                      <p:tavLst>
                                        <p:tav tm="0">
                                          <p:val>
                                            <p:strVal val="0-#ppt_h/2"/>
                                          </p:val>
                                        </p:tav>
                                        <p:tav tm="100000">
                                          <p:val>
                                            <p:strVal val="#ppt_y"/>
                                          </p:val>
                                        </p:tav>
                                      </p:tavLst>
                                    </p:anim>
                                  </p:childTnLst>
                                </p:cTn>
                              </p:par>
                              <p:par>
                                <p:cTn id="15" presetID="8" presetClass="emph" presetSubtype="0" fill="hold" grpId="3" nodeType="withEffect">
                                  <p:childTnLst>
                                    <p:animRot by="-10800000">
                                      <p:cBhvr>
                                        <p:cTn id="16" dur="1250" fill="hold"/>
                                        <p:tgtEl>
                                          <p:spTgt spid="140"/>
                                        </p:tgtEl>
                                        <p:attrNameLst>
                                          <p:attrName>r</p:attrName>
                                        </p:attrNameLst>
                                      </p:cBhvr>
                                    </p:animRot>
                                  </p:childTnLst>
                                </p:cTn>
                              </p:par>
                              <p:par>
                                <p:cTn id="17" presetID="2" presetClass="entr" presetSubtype="9" fill="hold" grpId="4" nodeType="withEffect">
                                  <p:childTnLst>
                                    <p:set>
                                      <p:cBhvr>
                                        <p:cTn id="18" dur="1" fill="hold">
                                          <p:stCondLst>
                                            <p:cond delay="0"/>
                                          </p:stCondLst>
                                        </p:cTn>
                                        <p:tgtEl>
                                          <p:spTgt spid="141"/>
                                        </p:tgtEl>
                                        <p:attrNameLst>
                                          <p:attrName>style.visibility</p:attrName>
                                        </p:attrNameLst>
                                      </p:cBhvr>
                                      <p:to>
                                        <p:strVal val="visible"/>
                                      </p:to>
                                    </p:set>
                                    <p:anim calcmode="lin" valueType="num">
                                      <p:cBhvr additive="base">
                                        <p:cTn id="19" dur="1250" fill="hold"/>
                                        <p:tgtEl>
                                          <p:spTgt spid="141"/>
                                        </p:tgtEl>
                                        <p:attrNameLst>
                                          <p:attrName>ppt_x</p:attrName>
                                        </p:attrNameLst>
                                      </p:cBhvr>
                                      <p:tavLst>
                                        <p:tav tm="0">
                                          <p:val>
                                            <p:strVal val="0-#ppt_w/2"/>
                                          </p:val>
                                        </p:tav>
                                        <p:tav tm="100000">
                                          <p:val>
                                            <p:strVal val="#ppt_x"/>
                                          </p:val>
                                        </p:tav>
                                      </p:tavLst>
                                    </p:anim>
                                    <p:anim calcmode="lin" valueType="num">
                                      <p:cBhvr additive="base">
                                        <p:cTn id="20" dur="1250" fill="hold"/>
                                        <p:tgtEl>
                                          <p:spTgt spid="141"/>
                                        </p:tgtEl>
                                        <p:attrNameLst>
                                          <p:attrName>ppt_y</p:attrName>
                                        </p:attrNameLst>
                                      </p:cBhvr>
                                      <p:tavLst>
                                        <p:tav tm="0">
                                          <p:val>
                                            <p:strVal val="0-#ppt_h/2"/>
                                          </p:val>
                                        </p:tav>
                                        <p:tav tm="100000">
                                          <p:val>
                                            <p:strVal val="#ppt_y"/>
                                          </p:val>
                                        </p:tav>
                                      </p:tavLst>
                                    </p:anim>
                                  </p:childTnLst>
                                </p:cTn>
                              </p:par>
                              <p:par>
                                <p:cTn id="21" presetID="8" presetClass="emph" presetSubtype="0" fill="hold" grpId="5" nodeType="withEffect">
                                  <p:childTnLst>
                                    <p:animRot by="10800000">
                                      <p:cBhvr>
                                        <p:cTn id="22" dur="1250" fill="hold"/>
                                        <p:tgtEl>
                                          <p:spTgt spid="141"/>
                                        </p:tgtEl>
                                        <p:attrNameLst>
                                          <p:attrName>r</p:attrName>
                                        </p:attrNameLst>
                                      </p:cBhvr>
                                    </p:animRot>
                                  </p:childTnLst>
                                </p:cTn>
                              </p:par>
                              <p:par>
                                <p:cTn id="23" presetID="53" presetClass="entr" presetSubtype="0" fill="hold" nodeType="withEffect">
                                  <p:childTnLst>
                                    <p:set>
                                      <p:cBhvr>
                                        <p:cTn id="24" dur="1" fill="hold">
                                          <p:stCondLst>
                                            <p:cond delay="0"/>
                                          </p:stCondLst>
                                        </p:cTn>
                                        <p:tgtEl>
                                          <p:spTgt spid="7"/>
                                        </p:tgtEl>
                                        <p:attrNameLst>
                                          <p:attrName>style.visibility</p:attrName>
                                        </p:attrNameLst>
                                      </p:cBhvr>
                                      <p:to>
                                        <p:strVal val="visible"/>
                                      </p:to>
                                    </p:set>
                                    <p:anim calcmode="lin" valueType="num">
                                      <p:cBhvr>
                                        <p:cTn id="25" dur="3000" fill="hold"/>
                                        <p:tgtEl>
                                          <p:spTgt spid="7"/>
                                        </p:tgtEl>
                                        <p:attrNameLst>
                                          <p:attrName>ppt_w</p:attrName>
                                        </p:attrNameLst>
                                      </p:cBhvr>
                                      <p:tavLst>
                                        <p:tav tm="0">
                                          <p:val>
                                            <p:fltVal val="0"/>
                                          </p:val>
                                        </p:tav>
                                        <p:tav tm="100000">
                                          <p:val>
                                            <p:strVal val="#ppt_w"/>
                                          </p:val>
                                        </p:tav>
                                      </p:tavLst>
                                    </p:anim>
                                    <p:anim calcmode="lin" valueType="num">
                                      <p:cBhvr>
                                        <p:cTn id="26" dur="3000" fill="hold"/>
                                        <p:tgtEl>
                                          <p:spTgt spid="7"/>
                                        </p:tgtEl>
                                        <p:attrNameLst>
                                          <p:attrName>ppt_h</p:attrName>
                                        </p:attrNameLst>
                                      </p:cBhvr>
                                      <p:tavLst>
                                        <p:tav tm="0">
                                          <p:val>
                                            <p:fltVal val="0"/>
                                          </p:val>
                                        </p:tav>
                                        <p:tav tm="100000">
                                          <p:val>
                                            <p:strVal val="#ppt_h"/>
                                          </p:val>
                                        </p:tav>
                                      </p:tavLst>
                                    </p:anim>
                                    <p:animEffect transition="in" filter="fade">
                                      <p:cBhvr>
                                        <p:cTn id="27" dur="3000"/>
                                        <p:tgtEl>
                                          <p:spTgt spid="7"/>
                                        </p:tgtEl>
                                      </p:cBhvr>
                                    </p:animEffect>
                                  </p:childTnLst>
                                </p:cTn>
                              </p:par>
                              <p:par>
                                <p:cTn id="28" presetID="8" presetClass="emph" presetSubtype="0" repeatCount="2000" fill="hold" nodeType="withEffect">
                                  <p:childTnLst>
                                    <p:animRot by="-21600000">
                                      <p:cBhvr>
                                        <p:cTn id="29" dur="3000" fill="hold"/>
                                        <p:tgtEl>
                                          <p:spTgt spid="7"/>
                                        </p:tgtEl>
                                        <p:attrNameLst>
                                          <p:attrName>r</p:attrName>
                                        </p:attrNameLst>
                                      </p:cBhvr>
                                    </p:animRot>
                                  </p:childTnLst>
                                </p:cTn>
                              </p:par>
                              <p:par>
                                <p:cTn id="30" presetID="53" presetClass="entr" presetSubtype="0" fill="hold" nodeType="withEffect">
                                  <p:childTnLst>
                                    <p:set>
                                      <p:cBhvr>
                                        <p:cTn id="31" dur="1" fill="hold">
                                          <p:stCondLst>
                                            <p:cond delay="0"/>
                                          </p:stCondLst>
                                        </p:cTn>
                                        <p:tgtEl>
                                          <p:spTgt spid="72"/>
                                        </p:tgtEl>
                                        <p:attrNameLst>
                                          <p:attrName>style.visibility</p:attrName>
                                        </p:attrNameLst>
                                      </p:cBhvr>
                                      <p:to>
                                        <p:strVal val="visible"/>
                                      </p:to>
                                    </p:set>
                                    <p:anim calcmode="lin" valueType="num">
                                      <p:cBhvr>
                                        <p:cTn id="32" dur="3000" fill="hold"/>
                                        <p:tgtEl>
                                          <p:spTgt spid="72"/>
                                        </p:tgtEl>
                                        <p:attrNameLst>
                                          <p:attrName>ppt_w</p:attrName>
                                        </p:attrNameLst>
                                      </p:cBhvr>
                                      <p:tavLst>
                                        <p:tav tm="0">
                                          <p:val>
                                            <p:fltVal val="0"/>
                                          </p:val>
                                        </p:tav>
                                        <p:tav tm="100000">
                                          <p:val>
                                            <p:strVal val="#ppt_w"/>
                                          </p:val>
                                        </p:tav>
                                      </p:tavLst>
                                    </p:anim>
                                    <p:anim calcmode="lin" valueType="num">
                                      <p:cBhvr>
                                        <p:cTn id="33" dur="3000" fill="hold"/>
                                        <p:tgtEl>
                                          <p:spTgt spid="72"/>
                                        </p:tgtEl>
                                        <p:attrNameLst>
                                          <p:attrName>ppt_h</p:attrName>
                                        </p:attrNameLst>
                                      </p:cBhvr>
                                      <p:tavLst>
                                        <p:tav tm="0">
                                          <p:val>
                                            <p:fltVal val="0"/>
                                          </p:val>
                                        </p:tav>
                                        <p:tav tm="100000">
                                          <p:val>
                                            <p:strVal val="#ppt_h"/>
                                          </p:val>
                                        </p:tav>
                                      </p:tavLst>
                                    </p:anim>
                                    <p:animEffect transition="in" filter="fade">
                                      <p:cBhvr>
                                        <p:cTn id="34" dur="3000"/>
                                        <p:tgtEl>
                                          <p:spTgt spid="72"/>
                                        </p:tgtEl>
                                      </p:cBhvr>
                                    </p:animEffect>
                                  </p:childTnLst>
                                </p:cTn>
                              </p:par>
                              <p:par>
                                <p:cTn id="35" presetID="8" presetClass="emph" presetSubtype="0" repeatCount="2000" fill="hold" nodeType="withEffect">
                                  <p:childTnLst>
                                    <p:animRot by="-21600000">
                                      <p:cBhvr>
                                        <p:cTn id="36" dur="3000" fill="hold"/>
                                        <p:tgtEl>
                                          <p:spTgt spid="72"/>
                                        </p:tgtEl>
                                        <p:attrNameLst>
                                          <p:attrName>r</p:attrName>
                                        </p:attrNameLst>
                                      </p:cBhvr>
                                    </p:animRot>
                                  </p:childTnLst>
                                </p:cTn>
                              </p:par>
                              <p:par>
                                <p:cTn id="37" presetID="2" presetClass="entr" presetSubtype="4" fill="hold" grpId="0" nodeType="withEffect">
                                  <p:childTnLst>
                                    <p:set>
                                      <p:cBhvr>
                                        <p:cTn id="38" dur="1" fill="hold">
                                          <p:stCondLst>
                                            <p:cond delay="0"/>
                                          </p:stCondLst>
                                        </p:cTn>
                                        <p:tgtEl>
                                          <p:spTgt spid="137"/>
                                        </p:tgtEl>
                                        <p:attrNameLst>
                                          <p:attrName>style.visibility</p:attrName>
                                        </p:attrNameLst>
                                      </p:cBhvr>
                                      <p:to>
                                        <p:strVal val="visible"/>
                                      </p:to>
                                    </p:set>
                                    <p:anim calcmode="lin" valueType="num">
                                      <p:cBhvr additive="base">
                                        <p:cTn id="39" dur="500" fill="hold"/>
                                        <p:tgtEl>
                                          <p:spTgt spid="137"/>
                                        </p:tgtEl>
                                        <p:attrNameLst>
                                          <p:attrName>ppt_x</p:attrName>
                                        </p:attrNameLst>
                                      </p:cBhvr>
                                      <p:tavLst>
                                        <p:tav tm="0">
                                          <p:val>
                                            <p:strVal val="#ppt_x"/>
                                          </p:val>
                                        </p:tav>
                                        <p:tav tm="100000">
                                          <p:val>
                                            <p:strVal val="#ppt_x"/>
                                          </p:val>
                                        </p:tav>
                                      </p:tavLst>
                                    </p:anim>
                                    <p:anim calcmode="lin" valueType="num">
                                      <p:cBhvr additive="base">
                                        <p:cTn id="40" dur="500" fill="hold"/>
                                        <p:tgtEl>
                                          <p:spTgt spid="137"/>
                                        </p:tgtEl>
                                        <p:attrNameLst>
                                          <p:attrName>ppt_y</p:attrName>
                                        </p:attrNameLst>
                                      </p:cBhvr>
                                      <p:tavLst>
                                        <p:tav tm="0">
                                          <p:val>
                                            <p:strVal val="1+#ppt_h/2"/>
                                          </p:val>
                                        </p:tav>
                                        <p:tav tm="100000">
                                          <p:val>
                                            <p:strVal val="#ppt_y"/>
                                          </p:val>
                                        </p:tav>
                                      </p:tavLst>
                                    </p:anim>
                                  </p:childTnLst>
                                </p:cTn>
                              </p:par>
                              <p:par>
                                <p:cTn id="41" presetID="47" presetClass="entr" presetSubtype="0" fill="hold" grpId="1" nodeType="withEffect">
                                  <p:iterate type="wd">
                                    <p:tmPct val="10000"/>
                                  </p:iterate>
                                  <p:childTnLst>
                                    <p:set>
                                      <p:cBhvr>
                                        <p:cTn id="42" dur="1" fill="hold">
                                          <p:stCondLst>
                                            <p:cond delay="0"/>
                                          </p:stCondLst>
                                        </p:cTn>
                                        <p:tgtEl>
                                          <p:spTgt spid="139"/>
                                        </p:tgtEl>
                                        <p:attrNameLst>
                                          <p:attrName>style.visibility</p:attrName>
                                        </p:attrNameLst>
                                      </p:cBhvr>
                                      <p:to>
                                        <p:strVal val="visible"/>
                                      </p:to>
                                    </p:set>
                                    <p:animEffect transition="in" filter="fade">
                                      <p:cBhvr>
                                        <p:cTn id="43" dur="500"/>
                                        <p:tgtEl>
                                          <p:spTgt spid="139"/>
                                        </p:tgtEl>
                                      </p:cBhvr>
                                    </p:animEffect>
                                    <p:anim calcmode="lin" valueType="num">
                                      <p:cBhvr>
                                        <p:cTn id="44" dur="500" fill="hold"/>
                                        <p:tgtEl>
                                          <p:spTgt spid="139"/>
                                        </p:tgtEl>
                                        <p:attrNameLst>
                                          <p:attrName>ppt_x</p:attrName>
                                        </p:attrNameLst>
                                      </p:cBhvr>
                                      <p:tavLst>
                                        <p:tav tm="0">
                                          <p:val>
                                            <p:strVal val="#ppt_x"/>
                                          </p:val>
                                        </p:tav>
                                        <p:tav tm="100000">
                                          <p:val>
                                            <p:strVal val="#ppt_x"/>
                                          </p:val>
                                        </p:tav>
                                      </p:tavLst>
                                    </p:anim>
                                    <p:anim calcmode="lin" valueType="num">
                                      <p:cBhvr>
                                        <p:cTn id="45" dur="500" fill="hold"/>
                                        <p:tgtEl>
                                          <p:spTgt spid="1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p:bldP spid="139" grpId="1"/>
      <p:bldP spid="140" grpId="2" animBg="1"/>
      <p:bldP spid="140" grpId="3" animBg="1"/>
      <p:bldP spid="141" grpId="4" animBg="1"/>
      <p:bldP spid="141" grpId="5" animBg="1"/>
      <p:bldP spid="142" grpId="6" animBg="1"/>
      <p:bldP spid="142" grpId="7"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3398" y="425317"/>
            <a:ext cx="846443" cy="659285"/>
            <a:chOff x="5896029" y="567090"/>
            <a:chExt cx="2542304" cy="1980172"/>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6" name="文本框 5"/>
            <p:cNvSpPr txBox="1"/>
            <p:nvPr/>
          </p:nvSpPr>
          <p:spPr>
            <a:xfrm>
              <a:off x="6610899" y="1009427"/>
              <a:ext cx="1107126" cy="979299"/>
            </a:xfrm>
            <a:prstGeom prst="rect">
              <a:avLst/>
            </a:prstGeom>
            <a:noFill/>
          </p:spPr>
          <p:txBody>
            <a:bodyPr wrap="square" rtlCol="0">
              <a:spAutoFit/>
            </a:bodyPr>
            <a:lstStyle/>
            <a:p>
              <a:pPr algn="ctr">
                <a:lnSpc>
                  <a:spcPct val="150000"/>
                </a:lnSpc>
              </a:pPr>
              <a:r>
                <a:rPr lang="en-US" altLang="zh-CN" sz="1200" b="1">
                  <a:solidFill>
                    <a:schemeClr val="bg1"/>
                  </a:solidFill>
                  <a:latin typeface="方正兰亭粗黑简体" panose="02000000000000000000" pitchFamily="2" charset="-122"/>
                  <a:ea typeface="方正兰亭粗黑简体" panose="02000000000000000000" pitchFamily="2" charset="-122"/>
                </a:rPr>
                <a:t>02</a:t>
              </a:r>
              <a:endParaRPr lang="en-US" altLang="zh-CN" sz="825" b="1">
                <a:solidFill>
                  <a:schemeClr val="bg1"/>
                </a:solidFill>
                <a:latin typeface="方正兰亭粗黑简体" panose="02000000000000000000" pitchFamily="2" charset="-122"/>
                <a:ea typeface="方正兰亭粗黑简体" panose="02000000000000000000" pitchFamily="2" charset="-122"/>
              </a:endParaRPr>
            </a:p>
          </p:txBody>
        </p:sp>
        <p:sp>
          <p:nvSpPr>
            <p:cNvPr id="7" name="弧形 6"/>
            <p:cNvSpPr/>
            <p:nvPr/>
          </p:nvSpPr>
          <p:spPr>
            <a:xfrm rot="20705088">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sp>
        <p:nvSpPr>
          <p:cNvPr id="72" name="文本框 71"/>
          <p:cNvSpPr txBox="1"/>
          <p:nvPr/>
        </p:nvSpPr>
        <p:spPr>
          <a:xfrm>
            <a:off x="1041984" y="517240"/>
            <a:ext cx="2104064" cy="458908"/>
          </a:xfrm>
          <a:prstGeom prst="rect">
            <a:avLst/>
          </a:prstGeom>
          <a:noFill/>
        </p:spPr>
        <p:txBody>
          <a:bodyPr wrap="square" rtlCol="0">
            <a:spAutoFit/>
          </a:bodyPr>
          <a:lstStyle/>
          <a:p>
            <a:pPr>
              <a:lnSpc>
                <a:spcPct val="150000"/>
              </a:lnSpc>
            </a:pPr>
            <a:r>
              <a:rPr lang="zh-CN" altLang="en-US" sz="1800" dirty="0">
                <a:solidFill>
                  <a:schemeClr val="bg1"/>
                </a:solidFill>
                <a:latin typeface="微软雅黑" panose="020B0503020204020204" pitchFamily="34" charset="-122"/>
                <a:ea typeface="微软雅黑" panose="020B0503020204020204" pitchFamily="34" charset="-122"/>
              </a:rPr>
              <a:t> 继承</a:t>
            </a:r>
            <a:endParaRPr lang="en-US" altLang="zh-CN" sz="750" dirty="0">
              <a:solidFill>
                <a:schemeClr val="bg1"/>
              </a:solidFill>
              <a:latin typeface="微软雅黑" panose="020B0503020204020204" pitchFamily="34" charset="-122"/>
              <a:ea typeface="微软雅黑" panose="020B0503020204020204" pitchFamily="34" charset="-122"/>
            </a:endParaRPr>
          </a:p>
        </p:txBody>
      </p:sp>
      <p:sp>
        <p:nvSpPr>
          <p:cNvPr id="73" name="椭圆 34"/>
          <p:cNvSpPr/>
          <p:nvPr/>
        </p:nvSpPr>
        <p:spPr bwMode="auto">
          <a:xfrm rot="8294606">
            <a:off x="3379787" y="1603307"/>
            <a:ext cx="1077912" cy="1385886"/>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bg1">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sp>
        <p:nvSpPr>
          <p:cNvPr id="76" name="等腰三角形 42"/>
          <p:cNvSpPr/>
          <p:nvPr/>
        </p:nvSpPr>
        <p:spPr>
          <a:xfrm rot="10800000" flipH="1" flipV="1">
            <a:off x="3965014" y="2877134"/>
            <a:ext cx="1015151" cy="1300461"/>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sp>
        <p:nvSpPr>
          <p:cNvPr id="77" name="TextBox 9"/>
          <p:cNvSpPr txBox="1">
            <a:spLocks noChangeArrowheads="1"/>
          </p:cNvSpPr>
          <p:nvPr/>
        </p:nvSpPr>
        <p:spPr bwMode="auto">
          <a:xfrm>
            <a:off x="3200403" y="1897063"/>
            <a:ext cx="1204913" cy="369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3" tIns="45706" rIns="91413" bIns="45706">
            <a:spAutoFit/>
          </a:bodyPr>
          <a:lstStyle>
            <a:lvl1pPr>
              <a:defRPr>
                <a:solidFill>
                  <a:schemeClr val="tx1"/>
                </a:solidFill>
                <a:latin typeface="Calibri" pitchFamily="34" charset="0"/>
                <a:ea typeface="宋体" panose="02010600030101010101" pitchFamily="2" charset="-122"/>
              </a:defRPr>
            </a:lvl1pPr>
            <a:lvl2pPr marL="742950" indent="-285750">
              <a:defRPr>
                <a:solidFill>
                  <a:schemeClr val="tx1"/>
                </a:solidFill>
                <a:latin typeface="Calibri" pitchFamily="34" charset="0"/>
                <a:ea typeface="宋体" panose="02010600030101010101" pitchFamily="2" charset="-122"/>
              </a:defRPr>
            </a:lvl2pPr>
            <a:lvl3pPr marL="1143000" indent="-228600">
              <a:defRPr>
                <a:solidFill>
                  <a:schemeClr val="tx1"/>
                </a:solidFill>
                <a:latin typeface="Calibri" pitchFamily="34" charset="0"/>
                <a:ea typeface="宋体" panose="02010600030101010101" pitchFamily="2" charset="-122"/>
              </a:defRPr>
            </a:lvl3pPr>
            <a:lvl4pPr marL="1600200" indent="-228600">
              <a:defRPr>
                <a:solidFill>
                  <a:schemeClr val="tx1"/>
                </a:solidFill>
                <a:latin typeface="Calibri" pitchFamily="34" charset="0"/>
                <a:ea typeface="宋体" panose="02010600030101010101" pitchFamily="2" charset="-122"/>
              </a:defRPr>
            </a:lvl4pPr>
            <a:lvl5pPr marL="2057400" indent="-228600">
              <a:defRPr>
                <a:solidFill>
                  <a:schemeClr val="tx1"/>
                </a:solidFill>
                <a:latin typeface="Calibri"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itchFamily="34" charset="0"/>
                <a:ea typeface="宋体" panose="02010600030101010101" pitchFamily="2" charset="-122"/>
              </a:defRPr>
            </a:lvl9pPr>
          </a:lstStyle>
          <a:p>
            <a:pPr algn="ctr"/>
            <a:r>
              <a:rPr lang="zh-CN" altLang="en-US" sz="1800" dirty="0">
                <a:solidFill>
                  <a:schemeClr val="bg1"/>
                </a:solidFill>
                <a:latin typeface="微软雅黑" panose="020B0503020204020204" pitchFamily="34" charset="-122"/>
                <a:ea typeface="微软雅黑" panose="020B0503020204020204" pitchFamily="34" charset="-122"/>
              </a:rPr>
              <a:t>组合服用</a:t>
            </a:r>
          </a:p>
        </p:txBody>
      </p:sp>
      <p:sp>
        <p:nvSpPr>
          <p:cNvPr id="74" name="等腰三角形 42"/>
          <p:cNvSpPr/>
          <p:nvPr/>
        </p:nvSpPr>
        <p:spPr>
          <a:xfrm rot="13301840">
            <a:off x="4458127" y="1671226"/>
            <a:ext cx="1015151" cy="1300461"/>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dirty="0">
              <a:solidFill>
                <a:schemeClr val="bg1"/>
              </a:solidFill>
            </a:endParaRPr>
          </a:p>
        </p:txBody>
      </p:sp>
      <p:sp>
        <p:nvSpPr>
          <p:cNvPr id="83" name="TextBox 9"/>
          <p:cNvSpPr txBox="1"/>
          <p:nvPr/>
        </p:nvSpPr>
        <p:spPr>
          <a:xfrm>
            <a:off x="3870132" y="3444254"/>
            <a:ext cx="1204913" cy="369304"/>
          </a:xfrm>
          <a:prstGeom prst="rect">
            <a:avLst/>
          </a:prstGeom>
          <a:noFill/>
          <a:effectLst/>
        </p:spPr>
        <p:txBody>
          <a:bodyPr lIns="91413" tIns="45706" rIns="91413" bIns="45706">
            <a:spAutoFit/>
          </a:bodyPr>
          <a:lstStyle/>
          <a:p>
            <a:pPr algn="ctr">
              <a:defRPr/>
            </a:pPr>
            <a:r>
              <a:rPr lang="zh-CN" altLang="en-US" sz="1800" dirty="0">
                <a:solidFill>
                  <a:schemeClr val="bg1"/>
                </a:solidFill>
                <a:latin typeface="微软雅黑" panose="020B0503020204020204" pitchFamily="34" charset="-122"/>
                <a:ea typeface="微软雅黑" panose="020B0503020204020204" pitchFamily="34" charset="-122"/>
              </a:rPr>
              <a:t>里式替换</a:t>
            </a:r>
          </a:p>
        </p:txBody>
      </p:sp>
      <p:sp>
        <p:nvSpPr>
          <p:cNvPr id="86" name="TextBox 77"/>
          <p:cNvSpPr txBox="1"/>
          <p:nvPr/>
        </p:nvSpPr>
        <p:spPr>
          <a:xfrm>
            <a:off x="5881239" y="1627186"/>
            <a:ext cx="2591709" cy="1038746"/>
          </a:xfrm>
          <a:prstGeom prst="rect">
            <a:avLst/>
          </a:prstGeom>
          <a:noFill/>
        </p:spPr>
        <p:txBody>
          <a:bodyPr wrap="square" lIns="0" tIns="0" rIns="0" bIns="0">
            <a:spAutoFit/>
          </a:bodyPr>
          <a:lstStyle/>
          <a:p>
            <a:r>
              <a:rPr lang="en-US" altLang="zh-CN" dirty="0">
                <a:solidFill>
                  <a:schemeClr val="bg1"/>
                </a:solidFill>
              </a:rPr>
              <a:t>     </a:t>
            </a:r>
            <a:r>
              <a:rPr lang="zh-CN" altLang="zh-CN" dirty="0">
                <a:solidFill>
                  <a:schemeClr val="bg1"/>
                </a:solidFill>
              </a:rPr>
              <a:t>给相似的底层类构建一个共同的父类（抽象的），作为高层与底层之间的中介，高层直接调用父类，而子类则实现抽象的具象化，同样降低了耦合度</a:t>
            </a:r>
            <a:r>
              <a:rPr lang="zh-CN" altLang="en-US" dirty="0">
                <a:solidFill>
                  <a:schemeClr val="bg1"/>
                </a:solidFill>
              </a:rPr>
              <a:t>。</a:t>
            </a:r>
            <a:endParaRPr lang="zh-CN" altLang="zh-CN" dirty="0">
              <a:solidFill>
                <a:schemeClr val="bg1"/>
              </a:solidFill>
            </a:endParaRPr>
          </a:p>
        </p:txBody>
      </p:sp>
      <p:sp>
        <p:nvSpPr>
          <p:cNvPr id="88" name="TextBox 79"/>
          <p:cNvSpPr txBox="1"/>
          <p:nvPr/>
        </p:nvSpPr>
        <p:spPr>
          <a:xfrm>
            <a:off x="270348" y="1627186"/>
            <a:ext cx="2770917" cy="1472874"/>
          </a:xfrm>
          <a:prstGeom prst="rect">
            <a:avLst/>
          </a:prstGeom>
          <a:noFill/>
        </p:spPr>
        <p:txBody>
          <a:bodyPr wrap="square" lIns="0" tIns="0" rIns="0" bIns="0">
            <a:spAutoFit/>
          </a:bodyPr>
          <a:lstStyle/>
          <a:p>
            <a:r>
              <a:rPr lang="en-US" altLang="zh-CN" dirty="0">
                <a:solidFill>
                  <a:schemeClr val="bg1"/>
                </a:solidFill>
              </a:rPr>
              <a:t>     </a:t>
            </a:r>
            <a:r>
              <a:rPr lang="zh-CN" altLang="zh-CN" dirty="0">
                <a:solidFill>
                  <a:schemeClr val="bg1"/>
                </a:solidFill>
              </a:rPr>
              <a:t>继承破坏了类的封装性，耦合度过高灵活性较低，组合则恰恰相反，保证了类的封装性，降低了耦合度，灵活性高，所以要尽量使用组合，尽量不要使用继承，这样实现高耦合，低内聚。通过参数</a:t>
            </a:r>
            <a:r>
              <a:rPr lang="en-US" altLang="zh-CN" dirty="0">
                <a:solidFill>
                  <a:schemeClr val="bg1"/>
                </a:solidFill>
              </a:rPr>
              <a:t>/</a:t>
            </a:r>
            <a:r>
              <a:rPr lang="zh-CN" altLang="zh-CN" dirty="0">
                <a:solidFill>
                  <a:schemeClr val="bg1"/>
                </a:solidFill>
              </a:rPr>
              <a:t>实例变量调用方法</a:t>
            </a:r>
            <a:r>
              <a:rPr lang="zh-CN" altLang="en-US" dirty="0">
                <a:solidFill>
                  <a:schemeClr val="bg1"/>
                </a:solidFill>
              </a:rPr>
              <a:t>，</a:t>
            </a:r>
            <a:r>
              <a:rPr lang="zh-CN" altLang="zh-CN" dirty="0">
                <a:solidFill>
                  <a:schemeClr val="bg1"/>
                </a:solidFill>
              </a:rPr>
              <a:t>而不是继承来调用。</a:t>
            </a:r>
          </a:p>
        </p:txBody>
      </p:sp>
      <p:sp>
        <p:nvSpPr>
          <p:cNvPr id="3" name="矩形 2">
            <a:extLst>
              <a:ext uri="{FF2B5EF4-FFF2-40B4-BE49-F238E27FC236}">
                <a16:creationId xmlns:a16="http://schemas.microsoft.com/office/drawing/2014/main" id="{A1497F8E-923F-40F6-B37B-351691A515AA}"/>
              </a:ext>
            </a:extLst>
          </p:cNvPr>
          <p:cNvSpPr/>
          <p:nvPr/>
        </p:nvSpPr>
        <p:spPr>
          <a:xfrm>
            <a:off x="4510089" y="1897035"/>
            <a:ext cx="1107997" cy="369332"/>
          </a:xfrm>
          <a:prstGeom prst="rect">
            <a:avLst/>
          </a:prstGeom>
        </p:spPr>
        <p:txBody>
          <a:bodyPr wrap="none">
            <a:spAutoFit/>
          </a:bodyPr>
          <a:lstStyle/>
          <a:p>
            <a:pPr algn="ctr">
              <a:defRPr/>
            </a:pPr>
            <a:r>
              <a:rPr lang="zh-CN" altLang="zh-CN" sz="1800" dirty="0">
                <a:solidFill>
                  <a:schemeClr val="bg1"/>
                </a:solidFill>
              </a:rPr>
              <a:t>依赖倒置</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94" name="文本框 93">
            <a:extLst>
              <a:ext uri="{FF2B5EF4-FFF2-40B4-BE49-F238E27FC236}">
                <a16:creationId xmlns:a16="http://schemas.microsoft.com/office/drawing/2014/main" id="{8C927F20-29A0-4FB3-B203-C704F2E0744A}"/>
              </a:ext>
            </a:extLst>
          </p:cNvPr>
          <p:cNvSpPr txBox="1"/>
          <p:nvPr/>
        </p:nvSpPr>
        <p:spPr>
          <a:xfrm>
            <a:off x="1035967" y="3444254"/>
            <a:ext cx="2964917" cy="1546577"/>
          </a:xfrm>
          <a:prstGeom prst="rect">
            <a:avLst/>
          </a:prstGeom>
          <a:noFill/>
        </p:spPr>
        <p:txBody>
          <a:bodyPr wrap="square" rtlCol="0">
            <a:spAutoFit/>
          </a:bodyPr>
          <a:lstStyle/>
          <a:p>
            <a:r>
              <a:rPr lang="en-US" altLang="zh-CN" b="1" dirty="0"/>
              <a:t>     </a:t>
            </a:r>
            <a:r>
              <a:rPr lang="zh-CN" altLang="zh-CN" b="1" dirty="0">
                <a:solidFill>
                  <a:schemeClr val="bg1"/>
                </a:solidFill>
              </a:rPr>
              <a:t>里式替换的主要思想就是只要父类可以被调用，子类就一定要代替父类被调用。这种情况并不是说父亲没有意义，相反的，里式替换进一步要求父类尽可能不要存在太具体的功能，能抽象就尽量抽象，任何的修改都完全依靠子类来补充和修改</a:t>
            </a:r>
            <a:r>
              <a:rPr lang="zh-CN" altLang="en-US" b="1" dirty="0">
                <a:solidFill>
                  <a:schemeClr val="bg1"/>
                </a:solidFill>
              </a:rPr>
              <a:t>。</a:t>
            </a:r>
            <a:endParaRPr lang="zh-CN" altLang="zh-CN" dirty="0">
              <a:solidFill>
                <a:schemeClr val="bg1"/>
              </a:solidFill>
            </a:endParaRPr>
          </a:p>
        </p:txBody>
      </p:sp>
    </p:spTree>
    <p:extLst>
      <p:ext uri="{BB962C8B-B14F-4D97-AF65-F5344CB8AC3E}">
        <p14:creationId xmlns:p14="http://schemas.microsoft.com/office/powerpoint/2010/main" val="249158385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p15="http://schemas.microsoft.com/office/powerpoint/2012/main"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53" presetClass="entr" presetSubtype="0" fill="hold" nodeType="clickEffec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nodeType="clickPar">
                      <p:stCondLst>
                        <p:cond delay="indefinite"/>
                      </p:stCondLst>
                      <p:childTnLst>
                        <p:par>
                          <p:cTn id="11" fill="hold" nodeType="withGroup">
                            <p:stCondLst>
                              <p:cond delay="indefinite"/>
                            </p:stCondLst>
                          </p:cTn>
                        </p:par>
                        <p:par>
                          <p:cTn id="12" fill="hold" nodeType="afterGroup">
                            <p:stCondLst>
                              <p:cond delay="0"/>
                            </p:stCondLst>
                            <p:childTnLst>
                              <p:par>
                                <p:cTn id="13" presetID="22" presetClass="entr" presetSubtype="8" fill="hold" grpId="0" nodeType="clickEffect">
                                  <p:childTnLst>
                                    <p:set>
                                      <p:cBhvr>
                                        <p:cTn id="14" dur="1" fill="hold">
                                          <p:stCondLst>
                                            <p:cond delay="0"/>
                                          </p:stCondLst>
                                        </p:cTn>
                                        <p:tgtEl>
                                          <p:spTgt spid="72"/>
                                        </p:tgtEl>
                                        <p:attrNameLst>
                                          <p:attrName>style.visibility</p:attrName>
                                        </p:attrNameLst>
                                      </p:cBhvr>
                                      <p:to>
                                        <p:strVal val="visible"/>
                                      </p:to>
                                    </p:set>
                                    <p:animEffect transition="in" filter="wipe(left)">
                                      <p:cBhvr>
                                        <p:cTn id="15" dur="500"/>
                                        <p:tgtEl>
                                          <p:spTgt spid="72"/>
                                        </p:tgtEl>
                                      </p:cBhvr>
                                    </p:animEffect>
                                  </p:childTnLst>
                                </p:cTn>
                              </p:par>
                            </p:childTnLst>
                          </p:cTn>
                        </p:par>
                      </p:childTnLst>
                    </p:cTn>
                  </p:par>
                  <p:par>
                    <p:cTn id="16" fill="hold" nodeType="clickPar">
                      <p:stCondLst>
                        <p:cond delay="indefinite"/>
                      </p:stCondLst>
                      <p:childTnLst>
                        <p:par>
                          <p:cTn id="17" fill="hold" nodeType="withGroup">
                            <p:stCondLst>
                              <p:cond delay="indefinite"/>
                            </p:stCondLst>
                          </p:cTn>
                        </p:par>
                        <p:par>
                          <p:cTn id="18" fill="hold" nodeType="afterGroup">
                            <p:stCondLst>
                              <p:cond delay="0"/>
                            </p:stCondLst>
                            <p:childTnLst>
                              <p:par>
                                <p:cTn id="19" presetID="22" presetClass="entr" presetSubtype="1" fill="hold" grpId="0" nodeType="clickEffect">
                                  <p:childTnLst>
                                    <p:set>
                                      <p:cBhvr>
                                        <p:cTn id="20" dur="1" fill="hold">
                                          <p:stCondLst>
                                            <p:cond delay="0"/>
                                          </p:stCondLst>
                                        </p:cTn>
                                        <p:tgtEl>
                                          <p:spTgt spid="73"/>
                                        </p:tgtEl>
                                        <p:attrNameLst>
                                          <p:attrName>style.visibility</p:attrName>
                                        </p:attrNameLst>
                                      </p:cBhvr>
                                      <p:to>
                                        <p:strVal val="visible"/>
                                      </p:to>
                                    </p:set>
                                    <p:animEffect transition="in" filter="wipe(up)">
                                      <p:cBhvr>
                                        <p:cTn id="21" dur="500"/>
                                        <p:tgtEl>
                                          <p:spTgt spid="73"/>
                                        </p:tgtEl>
                                      </p:cBhvr>
                                    </p:animEffect>
                                  </p:childTnLst>
                                </p:cTn>
                              </p:par>
                            </p:childTnLst>
                          </p:cTn>
                        </p:par>
                        <p:par>
                          <p:cTn id="22" fill="hold" nodeType="withGroup">
                            <p:stCondLst>
                              <p:cond delay="500"/>
                            </p:stCondLst>
                            <p:childTnLst>
                              <p:par>
                                <p:cTn id="23" presetID="14" presetClass="entr" presetSubtype="10" fill="hold" grpId="0" nodeType="afterEffect">
                                  <p:childTnLst>
                                    <p:set>
                                      <p:cBhvr>
                                        <p:cTn id="24" dur="1" fill="hold">
                                          <p:stCondLst>
                                            <p:cond delay="0"/>
                                          </p:stCondLst>
                                        </p:cTn>
                                        <p:tgtEl>
                                          <p:spTgt spid="77"/>
                                        </p:tgtEl>
                                        <p:attrNameLst>
                                          <p:attrName>style.visibility</p:attrName>
                                        </p:attrNameLst>
                                      </p:cBhvr>
                                      <p:to>
                                        <p:strVal val="visible"/>
                                      </p:to>
                                    </p:set>
                                    <p:animEffect transition="in" filter="randombar(horizontal)">
                                      <p:cBhvr>
                                        <p:cTn id="25" dur="500"/>
                                        <p:tgtEl>
                                          <p:spTgt spid="77"/>
                                        </p:tgtEl>
                                      </p:cBhvr>
                                    </p:animEffect>
                                  </p:childTnLst>
                                </p:cTn>
                              </p:par>
                            </p:childTnLst>
                          </p:cTn>
                        </p:par>
                      </p:childTnLst>
                    </p:cTn>
                  </p:par>
                  <p:par>
                    <p:cTn id="26" fill="hold" nodeType="clickPar">
                      <p:stCondLst>
                        <p:cond delay="indefinite"/>
                      </p:stCondLst>
                      <p:childTnLst>
                        <p:par>
                          <p:cTn id="27" fill="hold" nodeType="withGroup">
                            <p:stCondLst>
                              <p:cond delay="indefinite"/>
                            </p:stCondLst>
                          </p:cTn>
                        </p:par>
                      </p:childTnLst>
                    </p:cTn>
                  </p:par>
                  <p:par>
                    <p:cTn id="28" fill="hold" nodeType="clickPar">
                      <p:stCondLst>
                        <p:cond delay="indefinite"/>
                      </p:stCondLst>
                      <p:childTnLst>
                        <p:par>
                          <p:cTn id="29" fill="hold" nodeType="withGroup">
                            <p:stCondLst>
                              <p:cond delay="indefinite"/>
                            </p:stCondLst>
                          </p:cTn>
                        </p:par>
                      </p:childTnLst>
                    </p:cTn>
                  </p:par>
                  <p:par>
                    <p:cTn id="30" fill="hold" nodeType="clickPar">
                      <p:stCondLst>
                        <p:cond delay="indefinite"/>
                      </p:stCondLst>
                      <p:childTnLst>
                        <p:par>
                          <p:cTn id="31" fill="hold" nodeType="withGroup">
                            <p:stCondLst>
                              <p:cond delay="indefinite"/>
                            </p:stCondLst>
                          </p:cTn>
                        </p:par>
                      </p:childTnLst>
                    </p:cTn>
                  </p:par>
                  <p:par>
                    <p:cTn id="32" fill="hold">
                      <p:stCondLst>
                        <p:cond delay="indefinite"/>
                      </p:stCondLst>
                      <p:childTnLst>
                        <p:par>
                          <p:cTn id="33" fill="hold" nodeType="afterGroup">
                            <p:stCondLst>
                              <p:cond delay="0"/>
                            </p:stCondLst>
                            <p:childTnLst>
                              <p:par>
                                <p:cTn id="34" presetID="22" presetClass="entr" presetSubtype="4" fill="hold" grpId="0" nodeType="clickEffect">
                                  <p:childTnLst>
                                    <p:set>
                                      <p:cBhvr>
                                        <p:cTn id="35" dur="1" fill="hold">
                                          <p:stCondLst>
                                            <p:cond delay="0"/>
                                          </p:stCondLst>
                                        </p:cTn>
                                        <p:tgtEl>
                                          <p:spTgt spid="76"/>
                                        </p:tgtEl>
                                        <p:attrNameLst>
                                          <p:attrName>style.visibility</p:attrName>
                                        </p:attrNameLst>
                                      </p:cBhvr>
                                      <p:to>
                                        <p:strVal val="visible"/>
                                      </p:to>
                                    </p:set>
                                    <p:animEffect transition="in" filter="wipe(down)">
                                      <p:cBhvr>
                                        <p:cTn id="36" dur="500"/>
                                        <p:tgtEl>
                                          <p:spTgt spid="76"/>
                                        </p:tgtEl>
                                      </p:cBhvr>
                                    </p:animEffect>
                                  </p:childTnLst>
                                </p:cTn>
                              </p:par>
                            </p:childTnLst>
                          </p:cTn>
                        </p:par>
                        <p:par>
                          <p:cTn id="37" fill="hold" nodeType="withGroup">
                            <p:stCondLst>
                              <p:cond delay="500"/>
                            </p:stCondLst>
                            <p:childTnLst>
                              <p:par>
                                <p:cTn id="38" presetID="14" presetClass="entr" presetSubtype="10" fill="hold" grpId="0" nodeType="afterEffect">
                                  <p:childTnLst>
                                    <p:set>
                                      <p:cBhvr>
                                        <p:cTn id="39" dur="1" fill="hold">
                                          <p:stCondLst>
                                            <p:cond delay="0"/>
                                          </p:stCondLst>
                                        </p:cTn>
                                        <p:tgtEl>
                                          <p:spTgt spid="83"/>
                                        </p:tgtEl>
                                        <p:attrNameLst>
                                          <p:attrName>style.visibility</p:attrName>
                                        </p:attrNameLst>
                                      </p:cBhvr>
                                      <p:to>
                                        <p:strVal val="visible"/>
                                      </p:to>
                                    </p:set>
                                    <p:animEffect transition="in" filter="randombar(horizontal)">
                                      <p:cBhvr>
                                        <p:cTn id="40" dur="500"/>
                                        <p:tgtEl>
                                          <p:spTgt spid="83"/>
                                        </p:tgtEl>
                                      </p:cBhvr>
                                    </p:animEffect>
                                  </p:childTnLst>
                                </p:cTn>
                              </p:par>
                              <p:par>
                                <p:cTn id="41" presetID="2" presetClass="entr" presetSubtype="2" fill="hold" grpId="0" nodeType="withEffect">
                                  <p:childTnLst>
                                    <p:set>
                                      <p:cBhvr>
                                        <p:cTn id="42" dur="1" fill="hold">
                                          <p:stCondLst>
                                            <p:cond delay="0"/>
                                          </p:stCondLst>
                                        </p:cTn>
                                        <p:tgtEl>
                                          <p:spTgt spid="86"/>
                                        </p:tgtEl>
                                        <p:attrNameLst>
                                          <p:attrName>style.visibility</p:attrName>
                                        </p:attrNameLst>
                                      </p:cBhvr>
                                      <p:to>
                                        <p:strVal val="visible"/>
                                      </p:to>
                                    </p:set>
                                    <p:anim calcmode="lin" valueType="num">
                                      <p:cBhvr additive="base">
                                        <p:cTn id="43" dur="500" fill="hold"/>
                                        <p:tgtEl>
                                          <p:spTgt spid="86"/>
                                        </p:tgtEl>
                                        <p:attrNameLst>
                                          <p:attrName>ppt_x</p:attrName>
                                        </p:attrNameLst>
                                      </p:cBhvr>
                                      <p:tavLst>
                                        <p:tav tm="0">
                                          <p:val>
                                            <p:strVal val="1+#ppt_w/2"/>
                                          </p:val>
                                        </p:tav>
                                        <p:tav tm="100000">
                                          <p:val>
                                            <p:strVal val="#ppt_x"/>
                                          </p:val>
                                        </p:tav>
                                      </p:tavLst>
                                    </p:anim>
                                    <p:anim calcmode="lin" valueType="num">
                                      <p:cBhvr additive="base">
                                        <p:cTn id="44" dur="500" fill="hold"/>
                                        <p:tgtEl>
                                          <p:spTgt spid="86"/>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childTnLst>
                                    <p:set>
                                      <p:cBhvr>
                                        <p:cTn id="46" dur="1" fill="hold">
                                          <p:stCondLst>
                                            <p:cond delay="0"/>
                                          </p:stCondLst>
                                        </p:cTn>
                                        <p:tgtEl>
                                          <p:spTgt spid="88"/>
                                        </p:tgtEl>
                                        <p:attrNameLst>
                                          <p:attrName>style.visibility</p:attrName>
                                        </p:attrNameLst>
                                      </p:cBhvr>
                                      <p:to>
                                        <p:strVal val="visible"/>
                                      </p:to>
                                    </p:set>
                                    <p:anim calcmode="lin" valueType="num">
                                      <p:cBhvr additive="base">
                                        <p:cTn id="47" dur="500" fill="hold"/>
                                        <p:tgtEl>
                                          <p:spTgt spid="88"/>
                                        </p:tgtEl>
                                        <p:attrNameLst>
                                          <p:attrName>ppt_x</p:attrName>
                                        </p:attrNameLst>
                                      </p:cBhvr>
                                      <p:tavLst>
                                        <p:tav tm="0">
                                          <p:val>
                                            <p:strVal val="0-#ppt_w/2"/>
                                          </p:val>
                                        </p:tav>
                                        <p:tav tm="100000">
                                          <p:val>
                                            <p:strVal val="#ppt_x"/>
                                          </p:val>
                                        </p:tav>
                                      </p:tavLst>
                                    </p:anim>
                                    <p:anim calcmode="lin" valueType="num">
                                      <p:cBhvr additive="base">
                                        <p:cTn id="48" dur="500" fill="hold"/>
                                        <p:tgtEl>
                                          <p:spTgt spid="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animBg="1"/>
      <p:bldP spid="76" grpId="0" animBg="1"/>
      <p:bldP spid="77" grpId="0"/>
      <p:bldP spid="83" grpId="0"/>
      <p:bldP spid="86" grpId="0"/>
      <p:bldP spid="8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3398" y="425317"/>
            <a:ext cx="846443" cy="659285"/>
            <a:chOff x="5896029" y="567090"/>
            <a:chExt cx="2542304" cy="1980172"/>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6" name="文本框 5"/>
            <p:cNvSpPr txBox="1"/>
            <p:nvPr/>
          </p:nvSpPr>
          <p:spPr>
            <a:xfrm>
              <a:off x="6610899" y="1009427"/>
              <a:ext cx="1107126" cy="979299"/>
            </a:xfrm>
            <a:prstGeom prst="rect">
              <a:avLst/>
            </a:prstGeom>
            <a:noFill/>
          </p:spPr>
          <p:txBody>
            <a:bodyPr wrap="square" rtlCol="0">
              <a:spAutoFit/>
            </a:bodyPr>
            <a:lstStyle/>
            <a:p>
              <a:pPr algn="ctr">
                <a:lnSpc>
                  <a:spcPct val="150000"/>
                </a:lnSpc>
              </a:pPr>
              <a:r>
                <a:rPr lang="en-US" altLang="zh-CN" sz="1200" b="1">
                  <a:solidFill>
                    <a:schemeClr val="bg1"/>
                  </a:solidFill>
                  <a:latin typeface="方正兰亭粗黑简体" panose="02000000000000000000" pitchFamily="2" charset="-122"/>
                  <a:ea typeface="方正兰亭粗黑简体" panose="02000000000000000000" pitchFamily="2" charset="-122"/>
                </a:rPr>
                <a:t>02</a:t>
              </a:r>
              <a:endParaRPr lang="en-US" altLang="zh-CN" sz="825" b="1">
                <a:solidFill>
                  <a:schemeClr val="bg1"/>
                </a:solidFill>
                <a:latin typeface="方正兰亭粗黑简体" panose="02000000000000000000" pitchFamily="2" charset="-122"/>
                <a:ea typeface="方正兰亭粗黑简体" panose="02000000000000000000" pitchFamily="2" charset="-122"/>
              </a:endParaRPr>
            </a:p>
          </p:txBody>
        </p:sp>
        <p:sp>
          <p:nvSpPr>
            <p:cNvPr id="7" name="弧形 6"/>
            <p:cNvSpPr/>
            <p:nvPr/>
          </p:nvSpPr>
          <p:spPr>
            <a:xfrm rot="20705088">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sp>
        <p:nvSpPr>
          <p:cNvPr id="72" name="文本框 71"/>
          <p:cNvSpPr txBox="1"/>
          <p:nvPr/>
        </p:nvSpPr>
        <p:spPr>
          <a:xfrm>
            <a:off x="1041984" y="517240"/>
            <a:ext cx="2104064" cy="458908"/>
          </a:xfrm>
          <a:prstGeom prst="rect">
            <a:avLst/>
          </a:prstGeom>
          <a:noFill/>
        </p:spPr>
        <p:txBody>
          <a:bodyPr wrap="square" rtlCol="0">
            <a:spAutoFit/>
          </a:bodyPr>
          <a:lstStyle/>
          <a:p>
            <a:pPr>
              <a:lnSpc>
                <a:spcPct val="150000"/>
              </a:lnSpc>
            </a:pPr>
            <a:r>
              <a:rPr lang="zh-CN" altLang="en-US" sz="1800" dirty="0">
                <a:solidFill>
                  <a:schemeClr val="bg1"/>
                </a:solidFill>
                <a:latin typeface="微软雅黑" panose="020B0503020204020204" pitchFamily="34" charset="-122"/>
                <a:ea typeface="微软雅黑" panose="020B0503020204020204" pitchFamily="34" charset="-122"/>
              </a:rPr>
              <a:t> 继承</a:t>
            </a:r>
            <a:endParaRPr lang="en-US" altLang="zh-CN" sz="750" dirty="0">
              <a:solidFill>
                <a:schemeClr val="bg1"/>
              </a:solidFill>
              <a:latin typeface="微软雅黑" panose="020B0503020204020204" pitchFamily="34" charset="-122"/>
              <a:ea typeface="微软雅黑" panose="020B0503020204020204" pitchFamily="34" charset="-122"/>
            </a:endParaRPr>
          </a:p>
        </p:txBody>
      </p:sp>
      <p:sp>
        <p:nvSpPr>
          <p:cNvPr id="93" name="TextBox 5"/>
          <p:cNvSpPr txBox="1"/>
          <p:nvPr/>
        </p:nvSpPr>
        <p:spPr>
          <a:xfrm>
            <a:off x="270347" y="1659817"/>
            <a:ext cx="5411983" cy="2308324"/>
          </a:xfrm>
          <a:prstGeom prst="rect">
            <a:avLst/>
          </a:prstGeom>
          <a:noFill/>
        </p:spPr>
        <p:txBody>
          <a:bodyPr wrap="square" rtlCol="0">
            <a:spAutoFit/>
          </a:bodyPr>
          <a:lstStyle/>
          <a:p>
            <a:r>
              <a:rPr lang="en-US" altLang="zh-CN" sz="1200" dirty="0">
                <a:solidFill>
                  <a:schemeClr val="bg1"/>
                </a:solidFill>
                <a:latin typeface="微软雅黑" panose="020B0503020204020204" pitchFamily="34" charset="-122"/>
                <a:ea typeface="微软雅黑" panose="020B0503020204020204" pitchFamily="34" charset="-122"/>
              </a:rPr>
              <a:t>class </a:t>
            </a:r>
            <a:r>
              <a:rPr lang="zh-CN" altLang="en-US" sz="1200" dirty="0">
                <a:solidFill>
                  <a:schemeClr val="bg1"/>
                </a:solidFill>
                <a:latin typeface="微软雅黑" panose="020B0503020204020204" pitchFamily="34" charset="-122"/>
                <a:ea typeface="微软雅黑" panose="020B0503020204020204" pitchFamily="34" charset="-122"/>
              </a:rPr>
              <a:t>手雷</a:t>
            </a:r>
            <a:r>
              <a:rPr lang="en-US" altLang="zh-CN" sz="1200" dirty="0">
                <a:solidFill>
                  <a:schemeClr val="bg1"/>
                </a:solidFill>
                <a:latin typeface="微软雅黑" panose="020B0503020204020204" pitchFamily="34" charset="-122"/>
                <a:ea typeface="微软雅黑" panose="020B0503020204020204" pitchFamily="34" charset="-122"/>
              </a:rPr>
              <a:t>:</a:t>
            </a:r>
          </a:p>
          <a:p>
            <a:r>
              <a:rPr lang="en-US" altLang="zh-CN" sz="1200" dirty="0">
                <a:solidFill>
                  <a:schemeClr val="bg1"/>
                </a:solidFill>
                <a:latin typeface="微软雅黑" panose="020B0503020204020204" pitchFamily="34" charset="-122"/>
                <a:ea typeface="微软雅黑" panose="020B0503020204020204" pitchFamily="34" charset="-122"/>
              </a:rPr>
              <a:t>            def </a:t>
            </a:r>
            <a:r>
              <a:rPr lang="zh-CN" altLang="en-US" sz="1200" dirty="0">
                <a:solidFill>
                  <a:schemeClr val="bg1"/>
                </a:solidFill>
                <a:latin typeface="微软雅黑" panose="020B0503020204020204" pitchFamily="34" charset="-122"/>
                <a:ea typeface="微软雅黑" panose="020B0503020204020204" pitchFamily="34" charset="-122"/>
              </a:rPr>
              <a:t>爆炸</a:t>
            </a:r>
            <a:r>
              <a:rPr lang="en-US" altLang="zh-CN" sz="1200" dirty="0">
                <a:solidFill>
                  <a:schemeClr val="bg1"/>
                </a:solidFill>
                <a:latin typeface="微软雅黑" panose="020B0503020204020204" pitchFamily="34" charset="-122"/>
                <a:ea typeface="微软雅黑" panose="020B0503020204020204" pitchFamily="34" charset="-122"/>
              </a:rPr>
              <a:t>(</a:t>
            </a:r>
            <a:r>
              <a:rPr lang="zh-CN" altLang="en-US" sz="1200" dirty="0">
                <a:solidFill>
                  <a:schemeClr val="bg1"/>
                </a:solidFill>
                <a:latin typeface="微软雅黑" panose="020B0503020204020204" pitchFamily="34" charset="-122"/>
                <a:ea typeface="微软雅黑" panose="020B0503020204020204" pitchFamily="34" charset="-122"/>
              </a:rPr>
              <a:t>受害者</a:t>
            </a:r>
            <a:r>
              <a:rPr lang="en-US" altLang="zh-CN" sz="1200" dirty="0">
                <a:solidFill>
                  <a:schemeClr val="bg1"/>
                </a:solidFill>
                <a:latin typeface="微软雅黑" panose="020B0503020204020204" pitchFamily="34" charset="-122"/>
                <a:ea typeface="微软雅黑" panose="020B0503020204020204" pitchFamily="34" charset="-122"/>
              </a:rPr>
              <a:t>):</a:t>
            </a:r>
          </a:p>
          <a:p>
            <a:r>
              <a:rPr lang="en-US" altLang="zh-CN" sz="1200" dirty="0">
                <a:solidFill>
                  <a:schemeClr val="bg1"/>
                </a:solidFill>
                <a:latin typeface="微软雅黑" panose="020B0503020204020204" pitchFamily="34" charset="-122"/>
                <a:ea typeface="微软雅黑" panose="020B0503020204020204" pitchFamily="34" charset="-122"/>
              </a:rPr>
              <a:t>                </a:t>
            </a:r>
            <a:r>
              <a:rPr lang="zh-CN" altLang="en-US" sz="1200" dirty="0">
                <a:solidFill>
                  <a:schemeClr val="bg1"/>
                </a:solidFill>
                <a:latin typeface="微软雅黑" panose="020B0503020204020204" pitchFamily="34" charset="-122"/>
                <a:ea typeface="微软雅黑" panose="020B0503020204020204" pitchFamily="34" charset="-122"/>
              </a:rPr>
              <a:t>受害者</a:t>
            </a:r>
            <a:r>
              <a:rPr lang="en-US" altLang="zh-CN" sz="1200" dirty="0">
                <a:solidFill>
                  <a:schemeClr val="bg1"/>
                </a:solidFill>
                <a:latin typeface="微软雅黑" panose="020B0503020204020204" pitchFamily="34" charset="-122"/>
                <a:ea typeface="微软雅黑" panose="020B0503020204020204" pitchFamily="34" charset="-122"/>
              </a:rPr>
              <a:t>.</a:t>
            </a:r>
            <a:r>
              <a:rPr lang="zh-CN" altLang="en-US" sz="1200" dirty="0">
                <a:solidFill>
                  <a:schemeClr val="bg1"/>
                </a:solidFill>
                <a:latin typeface="微软雅黑" panose="020B0503020204020204" pitchFamily="34" charset="-122"/>
                <a:ea typeface="微软雅黑" panose="020B0503020204020204" pitchFamily="34" charset="-122"/>
              </a:rPr>
              <a:t>受伤</a:t>
            </a:r>
            <a:r>
              <a:rPr lang="en-US" altLang="zh-CN" sz="1200" dirty="0">
                <a:solidFill>
                  <a:schemeClr val="bg1"/>
                </a:solidFill>
                <a:latin typeface="微软雅黑" panose="020B0503020204020204" pitchFamily="34" charset="-122"/>
                <a:ea typeface="微软雅黑" panose="020B0503020204020204" pitchFamily="34" charset="-122"/>
              </a:rPr>
              <a:t>()        </a:t>
            </a:r>
          </a:p>
          <a:p>
            <a:r>
              <a:rPr lang="en-US" altLang="zh-CN" sz="1200" dirty="0">
                <a:solidFill>
                  <a:schemeClr val="bg1"/>
                </a:solidFill>
                <a:latin typeface="微软雅黑" panose="020B0503020204020204" pitchFamily="34" charset="-122"/>
                <a:ea typeface="微软雅黑" panose="020B0503020204020204" pitchFamily="34" charset="-122"/>
              </a:rPr>
              <a:t>class </a:t>
            </a:r>
            <a:r>
              <a:rPr lang="zh-CN" altLang="en-US" sz="1200" dirty="0">
                <a:solidFill>
                  <a:schemeClr val="bg1"/>
                </a:solidFill>
                <a:latin typeface="微软雅黑" panose="020B0503020204020204" pitchFamily="34" charset="-122"/>
                <a:ea typeface="微软雅黑" panose="020B0503020204020204" pitchFamily="34" charset="-122"/>
              </a:rPr>
              <a:t>受害者</a:t>
            </a:r>
            <a:r>
              <a:rPr lang="en-US" altLang="zh-CN" sz="1200" dirty="0">
                <a:solidFill>
                  <a:schemeClr val="bg1"/>
                </a:solidFill>
                <a:latin typeface="微软雅黑" panose="020B0503020204020204" pitchFamily="34" charset="-122"/>
                <a:ea typeface="微软雅黑" panose="020B0503020204020204" pitchFamily="34" charset="-122"/>
              </a:rPr>
              <a:t>:</a:t>
            </a:r>
          </a:p>
          <a:p>
            <a:r>
              <a:rPr lang="en-US" altLang="zh-CN" sz="1200" dirty="0">
                <a:solidFill>
                  <a:schemeClr val="bg1"/>
                </a:solidFill>
                <a:latin typeface="微软雅黑" panose="020B0503020204020204" pitchFamily="34" charset="-122"/>
                <a:ea typeface="微软雅黑" panose="020B0503020204020204" pitchFamily="34" charset="-122"/>
              </a:rPr>
              <a:t>            def </a:t>
            </a:r>
            <a:r>
              <a:rPr lang="zh-CN" altLang="en-US" sz="1200" dirty="0">
                <a:solidFill>
                  <a:schemeClr val="bg1"/>
                </a:solidFill>
                <a:latin typeface="微软雅黑" panose="020B0503020204020204" pitchFamily="34" charset="-122"/>
                <a:ea typeface="微软雅黑" panose="020B0503020204020204" pitchFamily="34" charset="-122"/>
              </a:rPr>
              <a:t>受伤</a:t>
            </a:r>
            <a:r>
              <a:rPr lang="en-US" altLang="zh-CN" sz="1200" dirty="0">
                <a:solidFill>
                  <a:schemeClr val="bg1"/>
                </a:solidFill>
                <a:latin typeface="微软雅黑" panose="020B0503020204020204" pitchFamily="34" charset="-122"/>
                <a:ea typeface="微软雅黑" panose="020B0503020204020204" pitchFamily="34" charset="-122"/>
              </a:rPr>
              <a:t>():                </a:t>
            </a:r>
          </a:p>
          <a:p>
            <a:r>
              <a:rPr lang="en-US" altLang="zh-CN" sz="1200" dirty="0">
                <a:solidFill>
                  <a:schemeClr val="bg1"/>
                </a:solidFill>
                <a:latin typeface="微软雅黑" panose="020B0503020204020204" pitchFamily="34" charset="-122"/>
                <a:ea typeface="微软雅黑" panose="020B0503020204020204" pitchFamily="34" charset="-122"/>
              </a:rPr>
              <a:t>	... </a:t>
            </a:r>
          </a:p>
          <a:p>
            <a:r>
              <a:rPr lang="en-US" altLang="zh-CN" sz="1200" dirty="0">
                <a:solidFill>
                  <a:schemeClr val="bg1"/>
                </a:solidFill>
                <a:latin typeface="微软雅黑" panose="020B0503020204020204" pitchFamily="34" charset="-122"/>
                <a:ea typeface="微软雅黑" panose="020B0503020204020204" pitchFamily="34" charset="-122"/>
              </a:rPr>
              <a:t>class </a:t>
            </a:r>
            <a:r>
              <a:rPr lang="zh-CN" altLang="en-US" sz="1200" dirty="0">
                <a:solidFill>
                  <a:schemeClr val="bg1"/>
                </a:solidFill>
                <a:latin typeface="微软雅黑" panose="020B0503020204020204" pitchFamily="34" charset="-122"/>
                <a:ea typeface="微软雅黑" panose="020B0503020204020204" pitchFamily="34" charset="-122"/>
              </a:rPr>
              <a:t>玩家</a:t>
            </a:r>
            <a:r>
              <a:rPr lang="en-US" altLang="zh-CN" sz="1200" dirty="0">
                <a:solidFill>
                  <a:schemeClr val="bg1"/>
                </a:solidFill>
                <a:latin typeface="微软雅黑" panose="020B0503020204020204" pitchFamily="34" charset="-122"/>
                <a:ea typeface="微软雅黑" panose="020B0503020204020204" pitchFamily="34" charset="-122"/>
              </a:rPr>
              <a:t>(</a:t>
            </a:r>
            <a:r>
              <a:rPr lang="zh-CN" altLang="en-US" sz="1200" dirty="0">
                <a:solidFill>
                  <a:schemeClr val="bg1"/>
                </a:solidFill>
                <a:latin typeface="微软雅黑" panose="020B0503020204020204" pitchFamily="34" charset="-122"/>
                <a:ea typeface="微软雅黑" panose="020B0503020204020204" pitchFamily="34" charset="-122"/>
              </a:rPr>
              <a:t>受害者</a:t>
            </a:r>
            <a:r>
              <a:rPr lang="en-US" altLang="zh-CN" sz="1200" dirty="0">
                <a:solidFill>
                  <a:schemeClr val="bg1"/>
                </a:solidFill>
                <a:latin typeface="微软雅黑" panose="020B0503020204020204" pitchFamily="34" charset="-122"/>
                <a:ea typeface="微软雅黑" panose="020B0503020204020204" pitchFamily="34" charset="-122"/>
              </a:rPr>
              <a:t>):</a:t>
            </a:r>
          </a:p>
          <a:p>
            <a:r>
              <a:rPr lang="en-US" altLang="zh-CN" sz="1200" dirty="0">
                <a:solidFill>
                  <a:schemeClr val="bg1"/>
                </a:solidFill>
                <a:latin typeface="微软雅黑" panose="020B0503020204020204" pitchFamily="34" charset="-122"/>
                <a:ea typeface="微软雅黑" panose="020B0503020204020204" pitchFamily="34" charset="-122"/>
              </a:rPr>
              <a:t>            def </a:t>
            </a:r>
            <a:r>
              <a:rPr lang="zh-CN" altLang="en-US" sz="1200" dirty="0">
                <a:solidFill>
                  <a:schemeClr val="bg1"/>
                </a:solidFill>
                <a:latin typeface="微软雅黑" panose="020B0503020204020204" pitchFamily="34" charset="-122"/>
                <a:ea typeface="微软雅黑" panose="020B0503020204020204" pitchFamily="34" charset="-122"/>
              </a:rPr>
              <a:t>受伤</a:t>
            </a:r>
            <a:r>
              <a:rPr lang="en-US" altLang="zh-CN" sz="1200" dirty="0">
                <a:solidFill>
                  <a:schemeClr val="bg1"/>
                </a:solidFill>
                <a:latin typeface="微软雅黑" panose="020B0503020204020204" pitchFamily="34" charset="-122"/>
                <a:ea typeface="微软雅黑" panose="020B0503020204020204" pitchFamily="34" charset="-122"/>
              </a:rPr>
              <a:t>():</a:t>
            </a:r>
          </a:p>
          <a:p>
            <a:r>
              <a:rPr lang="en-US" altLang="zh-CN" sz="1200" dirty="0">
                <a:solidFill>
                  <a:schemeClr val="bg1"/>
                </a:solidFill>
                <a:latin typeface="微软雅黑" panose="020B0503020204020204" pitchFamily="34" charset="-122"/>
                <a:ea typeface="微软雅黑" panose="020B0503020204020204" pitchFamily="34" charset="-122"/>
              </a:rPr>
              <a:t>                ...</a:t>
            </a:r>
          </a:p>
          <a:p>
            <a:r>
              <a:rPr lang="en-US" altLang="zh-CN" sz="1200" dirty="0">
                <a:solidFill>
                  <a:schemeClr val="bg1"/>
                </a:solidFill>
                <a:latin typeface="微软雅黑" panose="020B0503020204020204" pitchFamily="34" charset="-122"/>
                <a:ea typeface="微软雅黑" panose="020B0503020204020204" pitchFamily="34" charset="-122"/>
              </a:rPr>
              <a:t>class </a:t>
            </a:r>
            <a:r>
              <a:rPr lang="zh-CN" altLang="en-US" sz="1200" dirty="0">
                <a:solidFill>
                  <a:schemeClr val="bg1"/>
                </a:solidFill>
                <a:latin typeface="微软雅黑" panose="020B0503020204020204" pitchFamily="34" charset="-122"/>
                <a:ea typeface="微软雅黑" panose="020B0503020204020204" pitchFamily="34" charset="-122"/>
              </a:rPr>
              <a:t>敌人</a:t>
            </a:r>
            <a:r>
              <a:rPr lang="en-US" altLang="zh-CN" sz="1200" dirty="0">
                <a:solidFill>
                  <a:schemeClr val="bg1"/>
                </a:solidFill>
                <a:latin typeface="微软雅黑" panose="020B0503020204020204" pitchFamily="34" charset="-122"/>
                <a:ea typeface="微软雅黑" panose="020B0503020204020204" pitchFamily="34" charset="-122"/>
              </a:rPr>
              <a:t>(</a:t>
            </a:r>
            <a:r>
              <a:rPr lang="zh-CN" altLang="en-US" sz="1200" dirty="0">
                <a:solidFill>
                  <a:schemeClr val="bg1"/>
                </a:solidFill>
                <a:latin typeface="微软雅黑" panose="020B0503020204020204" pitchFamily="34" charset="-122"/>
                <a:ea typeface="微软雅黑" panose="020B0503020204020204" pitchFamily="34" charset="-122"/>
              </a:rPr>
              <a:t>受害者</a:t>
            </a:r>
            <a:r>
              <a:rPr lang="en-US" altLang="zh-CN" sz="1200" dirty="0">
                <a:solidFill>
                  <a:schemeClr val="bg1"/>
                </a:solidFill>
                <a:latin typeface="微软雅黑" panose="020B0503020204020204" pitchFamily="34" charset="-122"/>
                <a:ea typeface="微软雅黑" panose="020B0503020204020204" pitchFamily="34" charset="-122"/>
              </a:rPr>
              <a:t>):</a:t>
            </a:r>
          </a:p>
          <a:p>
            <a:r>
              <a:rPr lang="en-US" altLang="zh-CN" sz="1200" dirty="0">
                <a:solidFill>
                  <a:schemeClr val="bg1"/>
                </a:solidFill>
                <a:latin typeface="微软雅黑" panose="020B0503020204020204" pitchFamily="34" charset="-122"/>
                <a:ea typeface="微软雅黑" panose="020B0503020204020204" pitchFamily="34" charset="-122"/>
              </a:rPr>
              <a:t>            def </a:t>
            </a:r>
            <a:r>
              <a:rPr lang="zh-CN" altLang="en-US" sz="1200" dirty="0">
                <a:solidFill>
                  <a:schemeClr val="bg1"/>
                </a:solidFill>
                <a:latin typeface="微软雅黑" panose="020B0503020204020204" pitchFamily="34" charset="-122"/>
                <a:ea typeface="微软雅黑" panose="020B0503020204020204" pitchFamily="34" charset="-122"/>
              </a:rPr>
              <a:t>受伤</a:t>
            </a:r>
            <a:r>
              <a:rPr lang="en-US" altLang="zh-CN" sz="1200" dirty="0">
                <a:solidFill>
                  <a:schemeClr val="bg1"/>
                </a:solidFill>
                <a:latin typeface="微软雅黑" panose="020B0503020204020204" pitchFamily="34" charset="-122"/>
                <a:ea typeface="微软雅黑" panose="020B0503020204020204" pitchFamily="34" charset="-122"/>
              </a:rPr>
              <a:t>():</a:t>
            </a:r>
          </a:p>
          <a:p>
            <a:r>
              <a:rPr lang="en-US" altLang="zh-CN" sz="1200" dirty="0">
                <a:solidFill>
                  <a:schemeClr val="bg1"/>
                </a:solidFill>
                <a:latin typeface="微软雅黑" panose="020B0503020204020204" pitchFamily="34" charset="-122"/>
                <a:ea typeface="微软雅黑" panose="020B0503020204020204" pitchFamily="34" charset="-122"/>
              </a:rPr>
              <a:t>                ...</a:t>
            </a:r>
          </a:p>
        </p:txBody>
      </p:sp>
      <p:sp>
        <p:nvSpPr>
          <p:cNvPr id="2" name="文本框 1">
            <a:extLst>
              <a:ext uri="{FF2B5EF4-FFF2-40B4-BE49-F238E27FC236}">
                <a16:creationId xmlns:a16="http://schemas.microsoft.com/office/drawing/2014/main" id="{7EDF3F1B-CDB3-4703-A172-2156B74C7DD1}"/>
              </a:ext>
            </a:extLst>
          </p:cNvPr>
          <p:cNvSpPr txBox="1"/>
          <p:nvPr/>
        </p:nvSpPr>
        <p:spPr>
          <a:xfrm>
            <a:off x="4756355" y="1659817"/>
            <a:ext cx="3642851" cy="3208571"/>
          </a:xfrm>
          <a:prstGeom prst="rect">
            <a:avLst/>
          </a:prstGeom>
          <a:noFill/>
        </p:spPr>
        <p:txBody>
          <a:bodyPr wrap="square" rtlCol="0">
            <a:spAutoFit/>
          </a:bodyPr>
          <a:lstStyle/>
          <a:p>
            <a:r>
              <a:rPr lang="en-US" altLang="zh-CN" dirty="0">
                <a:solidFill>
                  <a:schemeClr val="bg1"/>
                </a:solidFill>
              </a:rPr>
              <a:t>class </a:t>
            </a:r>
            <a:r>
              <a:rPr lang="zh-CN" altLang="en-US" dirty="0">
                <a:solidFill>
                  <a:schemeClr val="bg1"/>
                </a:solidFill>
              </a:rPr>
              <a:t>图形管理器</a:t>
            </a:r>
            <a:r>
              <a:rPr lang="en-US" altLang="zh-CN" dirty="0">
                <a:solidFill>
                  <a:schemeClr val="bg1"/>
                </a:solidFill>
              </a:rPr>
              <a:t>:</a:t>
            </a:r>
          </a:p>
          <a:p>
            <a:r>
              <a:rPr lang="en-US" altLang="zh-CN" dirty="0">
                <a:solidFill>
                  <a:schemeClr val="bg1"/>
                </a:solidFill>
              </a:rPr>
              <a:t>            def __</a:t>
            </a:r>
            <a:r>
              <a:rPr lang="en-US" altLang="zh-CN" dirty="0" err="1">
                <a:solidFill>
                  <a:schemeClr val="bg1"/>
                </a:solidFill>
              </a:rPr>
              <a:t>init</a:t>
            </a:r>
            <a:r>
              <a:rPr lang="en-US" altLang="zh-CN" dirty="0">
                <a:solidFill>
                  <a:schemeClr val="bg1"/>
                </a:solidFill>
              </a:rPr>
              <a:t>__():</a:t>
            </a:r>
          </a:p>
          <a:p>
            <a:r>
              <a:rPr lang="en-US" altLang="zh-CN" dirty="0">
                <a:solidFill>
                  <a:schemeClr val="bg1"/>
                </a:solidFill>
              </a:rPr>
              <a:t>                self.</a:t>
            </a:r>
            <a:r>
              <a:rPr lang="zh-CN" altLang="en-US" dirty="0">
                <a:solidFill>
                  <a:schemeClr val="bg1"/>
                </a:solidFill>
              </a:rPr>
              <a:t>所有图形 </a:t>
            </a:r>
            <a:r>
              <a:rPr lang="en-US" altLang="zh-CN" dirty="0">
                <a:solidFill>
                  <a:schemeClr val="bg1"/>
                </a:solidFill>
              </a:rPr>
              <a:t>= []</a:t>
            </a:r>
          </a:p>
          <a:p>
            <a:r>
              <a:rPr lang="en-US" altLang="zh-CN" dirty="0">
                <a:solidFill>
                  <a:schemeClr val="bg1"/>
                </a:solidFill>
              </a:rPr>
              <a:t>            def </a:t>
            </a:r>
            <a:r>
              <a:rPr lang="zh-CN" altLang="en-US" dirty="0">
                <a:solidFill>
                  <a:schemeClr val="bg1"/>
                </a:solidFill>
              </a:rPr>
              <a:t>计算总面积</a:t>
            </a:r>
            <a:r>
              <a:rPr lang="en-US" altLang="zh-CN" dirty="0">
                <a:solidFill>
                  <a:schemeClr val="bg1"/>
                </a:solidFill>
              </a:rPr>
              <a:t>():</a:t>
            </a:r>
          </a:p>
          <a:p>
            <a:r>
              <a:rPr lang="en-US" altLang="zh-CN" dirty="0">
                <a:solidFill>
                  <a:schemeClr val="bg1"/>
                </a:solidFill>
              </a:rPr>
              <a:t>                for </a:t>
            </a:r>
            <a:r>
              <a:rPr lang="zh-CN" altLang="en-US" dirty="0">
                <a:solidFill>
                  <a:schemeClr val="bg1"/>
                </a:solidFill>
              </a:rPr>
              <a:t>图形 </a:t>
            </a:r>
            <a:r>
              <a:rPr lang="en-US" altLang="zh-CN" dirty="0">
                <a:solidFill>
                  <a:schemeClr val="bg1"/>
                </a:solidFill>
              </a:rPr>
              <a:t>in self.</a:t>
            </a:r>
            <a:r>
              <a:rPr lang="zh-CN" altLang="en-US" dirty="0">
                <a:solidFill>
                  <a:schemeClr val="bg1"/>
                </a:solidFill>
              </a:rPr>
              <a:t>所有图形</a:t>
            </a:r>
            <a:r>
              <a:rPr lang="en-US" altLang="zh-CN" dirty="0">
                <a:solidFill>
                  <a:schemeClr val="bg1"/>
                </a:solidFill>
              </a:rPr>
              <a:t>:</a:t>
            </a:r>
          </a:p>
          <a:p>
            <a:r>
              <a:rPr lang="en-US" altLang="zh-CN" dirty="0">
                <a:solidFill>
                  <a:schemeClr val="bg1"/>
                </a:solidFill>
              </a:rPr>
              <a:t>                    </a:t>
            </a:r>
            <a:r>
              <a:rPr lang="zh-CN" altLang="en-US" dirty="0">
                <a:solidFill>
                  <a:schemeClr val="bg1"/>
                </a:solidFill>
              </a:rPr>
              <a:t>累加 图形</a:t>
            </a:r>
            <a:r>
              <a:rPr lang="en-US" altLang="zh-CN" dirty="0">
                <a:solidFill>
                  <a:schemeClr val="bg1"/>
                </a:solidFill>
              </a:rPr>
              <a:t>.</a:t>
            </a:r>
            <a:r>
              <a:rPr lang="zh-CN" altLang="en-US" dirty="0">
                <a:solidFill>
                  <a:schemeClr val="bg1"/>
                </a:solidFill>
              </a:rPr>
              <a:t>获取面积</a:t>
            </a:r>
            <a:r>
              <a:rPr lang="en-US" altLang="zh-CN" dirty="0">
                <a:solidFill>
                  <a:schemeClr val="bg1"/>
                </a:solidFill>
              </a:rPr>
              <a:t>()</a:t>
            </a:r>
          </a:p>
          <a:p>
            <a:r>
              <a:rPr lang="en-US" altLang="zh-CN" dirty="0">
                <a:solidFill>
                  <a:schemeClr val="bg1"/>
                </a:solidFill>
              </a:rPr>
              <a:t>class </a:t>
            </a:r>
            <a:r>
              <a:rPr lang="zh-CN" altLang="en-US" dirty="0">
                <a:solidFill>
                  <a:schemeClr val="bg1"/>
                </a:solidFill>
              </a:rPr>
              <a:t>图形</a:t>
            </a:r>
            <a:r>
              <a:rPr lang="en-US" altLang="zh-CN" dirty="0">
                <a:solidFill>
                  <a:schemeClr val="bg1"/>
                </a:solidFill>
              </a:rPr>
              <a:t>:</a:t>
            </a:r>
          </a:p>
          <a:p>
            <a:r>
              <a:rPr lang="en-US" altLang="zh-CN" dirty="0">
                <a:solidFill>
                  <a:schemeClr val="bg1"/>
                </a:solidFill>
              </a:rPr>
              <a:t>            def </a:t>
            </a:r>
            <a:r>
              <a:rPr lang="zh-CN" altLang="en-US" dirty="0">
                <a:solidFill>
                  <a:schemeClr val="bg1"/>
                </a:solidFill>
              </a:rPr>
              <a:t>获取面积</a:t>
            </a:r>
            <a:r>
              <a:rPr lang="en-US" altLang="zh-CN" dirty="0">
                <a:solidFill>
                  <a:schemeClr val="bg1"/>
                </a:solidFill>
              </a:rPr>
              <a:t>():</a:t>
            </a:r>
          </a:p>
          <a:p>
            <a:r>
              <a:rPr lang="en-US" altLang="zh-CN" dirty="0">
                <a:solidFill>
                  <a:schemeClr val="bg1"/>
                </a:solidFill>
              </a:rPr>
              <a:t>                ... </a:t>
            </a:r>
          </a:p>
          <a:p>
            <a:r>
              <a:rPr lang="en-US" altLang="zh-CN" dirty="0">
                <a:solidFill>
                  <a:schemeClr val="bg1"/>
                </a:solidFill>
              </a:rPr>
              <a:t>class </a:t>
            </a:r>
            <a:r>
              <a:rPr lang="zh-CN" altLang="en-US" dirty="0">
                <a:solidFill>
                  <a:schemeClr val="bg1"/>
                </a:solidFill>
              </a:rPr>
              <a:t>圆形</a:t>
            </a:r>
            <a:r>
              <a:rPr lang="en-US" altLang="zh-CN" dirty="0">
                <a:solidFill>
                  <a:schemeClr val="bg1"/>
                </a:solidFill>
              </a:rPr>
              <a:t>(</a:t>
            </a:r>
            <a:r>
              <a:rPr lang="zh-CN" altLang="en-US" dirty="0">
                <a:solidFill>
                  <a:schemeClr val="bg1"/>
                </a:solidFill>
              </a:rPr>
              <a:t>图形</a:t>
            </a:r>
            <a:r>
              <a:rPr lang="en-US" altLang="zh-CN" dirty="0">
                <a:solidFill>
                  <a:schemeClr val="bg1"/>
                </a:solidFill>
              </a:rPr>
              <a:t>):</a:t>
            </a:r>
          </a:p>
          <a:p>
            <a:r>
              <a:rPr lang="en-US" altLang="zh-CN" dirty="0">
                <a:solidFill>
                  <a:schemeClr val="bg1"/>
                </a:solidFill>
              </a:rPr>
              <a:t>            def </a:t>
            </a:r>
            <a:r>
              <a:rPr lang="zh-CN" altLang="en-US" dirty="0">
                <a:solidFill>
                  <a:schemeClr val="bg1"/>
                </a:solidFill>
              </a:rPr>
              <a:t>获取面积</a:t>
            </a:r>
            <a:r>
              <a:rPr lang="en-US" altLang="zh-CN" dirty="0">
                <a:solidFill>
                  <a:schemeClr val="bg1"/>
                </a:solidFill>
              </a:rPr>
              <a:t>():</a:t>
            </a:r>
          </a:p>
          <a:p>
            <a:r>
              <a:rPr lang="en-US" altLang="zh-CN" dirty="0">
                <a:solidFill>
                  <a:schemeClr val="bg1"/>
                </a:solidFill>
              </a:rPr>
              <a:t>                ...        </a:t>
            </a:r>
          </a:p>
          <a:p>
            <a:r>
              <a:rPr lang="en-US" altLang="zh-CN" dirty="0">
                <a:solidFill>
                  <a:schemeClr val="bg1"/>
                </a:solidFill>
              </a:rPr>
              <a:t>class </a:t>
            </a:r>
            <a:r>
              <a:rPr lang="zh-CN" altLang="en-US" dirty="0">
                <a:solidFill>
                  <a:schemeClr val="bg1"/>
                </a:solidFill>
              </a:rPr>
              <a:t>矩形</a:t>
            </a:r>
            <a:r>
              <a:rPr lang="en-US" altLang="zh-CN" dirty="0">
                <a:solidFill>
                  <a:schemeClr val="bg1"/>
                </a:solidFill>
              </a:rPr>
              <a:t>(</a:t>
            </a:r>
            <a:r>
              <a:rPr lang="zh-CN" altLang="en-US" dirty="0">
                <a:solidFill>
                  <a:schemeClr val="bg1"/>
                </a:solidFill>
              </a:rPr>
              <a:t>图形</a:t>
            </a:r>
            <a:r>
              <a:rPr lang="en-US" altLang="zh-CN" dirty="0">
                <a:solidFill>
                  <a:schemeClr val="bg1"/>
                </a:solidFill>
              </a:rPr>
              <a:t>):</a:t>
            </a:r>
          </a:p>
          <a:p>
            <a:r>
              <a:rPr lang="en-US" altLang="zh-CN" dirty="0">
                <a:solidFill>
                  <a:schemeClr val="bg1"/>
                </a:solidFill>
              </a:rPr>
              <a:t>            def </a:t>
            </a:r>
            <a:r>
              <a:rPr lang="zh-CN" altLang="en-US" dirty="0">
                <a:solidFill>
                  <a:schemeClr val="bg1"/>
                </a:solidFill>
              </a:rPr>
              <a:t>获取面积</a:t>
            </a:r>
            <a:r>
              <a:rPr lang="en-US" altLang="zh-CN" dirty="0">
                <a:solidFill>
                  <a:schemeClr val="bg1"/>
                </a:solidFill>
              </a:rPr>
              <a:t>():</a:t>
            </a:r>
          </a:p>
          <a:p>
            <a:r>
              <a:rPr lang="en-US" altLang="zh-CN" dirty="0">
                <a:solidFill>
                  <a:schemeClr val="bg1"/>
                </a:solidFill>
              </a:rPr>
              <a:t>                ...</a:t>
            </a:r>
            <a:endParaRPr lang="zh-CN" altLang="en-US" dirty="0">
              <a:solidFill>
                <a:schemeClr val="bg1"/>
              </a:solidFill>
            </a:endParaRPr>
          </a:p>
        </p:txBody>
      </p:sp>
    </p:spTree>
    <p:extLst>
      <p:ext uri="{BB962C8B-B14F-4D97-AF65-F5344CB8AC3E}">
        <p14:creationId xmlns:p14="http://schemas.microsoft.com/office/powerpoint/2010/main" val="45411150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p15="http://schemas.microsoft.com/office/powerpoint/2012/main"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53" presetClass="entr" presetSubtype="0" fill="hold" nodeType="clickEffec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nodeType="clickPar">
                      <p:stCondLst>
                        <p:cond delay="indefinite"/>
                      </p:stCondLst>
                      <p:childTnLst>
                        <p:par>
                          <p:cTn id="11" fill="hold" nodeType="withGroup">
                            <p:stCondLst>
                              <p:cond delay="indefinite"/>
                            </p:stCondLst>
                          </p:cTn>
                        </p:par>
                        <p:par>
                          <p:cTn id="12" fill="hold" nodeType="afterGroup">
                            <p:stCondLst>
                              <p:cond delay="0"/>
                            </p:stCondLst>
                            <p:childTnLst>
                              <p:par>
                                <p:cTn id="13" presetID="22" presetClass="entr" presetSubtype="8" fill="hold" grpId="0" nodeType="clickEffect">
                                  <p:childTnLst>
                                    <p:set>
                                      <p:cBhvr>
                                        <p:cTn id="14" dur="1" fill="hold">
                                          <p:stCondLst>
                                            <p:cond delay="0"/>
                                          </p:stCondLst>
                                        </p:cTn>
                                        <p:tgtEl>
                                          <p:spTgt spid="72"/>
                                        </p:tgtEl>
                                        <p:attrNameLst>
                                          <p:attrName>style.visibility</p:attrName>
                                        </p:attrNameLst>
                                      </p:cBhvr>
                                      <p:to>
                                        <p:strVal val="visible"/>
                                      </p:to>
                                    </p:set>
                                    <p:animEffect transition="in" filter="wipe(left)">
                                      <p:cBhvr>
                                        <p:cTn id="15" dur="500"/>
                                        <p:tgtEl>
                                          <p:spTgt spid="72"/>
                                        </p:tgtEl>
                                      </p:cBhvr>
                                    </p:animEffect>
                                  </p:childTnLst>
                                </p:cTn>
                              </p:par>
                            </p:childTnLst>
                          </p:cTn>
                        </p:par>
                      </p:childTnLst>
                    </p:cTn>
                  </p:par>
                  <p:par>
                    <p:cTn id="16" fill="hold" nodeType="clickPar">
                      <p:stCondLst>
                        <p:cond delay="indefinite"/>
                      </p:stCondLst>
                      <p:childTnLst>
                        <p:par>
                          <p:cTn id="17" fill="hold" nodeType="withGroup">
                            <p:stCondLst>
                              <p:cond delay="indefinite"/>
                            </p:stCondLst>
                          </p:cTn>
                        </p:par>
                        <p:par>
                          <p:cTn id="18" fill="hold" nodeType="withGroup">
                            <p:stCondLst>
                              <p:cond delay="indefinite"/>
                            </p:stCondLst>
                            <p:childTnLst>
                              <p:par>
                                <p:cTn id="19" presetID="12" presetClass="entr" presetSubtype="8" fill="hold" grpId="0" nodeType="afterEffect">
                                  <p:childTnLst>
                                    <p:set>
                                      <p:cBhvr>
                                        <p:cTn id="20" dur="1" fill="hold">
                                          <p:stCondLst>
                                            <p:cond delay="0"/>
                                          </p:stCondLst>
                                        </p:cTn>
                                        <p:tgtEl>
                                          <p:spTgt spid="93"/>
                                        </p:tgtEl>
                                        <p:attrNameLst>
                                          <p:attrName>style.visibility</p:attrName>
                                        </p:attrNameLst>
                                      </p:cBhvr>
                                      <p:to>
                                        <p:strVal val="visible"/>
                                      </p:to>
                                    </p:set>
                                    <p:anim calcmode="lin" valueType="num">
                                      <p:cBhvr additive="base">
                                        <p:cTn id="21" dur="1000"/>
                                        <p:tgtEl>
                                          <p:spTgt spid="93"/>
                                        </p:tgtEl>
                                        <p:attrNameLst>
                                          <p:attrName>ppt_x</p:attrName>
                                        </p:attrNameLst>
                                      </p:cBhvr>
                                      <p:tavLst>
                                        <p:tav tm="0">
                                          <p:val>
                                            <p:strVal val="#ppt_x-#ppt_w*1.125000"/>
                                          </p:val>
                                        </p:tav>
                                        <p:tav tm="100000">
                                          <p:val>
                                            <p:strVal val="#ppt_x"/>
                                          </p:val>
                                        </p:tav>
                                      </p:tavLst>
                                    </p:anim>
                                    <p:animEffect transition="in" filter="wipe(right)">
                                      <p:cBhvr>
                                        <p:cTn id="22" dur="1000"/>
                                        <p:tgtEl>
                                          <p:spTgt spid="93"/>
                                        </p:tgtEl>
                                      </p:cBhvr>
                                    </p:animEffect>
                                  </p:childTnLst>
                                </p:cTn>
                              </p:par>
                            </p:childTnLst>
                          </p:cTn>
                        </p:par>
                      </p:childTnLst>
                    </p:cTn>
                  </p:par>
                  <p:par>
                    <p:cTn id="23" fill="hold" nodeType="clickPar">
                      <p:stCondLst>
                        <p:cond delay="indefinite"/>
                      </p:stCondLst>
                      <p:childTnLst>
                        <p:par>
                          <p:cTn id="24" fill="hold" nodeType="withGroup">
                            <p:stCondLst>
                              <p:cond delay="indefinite"/>
                            </p:stCondLst>
                          </p:cTn>
                        </p:par>
                      </p:childTnLst>
                    </p:cTn>
                  </p:par>
                  <p:par>
                    <p:cTn id="25" fill="hold" nodeType="clickPar">
                      <p:stCondLst>
                        <p:cond delay="indefinite"/>
                      </p:stCondLst>
                      <p:childTnLst>
                        <p:par>
                          <p:cTn id="26" fill="hold" nodeType="withGroup">
                            <p:stCondLst>
                              <p:cond delay="indefinite"/>
                            </p:stCondLst>
                          </p:cTn>
                        </p:par>
                      </p:childTnLst>
                    </p:cTn>
                  </p:par>
                  <p:par>
                    <p:cTn id="27" fill="hold" nodeType="clickPar">
                      <p:stCondLst>
                        <p:cond delay="indefinite"/>
                      </p:stCondLst>
                      <p:childTnLst>
                        <p:par>
                          <p:cTn id="28" fill="hold" nodeType="withGroup">
                            <p:stCondLst>
                              <p:cond delay="indefinite"/>
                            </p:stCondLst>
                          </p:cTn>
                        </p:par>
                      </p:childTnLst>
                    </p:cTn>
                  </p:par>
                </p:childTnLst>
              </p:cTn>
              <p:prevCondLst>
                <p:cond evt="onPrev" delay="0">
                  <p:tgtEl>
                    <p:sldTgt/>
                  </p:tgtEl>
                </p:cond>
              </p:prevCondLst>
              <p:nextCondLst>
                <p:cond evt="onNext" delay="0">
                  <p:tgtEl>
                    <p:sldTgt/>
                  </p:tgtEl>
                </p:cond>
              </p:nextCondLst>
            </p:seq>
          </p:childTnLst>
        </p:cTn>
      </p:par>
    </p:tnLst>
    <p:bldLst>
      <p:bldP spid="72" grpId="0"/>
      <p:bldP spid="9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1"/>
          <p:cNvGrpSpPr/>
          <p:nvPr/>
        </p:nvGrpSpPr>
        <p:grpSpPr>
          <a:xfrm>
            <a:off x="-360" y="0"/>
            <a:ext cx="9214920" cy="5199840"/>
            <a:chOff x="-360" y="0"/>
            <a:chExt cx="9214920" cy="5199840"/>
          </a:xfrm>
        </p:grpSpPr>
        <p:pic>
          <p:nvPicPr>
            <p:cNvPr id="89" name="图片 4"/>
            <p:cNvPicPr/>
            <p:nvPr/>
          </p:nvPicPr>
          <p:blipFill>
            <a:blip r:embed="rId3"/>
            <a:stretch/>
          </p:blipFill>
          <p:spPr>
            <a:xfrm>
              <a:off x="0" y="0"/>
              <a:ext cx="9201240" cy="5199840"/>
            </a:xfrm>
            <a:prstGeom prst="rect">
              <a:avLst/>
            </a:prstGeom>
            <a:ln>
              <a:noFill/>
            </a:ln>
          </p:spPr>
        </p:pic>
        <p:pic>
          <p:nvPicPr>
            <p:cNvPr id="90" name="图片 5"/>
            <p:cNvPicPr/>
            <p:nvPr/>
          </p:nvPicPr>
          <p:blipFill>
            <a:blip r:embed="rId4"/>
            <a:stretch/>
          </p:blipFill>
          <p:spPr>
            <a:xfrm>
              <a:off x="-360" y="0"/>
              <a:ext cx="9214920" cy="5182560"/>
            </a:xfrm>
            <a:prstGeom prst="rect">
              <a:avLst/>
            </a:prstGeom>
            <a:ln>
              <a:noFill/>
            </a:ln>
          </p:spPr>
        </p:pic>
      </p:grpSp>
      <p:grpSp>
        <p:nvGrpSpPr>
          <p:cNvPr id="91" name="Group 2"/>
          <p:cNvGrpSpPr/>
          <p:nvPr/>
        </p:nvGrpSpPr>
        <p:grpSpPr>
          <a:xfrm>
            <a:off x="1129680" y="3258000"/>
            <a:ext cx="1181160" cy="1180080"/>
            <a:chOff x="1129680" y="3258000"/>
            <a:chExt cx="1181160" cy="1180080"/>
          </a:xfrm>
        </p:grpSpPr>
        <p:pic>
          <p:nvPicPr>
            <p:cNvPr id="92" name="图片 7"/>
            <p:cNvPicPr/>
            <p:nvPr/>
          </p:nvPicPr>
          <p:blipFill>
            <a:blip r:embed="rId5"/>
            <a:stretch/>
          </p:blipFill>
          <p:spPr>
            <a:xfrm>
              <a:off x="1176120" y="3307320"/>
              <a:ext cx="1087920" cy="1086840"/>
            </a:xfrm>
            <a:prstGeom prst="rect">
              <a:avLst/>
            </a:prstGeom>
            <a:ln>
              <a:noFill/>
            </a:ln>
          </p:spPr>
        </p:pic>
        <p:grpSp>
          <p:nvGrpSpPr>
            <p:cNvPr id="93" name="Group 3"/>
            <p:cNvGrpSpPr/>
            <p:nvPr/>
          </p:nvGrpSpPr>
          <p:grpSpPr>
            <a:xfrm>
              <a:off x="1129680" y="3258000"/>
              <a:ext cx="1181160" cy="1180080"/>
              <a:chOff x="1129680" y="3258000"/>
              <a:chExt cx="1181160" cy="1180080"/>
            </a:xfrm>
          </p:grpSpPr>
          <p:sp>
            <p:nvSpPr>
              <p:cNvPr id="94" name="CustomShape 4"/>
              <p:cNvSpPr/>
              <p:nvPr/>
            </p:nvSpPr>
            <p:spPr>
              <a:xfrm>
                <a:off x="1137960" y="3267720"/>
                <a:ext cx="1163880" cy="1163880"/>
              </a:xfrm>
              <a:prstGeom prst="star16">
                <a:avLst>
                  <a:gd name="adj" fmla="val 49459"/>
                </a:avLst>
              </a:prstGeom>
              <a:noFill/>
              <a:ln w="6480">
                <a:solidFill>
                  <a:srgbClr val="9D8199"/>
                </a:solidFill>
              </a:ln>
            </p:spPr>
            <p:style>
              <a:lnRef idx="2">
                <a:schemeClr val="accent1">
                  <a:shade val="50000"/>
                </a:schemeClr>
              </a:lnRef>
              <a:fillRef idx="1">
                <a:schemeClr val="accent1"/>
              </a:fillRef>
              <a:effectRef idx="0">
                <a:schemeClr val="accent1"/>
              </a:effectRef>
              <a:fontRef idx="minor"/>
            </p:style>
          </p:sp>
          <p:grpSp>
            <p:nvGrpSpPr>
              <p:cNvPr id="95" name="Group 5"/>
              <p:cNvGrpSpPr/>
              <p:nvPr/>
            </p:nvGrpSpPr>
            <p:grpSpPr>
              <a:xfrm>
                <a:off x="1129680" y="3258000"/>
                <a:ext cx="1181160" cy="1180080"/>
                <a:chOff x="1129680" y="3258000"/>
                <a:chExt cx="1181160" cy="1180080"/>
              </a:xfrm>
            </p:grpSpPr>
            <p:sp>
              <p:nvSpPr>
                <p:cNvPr id="96" name="CustomShape 6"/>
                <p:cNvSpPr/>
                <p:nvPr/>
              </p:nvSpPr>
              <p:spPr>
                <a:xfrm>
                  <a:off x="1488960" y="3302280"/>
                  <a:ext cx="15480" cy="1548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97" name="CustomShape 7"/>
                <p:cNvSpPr/>
                <p:nvPr/>
              </p:nvSpPr>
              <p:spPr>
                <a:xfrm>
                  <a:off x="1713600" y="3258000"/>
                  <a:ext cx="15480" cy="1548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98" name="CustomShape 8"/>
                <p:cNvSpPr/>
                <p:nvPr/>
              </p:nvSpPr>
              <p:spPr>
                <a:xfrm>
                  <a:off x="1939680" y="3302280"/>
                  <a:ext cx="15480" cy="1548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99" name="CustomShape 9"/>
                <p:cNvSpPr/>
                <p:nvPr/>
              </p:nvSpPr>
              <p:spPr>
                <a:xfrm>
                  <a:off x="2122560" y="3428640"/>
                  <a:ext cx="15480" cy="1548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100" name="CustomShape 10"/>
                <p:cNvSpPr/>
                <p:nvPr/>
              </p:nvSpPr>
              <p:spPr>
                <a:xfrm>
                  <a:off x="1301760" y="3427560"/>
                  <a:ext cx="15480" cy="1548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101" name="CustomShape 11"/>
                <p:cNvSpPr/>
                <p:nvPr/>
              </p:nvSpPr>
              <p:spPr>
                <a:xfrm>
                  <a:off x="1173960" y="3618000"/>
                  <a:ext cx="15480" cy="1548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102" name="CustomShape 12"/>
                <p:cNvSpPr/>
                <p:nvPr/>
              </p:nvSpPr>
              <p:spPr>
                <a:xfrm>
                  <a:off x="2251440" y="3618000"/>
                  <a:ext cx="15480" cy="1548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103" name="CustomShape 13"/>
                <p:cNvSpPr/>
                <p:nvPr/>
              </p:nvSpPr>
              <p:spPr>
                <a:xfrm>
                  <a:off x="2295360" y="3837600"/>
                  <a:ext cx="15480" cy="1548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104" name="CustomShape 14"/>
                <p:cNvSpPr/>
                <p:nvPr/>
              </p:nvSpPr>
              <p:spPr>
                <a:xfrm>
                  <a:off x="1129680" y="3837600"/>
                  <a:ext cx="15480" cy="1548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105" name="CustomShape 15"/>
                <p:cNvSpPr/>
                <p:nvPr/>
              </p:nvSpPr>
              <p:spPr>
                <a:xfrm>
                  <a:off x="1177920" y="4074480"/>
                  <a:ext cx="15480" cy="1548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106" name="CustomShape 16"/>
                <p:cNvSpPr/>
                <p:nvPr/>
              </p:nvSpPr>
              <p:spPr>
                <a:xfrm>
                  <a:off x="2246400" y="4068360"/>
                  <a:ext cx="15480" cy="1548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107" name="CustomShape 17"/>
                <p:cNvSpPr/>
                <p:nvPr/>
              </p:nvSpPr>
              <p:spPr>
                <a:xfrm>
                  <a:off x="2124720" y="4254120"/>
                  <a:ext cx="15480" cy="1548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108" name="CustomShape 18"/>
                <p:cNvSpPr/>
                <p:nvPr/>
              </p:nvSpPr>
              <p:spPr>
                <a:xfrm>
                  <a:off x="1301760" y="4253040"/>
                  <a:ext cx="15480" cy="1548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109" name="CustomShape 19"/>
                <p:cNvSpPr/>
                <p:nvPr/>
              </p:nvSpPr>
              <p:spPr>
                <a:xfrm>
                  <a:off x="1488960" y="4376880"/>
                  <a:ext cx="15480" cy="1548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110" name="CustomShape 20"/>
                <p:cNvSpPr/>
                <p:nvPr/>
              </p:nvSpPr>
              <p:spPr>
                <a:xfrm>
                  <a:off x="1939680" y="4376520"/>
                  <a:ext cx="15480" cy="1548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111" name="CustomShape 21"/>
                <p:cNvSpPr/>
                <p:nvPr/>
              </p:nvSpPr>
              <p:spPr>
                <a:xfrm>
                  <a:off x="1713600" y="4422600"/>
                  <a:ext cx="15480" cy="1548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112" name="CustomShape 22"/>
                <p:cNvSpPr/>
                <p:nvPr/>
              </p:nvSpPr>
              <p:spPr>
                <a:xfrm>
                  <a:off x="1618560" y="3640320"/>
                  <a:ext cx="15480" cy="1548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113" name="CustomShape 23"/>
                <p:cNvSpPr/>
                <p:nvPr/>
              </p:nvSpPr>
              <p:spPr>
                <a:xfrm>
                  <a:off x="1317600" y="3574080"/>
                  <a:ext cx="15480" cy="1548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114" name="CustomShape 24"/>
                <p:cNvSpPr/>
                <p:nvPr/>
              </p:nvSpPr>
              <p:spPr>
                <a:xfrm>
                  <a:off x="1977480" y="3621600"/>
                  <a:ext cx="15480" cy="1548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115" name="CustomShape 25"/>
                <p:cNvSpPr/>
                <p:nvPr/>
              </p:nvSpPr>
              <p:spPr>
                <a:xfrm>
                  <a:off x="1827360" y="3394080"/>
                  <a:ext cx="15480" cy="1548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116" name="CustomShape 26"/>
                <p:cNvSpPr/>
                <p:nvPr/>
              </p:nvSpPr>
              <p:spPr>
                <a:xfrm>
                  <a:off x="1364040" y="4128480"/>
                  <a:ext cx="15480" cy="1548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117" name="CustomShape 27"/>
                <p:cNvSpPr/>
                <p:nvPr/>
              </p:nvSpPr>
              <p:spPr>
                <a:xfrm>
                  <a:off x="1528200" y="3825720"/>
                  <a:ext cx="15480" cy="1548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118" name="CustomShape 28"/>
                <p:cNvSpPr/>
                <p:nvPr/>
              </p:nvSpPr>
              <p:spPr>
                <a:xfrm>
                  <a:off x="1811520" y="4311360"/>
                  <a:ext cx="15480" cy="1548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119" name="CustomShape 29"/>
                <p:cNvSpPr/>
                <p:nvPr/>
              </p:nvSpPr>
              <p:spPr>
                <a:xfrm>
                  <a:off x="2143440" y="3819240"/>
                  <a:ext cx="15480" cy="1548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grpSp>
          <p:sp>
            <p:nvSpPr>
              <p:cNvPr id="120" name="Line 30"/>
              <p:cNvSpPr/>
              <p:nvPr/>
            </p:nvSpPr>
            <p:spPr>
              <a:xfrm>
                <a:off x="1721520" y="3273840"/>
                <a:ext cx="113760" cy="11988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121" name="Line 31"/>
              <p:cNvSpPr/>
              <p:nvPr/>
            </p:nvSpPr>
            <p:spPr>
              <a:xfrm>
                <a:off x="1502280" y="3315960"/>
                <a:ext cx="325080" cy="8568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122" name="Line 32"/>
              <p:cNvSpPr/>
              <p:nvPr/>
            </p:nvSpPr>
            <p:spPr>
              <a:xfrm flipV="1">
                <a:off x="1325520" y="3318120"/>
                <a:ext cx="171360" cy="25560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123" name="Line 33"/>
              <p:cNvSpPr/>
              <p:nvPr/>
            </p:nvSpPr>
            <p:spPr>
              <a:xfrm flipH="1">
                <a:off x="1721520" y="4324680"/>
                <a:ext cx="92160" cy="9792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124" name="Line 34"/>
              <p:cNvSpPr/>
              <p:nvPr/>
            </p:nvSpPr>
            <p:spPr>
              <a:xfrm flipV="1">
                <a:off x="1189800" y="3581640"/>
                <a:ext cx="127800" cy="4428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125" name="Line 35"/>
              <p:cNvSpPr/>
              <p:nvPr/>
            </p:nvSpPr>
            <p:spPr>
              <a:xfrm>
                <a:off x="1333440" y="3581640"/>
                <a:ext cx="285120" cy="6660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126" name="Line 36"/>
              <p:cNvSpPr/>
              <p:nvPr/>
            </p:nvSpPr>
            <p:spPr>
              <a:xfrm flipV="1">
                <a:off x="1626480" y="3409560"/>
                <a:ext cx="208800" cy="23076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127" name="Line 37"/>
              <p:cNvSpPr/>
              <p:nvPr/>
            </p:nvSpPr>
            <p:spPr>
              <a:xfrm flipV="1">
                <a:off x="1143000" y="3587400"/>
                <a:ext cx="176760" cy="25236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128" name="Line 38"/>
              <p:cNvSpPr/>
              <p:nvPr/>
            </p:nvSpPr>
            <p:spPr>
              <a:xfrm>
                <a:off x="1330920" y="3587400"/>
                <a:ext cx="199440" cy="24048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129" name="Line 39"/>
              <p:cNvSpPr/>
              <p:nvPr/>
            </p:nvSpPr>
            <p:spPr>
              <a:xfrm flipV="1">
                <a:off x="1841040" y="3315600"/>
                <a:ext cx="100800" cy="8064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130" name="Line 40"/>
              <p:cNvSpPr/>
              <p:nvPr/>
            </p:nvSpPr>
            <p:spPr>
              <a:xfrm>
                <a:off x="1843200" y="3401640"/>
                <a:ext cx="279360" cy="3492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131" name="Line 41"/>
              <p:cNvSpPr/>
              <p:nvPr/>
            </p:nvSpPr>
            <p:spPr>
              <a:xfrm flipV="1">
                <a:off x="1330920" y="3407400"/>
                <a:ext cx="498600" cy="16848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132" name="Line 42"/>
              <p:cNvSpPr/>
              <p:nvPr/>
            </p:nvSpPr>
            <p:spPr>
              <a:xfrm>
                <a:off x="1841040" y="3407400"/>
                <a:ext cx="138600" cy="21636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133" name="Line 43"/>
              <p:cNvSpPr/>
              <p:nvPr/>
            </p:nvSpPr>
            <p:spPr>
              <a:xfrm flipV="1">
                <a:off x="1634400" y="3629160"/>
                <a:ext cx="342720" cy="1908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134" name="Line 44"/>
              <p:cNvSpPr/>
              <p:nvPr/>
            </p:nvSpPr>
            <p:spPr>
              <a:xfrm flipH="1">
                <a:off x="1819440" y="3634920"/>
                <a:ext cx="160200" cy="67608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135" name="Line 45"/>
              <p:cNvSpPr/>
              <p:nvPr/>
            </p:nvSpPr>
            <p:spPr>
              <a:xfrm flipV="1">
                <a:off x="1985040" y="3441960"/>
                <a:ext cx="139680" cy="17928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136" name="Line 46"/>
              <p:cNvSpPr/>
              <p:nvPr/>
            </p:nvSpPr>
            <p:spPr>
              <a:xfrm>
                <a:off x="1990800" y="3634920"/>
                <a:ext cx="154800" cy="18648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137" name="Line 47"/>
              <p:cNvSpPr/>
              <p:nvPr/>
            </p:nvSpPr>
            <p:spPr>
              <a:xfrm flipH="1" flipV="1">
                <a:off x="2130480" y="3444480"/>
                <a:ext cx="20880" cy="37476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138" name="Line 48"/>
              <p:cNvSpPr/>
              <p:nvPr/>
            </p:nvSpPr>
            <p:spPr>
              <a:xfrm flipV="1">
                <a:off x="2156760" y="3631320"/>
                <a:ext cx="96840" cy="19008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139" name="Line 49"/>
              <p:cNvSpPr/>
              <p:nvPr/>
            </p:nvSpPr>
            <p:spPr>
              <a:xfrm flipH="1" flipV="1">
                <a:off x="2156760" y="3832560"/>
                <a:ext cx="91800" cy="23796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140" name="Line 50"/>
              <p:cNvSpPr/>
              <p:nvPr/>
            </p:nvSpPr>
            <p:spPr>
              <a:xfrm>
                <a:off x="1626480" y="3656160"/>
                <a:ext cx="187200" cy="65736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141" name="Line 51"/>
              <p:cNvSpPr/>
              <p:nvPr/>
            </p:nvSpPr>
            <p:spPr>
              <a:xfrm>
                <a:off x="1541880" y="3839040"/>
                <a:ext cx="271800" cy="47448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142" name="Line 52"/>
              <p:cNvSpPr/>
              <p:nvPr/>
            </p:nvSpPr>
            <p:spPr>
              <a:xfrm>
                <a:off x="1143000" y="3851280"/>
                <a:ext cx="223200" cy="27936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143" name="Line 53"/>
              <p:cNvSpPr/>
              <p:nvPr/>
            </p:nvSpPr>
            <p:spPr>
              <a:xfrm flipV="1">
                <a:off x="1377360" y="3833640"/>
                <a:ext cx="150840" cy="29700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144" name="Line 54"/>
              <p:cNvSpPr/>
              <p:nvPr/>
            </p:nvSpPr>
            <p:spPr>
              <a:xfrm flipH="1" flipV="1">
                <a:off x="1325520" y="3589560"/>
                <a:ext cx="46080" cy="53892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145" name="Line 55"/>
              <p:cNvSpPr/>
              <p:nvPr/>
            </p:nvSpPr>
            <p:spPr>
              <a:xfrm flipH="1" flipV="1">
                <a:off x="1309320" y="3443400"/>
                <a:ext cx="10440" cy="13248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146" name="Line 56"/>
              <p:cNvSpPr/>
              <p:nvPr/>
            </p:nvSpPr>
            <p:spPr>
              <a:xfrm flipV="1">
                <a:off x="2132640" y="3835080"/>
                <a:ext cx="18720" cy="41868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147" name="Line 57"/>
              <p:cNvSpPr/>
              <p:nvPr/>
            </p:nvSpPr>
            <p:spPr>
              <a:xfrm flipH="1">
                <a:off x="1824840" y="3832560"/>
                <a:ext cx="320760" cy="48096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148" name="Line 58"/>
              <p:cNvSpPr/>
              <p:nvPr/>
            </p:nvSpPr>
            <p:spPr>
              <a:xfrm flipV="1">
                <a:off x="1827360" y="4261680"/>
                <a:ext cx="297000" cy="5724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149" name="Line 59"/>
              <p:cNvSpPr/>
              <p:nvPr/>
            </p:nvSpPr>
            <p:spPr>
              <a:xfrm>
                <a:off x="1824840" y="4324680"/>
                <a:ext cx="117000" cy="5400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150" name="Line 60"/>
              <p:cNvSpPr/>
              <p:nvPr/>
            </p:nvSpPr>
            <p:spPr>
              <a:xfrm flipV="1">
                <a:off x="1536120" y="3653640"/>
                <a:ext cx="84600" cy="17172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151" name="Line 61"/>
              <p:cNvSpPr/>
              <p:nvPr/>
            </p:nvSpPr>
            <p:spPr>
              <a:xfrm>
                <a:off x="1379520" y="4136400"/>
                <a:ext cx="432000" cy="18252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152" name="Line 62"/>
              <p:cNvSpPr/>
              <p:nvPr/>
            </p:nvSpPr>
            <p:spPr>
              <a:xfrm>
                <a:off x="1193760" y="4082400"/>
                <a:ext cx="169920" cy="5400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153" name="Line 63"/>
              <p:cNvSpPr/>
              <p:nvPr/>
            </p:nvSpPr>
            <p:spPr>
              <a:xfrm flipV="1">
                <a:off x="1315080" y="4142160"/>
                <a:ext cx="51120" cy="11304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154" name="Line 64"/>
              <p:cNvSpPr/>
              <p:nvPr/>
            </p:nvSpPr>
            <p:spPr>
              <a:xfrm flipH="1" flipV="1">
                <a:off x="1377360" y="4142160"/>
                <a:ext cx="119520" cy="23436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155" name="Line 65"/>
              <p:cNvSpPr/>
              <p:nvPr/>
            </p:nvSpPr>
            <p:spPr>
              <a:xfrm flipV="1">
                <a:off x="1502280" y="4318920"/>
                <a:ext cx="309240" cy="60120"/>
              </a:xfrm>
              <a:prstGeom prst="line">
                <a:avLst/>
              </a:prstGeom>
              <a:ln>
                <a:solidFill>
                  <a:srgbClr val="9D8199"/>
                </a:solidFill>
              </a:ln>
            </p:spPr>
            <p:style>
              <a:lnRef idx="1">
                <a:schemeClr val="accent1"/>
              </a:lnRef>
              <a:fillRef idx="0">
                <a:schemeClr val="accent1"/>
              </a:fillRef>
              <a:effectRef idx="0">
                <a:schemeClr val="accent1"/>
              </a:effectRef>
              <a:fontRef idx="minor"/>
            </p:style>
          </p:sp>
        </p:grpSp>
      </p:grpSp>
      <p:grpSp>
        <p:nvGrpSpPr>
          <p:cNvPr id="156" name="Group 66"/>
          <p:cNvGrpSpPr/>
          <p:nvPr/>
        </p:nvGrpSpPr>
        <p:grpSpPr>
          <a:xfrm>
            <a:off x="5781600" y="-1162080"/>
            <a:ext cx="5058720" cy="5053680"/>
            <a:chOff x="5781600" y="-1162080"/>
            <a:chExt cx="5058720" cy="5053680"/>
          </a:xfrm>
        </p:grpSpPr>
        <p:pic>
          <p:nvPicPr>
            <p:cNvPr id="157" name="图片 72"/>
            <p:cNvPicPr/>
            <p:nvPr/>
          </p:nvPicPr>
          <p:blipFill>
            <a:blip r:embed="rId6"/>
            <a:stretch/>
          </p:blipFill>
          <p:spPr>
            <a:xfrm>
              <a:off x="5980320" y="-951480"/>
              <a:ext cx="4658760" cy="4654080"/>
            </a:xfrm>
            <a:prstGeom prst="rect">
              <a:avLst/>
            </a:prstGeom>
            <a:ln>
              <a:noFill/>
            </a:ln>
          </p:spPr>
        </p:pic>
        <p:grpSp>
          <p:nvGrpSpPr>
            <p:cNvPr id="158" name="Group 67"/>
            <p:cNvGrpSpPr/>
            <p:nvPr/>
          </p:nvGrpSpPr>
          <p:grpSpPr>
            <a:xfrm>
              <a:off x="5781600" y="-1162080"/>
              <a:ext cx="5058720" cy="5053680"/>
              <a:chOff x="5781600" y="-1162080"/>
              <a:chExt cx="5058720" cy="5053680"/>
            </a:xfrm>
          </p:grpSpPr>
          <p:sp>
            <p:nvSpPr>
              <p:cNvPr id="159" name="CustomShape 68"/>
              <p:cNvSpPr/>
              <p:nvPr/>
            </p:nvSpPr>
            <p:spPr>
              <a:xfrm>
                <a:off x="5817240" y="-1121040"/>
                <a:ext cx="4983120" cy="4983120"/>
              </a:xfrm>
              <a:prstGeom prst="star16">
                <a:avLst>
                  <a:gd name="adj" fmla="val 49459"/>
                </a:avLst>
              </a:prstGeom>
              <a:noFill/>
              <a:ln w="6480">
                <a:solidFill>
                  <a:srgbClr val="9D8199"/>
                </a:solidFill>
              </a:ln>
            </p:spPr>
            <p:style>
              <a:lnRef idx="2">
                <a:schemeClr val="accent1">
                  <a:shade val="50000"/>
                </a:schemeClr>
              </a:lnRef>
              <a:fillRef idx="1">
                <a:schemeClr val="accent1"/>
              </a:fillRef>
              <a:effectRef idx="0">
                <a:schemeClr val="accent1"/>
              </a:effectRef>
              <a:fontRef idx="minor"/>
            </p:style>
          </p:sp>
          <p:grpSp>
            <p:nvGrpSpPr>
              <p:cNvPr id="160" name="Group 69"/>
              <p:cNvGrpSpPr/>
              <p:nvPr/>
            </p:nvGrpSpPr>
            <p:grpSpPr>
              <a:xfrm>
                <a:off x="5781600" y="-1162080"/>
                <a:ext cx="5058720" cy="5053680"/>
                <a:chOff x="5781600" y="-1162080"/>
                <a:chExt cx="5058720" cy="5053680"/>
              </a:xfrm>
            </p:grpSpPr>
            <p:sp>
              <p:nvSpPr>
                <p:cNvPr id="161" name="CustomShape 70"/>
                <p:cNvSpPr/>
                <p:nvPr/>
              </p:nvSpPr>
              <p:spPr>
                <a:xfrm>
                  <a:off x="7320240" y="-972360"/>
                  <a:ext cx="68040" cy="680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162" name="CustomShape 71"/>
                <p:cNvSpPr/>
                <p:nvPr/>
              </p:nvSpPr>
              <p:spPr>
                <a:xfrm>
                  <a:off x="8281800" y="-1162080"/>
                  <a:ext cx="68040" cy="680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163" name="CustomShape 72"/>
                <p:cNvSpPr/>
                <p:nvPr/>
              </p:nvSpPr>
              <p:spPr>
                <a:xfrm>
                  <a:off x="9250200" y="-973080"/>
                  <a:ext cx="68040" cy="680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164" name="CustomShape 73"/>
                <p:cNvSpPr/>
                <p:nvPr/>
              </p:nvSpPr>
              <p:spPr>
                <a:xfrm>
                  <a:off x="10032840" y="-432000"/>
                  <a:ext cx="68040" cy="680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165" name="CustomShape 74"/>
                <p:cNvSpPr/>
                <p:nvPr/>
              </p:nvSpPr>
              <p:spPr>
                <a:xfrm>
                  <a:off x="6518520" y="-435960"/>
                  <a:ext cx="68040" cy="680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166" name="CustomShape 75"/>
                <p:cNvSpPr/>
                <p:nvPr/>
              </p:nvSpPr>
              <p:spPr>
                <a:xfrm>
                  <a:off x="5971680" y="378720"/>
                  <a:ext cx="68040" cy="680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167" name="CustomShape 76"/>
                <p:cNvSpPr/>
                <p:nvPr/>
              </p:nvSpPr>
              <p:spPr>
                <a:xfrm>
                  <a:off x="10584360" y="378720"/>
                  <a:ext cx="68040" cy="680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168" name="CustomShape 77"/>
                <p:cNvSpPr/>
                <p:nvPr/>
              </p:nvSpPr>
              <p:spPr>
                <a:xfrm>
                  <a:off x="10772280" y="1319400"/>
                  <a:ext cx="68040" cy="680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169" name="CustomShape 78"/>
                <p:cNvSpPr/>
                <p:nvPr/>
              </p:nvSpPr>
              <p:spPr>
                <a:xfrm>
                  <a:off x="5781600" y="1319400"/>
                  <a:ext cx="68040" cy="680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170" name="CustomShape 79"/>
                <p:cNvSpPr/>
                <p:nvPr/>
              </p:nvSpPr>
              <p:spPr>
                <a:xfrm>
                  <a:off x="5988960" y="2332440"/>
                  <a:ext cx="68040" cy="680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171" name="CustomShape 80"/>
                <p:cNvSpPr/>
                <p:nvPr/>
              </p:nvSpPr>
              <p:spPr>
                <a:xfrm>
                  <a:off x="10562760" y="2307240"/>
                  <a:ext cx="68040" cy="680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172" name="CustomShape 81"/>
                <p:cNvSpPr/>
                <p:nvPr/>
              </p:nvSpPr>
              <p:spPr>
                <a:xfrm>
                  <a:off x="10041840" y="3101040"/>
                  <a:ext cx="68040" cy="680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173" name="CustomShape 82"/>
                <p:cNvSpPr/>
                <p:nvPr/>
              </p:nvSpPr>
              <p:spPr>
                <a:xfrm>
                  <a:off x="6518520" y="3097080"/>
                  <a:ext cx="68040" cy="680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174" name="CustomShape 83"/>
                <p:cNvSpPr/>
                <p:nvPr/>
              </p:nvSpPr>
              <p:spPr>
                <a:xfrm>
                  <a:off x="7320240" y="3627000"/>
                  <a:ext cx="68040" cy="680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175" name="CustomShape 84"/>
                <p:cNvSpPr/>
                <p:nvPr/>
              </p:nvSpPr>
              <p:spPr>
                <a:xfrm>
                  <a:off x="9250200" y="3626640"/>
                  <a:ext cx="68040" cy="680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176" name="CustomShape 85"/>
                <p:cNvSpPr/>
                <p:nvPr/>
              </p:nvSpPr>
              <p:spPr>
                <a:xfrm>
                  <a:off x="8281800" y="3823560"/>
                  <a:ext cx="68040" cy="680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177" name="CustomShape 86"/>
                <p:cNvSpPr/>
                <p:nvPr/>
              </p:nvSpPr>
              <p:spPr>
                <a:xfrm>
                  <a:off x="7875360" y="474480"/>
                  <a:ext cx="68040" cy="680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178" name="CustomShape 87"/>
                <p:cNvSpPr/>
                <p:nvPr/>
              </p:nvSpPr>
              <p:spPr>
                <a:xfrm>
                  <a:off x="6586920" y="190080"/>
                  <a:ext cx="68040" cy="680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179" name="CustomShape 88"/>
                <p:cNvSpPr/>
                <p:nvPr/>
              </p:nvSpPr>
              <p:spPr>
                <a:xfrm>
                  <a:off x="9411120" y="393840"/>
                  <a:ext cx="68040" cy="680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180" name="CustomShape 89"/>
                <p:cNvSpPr/>
                <p:nvPr/>
              </p:nvSpPr>
              <p:spPr>
                <a:xfrm>
                  <a:off x="8769600" y="-580680"/>
                  <a:ext cx="68040" cy="680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181" name="CustomShape 90"/>
                <p:cNvSpPr/>
                <p:nvPr/>
              </p:nvSpPr>
              <p:spPr>
                <a:xfrm>
                  <a:off x="6784920" y="2564640"/>
                  <a:ext cx="68040" cy="680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182" name="CustomShape 91"/>
                <p:cNvSpPr/>
                <p:nvPr/>
              </p:nvSpPr>
              <p:spPr>
                <a:xfrm>
                  <a:off x="7488720" y="1267560"/>
                  <a:ext cx="68040" cy="680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183" name="CustomShape 92"/>
                <p:cNvSpPr/>
                <p:nvPr/>
              </p:nvSpPr>
              <p:spPr>
                <a:xfrm>
                  <a:off x="8701560" y="3346560"/>
                  <a:ext cx="68040" cy="680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184" name="CustomShape 93"/>
                <p:cNvSpPr/>
                <p:nvPr/>
              </p:nvSpPr>
              <p:spPr>
                <a:xfrm>
                  <a:off x="10122120" y="1240200"/>
                  <a:ext cx="68040" cy="680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grpSp>
          <p:sp>
            <p:nvSpPr>
              <p:cNvPr id="185" name="Line 94"/>
              <p:cNvSpPr/>
              <p:nvPr/>
            </p:nvSpPr>
            <p:spPr>
              <a:xfrm>
                <a:off x="8316000" y="-1093680"/>
                <a:ext cx="487800" cy="51336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186" name="Line 95"/>
              <p:cNvSpPr/>
              <p:nvPr/>
            </p:nvSpPr>
            <p:spPr>
              <a:xfrm>
                <a:off x="7378560" y="-914040"/>
                <a:ext cx="1391040" cy="36792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187" name="Line 96"/>
              <p:cNvSpPr/>
              <p:nvPr/>
            </p:nvSpPr>
            <p:spPr>
              <a:xfrm flipV="1">
                <a:off x="6620760" y="-903960"/>
                <a:ext cx="733680" cy="109368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188" name="Line 97"/>
              <p:cNvSpPr/>
              <p:nvPr/>
            </p:nvSpPr>
            <p:spPr>
              <a:xfrm flipH="1">
                <a:off x="8316000" y="3404520"/>
                <a:ext cx="395280" cy="41868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189" name="Line 98"/>
              <p:cNvSpPr/>
              <p:nvPr/>
            </p:nvSpPr>
            <p:spPr>
              <a:xfrm flipV="1">
                <a:off x="6040080" y="223920"/>
                <a:ext cx="546480" cy="18864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190" name="Line 99"/>
              <p:cNvSpPr/>
              <p:nvPr/>
            </p:nvSpPr>
            <p:spPr>
              <a:xfrm>
                <a:off x="6654960" y="223920"/>
                <a:ext cx="1220400" cy="28440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191" name="Line 100"/>
              <p:cNvSpPr/>
              <p:nvPr/>
            </p:nvSpPr>
            <p:spPr>
              <a:xfrm flipV="1">
                <a:off x="7909560" y="-512280"/>
                <a:ext cx="894240" cy="98676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192" name="Line 101"/>
              <p:cNvSpPr/>
              <p:nvPr/>
            </p:nvSpPr>
            <p:spPr>
              <a:xfrm flipV="1">
                <a:off x="5839920" y="248040"/>
                <a:ext cx="756720" cy="108108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193" name="Line 102"/>
              <p:cNvSpPr/>
              <p:nvPr/>
            </p:nvSpPr>
            <p:spPr>
              <a:xfrm>
                <a:off x="6644880" y="248040"/>
                <a:ext cx="853560" cy="102960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194" name="Line 103"/>
              <p:cNvSpPr/>
              <p:nvPr/>
            </p:nvSpPr>
            <p:spPr>
              <a:xfrm flipV="1">
                <a:off x="8827920" y="-914400"/>
                <a:ext cx="432360" cy="34416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195" name="Line 104"/>
              <p:cNvSpPr/>
              <p:nvPr/>
            </p:nvSpPr>
            <p:spPr>
              <a:xfrm>
                <a:off x="8837640" y="-546120"/>
                <a:ext cx="1195200" cy="14832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196" name="Line 105"/>
              <p:cNvSpPr/>
              <p:nvPr/>
            </p:nvSpPr>
            <p:spPr>
              <a:xfrm flipV="1">
                <a:off x="6644880" y="-522000"/>
                <a:ext cx="2134440" cy="72180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197" name="Line 106"/>
              <p:cNvSpPr/>
              <p:nvPr/>
            </p:nvSpPr>
            <p:spPr>
              <a:xfrm>
                <a:off x="8827920" y="-522000"/>
                <a:ext cx="592920" cy="92556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198" name="Line 107"/>
              <p:cNvSpPr/>
              <p:nvPr/>
            </p:nvSpPr>
            <p:spPr>
              <a:xfrm flipV="1">
                <a:off x="7943760" y="427680"/>
                <a:ext cx="1467000" cy="8064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199" name="Line 108"/>
              <p:cNvSpPr/>
              <p:nvPr/>
            </p:nvSpPr>
            <p:spPr>
              <a:xfrm flipH="1">
                <a:off x="8735400" y="451800"/>
                <a:ext cx="685440" cy="289440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200" name="Line 109"/>
              <p:cNvSpPr/>
              <p:nvPr/>
            </p:nvSpPr>
            <p:spPr>
              <a:xfrm flipV="1">
                <a:off x="9444960" y="-373680"/>
                <a:ext cx="597960" cy="76716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201" name="Line 110"/>
              <p:cNvSpPr/>
              <p:nvPr/>
            </p:nvSpPr>
            <p:spPr>
              <a:xfrm>
                <a:off x="9469080" y="451800"/>
                <a:ext cx="662760" cy="79848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202" name="Line 111"/>
              <p:cNvSpPr/>
              <p:nvPr/>
            </p:nvSpPr>
            <p:spPr>
              <a:xfrm flipH="1" flipV="1">
                <a:off x="10067040" y="-363600"/>
                <a:ext cx="89280" cy="160380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203" name="Line 112"/>
              <p:cNvSpPr/>
              <p:nvPr/>
            </p:nvSpPr>
            <p:spPr>
              <a:xfrm flipV="1">
                <a:off x="10180440" y="437040"/>
                <a:ext cx="413640" cy="81324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204" name="Line 113"/>
              <p:cNvSpPr/>
              <p:nvPr/>
            </p:nvSpPr>
            <p:spPr>
              <a:xfrm flipH="1" flipV="1">
                <a:off x="10180440" y="1298520"/>
                <a:ext cx="392040" cy="101844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205" name="Line 114"/>
              <p:cNvSpPr/>
              <p:nvPr/>
            </p:nvSpPr>
            <p:spPr>
              <a:xfrm>
                <a:off x="7909560" y="542520"/>
                <a:ext cx="801720" cy="281376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206" name="Line 115"/>
              <p:cNvSpPr/>
              <p:nvPr/>
            </p:nvSpPr>
            <p:spPr>
              <a:xfrm>
                <a:off x="7546680" y="1325880"/>
                <a:ext cx="1164600" cy="203040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207" name="Line 116"/>
              <p:cNvSpPr/>
              <p:nvPr/>
            </p:nvSpPr>
            <p:spPr>
              <a:xfrm>
                <a:off x="5839920" y="1377360"/>
                <a:ext cx="954720" cy="119700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208" name="Line 117"/>
              <p:cNvSpPr/>
              <p:nvPr/>
            </p:nvSpPr>
            <p:spPr>
              <a:xfrm flipV="1">
                <a:off x="6842880" y="1301760"/>
                <a:ext cx="645480" cy="127260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209" name="Line 118"/>
              <p:cNvSpPr/>
              <p:nvPr/>
            </p:nvSpPr>
            <p:spPr>
              <a:xfrm flipH="1" flipV="1">
                <a:off x="6620760" y="258120"/>
                <a:ext cx="198000" cy="230616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210" name="Line 119"/>
              <p:cNvSpPr/>
              <p:nvPr/>
            </p:nvSpPr>
            <p:spPr>
              <a:xfrm flipH="1" flipV="1">
                <a:off x="6552360" y="-367560"/>
                <a:ext cx="44280" cy="56736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211" name="Line 120"/>
              <p:cNvSpPr/>
              <p:nvPr/>
            </p:nvSpPr>
            <p:spPr>
              <a:xfrm flipV="1">
                <a:off x="10076040" y="1308600"/>
                <a:ext cx="80280" cy="179244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212" name="Line 121"/>
              <p:cNvSpPr/>
              <p:nvPr/>
            </p:nvSpPr>
            <p:spPr>
              <a:xfrm flipH="1">
                <a:off x="8759520" y="1298520"/>
                <a:ext cx="1372320" cy="205776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213" name="Line 122"/>
              <p:cNvSpPr/>
              <p:nvPr/>
            </p:nvSpPr>
            <p:spPr>
              <a:xfrm flipV="1">
                <a:off x="8769600" y="3135240"/>
                <a:ext cx="1272240" cy="24516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214" name="Line 123"/>
              <p:cNvSpPr/>
              <p:nvPr/>
            </p:nvSpPr>
            <p:spPr>
              <a:xfrm>
                <a:off x="8759520" y="3404520"/>
                <a:ext cx="500760" cy="23184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215" name="Line 124"/>
              <p:cNvSpPr/>
              <p:nvPr/>
            </p:nvSpPr>
            <p:spPr>
              <a:xfrm flipV="1">
                <a:off x="7522560" y="532440"/>
                <a:ext cx="362880" cy="73512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216" name="Line 125"/>
              <p:cNvSpPr/>
              <p:nvPr/>
            </p:nvSpPr>
            <p:spPr>
              <a:xfrm>
                <a:off x="6852960" y="2598480"/>
                <a:ext cx="1848240" cy="78192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217" name="Line 126"/>
              <p:cNvSpPr/>
              <p:nvPr/>
            </p:nvSpPr>
            <p:spPr>
              <a:xfrm>
                <a:off x="6057000" y="2366640"/>
                <a:ext cx="727920" cy="23184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218" name="Line 127"/>
              <p:cNvSpPr/>
              <p:nvPr/>
            </p:nvSpPr>
            <p:spPr>
              <a:xfrm flipV="1">
                <a:off x="6576480" y="2622600"/>
                <a:ext cx="218160" cy="48420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219" name="Line 128"/>
              <p:cNvSpPr/>
              <p:nvPr/>
            </p:nvSpPr>
            <p:spPr>
              <a:xfrm flipH="1" flipV="1">
                <a:off x="6842880" y="2622600"/>
                <a:ext cx="511560" cy="100404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220" name="Line 129"/>
              <p:cNvSpPr/>
              <p:nvPr/>
            </p:nvSpPr>
            <p:spPr>
              <a:xfrm flipV="1">
                <a:off x="7378560" y="3380400"/>
                <a:ext cx="1322640" cy="256320"/>
              </a:xfrm>
              <a:prstGeom prst="line">
                <a:avLst/>
              </a:prstGeom>
              <a:ln>
                <a:solidFill>
                  <a:srgbClr val="9D8199"/>
                </a:solidFill>
              </a:ln>
            </p:spPr>
            <p:style>
              <a:lnRef idx="1">
                <a:schemeClr val="accent1"/>
              </a:lnRef>
              <a:fillRef idx="0">
                <a:schemeClr val="accent1"/>
              </a:fillRef>
              <a:effectRef idx="0">
                <a:schemeClr val="accent1"/>
              </a:effectRef>
              <a:fontRef idx="minor"/>
            </p:style>
          </p:sp>
        </p:grpSp>
      </p:grpSp>
      <p:sp>
        <p:nvSpPr>
          <p:cNvPr id="221" name="CustomShape 130"/>
          <p:cNvSpPr/>
          <p:nvPr/>
        </p:nvSpPr>
        <p:spPr>
          <a:xfrm>
            <a:off x="3564360" y="311400"/>
            <a:ext cx="1999080" cy="420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50000"/>
              </a:lnSpc>
            </a:pPr>
            <a:r>
              <a:rPr lang="en-US" altLang="zh-CN" sz="18000" b="1" spc="-1" dirty="0">
                <a:solidFill>
                  <a:srgbClr val="9D8199"/>
                </a:solidFill>
                <a:latin typeface="Arial"/>
                <a:ea typeface="方正兰亭粗黑简体"/>
              </a:rPr>
              <a:t>4</a:t>
            </a:r>
            <a:endParaRPr lang="en-US" sz="18000" b="0" strike="noStrike" spc="-1" dirty="0">
              <a:latin typeface="Arial"/>
            </a:endParaRPr>
          </a:p>
        </p:txBody>
      </p:sp>
      <p:sp>
        <p:nvSpPr>
          <p:cNvPr id="222" name="CustomShape 131"/>
          <p:cNvSpPr/>
          <p:nvPr/>
        </p:nvSpPr>
        <p:spPr>
          <a:xfrm>
            <a:off x="3276720" y="3168000"/>
            <a:ext cx="266400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50000"/>
              </a:lnSpc>
            </a:pPr>
            <a:r>
              <a:rPr lang="en-US" sz="4800" b="0" strike="noStrike" spc="-1">
                <a:solidFill>
                  <a:srgbClr val="FFFFFF"/>
                </a:solidFill>
                <a:latin typeface="微软雅黑"/>
                <a:ea typeface="微软雅黑"/>
              </a:rPr>
              <a:t>多  态</a:t>
            </a:r>
            <a:endParaRPr lang="en-US" sz="4800" b="0" strike="noStrike" spc="-1">
              <a:latin typeface="Arial"/>
            </a:endParaRPr>
          </a:p>
        </p:txBody>
      </p:sp>
      <p:sp>
        <p:nvSpPr>
          <p:cNvPr id="223" name="CustomShape 132"/>
          <p:cNvSpPr/>
          <p:nvPr/>
        </p:nvSpPr>
        <p:spPr>
          <a:xfrm rot="2134200">
            <a:off x="5998320" y="1614600"/>
            <a:ext cx="289080" cy="249120"/>
          </a:xfrm>
          <a:prstGeom prst="triangle">
            <a:avLst>
              <a:gd name="adj" fmla="val 50000"/>
            </a:avLst>
          </a:prstGeom>
          <a:solidFill>
            <a:srgbClr val="663B4C"/>
          </a:solidFill>
          <a:ln>
            <a:noFill/>
          </a:ln>
        </p:spPr>
        <p:style>
          <a:lnRef idx="2">
            <a:schemeClr val="accent1">
              <a:shade val="50000"/>
            </a:schemeClr>
          </a:lnRef>
          <a:fillRef idx="1">
            <a:schemeClr val="accent1"/>
          </a:fillRef>
          <a:effectRef idx="0">
            <a:schemeClr val="accent1"/>
          </a:effectRef>
          <a:fontRef idx="minor"/>
        </p:style>
      </p:sp>
      <p:sp>
        <p:nvSpPr>
          <p:cNvPr id="224" name="CustomShape 133"/>
          <p:cNvSpPr/>
          <p:nvPr/>
        </p:nvSpPr>
        <p:spPr>
          <a:xfrm rot="12600000">
            <a:off x="5197680" y="1171440"/>
            <a:ext cx="227160" cy="195840"/>
          </a:xfrm>
          <a:prstGeom prst="triangle">
            <a:avLst>
              <a:gd name="adj" fmla="val 50000"/>
            </a:avLst>
          </a:prstGeom>
          <a:solidFill>
            <a:srgbClr val="A2525B"/>
          </a:solidFill>
          <a:ln>
            <a:noFill/>
          </a:ln>
        </p:spPr>
        <p:style>
          <a:lnRef idx="2">
            <a:schemeClr val="accent1">
              <a:shade val="50000"/>
            </a:schemeClr>
          </a:lnRef>
          <a:fillRef idx="1">
            <a:schemeClr val="accent1"/>
          </a:fillRef>
          <a:effectRef idx="0">
            <a:schemeClr val="accent1"/>
          </a:effectRef>
          <a:fontRef idx="minor"/>
        </p:style>
      </p:sp>
      <p:sp>
        <p:nvSpPr>
          <p:cNvPr id="225" name="CustomShape 134"/>
          <p:cNvSpPr/>
          <p:nvPr/>
        </p:nvSpPr>
        <p:spPr>
          <a:xfrm rot="460200">
            <a:off x="5608080" y="1067400"/>
            <a:ext cx="384120" cy="331200"/>
          </a:xfrm>
          <a:prstGeom prst="triangle">
            <a:avLst>
              <a:gd name="adj" fmla="val 50000"/>
            </a:avLst>
          </a:prstGeom>
          <a:solidFill>
            <a:srgbClr val="8A3740"/>
          </a:solidFill>
          <a:ln>
            <a:noFill/>
          </a:ln>
        </p:spPr>
        <p:style>
          <a:lnRef idx="2">
            <a:schemeClr val="accent1">
              <a:shade val="50000"/>
            </a:schemeClr>
          </a:lnRef>
          <a:fillRef idx="1">
            <a:schemeClr val="accent1"/>
          </a:fillRef>
          <a:effectRef idx="0">
            <a:schemeClr val="accent1"/>
          </a:effectRef>
          <a:fontRef idx="minor"/>
        </p:style>
      </p:sp>
      <p:sp>
        <p:nvSpPr>
          <p:cNvPr id="226" name="TextShape 135"/>
          <p:cNvSpPr txBox="1"/>
          <p:nvPr/>
        </p:nvSpPr>
        <p:spPr>
          <a:xfrm>
            <a:off x="2088000" y="4392000"/>
            <a:ext cx="5256000" cy="601560"/>
          </a:xfrm>
          <a:prstGeom prst="rect">
            <a:avLst/>
          </a:prstGeom>
          <a:noFill/>
          <a:ln>
            <a:noFill/>
          </a:ln>
        </p:spPr>
        <p:txBody>
          <a:bodyPr lIns="90000" tIns="45000" rIns="90000" bIns="45000"/>
          <a:lstStyle/>
          <a:p>
            <a:pPr algn="ctr">
              <a:lnSpc>
                <a:spcPct val="115000"/>
              </a:lnSpc>
            </a:pPr>
            <a:r>
              <a:rPr lang="en-US" sz="1500" b="1" strike="noStrike" spc="-1">
                <a:solidFill>
                  <a:srgbClr val="CE181E"/>
                </a:solidFill>
                <a:latin typeface="文泉驿微米黑"/>
                <a:ea typeface="文泉驿微米黑"/>
              </a:rPr>
              <a:t>python中父类的同一种动作或者行为，</a:t>
            </a:r>
          </a:p>
          <a:p>
            <a:pPr algn="ctr">
              <a:lnSpc>
                <a:spcPct val="115000"/>
              </a:lnSpc>
            </a:pPr>
            <a:r>
              <a:rPr lang="en-US" sz="1500" b="1" strike="noStrike" spc="-1">
                <a:solidFill>
                  <a:srgbClr val="CE181E"/>
                </a:solidFill>
                <a:latin typeface="文泉驿微米黑"/>
                <a:ea typeface="文泉驿微米黑"/>
              </a:rPr>
              <a:t>在不同的子类上有不同的实现</a:t>
            </a:r>
            <a:r>
              <a:rPr lang="en-IE" sz="1500" b="1" strike="noStrike" spc="-1">
                <a:solidFill>
                  <a:srgbClr val="CE181E"/>
                </a:solidFill>
                <a:latin typeface="文泉驿微米黑"/>
                <a:ea typeface="文泉驿微米黑"/>
              </a:rPr>
              <a:t>。</a:t>
            </a:r>
            <a:endParaRPr lang="en-US" sz="1500" b="1" strike="noStrike" spc="-1">
              <a:solidFill>
                <a:srgbClr val="CE181E"/>
              </a:solidFill>
              <a:latin typeface="文泉驿微米黑"/>
              <a:ea typeface="文泉驿微米黑"/>
            </a:endParaRPr>
          </a:p>
        </p:txBody>
      </p:sp>
    </p:spTree>
  </p:cSld>
  <p:clrMapOvr>
    <a:masterClrMapping/>
  </p:clrMapOvr>
  <p:transition spd="slow">
    <p:blinds dir="vert"/>
  </p:transition>
  <p:timing>
    <p:tnLst>
      <p:par>
        <p:cTn id="1" dur="indefinite" restart="never" nodeType="tmRoot">
          <p:childTnLst>
            <p:seq>
              <p:cTn id="2" dur="indefinite" nodeType="mainSeq">
                <p:childTnLst>
                  <p:par>
                    <p:cTn id="3" fill="hold" nodeType="clickEffect">
                      <p:stCondLst>
                        <p:cond delay="0"/>
                      </p:stCondLst>
                      <p:childTnLst>
                        <p:par>
                          <p:cTn id="4" fill="hold" nodeType="afterEffect">
                            <p:stCondLst>
                              <p:cond delay="0"/>
                            </p:stCondLst>
                            <p:childTnLst>
                              <p:par>
                                <p:cTn id="5" presetID="2" presetClass="entr" presetSubtype="9" fill="hold" nodeType="withEffect">
                                  <p:childTnLst>
                                    <p:set>
                                      <p:cBhvr>
                                        <p:cTn id="6" dur="1" fill="hold">
                                          <p:stCondLst>
                                            <p:cond delay="0"/>
                                          </p:stCondLst>
                                        </p:cTn>
                                        <p:tgtEl>
                                          <p:spTgt spid="225"/>
                                        </p:tgtEl>
                                        <p:attrNameLst>
                                          <p:attrName>style.visibility</p:attrName>
                                        </p:attrNameLst>
                                      </p:cBhvr>
                                      <p:to>
                                        <p:strVal val="visible"/>
                                      </p:to>
                                    </p:set>
                                    <p:anim calcmode="lin" valueType="num">
                                      <p:cBhvr additive="repl">
                                        <p:cTn id="7" dur="1250" fill="hold"/>
                                        <p:tgtEl>
                                          <p:spTgt spid="225"/>
                                        </p:tgtEl>
                                        <p:attrNameLst>
                                          <p:attrName>ppt_x</p:attrName>
                                        </p:attrNameLst>
                                      </p:cBhvr>
                                      <p:tavLst>
                                        <p:tav tm="0">
                                          <p:val>
                                            <p:strVal val="0-#ppt_w/2"/>
                                          </p:val>
                                        </p:tav>
                                        <p:tav tm="100000">
                                          <p:val>
                                            <p:strVal val="#ppt_x"/>
                                          </p:val>
                                        </p:tav>
                                      </p:tavLst>
                                    </p:anim>
                                    <p:anim calcmode="lin" valueType="num">
                                      <p:cBhvr additive="repl">
                                        <p:cTn id="8" dur="1250" fill="hold"/>
                                        <p:tgtEl>
                                          <p:spTgt spid="225"/>
                                        </p:tgtEl>
                                        <p:attrNameLst>
                                          <p:attrName>ppt_y</p:attrName>
                                        </p:attrNameLst>
                                      </p:cBhvr>
                                      <p:tavLst>
                                        <p:tav tm="0">
                                          <p:val>
                                            <p:strVal val="0-#ppt_h/2"/>
                                          </p:val>
                                        </p:tav>
                                        <p:tav tm="100000">
                                          <p:val>
                                            <p:strVal val="#ppt_y"/>
                                          </p:val>
                                        </p:tav>
                                      </p:tavLst>
                                    </p:anim>
                                  </p:childTnLst>
                                </p:cTn>
                              </p:par>
                              <p:par>
                                <p:cTn id="9" presetID="8" presetClass="emph" fill="hold" nodeType="withEffect">
                                  <p:childTnLst>
                                    <p:animRot by="10800000">
                                      <p:cBhvr>
                                        <p:cTn id="10" dur="1250" fill="hold"/>
                                        <p:tgtEl>
                                          <p:spTgt spid="225"/>
                                        </p:tgtEl>
                                        <p:attrNameLst>
                                          <p:attrName>r</p:attrName>
                                        </p:attrNameLst>
                                      </p:cBhvr>
                                    </p:animRot>
                                  </p:childTnLst>
                                </p:cTn>
                              </p:par>
                              <p:par>
                                <p:cTn id="11" presetID="2" presetClass="entr" presetSubtype="9" fill="hold" nodeType="withEffect">
                                  <p:childTnLst>
                                    <p:set>
                                      <p:cBhvr>
                                        <p:cTn id="12" dur="1" fill="hold">
                                          <p:stCondLst>
                                            <p:cond delay="0"/>
                                          </p:stCondLst>
                                        </p:cTn>
                                        <p:tgtEl>
                                          <p:spTgt spid="223"/>
                                        </p:tgtEl>
                                        <p:attrNameLst>
                                          <p:attrName>style.visibility</p:attrName>
                                        </p:attrNameLst>
                                      </p:cBhvr>
                                      <p:to>
                                        <p:strVal val="visible"/>
                                      </p:to>
                                    </p:set>
                                    <p:anim calcmode="lin" valueType="num">
                                      <p:cBhvr additive="repl">
                                        <p:cTn id="13" dur="1250" fill="hold"/>
                                        <p:tgtEl>
                                          <p:spTgt spid="223"/>
                                        </p:tgtEl>
                                        <p:attrNameLst>
                                          <p:attrName>ppt_x</p:attrName>
                                        </p:attrNameLst>
                                      </p:cBhvr>
                                      <p:tavLst>
                                        <p:tav tm="0">
                                          <p:val>
                                            <p:strVal val="0-#ppt_w/2"/>
                                          </p:val>
                                        </p:tav>
                                        <p:tav tm="100000">
                                          <p:val>
                                            <p:strVal val="#ppt_x"/>
                                          </p:val>
                                        </p:tav>
                                      </p:tavLst>
                                    </p:anim>
                                    <p:anim calcmode="lin" valueType="num">
                                      <p:cBhvr additive="repl">
                                        <p:cTn id="14" dur="1250" fill="hold"/>
                                        <p:tgtEl>
                                          <p:spTgt spid="223"/>
                                        </p:tgtEl>
                                        <p:attrNameLst>
                                          <p:attrName>ppt_y</p:attrName>
                                        </p:attrNameLst>
                                      </p:cBhvr>
                                      <p:tavLst>
                                        <p:tav tm="0">
                                          <p:val>
                                            <p:strVal val="0-#ppt_h/2"/>
                                          </p:val>
                                        </p:tav>
                                        <p:tav tm="100000">
                                          <p:val>
                                            <p:strVal val="#ppt_y"/>
                                          </p:val>
                                        </p:tav>
                                      </p:tavLst>
                                    </p:anim>
                                  </p:childTnLst>
                                </p:cTn>
                              </p:par>
                              <p:par>
                                <p:cTn id="15" presetID="8" presetClass="emph" fill="hold" nodeType="withEffect">
                                  <p:childTnLst>
                                    <p:animRot by="-10800000">
                                      <p:cBhvr>
                                        <p:cTn id="16" dur="1250" fill="hold"/>
                                        <p:tgtEl>
                                          <p:spTgt spid="223"/>
                                        </p:tgtEl>
                                        <p:attrNameLst>
                                          <p:attrName>r</p:attrName>
                                        </p:attrNameLst>
                                      </p:cBhvr>
                                    </p:animRot>
                                  </p:childTnLst>
                                </p:cTn>
                              </p:par>
                              <p:par>
                                <p:cTn id="17" presetID="2" presetClass="entr" presetSubtype="9" fill="hold" nodeType="withEffect">
                                  <p:childTnLst>
                                    <p:set>
                                      <p:cBhvr>
                                        <p:cTn id="18" dur="1" fill="hold">
                                          <p:stCondLst>
                                            <p:cond delay="0"/>
                                          </p:stCondLst>
                                        </p:cTn>
                                        <p:tgtEl>
                                          <p:spTgt spid="224"/>
                                        </p:tgtEl>
                                        <p:attrNameLst>
                                          <p:attrName>style.visibility</p:attrName>
                                        </p:attrNameLst>
                                      </p:cBhvr>
                                      <p:to>
                                        <p:strVal val="visible"/>
                                      </p:to>
                                    </p:set>
                                    <p:anim calcmode="lin" valueType="num">
                                      <p:cBhvr additive="repl">
                                        <p:cTn id="19" dur="1250" fill="hold"/>
                                        <p:tgtEl>
                                          <p:spTgt spid="224"/>
                                        </p:tgtEl>
                                        <p:attrNameLst>
                                          <p:attrName>ppt_x</p:attrName>
                                        </p:attrNameLst>
                                      </p:cBhvr>
                                      <p:tavLst>
                                        <p:tav tm="0">
                                          <p:val>
                                            <p:strVal val="0-#ppt_w/2"/>
                                          </p:val>
                                        </p:tav>
                                        <p:tav tm="100000">
                                          <p:val>
                                            <p:strVal val="#ppt_x"/>
                                          </p:val>
                                        </p:tav>
                                      </p:tavLst>
                                    </p:anim>
                                    <p:anim calcmode="lin" valueType="num">
                                      <p:cBhvr additive="repl">
                                        <p:cTn id="20" dur="1250" fill="hold"/>
                                        <p:tgtEl>
                                          <p:spTgt spid="224"/>
                                        </p:tgtEl>
                                        <p:attrNameLst>
                                          <p:attrName>ppt_y</p:attrName>
                                        </p:attrNameLst>
                                      </p:cBhvr>
                                      <p:tavLst>
                                        <p:tav tm="0">
                                          <p:val>
                                            <p:strVal val="0-#ppt_h/2"/>
                                          </p:val>
                                        </p:tav>
                                        <p:tav tm="100000">
                                          <p:val>
                                            <p:strVal val="#ppt_y"/>
                                          </p:val>
                                        </p:tav>
                                      </p:tavLst>
                                    </p:anim>
                                  </p:childTnLst>
                                </p:cTn>
                              </p:par>
                              <p:par>
                                <p:cTn id="21" presetID="8" presetClass="emph" fill="hold" nodeType="withEffect">
                                  <p:childTnLst>
                                    <p:animRot by="10800000">
                                      <p:cBhvr>
                                        <p:cTn id="22" dur="1250" fill="hold"/>
                                        <p:tgtEl>
                                          <p:spTgt spid="224"/>
                                        </p:tgtEl>
                                        <p:attrNameLst>
                                          <p:attrName>r</p:attrName>
                                        </p:attrNameLst>
                                      </p:cBhvr>
                                    </p:animRot>
                                  </p:childTnLst>
                                </p:cTn>
                              </p:par>
                              <p:par>
                                <p:cTn id="23" presetID="53" presetClass="entr" fill="hold" nodeType="withEffect">
                                  <p:childTnLst>
                                    <p:set>
                                      <p:cBhvr>
                                        <p:cTn id="24" dur="1" fill="hold">
                                          <p:stCondLst>
                                            <p:cond delay="0"/>
                                          </p:stCondLst>
                                        </p:cTn>
                                        <p:tgtEl>
                                          <p:spTgt spid="91"/>
                                        </p:tgtEl>
                                        <p:attrNameLst>
                                          <p:attrName>style.visibility</p:attrName>
                                        </p:attrNameLst>
                                      </p:cBhvr>
                                      <p:to>
                                        <p:strVal val="visible"/>
                                      </p:to>
                                    </p:set>
                                    <p:anim calcmode="lin" valueType="num">
                                      <p:cBhvr additive="repl">
                                        <p:cTn id="25" dur="3000" fill="hold"/>
                                        <p:tgtEl>
                                          <p:spTgt spid="91"/>
                                        </p:tgtEl>
                                        <p:attrNameLst>
                                          <p:attrName>ppt_w</p:attrName>
                                        </p:attrNameLst>
                                      </p:cBhvr>
                                      <p:tavLst>
                                        <p:tav tm="0">
                                          <p:val>
                                            <p:fltVal val="0"/>
                                          </p:val>
                                        </p:tav>
                                        <p:tav tm="100000">
                                          <p:val>
                                            <p:strVal val="#ppt_w"/>
                                          </p:val>
                                        </p:tav>
                                      </p:tavLst>
                                    </p:anim>
                                    <p:anim calcmode="lin" valueType="num">
                                      <p:cBhvr additive="repl">
                                        <p:cTn id="26" dur="3000" fill="hold"/>
                                        <p:tgtEl>
                                          <p:spTgt spid="91"/>
                                        </p:tgtEl>
                                        <p:attrNameLst>
                                          <p:attrName>ppt_h</p:attrName>
                                        </p:attrNameLst>
                                      </p:cBhvr>
                                      <p:tavLst>
                                        <p:tav tm="0">
                                          <p:val>
                                            <p:fltVal val="0"/>
                                          </p:val>
                                        </p:tav>
                                        <p:tav tm="100000">
                                          <p:val>
                                            <p:strVal val="#ppt_h"/>
                                          </p:val>
                                        </p:tav>
                                      </p:tavLst>
                                    </p:anim>
                                    <p:animEffect transition="in" filter="fade">
                                      <p:cBhvr additive="repl">
                                        <p:cTn id="27" dur="3000"/>
                                        <p:tgtEl>
                                          <p:spTgt spid="91"/>
                                        </p:tgtEl>
                                      </p:cBhvr>
                                    </p:animEffect>
                                  </p:childTnLst>
                                </p:cTn>
                              </p:par>
                              <p:par>
                                <p:cTn id="28" presetID="8" presetClass="emph" fill="hold" nodeType="withEffect">
                                  <p:childTnLst>
                                    <p:animRot by="-21600000">
                                      <p:cBhvr>
                                        <p:cTn id="29" dur="3000" fill="hold"/>
                                        <p:tgtEl>
                                          <p:spTgt spid="91"/>
                                        </p:tgtEl>
                                        <p:attrNameLst>
                                          <p:attrName>r</p:attrName>
                                        </p:attrNameLst>
                                      </p:cBhvr>
                                    </p:animRot>
                                  </p:childTnLst>
                                </p:cTn>
                              </p:par>
                              <p:par>
                                <p:cTn id="30" presetID="53" presetClass="entr" fill="hold" nodeType="withEffect">
                                  <p:childTnLst>
                                    <p:set>
                                      <p:cBhvr>
                                        <p:cTn id="31" dur="1" fill="hold">
                                          <p:stCondLst>
                                            <p:cond delay="0"/>
                                          </p:stCondLst>
                                        </p:cTn>
                                        <p:tgtEl>
                                          <p:spTgt spid="156"/>
                                        </p:tgtEl>
                                        <p:attrNameLst>
                                          <p:attrName>style.visibility</p:attrName>
                                        </p:attrNameLst>
                                      </p:cBhvr>
                                      <p:to>
                                        <p:strVal val="visible"/>
                                      </p:to>
                                    </p:set>
                                    <p:anim calcmode="lin" valueType="num">
                                      <p:cBhvr additive="repl">
                                        <p:cTn id="32" dur="3000" fill="hold"/>
                                        <p:tgtEl>
                                          <p:spTgt spid="156"/>
                                        </p:tgtEl>
                                        <p:attrNameLst>
                                          <p:attrName>ppt_w</p:attrName>
                                        </p:attrNameLst>
                                      </p:cBhvr>
                                      <p:tavLst>
                                        <p:tav tm="0">
                                          <p:val>
                                            <p:fltVal val="0"/>
                                          </p:val>
                                        </p:tav>
                                        <p:tav tm="100000">
                                          <p:val>
                                            <p:strVal val="#ppt_w"/>
                                          </p:val>
                                        </p:tav>
                                      </p:tavLst>
                                    </p:anim>
                                    <p:anim calcmode="lin" valueType="num">
                                      <p:cBhvr additive="repl">
                                        <p:cTn id="33" dur="3000" fill="hold"/>
                                        <p:tgtEl>
                                          <p:spTgt spid="156"/>
                                        </p:tgtEl>
                                        <p:attrNameLst>
                                          <p:attrName>ppt_h</p:attrName>
                                        </p:attrNameLst>
                                      </p:cBhvr>
                                      <p:tavLst>
                                        <p:tav tm="0">
                                          <p:val>
                                            <p:fltVal val="0"/>
                                          </p:val>
                                        </p:tav>
                                        <p:tav tm="100000">
                                          <p:val>
                                            <p:strVal val="#ppt_h"/>
                                          </p:val>
                                        </p:tav>
                                      </p:tavLst>
                                    </p:anim>
                                    <p:animEffect transition="in" filter="fade">
                                      <p:cBhvr additive="repl">
                                        <p:cTn id="34" dur="3000"/>
                                        <p:tgtEl>
                                          <p:spTgt spid="156"/>
                                        </p:tgtEl>
                                      </p:cBhvr>
                                    </p:animEffect>
                                  </p:childTnLst>
                                </p:cTn>
                              </p:par>
                              <p:par>
                                <p:cTn id="35" presetID="8" presetClass="emph" fill="hold" nodeType="withEffect">
                                  <p:childTnLst>
                                    <p:animRot by="-21600000">
                                      <p:cBhvr>
                                        <p:cTn id="36" dur="3000" fill="hold"/>
                                        <p:tgtEl>
                                          <p:spTgt spid="156"/>
                                        </p:tgtEl>
                                        <p:attrNameLst>
                                          <p:attrName>r</p:attrName>
                                        </p:attrNameLst>
                                      </p:cBhvr>
                                    </p:animRot>
                                  </p:childTnLst>
                                </p:cTn>
                              </p:par>
                              <p:par>
                                <p:cTn id="37" presetID="2" presetClass="entr" presetSubtype="4" fill="hold" nodeType="withEffect">
                                  <p:childTnLst>
                                    <p:set>
                                      <p:cBhvr>
                                        <p:cTn id="38" dur="1" fill="hold">
                                          <p:stCondLst>
                                            <p:cond delay="0"/>
                                          </p:stCondLst>
                                        </p:cTn>
                                        <p:tgtEl>
                                          <p:spTgt spid="221"/>
                                        </p:tgtEl>
                                        <p:attrNameLst>
                                          <p:attrName>style.visibility</p:attrName>
                                        </p:attrNameLst>
                                      </p:cBhvr>
                                      <p:to>
                                        <p:strVal val="visible"/>
                                      </p:to>
                                    </p:set>
                                    <p:anim calcmode="lin" valueType="num">
                                      <p:cBhvr additive="repl">
                                        <p:cTn id="39" dur="500" fill="hold"/>
                                        <p:tgtEl>
                                          <p:spTgt spid="221"/>
                                        </p:tgtEl>
                                        <p:attrNameLst>
                                          <p:attrName>ppt_x</p:attrName>
                                        </p:attrNameLst>
                                      </p:cBhvr>
                                      <p:tavLst>
                                        <p:tav tm="0">
                                          <p:val>
                                            <p:strVal val="#ppt_x"/>
                                          </p:val>
                                        </p:tav>
                                        <p:tav tm="100000">
                                          <p:val>
                                            <p:strVal val="#ppt_x"/>
                                          </p:val>
                                        </p:tav>
                                      </p:tavLst>
                                    </p:anim>
                                    <p:anim calcmode="lin" valueType="num">
                                      <p:cBhvr additive="repl">
                                        <p:cTn id="40" dur="500" fill="hold"/>
                                        <p:tgtEl>
                                          <p:spTgt spid="221"/>
                                        </p:tgtEl>
                                        <p:attrNameLst>
                                          <p:attrName>ppt_y</p:attrName>
                                        </p:attrNameLst>
                                      </p:cBhvr>
                                      <p:tavLst>
                                        <p:tav tm="0">
                                          <p:val>
                                            <p:strVal val="1+#ppt_h/2"/>
                                          </p:val>
                                        </p:tav>
                                        <p:tav tm="100000">
                                          <p:val>
                                            <p:strVal val="#ppt_y"/>
                                          </p:val>
                                        </p:tav>
                                      </p:tavLst>
                                    </p:anim>
                                  </p:childTnLst>
                                </p:cTn>
                              </p:par>
                              <p:par>
                                <p:cTn id="41" presetID="47" presetClass="entr" fill="hold" nodeType="withEffect">
                                  <p:childTnLst>
                                    <p:set>
                                      <p:cBhvr>
                                        <p:cTn id="42" dur="1" fill="hold">
                                          <p:stCondLst>
                                            <p:cond delay="0"/>
                                          </p:stCondLst>
                                        </p:cTn>
                                        <p:tgtEl>
                                          <p:spTgt spid="222"/>
                                        </p:tgtEl>
                                        <p:attrNameLst>
                                          <p:attrName>style.visibility</p:attrName>
                                        </p:attrNameLst>
                                      </p:cBhvr>
                                      <p:to>
                                        <p:strVal val="visible"/>
                                      </p:to>
                                    </p:set>
                                    <p:animEffect transition="in" filter="fade">
                                      <p:cBhvr additive="repl">
                                        <p:cTn id="43" dur="500"/>
                                        <p:tgtEl>
                                          <p:spTgt spid="222"/>
                                        </p:tgtEl>
                                      </p:cBhvr>
                                    </p:animEffect>
                                    <p:anim calcmode="lin" valueType="num">
                                      <p:cBhvr additive="repl">
                                        <p:cTn id="44" dur="500" fill="hold"/>
                                        <p:tgtEl>
                                          <p:spTgt spid="222"/>
                                        </p:tgtEl>
                                        <p:attrNameLst>
                                          <p:attrName>ppt_x</p:attrName>
                                        </p:attrNameLst>
                                      </p:cBhvr>
                                      <p:tavLst>
                                        <p:tav tm="0">
                                          <p:val>
                                            <p:strVal val="#ppt_x"/>
                                          </p:val>
                                        </p:tav>
                                        <p:tav tm="100000">
                                          <p:val>
                                            <p:strVal val="#ppt_x"/>
                                          </p:val>
                                        </p:tav>
                                      </p:tavLst>
                                    </p:anim>
                                    <p:anim calcmode="lin" valueType="num">
                                      <p:cBhvr additive="repl">
                                        <p:cTn id="45" dur="500" fill="hold"/>
                                        <p:tgtEl>
                                          <p:spTgt spid="2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7" name="Group 1"/>
          <p:cNvGrpSpPr/>
          <p:nvPr/>
        </p:nvGrpSpPr>
        <p:grpSpPr>
          <a:xfrm>
            <a:off x="177120" y="425160"/>
            <a:ext cx="858240" cy="659160"/>
            <a:chOff x="177120" y="425160"/>
            <a:chExt cx="858240" cy="659160"/>
          </a:xfrm>
        </p:grpSpPr>
        <p:grpSp>
          <p:nvGrpSpPr>
            <p:cNvPr id="228" name="Group 2"/>
            <p:cNvGrpSpPr/>
            <p:nvPr/>
          </p:nvGrpSpPr>
          <p:grpSpPr>
            <a:xfrm>
              <a:off x="270360" y="425160"/>
              <a:ext cx="659520" cy="659160"/>
              <a:chOff x="270360" y="425160"/>
              <a:chExt cx="659520" cy="659160"/>
            </a:xfrm>
          </p:grpSpPr>
          <p:sp>
            <p:nvSpPr>
              <p:cNvPr id="229" name="CustomShape 3"/>
              <p:cNvSpPr/>
              <p:nvPr/>
            </p:nvSpPr>
            <p:spPr>
              <a:xfrm>
                <a:off x="306000" y="460440"/>
                <a:ext cx="588240" cy="588240"/>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p:style>
          </p:sp>
          <p:grpSp>
            <p:nvGrpSpPr>
              <p:cNvPr id="230" name="Group 4"/>
              <p:cNvGrpSpPr/>
              <p:nvPr/>
            </p:nvGrpSpPr>
            <p:grpSpPr>
              <a:xfrm>
                <a:off x="270360" y="425160"/>
                <a:ext cx="659520" cy="659160"/>
                <a:chOff x="270360" y="425160"/>
                <a:chExt cx="659520" cy="659160"/>
              </a:xfrm>
            </p:grpSpPr>
            <p:sp>
              <p:nvSpPr>
                <p:cNvPr id="231" name="CustomShape 5"/>
                <p:cNvSpPr/>
                <p:nvPr/>
              </p:nvSpPr>
              <p:spPr>
                <a:xfrm>
                  <a:off x="275040" y="430560"/>
                  <a:ext cx="649800" cy="649800"/>
                </a:xfrm>
                <a:prstGeom prst="star16">
                  <a:avLst>
                    <a:gd name="adj" fmla="val 49459"/>
                  </a:avLst>
                </a:prstGeom>
                <a:noFill/>
                <a:ln w="6480">
                  <a:solidFill>
                    <a:srgbClr val="9D8199"/>
                  </a:solidFill>
                </a:ln>
              </p:spPr>
              <p:style>
                <a:lnRef idx="2">
                  <a:schemeClr val="accent1">
                    <a:shade val="50000"/>
                  </a:schemeClr>
                </a:lnRef>
                <a:fillRef idx="1">
                  <a:schemeClr val="accent1"/>
                </a:fillRef>
                <a:effectRef idx="0">
                  <a:schemeClr val="accent1"/>
                </a:effectRef>
                <a:fontRef idx="minor"/>
              </p:style>
            </p:sp>
            <p:grpSp>
              <p:nvGrpSpPr>
                <p:cNvPr id="232" name="Group 6"/>
                <p:cNvGrpSpPr/>
                <p:nvPr/>
              </p:nvGrpSpPr>
              <p:grpSpPr>
                <a:xfrm>
                  <a:off x="270360" y="425160"/>
                  <a:ext cx="659520" cy="659160"/>
                  <a:chOff x="270360" y="425160"/>
                  <a:chExt cx="659520" cy="659160"/>
                </a:xfrm>
              </p:grpSpPr>
              <p:sp>
                <p:nvSpPr>
                  <p:cNvPr id="233" name="CustomShape 7"/>
                  <p:cNvSpPr/>
                  <p:nvPr/>
                </p:nvSpPr>
                <p:spPr>
                  <a:xfrm>
                    <a:off x="471240" y="45000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234" name="CustomShape 8"/>
                  <p:cNvSpPr/>
                  <p:nvPr/>
                </p:nvSpPr>
                <p:spPr>
                  <a:xfrm>
                    <a:off x="596520" y="42516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235" name="CustomShape 9"/>
                  <p:cNvSpPr/>
                  <p:nvPr/>
                </p:nvSpPr>
                <p:spPr>
                  <a:xfrm>
                    <a:off x="722880" y="45000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236" name="CustomShape 10"/>
                  <p:cNvSpPr/>
                  <p:nvPr/>
                </p:nvSpPr>
                <p:spPr>
                  <a:xfrm>
                    <a:off x="824760" y="52056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237" name="CustomShape 11"/>
                  <p:cNvSpPr/>
                  <p:nvPr/>
                </p:nvSpPr>
                <p:spPr>
                  <a:xfrm>
                    <a:off x="366480" y="52020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238" name="CustomShape 12"/>
                  <p:cNvSpPr/>
                  <p:nvPr/>
                </p:nvSpPr>
                <p:spPr>
                  <a:xfrm>
                    <a:off x="295200" y="62640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239" name="CustomShape 13"/>
                  <p:cNvSpPr/>
                  <p:nvPr/>
                </p:nvSpPr>
                <p:spPr>
                  <a:xfrm>
                    <a:off x="896760" y="62640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240" name="CustomShape 14"/>
                  <p:cNvSpPr/>
                  <p:nvPr/>
                </p:nvSpPr>
                <p:spPr>
                  <a:xfrm>
                    <a:off x="921240" y="74916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241" name="CustomShape 15"/>
                  <p:cNvSpPr/>
                  <p:nvPr/>
                </p:nvSpPr>
                <p:spPr>
                  <a:xfrm>
                    <a:off x="270360" y="74916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242" name="CustomShape 16"/>
                  <p:cNvSpPr/>
                  <p:nvPr/>
                </p:nvSpPr>
                <p:spPr>
                  <a:xfrm>
                    <a:off x="297360" y="88128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243" name="CustomShape 17"/>
                  <p:cNvSpPr/>
                  <p:nvPr/>
                </p:nvSpPr>
                <p:spPr>
                  <a:xfrm>
                    <a:off x="893880" y="87804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244" name="CustomShape 18"/>
                  <p:cNvSpPr/>
                  <p:nvPr/>
                </p:nvSpPr>
                <p:spPr>
                  <a:xfrm>
                    <a:off x="826200" y="98136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245" name="CustomShape 19"/>
                  <p:cNvSpPr/>
                  <p:nvPr/>
                </p:nvSpPr>
                <p:spPr>
                  <a:xfrm>
                    <a:off x="366480" y="98100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246" name="CustomShape 20"/>
                  <p:cNvSpPr/>
                  <p:nvPr/>
                </p:nvSpPr>
                <p:spPr>
                  <a:xfrm>
                    <a:off x="471240" y="105012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247" name="CustomShape 21"/>
                  <p:cNvSpPr/>
                  <p:nvPr/>
                </p:nvSpPr>
                <p:spPr>
                  <a:xfrm>
                    <a:off x="722880" y="105012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248" name="CustomShape 22"/>
                  <p:cNvSpPr/>
                  <p:nvPr/>
                </p:nvSpPr>
                <p:spPr>
                  <a:xfrm>
                    <a:off x="596520" y="107568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249" name="CustomShape 23"/>
                  <p:cNvSpPr/>
                  <p:nvPr/>
                </p:nvSpPr>
                <p:spPr>
                  <a:xfrm>
                    <a:off x="543600" y="63900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250" name="CustomShape 24"/>
                  <p:cNvSpPr/>
                  <p:nvPr/>
                </p:nvSpPr>
                <p:spPr>
                  <a:xfrm>
                    <a:off x="375480" y="60156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251" name="CustomShape 25"/>
                  <p:cNvSpPr/>
                  <p:nvPr/>
                </p:nvSpPr>
                <p:spPr>
                  <a:xfrm>
                    <a:off x="743760" y="62820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252" name="CustomShape 26"/>
                  <p:cNvSpPr/>
                  <p:nvPr/>
                </p:nvSpPr>
                <p:spPr>
                  <a:xfrm>
                    <a:off x="660240" y="50112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253" name="CustomShape 27"/>
                  <p:cNvSpPr/>
                  <p:nvPr/>
                </p:nvSpPr>
                <p:spPr>
                  <a:xfrm>
                    <a:off x="401040" y="91152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254" name="CustomShape 28"/>
                  <p:cNvSpPr/>
                  <p:nvPr/>
                </p:nvSpPr>
                <p:spPr>
                  <a:xfrm>
                    <a:off x="493200" y="74232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255" name="CustomShape 29"/>
                  <p:cNvSpPr/>
                  <p:nvPr/>
                </p:nvSpPr>
                <p:spPr>
                  <a:xfrm>
                    <a:off x="651240" y="101340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256" name="CustomShape 30"/>
                  <p:cNvSpPr/>
                  <p:nvPr/>
                </p:nvSpPr>
                <p:spPr>
                  <a:xfrm>
                    <a:off x="836640" y="73872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grpSp>
            <p:sp>
              <p:nvSpPr>
                <p:cNvPr id="257" name="Line 31"/>
                <p:cNvSpPr/>
                <p:nvPr/>
              </p:nvSpPr>
              <p:spPr>
                <a:xfrm>
                  <a:off x="600840" y="434160"/>
                  <a:ext cx="63720" cy="6696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258" name="Line 32"/>
                <p:cNvSpPr/>
                <p:nvPr/>
              </p:nvSpPr>
              <p:spPr>
                <a:xfrm>
                  <a:off x="478440" y="457560"/>
                  <a:ext cx="181440" cy="4788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259" name="Line 33"/>
                <p:cNvSpPr/>
                <p:nvPr/>
              </p:nvSpPr>
              <p:spPr>
                <a:xfrm flipV="1">
                  <a:off x="379800" y="458640"/>
                  <a:ext cx="95400" cy="14292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260" name="Line 34"/>
                <p:cNvSpPr/>
                <p:nvPr/>
              </p:nvSpPr>
              <p:spPr>
                <a:xfrm flipH="1">
                  <a:off x="600840" y="1020960"/>
                  <a:ext cx="51480" cy="5472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261" name="Line 35"/>
                <p:cNvSpPr/>
                <p:nvPr/>
              </p:nvSpPr>
              <p:spPr>
                <a:xfrm flipV="1">
                  <a:off x="303840" y="605880"/>
                  <a:ext cx="71280" cy="2484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262" name="Line 36"/>
                <p:cNvSpPr/>
                <p:nvPr/>
              </p:nvSpPr>
              <p:spPr>
                <a:xfrm>
                  <a:off x="384120" y="605880"/>
                  <a:ext cx="159120" cy="3708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263" name="Line 37"/>
                <p:cNvSpPr/>
                <p:nvPr/>
              </p:nvSpPr>
              <p:spPr>
                <a:xfrm flipV="1">
                  <a:off x="547920" y="509760"/>
                  <a:ext cx="116640" cy="12888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264" name="Line 38"/>
                <p:cNvSpPr/>
                <p:nvPr/>
              </p:nvSpPr>
              <p:spPr>
                <a:xfrm flipV="1">
                  <a:off x="277920" y="609120"/>
                  <a:ext cx="98640" cy="14112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265" name="Line 39"/>
                <p:cNvSpPr/>
                <p:nvPr/>
              </p:nvSpPr>
              <p:spPr>
                <a:xfrm>
                  <a:off x="382680" y="609120"/>
                  <a:ext cx="111600" cy="13428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266" name="Line 40"/>
                <p:cNvSpPr/>
                <p:nvPr/>
              </p:nvSpPr>
              <p:spPr>
                <a:xfrm flipV="1">
                  <a:off x="667440" y="457560"/>
                  <a:ext cx="56520" cy="4464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267" name="Line 41"/>
                <p:cNvSpPr/>
                <p:nvPr/>
              </p:nvSpPr>
              <p:spPr>
                <a:xfrm>
                  <a:off x="668880" y="505440"/>
                  <a:ext cx="155880" cy="1944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268" name="Line 42"/>
                <p:cNvSpPr/>
                <p:nvPr/>
              </p:nvSpPr>
              <p:spPr>
                <a:xfrm flipV="1">
                  <a:off x="382680" y="508680"/>
                  <a:ext cx="278640" cy="9432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269" name="Line 43"/>
                <p:cNvSpPr/>
                <p:nvPr/>
              </p:nvSpPr>
              <p:spPr>
                <a:xfrm>
                  <a:off x="667440" y="508680"/>
                  <a:ext cx="77400" cy="12060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270" name="Line 44"/>
                <p:cNvSpPr/>
                <p:nvPr/>
              </p:nvSpPr>
              <p:spPr>
                <a:xfrm flipV="1">
                  <a:off x="552240" y="632520"/>
                  <a:ext cx="191520" cy="1044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271" name="Line 45"/>
                <p:cNvSpPr/>
                <p:nvPr/>
              </p:nvSpPr>
              <p:spPr>
                <a:xfrm flipH="1">
                  <a:off x="655560" y="635760"/>
                  <a:ext cx="89280" cy="37764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272" name="Line 46"/>
                <p:cNvSpPr/>
                <p:nvPr/>
              </p:nvSpPr>
              <p:spPr>
                <a:xfrm flipV="1">
                  <a:off x="748080" y="528120"/>
                  <a:ext cx="78120" cy="10008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273" name="Line 47"/>
                <p:cNvSpPr/>
                <p:nvPr/>
              </p:nvSpPr>
              <p:spPr>
                <a:xfrm>
                  <a:off x="751320" y="635760"/>
                  <a:ext cx="86400" cy="10404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274" name="Line 48"/>
                <p:cNvSpPr/>
                <p:nvPr/>
              </p:nvSpPr>
              <p:spPr>
                <a:xfrm flipH="1" flipV="1">
                  <a:off x="829080" y="529200"/>
                  <a:ext cx="11880" cy="20952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275" name="Line 49"/>
                <p:cNvSpPr/>
                <p:nvPr/>
              </p:nvSpPr>
              <p:spPr>
                <a:xfrm flipV="1">
                  <a:off x="843840" y="633600"/>
                  <a:ext cx="54000" cy="10620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276" name="Line 50"/>
                <p:cNvSpPr/>
                <p:nvPr/>
              </p:nvSpPr>
              <p:spPr>
                <a:xfrm flipH="1" flipV="1">
                  <a:off x="843840" y="746280"/>
                  <a:ext cx="51120" cy="13284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277" name="Line 51"/>
                <p:cNvSpPr/>
                <p:nvPr/>
              </p:nvSpPr>
              <p:spPr>
                <a:xfrm>
                  <a:off x="547920" y="647640"/>
                  <a:ext cx="104400" cy="36684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278" name="Line 52"/>
                <p:cNvSpPr/>
                <p:nvPr/>
              </p:nvSpPr>
              <p:spPr>
                <a:xfrm>
                  <a:off x="500400" y="749880"/>
                  <a:ext cx="151920" cy="26460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279" name="Line 53"/>
                <p:cNvSpPr/>
                <p:nvPr/>
              </p:nvSpPr>
              <p:spPr>
                <a:xfrm>
                  <a:off x="277920" y="756360"/>
                  <a:ext cx="124560" cy="15624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280" name="Line 54"/>
                <p:cNvSpPr/>
                <p:nvPr/>
              </p:nvSpPr>
              <p:spPr>
                <a:xfrm flipV="1">
                  <a:off x="408600" y="746640"/>
                  <a:ext cx="84240" cy="16596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281" name="Line 55"/>
                <p:cNvSpPr/>
                <p:nvPr/>
              </p:nvSpPr>
              <p:spPr>
                <a:xfrm flipH="1" flipV="1">
                  <a:off x="379800" y="610560"/>
                  <a:ext cx="25560" cy="30060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282" name="Line 56"/>
                <p:cNvSpPr/>
                <p:nvPr/>
              </p:nvSpPr>
              <p:spPr>
                <a:xfrm flipH="1" flipV="1">
                  <a:off x="370800" y="528840"/>
                  <a:ext cx="5760" cy="7416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283" name="Line 57"/>
                <p:cNvSpPr/>
                <p:nvPr/>
              </p:nvSpPr>
              <p:spPr>
                <a:xfrm flipV="1">
                  <a:off x="830520" y="747360"/>
                  <a:ext cx="10440" cy="23400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284" name="Line 58"/>
                <p:cNvSpPr/>
                <p:nvPr/>
              </p:nvSpPr>
              <p:spPr>
                <a:xfrm flipH="1">
                  <a:off x="658800" y="746280"/>
                  <a:ext cx="178920" cy="26820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285" name="Line 59"/>
                <p:cNvSpPr/>
                <p:nvPr/>
              </p:nvSpPr>
              <p:spPr>
                <a:xfrm flipV="1">
                  <a:off x="659880" y="985680"/>
                  <a:ext cx="165960" cy="3204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286" name="Line 60"/>
                <p:cNvSpPr/>
                <p:nvPr/>
              </p:nvSpPr>
              <p:spPr>
                <a:xfrm>
                  <a:off x="658800" y="1020960"/>
                  <a:ext cx="65160" cy="3024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287" name="Line 61"/>
                <p:cNvSpPr/>
                <p:nvPr/>
              </p:nvSpPr>
              <p:spPr>
                <a:xfrm flipV="1">
                  <a:off x="497160" y="646200"/>
                  <a:ext cx="47520" cy="9576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288" name="Line 62"/>
                <p:cNvSpPr/>
                <p:nvPr/>
              </p:nvSpPr>
              <p:spPr>
                <a:xfrm>
                  <a:off x="410040" y="915840"/>
                  <a:ext cx="240840" cy="10188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289" name="Line 63"/>
                <p:cNvSpPr/>
                <p:nvPr/>
              </p:nvSpPr>
              <p:spPr>
                <a:xfrm>
                  <a:off x="306000" y="885600"/>
                  <a:ext cx="95040" cy="3024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290" name="Line 64"/>
                <p:cNvSpPr/>
                <p:nvPr/>
              </p:nvSpPr>
              <p:spPr>
                <a:xfrm flipV="1">
                  <a:off x="374040" y="918720"/>
                  <a:ext cx="28440" cy="6336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291" name="Line 65"/>
                <p:cNvSpPr/>
                <p:nvPr/>
              </p:nvSpPr>
              <p:spPr>
                <a:xfrm flipH="1" flipV="1">
                  <a:off x="408600" y="918720"/>
                  <a:ext cx="66600" cy="13104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292" name="Line 66"/>
                <p:cNvSpPr/>
                <p:nvPr/>
              </p:nvSpPr>
              <p:spPr>
                <a:xfrm flipV="1">
                  <a:off x="478440" y="1017720"/>
                  <a:ext cx="172440" cy="33480"/>
                </a:xfrm>
                <a:prstGeom prst="line">
                  <a:avLst/>
                </a:prstGeom>
                <a:ln>
                  <a:solidFill>
                    <a:srgbClr val="9D8199"/>
                  </a:solidFill>
                </a:ln>
              </p:spPr>
              <p:style>
                <a:lnRef idx="1">
                  <a:schemeClr val="accent1"/>
                </a:lnRef>
                <a:fillRef idx="0">
                  <a:schemeClr val="accent1"/>
                </a:fillRef>
                <a:effectRef idx="0">
                  <a:schemeClr val="accent1"/>
                </a:effectRef>
                <a:fontRef idx="minor"/>
              </p:style>
            </p:sp>
          </p:grpSp>
        </p:grpSp>
        <p:sp>
          <p:nvSpPr>
            <p:cNvPr id="293" name="CustomShape 67"/>
            <p:cNvSpPr/>
            <p:nvPr/>
          </p:nvSpPr>
          <p:spPr>
            <a:xfrm>
              <a:off x="421560" y="572760"/>
              <a:ext cx="36828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50000"/>
                </a:lnSpc>
              </a:pPr>
              <a:r>
                <a:rPr lang="en-US" sz="1200" b="1" strike="noStrike" spc="-1">
                  <a:solidFill>
                    <a:srgbClr val="FFFFFF"/>
                  </a:solidFill>
                  <a:latin typeface="方正兰亭粗黑简体"/>
                  <a:ea typeface="方正兰亭粗黑简体"/>
                </a:rPr>
                <a:t>03</a:t>
              </a:r>
              <a:endParaRPr lang="en-US" sz="1200" b="0" strike="noStrike" spc="-1">
                <a:latin typeface="Arial"/>
              </a:endParaRPr>
            </a:p>
          </p:txBody>
        </p:sp>
        <p:sp>
          <p:nvSpPr>
            <p:cNvPr id="294" name="CustomShape 68"/>
            <p:cNvSpPr/>
            <p:nvPr/>
          </p:nvSpPr>
          <p:spPr>
            <a:xfrm rot="20704800">
              <a:off x="182880" y="707400"/>
              <a:ext cx="846000" cy="158040"/>
            </a:xfrm>
            <a:prstGeom prst="arc">
              <a:avLst>
                <a:gd name="adj1" fmla="val 20946925"/>
                <a:gd name="adj2" fmla="val 11464655"/>
              </a:avLst>
            </a:prstGeom>
            <a:noFill/>
            <a:ln w="19080">
              <a:solidFill>
                <a:srgbClr val="9D8199"/>
              </a:solidFill>
            </a:ln>
          </p:spPr>
          <p:style>
            <a:lnRef idx="1">
              <a:schemeClr val="accent1"/>
            </a:lnRef>
            <a:fillRef idx="0">
              <a:schemeClr val="accent1"/>
            </a:fillRef>
            <a:effectRef idx="0">
              <a:schemeClr val="accent1"/>
            </a:effectRef>
            <a:fontRef idx="minor"/>
          </p:style>
        </p:sp>
      </p:grpSp>
      <p:sp>
        <p:nvSpPr>
          <p:cNvPr id="295" name="CustomShape 69"/>
          <p:cNvSpPr/>
          <p:nvPr/>
        </p:nvSpPr>
        <p:spPr>
          <a:xfrm>
            <a:off x="1041840" y="432000"/>
            <a:ext cx="2103840" cy="68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US" sz="2600" b="0" strike="noStrike" spc="-1">
                <a:solidFill>
                  <a:srgbClr val="FFFFFF"/>
                </a:solidFill>
                <a:latin typeface="微软雅黑"/>
                <a:ea typeface="微软雅黑"/>
              </a:rPr>
              <a:t>多态的定义</a:t>
            </a:r>
            <a:endParaRPr lang="en-US" sz="2600" b="0" strike="noStrike" spc="-1">
              <a:latin typeface="Arial"/>
            </a:endParaRPr>
          </a:p>
        </p:txBody>
      </p:sp>
      <p:pic>
        <p:nvPicPr>
          <p:cNvPr id="296" name="Picture 2"/>
          <p:cNvPicPr/>
          <p:nvPr/>
        </p:nvPicPr>
        <p:blipFill>
          <a:blip r:embed="rId3"/>
          <a:stretch/>
        </p:blipFill>
        <p:spPr>
          <a:xfrm>
            <a:off x="522360" y="1211400"/>
            <a:ext cx="3797640" cy="2532600"/>
          </a:xfrm>
          <a:prstGeom prst="rect">
            <a:avLst/>
          </a:prstGeom>
          <a:ln>
            <a:noFill/>
          </a:ln>
          <a:effectLst>
            <a:reflection blurRad="6350" stA="30000" endPos="35000" dir="5400000" sy="-100000" algn="bl" rotWithShape="0"/>
          </a:effectLst>
        </p:spPr>
      </p:pic>
      <p:sp>
        <p:nvSpPr>
          <p:cNvPr id="297" name="CustomShape 70"/>
          <p:cNvSpPr/>
          <p:nvPr/>
        </p:nvSpPr>
        <p:spPr>
          <a:xfrm>
            <a:off x="4896000" y="844920"/>
            <a:ext cx="3240000" cy="117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800" b="0" strike="noStrike" spc="-1" dirty="0">
                <a:solidFill>
                  <a:srgbClr val="FFFFFF"/>
                </a:solidFill>
                <a:latin typeface="华文黑体"/>
                <a:ea typeface="华文黑体"/>
              </a:rPr>
              <a:t>  </a:t>
            </a:r>
            <a:r>
              <a:rPr lang="en-US" sz="1400" b="0" strike="noStrike" spc="-1" dirty="0">
                <a:solidFill>
                  <a:srgbClr val="FFFFFF"/>
                </a:solidFill>
                <a:latin typeface="华文黑体"/>
                <a:ea typeface="华文黑体"/>
              </a:rPr>
              <a:t>     </a:t>
            </a:r>
            <a:r>
              <a:rPr lang="en-US" sz="1400" b="0" strike="noStrike" spc="-1" dirty="0" err="1">
                <a:solidFill>
                  <a:srgbClr val="FFFFFF"/>
                </a:solidFill>
                <a:latin typeface="华文黑体"/>
                <a:ea typeface="华文黑体"/>
              </a:rPr>
              <a:t>多态同一个行为具有多个不同表现形式或形态的能力</a:t>
            </a:r>
            <a:r>
              <a:rPr lang="en-US" sz="1400" b="0" strike="noStrike" spc="-1" dirty="0">
                <a:solidFill>
                  <a:srgbClr val="FFFFFF"/>
                </a:solidFill>
                <a:latin typeface="华文黑体"/>
                <a:ea typeface="华文黑体"/>
              </a:rPr>
              <a:t>。</a:t>
            </a:r>
            <a:endParaRPr lang="en-US" sz="1400" b="0" strike="noStrike" spc="-1" dirty="0">
              <a:latin typeface="Arial"/>
            </a:endParaRPr>
          </a:p>
          <a:p>
            <a:pPr>
              <a:lnSpc>
                <a:spcPct val="100000"/>
              </a:lnSpc>
            </a:pPr>
            <a:endParaRPr lang="en-US" sz="1400" b="0" strike="noStrike" spc="-1" dirty="0">
              <a:latin typeface="Arial"/>
            </a:endParaRPr>
          </a:p>
          <a:p>
            <a:r>
              <a:rPr lang="en-US" sz="1050" b="1" strike="noStrike" spc="-1" dirty="0">
                <a:solidFill>
                  <a:srgbClr val="ED1C24"/>
                </a:solidFill>
                <a:latin typeface="文泉驿微米黑"/>
                <a:ea typeface="文泉驿微米黑"/>
              </a:rPr>
              <a:t>       例如：课堂所讲的“老张去东北”和“</a:t>
            </a:r>
            <a:r>
              <a:rPr lang="en-US" sz="1050" b="1" strike="noStrike" spc="-1" dirty="0" err="1">
                <a:solidFill>
                  <a:srgbClr val="ED1C24"/>
                </a:solidFill>
                <a:latin typeface="文泉驿微米黑"/>
                <a:ea typeface="文泉驿微米黑"/>
              </a:rPr>
              <a:t>人打电话的例子</a:t>
            </a:r>
            <a:r>
              <a:rPr lang="en-US" sz="1050" b="1" strike="noStrike" spc="-1" dirty="0">
                <a:solidFill>
                  <a:srgbClr val="ED1C24"/>
                </a:solidFill>
                <a:latin typeface="文泉驿微米黑"/>
                <a:ea typeface="文泉驿微米黑"/>
              </a:rPr>
              <a:t>”</a:t>
            </a:r>
            <a:r>
              <a:rPr lang="en-US" sz="1050" b="0" strike="noStrike" spc="-1" dirty="0">
                <a:solidFill>
                  <a:srgbClr val="000000"/>
                </a:solidFill>
                <a:latin typeface="文泉驿微米黑"/>
                <a:ea typeface="文泉驿微米黑"/>
              </a:rPr>
              <a:t>：</a:t>
            </a:r>
            <a:r>
              <a:rPr lang="en-US" sz="1050" b="0" strike="noStrike" spc="-1" dirty="0" err="1">
                <a:solidFill>
                  <a:schemeClr val="bg1"/>
                </a:solidFill>
                <a:latin typeface="文泉驿微米黑"/>
                <a:ea typeface="文泉驿微米黑"/>
              </a:rPr>
              <a:t>去东北可以选择：汽车、飞机、火车；电话可以选择手机,卫星电话,可视电话等等</a:t>
            </a:r>
            <a:endParaRPr lang="en-US" sz="1050" b="0" strike="noStrike" spc="-1" dirty="0">
              <a:solidFill>
                <a:schemeClr val="bg1"/>
              </a:solidFill>
              <a:latin typeface="Arial"/>
            </a:endParaRPr>
          </a:p>
        </p:txBody>
      </p:sp>
      <p:sp>
        <p:nvSpPr>
          <p:cNvPr id="298" name="TextShape 71"/>
          <p:cNvSpPr txBox="1"/>
          <p:nvPr/>
        </p:nvSpPr>
        <p:spPr>
          <a:xfrm>
            <a:off x="4896000" y="2035080"/>
            <a:ext cx="792000" cy="428760"/>
          </a:xfrm>
          <a:prstGeom prst="rect">
            <a:avLst/>
          </a:prstGeom>
          <a:noFill/>
          <a:ln>
            <a:noFill/>
          </a:ln>
        </p:spPr>
        <p:txBody>
          <a:bodyPr lIns="90000" tIns="45000" rIns="90000" bIns="45000"/>
          <a:lstStyle/>
          <a:p>
            <a:r>
              <a:rPr lang="en-US" sz="1800" b="1" strike="noStrike" spc="-1">
                <a:solidFill>
                  <a:srgbClr val="ED1C24"/>
                </a:solidFill>
                <a:latin typeface="Arial"/>
              </a:rPr>
              <a:t>优点:</a:t>
            </a:r>
          </a:p>
        </p:txBody>
      </p:sp>
      <p:sp>
        <p:nvSpPr>
          <p:cNvPr id="299" name="TextShape 72"/>
          <p:cNvSpPr txBox="1"/>
          <p:nvPr/>
        </p:nvSpPr>
        <p:spPr>
          <a:xfrm>
            <a:off x="4896000" y="2448000"/>
            <a:ext cx="3795120" cy="576000"/>
          </a:xfrm>
          <a:prstGeom prst="rect">
            <a:avLst/>
          </a:prstGeom>
          <a:noFill/>
          <a:ln>
            <a:noFill/>
          </a:ln>
        </p:spPr>
        <p:txBody>
          <a:bodyPr lIns="90000" tIns="45000" rIns="90000" bIns="45000"/>
          <a:lstStyle/>
          <a:p>
            <a:r>
              <a:rPr lang="en-US" sz="1500" b="0" strike="noStrike" spc="-1" dirty="0">
                <a:solidFill>
                  <a:schemeClr val="bg1"/>
                </a:solidFill>
                <a:latin typeface="文泉驿微米黑"/>
                <a:ea typeface="文泉驿微米黑"/>
              </a:rPr>
              <a:t>1.消除类型之间的耦合关系</a:t>
            </a:r>
            <a:endParaRPr lang="en-US" sz="1500" b="0" strike="noStrike" spc="-1" dirty="0">
              <a:solidFill>
                <a:schemeClr val="bg1"/>
              </a:solidFill>
              <a:latin typeface="Arial"/>
            </a:endParaRPr>
          </a:p>
          <a:p>
            <a:r>
              <a:rPr lang="en-US" sz="1100" b="0" strike="noStrike" spc="-1" dirty="0">
                <a:solidFill>
                  <a:schemeClr val="bg1"/>
                </a:solidFill>
                <a:latin typeface="Arial"/>
              </a:rPr>
              <a:t> </a:t>
            </a:r>
            <a:r>
              <a:rPr lang="en-US" sz="1100" b="0" strike="noStrike" spc="-1" dirty="0" err="1">
                <a:solidFill>
                  <a:schemeClr val="bg1"/>
                </a:solidFill>
                <a:latin typeface="Arial"/>
              </a:rPr>
              <a:t>相互之间不会影响彼此,修改其中一个,另一个不受影响</a:t>
            </a:r>
            <a:endParaRPr lang="en-US" sz="1100" b="0" strike="noStrike" spc="-1" dirty="0">
              <a:solidFill>
                <a:schemeClr val="bg1"/>
              </a:solidFill>
              <a:latin typeface="Arial"/>
            </a:endParaRPr>
          </a:p>
        </p:txBody>
      </p:sp>
      <p:sp>
        <p:nvSpPr>
          <p:cNvPr id="300" name="TextShape 73"/>
          <p:cNvSpPr txBox="1"/>
          <p:nvPr/>
        </p:nvSpPr>
        <p:spPr>
          <a:xfrm>
            <a:off x="4968000" y="2952000"/>
            <a:ext cx="3795120" cy="576000"/>
          </a:xfrm>
          <a:prstGeom prst="rect">
            <a:avLst/>
          </a:prstGeom>
          <a:noFill/>
          <a:ln>
            <a:noFill/>
          </a:ln>
        </p:spPr>
        <p:txBody>
          <a:bodyPr lIns="90000" tIns="45000" rIns="90000" bIns="45000"/>
          <a:lstStyle/>
          <a:p>
            <a:r>
              <a:rPr lang="en-US" sz="1500" b="0" strike="noStrike" spc="-1">
                <a:solidFill>
                  <a:schemeClr val="bg1"/>
                </a:solidFill>
                <a:latin typeface="文泉驿微米黑"/>
                <a:ea typeface="文泉驿微米黑"/>
              </a:rPr>
              <a:t>2.可替换性</a:t>
            </a:r>
            <a:endParaRPr lang="en-US" sz="1500" b="0" strike="noStrike" spc="-1">
              <a:solidFill>
                <a:schemeClr val="bg1"/>
              </a:solidFill>
              <a:latin typeface="Arial"/>
            </a:endParaRPr>
          </a:p>
          <a:p>
            <a:r>
              <a:rPr lang="en-US" sz="1000" b="0" strike="noStrike" spc="-1">
                <a:solidFill>
                  <a:schemeClr val="bg1"/>
                </a:solidFill>
                <a:latin typeface="Arial"/>
              </a:rPr>
              <a:t> 要</a:t>
            </a:r>
            <a:r>
              <a:rPr lang="en-US" sz="1050" b="0" strike="noStrike" spc="-1">
                <a:solidFill>
                  <a:schemeClr val="bg1"/>
                </a:solidFill>
                <a:latin typeface="文泉驿微米黑"/>
                <a:ea typeface="文泉驿微米黑"/>
              </a:rPr>
              <a:t>更换一个方式,不会影响到其他，只需重写一个就可以</a:t>
            </a:r>
            <a:endParaRPr lang="en-US" sz="1050" b="0" strike="noStrike" spc="-1">
              <a:solidFill>
                <a:schemeClr val="bg1"/>
              </a:solidFill>
              <a:latin typeface="Arial"/>
            </a:endParaRPr>
          </a:p>
        </p:txBody>
      </p:sp>
      <p:sp>
        <p:nvSpPr>
          <p:cNvPr id="301" name="TextShape 74"/>
          <p:cNvSpPr txBox="1"/>
          <p:nvPr/>
        </p:nvSpPr>
        <p:spPr>
          <a:xfrm>
            <a:off x="4968000" y="3401873"/>
            <a:ext cx="3960000" cy="504000"/>
          </a:xfrm>
          <a:prstGeom prst="rect">
            <a:avLst/>
          </a:prstGeom>
          <a:noFill/>
          <a:ln>
            <a:noFill/>
          </a:ln>
        </p:spPr>
        <p:txBody>
          <a:bodyPr lIns="90000" tIns="45000" rIns="90000" bIns="45000"/>
          <a:lstStyle/>
          <a:p>
            <a:r>
              <a:rPr lang="en-US" sz="1500" b="0" strike="noStrike" spc="-1" dirty="0">
                <a:solidFill>
                  <a:schemeClr val="bg1"/>
                </a:solidFill>
                <a:latin typeface="文泉驿微米黑"/>
                <a:ea typeface="文泉驿微米黑"/>
              </a:rPr>
              <a:t>3.可扩充性</a:t>
            </a:r>
            <a:endParaRPr lang="en-US" sz="1500" b="0" strike="noStrike" spc="-1" dirty="0">
              <a:solidFill>
                <a:schemeClr val="bg1"/>
              </a:solidFill>
              <a:latin typeface="Arial"/>
            </a:endParaRPr>
          </a:p>
          <a:p>
            <a:r>
              <a:rPr lang="en-US" sz="1000" b="0" strike="noStrike" spc="-1" dirty="0">
                <a:solidFill>
                  <a:schemeClr val="bg1"/>
                </a:solidFill>
                <a:latin typeface="Arial"/>
              </a:rPr>
              <a:t> </a:t>
            </a:r>
            <a:r>
              <a:rPr lang="en-US" sz="1050" b="0" strike="noStrike" spc="-1" dirty="0" err="1">
                <a:solidFill>
                  <a:schemeClr val="bg1"/>
                </a:solidFill>
                <a:latin typeface="文泉驿微米黑"/>
                <a:ea typeface="文泉驿微米黑"/>
              </a:rPr>
              <a:t>增加新的对象,只需要创建统一方法名就能实现,且不影响其他</a:t>
            </a:r>
            <a:endParaRPr lang="en-US" sz="1050" b="0" strike="noStrike" spc="-1" dirty="0">
              <a:solidFill>
                <a:schemeClr val="bg1"/>
              </a:solidFill>
              <a:latin typeface="Arial"/>
            </a:endParaRPr>
          </a:p>
        </p:txBody>
      </p:sp>
      <p:sp>
        <p:nvSpPr>
          <p:cNvPr id="302" name="TextShape 75"/>
          <p:cNvSpPr txBox="1"/>
          <p:nvPr/>
        </p:nvSpPr>
        <p:spPr>
          <a:xfrm>
            <a:off x="4968000" y="3816000"/>
            <a:ext cx="3960000" cy="504000"/>
          </a:xfrm>
          <a:prstGeom prst="rect">
            <a:avLst/>
          </a:prstGeom>
          <a:noFill/>
          <a:ln>
            <a:noFill/>
          </a:ln>
        </p:spPr>
        <p:txBody>
          <a:bodyPr lIns="90000" tIns="45000" rIns="90000" bIns="45000"/>
          <a:lstStyle/>
          <a:p>
            <a:r>
              <a:rPr lang="en-US" sz="1500" b="0" strike="noStrike" spc="-1" dirty="0">
                <a:solidFill>
                  <a:schemeClr val="bg1"/>
                </a:solidFill>
                <a:latin typeface="文泉驿微米黑"/>
                <a:ea typeface="文泉驿微米黑"/>
              </a:rPr>
              <a:t>4.灵活性</a:t>
            </a:r>
            <a:endParaRPr lang="en-US" sz="1500" b="0" strike="noStrike" spc="-1" dirty="0">
              <a:solidFill>
                <a:schemeClr val="bg1"/>
              </a:solidFill>
              <a:latin typeface="Arial"/>
            </a:endParaRPr>
          </a:p>
          <a:p>
            <a:r>
              <a:rPr lang="en-US" sz="1000" b="0" strike="noStrike" spc="-1" dirty="0">
                <a:solidFill>
                  <a:schemeClr val="bg1"/>
                </a:solidFill>
                <a:latin typeface="Arial"/>
              </a:rPr>
              <a:t> </a:t>
            </a:r>
            <a:r>
              <a:rPr lang="en-US" sz="1000" b="0" strike="noStrike" spc="-1" dirty="0" err="1">
                <a:solidFill>
                  <a:schemeClr val="bg1"/>
                </a:solidFill>
                <a:latin typeface="文泉驿微米黑"/>
                <a:ea typeface="文泉驿微米黑"/>
              </a:rPr>
              <a:t>可根据不同需求，得到不同结果</a:t>
            </a:r>
            <a:endParaRPr lang="en-US" sz="1000" b="0" strike="noStrike" spc="-1" dirty="0">
              <a:solidFill>
                <a:schemeClr val="bg1"/>
              </a:solidFill>
              <a:latin typeface="Arial"/>
            </a:endParaRPr>
          </a:p>
        </p:txBody>
      </p:sp>
      <p:sp>
        <p:nvSpPr>
          <p:cNvPr id="303" name="TextShape 76"/>
          <p:cNvSpPr txBox="1"/>
          <p:nvPr/>
        </p:nvSpPr>
        <p:spPr>
          <a:xfrm>
            <a:off x="4968000" y="4248000"/>
            <a:ext cx="3960000" cy="504000"/>
          </a:xfrm>
          <a:prstGeom prst="rect">
            <a:avLst/>
          </a:prstGeom>
          <a:noFill/>
          <a:ln>
            <a:noFill/>
          </a:ln>
        </p:spPr>
        <p:txBody>
          <a:bodyPr lIns="90000" tIns="45000" rIns="90000" bIns="45000"/>
          <a:lstStyle/>
          <a:p>
            <a:r>
              <a:rPr lang="en-US" sz="1500" b="0" strike="noStrike" spc="-1" dirty="0">
                <a:solidFill>
                  <a:schemeClr val="bg1"/>
                </a:solidFill>
                <a:latin typeface="文泉驿微米黑"/>
                <a:ea typeface="文泉驿微米黑"/>
              </a:rPr>
              <a:t>5.简化性</a:t>
            </a:r>
            <a:endParaRPr lang="en-US" sz="1500" b="0" strike="noStrike" spc="-1" dirty="0">
              <a:solidFill>
                <a:schemeClr val="bg1"/>
              </a:solidFill>
              <a:latin typeface="Arial"/>
            </a:endParaRPr>
          </a:p>
          <a:p>
            <a:r>
              <a:rPr lang="en-US" sz="1000" b="0" strike="noStrike" spc="-1" dirty="0">
                <a:solidFill>
                  <a:schemeClr val="bg1"/>
                </a:solidFill>
                <a:latin typeface="Arial"/>
              </a:rPr>
              <a:t> </a:t>
            </a:r>
            <a:r>
              <a:rPr lang="en-US" sz="1000" b="0" strike="noStrike" spc="-1" dirty="0" err="1">
                <a:solidFill>
                  <a:schemeClr val="bg1"/>
                </a:solidFill>
                <a:latin typeface="文泉驿微米黑"/>
                <a:ea typeface="文泉驿微米黑"/>
              </a:rPr>
              <a:t>代码简洁明了</a:t>
            </a:r>
            <a:endParaRPr lang="en-US" sz="1000" b="0" strike="noStrike" spc="-1" dirty="0">
              <a:solidFill>
                <a:schemeClr val="bg1"/>
              </a:solidFill>
              <a:latin typeface="Arial"/>
            </a:endParaRPr>
          </a:p>
        </p:txBody>
      </p:sp>
    </p:spTree>
  </p:cSld>
  <p:clrMapOvr>
    <a:masterClrMapping/>
  </p:clrMapOvr>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53" presetClass="entr" fill="hold" nodeType="clickEffect">
                                  <p:childTnLst>
                                    <p:set>
                                      <p:cBhvr>
                                        <p:cTn id="6" dur="1" fill="hold">
                                          <p:stCondLst>
                                            <p:cond delay="0"/>
                                          </p:stCondLst>
                                        </p:cTn>
                                        <p:tgtEl>
                                          <p:spTgt spid="227"/>
                                        </p:tgtEl>
                                        <p:attrNameLst>
                                          <p:attrName>style.visibility</p:attrName>
                                        </p:attrNameLst>
                                      </p:cBhvr>
                                      <p:to>
                                        <p:strVal val="visible"/>
                                      </p:to>
                                    </p:set>
                                    <p:anim calcmode="lin" valueType="num">
                                      <p:cBhvr additive="repl">
                                        <p:cTn id="7" dur="500" fill="hold"/>
                                        <p:tgtEl>
                                          <p:spTgt spid="227"/>
                                        </p:tgtEl>
                                        <p:attrNameLst>
                                          <p:attrName>ppt_w</p:attrName>
                                        </p:attrNameLst>
                                      </p:cBhvr>
                                      <p:tavLst>
                                        <p:tav tm="0">
                                          <p:val>
                                            <p:fltVal val="0"/>
                                          </p:val>
                                        </p:tav>
                                        <p:tav tm="100000">
                                          <p:val>
                                            <p:strVal val="#ppt_w"/>
                                          </p:val>
                                        </p:tav>
                                      </p:tavLst>
                                    </p:anim>
                                    <p:anim calcmode="lin" valueType="num">
                                      <p:cBhvr additive="repl">
                                        <p:cTn id="8" dur="500" fill="hold"/>
                                        <p:tgtEl>
                                          <p:spTgt spid="227"/>
                                        </p:tgtEl>
                                        <p:attrNameLst>
                                          <p:attrName>ppt_h</p:attrName>
                                        </p:attrNameLst>
                                      </p:cBhvr>
                                      <p:tavLst>
                                        <p:tav tm="0">
                                          <p:val>
                                            <p:fltVal val="0"/>
                                          </p:val>
                                        </p:tav>
                                        <p:tav tm="100000">
                                          <p:val>
                                            <p:strVal val="#ppt_h"/>
                                          </p:val>
                                        </p:tav>
                                      </p:tavLst>
                                    </p:anim>
                                    <p:animEffect transition="in" filter="fade">
                                      <p:cBhvr additive="repl">
                                        <p:cTn id="9" dur="500"/>
                                        <p:tgtEl>
                                          <p:spTgt spid="22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childTnLst>
                                    <p:set>
                                      <p:cBhvr>
                                        <p:cTn id="13" dur="1" fill="hold">
                                          <p:stCondLst>
                                            <p:cond delay="0"/>
                                          </p:stCondLst>
                                        </p:cTn>
                                        <p:tgtEl>
                                          <p:spTgt spid="295"/>
                                        </p:tgtEl>
                                        <p:attrNameLst>
                                          <p:attrName>style.visibility</p:attrName>
                                        </p:attrNameLst>
                                      </p:cBhvr>
                                      <p:to>
                                        <p:strVal val="visible"/>
                                      </p:to>
                                    </p:set>
                                    <p:animEffect transition="in" filter="wipe(left)">
                                      <p:cBhvr additive="repl">
                                        <p:cTn id="14" dur="500"/>
                                        <p:tgtEl>
                                          <p:spTgt spid="295"/>
                                        </p:tgtEl>
                                      </p:cBhvr>
                                    </p:animEffect>
                                  </p:childTnLst>
                                </p:cTn>
                              </p:par>
                            </p:childTnLst>
                          </p:cTn>
                        </p:par>
                        <p:par>
                          <p:cTn id="15" fill="hold">
                            <p:stCondLst>
                              <p:cond delay="0"/>
                            </p:stCondLst>
                            <p:childTnLst>
                              <p:par>
                                <p:cTn id="16" presetID="2" presetClass="entr" presetSubtype="8" fill="hold" nodeType="afterEffect">
                                  <p:childTnLst>
                                    <p:set>
                                      <p:cBhvr>
                                        <p:cTn id="17" dur="1" fill="hold">
                                          <p:stCondLst>
                                            <p:cond delay="0"/>
                                          </p:stCondLst>
                                        </p:cTn>
                                        <p:tgtEl>
                                          <p:spTgt spid="296"/>
                                        </p:tgtEl>
                                        <p:attrNameLst>
                                          <p:attrName>style.visibility</p:attrName>
                                        </p:attrNameLst>
                                      </p:cBhvr>
                                      <p:to>
                                        <p:strVal val="visible"/>
                                      </p:to>
                                    </p:set>
                                    <p:anim calcmode="lin" valueType="num">
                                      <p:cBhvr additive="repl">
                                        <p:cTn id="18" dur="1000" fill="hold"/>
                                        <p:tgtEl>
                                          <p:spTgt spid="296"/>
                                        </p:tgtEl>
                                        <p:attrNameLst>
                                          <p:attrName>ppt_x</p:attrName>
                                        </p:attrNameLst>
                                      </p:cBhvr>
                                      <p:tavLst>
                                        <p:tav tm="0">
                                          <p:val>
                                            <p:strVal val="0-#ppt_w/2"/>
                                          </p:val>
                                        </p:tav>
                                        <p:tav tm="100000">
                                          <p:val>
                                            <p:strVal val="#ppt_x"/>
                                          </p:val>
                                        </p:tav>
                                      </p:tavLst>
                                    </p:anim>
                                    <p:anim calcmode="lin" valueType="num">
                                      <p:cBhvr additive="repl">
                                        <p:cTn id="19" dur="1000" fill="hold"/>
                                        <p:tgtEl>
                                          <p:spTgt spid="296"/>
                                        </p:tgtEl>
                                        <p:attrNameLst>
                                          <p:attrName>ppt_y</p:attrName>
                                        </p:attrNameLst>
                                      </p:cBhvr>
                                      <p:tavLst>
                                        <p:tav tm="0">
                                          <p:val>
                                            <p:strVal val="#ppt_y"/>
                                          </p:val>
                                        </p:tav>
                                        <p:tav tm="100000">
                                          <p:val>
                                            <p:strVal val="#ppt_y"/>
                                          </p:val>
                                        </p:tav>
                                      </p:tavLst>
                                    </p:anim>
                                  </p:childTnLst>
                                </p:cTn>
                              </p:par>
                              <p:par>
                                <p:cTn id="20" presetID="10" presetClass="entr" fill="hold" nodeType="withEffect">
                                  <p:childTnLst>
                                    <p:set>
                                      <p:cBhvr>
                                        <p:cTn id="21" dur="1" fill="hold">
                                          <p:stCondLst>
                                            <p:cond delay="0"/>
                                          </p:stCondLst>
                                        </p:cTn>
                                        <p:tgtEl>
                                          <p:spTgt spid="297"/>
                                        </p:tgtEl>
                                        <p:attrNameLst>
                                          <p:attrName>style.visibility</p:attrName>
                                        </p:attrNameLst>
                                      </p:cBhvr>
                                      <p:to>
                                        <p:strVal val="visible"/>
                                      </p:to>
                                    </p:set>
                                    <p:animEffect transition="in" filter="fade">
                                      <p:cBhvr additive="repl">
                                        <p:cTn id="22" dur="500"/>
                                        <p:tgtEl>
                                          <p:spTgt spid="2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4" name="Group 1"/>
          <p:cNvGrpSpPr/>
          <p:nvPr/>
        </p:nvGrpSpPr>
        <p:grpSpPr>
          <a:xfrm>
            <a:off x="177120" y="425160"/>
            <a:ext cx="858240" cy="659160"/>
            <a:chOff x="177120" y="425160"/>
            <a:chExt cx="858240" cy="659160"/>
          </a:xfrm>
        </p:grpSpPr>
        <p:grpSp>
          <p:nvGrpSpPr>
            <p:cNvPr id="305" name="Group 2"/>
            <p:cNvGrpSpPr/>
            <p:nvPr/>
          </p:nvGrpSpPr>
          <p:grpSpPr>
            <a:xfrm>
              <a:off x="270360" y="425160"/>
              <a:ext cx="659520" cy="659160"/>
              <a:chOff x="270360" y="425160"/>
              <a:chExt cx="659520" cy="659160"/>
            </a:xfrm>
          </p:grpSpPr>
          <p:sp>
            <p:nvSpPr>
              <p:cNvPr id="306" name="CustomShape 3"/>
              <p:cNvSpPr/>
              <p:nvPr/>
            </p:nvSpPr>
            <p:spPr>
              <a:xfrm>
                <a:off x="306000" y="460440"/>
                <a:ext cx="588240" cy="588240"/>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p:style>
          </p:sp>
          <p:grpSp>
            <p:nvGrpSpPr>
              <p:cNvPr id="307" name="Group 4"/>
              <p:cNvGrpSpPr/>
              <p:nvPr/>
            </p:nvGrpSpPr>
            <p:grpSpPr>
              <a:xfrm>
                <a:off x="270360" y="425160"/>
                <a:ext cx="659520" cy="659160"/>
                <a:chOff x="270360" y="425160"/>
                <a:chExt cx="659520" cy="659160"/>
              </a:xfrm>
            </p:grpSpPr>
            <p:sp>
              <p:nvSpPr>
                <p:cNvPr id="308" name="CustomShape 5"/>
                <p:cNvSpPr/>
                <p:nvPr/>
              </p:nvSpPr>
              <p:spPr>
                <a:xfrm>
                  <a:off x="275040" y="430560"/>
                  <a:ext cx="649800" cy="649800"/>
                </a:xfrm>
                <a:prstGeom prst="star16">
                  <a:avLst>
                    <a:gd name="adj" fmla="val 49459"/>
                  </a:avLst>
                </a:prstGeom>
                <a:noFill/>
                <a:ln w="6480">
                  <a:solidFill>
                    <a:srgbClr val="9D8199"/>
                  </a:solidFill>
                </a:ln>
              </p:spPr>
              <p:style>
                <a:lnRef idx="2">
                  <a:schemeClr val="accent1">
                    <a:shade val="50000"/>
                  </a:schemeClr>
                </a:lnRef>
                <a:fillRef idx="1">
                  <a:schemeClr val="accent1"/>
                </a:fillRef>
                <a:effectRef idx="0">
                  <a:schemeClr val="accent1"/>
                </a:effectRef>
                <a:fontRef idx="minor"/>
              </p:style>
            </p:sp>
            <p:grpSp>
              <p:nvGrpSpPr>
                <p:cNvPr id="309" name="Group 6"/>
                <p:cNvGrpSpPr/>
                <p:nvPr/>
              </p:nvGrpSpPr>
              <p:grpSpPr>
                <a:xfrm>
                  <a:off x="270360" y="425160"/>
                  <a:ext cx="659520" cy="659160"/>
                  <a:chOff x="270360" y="425160"/>
                  <a:chExt cx="659520" cy="659160"/>
                </a:xfrm>
              </p:grpSpPr>
              <p:sp>
                <p:nvSpPr>
                  <p:cNvPr id="310" name="CustomShape 7"/>
                  <p:cNvSpPr/>
                  <p:nvPr/>
                </p:nvSpPr>
                <p:spPr>
                  <a:xfrm>
                    <a:off x="471240" y="45000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311" name="CustomShape 8"/>
                  <p:cNvSpPr/>
                  <p:nvPr/>
                </p:nvSpPr>
                <p:spPr>
                  <a:xfrm>
                    <a:off x="596520" y="42516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312" name="CustomShape 9"/>
                  <p:cNvSpPr/>
                  <p:nvPr/>
                </p:nvSpPr>
                <p:spPr>
                  <a:xfrm>
                    <a:off x="722880" y="45000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313" name="CustomShape 10"/>
                  <p:cNvSpPr/>
                  <p:nvPr/>
                </p:nvSpPr>
                <p:spPr>
                  <a:xfrm>
                    <a:off x="824760" y="52056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314" name="CustomShape 11"/>
                  <p:cNvSpPr/>
                  <p:nvPr/>
                </p:nvSpPr>
                <p:spPr>
                  <a:xfrm>
                    <a:off x="366480" y="52020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315" name="CustomShape 12"/>
                  <p:cNvSpPr/>
                  <p:nvPr/>
                </p:nvSpPr>
                <p:spPr>
                  <a:xfrm>
                    <a:off x="295200" y="62640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316" name="CustomShape 13"/>
                  <p:cNvSpPr/>
                  <p:nvPr/>
                </p:nvSpPr>
                <p:spPr>
                  <a:xfrm>
                    <a:off x="896760" y="62640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317" name="CustomShape 14"/>
                  <p:cNvSpPr/>
                  <p:nvPr/>
                </p:nvSpPr>
                <p:spPr>
                  <a:xfrm>
                    <a:off x="921240" y="74916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318" name="CustomShape 15"/>
                  <p:cNvSpPr/>
                  <p:nvPr/>
                </p:nvSpPr>
                <p:spPr>
                  <a:xfrm>
                    <a:off x="270360" y="74916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319" name="CustomShape 16"/>
                  <p:cNvSpPr/>
                  <p:nvPr/>
                </p:nvSpPr>
                <p:spPr>
                  <a:xfrm>
                    <a:off x="297360" y="88128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320" name="CustomShape 17"/>
                  <p:cNvSpPr/>
                  <p:nvPr/>
                </p:nvSpPr>
                <p:spPr>
                  <a:xfrm>
                    <a:off x="893880" y="87804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321" name="CustomShape 18"/>
                  <p:cNvSpPr/>
                  <p:nvPr/>
                </p:nvSpPr>
                <p:spPr>
                  <a:xfrm>
                    <a:off x="826200" y="98136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322" name="CustomShape 19"/>
                  <p:cNvSpPr/>
                  <p:nvPr/>
                </p:nvSpPr>
                <p:spPr>
                  <a:xfrm>
                    <a:off x="366480" y="98100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323" name="CustomShape 20"/>
                  <p:cNvSpPr/>
                  <p:nvPr/>
                </p:nvSpPr>
                <p:spPr>
                  <a:xfrm>
                    <a:off x="471240" y="105012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324" name="CustomShape 21"/>
                  <p:cNvSpPr/>
                  <p:nvPr/>
                </p:nvSpPr>
                <p:spPr>
                  <a:xfrm>
                    <a:off x="722880" y="105012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325" name="CustomShape 22"/>
                  <p:cNvSpPr/>
                  <p:nvPr/>
                </p:nvSpPr>
                <p:spPr>
                  <a:xfrm>
                    <a:off x="596520" y="107568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326" name="CustomShape 23"/>
                  <p:cNvSpPr/>
                  <p:nvPr/>
                </p:nvSpPr>
                <p:spPr>
                  <a:xfrm>
                    <a:off x="543600" y="63900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327" name="CustomShape 24"/>
                  <p:cNvSpPr/>
                  <p:nvPr/>
                </p:nvSpPr>
                <p:spPr>
                  <a:xfrm>
                    <a:off x="375480" y="60156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328" name="CustomShape 25"/>
                  <p:cNvSpPr/>
                  <p:nvPr/>
                </p:nvSpPr>
                <p:spPr>
                  <a:xfrm>
                    <a:off x="743760" y="62820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329" name="CustomShape 26"/>
                  <p:cNvSpPr/>
                  <p:nvPr/>
                </p:nvSpPr>
                <p:spPr>
                  <a:xfrm>
                    <a:off x="660240" y="50112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330" name="CustomShape 27"/>
                  <p:cNvSpPr/>
                  <p:nvPr/>
                </p:nvSpPr>
                <p:spPr>
                  <a:xfrm>
                    <a:off x="401040" y="91152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331" name="CustomShape 28"/>
                  <p:cNvSpPr/>
                  <p:nvPr/>
                </p:nvSpPr>
                <p:spPr>
                  <a:xfrm>
                    <a:off x="493200" y="74232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332" name="CustomShape 29"/>
                  <p:cNvSpPr/>
                  <p:nvPr/>
                </p:nvSpPr>
                <p:spPr>
                  <a:xfrm>
                    <a:off x="651240" y="101340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333" name="CustomShape 30"/>
                  <p:cNvSpPr/>
                  <p:nvPr/>
                </p:nvSpPr>
                <p:spPr>
                  <a:xfrm>
                    <a:off x="836640" y="73872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grpSp>
            <p:sp>
              <p:nvSpPr>
                <p:cNvPr id="334" name="Line 31"/>
                <p:cNvSpPr/>
                <p:nvPr/>
              </p:nvSpPr>
              <p:spPr>
                <a:xfrm>
                  <a:off x="600840" y="434160"/>
                  <a:ext cx="63720" cy="6696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335" name="Line 32"/>
                <p:cNvSpPr/>
                <p:nvPr/>
              </p:nvSpPr>
              <p:spPr>
                <a:xfrm>
                  <a:off x="478440" y="457560"/>
                  <a:ext cx="181440" cy="4788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336" name="Line 33"/>
                <p:cNvSpPr/>
                <p:nvPr/>
              </p:nvSpPr>
              <p:spPr>
                <a:xfrm flipV="1">
                  <a:off x="379800" y="458640"/>
                  <a:ext cx="95400" cy="14292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337" name="Line 34"/>
                <p:cNvSpPr/>
                <p:nvPr/>
              </p:nvSpPr>
              <p:spPr>
                <a:xfrm flipH="1">
                  <a:off x="600840" y="1020960"/>
                  <a:ext cx="51480" cy="5472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338" name="Line 35"/>
                <p:cNvSpPr/>
                <p:nvPr/>
              </p:nvSpPr>
              <p:spPr>
                <a:xfrm flipV="1">
                  <a:off x="303840" y="605880"/>
                  <a:ext cx="71280" cy="2484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339" name="Line 36"/>
                <p:cNvSpPr/>
                <p:nvPr/>
              </p:nvSpPr>
              <p:spPr>
                <a:xfrm>
                  <a:off x="384120" y="605880"/>
                  <a:ext cx="159120" cy="3708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340" name="Line 37"/>
                <p:cNvSpPr/>
                <p:nvPr/>
              </p:nvSpPr>
              <p:spPr>
                <a:xfrm flipV="1">
                  <a:off x="547920" y="509760"/>
                  <a:ext cx="116640" cy="12888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341" name="Line 38"/>
                <p:cNvSpPr/>
                <p:nvPr/>
              </p:nvSpPr>
              <p:spPr>
                <a:xfrm flipV="1">
                  <a:off x="277920" y="609120"/>
                  <a:ext cx="98640" cy="14112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342" name="Line 39"/>
                <p:cNvSpPr/>
                <p:nvPr/>
              </p:nvSpPr>
              <p:spPr>
                <a:xfrm>
                  <a:off x="382680" y="609120"/>
                  <a:ext cx="111600" cy="13428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343" name="Line 40"/>
                <p:cNvSpPr/>
                <p:nvPr/>
              </p:nvSpPr>
              <p:spPr>
                <a:xfrm flipV="1">
                  <a:off x="667440" y="457560"/>
                  <a:ext cx="56520" cy="4464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344" name="Line 41"/>
                <p:cNvSpPr/>
                <p:nvPr/>
              </p:nvSpPr>
              <p:spPr>
                <a:xfrm>
                  <a:off x="668880" y="505440"/>
                  <a:ext cx="155880" cy="1944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345" name="Line 42"/>
                <p:cNvSpPr/>
                <p:nvPr/>
              </p:nvSpPr>
              <p:spPr>
                <a:xfrm flipV="1">
                  <a:off x="382680" y="508680"/>
                  <a:ext cx="278640" cy="9432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346" name="Line 43"/>
                <p:cNvSpPr/>
                <p:nvPr/>
              </p:nvSpPr>
              <p:spPr>
                <a:xfrm>
                  <a:off x="667440" y="508680"/>
                  <a:ext cx="77400" cy="12060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347" name="Line 44"/>
                <p:cNvSpPr/>
                <p:nvPr/>
              </p:nvSpPr>
              <p:spPr>
                <a:xfrm flipV="1">
                  <a:off x="552240" y="632520"/>
                  <a:ext cx="191520" cy="1044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348" name="Line 45"/>
                <p:cNvSpPr/>
                <p:nvPr/>
              </p:nvSpPr>
              <p:spPr>
                <a:xfrm flipH="1">
                  <a:off x="655560" y="635760"/>
                  <a:ext cx="89280" cy="37764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349" name="Line 46"/>
                <p:cNvSpPr/>
                <p:nvPr/>
              </p:nvSpPr>
              <p:spPr>
                <a:xfrm flipV="1">
                  <a:off x="748080" y="528120"/>
                  <a:ext cx="78120" cy="10008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350" name="Line 47"/>
                <p:cNvSpPr/>
                <p:nvPr/>
              </p:nvSpPr>
              <p:spPr>
                <a:xfrm>
                  <a:off x="751320" y="635760"/>
                  <a:ext cx="86400" cy="10404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351" name="Line 48"/>
                <p:cNvSpPr/>
                <p:nvPr/>
              </p:nvSpPr>
              <p:spPr>
                <a:xfrm flipH="1" flipV="1">
                  <a:off x="829080" y="529200"/>
                  <a:ext cx="11880" cy="20952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352" name="Line 49"/>
                <p:cNvSpPr/>
                <p:nvPr/>
              </p:nvSpPr>
              <p:spPr>
                <a:xfrm flipV="1">
                  <a:off x="843840" y="633600"/>
                  <a:ext cx="54000" cy="10620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353" name="Line 50"/>
                <p:cNvSpPr/>
                <p:nvPr/>
              </p:nvSpPr>
              <p:spPr>
                <a:xfrm flipH="1" flipV="1">
                  <a:off x="843840" y="746280"/>
                  <a:ext cx="51120" cy="13284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354" name="Line 51"/>
                <p:cNvSpPr/>
                <p:nvPr/>
              </p:nvSpPr>
              <p:spPr>
                <a:xfrm>
                  <a:off x="547920" y="647640"/>
                  <a:ext cx="104400" cy="36684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355" name="Line 52"/>
                <p:cNvSpPr/>
                <p:nvPr/>
              </p:nvSpPr>
              <p:spPr>
                <a:xfrm>
                  <a:off x="500400" y="749880"/>
                  <a:ext cx="151920" cy="26460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356" name="Line 53"/>
                <p:cNvSpPr/>
                <p:nvPr/>
              </p:nvSpPr>
              <p:spPr>
                <a:xfrm>
                  <a:off x="277920" y="756360"/>
                  <a:ext cx="124560" cy="15624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357" name="Line 54"/>
                <p:cNvSpPr/>
                <p:nvPr/>
              </p:nvSpPr>
              <p:spPr>
                <a:xfrm flipV="1">
                  <a:off x="408600" y="746640"/>
                  <a:ext cx="84240" cy="16596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358" name="Line 55"/>
                <p:cNvSpPr/>
                <p:nvPr/>
              </p:nvSpPr>
              <p:spPr>
                <a:xfrm flipH="1" flipV="1">
                  <a:off x="379800" y="610560"/>
                  <a:ext cx="25560" cy="30060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359" name="Line 56"/>
                <p:cNvSpPr/>
                <p:nvPr/>
              </p:nvSpPr>
              <p:spPr>
                <a:xfrm flipH="1" flipV="1">
                  <a:off x="370800" y="528840"/>
                  <a:ext cx="5760" cy="7416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360" name="Line 57"/>
                <p:cNvSpPr/>
                <p:nvPr/>
              </p:nvSpPr>
              <p:spPr>
                <a:xfrm flipV="1">
                  <a:off x="830520" y="747360"/>
                  <a:ext cx="10440" cy="23400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361" name="Line 58"/>
                <p:cNvSpPr/>
                <p:nvPr/>
              </p:nvSpPr>
              <p:spPr>
                <a:xfrm flipH="1">
                  <a:off x="658800" y="746280"/>
                  <a:ext cx="178920" cy="26820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362" name="Line 59"/>
                <p:cNvSpPr/>
                <p:nvPr/>
              </p:nvSpPr>
              <p:spPr>
                <a:xfrm flipV="1">
                  <a:off x="659880" y="985680"/>
                  <a:ext cx="165960" cy="3204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363" name="Line 60"/>
                <p:cNvSpPr/>
                <p:nvPr/>
              </p:nvSpPr>
              <p:spPr>
                <a:xfrm>
                  <a:off x="658800" y="1020960"/>
                  <a:ext cx="65160" cy="3024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364" name="Line 61"/>
                <p:cNvSpPr/>
                <p:nvPr/>
              </p:nvSpPr>
              <p:spPr>
                <a:xfrm flipV="1">
                  <a:off x="497160" y="646200"/>
                  <a:ext cx="47520" cy="9576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365" name="Line 62"/>
                <p:cNvSpPr/>
                <p:nvPr/>
              </p:nvSpPr>
              <p:spPr>
                <a:xfrm>
                  <a:off x="410040" y="915840"/>
                  <a:ext cx="240840" cy="10188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366" name="Line 63"/>
                <p:cNvSpPr/>
                <p:nvPr/>
              </p:nvSpPr>
              <p:spPr>
                <a:xfrm>
                  <a:off x="306000" y="885600"/>
                  <a:ext cx="95040" cy="3024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367" name="Line 64"/>
                <p:cNvSpPr/>
                <p:nvPr/>
              </p:nvSpPr>
              <p:spPr>
                <a:xfrm flipV="1">
                  <a:off x="374040" y="918720"/>
                  <a:ext cx="28440" cy="6336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368" name="Line 65"/>
                <p:cNvSpPr/>
                <p:nvPr/>
              </p:nvSpPr>
              <p:spPr>
                <a:xfrm flipH="1" flipV="1">
                  <a:off x="408600" y="918720"/>
                  <a:ext cx="66600" cy="13104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369" name="Line 66"/>
                <p:cNvSpPr/>
                <p:nvPr/>
              </p:nvSpPr>
              <p:spPr>
                <a:xfrm flipV="1">
                  <a:off x="478440" y="1017720"/>
                  <a:ext cx="172440" cy="33480"/>
                </a:xfrm>
                <a:prstGeom prst="line">
                  <a:avLst/>
                </a:prstGeom>
                <a:ln>
                  <a:solidFill>
                    <a:srgbClr val="9D8199"/>
                  </a:solidFill>
                </a:ln>
              </p:spPr>
              <p:style>
                <a:lnRef idx="1">
                  <a:schemeClr val="accent1"/>
                </a:lnRef>
                <a:fillRef idx="0">
                  <a:schemeClr val="accent1"/>
                </a:fillRef>
                <a:effectRef idx="0">
                  <a:schemeClr val="accent1"/>
                </a:effectRef>
                <a:fontRef idx="minor"/>
              </p:style>
            </p:sp>
          </p:grpSp>
        </p:grpSp>
        <p:sp>
          <p:nvSpPr>
            <p:cNvPr id="370" name="CustomShape 67"/>
            <p:cNvSpPr/>
            <p:nvPr/>
          </p:nvSpPr>
          <p:spPr>
            <a:xfrm>
              <a:off x="421560" y="572760"/>
              <a:ext cx="36828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50000"/>
                </a:lnSpc>
              </a:pPr>
              <a:r>
                <a:rPr lang="en-US" sz="1200" b="1" strike="noStrike" spc="-1">
                  <a:solidFill>
                    <a:srgbClr val="FFFFFF"/>
                  </a:solidFill>
                  <a:latin typeface="方正兰亭粗黑简体"/>
                  <a:ea typeface="方正兰亭粗黑简体"/>
                </a:rPr>
                <a:t>03</a:t>
              </a:r>
              <a:endParaRPr lang="en-US" sz="1200" b="0" strike="noStrike" spc="-1">
                <a:latin typeface="Arial"/>
              </a:endParaRPr>
            </a:p>
          </p:txBody>
        </p:sp>
        <p:sp>
          <p:nvSpPr>
            <p:cNvPr id="371" name="CustomShape 68"/>
            <p:cNvSpPr/>
            <p:nvPr/>
          </p:nvSpPr>
          <p:spPr>
            <a:xfrm rot="20704800">
              <a:off x="182880" y="707400"/>
              <a:ext cx="846000" cy="158040"/>
            </a:xfrm>
            <a:prstGeom prst="arc">
              <a:avLst>
                <a:gd name="adj1" fmla="val 20946925"/>
                <a:gd name="adj2" fmla="val 11464655"/>
              </a:avLst>
            </a:prstGeom>
            <a:noFill/>
            <a:ln w="19080">
              <a:solidFill>
                <a:srgbClr val="9D8199"/>
              </a:solidFill>
            </a:ln>
          </p:spPr>
          <p:style>
            <a:lnRef idx="1">
              <a:schemeClr val="accent1"/>
            </a:lnRef>
            <a:fillRef idx="0">
              <a:schemeClr val="accent1"/>
            </a:fillRef>
            <a:effectRef idx="0">
              <a:schemeClr val="accent1"/>
            </a:effectRef>
            <a:fontRef idx="minor"/>
          </p:style>
        </p:sp>
      </p:grpSp>
      <p:sp>
        <p:nvSpPr>
          <p:cNvPr id="372" name="CustomShape 69"/>
          <p:cNvSpPr/>
          <p:nvPr/>
        </p:nvSpPr>
        <p:spPr>
          <a:xfrm>
            <a:off x="1041840" y="517320"/>
            <a:ext cx="2630160" cy="501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US" sz="1800" b="0" strike="noStrike" spc="-1">
                <a:solidFill>
                  <a:srgbClr val="FFFFFF"/>
                </a:solidFill>
                <a:latin typeface="微软雅黑"/>
                <a:ea typeface="微软雅黑"/>
              </a:rPr>
              <a:t> 多态存在的三个条件</a:t>
            </a:r>
            <a:endParaRPr lang="en-US" sz="1800" b="0" strike="noStrike" spc="-1">
              <a:latin typeface="Arial"/>
            </a:endParaRPr>
          </a:p>
        </p:txBody>
      </p:sp>
      <p:sp>
        <p:nvSpPr>
          <p:cNvPr id="373" name="CustomShape 70"/>
          <p:cNvSpPr/>
          <p:nvPr/>
        </p:nvSpPr>
        <p:spPr>
          <a:xfrm>
            <a:off x="6357960" y="2944800"/>
            <a:ext cx="1363320" cy="317160"/>
          </a:xfrm>
          <a:prstGeom prst="rect">
            <a:avLst/>
          </a:prstGeom>
          <a:solidFill>
            <a:schemeClr val="bg1">
              <a:alpha val="52156"/>
            </a:schemeClr>
          </a:solidFill>
          <a:ln>
            <a:noFill/>
          </a:ln>
        </p:spPr>
        <p:style>
          <a:lnRef idx="0">
            <a:scrgbClr r="0" g="0" b="0"/>
          </a:lnRef>
          <a:fillRef idx="0">
            <a:scrgbClr r="0" g="0" b="0"/>
          </a:fillRef>
          <a:effectRef idx="0">
            <a:scrgbClr r="0" g="0" b="0"/>
          </a:effectRef>
          <a:fontRef idx="minor"/>
        </p:style>
      </p:sp>
      <p:sp>
        <p:nvSpPr>
          <p:cNvPr id="374" name="CustomShape 71"/>
          <p:cNvSpPr/>
          <p:nvPr/>
        </p:nvSpPr>
        <p:spPr>
          <a:xfrm>
            <a:off x="6324480" y="2884320"/>
            <a:ext cx="1439640" cy="40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30000"/>
              </a:lnSpc>
            </a:pPr>
            <a:r>
              <a:rPr lang="en-US" sz="1600" b="1" strike="noStrike" spc="-1">
                <a:solidFill>
                  <a:srgbClr val="CE181E"/>
                </a:solidFill>
                <a:latin typeface="微软雅黑"/>
                <a:ea typeface="微软雅黑"/>
              </a:rPr>
              <a:t>3.父调子执行</a:t>
            </a:r>
            <a:endParaRPr lang="en-US" sz="1600" b="0" strike="noStrike" spc="-1">
              <a:solidFill>
                <a:srgbClr val="CE181E"/>
              </a:solidFill>
              <a:latin typeface="Arial"/>
            </a:endParaRPr>
          </a:p>
        </p:txBody>
      </p:sp>
      <p:sp>
        <p:nvSpPr>
          <p:cNvPr id="375" name="CustomShape 72"/>
          <p:cNvSpPr/>
          <p:nvPr/>
        </p:nvSpPr>
        <p:spPr>
          <a:xfrm>
            <a:off x="3867120" y="2944800"/>
            <a:ext cx="1364760" cy="317160"/>
          </a:xfrm>
          <a:prstGeom prst="rect">
            <a:avLst/>
          </a:prstGeom>
          <a:solidFill>
            <a:schemeClr val="bg1">
              <a:alpha val="52156"/>
            </a:schemeClr>
          </a:solidFill>
          <a:ln>
            <a:noFill/>
          </a:ln>
        </p:spPr>
        <p:style>
          <a:lnRef idx="0">
            <a:scrgbClr r="0" g="0" b="0"/>
          </a:lnRef>
          <a:fillRef idx="0">
            <a:scrgbClr r="0" g="0" b="0"/>
          </a:fillRef>
          <a:effectRef idx="0">
            <a:scrgbClr r="0" g="0" b="0"/>
          </a:effectRef>
          <a:fontRef idx="minor"/>
        </p:style>
      </p:sp>
      <p:sp>
        <p:nvSpPr>
          <p:cNvPr id="376" name="CustomShape 73"/>
          <p:cNvSpPr/>
          <p:nvPr/>
        </p:nvSpPr>
        <p:spPr>
          <a:xfrm>
            <a:off x="3821040" y="2848320"/>
            <a:ext cx="1439640" cy="40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30000"/>
              </a:lnSpc>
            </a:pPr>
            <a:r>
              <a:rPr lang="en-US" sz="1600" b="1" strike="noStrike" spc="-1">
                <a:solidFill>
                  <a:srgbClr val="CE181E"/>
                </a:solidFill>
                <a:latin typeface="微软雅黑"/>
                <a:ea typeface="微软雅黑"/>
              </a:rPr>
              <a:t>2.重写</a:t>
            </a:r>
            <a:endParaRPr lang="en-US" sz="1600" b="0" strike="noStrike" spc="-1">
              <a:solidFill>
                <a:srgbClr val="CE181E"/>
              </a:solidFill>
              <a:latin typeface="Arial"/>
            </a:endParaRPr>
          </a:p>
        </p:txBody>
      </p:sp>
      <p:sp>
        <p:nvSpPr>
          <p:cNvPr id="377" name="CustomShape 74"/>
          <p:cNvSpPr/>
          <p:nvPr/>
        </p:nvSpPr>
        <p:spPr>
          <a:xfrm>
            <a:off x="1373040" y="2944800"/>
            <a:ext cx="1363320" cy="317160"/>
          </a:xfrm>
          <a:prstGeom prst="rect">
            <a:avLst/>
          </a:prstGeom>
          <a:solidFill>
            <a:schemeClr val="bg1">
              <a:alpha val="52156"/>
            </a:schemeClr>
          </a:solidFill>
          <a:ln>
            <a:noFill/>
          </a:ln>
        </p:spPr>
        <p:style>
          <a:lnRef idx="0">
            <a:scrgbClr r="0" g="0" b="0"/>
          </a:lnRef>
          <a:fillRef idx="0">
            <a:scrgbClr r="0" g="0" b="0"/>
          </a:fillRef>
          <a:effectRef idx="0">
            <a:scrgbClr r="0" g="0" b="0"/>
          </a:effectRef>
          <a:fontRef idx="minor"/>
        </p:style>
      </p:sp>
      <p:grpSp>
        <p:nvGrpSpPr>
          <p:cNvPr id="378" name="Group 75"/>
          <p:cNvGrpSpPr/>
          <p:nvPr/>
        </p:nvGrpSpPr>
        <p:grpSpPr>
          <a:xfrm>
            <a:off x="900000" y="1233360"/>
            <a:ext cx="2277720" cy="1539360"/>
            <a:chOff x="900000" y="1233360"/>
            <a:chExt cx="2277720" cy="1539360"/>
          </a:xfrm>
        </p:grpSpPr>
        <p:pic>
          <p:nvPicPr>
            <p:cNvPr id="379" name="图表 8"/>
            <p:cNvPicPr/>
            <p:nvPr/>
          </p:nvPicPr>
          <p:blipFill>
            <a:blip r:embed="rId3"/>
            <a:stretch/>
          </p:blipFill>
          <p:spPr>
            <a:xfrm>
              <a:off x="900000" y="1233360"/>
              <a:ext cx="2277720" cy="1539360"/>
            </a:xfrm>
            <a:prstGeom prst="rect">
              <a:avLst/>
            </a:prstGeom>
            <a:ln>
              <a:noFill/>
            </a:ln>
          </p:spPr>
        </p:pic>
        <p:sp>
          <p:nvSpPr>
            <p:cNvPr id="380" name="CustomShape 76"/>
            <p:cNvSpPr/>
            <p:nvPr/>
          </p:nvSpPr>
          <p:spPr>
            <a:xfrm>
              <a:off x="1648080" y="1612440"/>
              <a:ext cx="781560" cy="781920"/>
            </a:xfrm>
            <a:prstGeom prst="ellipse">
              <a:avLst/>
            </a:prstGeom>
            <a:solidFill>
              <a:srgbClr val="FFFFFF">
                <a:alpha val="51000"/>
              </a:srgbClr>
            </a:solidFill>
            <a:ln>
              <a:noFill/>
            </a:ln>
          </p:spPr>
          <p:style>
            <a:lnRef idx="0">
              <a:scrgbClr r="0" g="0" b="0"/>
            </a:lnRef>
            <a:fillRef idx="0">
              <a:scrgbClr r="0" g="0" b="0"/>
            </a:fillRef>
            <a:effectRef idx="0">
              <a:scrgbClr r="0" g="0" b="0"/>
            </a:effectRef>
            <a:fontRef idx="minor"/>
          </p:style>
        </p:sp>
        <p:sp>
          <p:nvSpPr>
            <p:cNvPr id="381" name="CustomShape 77"/>
            <p:cNvSpPr/>
            <p:nvPr/>
          </p:nvSpPr>
          <p:spPr>
            <a:xfrm>
              <a:off x="1643400" y="1818720"/>
              <a:ext cx="791280" cy="29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350" b="1" strike="noStrike" spc="-1">
                  <a:solidFill>
                    <a:srgbClr val="FFFFFF"/>
                  </a:solidFill>
                  <a:latin typeface="微软雅黑"/>
                  <a:ea typeface="微软雅黑"/>
                </a:rPr>
                <a:t>60</a:t>
              </a:r>
              <a:r>
                <a:rPr lang="en-US" sz="1100" b="1" strike="noStrike" spc="-1">
                  <a:solidFill>
                    <a:srgbClr val="FFFFFF"/>
                  </a:solidFill>
                  <a:latin typeface="微软雅黑"/>
                  <a:ea typeface="微软雅黑"/>
                </a:rPr>
                <a:t>%</a:t>
              </a:r>
              <a:endParaRPr lang="en-US" sz="1100" b="0" strike="noStrike" spc="-1">
                <a:latin typeface="Arial"/>
              </a:endParaRPr>
            </a:p>
          </p:txBody>
        </p:sp>
        <p:sp>
          <p:nvSpPr>
            <p:cNvPr id="382" name="CustomShape 78"/>
            <p:cNvSpPr/>
            <p:nvPr/>
          </p:nvSpPr>
          <p:spPr>
            <a:xfrm>
              <a:off x="1438920" y="1403280"/>
              <a:ext cx="1199880" cy="1200240"/>
            </a:xfrm>
            <a:prstGeom prst="ellipse">
              <a:avLst/>
            </a:prstGeom>
            <a:noFill/>
            <a:ln w="9360">
              <a:solidFill>
                <a:srgbClr val="FFFFFF"/>
              </a:solidFill>
              <a:bevel/>
            </a:ln>
          </p:spPr>
          <p:style>
            <a:lnRef idx="0">
              <a:scrgbClr r="0" g="0" b="0"/>
            </a:lnRef>
            <a:fillRef idx="0">
              <a:scrgbClr r="0" g="0" b="0"/>
            </a:fillRef>
            <a:effectRef idx="0">
              <a:scrgbClr r="0" g="0" b="0"/>
            </a:effectRef>
            <a:fontRef idx="minor"/>
          </p:style>
        </p:sp>
      </p:grpSp>
      <p:sp>
        <p:nvSpPr>
          <p:cNvPr id="383" name="CustomShape 79"/>
          <p:cNvSpPr/>
          <p:nvPr/>
        </p:nvSpPr>
        <p:spPr>
          <a:xfrm>
            <a:off x="1319040" y="2920320"/>
            <a:ext cx="143964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600" b="1" strike="noStrike" spc="-1">
                <a:solidFill>
                  <a:srgbClr val="FFFFFF"/>
                </a:solidFill>
                <a:latin typeface="微软雅黑"/>
                <a:ea typeface="微软雅黑"/>
              </a:rPr>
              <a:t>   </a:t>
            </a:r>
            <a:r>
              <a:rPr lang="en-US" sz="1600" b="1" strike="noStrike" spc="-1">
                <a:solidFill>
                  <a:srgbClr val="CE181E"/>
                </a:solidFill>
                <a:latin typeface="微软雅黑"/>
                <a:ea typeface="微软雅黑"/>
              </a:rPr>
              <a:t>   1.继承</a:t>
            </a:r>
            <a:endParaRPr lang="en-US" sz="1600" b="0" strike="noStrike" spc="-1">
              <a:latin typeface="Arial"/>
            </a:endParaRPr>
          </a:p>
        </p:txBody>
      </p:sp>
      <p:sp>
        <p:nvSpPr>
          <p:cNvPr id="384" name="CustomShape 80"/>
          <p:cNvSpPr/>
          <p:nvPr/>
        </p:nvSpPr>
        <p:spPr>
          <a:xfrm>
            <a:off x="1123920" y="3408480"/>
            <a:ext cx="1831680" cy="100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200" b="0" strike="noStrike" spc="-1">
                <a:solidFill>
                  <a:srgbClr val="FFFFFF"/>
                </a:solidFill>
                <a:latin typeface="Arial"/>
                <a:ea typeface="微软雅黑"/>
              </a:rPr>
              <a:t>        降低了构建大型系统的风险：即使整个系统不可用，但是这些独立的模块却有可能是可用的</a:t>
            </a:r>
            <a:endParaRPr lang="en-US" sz="1200" b="0" strike="noStrike" spc="-1">
              <a:latin typeface="Arial"/>
            </a:endParaRPr>
          </a:p>
        </p:txBody>
      </p:sp>
      <p:sp>
        <p:nvSpPr>
          <p:cNvPr id="385" name="Line 81"/>
          <p:cNvSpPr/>
          <p:nvPr/>
        </p:nvSpPr>
        <p:spPr>
          <a:xfrm>
            <a:off x="3290760" y="2979720"/>
            <a:ext cx="360" cy="1474560"/>
          </a:xfrm>
          <a:prstGeom prst="line">
            <a:avLst/>
          </a:prstGeom>
          <a:ln w="9360" cap="rnd">
            <a:solidFill>
              <a:schemeClr val="bg1"/>
            </a:solidFill>
            <a:custDash>
              <a:ds d="100000" sp="100000"/>
            </a:custDash>
            <a:bevel/>
          </a:ln>
        </p:spPr>
        <p:style>
          <a:lnRef idx="0">
            <a:scrgbClr r="0" g="0" b="0"/>
          </a:lnRef>
          <a:fillRef idx="0">
            <a:scrgbClr r="0" g="0" b="0"/>
          </a:fillRef>
          <a:effectRef idx="0">
            <a:scrgbClr r="0" g="0" b="0"/>
          </a:effectRef>
          <a:fontRef idx="minor"/>
        </p:style>
      </p:sp>
      <p:sp>
        <p:nvSpPr>
          <p:cNvPr id="386" name="Line 82"/>
          <p:cNvSpPr/>
          <p:nvPr/>
        </p:nvSpPr>
        <p:spPr>
          <a:xfrm>
            <a:off x="5792760" y="2979720"/>
            <a:ext cx="1440" cy="1474560"/>
          </a:xfrm>
          <a:prstGeom prst="line">
            <a:avLst/>
          </a:prstGeom>
          <a:ln w="9360" cap="rnd">
            <a:solidFill>
              <a:schemeClr val="bg1"/>
            </a:solidFill>
            <a:custDash>
              <a:ds d="100000" sp="100000"/>
            </a:custDash>
            <a:bevel/>
          </a:ln>
        </p:spPr>
        <p:style>
          <a:lnRef idx="0">
            <a:scrgbClr r="0" g="0" b="0"/>
          </a:lnRef>
          <a:fillRef idx="0">
            <a:scrgbClr r="0" g="0" b="0"/>
          </a:fillRef>
          <a:effectRef idx="0">
            <a:scrgbClr r="0" g="0" b="0"/>
          </a:effectRef>
          <a:fontRef idx="minor"/>
        </p:style>
      </p:sp>
      <p:sp>
        <p:nvSpPr>
          <p:cNvPr id="387" name="CustomShape 83"/>
          <p:cNvSpPr/>
          <p:nvPr/>
        </p:nvSpPr>
        <p:spPr>
          <a:xfrm>
            <a:off x="3625920" y="3408480"/>
            <a:ext cx="183168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200" b="0" strike="noStrike" spc="-1">
                <a:solidFill>
                  <a:srgbClr val="FFFFFF"/>
                </a:solidFill>
                <a:latin typeface="Arial"/>
                <a:ea typeface="微软雅黑"/>
              </a:rPr>
              <a:t>      子类继承父类后对父类方法进行重新定义</a:t>
            </a:r>
            <a:endParaRPr lang="en-US" sz="1200" b="0" strike="noStrike" spc="-1">
              <a:latin typeface="Arial"/>
            </a:endParaRPr>
          </a:p>
        </p:txBody>
      </p:sp>
      <p:grpSp>
        <p:nvGrpSpPr>
          <p:cNvPr id="388" name="Group 84"/>
          <p:cNvGrpSpPr/>
          <p:nvPr/>
        </p:nvGrpSpPr>
        <p:grpSpPr>
          <a:xfrm>
            <a:off x="3402000" y="1233360"/>
            <a:ext cx="2279160" cy="1539360"/>
            <a:chOff x="3402000" y="1233360"/>
            <a:chExt cx="2279160" cy="1539360"/>
          </a:xfrm>
        </p:grpSpPr>
        <p:pic>
          <p:nvPicPr>
            <p:cNvPr id="389" name="图表 81"/>
            <p:cNvPicPr/>
            <p:nvPr/>
          </p:nvPicPr>
          <p:blipFill>
            <a:blip r:embed="rId4"/>
            <a:stretch/>
          </p:blipFill>
          <p:spPr>
            <a:xfrm>
              <a:off x="3402000" y="1233360"/>
              <a:ext cx="2279160" cy="1539360"/>
            </a:xfrm>
            <a:prstGeom prst="rect">
              <a:avLst/>
            </a:prstGeom>
            <a:ln>
              <a:noFill/>
            </a:ln>
          </p:spPr>
        </p:pic>
        <p:sp>
          <p:nvSpPr>
            <p:cNvPr id="390" name="CustomShape 85"/>
            <p:cNvSpPr/>
            <p:nvPr/>
          </p:nvSpPr>
          <p:spPr>
            <a:xfrm>
              <a:off x="4150440" y="1612440"/>
              <a:ext cx="782280" cy="781920"/>
            </a:xfrm>
            <a:prstGeom prst="ellipse">
              <a:avLst/>
            </a:prstGeom>
            <a:solidFill>
              <a:srgbClr val="FFFFFF">
                <a:alpha val="51000"/>
              </a:srgbClr>
            </a:solidFill>
            <a:ln>
              <a:noFill/>
            </a:ln>
          </p:spPr>
          <p:style>
            <a:lnRef idx="0">
              <a:scrgbClr r="0" g="0" b="0"/>
            </a:lnRef>
            <a:fillRef idx="0">
              <a:scrgbClr r="0" g="0" b="0"/>
            </a:fillRef>
            <a:effectRef idx="0">
              <a:scrgbClr r="0" g="0" b="0"/>
            </a:effectRef>
            <a:fontRef idx="minor"/>
          </p:style>
        </p:sp>
        <p:sp>
          <p:nvSpPr>
            <p:cNvPr id="391" name="CustomShape 86"/>
            <p:cNvSpPr/>
            <p:nvPr/>
          </p:nvSpPr>
          <p:spPr>
            <a:xfrm>
              <a:off x="4145760" y="1818720"/>
              <a:ext cx="792000" cy="29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350" b="1" strike="noStrike" spc="-1">
                  <a:solidFill>
                    <a:srgbClr val="FFFFFF"/>
                  </a:solidFill>
                  <a:latin typeface="微软雅黑"/>
                  <a:ea typeface="微软雅黑"/>
                </a:rPr>
                <a:t>53</a:t>
              </a:r>
              <a:r>
                <a:rPr lang="en-US" sz="1100" b="1" strike="noStrike" spc="-1">
                  <a:solidFill>
                    <a:srgbClr val="FFFFFF"/>
                  </a:solidFill>
                  <a:latin typeface="微软雅黑"/>
                  <a:ea typeface="微软雅黑"/>
                </a:rPr>
                <a:t>%</a:t>
              </a:r>
              <a:endParaRPr lang="en-US" sz="1100" b="0" strike="noStrike" spc="-1">
                <a:latin typeface="Arial"/>
              </a:endParaRPr>
            </a:p>
          </p:txBody>
        </p:sp>
        <p:sp>
          <p:nvSpPr>
            <p:cNvPr id="392" name="CustomShape 87"/>
            <p:cNvSpPr/>
            <p:nvPr/>
          </p:nvSpPr>
          <p:spPr>
            <a:xfrm>
              <a:off x="3941280" y="1403280"/>
              <a:ext cx="1200600" cy="1200240"/>
            </a:xfrm>
            <a:prstGeom prst="ellipse">
              <a:avLst/>
            </a:prstGeom>
            <a:noFill/>
            <a:ln w="9360">
              <a:solidFill>
                <a:srgbClr val="FFFFFF"/>
              </a:solidFill>
              <a:bevel/>
            </a:ln>
          </p:spPr>
          <p:style>
            <a:lnRef idx="0">
              <a:scrgbClr r="0" g="0" b="0"/>
            </a:lnRef>
            <a:fillRef idx="0">
              <a:scrgbClr r="0" g="0" b="0"/>
            </a:fillRef>
            <a:effectRef idx="0">
              <a:scrgbClr r="0" g="0" b="0"/>
            </a:effectRef>
            <a:fontRef idx="minor"/>
          </p:style>
        </p:sp>
      </p:grpSp>
      <p:sp>
        <p:nvSpPr>
          <p:cNvPr id="393" name="CustomShape 88"/>
          <p:cNvSpPr/>
          <p:nvPr/>
        </p:nvSpPr>
        <p:spPr>
          <a:xfrm>
            <a:off x="6127920" y="3408480"/>
            <a:ext cx="1831680" cy="68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300" b="0" strike="noStrike" spc="-1" dirty="0">
                <a:solidFill>
                  <a:schemeClr val="bg1"/>
                </a:solidFill>
                <a:latin typeface="文泉驿微米黑"/>
                <a:ea typeface="文泉驿微米黑"/>
              </a:rPr>
              <a:t>     </a:t>
            </a:r>
            <a:r>
              <a:rPr lang="en-US" sz="1300" b="0" strike="noStrike" spc="-1" dirty="0" err="1">
                <a:solidFill>
                  <a:schemeClr val="bg1"/>
                </a:solidFill>
                <a:latin typeface="文泉驿微米黑"/>
                <a:ea typeface="文泉驿微米黑"/>
              </a:rPr>
              <a:t>父类引用指向子类对象</a:t>
            </a:r>
            <a:r>
              <a:rPr lang="en-US" sz="1300" b="0" strike="noStrike" spc="-1" dirty="0">
                <a:solidFill>
                  <a:schemeClr val="bg1"/>
                </a:solidFill>
                <a:latin typeface="文泉驿微米黑"/>
                <a:ea typeface="文泉驿微米黑"/>
              </a:rPr>
              <a:t>(</a:t>
            </a:r>
            <a:r>
              <a:rPr lang="en-US" sz="1300" b="0" strike="noStrike" spc="-1" dirty="0" err="1">
                <a:solidFill>
                  <a:schemeClr val="bg1"/>
                </a:solidFill>
                <a:latin typeface="文泉驿微米黑"/>
                <a:ea typeface="文泉驿微米黑"/>
              </a:rPr>
              <a:t>调用的父类,实际执行的是子类</a:t>
            </a:r>
            <a:r>
              <a:rPr lang="en-US" sz="1300" b="0" strike="noStrike" spc="-1" dirty="0">
                <a:solidFill>
                  <a:schemeClr val="bg1"/>
                </a:solidFill>
                <a:latin typeface="文泉驿微米黑"/>
                <a:ea typeface="文泉驿微米黑"/>
              </a:rPr>
              <a:t>)</a:t>
            </a:r>
            <a:endParaRPr lang="en-US" sz="1300" b="0" strike="noStrike" spc="-1" dirty="0">
              <a:solidFill>
                <a:schemeClr val="bg1"/>
              </a:solidFill>
              <a:latin typeface="Arial"/>
            </a:endParaRPr>
          </a:p>
        </p:txBody>
      </p:sp>
      <p:grpSp>
        <p:nvGrpSpPr>
          <p:cNvPr id="394" name="Group 89"/>
          <p:cNvGrpSpPr/>
          <p:nvPr/>
        </p:nvGrpSpPr>
        <p:grpSpPr>
          <a:xfrm>
            <a:off x="5905440" y="1233360"/>
            <a:ext cx="2277720" cy="1539360"/>
            <a:chOff x="5905440" y="1233360"/>
            <a:chExt cx="2277720" cy="1539360"/>
          </a:xfrm>
        </p:grpSpPr>
        <p:pic>
          <p:nvPicPr>
            <p:cNvPr id="395" name="图表 104"/>
            <p:cNvPicPr/>
            <p:nvPr/>
          </p:nvPicPr>
          <p:blipFill>
            <a:blip r:embed="rId5"/>
            <a:stretch/>
          </p:blipFill>
          <p:spPr>
            <a:xfrm>
              <a:off x="5905440" y="1233360"/>
              <a:ext cx="2277720" cy="1539360"/>
            </a:xfrm>
            <a:prstGeom prst="rect">
              <a:avLst/>
            </a:prstGeom>
            <a:ln>
              <a:noFill/>
            </a:ln>
          </p:spPr>
        </p:pic>
        <p:sp>
          <p:nvSpPr>
            <p:cNvPr id="396" name="CustomShape 90"/>
            <p:cNvSpPr/>
            <p:nvPr/>
          </p:nvSpPr>
          <p:spPr>
            <a:xfrm>
              <a:off x="6653520" y="1612440"/>
              <a:ext cx="781560" cy="781920"/>
            </a:xfrm>
            <a:prstGeom prst="ellipse">
              <a:avLst/>
            </a:prstGeom>
            <a:solidFill>
              <a:srgbClr val="FFFFFF">
                <a:alpha val="51000"/>
              </a:srgbClr>
            </a:solidFill>
            <a:ln>
              <a:noFill/>
            </a:ln>
          </p:spPr>
          <p:style>
            <a:lnRef idx="0">
              <a:scrgbClr r="0" g="0" b="0"/>
            </a:lnRef>
            <a:fillRef idx="0">
              <a:scrgbClr r="0" g="0" b="0"/>
            </a:fillRef>
            <a:effectRef idx="0">
              <a:scrgbClr r="0" g="0" b="0"/>
            </a:effectRef>
            <a:fontRef idx="minor"/>
          </p:style>
        </p:sp>
        <p:sp>
          <p:nvSpPr>
            <p:cNvPr id="397" name="CustomShape 91"/>
            <p:cNvSpPr/>
            <p:nvPr/>
          </p:nvSpPr>
          <p:spPr>
            <a:xfrm>
              <a:off x="6648480" y="1818720"/>
              <a:ext cx="791280" cy="29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350" b="1" strike="noStrike" spc="-1">
                  <a:solidFill>
                    <a:srgbClr val="FFFFFF"/>
                  </a:solidFill>
                  <a:latin typeface="微软雅黑"/>
                  <a:ea typeface="微软雅黑"/>
                </a:rPr>
                <a:t>38</a:t>
              </a:r>
              <a:r>
                <a:rPr lang="en-US" sz="1100" b="1" strike="noStrike" spc="-1">
                  <a:solidFill>
                    <a:srgbClr val="FFFFFF"/>
                  </a:solidFill>
                  <a:latin typeface="微软雅黑"/>
                  <a:ea typeface="微软雅黑"/>
                </a:rPr>
                <a:t>%</a:t>
              </a:r>
              <a:endParaRPr lang="en-US" sz="1100" b="0" strike="noStrike" spc="-1">
                <a:latin typeface="Arial"/>
              </a:endParaRPr>
            </a:p>
          </p:txBody>
        </p:sp>
        <p:sp>
          <p:nvSpPr>
            <p:cNvPr id="398" name="CustomShape 92"/>
            <p:cNvSpPr/>
            <p:nvPr/>
          </p:nvSpPr>
          <p:spPr>
            <a:xfrm>
              <a:off x="6444360" y="1403280"/>
              <a:ext cx="1199880" cy="1200240"/>
            </a:xfrm>
            <a:prstGeom prst="ellipse">
              <a:avLst/>
            </a:prstGeom>
            <a:noFill/>
            <a:ln w="9360">
              <a:solidFill>
                <a:srgbClr val="FFFFFF"/>
              </a:solidFill>
              <a:bevel/>
            </a:ln>
          </p:spPr>
          <p:style>
            <a:lnRef idx="0">
              <a:scrgbClr r="0" g="0" b="0"/>
            </a:lnRef>
            <a:fillRef idx="0">
              <a:scrgbClr r="0" g="0" b="0"/>
            </a:fillRef>
            <a:effectRef idx="0">
              <a:scrgbClr r="0" g="0" b="0"/>
            </a:effectRef>
            <a:fontRef idx="minor"/>
          </p:style>
        </p:sp>
      </p:grpSp>
      <p:sp>
        <p:nvSpPr>
          <p:cNvPr id="399" name="CustomShape 93"/>
          <p:cNvSpPr/>
          <p:nvPr/>
        </p:nvSpPr>
        <p:spPr>
          <a:xfrm>
            <a:off x="5665320" y="248040"/>
            <a:ext cx="1458360" cy="2959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350" b="0" strike="noStrike" spc="-1">
                <a:solidFill>
                  <a:srgbClr val="000000"/>
                </a:solidFill>
                <a:latin typeface="Calibri"/>
                <a:ea typeface="Arial"/>
              </a:rPr>
              <a:t>515ppt素材素材</a:t>
            </a:r>
            <a:endParaRPr lang="en-US" sz="1350" b="0" strike="noStrike" spc="-1">
              <a:latin typeface="Arial"/>
            </a:endParaRPr>
          </a:p>
        </p:txBody>
      </p:sp>
    </p:spTree>
  </p:cSld>
  <p:clrMapOvr>
    <a:masterClrMapping/>
  </p:clrMapOvr>
  <p:transition/>
  <p:timing>
    <p:tnLst>
      <p:par>
        <p:cTn id="1" dur="indefinite" restart="never" nodeType="tmRoot">
          <p:childTnLst>
            <p:seq>
              <p:cTn id="2" dur="indefinite" nodeType="mainSeq">
                <p:childTnLst>
                  <p:par>
                    <p:cTn id="3" fill="hold" nodeType="clickEffect">
                      <p:stCondLst>
                        <p:cond delay="indefinite"/>
                      </p:stCondLst>
                      <p:childTnLst>
                        <p:par>
                          <p:cTn id="4" fill="hold" nodeType="afterEffect">
                            <p:stCondLst>
                              <p:cond delay="0"/>
                            </p:stCondLst>
                            <p:childTnLst>
                              <p:par>
                                <p:cTn id="5" presetID="53" presetClass="entr" fill="hold" nodeType="clickEffect">
                                  <p:childTnLst>
                                    <p:set>
                                      <p:cBhvr>
                                        <p:cTn id="6" dur="1" fill="hold">
                                          <p:stCondLst>
                                            <p:cond delay="0"/>
                                          </p:stCondLst>
                                        </p:cTn>
                                        <p:tgtEl>
                                          <p:spTgt spid="304"/>
                                        </p:tgtEl>
                                        <p:attrNameLst>
                                          <p:attrName>style.visibility</p:attrName>
                                        </p:attrNameLst>
                                      </p:cBhvr>
                                      <p:to>
                                        <p:strVal val="visible"/>
                                      </p:to>
                                    </p:set>
                                    <p:anim calcmode="lin" valueType="num">
                                      <p:cBhvr additive="repl">
                                        <p:cTn id="7" dur="500" fill="hold"/>
                                        <p:tgtEl>
                                          <p:spTgt spid="304"/>
                                        </p:tgtEl>
                                        <p:attrNameLst>
                                          <p:attrName>ppt_w</p:attrName>
                                        </p:attrNameLst>
                                      </p:cBhvr>
                                      <p:tavLst>
                                        <p:tav tm="0">
                                          <p:val>
                                            <p:fltVal val="0"/>
                                          </p:val>
                                        </p:tav>
                                        <p:tav tm="100000">
                                          <p:val>
                                            <p:strVal val="#ppt_w"/>
                                          </p:val>
                                        </p:tav>
                                      </p:tavLst>
                                    </p:anim>
                                    <p:anim calcmode="lin" valueType="num">
                                      <p:cBhvr additive="repl">
                                        <p:cTn id="8" dur="500" fill="hold"/>
                                        <p:tgtEl>
                                          <p:spTgt spid="304"/>
                                        </p:tgtEl>
                                        <p:attrNameLst>
                                          <p:attrName>ppt_h</p:attrName>
                                        </p:attrNameLst>
                                      </p:cBhvr>
                                      <p:tavLst>
                                        <p:tav tm="0">
                                          <p:val>
                                            <p:fltVal val="0"/>
                                          </p:val>
                                        </p:tav>
                                        <p:tav tm="100000">
                                          <p:val>
                                            <p:strVal val="#ppt_h"/>
                                          </p:val>
                                        </p:tav>
                                      </p:tavLst>
                                    </p:anim>
                                    <p:animEffect transition="in" filter="fade">
                                      <p:cBhvr additive="repl">
                                        <p:cTn id="9" dur="500"/>
                                        <p:tgtEl>
                                          <p:spTgt spid="304"/>
                                        </p:tgtEl>
                                      </p:cBhvr>
                                    </p:animEffect>
                                  </p:childTnLst>
                                </p:cTn>
                              </p:par>
                            </p:childTnLst>
                          </p:cTn>
                        </p:par>
                      </p:childTnLst>
                    </p:cTn>
                  </p:par>
                  <p:par>
                    <p:cTn id="10" fill="hold" nodeType="clickEffect">
                      <p:stCondLst>
                        <p:cond delay="indefinite"/>
                      </p:stCondLst>
                      <p:childTnLst>
                        <p:par>
                          <p:cTn id="11" fill="hold" nodeType="withEffect">
                            <p:stCondLst>
                              <p:cond delay="indefinite"/>
                            </p:stCondLst>
                          </p:cTn>
                        </p:par>
                        <p:par>
                          <p:cTn id="12" fill="hold" nodeType="afterEffect">
                            <p:stCondLst>
                              <p:cond delay="0"/>
                            </p:stCondLst>
                            <p:childTnLst>
                              <p:par>
                                <p:cTn id="13" presetID="22" presetClass="entr" presetSubtype="8" fill="hold" nodeType="clickEffect">
                                  <p:childTnLst>
                                    <p:set>
                                      <p:cBhvr>
                                        <p:cTn id="14" dur="1" fill="hold">
                                          <p:stCondLst>
                                            <p:cond delay="0"/>
                                          </p:stCondLst>
                                        </p:cTn>
                                        <p:tgtEl>
                                          <p:spTgt spid="372"/>
                                        </p:tgtEl>
                                        <p:attrNameLst>
                                          <p:attrName>style.visibility</p:attrName>
                                        </p:attrNameLst>
                                      </p:cBhvr>
                                      <p:to>
                                        <p:strVal val="visible"/>
                                      </p:to>
                                    </p:set>
                                    <p:animEffect transition="in" filter="wipe(left)">
                                      <p:cBhvr additive="repl">
                                        <p:cTn id="15" dur="500"/>
                                        <p:tgtEl>
                                          <p:spTgt spid="372"/>
                                        </p:tgtEl>
                                      </p:cBhvr>
                                    </p:animEffect>
                                  </p:childTnLst>
                                </p:cTn>
                              </p:par>
                            </p:childTnLst>
                          </p:cTn>
                        </p:par>
                      </p:childTnLst>
                    </p:cTn>
                  </p:par>
                  <p:par>
                    <p:cTn id="16" fill="hold" nodeType="clickEffect">
                      <p:stCondLst>
                        <p:cond delay="indefinite"/>
                      </p:stCondLst>
                      <p:childTnLst>
                        <p:par>
                          <p:cTn id="17" fill="hold" nodeType="withEffect">
                            <p:stCondLst>
                              <p:cond delay="indefinite"/>
                            </p:stCondLst>
                          </p:cTn>
                        </p:par>
                        <p:par>
                          <p:cTn id="18" fill="hold" nodeType="afterEffect">
                            <p:stCondLst>
                              <p:cond delay="0"/>
                            </p:stCondLst>
                            <p:childTnLst>
                              <p:par>
                                <p:cTn id="19" presetID="21" presetClass="entr" presetSubtype="1" fill="hold" nodeType="clickEffect">
                                  <p:childTnLst>
                                    <p:set>
                                      <p:cBhvr>
                                        <p:cTn id="20" dur="1" fill="hold">
                                          <p:stCondLst>
                                            <p:cond delay="0"/>
                                          </p:stCondLst>
                                        </p:cTn>
                                        <p:tgtEl>
                                          <p:spTgt spid="378"/>
                                        </p:tgtEl>
                                        <p:attrNameLst>
                                          <p:attrName>style.visibility</p:attrName>
                                        </p:attrNameLst>
                                      </p:cBhvr>
                                      <p:to>
                                        <p:strVal val="visible"/>
                                      </p:to>
                                    </p:set>
                                    <p:animEffect transition="in" filter="wheel(1)">
                                      <p:cBhvr additive="repl">
                                        <p:cTn id="21" dur="2000"/>
                                        <p:tgtEl>
                                          <p:spTgt spid="378"/>
                                        </p:tgtEl>
                                      </p:cBhvr>
                                    </p:animEffect>
                                  </p:childTnLst>
                                </p:cTn>
                              </p:par>
                            </p:childTnLst>
                          </p:cTn>
                        </p:par>
                        <p:par>
                          <p:cTn id="22" fill="hold" nodeType="withEffect">
                            <p:stCondLst>
                              <p:cond delay="2000"/>
                            </p:stCondLst>
                            <p:childTnLst>
                              <p:par>
                                <p:cTn id="23" presetID="9" presetClass="entr" fill="hold" nodeType="afterEffect">
                                  <p:childTnLst>
                                    <p:set>
                                      <p:cBhvr>
                                        <p:cTn id="24" dur="1" fill="hold">
                                          <p:stCondLst>
                                            <p:cond delay="0"/>
                                          </p:stCondLst>
                                        </p:cTn>
                                        <p:tgtEl>
                                          <p:spTgt spid="377"/>
                                        </p:tgtEl>
                                        <p:attrNameLst>
                                          <p:attrName>style.visibility</p:attrName>
                                        </p:attrNameLst>
                                      </p:cBhvr>
                                      <p:to>
                                        <p:strVal val="visible"/>
                                      </p:to>
                                    </p:set>
                                    <p:animEffect transition="in" filter="dissolve">
                                      <p:cBhvr additive="repl">
                                        <p:cTn id="25" dur="500"/>
                                        <p:tgtEl>
                                          <p:spTgt spid="377"/>
                                        </p:tgtEl>
                                      </p:cBhvr>
                                    </p:animEffect>
                                  </p:childTnLst>
                                </p:cTn>
                              </p:par>
                            </p:childTnLst>
                          </p:cTn>
                        </p:par>
                        <p:par>
                          <p:cTn id="26" fill="hold" nodeType="withEffect">
                            <p:stCondLst>
                              <p:cond delay="2500"/>
                            </p:stCondLst>
                            <p:childTnLst>
                              <p:par>
                                <p:cTn id="27" presetID="14" presetClass="entr" presetSubtype="10" fill="hold" nodeType="afterEffect">
                                  <p:childTnLst>
                                    <p:set>
                                      <p:cBhvr>
                                        <p:cTn id="28" dur="1" fill="hold">
                                          <p:stCondLst>
                                            <p:cond delay="0"/>
                                          </p:stCondLst>
                                        </p:cTn>
                                        <p:tgtEl>
                                          <p:spTgt spid="383"/>
                                        </p:tgtEl>
                                        <p:attrNameLst>
                                          <p:attrName>style.visibility</p:attrName>
                                        </p:attrNameLst>
                                      </p:cBhvr>
                                      <p:to>
                                        <p:strVal val="visible"/>
                                      </p:to>
                                    </p:set>
                                    <p:animEffect transition="in" filter="dissolve">
                                      <p:cBhvr additive="repl">
                                        <p:cTn id="29" dur="500"/>
                                        <p:tgtEl>
                                          <p:spTgt spid="383"/>
                                        </p:tgtEl>
                                      </p:cBhvr>
                                    </p:animEffect>
                                  </p:childTnLst>
                                </p:cTn>
                              </p:par>
                            </p:childTnLst>
                          </p:cTn>
                        </p:par>
                        <p:par>
                          <p:cTn id="30" fill="hold" nodeType="withEffect">
                            <p:stCondLst>
                              <p:cond delay="3000"/>
                            </p:stCondLst>
                            <p:childTnLst>
                              <p:par>
                                <p:cTn id="31" presetID="16" presetClass="entr" presetSubtype="21" fill="hold" nodeType="afterEffect">
                                  <p:childTnLst>
                                    <p:set>
                                      <p:cBhvr>
                                        <p:cTn id="32" dur="1" fill="hold">
                                          <p:stCondLst>
                                            <p:cond delay="0"/>
                                          </p:stCondLst>
                                        </p:cTn>
                                        <p:tgtEl>
                                          <p:spTgt spid="384"/>
                                        </p:tgtEl>
                                        <p:attrNameLst>
                                          <p:attrName>style.visibility</p:attrName>
                                        </p:attrNameLst>
                                      </p:cBhvr>
                                      <p:to>
                                        <p:strVal val="visible"/>
                                      </p:to>
                                    </p:set>
                                    <p:animEffect transition="in" filter="dissolve">
                                      <p:cBhvr additive="repl">
                                        <p:cTn id="33" dur="500"/>
                                        <p:tgtEl>
                                          <p:spTgt spid="384"/>
                                        </p:tgtEl>
                                      </p:cBhvr>
                                    </p:animEffect>
                                  </p:childTnLst>
                                </p:cTn>
                              </p:par>
                            </p:childTnLst>
                          </p:cTn>
                        </p:par>
                        <p:par>
                          <p:cTn id="34" fill="hold" nodeType="withEffect">
                            <p:stCondLst>
                              <p:cond delay="3500"/>
                            </p:stCondLst>
                            <p:childTnLst>
                              <p:par>
                                <p:cTn id="35" presetID="30" presetClass="entr" fill="hold" nodeType="afterEffect">
                                  <p:childTnLst>
                                    <p:set>
                                      <p:cBhvr>
                                        <p:cTn id="36" dur="1" fill="hold">
                                          <p:stCondLst>
                                            <p:cond delay="0"/>
                                          </p:stCondLst>
                                        </p:cTn>
                                        <p:tgtEl>
                                          <p:spTgt spid="385"/>
                                        </p:tgtEl>
                                        <p:attrNameLst>
                                          <p:attrName>style.visibility</p:attrName>
                                        </p:attrNameLst>
                                      </p:cBhvr>
                                      <p:to>
                                        <p:strVal val="visible"/>
                                      </p:to>
                                    </p:set>
                                    <p:animEffect transition="in" filter="dissolve">
                                      <p:cBhvr additive="repl">
                                        <p:cTn id="37" dur="800"/>
                                        <p:tgtEl>
                                          <p:spTgt spid="385"/>
                                        </p:tgtEl>
                                      </p:cBhvr>
                                    </p:animEffect>
                                    <p:anim calcmode="lin" valueType="num">
                                      <p:cBhvr additive="repl">
                                        <p:cTn id="38" dur="800" fill="hold"/>
                                        <p:tgtEl>
                                          <p:spTgt spid="385"/>
                                        </p:tgtEl>
                                        <p:attrNameLst>
                                          <p:attrName>r</p:attrName>
                                        </p:attrNameLst>
                                      </p:cBhvr>
                                      <p:tavLst>
                                        <p:tav tm="0">
                                          <p:val>
                                            <p:strVal val="-90"/>
                                          </p:val>
                                        </p:tav>
                                        <p:tav tm="100000">
                                          <p:val>
                                            <p:strVal val="0"/>
                                          </p:val>
                                        </p:tav>
                                      </p:tavLst>
                                    </p:anim>
                                    <p:anim calcmode="lin" valueType="num">
                                      <p:cBhvr additive="repl">
                                        <p:cTn id="39" dur="800" fill="hold"/>
                                        <p:tgtEl>
                                          <p:spTgt spid="385"/>
                                        </p:tgtEl>
                                        <p:attrNameLst>
                                          <p:attrName>ppt_x</p:attrName>
                                        </p:attrNameLst>
                                      </p:cBhvr>
                                      <p:tavLst>
                                        <p:tav tm="0">
                                          <p:val>
                                            <p:strVal val="#ppt_x+0.4"/>
                                          </p:val>
                                        </p:tav>
                                        <p:tav tm="100000">
                                          <p:val>
                                            <p:strVal val="#ppt_x-0.05"/>
                                          </p:val>
                                        </p:tav>
                                      </p:tavLst>
                                    </p:anim>
                                    <p:anim calcmode="lin" valueType="num">
                                      <p:cBhvr additive="repl">
                                        <p:cTn id="40" dur="800" fill="hold"/>
                                        <p:tgtEl>
                                          <p:spTgt spid="385"/>
                                        </p:tgtEl>
                                        <p:attrNameLst>
                                          <p:attrName>ppt_y</p:attrName>
                                        </p:attrNameLst>
                                      </p:cBhvr>
                                      <p:tavLst>
                                        <p:tav tm="0">
                                          <p:val>
                                            <p:strVal val="#ppt_y-0.4"/>
                                          </p:val>
                                        </p:tav>
                                        <p:tav tm="100000">
                                          <p:val>
                                            <p:strVal val="#ppt_y+0.1"/>
                                          </p:val>
                                        </p:tav>
                                      </p:tavLst>
                                    </p:anim>
                                    <p:anim calcmode="lin" valueType="num">
                                      <p:cBhvr additive="repl">
                                        <p:cTn id="41" dur="200" fill="hold">
                                          <p:stCondLst>
                                            <p:cond delay="800"/>
                                          </p:stCondLst>
                                        </p:cTn>
                                        <p:tgtEl>
                                          <p:spTgt spid="385"/>
                                        </p:tgtEl>
                                        <p:attrNameLst>
                                          <p:attrName>ppt_x</p:attrName>
                                        </p:attrNameLst>
                                      </p:cBhvr>
                                      <p:tavLst>
                                        <p:tav tm="0">
                                          <p:val>
                                            <p:strVal val="#ppt_x-0.05"/>
                                          </p:val>
                                        </p:tav>
                                        <p:tav tm="100000">
                                          <p:val>
                                            <p:strVal val="#ppt_x"/>
                                          </p:val>
                                        </p:tav>
                                      </p:tavLst>
                                    </p:anim>
                                    <p:anim calcmode="lin" valueType="num">
                                      <p:cBhvr additive="repl">
                                        <p:cTn id="42" dur="200" fill="hold">
                                          <p:stCondLst>
                                            <p:cond delay="800"/>
                                          </p:stCondLst>
                                        </p:cTn>
                                        <p:tgtEl>
                                          <p:spTgt spid="385"/>
                                        </p:tgtEl>
                                        <p:attrNameLst>
                                          <p:attrName>ppt_y</p:attrName>
                                        </p:attrNameLst>
                                      </p:cBhvr>
                                      <p:tavLst>
                                        <p:tav tm="0">
                                          <p:val>
                                            <p:strVal val="#ppt_y+0.1"/>
                                          </p:val>
                                        </p:tav>
                                        <p:tav tm="100000">
                                          <p:val>
                                            <p:strVal val="#ppt_y"/>
                                          </p:val>
                                        </p:tav>
                                      </p:tavLst>
                                    </p:anim>
                                  </p:childTnLst>
                                </p:cTn>
                              </p:par>
                            </p:childTnLst>
                          </p:cTn>
                        </p:par>
                      </p:childTnLst>
                    </p:cTn>
                  </p:par>
                  <p:par>
                    <p:cTn id="43" fill="hold" nodeType="clickEffect">
                      <p:stCondLst>
                        <p:cond delay="indefinite"/>
                      </p:stCondLst>
                      <p:childTnLst>
                        <p:par>
                          <p:cTn id="44" fill="hold" nodeType="withEffect">
                            <p:stCondLst>
                              <p:cond delay="indefinite"/>
                            </p:stCondLst>
                          </p:cTn>
                        </p:par>
                        <p:par>
                          <p:cTn id="45" fill="hold" nodeType="afterEffect">
                            <p:stCondLst>
                              <p:cond delay="0"/>
                            </p:stCondLst>
                            <p:childTnLst>
                              <p:par>
                                <p:cTn id="46" presetID="21" presetClass="entr" presetSubtype="1" fill="hold" nodeType="clickEffect">
                                  <p:childTnLst>
                                    <p:set>
                                      <p:cBhvr>
                                        <p:cTn id="47" dur="1" fill="hold">
                                          <p:stCondLst>
                                            <p:cond delay="0"/>
                                          </p:stCondLst>
                                        </p:cTn>
                                        <p:tgtEl>
                                          <p:spTgt spid="388"/>
                                        </p:tgtEl>
                                        <p:attrNameLst>
                                          <p:attrName>style.visibility</p:attrName>
                                        </p:attrNameLst>
                                      </p:cBhvr>
                                      <p:to>
                                        <p:strVal val="visible"/>
                                      </p:to>
                                    </p:set>
                                    <p:animEffect transition="in" filter="wheel(1)">
                                      <p:cBhvr additive="repl">
                                        <p:cTn id="48" dur="2000"/>
                                        <p:tgtEl>
                                          <p:spTgt spid="388"/>
                                        </p:tgtEl>
                                      </p:cBhvr>
                                    </p:animEffect>
                                  </p:childTnLst>
                                </p:cTn>
                              </p:par>
                            </p:childTnLst>
                          </p:cTn>
                        </p:par>
                        <p:par>
                          <p:cTn id="49" fill="hold" nodeType="withEffect">
                            <p:stCondLst>
                              <p:cond delay="2000"/>
                            </p:stCondLst>
                            <p:childTnLst>
                              <p:par>
                                <p:cTn id="50" presetID="9" presetClass="entr" fill="hold" nodeType="afterEffect">
                                  <p:childTnLst>
                                    <p:set>
                                      <p:cBhvr>
                                        <p:cTn id="51" dur="1" fill="hold">
                                          <p:stCondLst>
                                            <p:cond delay="0"/>
                                          </p:stCondLst>
                                        </p:cTn>
                                        <p:tgtEl>
                                          <p:spTgt spid="375"/>
                                        </p:tgtEl>
                                        <p:attrNameLst>
                                          <p:attrName>style.visibility</p:attrName>
                                        </p:attrNameLst>
                                      </p:cBhvr>
                                      <p:to>
                                        <p:strVal val="visible"/>
                                      </p:to>
                                    </p:set>
                                    <p:animEffect transition="in" filter="dissolve">
                                      <p:cBhvr additive="repl">
                                        <p:cTn id="52" dur="500"/>
                                        <p:tgtEl>
                                          <p:spTgt spid="375"/>
                                        </p:tgtEl>
                                      </p:cBhvr>
                                    </p:animEffect>
                                  </p:childTnLst>
                                </p:cTn>
                              </p:par>
                            </p:childTnLst>
                          </p:cTn>
                        </p:par>
                        <p:par>
                          <p:cTn id="53" fill="hold" nodeType="withEffect">
                            <p:stCondLst>
                              <p:cond delay="2500"/>
                            </p:stCondLst>
                            <p:childTnLst>
                              <p:par>
                                <p:cTn id="54" presetID="14" presetClass="entr" presetSubtype="10" fill="hold" nodeType="afterEffect">
                                  <p:childTnLst>
                                    <p:set>
                                      <p:cBhvr>
                                        <p:cTn id="55" dur="1" fill="hold">
                                          <p:stCondLst>
                                            <p:cond delay="0"/>
                                          </p:stCondLst>
                                        </p:cTn>
                                        <p:tgtEl>
                                          <p:spTgt spid="376"/>
                                        </p:tgtEl>
                                        <p:attrNameLst>
                                          <p:attrName>style.visibility</p:attrName>
                                        </p:attrNameLst>
                                      </p:cBhvr>
                                      <p:to>
                                        <p:strVal val="visible"/>
                                      </p:to>
                                    </p:set>
                                    <p:animEffect transition="in" filter="dissolve">
                                      <p:cBhvr additive="repl">
                                        <p:cTn id="56" dur="500"/>
                                        <p:tgtEl>
                                          <p:spTgt spid="376"/>
                                        </p:tgtEl>
                                      </p:cBhvr>
                                    </p:animEffect>
                                  </p:childTnLst>
                                </p:cTn>
                              </p:par>
                            </p:childTnLst>
                          </p:cTn>
                        </p:par>
                        <p:par>
                          <p:cTn id="57" fill="hold" nodeType="withEffect">
                            <p:stCondLst>
                              <p:cond delay="3000"/>
                            </p:stCondLst>
                            <p:childTnLst>
                              <p:par>
                                <p:cTn id="58" presetID="16" presetClass="entr" presetSubtype="21" fill="hold" nodeType="afterEffect">
                                  <p:childTnLst>
                                    <p:set>
                                      <p:cBhvr>
                                        <p:cTn id="59" dur="1" fill="hold">
                                          <p:stCondLst>
                                            <p:cond delay="0"/>
                                          </p:stCondLst>
                                        </p:cTn>
                                        <p:tgtEl>
                                          <p:spTgt spid="387"/>
                                        </p:tgtEl>
                                        <p:attrNameLst>
                                          <p:attrName>style.visibility</p:attrName>
                                        </p:attrNameLst>
                                      </p:cBhvr>
                                      <p:to>
                                        <p:strVal val="visible"/>
                                      </p:to>
                                    </p:set>
                                    <p:animEffect transition="in" filter="dissolve">
                                      <p:cBhvr additive="repl">
                                        <p:cTn id="60" dur="500"/>
                                        <p:tgtEl>
                                          <p:spTgt spid="387"/>
                                        </p:tgtEl>
                                      </p:cBhvr>
                                    </p:animEffect>
                                  </p:childTnLst>
                                </p:cTn>
                              </p:par>
                            </p:childTnLst>
                          </p:cTn>
                        </p:par>
                        <p:par>
                          <p:cTn id="61" fill="hold" nodeType="withEffect">
                            <p:stCondLst>
                              <p:cond delay="3500"/>
                            </p:stCondLst>
                            <p:childTnLst>
                              <p:par>
                                <p:cTn id="62" presetID="30" presetClass="entr" fill="hold" nodeType="afterEffect">
                                  <p:childTnLst>
                                    <p:set>
                                      <p:cBhvr>
                                        <p:cTn id="63" dur="1" fill="hold">
                                          <p:stCondLst>
                                            <p:cond delay="0"/>
                                          </p:stCondLst>
                                        </p:cTn>
                                        <p:tgtEl>
                                          <p:spTgt spid="386"/>
                                        </p:tgtEl>
                                        <p:attrNameLst>
                                          <p:attrName>style.visibility</p:attrName>
                                        </p:attrNameLst>
                                      </p:cBhvr>
                                      <p:to>
                                        <p:strVal val="visible"/>
                                      </p:to>
                                    </p:set>
                                    <p:animEffect transition="in" filter="dissolve">
                                      <p:cBhvr additive="repl">
                                        <p:cTn id="64" dur="800"/>
                                        <p:tgtEl>
                                          <p:spTgt spid="386"/>
                                        </p:tgtEl>
                                      </p:cBhvr>
                                    </p:animEffect>
                                    <p:anim calcmode="lin" valueType="num">
                                      <p:cBhvr additive="repl">
                                        <p:cTn id="65" dur="800" fill="hold"/>
                                        <p:tgtEl>
                                          <p:spTgt spid="386"/>
                                        </p:tgtEl>
                                        <p:attrNameLst>
                                          <p:attrName>r</p:attrName>
                                        </p:attrNameLst>
                                      </p:cBhvr>
                                      <p:tavLst>
                                        <p:tav tm="0">
                                          <p:val>
                                            <p:strVal val="-90"/>
                                          </p:val>
                                        </p:tav>
                                        <p:tav tm="100000">
                                          <p:val>
                                            <p:strVal val="0"/>
                                          </p:val>
                                        </p:tav>
                                      </p:tavLst>
                                    </p:anim>
                                    <p:anim calcmode="lin" valueType="num">
                                      <p:cBhvr additive="repl">
                                        <p:cTn id="66" dur="800" fill="hold"/>
                                        <p:tgtEl>
                                          <p:spTgt spid="386"/>
                                        </p:tgtEl>
                                        <p:attrNameLst>
                                          <p:attrName>ppt_x</p:attrName>
                                        </p:attrNameLst>
                                      </p:cBhvr>
                                      <p:tavLst>
                                        <p:tav tm="0">
                                          <p:val>
                                            <p:strVal val="#ppt_x+0.4"/>
                                          </p:val>
                                        </p:tav>
                                        <p:tav tm="100000">
                                          <p:val>
                                            <p:strVal val="#ppt_x-0.05"/>
                                          </p:val>
                                        </p:tav>
                                      </p:tavLst>
                                    </p:anim>
                                    <p:anim calcmode="lin" valueType="num">
                                      <p:cBhvr additive="repl">
                                        <p:cTn id="67" dur="800" fill="hold"/>
                                        <p:tgtEl>
                                          <p:spTgt spid="386"/>
                                        </p:tgtEl>
                                        <p:attrNameLst>
                                          <p:attrName>ppt_y</p:attrName>
                                        </p:attrNameLst>
                                      </p:cBhvr>
                                      <p:tavLst>
                                        <p:tav tm="0">
                                          <p:val>
                                            <p:strVal val="#ppt_y-0.4"/>
                                          </p:val>
                                        </p:tav>
                                        <p:tav tm="100000">
                                          <p:val>
                                            <p:strVal val="#ppt_y+0.1"/>
                                          </p:val>
                                        </p:tav>
                                      </p:tavLst>
                                    </p:anim>
                                    <p:anim calcmode="lin" valueType="num">
                                      <p:cBhvr additive="repl">
                                        <p:cTn id="68" dur="200" fill="hold">
                                          <p:stCondLst>
                                            <p:cond delay="800"/>
                                          </p:stCondLst>
                                        </p:cTn>
                                        <p:tgtEl>
                                          <p:spTgt spid="386"/>
                                        </p:tgtEl>
                                        <p:attrNameLst>
                                          <p:attrName>ppt_x</p:attrName>
                                        </p:attrNameLst>
                                      </p:cBhvr>
                                      <p:tavLst>
                                        <p:tav tm="0">
                                          <p:val>
                                            <p:strVal val="#ppt_x-0.05"/>
                                          </p:val>
                                        </p:tav>
                                        <p:tav tm="100000">
                                          <p:val>
                                            <p:strVal val="#ppt_x"/>
                                          </p:val>
                                        </p:tav>
                                      </p:tavLst>
                                    </p:anim>
                                    <p:anim calcmode="lin" valueType="num">
                                      <p:cBhvr additive="repl">
                                        <p:cTn id="69" dur="200" fill="hold">
                                          <p:stCondLst>
                                            <p:cond delay="800"/>
                                          </p:stCondLst>
                                        </p:cTn>
                                        <p:tgtEl>
                                          <p:spTgt spid="386"/>
                                        </p:tgtEl>
                                        <p:attrNameLst>
                                          <p:attrName>ppt_y</p:attrName>
                                        </p:attrNameLst>
                                      </p:cBhvr>
                                      <p:tavLst>
                                        <p:tav tm="0">
                                          <p:val>
                                            <p:strVal val="#ppt_y+0.1"/>
                                          </p:val>
                                        </p:tav>
                                        <p:tav tm="100000">
                                          <p:val>
                                            <p:strVal val="#ppt_y"/>
                                          </p:val>
                                        </p:tav>
                                      </p:tavLst>
                                    </p:anim>
                                  </p:childTnLst>
                                </p:cTn>
                              </p:par>
                            </p:childTnLst>
                          </p:cTn>
                        </p:par>
                      </p:childTnLst>
                    </p:cTn>
                  </p:par>
                  <p:par>
                    <p:cTn id="70" fill="hold" nodeType="clickEffect">
                      <p:stCondLst>
                        <p:cond delay="indefinite"/>
                      </p:stCondLst>
                      <p:childTnLst>
                        <p:par>
                          <p:cTn id="71" fill="hold" nodeType="withEffect">
                            <p:stCondLst>
                              <p:cond delay="indefinite"/>
                            </p:stCondLst>
                          </p:cTn>
                        </p:par>
                        <p:par>
                          <p:cTn id="72" fill="hold" nodeType="afterEffect">
                            <p:stCondLst>
                              <p:cond delay="0"/>
                            </p:stCondLst>
                            <p:childTnLst>
                              <p:par>
                                <p:cTn id="73" presetID="21" presetClass="entr" presetSubtype="1" fill="hold" nodeType="clickEffect">
                                  <p:childTnLst>
                                    <p:set>
                                      <p:cBhvr>
                                        <p:cTn id="74" dur="1" fill="hold">
                                          <p:stCondLst>
                                            <p:cond delay="0"/>
                                          </p:stCondLst>
                                        </p:cTn>
                                        <p:tgtEl>
                                          <p:spTgt spid="394"/>
                                        </p:tgtEl>
                                        <p:attrNameLst>
                                          <p:attrName>style.visibility</p:attrName>
                                        </p:attrNameLst>
                                      </p:cBhvr>
                                      <p:to>
                                        <p:strVal val="visible"/>
                                      </p:to>
                                    </p:set>
                                    <p:animEffect transition="in" filter="wheel(1)">
                                      <p:cBhvr additive="repl">
                                        <p:cTn id="75" dur="2000"/>
                                        <p:tgtEl>
                                          <p:spTgt spid="394"/>
                                        </p:tgtEl>
                                      </p:cBhvr>
                                    </p:animEffect>
                                  </p:childTnLst>
                                </p:cTn>
                              </p:par>
                            </p:childTnLst>
                          </p:cTn>
                        </p:par>
                        <p:par>
                          <p:cTn id="76" fill="hold" nodeType="withEffect">
                            <p:stCondLst>
                              <p:cond delay="2000"/>
                            </p:stCondLst>
                            <p:childTnLst>
                              <p:par>
                                <p:cTn id="77" presetID="9" presetClass="entr" fill="hold" nodeType="afterEffect">
                                  <p:childTnLst>
                                    <p:set>
                                      <p:cBhvr>
                                        <p:cTn id="78" dur="1" fill="hold">
                                          <p:stCondLst>
                                            <p:cond delay="0"/>
                                          </p:stCondLst>
                                        </p:cTn>
                                        <p:tgtEl>
                                          <p:spTgt spid="373"/>
                                        </p:tgtEl>
                                        <p:attrNameLst>
                                          <p:attrName>style.visibility</p:attrName>
                                        </p:attrNameLst>
                                      </p:cBhvr>
                                      <p:to>
                                        <p:strVal val="visible"/>
                                      </p:to>
                                    </p:set>
                                    <p:animEffect transition="in" filter="dissolve">
                                      <p:cBhvr additive="repl">
                                        <p:cTn id="79" dur="500"/>
                                        <p:tgtEl>
                                          <p:spTgt spid="373"/>
                                        </p:tgtEl>
                                      </p:cBhvr>
                                    </p:animEffect>
                                  </p:childTnLst>
                                </p:cTn>
                              </p:par>
                            </p:childTnLst>
                          </p:cTn>
                        </p:par>
                        <p:par>
                          <p:cTn id="80" fill="hold" nodeType="withEffect">
                            <p:stCondLst>
                              <p:cond delay="2500"/>
                            </p:stCondLst>
                            <p:childTnLst>
                              <p:par>
                                <p:cTn id="81" presetID="14" presetClass="entr" presetSubtype="10" fill="hold" nodeType="afterEffect">
                                  <p:childTnLst>
                                    <p:set>
                                      <p:cBhvr>
                                        <p:cTn id="82" dur="1" fill="hold">
                                          <p:stCondLst>
                                            <p:cond delay="0"/>
                                          </p:stCondLst>
                                        </p:cTn>
                                        <p:tgtEl>
                                          <p:spTgt spid="374"/>
                                        </p:tgtEl>
                                        <p:attrNameLst>
                                          <p:attrName>style.visibility</p:attrName>
                                        </p:attrNameLst>
                                      </p:cBhvr>
                                      <p:to>
                                        <p:strVal val="visible"/>
                                      </p:to>
                                    </p:set>
                                    <p:animEffect transition="in" filter="dissolve">
                                      <p:cBhvr additive="repl">
                                        <p:cTn id="83" dur="500"/>
                                        <p:tgtEl>
                                          <p:spTgt spid="374"/>
                                        </p:tgtEl>
                                      </p:cBhvr>
                                    </p:animEffect>
                                  </p:childTnLst>
                                </p:cTn>
                              </p:par>
                            </p:childTnLst>
                          </p:cTn>
                        </p:par>
                        <p:par>
                          <p:cTn id="84" fill="hold" nodeType="withEffect">
                            <p:stCondLst>
                              <p:cond delay="3000"/>
                            </p:stCondLst>
                            <p:childTnLst>
                              <p:par>
                                <p:cTn id="85" presetID="16" presetClass="entr" presetSubtype="21" fill="hold" nodeType="afterEffect">
                                  <p:childTnLst>
                                    <p:set>
                                      <p:cBhvr>
                                        <p:cTn id="86" dur="1" fill="hold">
                                          <p:stCondLst>
                                            <p:cond delay="0"/>
                                          </p:stCondLst>
                                        </p:cTn>
                                        <p:tgtEl>
                                          <p:spTgt spid="393"/>
                                        </p:tgtEl>
                                        <p:attrNameLst>
                                          <p:attrName>style.visibility</p:attrName>
                                        </p:attrNameLst>
                                      </p:cBhvr>
                                      <p:to>
                                        <p:strVal val="visible"/>
                                      </p:to>
                                    </p:set>
                                    <p:animEffect transition="in" filter="dissolve">
                                      <p:cBhvr additive="repl">
                                        <p:cTn id="87" dur="500"/>
                                        <p:tgtEl>
                                          <p:spTgt spid="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0" name="Group 1"/>
          <p:cNvGrpSpPr/>
          <p:nvPr/>
        </p:nvGrpSpPr>
        <p:grpSpPr>
          <a:xfrm>
            <a:off x="177120" y="425160"/>
            <a:ext cx="858240" cy="659160"/>
            <a:chOff x="177120" y="425160"/>
            <a:chExt cx="858240" cy="659160"/>
          </a:xfrm>
        </p:grpSpPr>
        <p:grpSp>
          <p:nvGrpSpPr>
            <p:cNvPr id="401" name="Group 2"/>
            <p:cNvGrpSpPr/>
            <p:nvPr/>
          </p:nvGrpSpPr>
          <p:grpSpPr>
            <a:xfrm>
              <a:off x="270360" y="425160"/>
              <a:ext cx="659520" cy="659160"/>
              <a:chOff x="270360" y="425160"/>
              <a:chExt cx="659520" cy="659160"/>
            </a:xfrm>
          </p:grpSpPr>
          <p:sp>
            <p:nvSpPr>
              <p:cNvPr id="402" name="CustomShape 3"/>
              <p:cNvSpPr/>
              <p:nvPr/>
            </p:nvSpPr>
            <p:spPr>
              <a:xfrm>
                <a:off x="306000" y="460440"/>
                <a:ext cx="588240" cy="588240"/>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p:style>
          </p:sp>
          <p:grpSp>
            <p:nvGrpSpPr>
              <p:cNvPr id="403" name="Group 4"/>
              <p:cNvGrpSpPr/>
              <p:nvPr/>
            </p:nvGrpSpPr>
            <p:grpSpPr>
              <a:xfrm>
                <a:off x="270360" y="425160"/>
                <a:ext cx="659520" cy="659160"/>
                <a:chOff x="270360" y="425160"/>
                <a:chExt cx="659520" cy="659160"/>
              </a:xfrm>
            </p:grpSpPr>
            <p:sp>
              <p:nvSpPr>
                <p:cNvPr id="404" name="CustomShape 5"/>
                <p:cNvSpPr/>
                <p:nvPr/>
              </p:nvSpPr>
              <p:spPr>
                <a:xfrm>
                  <a:off x="275040" y="430560"/>
                  <a:ext cx="649800" cy="649800"/>
                </a:xfrm>
                <a:prstGeom prst="star16">
                  <a:avLst>
                    <a:gd name="adj" fmla="val 49459"/>
                  </a:avLst>
                </a:prstGeom>
                <a:noFill/>
                <a:ln w="6480">
                  <a:solidFill>
                    <a:srgbClr val="9D8199"/>
                  </a:solidFill>
                </a:ln>
              </p:spPr>
              <p:style>
                <a:lnRef idx="2">
                  <a:schemeClr val="accent1">
                    <a:shade val="50000"/>
                  </a:schemeClr>
                </a:lnRef>
                <a:fillRef idx="1">
                  <a:schemeClr val="accent1"/>
                </a:fillRef>
                <a:effectRef idx="0">
                  <a:schemeClr val="accent1"/>
                </a:effectRef>
                <a:fontRef idx="minor"/>
              </p:style>
            </p:sp>
            <p:grpSp>
              <p:nvGrpSpPr>
                <p:cNvPr id="405" name="Group 6"/>
                <p:cNvGrpSpPr/>
                <p:nvPr/>
              </p:nvGrpSpPr>
              <p:grpSpPr>
                <a:xfrm>
                  <a:off x="270360" y="425160"/>
                  <a:ext cx="659520" cy="659160"/>
                  <a:chOff x="270360" y="425160"/>
                  <a:chExt cx="659520" cy="659160"/>
                </a:xfrm>
              </p:grpSpPr>
              <p:sp>
                <p:nvSpPr>
                  <p:cNvPr id="406" name="CustomShape 7"/>
                  <p:cNvSpPr/>
                  <p:nvPr/>
                </p:nvSpPr>
                <p:spPr>
                  <a:xfrm>
                    <a:off x="471240" y="45000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407" name="CustomShape 8"/>
                  <p:cNvSpPr/>
                  <p:nvPr/>
                </p:nvSpPr>
                <p:spPr>
                  <a:xfrm>
                    <a:off x="596520" y="42516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408" name="CustomShape 9"/>
                  <p:cNvSpPr/>
                  <p:nvPr/>
                </p:nvSpPr>
                <p:spPr>
                  <a:xfrm>
                    <a:off x="722880" y="45000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409" name="CustomShape 10"/>
                  <p:cNvSpPr/>
                  <p:nvPr/>
                </p:nvSpPr>
                <p:spPr>
                  <a:xfrm>
                    <a:off x="824760" y="52056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410" name="CustomShape 11"/>
                  <p:cNvSpPr/>
                  <p:nvPr/>
                </p:nvSpPr>
                <p:spPr>
                  <a:xfrm>
                    <a:off x="366480" y="52020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411" name="CustomShape 12"/>
                  <p:cNvSpPr/>
                  <p:nvPr/>
                </p:nvSpPr>
                <p:spPr>
                  <a:xfrm>
                    <a:off x="295200" y="62640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412" name="CustomShape 13"/>
                  <p:cNvSpPr/>
                  <p:nvPr/>
                </p:nvSpPr>
                <p:spPr>
                  <a:xfrm>
                    <a:off x="896760" y="62640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413" name="CustomShape 14"/>
                  <p:cNvSpPr/>
                  <p:nvPr/>
                </p:nvSpPr>
                <p:spPr>
                  <a:xfrm>
                    <a:off x="921240" y="74916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414" name="CustomShape 15"/>
                  <p:cNvSpPr/>
                  <p:nvPr/>
                </p:nvSpPr>
                <p:spPr>
                  <a:xfrm>
                    <a:off x="270360" y="74916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415" name="CustomShape 16"/>
                  <p:cNvSpPr/>
                  <p:nvPr/>
                </p:nvSpPr>
                <p:spPr>
                  <a:xfrm>
                    <a:off x="297360" y="88128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416" name="CustomShape 17"/>
                  <p:cNvSpPr/>
                  <p:nvPr/>
                </p:nvSpPr>
                <p:spPr>
                  <a:xfrm>
                    <a:off x="893880" y="87804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417" name="CustomShape 18"/>
                  <p:cNvSpPr/>
                  <p:nvPr/>
                </p:nvSpPr>
                <p:spPr>
                  <a:xfrm>
                    <a:off x="826200" y="98136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418" name="CustomShape 19"/>
                  <p:cNvSpPr/>
                  <p:nvPr/>
                </p:nvSpPr>
                <p:spPr>
                  <a:xfrm>
                    <a:off x="366480" y="98100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419" name="CustomShape 20"/>
                  <p:cNvSpPr/>
                  <p:nvPr/>
                </p:nvSpPr>
                <p:spPr>
                  <a:xfrm>
                    <a:off x="471240" y="105012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420" name="CustomShape 21"/>
                  <p:cNvSpPr/>
                  <p:nvPr/>
                </p:nvSpPr>
                <p:spPr>
                  <a:xfrm>
                    <a:off x="722880" y="105012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421" name="CustomShape 22"/>
                  <p:cNvSpPr/>
                  <p:nvPr/>
                </p:nvSpPr>
                <p:spPr>
                  <a:xfrm>
                    <a:off x="596520" y="107568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422" name="CustomShape 23"/>
                  <p:cNvSpPr/>
                  <p:nvPr/>
                </p:nvSpPr>
                <p:spPr>
                  <a:xfrm>
                    <a:off x="543600" y="63900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423" name="CustomShape 24"/>
                  <p:cNvSpPr/>
                  <p:nvPr/>
                </p:nvSpPr>
                <p:spPr>
                  <a:xfrm>
                    <a:off x="375480" y="60156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424" name="CustomShape 25"/>
                  <p:cNvSpPr/>
                  <p:nvPr/>
                </p:nvSpPr>
                <p:spPr>
                  <a:xfrm>
                    <a:off x="743760" y="62820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425" name="CustomShape 26"/>
                  <p:cNvSpPr/>
                  <p:nvPr/>
                </p:nvSpPr>
                <p:spPr>
                  <a:xfrm>
                    <a:off x="660240" y="50112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426" name="CustomShape 27"/>
                  <p:cNvSpPr/>
                  <p:nvPr/>
                </p:nvSpPr>
                <p:spPr>
                  <a:xfrm>
                    <a:off x="401040" y="91152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427" name="CustomShape 28"/>
                  <p:cNvSpPr/>
                  <p:nvPr/>
                </p:nvSpPr>
                <p:spPr>
                  <a:xfrm>
                    <a:off x="493200" y="74232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428" name="CustomShape 29"/>
                  <p:cNvSpPr/>
                  <p:nvPr/>
                </p:nvSpPr>
                <p:spPr>
                  <a:xfrm>
                    <a:off x="651240" y="101340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429" name="CustomShape 30"/>
                  <p:cNvSpPr/>
                  <p:nvPr/>
                </p:nvSpPr>
                <p:spPr>
                  <a:xfrm>
                    <a:off x="836640" y="73872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grpSp>
            <p:sp>
              <p:nvSpPr>
                <p:cNvPr id="430" name="Line 31"/>
                <p:cNvSpPr/>
                <p:nvPr/>
              </p:nvSpPr>
              <p:spPr>
                <a:xfrm>
                  <a:off x="600840" y="434160"/>
                  <a:ext cx="63720" cy="6696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431" name="Line 32"/>
                <p:cNvSpPr/>
                <p:nvPr/>
              </p:nvSpPr>
              <p:spPr>
                <a:xfrm>
                  <a:off x="478440" y="457560"/>
                  <a:ext cx="181440" cy="4788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432" name="Line 33"/>
                <p:cNvSpPr/>
                <p:nvPr/>
              </p:nvSpPr>
              <p:spPr>
                <a:xfrm flipV="1">
                  <a:off x="379800" y="458640"/>
                  <a:ext cx="95400" cy="14292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433" name="Line 34"/>
                <p:cNvSpPr/>
                <p:nvPr/>
              </p:nvSpPr>
              <p:spPr>
                <a:xfrm flipH="1">
                  <a:off x="600840" y="1020960"/>
                  <a:ext cx="51480" cy="5472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434" name="Line 35"/>
                <p:cNvSpPr/>
                <p:nvPr/>
              </p:nvSpPr>
              <p:spPr>
                <a:xfrm flipV="1">
                  <a:off x="303840" y="605880"/>
                  <a:ext cx="71280" cy="2484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435" name="Line 36"/>
                <p:cNvSpPr/>
                <p:nvPr/>
              </p:nvSpPr>
              <p:spPr>
                <a:xfrm>
                  <a:off x="384120" y="605880"/>
                  <a:ext cx="159120" cy="3708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436" name="Line 37"/>
                <p:cNvSpPr/>
                <p:nvPr/>
              </p:nvSpPr>
              <p:spPr>
                <a:xfrm flipV="1">
                  <a:off x="547920" y="509760"/>
                  <a:ext cx="116640" cy="12888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437" name="Line 38"/>
                <p:cNvSpPr/>
                <p:nvPr/>
              </p:nvSpPr>
              <p:spPr>
                <a:xfrm flipV="1">
                  <a:off x="277920" y="609120"/>
                  <a:ext cx="98640" cy="14112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438" name="Line 39"/>
                <p:cNvSpPr/>
                <p:nvPr/>
              </p:nvSpPr>
              <p:spPr>
                <a:xfrm>
                  <a:off x="382680" y="609120"/>
                  <a:ext cx="111600" cy="13428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439" name="Line 40"/>
                <p:cNvSpPr/>
                <p:nvPr/>
              </p:nvSpPr>
              <p:spPr>
                <a:xfrm flipV="1">
                  <a:off x="667440" y="457560"/>
                  <a:ext cx="56520" cy="4464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440" name="Line 41"/>
                <p:cNvSpPr/>
                <p:nvPr/>
              </p:nvSpPr>
              <p:spPr>
                <a:xfrm>
                  <a:off x="668880" y="505440"/>
                  <a:ext cx="155880" cy="1944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441" name="Line 42"/>
                <p:cNvSpPr/>
                <p:nvPr/>
              </p:nvSpPr>
              <p:spPr>
                <a:xfrm flipV="1">
                  <a:off x="382680" y="508680"/>
                  <a:ext cx="278640" cy="9432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442" name="Line 43"/>
                <p:cNvSpPr/>
                <p:nvPr/>
              </p:nvSpPr>
              <p:spPr>
                <a:xfrm>
                  <a:off x="667440" y="508680"/>
                  <a:ext cx="77400" cy="12060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443" name="Line 44"/>
                <p:cNvSpPr/>
                <p:nvPr/>
              </p:nvSpPr>
              <p:spPr>
                <a:xfrm flipV="1">
                  <a:off x="552240" y="632520"/>
                  <a:ext cx="191520" cy="1044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444" name="Line 45"/>
                <p:cNvSpPr/>
                <p:nvPr/>
              </p:nvSpPr>
              <p:spPr>
                <a:xfrm flipH="1">
                  <a:off x="655560" y="635760"/>
                  <a:ext cx="89280" cy="37764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445" name="Line 46"/>
                <p:cNvSpPr/>
                <p:nvPr/>
              </p:nvSpPr>
              <p:spPr>
                <a:xfrm flipV="1">
                  <a:off x="748080" y="528120"/>
                  <a:ext cx="78120" cy="10008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446" name="Line 47"/>
                <p:cNvSpPr/>
                <p:nvPr/>
              </p:nvSpPr>
              <p:spPr>
                <a:xfrm>
                  <a:off x="751320" y="635760"/>
                  <a:ext cx="86400" cy="10404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447" name="Line 48"/>
                <p:cNvSpPr/>
                <p:nvPr/>
              </p:nvSpPr>
              <p:spPr>
                <a:xfrm flipH="1" flipV="1">
                  <a:off x="829080" y="529200"/>
                  <a:ext cx="11880" cy="20952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448" name="Line 49"/>
                <p:cNvSpPr/>
                <p:nvPr/>
              </p:nvSpPr>
              <p:spPr>
                <a:xfrm flipV="1">
                  <a:off x="843840" y="633600"/>
                  <a:ext cx="54000" cy="10620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449" name="Line 50"/>
                <p:cNvSpPr/>
                <p:nvPr/>
              </p:nvSpPr>
              <p:spPr>
                <a:xfrm flipH="1" flipV="1">
                  <a:off x="843840" y="746280"/>
                  <a:ext cx="51120" cy="13284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450" name="Line 51"/>
                <p:cNvSpPr/>
                <p:nvPr/>
              </p:nvSpPr>
              <p:spPr>
                <a:xfrm>
                  <a:off x="547920" y="647640"/>
                  <a:ext cx="104400" cy="36684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451" name="Line 52"/>
                <p:cNvSpPr/>
                <p:nvPr/>
              </p:nvSpPr>
              <p:spPr>
                <a:xfrm>
                  <a:off x="500400" y="749880"/>
                  <a:ext cx="151920" cy="26460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452" name="Line 53"/>
                <p:cNvSpPr/>
                <p:nvPr/>
              </p:nvSpPr>
              <p:spPr>
                <a:xfrm>
                  <a:off x="277920" y="756360"/>
                  <a:ext cx="124560" cy="15624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453" name="Line 54"/>
                <p:cNvSpPr/>
                <p:nvPr/>
              </p:nvSpPr>
              <p:spPr>
                <a:xfrm flipV="1">
                  <a:off x="408600" y="746640"/>
                  <a:ext cx="84240" cy="16596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454" name="Line 55"/>
                <p:cNvSpPr/>
                <p:nvPr/>
              </p:nvSpPr>
              <p:spPr>
                <a:xfrm flipH="1" flipV="1">
                  <a:off x="379800" y="610560"/>
                  <a:ext cx="25560" cy="30060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455" name="Line 56"/>
                <p:cNvSpPr/>
                <p:nvPr/>
              </p:nvSpPr>
              <p:spPr>
                <a:xfrm flipH="1" flipV="1">
                  <a:off x="370800" y="528840"/>
                  <a:ext cx="5760" cy="7416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456" name="Line 57"/>
                <p:cNvSpPr/>
                <p:nvPr/>
              </p:nvSpPr>
              <p:spPr>
                <a:xfrm flipV="1">
                  <a:off x="830520" y="747360"/>
                  <a:ext cx="10440" cy="23400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457" name="Line 58"/>
                <p:cNvSpPr/>
                <p:nvPr/>
              </p:nvSpPr>
              <p:spPr>
                <a:xfrm flipH="1">
                  <a:off x="658800" y="746280"/>
                  <a:ext cx="178920" cy="26820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458" name="Line 59"/>
                <p:cNvSpPr/>
                <p:nvPr/>
              </p:nvSpPr>
              <p:spPr>
                <a:xfrm flipV="1">
                  <a:off x="659880" y="985680"/>
                  <a:ext cx="165960" cy="3204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459" name="Line 60"/>
                <p:cNvSpPr/>
                <p:nvPr/>
              </p:nvSpPr>
              <p:spPr>
                <a:xfrm>
                  <a:off x="658800" y="1020960"/>
                  <a:ext cx="65160" cy="3024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460" name="Line 61"/>
                <p:cNvSpPr/>
                <p:nvPr/>
              </p:nvSpPr>
              <p:spPr>
                <a:xfrm flipV="1">
                  <a:off x="497160" y="646200"/>
                  <a:ext cx="47520" cy="9576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461" name="Line 62"/>
                <p:cNvSpPr/>
                <p:nvPr/>
              </p:nvSpPr>
              <p:spPr>
                <a:xfrm>
                  <a:off x="410040" y="915840"/>
                  <a:ext cx="240840" cy="10188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462" name="Line 63"/>
                <p:cNvSpPr/>
                <p:nvPr/>
              </p:nvSpPr>
              <p:spPr>
                <a:xfrm>
                  <a:off x="306000" y="885600"/>
                  <a:ext cx="95040" cy="3024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463" name="Line 64"/>
                <p:cNvSpPr/>
                <p:nvPr/>
              </p:nvSpPr>
              <p:spPr>
                <a:xfrm flipV="1">
                  <a:off x="374040" y="918720"/>
                  <a:ext cx="28440" cy="6336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464" name="Line 65"/>
                <p:cNvSpPr/>
                <p:nvPr/>
              </p:nvSpPr>
              <p:spPr>
                <a:xfrm flipH="1" flipV="1">
                  <a:off x="408600" y="918720"/>
                  <a:ext cx="66600" cy="13104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465" name="Line 66"/>
                <p:cNvSpPr/>
                <p:nvPr/>
              </p:nvSpPr>
              <p:spPr>
                <a:xfrm flipV="1">
                  <a:off x="478440" y="1017720"/>
                  <a:ext cx="172440" cy="33480"/>
                </a:xfrm>
                <a:prstGeom prst="line">
                  <a:avLst/>
                </a:prstGeom>
                <a:ln>
                  <a:solidFill>
                    <a:srgbClr val="9D8199"/>
                  </a:solidFill>
                </a:ln>
              </p:spPr>
              <p:style>
                <a:lnRef idx="1">
                  <a:schemeClr val="accent1"/>
                </a:lnRef>
                <a:fillRef idx="0">
                  <a:schemeClr val="accent1"/>
                </a:fillRef>
                <a:effectRef idx="0">
                  <a:schemeClr val="accent1"/>
                </a:effectRef>
                <a:fontRef idx="minor"/>
              </p:style>
            </p:sp>
          </p:grpSp>
        </p:grpSp>
        <p:sp>
          <p:nvSpPr>
            <p:cNvPr id="466" name="CustomShape 67"/>
            <p:cNvSpPr/>
            <p:nvPr/>
          </p:nvSpPr>
          <p:spPr>
            <a:xfrm>
              <a:off x="421560" y="572760"/>
              <a:ext cx="36828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50000"/>
                </a:lnSpc>
              </a:pPr>
              <a:r>
                <a:rPr lang="en-US" sz="1200" b="1" strike="noStrike" spc="-1">
                  <a:solidFill>
                    <a:srgbClr val="FFFFFF"/>
                  </a:solidFill>
                  <a:latin typeface="方正兰亭粗黑简体"/>
                  <a:ea typeface="方正兰亭粗黑简体"/>
                </a:rPr>
                <a:t>03</a:t>
              </a:r>
              <a:endParaRPr lang="en-US" sz="1200" b="0" strike="noStrike" spc="-1">
                <a:latin typeface="Arial"/>
              </a:endParaRPr>
            </a:p>
          </p:txBody>
        </p:sp>
        <p:sp>
          <p:nvSpPr>
            <p:cNvPr id="467" name="CustomShape 68"/>
            <p:cNvSpPr/>
            <p:nvPr/>
          </p:nvSpPr>
          <p:spPr>
            <a:xfrm rot="20704800">
              <a:off x="182880" y="707400"/>
              <a:ext cx="846000" cy="158040"/>
            </a:xfrm>
            <a:prstGeom prst="arc">
              <a:avLst>
                <a:gd name="adj1" fmla="val 20946925"/>
                <a:gd name="adj2" fmla="val 11464655"/>
              </a:avLst>
            </a:prstGeom>
            <a:noFill/>
            <a:ln w="19080">
              <a:solidFill>
                <a:srgbClr val="9D8199"/>
              </a:solidFill>
            </a:ln>
          </p:spPr>
          <p:style>
            <a:lnRef idx="1">
              <a:schemeClr val="accent1"/>
            </a:lnRef>
            <a:fillRef idx="0">
              <a:schemeClr val="accent1"/>
            </a:fillRef>
            <a:effectRef idx="0">
              <a:schemeClr val="accent1"/>
            </a:effectRef>
            <a:fontRef idx="minor"/>
          </p:style>
        </p:sp>
      </p:grpSp>
      <p:sp>
        <p:nvSpPr>
          <p:cNvPr id="468" name="CustomShape 69"/>
          <p:cNvSpPr/>
          <p:nvPr/>
        </p:nvSpPr>
        <p:spPr>
          <a:xfrm>
            <a:off x="1041840" y="517320"/>
            <a:ext cx="5510160" cy="501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US" sz="1800" b="0" strike="noStrike" spc="-1">
                <a:solidFill>
                  <a:srgbClr val="FFFFFF"/>
                </a:solidFill>
                <a:latin typeface="微软雅黑"/>
                <a:ea typeface="微软雅黑"/>
              </a:rPr>
              <a:t> 多态与面向对象设计原则之间的部分联系</a:t>
            </a:r>
            <a:endParaRPr lang="en-US" sz="1800" b="0" strike="noStrike" spc="-1">
              <a:latin typeface="Arial"/>
            </a:endParaRPr>
          </a:p>
        </p:txBody>
      </p:sp>
      <p:sp>
        <p:nvSpPr>
          <p:cNvPr id="469" name="CustomShape 70"/>
          <p:cNvSpPr/>
          <p:nvPr/>
        </p:nvSpPr>
        <p:spPr>
          <a:xfrm>
            <a:off x="1072080" y="2659320"/>
            <a:ext cx="1447560" cy="1377720"/>
          </a:xfrm>
          <a:custGeom>
            <a:avLst/>
            <a:gdLst/>
            <a:ahLst/>
            <a:cxnLst/>
            <a:rect l="l" t="t" r="r" b="b"/>
            <a:pathLst>
              <a:path w="376" h="358">
                <a:moveTo>
                  <a:pt x="172" y="46"/>
                </a:moveTo>
                <a:lnTo>
                  <a:pt x="162" y="60"/>
                </a:lnTo>
                <a:lnTo>
                  <a:pt x="160" y="64"/>
                </a:lnTo>
                <a:lnTo>
                  <a:pt x="160" y="74"/>
                </a:lnTo>
                <a:lnTo>
                  <a:pt x="160" y="80"/>
                </a:lnTo>
                <a:lnTo>
                  <a:pt x="142" y="80"/>
                </a:lnTo>
                <a:lnTo>
                  <a:pt x="140" y="80"/>
                </a:lnTo>
                <a:lnTo>
                  <a:pt x="128" y="76"/>
                </a:lnTo>
                <a:lnTo>
                  <a:pt x="116" y="92"/>
                </a:lnTo>
                <a:lnTo>
                  <a:pt x="102" y="100"/>
                </a:lnTo>
                <a:lnTo>
                  <a:pt x="92" y="112"/>
                </a:lnTo>
                <a:lnTo>
                  <a:pt x="90" y="116"/>
                </a:lnTo>
                <a:lnTo>
                  <a:pt x="70" y="138"/>
                </a:lnTo>
                <a:lnTo>
                  <a:pt x="70" y="140"/>
                </a:lnTo>
                <a:lnTo>
                  <a:pt x="68" y="140"/>
                </a:lnTo>
                <a:lnTo>
                  <a:pt x="54" y="148"/>
                </a:lnTo>
                <a:lnTo>
                  <a:pt x="42" y="140"/>
                </a:lnTo>
                <a:lnTo>
                  <a:pt x="42" y="138"/>
                </a:lnTo>
                <a:lnTo>
                  <a:pt x="30" y="126"/>
                </a:lnTo>
                <a:lnTo>
                  <a:pt x="24" y="122"/>
                </a:lnTo>
                <a:lnTo>
                  <a:pt x="28" y="156"/>
                </a:lnTo>
                <a:lnTo>
                  <a:pt x="34" y="172"/>
                </a:lnTo>
                <a:lnTo>
                  <a:pt x="22" y="184"/>
                </a:lnTo>
                <a:lnTo>
                  <a:pt x="4" y="208"/>
                </a:lnTo>
                <a:lnTo>
                  <a:pt x="4" y="220"/>
                </a:lnTo>
                <a:lnTo>
                  <a:pt x="0" y="226"/>
                </a:lnTo>
                <a:lnTo>
                  <a:pt x="2" y="232"/>
                </a:lnTo>
                <a:lnTo>
                  <a:pt x="8" y="232"/>
                </a:lnTo>
                <a:lnTo>
                  <a:pt x="32" y="238"/>
                </a:lnTo>
                <a:lnTo>
                  <a:pt x="34" y="238"/>
                </a:lnTo>
                <a:lnTo>
                  <a:pt x="34" y="240"/>
                </a:lnTo>
                <a:lnTo>
                  <a:pt x="40" y="244"/>
                </a:lnTo>
                <a:lnTo>
                  <a:pt x="46" y="248"/>
                </a:lnTo>
                <a:lnTo>
                  <a:pt x="48" y="248"/>
                </a:lnTo>
                <a:lnTo>
                  <a:pt x="50" y="252"/>
                </a:lnTo>
                <a:lnTo>
                  <a:pt x="52" y="258"/>
                </a:lnTo>
                <a:lnTo>
                  <a:pt x="54" y="264"/>
                </a:lnTo>
                <a:lnTo>
                  <a:pt x="78" y="272"/>
                </a:lnTo>
                <a:lnTo>
                  <a:pt x="86" y="270"/>
                </a:lnTo>
                <a:lnTo>
                  <a:pt x="92" y="260"/>
                </a:lnTo>
                <a:lnTo>
                  <a:pt x="112" y="224"/>
                </a:lnTo>
                <a:lnTo>
                  <a:pt x="122" y="212"/>
                </a:lnTo>
                <a:lnTo>
                  <a:pt x="122" y="210"/>
                </a:lnTo>
                <a:lnTo>
                  <a:pt x="138" y="204"/>
                </a:lnTo>
                <a:lnTo>
                  <a:pt x="148" y="202"/>
                </a:lnTo>
                <a:lnTo>
                  <a:pt x="154" y="196"/>
                </a:lnTo>
                <a:lnTo>
                  <a:pt x="160" y="192"/>
                </a:lnTo>
                <a:lnTo>
                  <a:pt x="164" y="194"/>
                </a:lnTo>
                <a:lnTo>
                  <a:pt x="172" y="198"/>
                </a:lnTo>
                <a:lnTo>
                  <a:pt x="174" y="198"/>
                </a:lnTo>
                <a:lnTo>
                  <a:pt x="174" y="200"/>
                </a:lnTo>
                <a:lnTo>
                  <a:pt x="188" y="220"/>
                </a:lnTo>
                <a:lnTo>
                  <a:pt x="188" y="222"/>
                </a:lnTo>
                <a:lnTo>
                  <a:pt x="190" y="238"/>
                </a:lnTo>
                <a:lnTo>
                  <a:pt x="188" y="254"/>
                </a:lnTo>
                <a:lnTo>
                  <a:pt x="184" y="268"/>
                </a:lnTo>
                <a:lnTo>
                  <a:pt x="184" y="270"/>
                </a:lnTo>
                <a:lnTo>
                  <a:pt x="174" y="284"/>
                </a:lnTo>
                <a:lnTo>
                  <a:pt x="168" y="294"/>
                </a:lnTo>
                <a:lnTo>
                  <a:pt x="170" y="312"/>
                </a:lnTo>
                <a:lnTo>
                  <a:pt x="172" y="312"/>
                </a:lnTo>
                <a:lnTo>
                  <a:pt x="176" y="308"/>
                </a:lnTo>
                <a:lnTo>
                  <a:pt x="184" y="304"/>
                </a:lnTo>
                <a:lnTo>
                  <a:pt x="184" y="302"/>
                </a:lnTo>
                <a:lnTo>
                  <a:pt x="186" y="300"/>
                </a:lnTo>
                <a:lnTo>
                  <a:pt x="194" y="308"/>
                </a:lnTo>
                <a:lnTo>
                  <a:pt x="194" y="320"/>
                </a:lnTo>
                <a:lnTo>
                  <a:pt x="192" y="320"/>
                </a:lnTo>
                <a:lnTo>
                  <a:pt x="186" y="324"/>
                </a:lnTo>
                <a:lnTo>
                  <a:pt x="184" y="328"/>
                </a:lnTo>
                <a:lnTo>
                  <a:pt x="184" y="334"/>
                </a:lnTo>
                <a:lnTo>
                  <a:pt x="182" y="336"/>
                </a:lnTo>
                <a:lnTo>
                  <a:pt x="178" y="344"/>
                </a:lnTo>
                <a:lnTo>
                  <a:pt x="176" y="344"/>
                </a:lnTo>
                <a:lnTo>
                  <a:pt x="168" y="346"/>
                </a:lnTo>
                <a:lnTo>
                  <a:pt x="162" y="348"/>
                </a:lnTo>
                <a:lnTo>
                  <a:pt x="158" y="356"/>
                </a:lnTo>
                <a:lnTo>
                  <a:pt x="158" y="358"/>
                </a:lnTo>
                <a:lnTo>
                  <a:pt x="184" y="354"/>
                </a:lnTo>
                <a:lnTo>
                  <a:pt x="190" y="350"/>
                </a:lnTo>
                <a:lnTo>
                  <a:pt x="198" y="328"/>
                </a:lnTo>
                <a:lnTo>
                  <a:pt x="258" y="266"/>
                </a:lnTo>
                <a:lnTo>
                  <a:pt x="260" y="266"/>
                </a:lnTo>
                <a:lnTo>
                  <a:pt x="272" y="260"/>
                </a:lnTo>
                <a:lnTo>
                  <a:pt x="284" y="260"/>
                </a:lnTo>
                <a:lnTo>
                  <a:pt x="294" y="258"/>
                </a:lnTo>
                <a:lnTo>
                  <a:pt x="304" y="252"/>
                </a:lnTo>
                <a:lnTo>
                  <a:pt x="312" y="244"/>
                </a:lnTo>
                <a:lnTo>
                  <a:pt x="326" y="208"/>
                </a:lnTo>
                <a:lnTo>
                  <a:pt x="376" y="156"/>
                </a:lnTo>
                <a:lnTo>
                  <a:pt x="372" y="128"/>
                </a:lnTo>
                <a:lnTo>
                  <a:pt x="368" y="126"/>
                </a:lnTo>
                <a:lnTo>
                  <a:pt x="364" y="122"/>
                </a:lnTo>
                <a:lnTo>
                  <a:pt x="364" y="120"/>
                </a:lnTo>
                <a:lnTo>
                  <a:pt x="364" y="122"/>
                </a:lnTo>
                <a:lnTo>
                  <a:pt x="356" y="122"/>
                </a:lnTo>
                <a:lnTo>
                  <a:pt x="350" y="120"/>
                </a:lnTo>
                <a:lnTo>
                  <a:pt x="346" y="116"/>
                </a:lnTo>
                <a:lnTo>
                  <a:pt x="344" y="110"/>
                </a:lnTo>
                <a:lnTo>
                  <a:pt x="342" y="108"/>
                </a:lnTo>
                <a:lnTo>
                  <a:pt x="342" y="66"/>
                </a:lnTo>
                <a:lnTo>
                  <a:pt x="336" y="62"/>
                </a:lnTo>
                <a:lnTo>
                  <a:pt x="328" y="56"/>
                </a:lnTo>
                <a:lnTo>
                  <a:pt x="316" y="44"/>
                </a:lnTo>
                <a:lnTo>
                  <a:pt x="308" y="30"/>
                </a:lnTo>
                <a:lnTo>
                  <a:pt x="306" y="24"/>
                </a:lnTo>
                <a:lnTo>
                  <a:pt x="306" y="16"/>
                </a:lnTo>
                <a:lnTo>
                  <a:pt x="308" y="12"/>
                </a:lnTo>
                <a:lnTo>
                  <a:pt x="302" y="4"/>
                </a:lnTo>
                <a:lnTo>
                  <a:pt x="300" y="10"/>
                </a:lnTo>
                <a:lnTo>
                  <a:pt x="294" y="24"/>
                </a:lnTo>
                <a:lnTo>
                  <a:pt x="292" y="24"/>
                </a:lnTo>
                <a:lnTo>
                  <a:pt x="282" y="24"/>
                </a:lnTo>
                <a:lnTo>
                  <a:pt x="274" y="20"/>
                </a:lnTo>
                <a:lnTo>
                  <a:pt x="270" y="16"/>
                </a:lnTo>
                <a:lnTo>
                  <a:pt x="268" y="10"/>
                </a:lnTo>
                <a:lnTo>
                  <a:pt x="268" y="8"/>
                </a:lnTo>
                <a:lnTo>
                  <a:pt x="264" y="8"/>
                </a:lnTo>
                <a:lnTo>
                  <a:pt x="248" y="12"/>
                </a:lnTo>
                <a:lnTo>
                  <a:pt x="236" y="0"/>
                </a:lnTo>
                <a:lnTo>
                  <a:pt x="232" y="0"/>
                </a:lnTo>
                <a:lnTo>
                  <a:pt x="228" y="4"/>
                </a:lnTo>
                <a:lnTo>
                  <a:pt x="234" y="12"/>
                </a:lnTo>
                <a:lnTo>
                  <a:pt x="236" y="14"/>
                </a:lnTo>
                <a:lnTo>
                  <a:pt x="228" y="30"/>
                </a:lnTo>
                <a:lnTo>
                  <a:pt x="226" y="30"/>
                </a:lnTo>
                <a:lnTo>
                  <a:pt x="226" y="32"/>
                </a:lnTo>
                <a:lnTo>
                  <a:pt x="212" y="48"/>
                </a:lnTo>
                <a:lnTo>
                  <a:pt x="210" y="48"/>
                </a:lnTo>
                <a:lnTo>
                  <a:pt x="208" y="48"/>
                </a:lnTo>
                <a:lnTo>
                  <a:pt x="186" y="50"/>
                </a:lnTo>
                <a:lnTo>
                  <a:pt x="172" y="46"/>
                </a:lnTo>
                <a:close/>
              </a:path>
            </a:pathLst>
          </a:custGeom>
          <a:solidFill>
            <a:srgbClr val="FFFFFF">
              <a:alpha val="51000"/>
            </a:srgbClr>
          </a:solidFill>
          <a:ln w="9360">
            <a:noFill/>
          </a:ln>
        </p:spPr>
        <p:style>
          <a:lnRef idx="0">
            <a:scrgbClr r="0" g="0" b="0"/>
          </a:lnRef>
          <a:fillRef idx="0">
            <a:scrgbClr r="0" g="0" b="0"/>
          </a:fillRef>
          <a:effectRef idx="0">
            <a:scrgbClr r="0" g="0" b="0"/>
          </a:effectRef>
          <a:fontRef idx="minor"/>
        </p:style>
      </p:sp>
      <p:sp>
        <p:nvSpPr>
          <p:cNvPr id="470" name="CustomShape 71"/>
          <p:cNvSpPr/>
          <p:nvPr/>
        </p:nvSpPr>
        <p:spPr>
          <a:xfrm>
            <a:off x="5022360" y="1376280"/>
            <a:ext cx="1385640" cy="1215720"/>
          </a:xfrm>
          <a:custGeom>
            <a:avLst/>
            <a:gdLst/>
            <a:ahLst/>
            <a:cxnLst/>
            <a:rect l="l" t="t" r="r" b="b"/>
            <a:pathLst>
              <a:path w="702" h="616">
                <a:moveTo>
                  <a:pt x="66" y="14"/>
                </a:moveTo>
                <a:lnTo>
                  <a:pt x="46" y="10"/>
                </a:lnTo>
                <a:lnTo>
                  <a:pt x="28" y="6"/>
                </a:lnTo>
                <a:lnTo>
                  <a:pt x="22" y="14"/>
                </a:lnTo>
                <a:lnTo>
                  <a:pt x="20" y="28"/>
                </a:lnTo>
                <a:lnTo>
                  <a:pt x="26" y="50"/>
                </a:lnTo>
                <a:lnTo>
                  <a:pt x="26" y="66"/>
                </a:lnTo>
                <a:lnTo>
                  <a:pt x="26" y="70"/>
                </a:lnTo>
                <a:lnTo>
                  <a:pt x="18" y="70"/>
                </a:lnTo>
                <a:lnTo>
                  <a:pt x="22" y="90"/>
                </a:lnTo>
                <a:lnTo>
                  <a:pt x="6" y="94"/>
                </a:lnTo>
                <a:lnTo>
                  <a:pt x="0" y="106"/>
                </a:lnTo>
                <a:lnTo>
                  <a:pt x="8" y="114"/>
                </a:lnTo>
                <a:lnTo>
                  <a:pt x="10" y="114"/>
                </a:lnTo>
                <a:lnTo>
                  <a:pt x="38" y="136"/>
                </a:lnTo>
                <a:lnTo>
                  <a:pt x="38" y="138"/>
                </a:lnTo>
                <a:lnTo>
                  <a:pt x="42" y="158"/>
                </a:lnTo>
                <a:lnTo>
                  <a:pt x="56" y="178"/>
                </a:lnTo>
                <a:lnTo>
                  <a:pt x="62" y="184"/>
                </a:lnTo>
                <a:lnTo>
                  <a:pt x="70" y="194"/>
                </a:lnTo>
                <a:lnTo>
                  <a:pt x="72" y="194"/>
                </a:lnTo>
                <a:lnTo>
                  <a:pt x="70" y="196"/>
                </a:lnTo>
                <a:lnTo>
                  <a:pt x="70" y="214"/>
                </a:lnTo>
                <a:lnTo>
                  <a:pt x="74" y="226"/>
                </a:lnTo>
                <a:lnTo>
                  <a:pt x="74" y="244"/>
                </a:lnTo>
                <a:lnTo>
                  <a:pt x="82" y="258"/>
                </a:lnTo>
                <a:lnTo>
                  <a:pt x="84" y="266"/>
                </a:lnTo>
                <a:lnTo>
                  <a:pt x="86" y="274"/>
                </a:lnTo>
                <a:lnTo>
                  <a:pt x="90" y="286"/>
                </a:lnTo>
                <a:lnTo>
                  <a:pt x="92" y="302"/>
                </a:lnTo>
                <a:lnTo>
                  <a:pt x="90" y="314"/>
                </a:lnTo>
                <a:lnTo>
                  <a:pt x="88" y="320"/>
                </a:lnTo>
                <a:lnTo>
                  <a:pt x="90" y="326"/>
                </a:lnTo>
                <a:lnTo>
                  <a:pt x="94" y="336"/>
                </a:lnTo>
                <a:lnTo>
                  <a:pt x="98" y="346"/>
                </a:lnTo>
                <a:lnTo>
                  <a:pt x="100" y="346"/>
                </a:lnTo>
                <a:lnTo>
                  <a:pt x="100" y="348"/>
                </a:lnTo>
                <a:lnTo>
                  <a:pt x="100" y="350"/>
                </a:lnTo>
                <a:lnTo>
                  <a:pt x="86" y="378"/>
                </a:lnTo>
                <a:lnTo>
                  <a:pt x="90" y="386"/>
                </a:lnTo>
                <a:lnTo>
                  <a:pt x="90" y="392"/>
                </a:lnTo>
                <a:lnTo>
                  <a:pt x="86" y="418"/>
                </a:lnTo>
                <a:lnTo>
                  <a:pt x="86" y="428"/>
                </a:lnTo>
                <a:lnTo>
                  <a:pt x="88" y="432"/>
                </a:lnTo>
                <a:lnTo>
                  <a:pt x="90" y="434"/>
                </a:lnTo>
                <a:lnTo>
                  <a:pt x="94" y="436"/>
                </a:lnTo>
                <a:lnTo>
                  <a:pt x="102" y="442"/>
                </a:lnTo>
                <a:lnTo>
                  <a:pt x="104" y="448"/>
                </a:lnTo>
                <a:lnTo>
                  <a:pt x="102" y="462"/>
                </a:lnTo>
                <a:lnTo>
                  <a:pt x="106" y="462"/>
                </a:lnTo>
                <a:lnTo>
                  <a:pt x="108" y="464"/>
                </a:lnTo>
                <a:lnTo>
                  <a:pt x="110" y="462"/>
                </a:lnTo>
                <a:lnTo>
                  <a:pt x="114" y="458"/>
                </a:lnTo>
                <a:lnTo>
                  <a:pt x="116" y="452"/>
                </a:lnTo>
                <a:lnTo>
                  <a:pt x="118" y="450"/>
                </a:lnTo>
                <a:lnTo>
                  <a:pt x="118" y="448"/>
                </a:lnTo>
                <a:lnTo>
                  <a:pt x="122" y="444"/>
                </a:lnTo>
                <a:lnTo>
                  <a:pt x="126" y="440"/>
                </a:lnTo>
                <a:lnTo>
                  <a:pt x="126" y="434"/>
                </a:lnTo>
                <a:lnTo>
                  <a:pt x="124" y="426"/>
                </a:lnTo>
                <a:lnTo>
                  <a:pt x="122" y="422"/>
                </a:lnTo>
                <a:lnTo>
                  <a:pt x="126" y="420"/>
                </a:lnTo>
                <a:lnTo>
                  <a:pt x="136" y="418"/>
                </a:lnTo>
                <a:lnTo>
                  <a:pt x="142" y="418"/>
                </a:lnTo>
                <a:lnTo>
                  <a:pt x="146" y="420"/>
                </a:lnTo>
                <a:lnTo>
                  <a:pt x="150" y="424"/>
                </a:lnTo>
                <a:lnTo>
                  <a:pt x="156" y="440"/>
                </a:lnTo>
                <a:lnTo>
                  <a:pt x="156" y="442"/>
                </a:lnTo>
                <a:lnTo>
                  <a:pt x="158" y="468"/>
                </a:lnTo>
                <a:lnTo>
                  <a:pt x="170" y="474"/>
                </a:lnTo>
                <a:lnTo>
                  <a:pt x="178" y="478"/>
                </a:lnTo>
                <a:lnTo>
                  <a:pt x="184" y="472"/>
                </a:lnTo>
                <a:lnTo>
                  <a:pt x="190" y="466"/>
                </a:lnTo>
                <a:lnTo>
                  <a:pt x="194" y="466"/>
                </a:lnTo>
                <a:lnTo>
                  <a:pt x="200" y="470"/>
                </a:lnTo>
                <a:lnTo>
                  <a:pt x="204" y="478"/>
                </a:lnTo>
                <a:lnTo>
                  <a:pt x="206" y="498"/>
                </a:lnTo>
                <a:lnTo>
                  <a:pt x="208" y="502"/>
                </a:lnTo>
                <a:lnTo>
                  <a:pt x="230" y="548"/>
                </a:lnTo>
                <a:lnTo>
                  <a:pt x="238" y="556"/>
                </a:lnTo>
                <a:lnTo>
                  <a:pt x="238" y="558"/>
                </a:lnTo>
                <a:lnTo>
                  <a:pt x="242" y="578"/>
                </a:lnTo>
                <a:lnTo>
                  <a:pt x="244" y="596"/>
                </a:lnTo>
                <a:lnTo>
                  <a:pt x="246" y="598"/>
                </a:lnTo>
                <a:lnTo>
                  <a:pt x="254" y="588"/>
                </a:lnTo>
                <a:lnTo>
                  <a:pt x="256" y="586"/>
                </a:lnTo>
                <a:lnTo>
                  <a:pt x="258" y="586"/>
                </a:lnTo>
                <a:lnTo>
                  <a:pt x="262" y="588"/>
                </a:lnTo>
                <a:lnTo>
                  <a:pt x="262" y="592"/>
                </a:lnTo>
                <a:lnTo>
                  <a:pt x="262" y="598"/>
                </a:lnTo>
                <a:lnTo>
                  <a:pt x="262" y="612"/>
                </a:lnTo>
                <a:lnTo>
                  <a:pt x="262" y="616"/>
                </a:lnTo>
                <a:lnTo>
                  <a:pt x="268" y="616"/>
                </a:lnTo>
                <a:lnTo>
                  <a:pt x="270" y="614"/>
                </a:lnTo>
                <a:lnTo>
                  <a:pt x="278" y="602"/>
                </a:lnTo>
                <a:lnTo>
                  <a:pt x="288" y="594"/>
                </a:lnTo>
                <a:lnTo>
                  <a:pt x="296" y="588"/>
                </a:lnTo>
                <a:lnTo>
                  <a:pt x="306" y="586"/>
                </a:lnTo>
                <a:lnTo>
                  <a:pt x="322" y="590"/>
                </a:lnTo>
                <a:lnTo>
                  <a:pt x="328" y="588"/>
                </a:lnTo>
                <a:lnTo>
                  <a:pt x="336" y="576"/>
                </a:lnTo>
                <a:lnTo>
                  <a:pt x="334" y="558"/>
                </a:lnTo>
                <a:lnTo>
                  <a:pt x="330" y="546"/>
                </a:lnTo>
                <a:lnTo>
                  <a:pt x="328" y="540"/>
                </a:lnTo>
                <a:lnTo>
                  <a:pt x="328" y="536"/>
                </a:lnTo>
                <a:lnTo>
                  <a:pt x="330" y="522"/>
                </a:lnTo>
                <a:lnTo>
                  <a:pt x="330" y="520"/>
                </a:lnTo>
                <a:lnTo>
                  <a:pt x="332" y="518"/>
                </a:lnTo>
                <a:lnTo>
                  <a:pt x="346" y="510"/>
                </a:lnTo>
                <a:lnTo>
                  <a:pt x="348" y="510"/>
                </a:lnTo>
                <a:lnTo>
                  <a:pt x="358" y="502"/>
                </a:lnTo>
                <a:lnTo>
                  <a:pt x="372" y="484"/>
                </a:lnTo>
                <a:lnTo>
                  <a:pt x="374" y="470"/>
                </a:lnTo>
                <a:lnTo>
                  <a:pt x="358" y="436"/>
                </a:lnTo>
                <a:lnTo>
                  <a:pt x="390" y="450"/>
                </a:lnTo>
                <a:lnTo>
                  <a:pt x="390" y="438"/>
                </a:lnTo>
                <a:lnTo>
                  <a:pt x="390" y="436"/>
                </a:lnTo>
                <a:lnTo>
                  <a:pt x="402" y="426"/>
                </a:lnTo>
                <a:lnTo>
                  <a:pt x="426" y="420"/>
                </a:lnTo>
                <a:lnTo>
                  <a:pt x="428" y="420"/>
                </a:lnTo>
                <a:lnTo>
                  <a:pt x="442" y="450"/>
                </a:lnTo>
                <a:lnTo>
                  <a:pt x="440" y="462"/>
                </a:lnTo>
                <a:lnTo>
                  <a:pt x="442" y="472"/>
                </a:lnTo>
                <a:lnTo>
                  <a:pt x="444" y="478"/>
                </a:lnTo>
                <a:lnTo>
                  <a:pt x="448" y="480"/>
                </a:lnTo>
                <a:lnTo>
                  <a:pt x="454" y="478"/>
                </a:lnTo>
                <a:lnTo>
                  <a:pt x="458" y="474"/>
                </a:lnTo>
                <a:lnTo>
                  <a:pt x="458" y="472"/>
                </a:lnTo>
                <a:lnTo>
                  <a:pt x="460" y="472"/>
                </a:lnTo>
                <a:lnTo>
                  <a:pt x="478" y="466"/>
                </a:lnTo>
                <a:lnTo>
                  <a:pt x="480" y="466"/>
                </a:lnTo>
                <a:lnTo>
                  <a:pt x="492" y="468"/>
                </a:lnTo>
                <a:lnTo>
                  <a:pt x="496" y="470"/>
                </a:lnTo>
                <a:lnTo>
                  <a:pt x="498" y="472"/>
                </a:lnTo>
                <a:lnTo>
                  <a:pt x="498" y="494"/>
                </a:lnTo>
                <a:lnTo>
                  <a:pt x="502" y="496"/>
                </a:lnTo>
                <a:lnTo>
                  <a:pt x="510" y="498"/>
                </a:lnTo>
                <a:lnTo>
                  <a:pt x="522" y="498"/>
                </a:lnTo>
                <a:lnTo>
                  <a:pt x="542" y="492"/>
                </a:lnTo>
                <a:lnTo>
                  <a:pt x="554" y="482"/>
                </a:lnTo>
                <a:lnTo>
                  <a:pt x="556" y="472"/>
                </a:lnTo>
                <a:lnTo>
                  <a:pt x="550" y="466"/>
                </a:lnTo>
                <a:lnTo>
                  <a:pt x="530" y="458"/>
                </a:lnTo>
                <a:lnTo>
                  <a:pt x="528" y="458"/>
                </a:lnTo>
                <a:lnTo>
                  <a:pt x="504" y="434"/>
                </a:lnTo>
                <a:lnTo>
                  <a:pt x="506" y="432"/>
                </a:lnTo>
                <a:lnTo>
                  <a:pt x="518" y="422"/>
                </a:lnTo>
                <a:lnTo>
                  <a:pt x="518" y="420"/>
                </a:lnTo>
                <a:lnTo>
                  <a:pt x="530" y="416"/>
                </a:lnTo>
                <a:lnTo>
                  <a:pt x="534" y="416"/>
                </a:lnTo>
                <a:lnTo>
                  <a:pt x="550" y="418"/>
                </a:lnTo>
                <a:lnTo>
                  <a:pt x="550" y="420"/>
                </a:lnTo>
                <a:lnTo>
                  <a:pt x="550" y="414"/>
                </a:lnTo>
                <a:lnTo>
                  <a:pt x="544" y="402"/>
                </a:lnTo>
                <a:lnTo>
                  <a:pt x="532" y="396"/>
                </a:lnTo>
                <a:lnTo>
                  <a:pt x="518" y="374"/>
                </a:lnTo>
                <a:lnTo>
                  <a:pt x="516" y="372"/>
                </a:lnTo>
                <a:lnTo>
                  <a:pt x="510" y="346"/>
                </a:lnTo>
                <a:lnTo>
                  <a:pt x="510" y="326"/>
                </a:lnTo>
                <a:lnTo>
                  <a:pt x="522" y="314"/>
                </a:lnTo>
                <a:lnTo>
                  <a:pt x="542" y="314"/>
                </a:lnTo>
                <a:lnTo>
                  <a:pt x="586" y="318"/>
                </a:lnTo>
                <a:lnTo>
                  <a:pt x="606" y="288"/>
                </a:lnTo>
                <a:lnTo>
                  <a:pt x="606" y="286"/>
                </a:lnTo>
                <a:lnTo>
                  <a:pt x="608" y="286"/>
                </a:lnTo>
                <a:lnTo>
                  <a:pt x="626" y="278"/>
                </a:lnTo>
                <a:lnTo>
                  <a:pt x="634" y="260"/>
                </a:lnTo>
                <a:lnTo>
                  <a:pt x="634" y="258"/>
                </a:lnTo>
                <a:lnTo>
                  <a:pt x="654" y="242"/>
                </a:lnTo>
                <a:lnTo>
                  <a:pt x="664" y="224"/>
                </a:lnTo>
                <a:lnTo>
                  <a:pt x="666" y="224"/>
                </a:lnTo>
                <a:lnTo>
                  <a:pt x="666" y="222"/>
                </a:lnTo>
                <a:lnTo>
                  <a:pt x="674" y="214"/>
                </a:lnTo>
                <a:lnTo>
                  <a:pt x="682" y="198"/>
                </a:lnTo>
                <a:lnTo>
                  <a:pt x="686" y="174"/>
                </a:lnTo>
                <a:lnTo>
                  <a:pt x="686" y="172"/>
                </a:lnTo>
                <a:lnTo>
                  <a:pt x="686" y="170"/>
                </a:lnTo>
                <a:lnTo>
                  <a:pt x="700" y="162"/>
                </a:lnTo>
                <a:lnTo>
                  <a:pt x="702" y="158"/>
                </a:lnTo>
                <a:lnTo>
                  <a:pt x="684" y="156"/>
                </a:lnTo>
                <a:lnTo>
                  <a:pt x="652" y="158"/>
                </a:lnTo>
                <a:lnTo>
                  <a:pt x="650" y="156"/>
                </a:lnTo>
                <a:lnTo>
                  <a:pt x="638" y="146"/>
                </a:lnTo>
                <a:lnTo>
                  <a:pt x="630" y="136"/>
                </a:lnTo>
                <a:lnTo>
                  <a:pt x="630" y="138"/>
                </a:lnTo>
                <a:lnTo>
                  <a:pt x="628" y="138"/>
                </a:lnTo>
                <a:lnTo>
                  <a:pt x="624" y="142"/>
                </a:lnTo>
                <a:lnTo>
                  <a:pt x="618" y="142"/>
                </a:lnTo>
                <a:lnTo>
                  <a:pt x="614" y="144"/>
                </a:lnTo>
                <a:lnTo>
                  <a:pt x="612" y="146"/>
                </a:lnTo>
                <a:lnTo>
                  <a:pt x="608" y="146"/>
                </a:lnTo>
                <a:lnTo>
                  <a:pt x="606" y="144"/>
                </a:lnTo>
                <a:lnTo>
                  <a:pt x="604" y="138"/>
                </a:lnTo>
                <a:lnTo>
                  <a:pt x="602" y="132"/>
                </a:lnTo>
                <a:lnTo>
                  <a:pt x="598" y="126"/>
                </a:lnTo>
                <a:lnTo>
                  <a:pt x="596" y="126"/>
                </a:lnTo>
                <a:lnTo>
                  <a:pt x="592" y="114"/>
                </a:lnTo>
                <a:lnTo>
                  <a:pt x="588" y="114"/>
                </a:lnTo>
                <a:lnTo>
                  <a:pt x="576" y="122"/>
                </a:lnTo>
                <a:lnTo>
                  <a:pt x="576" y="124"/>
                </a:lnTo>
                <a:lnTo>
                  <a:pt x="574" y="124"/>
                </a:lnTo>
                <a:lnTo>
                  <a:pt x="546" y="130"/>
                </a:lnTo>
                <a:lnTo>
                  <a:pt x="544" y="128"/>
                </a:lnTo>
                <a:lnTo>
                  <a:pt x="526" y="116"/>
                </a:lnTo>
                <a:lnTo>
                  <a:pt x="524" y="114"/>
                </a:lnTo>
                <a:lnTo>
                  <a:pt x="518" y="104"/>
                </a:lnTo>
                <a:lnTo>
                  <a:pt x="506" y="118"/>
                </a:lnTo>
                <a:lnTo>
                  <a:pt x="498" y="126"/>
                </a:lnTo>
                <a:lnTo>
                  <a:pt x="492" y="130"/>
                </a:lnTo>
                <a:lnTo>
                  <a:pt x="488" y="132"/>
                </a:lnTo>
                <a:lnTo>
                  <a:pt x="484" y="130"/>
                </a:lnTo>
                <a:lnTo>
                  <a:pt x="466" y="120"/>
                </a:lnTo>
                <a:lnTo>
                  <a:pt x="452" y="118"/>
                </a:lnTo>
                <a:lnTo>
                  <a:pt x="450" y="120"/>
                </a:lnTo>
                <a:lnTo>
                  <a:pt x="438" y="110"/>
                </a:lnTo>
                <a:lnTo>
                  <a:pt x="436" y="110"/>
                </a:lnTo>
                <a:lnTo>
                  <a:pt x="442" y="88"/>
                </a:lnTo>
                <a:lnTo>
                  <a:pt x="442" y="80"/>
                </a:lnTo>
                <a:lnTo>
                  <a:pt x="434" y="78"/>
                </a:lnTo>
                <a:lnTo>
                  <a:pt x="416" y="58"/>
                </a:lnTo>
                <a:lnTo>
                  <a:pt x="418" y="46"/>
                </a:lnTo>
                <a:lnTo>
                  <a:pt x="376" y="42"/>
                </a:lnTo>
                <a:lnTo>
                  <a:pt x="360" y="32"/>
                </a:lnTo>
                <a:lnTo>
                  <a:pt x="354" y="28"/>
                </a:lnTo>
                <a:lnTo>
                  <a:pt x="350" y="18"/>
                </a:lnTo>
                <a:lnTo>
                  <a:pt x="348" y="12"/>
                </a:lnTo>
                <a:lnTo>
                  <a:pt x="344" y="0"/>
                </a:lnTo>
                <a:lnTo>
                  <a:pt x="338" y="0"/>
                </a:lnTo>
                <a:lnTo>
                  <a:pt x="326" y="10"/>
                </a:lnTo>
                <a:lnTo>
                  <a:pt x="310" y="30"/>
                </a:lnTo>
                <a:lnTo>
                  <a:pt x="314" y="42"/>
                </a:lnTo>
                <a:lnTo>
                  <a:pt x="318" y="60"/>
                </a:lnTo>
                <a:lnTo>
                  <a:pt x="318" y="62"/>
                </a:lnTo>
                <a:lnTo>
                  <a:pt x="320" y="62"/>
                </a:lnTo>
                <a:lnTo>
                  <a:pt x="318" y="62"/>
                </a:lnTo>
                <a:lnTo>
                  <a:pt x="318" y="66"/>
                </a:lnTo>
                <a:lnTo>
                  <a:pt x="314" y="68"/>
                </a:lnTo>
                <a:lnTo>
                  <a:pt x="306" y="70"/>
                </a:lnTo>
                <a:lnTo>
                  <a:pt x="290" y="70"/>
                </a:lnTo>
                <a:lnTo>
                  <a:pt x="280" y="66"/>
                </a:lnTo>
                <a:lnTo>
                  <a:pt x="268" y="70"/>
                </a:lnTo>
                <a:lnTo>
                  <a:pt x="266" y="70"/>
                </a:lnTo>
                <a:lnTo>
                  <a:pt x="264" y="70"/>
                </a:lnTo>
                <a:lnTo>
                  <a:pt x="262" y="82"/>
                </a:lnTo>
                <a:lnTo>
                  <a:pt x="262" y="86"/>
                </a:lnTo>
                <a:lnTo>
                  <a:pt x="258" y="86"/>
                </a:lnTo>
                <a:lnTo>
                  <a:pt x="238" y="78"/>
                </a:lnTo>
                <a:lnTo>
                  <a:pt x="240" y="88"/>
                </a:lnTo>
                <a:lnTo>
                  <a:pt x="242" y="96"/>
                </a:lnTo>
                <a:lnTo>
                  <a:pt x="246" y="104"/>
                </a:lnTo>
                <a:lnTo>
                  <a:pt x="244" y="110"/>
                </a:lnTo>
                <a:lnTo>
                  <a:pt x="242" y="116"/>
                </a:lnTo>
                <a:lnTo>
                  <a:pt x="234" y="118"/>
                </a:lnTo>
                <a:lnTo>
                  <a:pt x="222" y="118"/>
                </a:lnTo>
                <a:lnTo>
                  <a:pt x="208" y="118"/>
                </a:lnTo>
                <a:lnTo>
                  <a:pt x="206" y="142"/>
                </a:lnTo>
                <a:lnTo>
                  <a:pt x="190" y="134"/>
                </a:lnTo>
                <a:lnTo>
                  <a:pt x="188" y="134"/>
                </a:lnTo>
                <a:lnTo>
                  <a:pt x="178" y="118"/>
                </a:lnTo>
                <a:lnTo>
                  <a:pt x="160" y="110"/>
                </a:lnTo>
                <a:lnTo>
                  <a:pt x="154" y="100"/>
                </a:lnTo>
                <a:lnTo>
                  <a:pt x="148" y="106"/>
                </a:lnTo>
                <a:lnTo>
                  <a:pt x="146" y="106"/>
                </a:lnTo>
                <a:lnTo>
                  <a:pt x="134" y="108"/>
                </a:lnTo>
                <a:lnTo>
                  <a:pt x="132" y="108"/>
                </a:lnTo>
                <a:lnTo>
                  <a:pt x="126" y="94"/>
                </a:lnTo>
                <a:lnTo>
                  <a:pt x="118" y="86"/>
                </a:lnTo>
                <a:lnTo>
                  <a:pt x="118" y="84"/>
                </a:lnTo>
                <a:lnTo>
                  <a:pt x="110" y="74"/>
                </a:lnTo>
                <a:lnTo>
                  <a:pt x="106" y="66"/>
                </a:lnTo>
                <a:lnTo>
                  <a:pt x="106" y="64"/>
                </a:lnTo>
                <a:lnTo>
                  <a:pt x="102" y="62"/>
                </a:lnTo>
                <a:lnTo>
                  <a:pt x="98" y="62"/>
                </a:lnTo>
                <a:lnTo>
                  <a:pt x="90" y="56"/>
                </a:lnTo>
                <a:lnTo>
                  <a:pt x="86" y="46"/>
                </a:lnTo>
                <a:lnTo>
                  <a:pt x="82" y="34"/>
                </a:lnTo>
                <a:lnTo>
                  <a:pt x="82" y="22"/>
                </a:lnTo>
                <a:lnTo>
                  <a:pt x="78" y="12"/>
                </a:lnTo>
                <a:lnTo>
                  <a:pt x="68" y="14"/>
                </a:lnTo>
                <a:lnTo>
                  <a:pt x="66" y="14"/>
                </a:lnTo>
                <a:close/>
              </a:path>
            </a:pathLst>
          </a:custGeom>
          <a:solidFill>
            <a:srgbClr val="FFFFFF">
              <a:alpha val="51000"/>
            </a:srgbClr>
          </a:solidFill>
          <a:ln w="9360">
            <a:noFill/>
          </a:ln>
        </p:spPr>
        <p:style>
          <a:lnRef idx="0">
            <a:scrgbClr r="0" g="0" b="0"/>
          </a:lnRef>
          <a:fillRef idx="0">
            <a:scrgbClr r="0" g="0" b="0"/>
          </a:fillRef>
          <a:effectRef idx="0">
            <a:scrgbClr r="0" g="0" b="0"/>
          </a:effectRef>
          <a:fontRef idx="minor"/>
        </p:style>
      </p:sp>
      <p:sp>
        <p:nvSpPr>
          <p:cNvPr id="471" name="CustomShape 72"/>
          <p:cNvSpPr/>
          <p:nvPr/>
        </p:nvSpPr>
        <p:spPr>
          <a:xfrm>
            <a:off x="971640" y="1411200"/>
            <a:ext cx="1658520" cy="1039320"/>
          </a:xfrm>
          <a:custGeom>
            <a:avLst/>
            <a:gdLst/>
            <a:ahLst/>
            <a:cxnLst/>
            <a:rect l="l" t="t" r="r" b="b"/>
            <a:pathLst>
              <a:path w="488" h="306">
                <a:moveTo>
                  <a:pt x="62" y="2"/>
                </a:moveTo>
                <a:lnTo>
                  <a:pt x="60" y="4"/>
                </a:lnTo>
                <a:lnTo>
                  <a:pt x="64" y="10"/>
                </a:lnTo>
                <a:lnTo>
                  <a:pt x="86" y="24"/>
                </a:lnTo>
                <a:lnTo>
                  <a:pt x="100" y="38"/>
                </a:lnTo>
                <a:lnTo>
                  <a:pt x="98" y="40"/>
                </a:lnTo>
                <a:lnTo>
                  <a:pt x="90" y="50"/>
                </a:lnTo>
                <a:lnTo>
                  <a:pt x="88" y="50"/>
                </a:lnTo>
                <a:lnTo>
                  <a:pt x="88" y="52"/>
                </a:lnTo>
                <a:lnTo>
                  <a:pt x="74" y="52"/>
                </a:lnTo>
                <a:lnTo>
                  <a:pt x="66" y="54"/>
                </a:lnTo>
                <a:lnTo>
                  <a:pt x="60" y="58"/>
                </a:lnTo>
                <a:lnTo>
                  <a:pt x="64" y="66"/>
                </a:lnTo>
                <a:lnTo>
                  <a:pt x="64" y="74"/>
                </a:lnTo>
                <a:lnTo>
                  <a:pt x="72" y="86"/>
                </a:lnTo>
                <a:lnTo>
                  <a:pt x="72" y="108"/>
                </a:lnTo>
                <a:lnTo>
                  <a:pt x="78" y="110"/>
                </a:lnTo>
                <a:lnTo>
                  <a:pt x="88" y="114"/>
                </a:lnTo>
                <a:lnTo>
                  <a:pt x="90" y="114"/>
                </a:lnTo>
                <a:lnTo>
                  <a:pt x="92" y="116"/>
                </a:lnTo>
                <a:lnTo>
                  <a:pt x="102" y="130"/>
                </a:lnTo>
                <a:lnTo>
                  <a:pt x="108" y="146"/>
                </a:lnTo>
                <a:lnTo>
                  <a:pt x="108" y="156"/>
                </a:lnTo>
                <a:lnTo>
                  <a:pt x="106" y="164"/>
                </a:lnTo>
                <a:lnTo>
                  <a:pt x="104" y="170"/>
                </a:lnTo>
                <a:lnTo>
                  <a:pt x="94" y="178"/>
                </a:lnTo>
                <a:lnTo>
                  <a:pt x="80" y="184"/>
                </a:lnTo>
                <a:lnTo>
                  <a:pt x="54" y="200"/>
                </a:lnTo>
                <a:lnTo>
                  <a:pt x="52" y="200"/>
                </a:lnTo>
                <a:lnTo>
                  <a:pt x="4" y="204"/>
                </a:lnTo>
                <a:lnTo>
                  <a:pt x="0" y="216"/>
                </a:lnTo>
                <a:lnTo>
                  <a:pt x="8" y="232"/>
                </a:lnTo>
                <a:lnTo>
                  <a:pt x="8" y="234"/>
                </a:lnTo>
                <a:lnTo>
                  <a:pt x="12" y="254"/>
                </a:lnTo>
                <a:lnTo>
                  <a:pt x="38" y="286"/>
                </a:lnTo>
                <a:lnTo>
                  <a:pt x="40" y="286"/>
                </a:lnTo>
                <a:lnTo>
                  <a:pt x="50" y="306"/>
                </a:lnTo>
                <a:lnTo>
                  <a:pt x="52" y="302"/>
                </a:lnTo>
                <a:lnTo>
                  <a:pt x="60" y="278"/>
                </a:lnTo>
                <a:lnTo>
                  <a:pt x="60" y="276"/>
                </a:lnTo>
                <a:lnTo>
                  <a:pt x="76" y="256"/>
                </a:lnTo>
                <a:lnTo>
                  <a:pt x="78" y="254"/>
                </a:lnTo>
                <a:lnTo>
                  <a:pt x="98" y="246"/>
                </a:lnTo>
                <a:lnTo>
                  <a:pt x="100" y="246"/>
                </a:lnTo>
                <a:lnTo>
                  <a:pt x="112" y="254"/>
                </a:lnTo>
                <a:lnTo>
                  <a:pt x="128" y="252"/>
                </a:lnTo>
                <a:lnTo>
                  <a:pt x="124" y="224"/>
                </a:lnTo>
                <a:lnTo>
                  <a:pt x="126" y="222"/>
                </a:lnTo>
                <a:lnTo>
                  <a:pt x="142" y="222"/>
                </a:lnTo>
                <a:lnTo>
                  <a:pt x="158" y="222"/>
                </a:lnTo>
                <a:lnTo>
                  <a:pt x="160" y="222"/>
                </a:lnTo>
                <a:lnTo>
                  <a:pt x="192" y="238"/>
                </a:lnTo>
                <a:lnTo>
                  <a:pt x="218" y="242"/>
                </a:lnTo>
                <a:lnTo>
                  <a:pt x="220" y="242"/>
                </a:lnTo>
                <a:lnTo>
                  <a:pt x="228" y="250"/>
                </a:lnTo>
                <a:lnTo>
                  <a:pt x="242" y="254"/>
                </a:lnTo>
                <a:lnTo>
                  <a:pt x="250" y="262"/>
                </a:lnTo>
                <a:lnTo>
                  <a:pt x="254" y="264"/>
                </a:lnTo>
                <a:lnTo>
                  <a:pt x="264" y="256"/>
                </a:lnTo>
                <a:lnTo>
                  <a:pt x="264" y="254"/>
                </a:lnTo>
                <a:lnTo>
                  <a:pt x="276" y="244"/>
                </a:lnTo>
                <a:lnTo>
                  <a:pt x="284" y="230"/>
                </a:lnTo>
                <a:lnTo>
                  <a:pt x="296" y="238"/>
                </a:lnTo>
                <a:lnTo>
                  <a:pt x="296" y="240"/>
                </a:lnTo>
                <a:lnTo>
                  <a:pt x="300" y="250"/>
                </a:lnTo>
                <a:lnTo>
                  <a:pt x="300" y="252"/>
                </a:lnTo>
                <a:lnTo>
                  <a:pt x="298" y="258"/>
                </a:lnTo>
                <a:lnTo>
                  <a:pt x="300" y="260"/>
                </a:lnTo>
                <a:lnTo>
                  <a:pt x="308" y="256"/>
                </a:lnTo>
                <a:lnTo>
                  <a:pt x="318" y="246"/>
                </a:lnTo>
                <a:lnTo>
                  <a:pt x="328" y="246"/>
                </a:lnTo>
                <a:lnTo>
                  <a:pt x="330" y="246"/>
                </a:lnTo>
                <a:lnTo>
                  <a:pt x="336" y="250"/>
                </a:lnTo>
                <a:lnTo>
                  <a:pt x="342" y="258"/>
                </a:lnTo>
                <a:lnTo>
                  <a:pt x="342" y="260"/>
                </a:lnTo>
                <a:lnTo>
                  <a:pt x="342" y="264"/>
                </a:lnTo>
                <a:lnTo>
                  <a:pt x="340" y="282"/>
                </a:lnTo>
                <a:lnTo>
                  <a:pt x="346" y="290"/>
                </a:lnTo>
                <a:lnTo>
                  <a:pt x="348" y="290"/>
                </a:lnTo>
                <a:lnTo>
                  <a:pt x="360" y="278"/>
                </a:lnTo>
                <a:lnTo>
                  <a:pt x="372" y="268"/>
                </a:lnTo>
                <a:lnTo>
                  <a:pt x="380" y="262"/>
                </a:lnTo>
                <a:lnTo>
                  <a:pt x="388" y="260"/>
                </a:lnTo>
                <a:lnTo>
                  <a:pt x="408" y="260"/>
                </a:lnTo>
                <a:lnTo>
                  <a:pt x="414" y="250"/>
                </a:lnTo>
                <a:lnTo>
                  <a:pt x="430" y="242"/>
                </a:lnTo>
                <a:lnTo>
                  <a:pt x="432" y="242"/>
                </a:lnTo>
                <a:lnTo>
                  <a:pt x="452" y="240"/>
                </a:lnTo>
                <a:lnTo>
                  <a:pt x="474" y="228"/>
                </a:lnTo>
                <a:lnTo>
                  <a:pt x="488" y="228"/>
                </a:lnTo>
                <a:lnTo>
                  <a:pt x="484" y="222"/>
                </a:lnTo>
                <a:lnTo>
                  <a:pt x="486" y="220"/>
                </a:lnTo>
                <a:lnTo>
                  <a:pt x="488" y="216"/>
                </a:lnTo>
                <a:lnTo>
                  <a:pt x="460" y="154"/>
                </a:lnTo>
                <a:lnTo>
                  <a:pt x="460" y="152"/>
                </a:lnTo>
                <a:lnTo>
                  <a:pt x="458" y="150"/>
                </a:lnTo>
                <a:lnTo>
                  <a:pt x="472" y="134"/>
                </a:lnTo>
                <a:lnTo>
                  <a:pt x="468" y="130"/>
                </a:lnTo>
                <a:lnTo>
                  <a:pt x="446" y="126"/>
                </a:lnTo>
                <a:lnTo>
                  <a:pt x="444" y="126"/>
                </a:lnTo>
                <a:lnTo>
                  <a:pt x="444" y="124"/>
                </a:lnTo>
                <a:lnTo>
                  <a:pt x="430" y="110"/>
                </a:lnTo>
                <a:lnTo>
                  <a:pt x="430" y="106"/>
                </a:lnTo>
                <a:lnTo>
                  <a:pt x="428" y="108"/>
                </a:lnTo>
                <a:lnTo>
                  <a:pt x="416" y="100"/>
                </a:lnTo>
                <a:lnTo>
                  <a:pt x="408" y="108"/>
                </a:lnTo>
                <a:lnTo>
                  <a:pt x="400" y="114"/>
                </a:lnTo>
                <a:lnTo>
                  <a:pt x="394" y="114"/>
                </a:lnTo>
                <a:lnTo>
                  <a:pt x="388" y="110"/>
                </a:lnTo>
                <a:lnTo>
                  <a:pt x="382" y="104"/>
                </a:lnTo>
                <a:lnTo>
                  <a:pt x="372" y="94"/>
                </a:lnTo>
                <a:lnTo>
                  <a:pt x="366" y="86"/>
                </a:lnTo>
                <a:lnTo>
                  <a:pt x="362" y="86"/>
                </a:lnTo>
                <a:lnTo>
                  <a:pt x="352" y="90"/>
                </a:lnTo>
                <a:lnTo>
                  <a:pt x="334" y="94"/>
                </a:lnTo>
                <a:lnTo>
                  <a:pt x="328" y="94"/>
                </a:lnTo>
                <a:lnTo>
                  <a:pt x="324" y="94"/>
                </a:lnTo>
                <a:lnTo>
                  <a:pt x="322" y="90"/>
                </a:lnTo>
                <a:lnTo>
                  <a:pt x="320" y="84"/>
                </a:lnTo>
                <a:lnTo>
                  <a:pt x="320" y="70"/>
                </a:lnTo>
                <a:lnTo>
                  <a:pt x="322" y="60"/>
                </a:lnTo>
                <a:lnTo>
                  <a:pt x="320" y="54"/>
                </a:lnTo>
                <a:lnTo>
                  <a:pt x="216" y="50"/>
                </a:lnTo>
                <a:lnTo>
                  <a:pt x="202" y="44"/>
                </a:lnTo>
                <a:lnTo>
                  <a:pt x="194" y="38"/>
                </a:lnTo>
                <a:lnTo>
                  <a:pt x="178" y="34"/>
                </a:lnTo>
                <a:lnTo>
                  <a:pt x="172" y="30"/>
                </a:lnTo>
                <a:lnTo>
                  <a:pt x="164" y="24"/>
                </a:lnTo>
                <a:lnTo>
                  <a:pt x="144" y="0"/>
                </a:lnTo>
                <a:lnTo>
                  <a:pt x="132" y="10"/>
                </a:lnTo>
                <a:lnTo>
                  <a:pt x="116" y="4"/>
                </a:lnTo>
                <a:lnTo>
                  <a:pt x="74" y="6"/>
                </a:lnTo>
                <a:lnTo>
                  <a:pt x="62" y="2"/>
                </a:lnTo>
                <a:close/>
              </a:path>
            </a:pathLst>
          </a:custGeom>
          <a:solidFill>
            <a:srgbClr val="FFFFFF">
              <a:alpha val="51000"/>
            </a:srgbClr>
          </a:solidFill>
          <a:ln w="9360">
            <a:noFill/>
          </a:ln>
        </p:spPr>
        <p:style>
          <a:lnRef idx="0">
            <a:scrgbClr r="0" g="0" b="0"/>
          </a:lnRef>
          <a:fillRef idx="0">
            <a:scrgbClr r="0" g="0" b="0"/>
          </a:fillRef>
          <a:effectRef idx="0">
            <a:scrgbClr r="0" g="0" b="0"/>
          </a:effectRef>
          <a:fontRef idx="minor"/>
        </p:style>
      </p:sp>
      <p:sp>
        <p:nvSpPr>
          <p:cNvPr id="472" name="CustomShape 73"/>
          <p:cNvSpPr/>
          <p:nvPr/>
        </p:nvSpPr>
        <p:spPr>
          <a:xfrm>
            <a:off x="2681280" y="1524960"/>
            <a:ext cx="2178720" cy="1041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r>
              <a:rPr lang="en-US" sz="1300" b="1" strike="noStrike" spc="-1" dirty="0" err="1">
                <a:solidFill>
                  <a:srgbClr val="0066B3"/>
                </a:solidFill>
                <a:latin typeface="文泉驿微米黑"/>
                <a:ea typeface="文泉驿微米黑"/>
              </a:rPr>
              <a:t>开放封闭原则</a:t>
            </a:r>
            <a:endParaRPr lang="en-US" sz="1300" b="0" strike="noStrike" spc="-1" dirty="0">
              <a:latin typeface="Arial"/>
            </a:endParaRPr>
          </a:p>
          <a:p>
            <a:r>
              <a:rPr lang="en-US" sz="1000" b="1" strike="noStrike" spc="-1" dirty="0">
                <a:solidFill>
                  <a:srgbClr val="0066B3"/>
                </a:solidFill>
                <a:latin typeface="文泉驿微米黑"/>
                <a:ea typeface="文泉驿微米黑"/>
              </a:rPr>
              <a:t>o</a:t>
            </a:r>
            <a:r>
              <a:rPr lang="en-US" sz="1000" b="1" strike="noStrike" spc="-1" dirty="0">
                <a:solidFill>
                  <a:srgbClr val="0066B3"/>
                </a:solidFill>
                <a:latin typeface="Microsoft YaHei;SF Pro Display"/>
                <a:ea typeface="Arial"/>
              </a:rPr>
              <a:t>pen-Closed Principle, OCP</a:t>
            </a:r>
            <a:endParaRPr lang="en-US" sz="1000" b="0" strike="noStrike" spc="-1" dirty="0">
              <a:latin typeface="Arial"/>
            </a:endParaRPr>
          </a:p>
          <a:p>
            <a:pPr>
              <a:lnSpc>
                <a:spcPct val="100000"/>
              </a:lnSpc>
            </a:pPr>
            <a:br>
              <a:rPr dirty="0"/>
            </a:br>
            <a:r>
              <a:rPr lang="en-US" sz="1050" b="1" strike="noStrike" spc="-1" dirty="0" err="1">
                <a:solidFill>
                  <a:schemeClr val="bg1"/>
                </a:solidFill>
                <a:latin typeface="文泉驿微米黑"/>
                <a:ea typeface="文泉驿微米黑"/>
              </a:rPr>
              <a:t>程序</a:t>
            </a:r>
            <a:r>
              <a:rPr lang="en-US" sz="1050" b="1" strike="noStrike" spc="-1" dirty="0" err="1">
                <a:solidFill>
                  <a:schemeClr val="bg1"/>
                </a:solidFill>
                <a:latin typeface="Calibri"/>
                <a:ea typeface="文泉驿微米黑"/>
              </a:rPr>
              <a:t>应当对扩展开放，对修改关闭。即软件实体应尽量在不修改原有代码的情况下进行扩展</a:t>
            </a:r>
            <a:r>
              <a:rPr lang="en-US" sz="1050" b="1" strike="noStrike" spc="-1" dirty="0">
                <a:latin typeface="Calibri"/>
                <a:ea typeface="文泉驿微米黑"/>
              </a:rPr>
              <a:t>。</a:t>
            </a:r>
            <a:endParaRPr lang="en-US" sz="1050" b="0" strike="noStrike" spc="-1" dirty="0">
              <a:latin typeface="Arial"/>
            </a:endParaRPr>
          </a:p>
        </p:txBody>
      </p:sp>
      <p:sp>
        <p:nvSpPr>
          <p:cNvPr id="473" name="CustomShape 74"/>
          <p:cNvSpPr/>
          <p:nvPr/>
        </p:nvSpPr>
        <p:spPr>
          <a:xfrm>
            <a:off x="6408000" y="1512000"/>
            <a:ext cx="2396520" cy="882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r>
              <a:rPr lang="en-US" sz="1300" b="0" strike="noStrike" spc="-1" dirty="0" err="1">
                <a:solidFill>
                  <a:srgbClr val="1B75BC"/>
                </a:solidFill>
                <a:latin typeface="文泉驿微米黑"/>
                <a:ea typeface="文泉驿微米黑"/>
              </a:rPr>
              <a:t>依赖倒置原则</a:t>
            </a:r>
            <a:endParaRPr lang="en-US" sz="1300" b="0" strike="noStrike" spc="-1" dirty="0">
              <a:latin typeface="Arial"/>
            </a:endParaRPr>
          </a:p>
          <a:p>
            <a:r>
              <a:rPr lang="en-US" sz="1000" b="0" strike="noStrike" spc="-1" dirty="0">
                <a:solidFill>
                  <a:srgbClr val="1B75BC"/>
                </a:solidFill>
                <a:latin typeface="文泉驿微米黑"/>
                <a:ea typeface="文泉驿微米黑"/>
              </a:rPr>
              <a:t>Dependency Inversion  Principle, DIP</a:t>
            </a:r>
            <a:endParaRPr lang="en-US" sz="1000" b="0" strike="noStrike" spc="-1" dirty="0">
              <a:latin typeface="Arial"/>
            </a:endParaRPr>
          </a:p>
          <a:p>
            <a:pPr>
              <a:lnSpc>
                <a:spcPct val="100000"/>
              </a:lnSpc>
            </a:pPr>
            <a:br>
              <a:rPr dirty="0"/>
            </a:br>
            <a:r>
              <a:rPr lang="en-US" sz="1050" b="1" strike="noStrike" spc="-1" dirty="0" err="1">
                <a:solidFill>
                  <a:schemeClr val="bg1"/>
                </a:solidFill>
                <a:latin typeface="Calibri"/>
                <a:ea typeface="Arial"/>
              </a:rPr>
              <a:t>抽象不应该依赖于细节，细节应当依赖于抽象</a:t>
            </a:r>
            <a:r>
              <a:rPr lang="en-US" sz="1050" b="1" strike="noStrike" spc="-1" dirty="0">
                <a:solidFill>
                  <a:schemeClr val="bg1"/>
                </a:solidFill>
                <a:latin typeface="Calibri"/>
                <a:ea typeface="Arial"/>
              </a:rPr>
              <a:t>。</a:t>
            </a:r>
            <a:endParaRPr lang="en-US" sz="1050" b="0" strike="noStrike" spc="-1" dirty="0">
              <a:solidFill>
                <a:schemeClr val="bg1"/>
              </a:solidFill>
              <a:latin typeface="Arial"/>
            </a:endParaRPr>
          </a:p>
        </p:txBody>
      </p:sp>
      <p:sp>
        <p:nvSpPr>
          <p:cNvPr id="474" name="CustomShape 75"/>
          <p:cNvSpPr/>
          <p:nvPr/>
        </p:nvSpPr>
        <p:spPr>
          <a:xfrm>
            <a:off x="2717280" y="2882880"/>
            <a:ext cx="4842720" cy="1681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r>
              <a:rPr lang="en-US" sz="1300" b="1" strike="noStrike" spc="-1" dirty="0" err="1">
                <a:solidFill>
                  <a:srgbClr val="1B75BC"/>
                </a:solidFill>
                <a:latin typeface="文泉驿微米黑"/>
                <a:ea typeface="文泉驿微米黑"/>
              </a:rPr>
              <a:t>组合复用原则</a:t>
            </a:r>
            <a:endParaRPr lang="en-US" sz="1300" b="0" strike="noStrike" spc="-1" dirty="0">
              <a:latin typeface="Arial"/>
            </a:endParaRPr>
          </a:p>
          <a:p>
            <a:r>
              <a:rPr lang="en-US" sz="1300" b="1" strike="noStrike" spc="-1" dirty="0">
                <a:solidFill>
                  <a:srgbClr val="1B75BC"/>
                </a:solidFill>
                <a:latin typeface="文泉驿微米黑"/>
                <a:ea typeface="文泉驿微米黑"/>
              </a:rPr>
              <a:t>（Composite/Aggregate Reuse Principle CARP）</a:t>
            </a:r>
            <a:endParaRPr lang="en-US" sz="1300" b="0" strike="noStrike" spc="-1" dirty="0">
              <a:latin typeface="Arial"/>
            </a:endParaRPr>
          </a:p>
          <a:p>
            <a:pPr>
              <a:lnSpc>
                <a:spcPct val="100000"/>
              </a:lnSpc>
            </a:pPr>
            <a:br>
              <a:rPr dirty="0">
                <a:solidFill>
                  <a:schemeClr val="bg1"/>
                </a:solidFill>
              </a:rPr>
            </a:br>
            <a:r>
              <a:rPr lang="en-US" sz="1050" b="1" strike="noStrike" spc="-1" dirty="0" err="1">
                <a:solidFill>
                  <a:schemeClr val="bg1"/>
                </a:solidFill>
                <a:latin typeface="文泉驿微米黑"/>
                <a:ea typeface="文泉驿微米黑"/>
              </a:rPr>
              <a:t>核心思想:尽量使用对象组合,而不是继承来达到复用的目的</a:t>
            </a:r>
            <a:r>
              <a:rPr lang="en-US" sz="1050" b="1" strike="noStrike" spc="-1" dirty="0">
                <a:solidFill>
                  <a:schemeClr val="bg1"/>
                </a:solidFill>
                <a:latin typeface="文泉驿微米黑"/>
                <a:ea typeface="文泉驿微米黑"/>
              </a:rPr>
              <a:t>。</a:t>
            </a:r>
            <a:endParaRPr lang="en-US" sz="1050" b="0" strike="noStrike" spc="-1" dirty="0">
              <a:solidFill>
                <a:schemeClr val="bg1"/>
              </a:solidFill>
              <a:latin typeface="Arial"/>
            </a:endParaRPr>
          </a:p>
          <a:p>
            <a:pPr>
              <a:lnSpc>
                <a:spcPct val="100000"/>
              </a:lnSpc>
            </a:pPr>
            <a:endParaRPr lang="en-US" sz="1050" b="0" strike="noStrike" spc="-1" dirty="0">
              <a:latin typeface="Arial"/>
            </a:endParaRPr>
          </a:p>
          <a:p>
            <a:pPr>
              <a:lnSpc>
                <a:spcPct val="100000"/>
              </a:lnSpc>
            </a:pPr>
            <a:r>
              <a:rPr lang="en-US" sz="1300" b="1" strike="noStrike" spc="-1" dirty="0" err="1">
                <a:solidFill>
                  <a:srgbClr val="1B75BC"/>
                </a:solidFill>
                <a:latin typeface="文泉驿微米黑"/>
                <a:ea typeface="文泉驿微米黑"/>
              </a:rPr>
              <a:t>里氏替换原则</a:t>
            </a:r>
            <a:endParaRPr lang="en-US" sz="1300" b="0" strike="noStrike" spc="-1" dirty="0">
              <a:latin typeface="Arial"/>
            </a:endParaRPr>
          </a:p>
          <a:p>
            <a:pPr>
              <a:lnSpc>
                <a:spcPct val="100000"/>
              </a:lnSpc>
            </a:pPr>
            <a:r>
              <a:rPr lang="en-US" sz="1300" b="1" strike="noStrike" spc="-1" dirty="0">
                <a:solidFill>
                  <a:srgbClr val="1B75BC"/>
                </a:solidFill>
                <a:latin typeface="文泉驿微米黑"/>
                <a:ea typeface="文泉驿微米黑"/>
              </a:rPr>
              <a:t>（</a:t>
            </a:r>
            <a:r>
              <a:rPr lang="en-US" sz="1300" b="1" strike="noStrike" spc="-1" dirty="0" err="1">
                <a:solidFill>
                  <a:srgbClr val="1B75BC"/>
                </a:solidFill>
                <a:latin typeface="文泉驿微米黑"/>
                <a:ea typeface="文泉驿微米黑"/>
              </a:rPr>
              <a:t>Liskov</a:t>
            </a:r>
            <a:r>
              <a:rPr lang="en-US" sz="1300" b="1" strike="noStrike" spc="-1" dirty="0">
                <a:solidFill>
                  <a:srgbClr val="1B75BC"/>
                </a:solidFill>
                <a:latin typeface="文泉驿微米黑"/>
                <a:ea typeface="文泉驿微米黑"/>
              </a:rPr>
              <a:t> Substitution </a:t>
            </a:r>
            <a:r>
              <a:rPr lang="en-US" sz="1300" b="1" strike="noStrike" spc="-1" dirty="0" err="1">
                <a:solidFill>
                  <a:srgbClr val="1B75BC"/>
                </a:solidFill>
                <a:latin typeface="文泉驿微米黑"/>
                <a:ea typeface="文泉驿微米黑"/>
              </a:rPr>
              <a:t>Principle,LSP</a:t>
            </a:r>
            <a:r>
              <a:rPr lang="en-US" sz="1300" b="1" strike="noStrike" spc="-1" dirty="0">
                <a:solidFill>
                  <a:srgbClr val="1B75BC"/>
                </a:solidFill>
                <a:latin typeface="文泉驿微米黑"/>
                <a:ea typeface="文泉驿微米黑"/>
              </a:rPr>
              <a:t>）</a:t>
            </a:r>
            <a:endParaRPr lang="en-US" sz="1300" b="0" strike="noStrike" spc="-1" dirty="0">
              <a:latin typeface="Arial"/>
            </a:endParaRPr>
          </a:p>
          <a:p>
            <a:pPr>
              <a:lnSpc>
                <a:spcPct val="100000"/>
              </a:lnSpc>
            </a:pPr>
            <a:r>
              <a:rPr lang="en-US" sz="1050" b="1" strike="noStrike" spc="-1" dirty="0" err="1">
                <a:solidFill>
                  <a:schemeClr val="bg1"/>
                </a:solidFill>
                <a:latin typeface="文泉驿微米黑"/>
                <a:ea typeface="文泉驿微米黑"/>
              </a:rPr>
              <a:t>里式替换中，子类可以实现父类的抽象方法，但不能覆盖父类的非抽象方法;子类中可以增加自己特有的方法。其原则就与多态有关联</a:t>
            </a:r>
            <a:endParaRPr lang="en-US" sz="1050" b="0" strike="noStrike" spc="-1" dirty="0">
              <a:solidFill>
                <a:schemeClr val="bg1"/>
              </a:solidFill>
              <a:latin typeface="Arial"/>
            </a:endParaRPr>
          </a:p>
        </p:txBody>
      </p:sp>
    </p:spTree>
  </p:cSld>
  <p:clrMapOvr>
    <a:masterClrMapping/>
  </p:clrMapOvr>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53" presetClass="entr" fill="hold" nodeType="clickEffect">
                                  <p:childTnLst>
                                    <p:set>
                                      <p:cBhvr>
                                        <p:cTn id="6" dur="1" fill="hold">
                                          <p:stCondLst>
                                            <p:cond delay="0"/>
                                          </p:stCondLst>
                                        </p:cTn>
                                        <p:tgtEl>
                                          <p:spTgt spid="400"/>
                                        </p:tgtEl>
                                        <p:attrNameLst>
                                          <p:attrName>style.visibility</p:attrName>
                                        </p:attrNameLst>
                                      </p:cBhvr>
                                      <p:to>
                                        <p:strVal val="visible"/>
                                      </p:to>
                                    </p:set>
                                    <p:anim calcmode="lin" valueType="num">
                                      <p:cBhvr additive="repl">
                                        <p:cTn id="7" dur="500" fill="hold"/>
                                        <p:tgtEl>
                                          <p:spTgt spid="400"/>
                                        </p:tgtEl>
                                        <p:attrNameLst>
                                          <p:attrName>ppt_w</p:attrName>
                                        </p:attrNameLst>
                                      </p:cBhvr>
                                      <p:tavLst>
                                        <p:tav tm="0">
                                          <p:val>
                                            <p:fltVal val="0"/>
                                          </p:val>
                                        </p:tav>
                                        <p:tav tm="100000">
                                          <p:val>
                                            <p:strVal val="#ppt_w"/>
                                          </p:val>
                                        </p:tav>
                                      </p:tavLst>
                                    </p:anim>
                                    <p:anim calcmode="lin" valueType="num">
                                      <p:cBhvr additive="repl">
                                        <p:cTn id="8" dur="500" fill="hold"/>
                                        <p:tgtEl>
                                          <p:spTgt spid="400"/>
                                        </p:tgtEl>
                                        <p:attrNameLst>
                                          <p:attrName>ppt_h</p:attrName>
                                        </p:attrNameLst>
                                      </p:cBhvr>
                                      <p:tavLst>
                                        <p:tav tm="0">
                                          <p:val>
                                            <p:fltVal val="0"/>
                                          </p:val>
                                        </p:tav>
                                        <p:tav tm="100000">
                                          <p:val>
                                            <p:strVal val="#ppt_h"/>
                                          </p:val>
                                        </p:tav>
                                      </p:tavLst>
                                    </p:anim>
                                    <p:animEffect transition="in" filter="fade">
                                      <p:cBhvr additive="repl">
                                        <p:cTn id="9" dur="500"/>
                                        <p:tgtEl>
                                          <p:spTgt spid="400"/>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childTnLst>
                                    <p:set>
                                      <p:cBhvr>
                                        <p:cTn id="13" dur="1" fill="hold">
                                          <p:stCondLst>
                                            <p:cond delay="0"/>
                                          </p:stCondLst>
                                        </p:cTn>
                                        <p:tgtEl>
                                          <p:spTgt spid="468"/>
                                        </p:tgtEl>
                                        <p:attrNameLst>
                                          <p:attrName>style.visibility</p:attrName>
                                        </p:attrNameLst>
                                      </p:cBhvr>
                                      <p:to>
                                        <p:strVal val="visible"/>
                                      </p:to>
                                    </p:set>
                                    <p:animEffect transition="in" filter="wipe(left)">
                                      <p:cBhvr additive="repl">
                                        <p:cTn id="14" dur="500"/>
                                        <p:tgtEl>
                                          <p:spTgt spid="468"/>
                                        </p:tgtEl>
                                      </p:cBhvr>
                                    </p:animEffect>
                                  </p:childTnLst>
                                </p:cTn>
                              </p:par>
                            </p:childTnLst>
                          </p:cTn>
                        </p:par>
                        <p:par>
                          <p:cTn id="15" fill="hold">
                            <p:stCondLst>
                              <p:cond delay="0"/>
                            </p:stCondLst>
                            <p:childTnLst>
                              <p:par>
                                <p:cTn id="16" presetID="31" presetClass="entr" fill="hold" nodeType="afterEffect">
                                  <p:childTnLst>
                                    <p:set>
                                      <p:cBhvr>
                                        <p:cTn id="17" dur="1" fill="hold">
                                          <p:stCondLst>
                                            <p:cond delay="0"/>
                                          </p:stCondLst>
                                        </p:cTn>
                                        <p:tgtEl>
                                          <p:spTgt spid="471"/>
                                        </p:tgtEl>
                                        <p:attrNameLst>
                                          <p:attrName>style.visibility</p:attrName>
                                        </p:attrNameLst>
                                      </p:cBhvr>
                                      <p:to>
                                        <p:strVal val="visible"/>
                                      </p:to>
                                    </p:set>
                                    <p:anim calcmode="lin" valueType="num">
                                      <p:cBhvr additive="repl">
                                        <p:cTn id="18" dur="1000" fill="hold"/>
                                        <p:tgtEl>
                                          <p:spTgt spid="471"/>
                                        </p:tgtEl>
                                        <p:attrNameLst>
                                          <p:attrName>ppt_w</p:attrName>
                                        </p:attrNameLst>
                                      </p:cBhvr>
                                      <p:tavLst>
                                        <p:tav tm="0">
                                          <p:val>
                                            <p:fltVal val="0"/>
                                          </p:val>
                                        </p:tav>
                                        <p:tav tm="100000">
                                          <p:val>
                                            <p:strVal val="#ppt_w"/>
                                          </p:val>
                                        </p:tav>
                                      </p:tavLst>
                                    </p:anim>
                                    <p:anim calcmode="lin" valueType="num">
                                      <p:cBhvr additive="repl">
                                        <p:cTn id="19" dur="1000" fill="hold"/>
                                        <p:tgtEl>
                                          <p:spTgt spid="471"/>
                                        </p:tgtEl>
                                        <p:attrNameLst>
                                          <p:attrName>ppt_h</p:attrName>
                                        </p:attrNameLst>
                                      </p:cBhvr>
                                      <p:tavLst>
                                        <p:tav tm="0">
                                          <p:val>
                                            <p:fltVal val="0"/>
                                          </p:val>
                                        </p:tav>
                                        <p:tav tm="100000">
                                          <p:val>
                                            <p:strVal val="#ppt_h"/>
                                          </p:val>
                                        </p:tav>
                                      </p:tavLst>
                                    </p:anim>
                                    <p:anim calcmode="lin" valueType="num">
                                      <p:cBhvr additive="repl">
                                        <p:cTn id="20" dur="1000" fill="hold"/>
                                        <p:tgtEl>
                                          <p:spTgt spid="471"/>
                                        </p:tgtEl>
                                        <p:attrNameLst>
                                          <p:attrName>r</p:attrName>
                                        </p:attrNameLst>
                                      </p:cBhvr>
                                      <p:tavLst>
                                        <p:tav tm="0">
                                          <p:val>
                                            <p:strVal val="90"/>
                                          </p:val>
                                        </p:tav>
                                        <p:tav tm="100000">
                                          <p:val>
                                            <p:strVal val="0"/>
                                          </p:val>
                                        </p:tav>
                                      </p:tavLst>
                                    </p:anim>
                                    <p:animEffect transition="in" filter="fade">
                                      <p:cBhvr additive="repl">
                                        <p:cTn id="21" dur="1000"/>
                                        <p:tgtEl>
                                          <p:spTgt spid="471"/>
                                        </p:tgtEl>
                                      </p:cBhvr>
                                    </p:animEffect>
                                  </p:childTnLst>
                                </p:cTn>
                              </p:par>
                              <p:par>
                                <p:cTn id="22" presetID="31" presetClass="entr" fill="hold" nodeType="withEffect">
                                  <p:childTnLst>
                                    <p:set>
                                      <p:cBhvr>
                                        <p:cTn id="23" dur="1" fill="hold">
                                          <p:stCondLst>
                                            <p:cond delay="0"/>
                                          </p:stCondLst>
                                        </p:cTn>
                                        <p:tgtEl>
                                          <p:spTgt spid="469"/>
                                        </p:tgtEl>
                                        <p:attrNameLst>
                                          <p:attrName>style.visibility</p:attrName>
                                        </p:attrNameLst>
                                      </p:cBhvr>
                                      <p:to>
                                        <p:strVal val="visible"/>
                                      </p:to>
                                    </p:set>
                                    <p:anim calcmode="lin" valueType="num">
                                      <p:cBhvr additive="repl">
                                        <p:cTn id="24" dur="1000" fill="hold"/>
                                        <p:tgtEl>
                                          <p:spTgt spid="469"/>
                                        </p:tgtEl>
                                        <p:attrNameLst>
                                          <p:attrName>ppt_w</p:attrName>
                                        </p:attrNameLst>
                                      </p:cBhvr>
                                      <p:tavLst>
                                        <p:tav tm="0">
                                          <p:val>
                                            <p:fltVal val="0"/>
                                          </p:val>
                                        </p:tav>
                                        <p:tav tm="100000">
                                          <p:val>
                                            <p:strVal val="#ppt_w"/>
                                          </p:val>
                                        </p:tav>
                                      </p:tavLst>
                                    </p:anim>
                                    <p:anim calcmode="lin" valueType="num">
                                      <p:cBhvr additive="repl">
                                        <p:cTn id="25" dur="1000" fill="hold"/>
                                        <p:tgtEl>
                                          <p:spTgt spid="469"/>
                                        </p:tgtEl>
                                        <p:attrNameLst>
                                          <p:attrName>ppt_h</p:attrName>
                                        </p:attrNameLst>
                                      </p:cBhvr>
                                      <p:tavLst>
                                        <p:tav tm="0">
                                          <p:val>
                                            <p:fltVal val="0"/>
                                          </p:val>
                                        </p:tav>
                                        <p:tav tm="100000">
                                          <p:val>
                                            <p:strVal val="#ppt_h"/>
                                          </p:val>
                                        </p:tav>
                                      </p:tavLst>
                                    </p:anim>
                                    <p:anim calcmode="lin" valueType="num">
                                      <p:cBhvr additive="repl">
                                        <p:cTn id="26" dur="1000" fill="hold"/>
                                        <p:tgtEl>
                                          <p:spTgt spid="469"/>
                                        </p:tgtEl>
                                        <p:attrNameLst>
                                          <p:attrName>r</p:attrName>
                                        </p:attrNameLst>
                                      </p:cBhvr>
                                      <p:tavLst>
                                        <p:tav tm="0">
                                          <p:val>
                                            <p:strVal val="90"/>
                                          </p:val>
                                        </p:tav>
                                        <p:tav tm="100000">
                                          <p:val>
                                            <p:strVal val="0"/>
                                          </p:val>
                                        </p:tav>
                                      </p:tavLst>
                                    </p:anim>
                                    <p:animEffect transition="in" filter="fade">
                                      <p:cBhvr additive="repl">
                                        <p:cTn id="27" dur="1000"/>
                                        <p:tgtEl>
                                          <p:spTgt spid="469"/>
                                        </p:tgtEl>
                                      </p:cBhvr>
                                    </p:animEffect>
                                  </p:childTnLst>
                                </p:cTn>
                              </p:par>
                              <p:par>
                                <p:cTn id="28" presetID="31" presetClass="entr" fill="hold" nodeType="withEffect">
                                  <p:childTnLst>
                                    <p:set>
                                      <p:cBhvr>
                                        <p:cTn id="29" dur="1" fill="hold">
                                          <p:stCondLst>
                                            <p:cond delay="0"/>
                                          </p:stCondLst>
                                        </p:cTn>
                                        <p:tgtEl>
                                          <p:spTgt spid="470"/>
                                        </p:tgtEl>
                                        <p:attrNameLst>
                                          <p:attrName>style.visibility</p:attrName>
                                        </p:attrNameLst>
                                      </p:cBhvr>
                                      <p:to>
                                        <p:strVal val="visible"/>
                                      </p:to>
                                    </p:set>
                                    <p:anim calcmode="lin" valueType="num">
                                      <p:cBhvr additive="repl">
                                        <p:cTn id="30" dur="1000" fill="hold"/>
                                        <p:tgtEl>
                                          <p:spTgt spid="470"/>
                                        </p:tgtEl>
                                        <p:attrNameLst>
                                          <p:attrName>ppt_w</p:attrName>
                                        </p:attrNameLst>
                                      </p:cBhvr>
                                      <p:tavLst>
                                        <p:tav tm="0">
                                          <p:val>
                                            <p:fltVal val="0"/>
                                          </p:val>
                                        </p:tav>
                                        <p:tav tm="100000">
                                          <p:val>
                                            <p:strVal val="#ppt_w"/>
                                          </p:val>
                                        </p:tav>
                                      </p:tavLst>
                                    </p:anim>
                                    <p:anim calcmode="lin" valueType="num">
                                      <p:cBhvr additive="repl">
                                        <p:cTn id="31" dur="1000" fill="hold"/>
                                        <p:tgtEl>
                                          <p:spTgt spid="470"/>
                                        </p:tgtEl>
                                        <p:attrNameLst>
                                          <p:attrName>ppt_h</p:attrName>
                                        </p:attrNameLst>
                                      </p:cBhvr>
                                      <p:tavLst>
                                        <p:tav tm="0">
                                          <p:val>
                                            <p:fltVal val="0"/>
                                          </p:val>
                                        </p:tav>
                                        <p:tav tm="100000">
                                          <p:val>
                                            <p:strVal val="#ppt_h"/>
                                          </p:val>
                                        </p:tav>
                                      </p:tavLst>
                                    </p:anim>
                                    <p:anim calcmode="lin" valueType="num">
                                      <p:cBhvr additive="repl">
                                        <p:cTn id="32" dur="1000" fill="hold"/>
                                        <p:tgtEl>
                                          <p:spTgt spid="470"/>
                                        </p:tgtEl>
                                        <p:attrNameLst>
                                          <p:attrName>r</p:attrName>
                                        </p:attrNameLst>
                                      </p:cBhvr>
                                      <p:tavLst>
                                        <p:tav tm="0">
                                          <p:val>
                                            <p:strVal val="90"/>
                                          </p:val>
                                        </p:tav>
                                        <p:tav tm="100000">
                                          <p:val>
                                            <p:strVal val="0"/>
                                          </p:val>
                                        </p:tav>
                                      </p:tavLst>
                                    </p:anim>
                                    <p:animEffect transition="in" filter="fade">
                                      <p:cBhvr additive="repl">
                                        <p:cTn id="33" dur="1000"/>
                                        <p:tgtEl>
                                          <p:spTgt spid="470"/>
                                        </p:tgtEl>
                                      </p:cBhvr>
                                    </p:animEffect>
                                  </p:childTnLst>
                                </p:cTn>
                              </p:par>
                            </p:childTnLst>
                          </p:cTn>
                        </p:par>
                        <p:par>
                          <p:cTn id="34" fill="hold">
                            <p:stCondLst>
                              <p:cond delay="0"/>
                            </p:stCondLst>
                            <p:childTnLst>
                              <p:par>
                                <p:cTn id="35" presetID="2" presetClass="entr" presetSubtype="2" fill="hold" nodeType="afterEffect">
                                  <p:childTnLst>
                                    <p:set>
                                      <p:cBhvr>
                                        <p:cTn id="36" dur="1" fill="hold">
                                          <p:stCondLst>
                                            <p:cond delay="0"/>
                                          </p:stCondLst>
                                        </p:cTn>
                                        <p:tgtEl>
                                          <p:spTgt spid="472"/>
                                        </p:tgtEl>
                                        <p:attrNameLst>
                                          <p:attrName>style.visibility</p:attrName>
                                        </p:attrNameLst>
                                      </p:cBhvr>
                                      <p:to>
                                        <p:strVal val="visible"/>
                                      </p:to>
                                    </p:set>
                                    <p:anim calcmode="lin" valueType="num">
                                      <p:cBhvr additive="repl">
                                        <p:cTn id="37" dur="500" fill="hold"/>
                                        <p:tgtEl>
                                          <p:spTgt spid="472"/>
                                        </p:tgtEl>
                                        <p:attrNameLst>
                                          <p:attrName>ppt_x</p:attrName>
                                        </p:attrNameLst>
                                      </p:cBhvr>
                                      <p:tavLst>
                                        <p:tav tm="0">
                                          <p:val>
                                            <p:strVal val="1+#ppt_w/2"/>
                                          </p:val>
                                        </p:tav>
                                        <p:tav tm="100000">
                                          <p:val>
                                            <p:strVal val="#ppt_x"/>
                                          </p:val>
                                        </p:tav>
                                      </p:tavLst>
                                    </p:anim>
                                    <p:anim calcmode="lin" valueType="num">
                                      <p:cBhvr additive="repl">
                                        <p:cTn id="38" dur="500" fill="hold"/>
                                        <p:tgtEl>
                                          <p:spTgt spid="472"/>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childTnLst>
                                    <p:set>
                                      <p:cBhvr>
                                        <p:cTn id="40" dur="1" fill="hold">
                                          <p:stCondLst>
                                            <p:cond delay="0"/>
                                          </p:stCondLst>
                                        </p:cTn>
                                        <p:tgtEl>
                                          <p:spTgt spid="473"/>
                                        </p:tgtEl>
                                        <p:attrNameLst>
                                          <p:attrName>style.visibility</p:attrName>
                                        </p:attrNameLst>
                                      </p:cBhvr>
                                      <p:to>
                                        <p:strVal val="visible"/>
                                      </p:to>
                                    </p:set>
                                    <p:anim calcmode="lin" valueType="num">
                                      <p:cBhvr additive="repl">
                                        <p:cTn id="41" dur="500" fill="hold"/>
                                        <p:tgtEl>
                                          <p:spTgt spid="473"/>
                                        </p:tgtEl>
                                        <p:attrNameLst>
                                          <p:attrName>ppt_x</p:attrName>
                                        </p:attrNameLst>
                                      </p:cBhvr>
                                      <p:tavLst>
                                        <p:tav tm="0">
                                          <p:val>
                                            <p:strVal val="1+#ppt_w/2"/>
                                          </p:val>
                                        </p:tav>
                                        <p:tav tm="100000">
                                          <p:val>
                                            <p:strVal val="#ppt_x"/>
                                          </p:val>
                                        </p:tav>
                                      </p:tavLst>
                                    </p:anim>
                                    <p:anim calcmode="lin" valueType="num">
                                      <p:cBhvr additive="repl">
                                        <p:cTn id="42" dur="500" fill="hold"/>
                                        <p:tgtEl>
                                          <p:spTgt spid="473"/>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childTnLst>
                                    <p:set>
                                      <p:cBhvr>
                                        <p:cTn id="44" dur="1" fill="hold">
                                          <p:stCondLst>
                                            <p:cond delay="0"/>
                                          </p:stCondLst>
                                        </p:cTn>
                                        <p:tgtEl>
                                          <p:spTgt spid="474"/>
                                        </p:tgtEl>
                                        <p:attrNameLst>
                                          <p:attrName>style.visibility</p:attrName>
                                        </p:attrNameLst>
                                      </p:cBhvr>
                                      <p:to>
                                        <p:strVal val="visible"/>
                                      </p:to>
                                    </p:set>
                                    <p:anim calcmode="lin" valueType="num">
                                      <p:cBhvr additive="repl">
                                        <p:cTn id="45" dur="500" fill="hold"/>
                                        <p:tgtEl>
                                          <p:spTgt spid="474"/>
                                        </p:tgtEl>
                                        <p:attrNameLst>
                                          <p:attrName>ppt_x</p:attrName>
                                        </p:attrNameLst>
                                      </p:cBhvr>
                                      <p:tavLst>
                                        <p:tav tm="0">
                                          <p:val>
                                            <p:strVal val="1+#ppt_w/2"/>
                                          </p:val>
                                        </p:tav>
                                        <p:tav tm="100000">
                                          <p:val>
                                            <p:strVal val="#ppt_x"/>
                                          </p:val>
                                        </p:tav>
                                      </p:tavLst>
                                    </p:anim>
                                    <p:anim calcmode="lin" valueType="num">
                                      <p:cBhvr additive="repl">
                                        <p:cTn id="46" dur="500" fill="hold"/>
                                        <p:tgtEl>
                                          <p:spTgt spid="4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5" name="Group 1"/>
          <p:cNvGrpSpPr/>
          <p:nvPr/>
        </p:nvGrpSpPr>
        <p:grpSpPr>
          <a:xfrm>
            <a:off x="177120" y="425160"/>
            <a:ext cx="858240" cy="659160"/>
            <a:chOff x="177120" y="425160"/>
            <a:chExt cx="858240" cy="659160"/>
          </a:xfrm>
        </p:grpSpPr>
        <p:grpSp>
          <p:nvGrpSpPr>
            <p:cNvPr id="476" name="Group 2"/>
            <p:cNvGrpSpPr/>
            <p:nvPr/>
          </p:nvGrpSpPr>
          <p:grpSpPr>
            <a:xfrm>
              <a:off x="270360" y="425160"/>
              <a:ext cx="659520" cy="659160"/>
              <a:chOff x="270360" y="425160"/>
              <a:chExt cx="659520" cy="659160"/>
            </a:xfrm>
          </p:grpSpPr>
          <p:sp>
            <p:nvSpPr>
              <p:cNvPr id="477" name="CustomShape 3"/>
              <p:cNvSpPr/>
              <p:nvPr/>
            </p:nvSpPr>
            <p:spPr>
              <a:xfrm>
                <a:off x="306000" y="460440"/>
                <a:ext cx="588240" cy="588240"/>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p:style>
          </p:sp>
          <p:grpSp>
            <p:nvGrpSpPr>
              <p:cNvPr id="478" name="Group 4"/>
              <p:cNvGrpSpPr/>
              <p:nvPr/>
            </p:nvGrpSpPr>
            <p:grpSpPr>
              <a:xfrm>
                <a:off x="270360" y="425160"/>
                <a:ext cx="659520" cy="659160"/>
                <a:chOff x="270360" y="425160"/>
                <a:chExt cx="659520" cy="659160"/>
              </a:xfrm>
            </p:grpSpPr>
            <p:sp>
              <p:nvSpPr>
                <p:cNvPr id="479" name="CustomShape 5"/>
                <p:cNvSpPr/>
                <p:nvPr/>
              </p:nvSpPr>
              <p:spPr>
                <a:xfrm>
                  <a:off x="275040" y="430560"/>
                  <a:ext cx="649800" cy="649800"/>
                </a:xfrm>
                <a:prstGeom prst="star16">
                  <a:avLst>
                    <a:gd name="adj" fmla="val 49459"/>
                  </a:avLst>
                </a:prstGeom>
                <a:noFill/>
                <a:ln w="6480">
                  <a:solidFill>
                    <a:srgbClr val="9D8199"/>
                  </a:solidFill>
                </a:ln>
              </p:spPr>
              <p:style>
                <a:lnRef idx="2">
                  <a:schemeClr val="accent1">
                    <a:shade val="50000"/>
                  </a:schemeClr>
                </a:lnRef>
                <a:fillRef idx="1">
                  <a:schemeClr val="accent1"/>
                </a:fillRef>
                <a:effectRef idx="0">
                  <a:schemeClr val="accent1"/>
                </a:effectRef>
                <a:fontRef idx="minor"/>
              </p:style>
            </p:sp>
            <p:grpSp>
              <p:nvGrpSpPr>
                <p:cNvPr id="480" name="Group 6"/>
                <p:cNvGrpSpPr/>
                <p:nvPr/>
              </p:nvGrpSpPr>
              <p:grpSpPr>
                <a:xfrm>
                  <a:off x="270360" y="425160"/>
                  <a:ext cx="659520" cy="659160"/>
                  <a:chOff x="270360" y="425160"/>
                  <a:chExt cx="659520" cy="659160"/>
                </a:xfrm>
              </p:grpSpPr>
              <p:sp>
                <p:nvSpPr>
                  <p:cNvPr id="481" name="CustomShape 7"/>
                  <p:cNvSpPr/>
                  <p:nvPr/>
                </p:nvSpPr>
                <p:spPr>
                  <a:xfrm>
                    <a:off x="471240" y="45000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482" name="CustomShape 8"/>
                  <p:cNvSpPr/>
                  <p:nvPr/>
                </p:nvSpPr>
                <p:spPr>
                  <a:xfrm>
                    <a:off x="596520" y="42516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483" name="CustomShape 9"/>
                  <p:cNvSpPr/>
                  <p:nvPr/>
                </p:nvSpPr>
                <p:spPr>
                  <a:xfrm>
                    <a:off x="722880" y="45000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484" name="CustomShape 10"/>
                  <p:cNvSpPr/>
                  <p:nvPr/>
                </p:nvSpPr>
                <p:spPr>
                  <a:xfrm>
                    <a:off x="824760" y="52056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485" name="CustomShape 11"/>
                  <p:cNvSpPr/>
                  <p:nvPr/>
                </p:nvSpPr>
                <p:spPr>
                  <a:xfrm>
                    <a:off x="366480" y="52020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486" name="CustomShape 12"/>
                  <p:cNvSpPr/>
                  <p:nvPr/>
                </p:nvSpPr>
                <p:spPr>
                  <a:xfrm>
                    <a:off x="295200" y="62640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487" name="CustomShape 13"/>
                  <p:cNvSpPr/>
                  <p:nvPr/>
                </p:nvSpPr>
                <p:spPr>
                  <a:xfrm>
                    <a:off x="896760" y="62640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488" name="CustomShape 14"/>
                  <p:cNvSpPr/>
                  <p:nvPr/>
                </p:nvSpPr>
                <p:spPr>
                  <a:xfrm>
                    <a:off x="921240" y="74916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489" name="CustomShape 15"/>
                  <p:cNvSpPr/>
                  <p:nvPr/>
                </p:nvSpPr>
                <p:spPr>
                  <a:xfrm>
                    <a:off x="270360" y="74916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490" name="CustomShape 16"/>
                  <p:cNvSpPr/>
                  <p:nvPr/>
                </p:nvSpPr>
                <p:spPr>
                  <a:xfrm>
                    <a:off x="297360" y="88128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491" name="CustomShape 17"/>
                  <p:cNvSpPr/>
                  <p:nvPr/>
                </p:nvSpPr>
                <p:spPr>
                  <a:xfrm>
                    <a:off x="893880" y="87804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492" name="CustomShape 18"/>
                  <p:cNvSpPr/>
                  <p:nvPr/>
                </p:nvSpPr>
                <p:spPr>
                  <a:xfrm>
                    <a:off x="826200" y="98136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493" name="CustomShape 19"/>
                  <p:cNvSpPr/>
                  <p:nvPr/>
                </p:nvSpPr>
                <p:spPr>
                  <a:xfrm>
                    <a:off x="366480" y="98100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494" name="CustomShape 20"/>
                  <p:cNvSpPr/>
                  <p:nvPr/>
                </p:nvSpPr>
                <p:spPr>
                  <a:xfrm>
                    <a:off x="471240" y="105012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495" name="CustomShape 21"/>
                  <p:cNvSpPr/>
                  <p:nvPr/>
                </p:nvSpPr>
                <p:spPr>
                  <a:xfrm>
                    <a:off x="722880" y="105012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496" name="CustomShape 22"/>
                  <p:cNvSpPr/>
                  <p:nvPr/>
                </p:nvSpPr>
                <p:spPr>
                  <a:xfrm>
                    <a:off x="596520" y="107568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497" name="CustomShape 23"/>
                  <p:cNvSpPr/>
                  <p:nvPr/>
                </p:nvSpPr>
                <p:spPr>
                  <a:xfrm>
                    <a:off x="543600" y="63900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498" name="CustomShape 24"/>
                  <p:cNvSpPr/>
                  <p:nvPr/>
                </p:nvSpPr>
                <p:spPr>
                  <a:xfrm>
                    <a:off x="375480" y="60156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499" name="CustomShape 25"/>
                  <p:cNvSpPr/>
                  <p:nvPr/>
                </p:nvSpPr>
                <p:spPr>
                  <a:xfrm>
                    <a:off x="743760" y="62820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500" name="CustomShape 26"/>
                  <p:cNvSpPr/>
                  <p:nvPr/>
                </p:nvSpPr>
                <p:spPr>
                  <a:xfrm>
                    <a:off x="660240" y="50112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501" name="CustomShape 27"/>
                  <p:cNvSpPr/>
                  <p:nvPr/>
                </p:nvSpPr>
                <p:spPr>
                  <a:xfrm>
                    <a:off x="401040" y="91152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502" name="CustomShape 28"/>
                  <p:cNvSpPr/>
                  <p:nvPr/>
                </p:nvSpPr>
                <p:spPr>
                  <a:xfrm>
                    <a:off x="493200" y="74232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503" name="CustomShape 29"/>
                  <p:cNvSpPr/>
                  <p:nvPr/>
                </p:nvSpPr>
                <p:spPr>
                  <a:xfrm>
                    <a:off x="651240" y="101340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sp>
                <p:nvSpPr>
                  <p:cNvPr id="504" name="CustomShape 30"/>
                  <p:cNvSpPr/>
                  <p:nvPr/>
                </p:nvSpPr>
                <p:spPr>
                  <a:xfrm>
                    <a:off x="836640" y="738720"/>
                    <a:ext cx="8640" cy="864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p:style>
              </p:sp>
            </p:grpSp>
            <p:sp>
              <p:nvSpPr>
                <p:cNvPr id="505" name="Line 31"/>
                <p:cNvSpPr/>
                <p:nvPr/>
              </p:nvSpPr>
              <p:spPr>
                <a:xfrm>
                  <a:off x="600840" y="434160"/>
                  <a:ext cx="63720" cy="6696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506" name="Line 32"/>
                <p:cNvSpPr/>
                <p:nvPr/>
              </p:nvSpPr>
              <p:spPr>
                <a:xfrm>
                  <a:off x="478440" y="457560"/>
                  <a:ext cx="181440" cy="4788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507" name="Line 33"/>
                <p:cNvSpPr/>
                <p:nvPr/>
              </p:nvSpPr>
              <p:spPr>
                <a:xfrm flipV="1">
                  <a:off x="379800" y="458640"/>
                  <a:ext cx="95400" cy="14292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508" name="Line 34"/>
                <p:cNvSpPr/>
                <p:nvPr/>
              </p:nvSpPr>
              <p:spPr>
                <a:xfrm flipH="1">
                  <a:off x="600840" y="1020960"/>
                  <a:ext cx="51480" cy="5472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509" name="Line 35"/>
                <p:cNvSpPr/>
                <p:nvPr/>
              </p:nvSpPr>
              <p:spPr>
                <a:xfrm flipV="1">
                  <a:off x="303840" y="605880"/>
                  <a:ext cx="71280" cy="2484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510" name="Line 36"/>
                <p:cNvSpPr/>
                <p:nvPr/>
              </p:nvSpPr>
              <p:spPr>
                <a:xfrm>
                  <a:off x="384120" y="605880"/>
                  <a:ext cx="159120" cy="3708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511" name="Line 37"/>
                <p:cNvSpPr/>
                <p:nvPr/>
              </p:nvSpPr>
              <p:spPr>
                <a:xfrm flipV="1">
                  <a:off x="547920" y="509760"/>
                  <a:ext cx="116640" cy="12888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512" name="Line 38"/>
                <p:cNvSpPr/>
                <p:nvPr/>
              </p:nvSpPr>
              <p:spPr>
                <a:xfrm flipV="1">
                  <a:off x="277920" y="609120"/>
                  <a:ext cx="98640" cy="14112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513" name="Line 39"/>
                <p:cNvSpPr/>
                <p:nvPr/>
              </p:nvSpPr>
              <p:spPr>
                <a:xfrm>
                  <a:off x="382680" y="609120"/>
                  <a:ext cx="111600" cy="13428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514" name="Line 40"/>
                <p:cNvSpPr/>
                <p:nvPr/>
              </p:nvSpPr>
              <p:spPr>
                <a:xfrm flipV="1">
                  <a:off x="667440" y="457560"/>
                  <a:ext cx="56520" cy="4464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515" name="Line 41"/>
                <p:cNvSpPr/>
                <p:nvPr/>
              </p:nvSpPr>
              <p:spPr>
                <a:xfrm>
                  <a:off x="668880" y="505440"/>
                  <a:ext cx="155880" cy="1944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516" name="Line 42"/>
                <p:cNvSpPr/>
                <p:nvPr/>
              </p:nvSpPr>
              <p:spPr>
                <a:xfrm flipV="1">
                  <a:off x="382680" y="508680"/>
                  <a:ext cx="278640" cy="9432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517" name="Line 43"/>
                <p:cNvSpPr/>
                <p:nvPr/>
              </p:nvSpPr>
              <p:spPr>
                <a:xfrm>
                  <a:off x="667440" y="508680"/>
                  <a:ext cx="77400" cy="12060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518" name="Line 44"/>
                <p:cNvSpPr/>
                <p:nvPr/>
              </p:nvSpPr>
              <p:spPr>
                <a:xfrm flipV="1">
                  <a:off x="552240" y="632520"/>
                  <a:ext cx="191520" cy="1044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519" name="Line 45"/>
                <p:cNvSpPr/>
                <p:nvPr/>
              </p:nvSpPr>
              <p:spPr>
                <a:xfrm flipH="1">
                  <a:off x="655560" y="635760"/>
                  <a:ext cx="89280" cy="37764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520" name="Line 46"/>
                <p:cNvSpPr/>
                <p:nvPr/>
              </p:nvSpPr>
              <p:spPr>
                <a:xfrm flipV="1">
                  <a:off x="748080" y="528120"/>
                  <a:ext cx="78120" cy="10008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521" name="Line 47"/>
                <p:cNvSpPr/>
                <p:nvPr/>
              </p:nvSpPr>
              <p:spPr>
                <a:xfrm>
                  <a:off x="751320" y="635760"/>
                  <a:ext cx="86400" cy="10404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522" name="Line 48"/>
                <p:cNvSpPr/>
                <p:nvPr/>
              </p:nvSpPr>
              <p:spPr>
                <a:xfrm flipH="1" flipV="1">
                  <a:off x="829080" y="529200"/>
                  <a:ext cx="11880" cy="20952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523" name="Line 49"/>
                <p:cNvSpPr/>
                <p:nvPr/>
              </p:nvSpPr>
              <p:spPr>
                <a:xfrm flipV="1">
                  <a:off x="843840" y="633600"/>
                  <a:ext cx="54000" cy="10620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524" name="Line 50"/>
                <p:cNvSpPr/>
                <p:nvPr/>
              </p:nvSpPr>
              <p:spPr>
                <a:xfrm flipH="1" flipV="1">
                  <a:off x="843840" y="746280"/>
                  <a:ext cx="51120" cy="13284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525" name="Line 51"/>
                <p:cNvSpPr/>
                <p:nvPr/>
              </p:nvSpPr>
              <p:spPr>
                <a:xfrm>
                  <a:off x="547920" y="647640"/>
                  <a:ext cx="104400" cy="36684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526" name="Line 52"/>
                <p:cNvSpPr/>
                <p:nvPr/>
              </p:nvSpPr>
              <p:spPr>
                <a:xfrm>
                  <a:off x="500400" y="749880"/>
                  <a:ext cx="151920" cy="26460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527" name="Line 53"/>
                <p:cNvSpPr/>
                <p:nvPr/>
              </p:nvSpPr>
              <p:spPr>
                <a:xfrm>
                  <a:off x="277920" y="756360"/>
                  <a:ext cx="124560" cy="15624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528" name="Line 54"/>
                <p:cNvSpPr/>
                <p:nvPr/>
              </p:nvSpPr>
              <p:spPr>
                <a:xfrm flipV="1">
                  <a:off x="408600" y="746640"/>
                  <a:ext cx="84240" cy="16596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529" name="Line 55"/>
                <p:cNvSpPr/>
                <p:nvPr/>
              </p:nvSpPr>
              <p:spPr>
                <a:xfrm flipH="1" flipV="1">
                  <a:off x="379800" y="610560"/>
                  <a:ext cx="25560" cy="30060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530" name="Line 56"/>
                <p:cNvSpPr/>
                <p:nvPr/>
              </p:nvSpPr>
              <p:spPr>
                <a:xfrm flipH="1" flipV="1">
                  <a:off x="370800" y="528840"/>
                  <a:ext cx="5760" cy="7416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531" name="Line 57"/>
                <p:cNvSpPr/>
                <p:nvPr/>
              </p:nvSpPr>
              <p:spPr>
                <a:xfrm flipV="1">
                  <a:off x="830520" y="747360"/>
                  <a:ext cx="10440" cy="23400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532" name="Line 58"/>
                <p:cNvSpPr/>
                <p:nvPr/>
              </p:nvSpPr>
              <p:spPr>
                <a:xfrm flipH="1">
                  <a:off x="658800" y="746280"/>
                  <a:ext cx="178920" cy="26820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533" name="Line 59"/>
                <p:cNvSpPr/>
                <p:nvPr/>
              </p:nvSpPr>
              <p:spPr>
                <a:xfrm flipV="1">
                  <a:off x="659880" y="985680"/>
                  <a:ext cx="165960" cy="3204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534" name="Line 60"/>
                <p:cNvSpPr/>
                <p:nvPr/>
              </p:nvSpPr>
              <p:spPr>
                <a:xfrm>
                  <a:off x="658800" y="1020960"/>
                  <a:ext cx="65160" cy="3024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535" name="Line 61"/>
                <p:cNvSpPr/>
                <p:nvPr/>
              </p:nvSpPr>
              <p:spPr>
                <a:xfrm flipV="1">
                  <a:off x="497160" y="646200"/>
                  <a:ext cx="47520" cy="9576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536" name="Line 62"/>
                <p:cNvSpPr/>
                <p:nvPr/>
              </p:nvSpPr>
              <p:spPr>
                <a:xfrm>
                  <a:off x="410040" y="915840"/>
                  <a:ext cx="240840" cy="10188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537" name="Line 63"/>
                <p:cNvSpPr/>
                <p:nvPr/>
              </p:nvSpPr>
              <p:spPr>
                <a:xfrm>
                  <a:off x="306000" y="885600"/>
                  <a:ext cx="95040" cy="3024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538" name="Line 64"/>
                <p:cNvSpPr/>
                <p:nvPr/>
              </p:nvSpPr>
              <p:spPr>
                <a:xfrm flipV="1">
                  <a:off x="374040" y="918720"/>
                  <a:ext cx="28440" cy="6336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539" name="Line 65"/>
                <p:cNvSpPr/>
                <p:nvPr/>
              </p:nvSpPr>
              <p:spPr>
                <a:xfrm flipH="1" flipV="1">
                  <a:off x="408600" y="918720"/>
                  <a:ext cx="66600" cy="131040"/>
                </a:xfrm>
                <a:prstGeom prst="line">
                  <a:avLst/>
                </a:prstGeom>
                <a:ln>
                  <a:solidFill>
                    <a:srgbClr val="9D8199"/>
                  </a:solidFill>
                </a:ln>
              </p:spPr>
              <p:style>
                <a:lnRef idx="1">
                  <a:schemeClr val="accent1"/>
                </a:lnRef>
                <a:fillRef idx="0">
                  <a:schemeClr val="accent1"/>
                </a:fillRef>
                <a:effectRef idx="0">
                  <a:schemeClr val="accent1"/>
                </a:effectRef>
                <a:fontRef idx="minor"/>
              </p:style>
            </p:sp>
            <p:sp>
              <p:nvSpPr>
                <p:cNvPr id="540" name="Line 66"/>
                <p:cNvSpPr/>
                <p:nvPr/>
              </p:nvSpPr>
              <p:spPr>
                <a:xfrm flipV="1">
                  <a:off x="478440" y="1017720"/>
                  <a:ext cx="172440" cy="33480"/>
                </a:xfrm>
                <a:prstGeom prst="line">
                  <a:avLst/>
                </a:prstGeom>
                <a:ln>
                  <a:solidFill>
                    <a:srgbClr val="9D8199"/>
                  </a:solidFill>
                </a:ln>
              </p:spPr>
              <p:style>
                <a:lnRef idx="1">
                  <a:schemeClr val="accent1"/>
                </a:lnRef>
                <a:fillRef idx="0">
                  <a:schemeClr val="accent1"/>
                </a:fillRef>
                <a:effectRef idx="0">
                  <a:schemeClr val="accent1"/>
                </a:effectRef>
                <a:fontRef idx="minor"/>
              </p:style>
            </p:sp>
          </p:grpSp>
        </p:grpSp>
        <p:sp>
          <p:nvSpPr>
            <p:cNvPr id="541" name="CustomShape 67"/>
            <p:cNvSpPr/>
            <p:nvPr/>
          </p:nvSpPr>
          <p:spPr>
            <a:xfrm>
              <a:off x="421560" y="572760"/>
              <a:ext cx="36828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50000"/>
                </a:lnSpc>
              </a:pPr>
              <a:r>
                <a:rPr lang="en-US" sz="1200" b="1" strike="noStrike" spc="-1">
                  <a:solidFill>
                    <a:srgbClr val="FFFFFF"/>
                  </a:solidFill>
                  <a:latin typeface="方正兰亭粗黑简体"/>
                  <a:ea typeface="方正兰亭粗黑简体"/>
                </a:rPr>
                <a:t>03</a:t>
              </a:r>
              <a:endParaRPr lang="en-US" sz="1200" b="0" strike="noStrike" spc="-1">
                <a:latin typeface="Arial"/>
              </a:endParaRPr>
            </a:p>
          </p:txBody>
        </p:sp>
        <p:sp>
          <p:nvSpPr>
            <p:cNvPr id="542" name="CustomShape 68"/>
            <p:cNvSpPr/>
            <p:nvPr/>
          </p:nvSpPr>
          <p:spPr>
            <a:xfrm rot="20704800">
              <a:off x="182880" y="707400"/>
              <a:ext cx="846000" cy="158040"/>
            </a:xfrm>
            <a:prstGeom prst="arc">
              <a:avLst>
                <a:gd name="adj1" fmla="val 20946925"/>
                <a:gd name="adj2" fmla="val 11464655"/>
              </a:avLst>
            </a:prstGeom>
            <a:noFill/>
            <a:ln w="19080">
              <a:solidFill>
                <a:srgbClr val="9D8199"/>
              </a:solidFill>
            </a:ln>
          </p:spPr>
          <p:style>
            <a:lnRef idx="1">
              <a:schemeClr val="accent1"/>
            </a:lnRef>
            <a:fillRef idx="0">
              <a:schemeClr val="accent1"/>
            </a:fillRef>
            <a:effectRef idx="0">
              <a:schemeClr val="accent1"/>
            </a:effectRef>
            <a:fontRef idx="minor"/>
          </p:style>
        </p:sp>
      </p:grpSp>
      <p:sp>
        <p:nvSpPr>
          <p:cNvPr id="543" name="CustomShape 69"/>
          <p:cNvSpPr/>
          <p:nvPr/>
        </p:nvSpPr>
        <p:spPr>
          <a:xfrm>
            <a:off x="1041840" y="517320"/>
            <a:ext cx="4574160" cy="501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US" sz="1800" b="0" strike="noStrike" spc="-1">
                <a:solidFill>
                  <a:srgbClr val="FFFFFF"/>
                </a:solidFill>
                <a:latin typeface="微软雅黑"/>
                <a:ea typeface="微软雅黑"/>
              </a:rPr>
              <a:t>多态与面向对象设计原则之间的部分联系</a:t>
            </a:r>
            <a:endParaRPr lang="en-US" sz="1800" b="0" strike="noStrike" spc="-1">
              <a:latin typeface="Arial"/>
            </a:endParaRPr>
          </a:p>
        </p:txBody>
      </p:sp>
      <p:grpSp>
        <p:nvGrpSpPr>
          <p:cNvPr id="544" name="Group 70"/>
          <p:cNvGrpSpPr/>
          <p:nvPr/>
        </p:nvGrpSpPr>
        <p:grpSpPr>
          <a:xfrm>
            <a:off x="6680160" y="1334160"/>
            <a:ext cx="536400" cy="537840"/>
            <a:chOff x="6680160" y="1334160"/>
            <a:chExt cx="536400" cy="537840"/>
          </a:xfrm>
        </p:grpSpPr>
        <p:grpSp>
          <p:nvGrpSpPr>
            <p:cNvPr id="545" name="Group 71"/>
            <p:cNvGrpSpPr/>
            <p:nvPr/>
          </p:nvGrpSpPr>
          <p:grpSpPr>
            <a:xfrm>
              <a:off x="6680160" y="1334160"/>
              <a:ext cx="536400" cy="537840"/>
              <a:chOff x="6680160" y="1334160"/>
              <a:chExt cx="536400" cy="537840"/>
            </a:xfrm>
          </p:grpSpPr>
          <p:sp>
            <p:nvSpPr>
              <p:cNvPr id="546" name="CustomShape 72"/>
              <p:cNvSpPr/>
              <p:nvPr/>
            </p:nvSpPr>
            <p:spPr>
              <a:xfrm>
                <a:off x="6680160" y="1334160"/>
                <a:ext cx="536040" cy="537840"/>
              </a:xfrm>
              <a:prstGeom prst="roundRect">
                <a:avLst>
                  <a:gd name="adj" fmla="val 16667"/>
                </a:avLst>
              </a:prstGeom>
              <a:solidFill>
                <a:srgbClr val="FFFFFF">
                  <a:alpha val="51000"/>
                </a:srgbClr>
              </a:solidFill>
              <a:ln w="25560">
                <a:noFill/>
              </a:ln>
            </p:spPr>
            <p:style>
              <a:lnRef idx="0">
                <a:scrgbClr r="0" g="0" b="0"/>
              </a:lnRef>
              <a:fillRef idx="0">
                <a:scrgbClr r="0" g="0" b="0"/>
              </a:fillRef>
              <a:effectRef idx="0">
                <a:scrgbClr r="0" g="0" b="0"/>
              </a:effectRef>
              <a:fontRef idx="minor"/>
            </p:style>
          </p:sp>
          <p:sp>
            <p:nvSpPr>
              <p:cNvPr id="547" name="CustomShape 73"/>
              <p:cNvSpPr/>
              <p:nvPr/>
            </p:nvSpPr>
            <p:spPr>
              <a:xfrm>
                <a:off x="6770520" y="1486440"/>
                <a:ext cx="446040" cy="385200"/>
              </a:xfrm>
              <a:custGeom>
                <a:avLst/>
                <a:gdLst/>
                <a:ahLst/>
                <a:cxnLst/>
                <a:rect l="l" t="t" r="r" b="b"/>
                <a:pathLst>
                  <a:path w="2635572" h="2270816">
                    <a:moveTo>
                      <a:pt x="398427" y="538812"/>
                    </a:moveTo>
                    <a:cubicBezTo>
                      <a:pt x="399534" y="475286"/>
                      <a:pt x="400640" y="411761"/>
                      <a:pt x="401747" y="348235"/>
                    </a:cubicBezTo>
                    <a:lnTo>
                      <a:pt x="664373" y="203127"/>
                    </a:lnTo>
                    <a:lnTo>
                      <a:pt x="888428" y="251970"/>
                    </a:lnTo>
                    <a:lnTo>
                      <a:pt x="1134441" y="54087"/>
                    </a:lnTo>
                    <a:lnTo>
                      <a:pt x="1487619" y="20043"/>
                    </a:lnTo>
                    <a:lnTo>
                      <a:pt x="1781496" y="0"/>
                    </a:lnTo>
                    <a:lnTo>
                      <a:pt x="2630705" y="639890"/>
                    </a:lnTo>
                    <a:cubicBezTo>
                      <a:pt x="2632327" y="1000378"/>
                      <a:pt x="2633950" y="1382259"/>
                      <a:pt x="2635572" y="1742747"/>
                    </a:cubicBezTo>
                    <a:cubicBezTo>
                      <a:pt x="2635572" y="2034391"/>
                      <a:pt x="2399147" y="2270816"/>
                      <a:pt x="2107503" y="2270816"/>
                    </a:cubicBezTo>
                    <a:lnTo>
                      <a:pt x="1122046" y="2270816"/>
                    </a:lnTo>
                    <a:lnTo>
                      <a:pt x="0" y="1453355"/>
                    </a:lnTo>
                    <a:lnTo>
                      <a:pt x="444529" y="1209287"/>
                    </a:lnTo>
                    <a:lnTo>
                      <a:pt x="223697" y="1271277"/>
                    </a:lnTo>
                    <a:lnTo>
                      <a:pt x="658799" y="741472"/>
                    </a:lnTo>
                    <a:lnTo>
                      <a:pt x="398427" y="538812"/>
                    </a:lnTo>
                    <a:close/>
                  </a:path>
                </a:pathLst>
              </a:custGeom>
              <a:solidFill>
                <a:srgbClr val="FFFFFF">
                  <a:alpha val="30000"/>
                </a:srgbClr>
              </a:solidFill>
              <a:ln w="25560">
                <a:noFill/>
              </a:ln>
            </p:spPr>
            <p:style>
              <a:lnRef idx="0">
                <a:scrgbClr r="0" g="0" b="0"/>
              </a:lnRef>
              <a:fillRef idx="0">
                <a:scrgbClr r="0" g="0" b="0"/>
              </a:fillRef>
              <a:effectRef idx="0">
                <a:scrgbClr r="0" g="0" b="0"/>
              </a:effectRef>
              <a:fontRef idx="minor"/>
            </p:style>
          </p:sp>
        </p:grpSp>
        <p:sp>
          <p:nvSpPr>
            <p:cNvPr id="548" name="CustomShape 74"/>
            <p:cNvSpPr/>
            <p:nvPr/>
          </p:nvSpPr>
          <p:spPr>
            <a:xfrm flipH="1">
              <a:off x="6732720" y="1469160"/>
              <a:ext cx="429480" cy="267840"/>
            </a:xfrm>
            <a:custGeom>
              <a:avLst/>
              <a:gdLst/>
              <a:ahLst/>
              <a:cxnLst/>
              <a:rect l="l" t="t" r="r" b="b"/>
              <a:pathLst>
                <a:path w="2534777" h="1577043">
                  <a:moveTo>
                    <a:pt x="1465394" y="457443"/>
                  </a:moveTo>
                  <a:cubicBezTo>
                    <a:pt x="1207004" y="457443"/>
                    <a:pt x="997537" y="666911"/>
                    <a:pt x="997537" y="925301"/>
                  </a:cubicBezTo>
                  <a:cubicBezTo>
                    <a:pt x="997537" y="929084"/>
                    <a:pt x="997581" y="932858"/>
                    <a:pt x="998675" y="936595"/>
                  </a:cubicBezTo>
                  <a:cubicBezTo>
                    <a:pt x="879937" y="987444"/>
                    <a:pt x="797027" y="1105469"/>
                    <a:pt x="797027" y="1242860"/>
                  </a:cubicBezTo>
                  <a:cubicBezTo>
                    <a:pt x="797027" y="1427423"/>
                    <a:pt x="946647" y="1577043"/>
                    <a:pt x="1131210" y="1577043"/>
                  </a:cubicBezTo>
                  <a:lnTo>
                    <a:pt x="2200595" y="1577043"/>
                  </a:lnTo>
                  <a:cubicBezTo>
                    <a:pt x="2385158" y="1577043"/>
                    <a:pt x="2534777" y="1427423"/>
                    <a:pt x="2534777" y="1242860"/>
                  </a:cubicBezTo>
                  <a:cubicBezTo>
                    <a:pt x="2534777" y="1100889"/>
                    <a:pt x="2446245" y="979593"/>
                    <a:pt x="2321074" y="931958"/>
                  </a:cubicBezTo>
                  <a:lnTo>
                    <a:pt x="2325772" y="908676"/>
                  </a:lnTo>
                  <a:cubicBezTo>
                    <a:pt x="2325772" y="761025"/>
                    <a:pt x="2206078" y="641330"/>
                    <a:pt x="2058426" y="641330"/>
                  </a:cubicBezTo>
                  <a:cubicBezTo>
                    <a:pt x="1989101" y="641330"/>
                    <a:pt x="1925937" y="667718"/>
                    <a:pt x="1879867" y="712568"/>
                  </a:cubicBezTo>
                  <a:cubicBezTo>
                    <a:pt x="1804227" y="560778"/>
                    <a:pt x="1646877" y="457443"/>
                    <a:pt x="1465394" y="457443"/>
                  </a:cubicBezTo>
                  <a:close/>
                  <a:moveTo>
                    <a:pt x="876386" y="0"/>
                  </a:moveTo>
                  <a:cubicBezTo>
                    <a:pt x="537576" y="0"/>
                    <a:pt x="262915" y="274661"/>
                    <a:pt x="262915" y="613471"/>
                  </a:cubicBezTo>
                  <a:cubicBezTo>
                    <a:pt x="262915" y="618431"/>
                    <a:pt x="262973" y="623380"/>
                    <a:pt x="264408" y="628281"/>
                  </a:cubicBezTo>
                  <a:cubicBezTo>
                    <a:pt x="108715" y="694956"/>
                    <a:pt x="0" y="849714"/>
                    <a:pt x="0" y="1029866"/>
                  </a:cubicBezTo>
                  <a:cubicBezTo>
                    <a:pt x="0" y="1271872"/>
                    <a:pt x="196187" y="1468058"/>
                    <a:pt x="438192" y="1468058"/>
                  </a:cubicBezTo>
                  <a:lnTo>
                    <a:pt x="797580" y="1468058"/>
                  </a:lnTo>
                  <a:cubicBezTo>
                    <a:pt x="770868" y="1437112"/>
                    <a:pt x="750667" y="1400796"/>
                    <a:pt x="738512" y="1360901"/>
                  </a:cubicBezTo>
                  <a:lnTo>
                    <a:pt x="657367" y="1360901"/>
                  </a:lnTo>
                  <a:cubicBezTo>
                    <a:pt x="463583" y="1360901"/>
                    <a:pt x="306487" y="1203806"/>
                    <a:pt x="306487" y="1010021"/>
                  </a:cubicBezTo>
                  <a:cubicBezTo>
                    <a:pt x="306487" y="865765"/>
                    <a:pt x="393540" y="741844"/>
                    <a:pt x="518211" y="688454"/>
                  </a:cubicBezTo>
                  <a:cubicBezTo>
                    <a:pt x="517061" y="684530"/>
                    <a:pt x="517015" y="680567"/>
                    <a:pt x="517015" y="676596"/>
                  </a:cubicBezTo>
                  <a:cubicBezTo>
                    <a:pt x="517015" y="405295"/>
                    <a:pt x="736949" y="185362"/>
                    <a:pt x="1008249" y="185362"/>
                  </a:cubicBezTo>
                  <a:cubicBezTo>
                    <a:pt x="1171061" y="185362"/>
                    <a:pt x="1315374" y="264570"/>
                    <a:pt x="1402972" y="387409"/>
                  </a:cubicBezTo>
                  <a:cubicBezTo>
                    <a:pt x="1417561" y="383558"/>
                    <a:pt x="1432554" y="382900"/>
                    <a:pt x="1447701" y="382900"/>
                  </a:cubicBezTo>
                  <a:cubicBezTo>
                    <a:pt x="1480947" y="382900"/>
                    <a:pt x="1513452" y="386072"/>
                    <a:pt x="1544707" y="393247"/>
                  </a:cubicBezTo>
                  <a:cubicBezTo>
                    <a:pt x="1571543" y="383219"/>
                    <a:pt x="1600669" y="378436"/>
                    <a:pt x="1630912" y="378436"/>
                  </a:cubicBezTo>
                  <a:cubicBezTo>
                    <a:pt x="1784119" y="378436"/>
                    <a:pt x="1908658" y="501175"/>
                    <a:pt x="1911067" y="653695"/>
                  </a:cubicBezTo>
                  <a:cubicBezTo>
                    <a:pt x="1937034" y="629476"/>
                    <a:pt x="1968219" y="611266"/>
                    <a:pt x="2002778" y="600430"/>
                  </a:cubicBezTo>
                  <a:lnTo>
                    <a:pt x="2004545" y="591672"/>
                  </a:lnTo>
                  <a:cubicBezTo>
                    <a:pt x="2004545" y="398068"/>
                    <a:pt x="1847598" y="241118"/>
                    <a:pt x="1653991" y="241118"/>
                  </a:cubicBezTo>
                  <a:cubicBezTo>
                    <a:pt x="1563090" y="241118"/>
                    <a:pt x="1480267" y="275719"/>
                    <a:pt x="1419859" y="334529"/>
                  </a:cubicBezTo>
                  <a:cubicBezTo>
                    <a:pt x="1320676" y="135496"/>
                    <a:pt x="1114354" y="0"/>
                    <a:pt x="876386" y="0"/>
                  </a:cubicBezTo>
                  <a:close/>
                </a:path>
              </a:pathLst>
            </a:custGeom>
            <a:solidFill>
              <a:srgbClr val="FFFFFF"/>
            </a:solidFill>
            <a:ln w="25560">
              <a:noFill/>
            </a:ln>
          </p:spPr>
          <p:style>
            <a:lnRef idx="0">
              <a:scrgbClr r="0" g="0" b="0"/>
            </a:lnRef>
            <a:fillRef idx="0">
              <a:scrgbClr r="0" g="0" b="0"/>
            </a:fillRef>
            <a:effectRef idx="0">
              <a:scrgbClr r="0" g="0" b="0"/>
            </a:effectRef>
            <a:fontRef idx="minor"/>
          </p:style>
        </p:sp>
      </p:grpSp>
      <p:grpSp>
        <p:nvGrpSpPr>
          <p:cNvPr id="549" name="Group 75"/>
          <p:cNvGrpSpPr/>
          <p:nvPr/>
        </p:nvGrpSpPr>
        <p:grpSpPr>
          <a:xfrm>
            <a:off x="1927080" y="1368000"/>
            <a:ext cx="536400" cy="537840"/>
            <a:chOff x="1927080" y="1368000"/>
            <a:chExt cx="536400" cy="537840"/>
          </a:xfrm>
        </p:grpSpPr>
        <p:sp>
          <p:nvSpPr>
            <p:cNvPr id="550" name="CustomShape 76"/>
            <p:cNvSpPr/>
            <p:nvPr/>
          </p:nvSpPr>
          <p:spPr>
            <a:xfrm>
              <a:off x="1927080" y="1368000"/>
              <a:ext cx="536040" cy="537840"/>
            </a:xfrm>
            <a:prstGeom prst="roundRect">
              <a:avLst>
                <a:gd name="adj" fmla="val 16667"/>
              </a:avLst>
            </a:prstGeom>
            <a:solidFill>
              <a:srgbClr val="FFFFFF">
                <a:alpha val="51000"/>
              </a:srgbClr>
            </a:solidFill>
            <a:ln w="25560">
              <a:noFill/>
            </a:ln>
          </p:spPr>
          <p:style>
            <a:lnRef idx="0">
              <a:scrgbClr r="0" g="0" b="0"/>
            </a:lnRef>
            <a:fillRef idx="0">
              <a:scrgbClr r="0" g="0" b="0"/>
            </a:fillRef>
            <a:effectRef idx="0">
              <a:scrgbClr r="0" g="0" b="0"/>
            </a:effectRef>
            <a:fontRef idx="minor"/>
          </p:style>
        </p:sp>
        <p:sp>
          <p:nvSpPr>
            <p:cNvPr id="551" name="CustomShape 77"/>
            <p:cNvSpPr/>
            <p:nvPr/>
          </p:nvSpPr>
          <p:spPr>
            <a:xfrm>
              <a:off x="2032920" y="1492920"/>
              <a:ext cx="430560" cy="412560"/>
            </a:xfrm>
            <a:custGeom>
              <a:avLst/>
              <a:gdLst/>
              <a:ahLst/>
              <a:cxnLst/>
              <a:rect l="l" t="t" r="r" b="b"/>
              <a:pathLst>
                <a:path w="2544311" h="2431293">
                  <a:moveTo>
                    <a:pt x="1905551" y="0"/>
                  </a:moveTo>
                  <a:lnTo>
                    <a:pt x="2544311" y="589638"/>
                  </a:lnTo>
                  <a:lnTo>
                    <a:pt x="2544311" y="1903224"/>
                  </a:lnTo>
                  <a:cubicBezTo>
                    <a:pt x="2544311" y="2194868"/>
                    <a:pt x="2307886" y="2431293"/>
                    <a:pt x="2017242" y="2431293"/>
                  </a:cubicBezTo>
                  <a:lnTo>
                    <a:pt x="906105" y="2431293"/>
                  </a:lnTo>
                  <a:lnTo>
                    <a:pt x="236" y="1689332"/>
                  </a:lnTo>
                  <a:lnTo>
                    <a:pt x="337329" y="1461434"/>
                  </a:lnTo>
                  <a:lnTo>
                    <a:pt x="416998" y="1349404"/>
                  </a:lnTo>
                  <a:cubicBezTo>
                    <a:pt x="422398" y="1349618"/>
                    <a:pt x="10643" y="1077077"/>
                    <a:pt x="16043" y="1077291"/>
                  </a:cubicBezTo>
                  <a:lnTo>
                    <a:pt x="366874" y="1041623"/>
                  </a:lnTo>
                  <a:lnTo>
                    <a:pt x="59845" y="668194"/>
                  </a:lnTo>
                  <a:lnTo>
                    <a:pt x="326236" y="697575"/>
                  </a:lnTo>
                  <a:lnTo>
                    <a:pt x="0" y="462254"/>
                  </a:lnTo>
                  <a:lnTo>
                    <a:pt x="521498" y="228332"/>
                  </a:lnTo>
                  <a:lnTo>
                    <a:pt x="1905551" y="0"/>
                  </a:lnTo>
                  <a:close/>
                </a:path>
              </a:pathLst>
            </a:custGeom>
            <a:solidFill>
              <a:srgbClr val="FFFFFF">
                <a:alpha val="30000"/>
              </a:srgbClr>
            </a:solidFill>
            <a:ln w="25560">
              <a:noFill/>
            </a:ln>
          </p:spPr>
          <p:style>
            <a:lnRef idx="0">
              <a:scrgbClr r="0" g="0" b="0"/>
            </a:lnRef>
            <a:fillRef idx="0">
              <a:scrgbClr r="0" g="0" b="0"/>
            </a:fillRef>
            <a:effectRef idx="0">
              <a:scrgbClr r="0" g="0" b="0"/>
            </a:effectRef>
            <a:fontRef idx="minor"/>
          </p:style>
        </p:sp>
        <p:sp>
          <p:nvSpPr>
            <p:cNvPr id="552" name="CustomShape 78"/>
            <p:cNvSpPr/>
            <p:nvPr/>
          </p:nvSpPr>
          <p:spPr>
            <a:xfrm>
              <a:off x="2033640" y="1492200"/>
              <a:ext cx="323280" cy="289440"/>
            </a:xfrm>
            <a:custGeom>
              <a:avLst/>
              <a:gdLst/>
              <a:ahLst/>
              <a:cxnLst/>
              <a:rect l="l" t="t" r="r" b="b"/>
              <a:pathLst>
                <a:path w="816827" h="729011">
                  <a:moveTo>
                    <a:pt x="408414" y="588244"/>
                  </a:moveTo>
                  <a:lnTo>
                    <a:pt x="408414" y="670957"/>
                  </a:lnTo>
                  <a:lnTo>
                    <a:pt x="753307" y="670957"/>
                  </a:lnTo>
                  <a:lnTo>
                    <a:pt x="753307" y="588244"/>
                  </a:lnTo>
                  <a:lnTo>
                    <a:pt x="408414" y="588244"/>
                  </a:lnTo>
                  <a:close/>
                  <a:moveTo>
                    <a:pt x="0" y="530190"/>
                  </a:moveTo>
                  <a:lnTo>
                    <a:pt x="816827" y="530190"/>
                  </a:lnTo>
                  <a:lnTo>
                    <a:pt x="816827" y="729011"/>
                  </a:lnTo>
                  <a:lnTo>
                    <a:pt x="0" y="729011"/>
                  </a:lnTo>
                  <a:lnTo>
                    <a:pt x="0" y="530190"/>
                  </a:lnTo>
                  <a:close/>
                  <a:moveTo>
                    <a:pt x="167873" y="323149"/>
                  </a:moveTo>
                  <a:lnTo>
                    <a:pt x="167873" y="405862"/>
                  </a:lnTo>
                  <a:lnTo>
                    <a:pt x="753306" y="405862"/>
                  </a:lnTo>
                  <a:lnTo>
                    <a:pt x="753306" y="323149"/>
                  </a:lnTo>
                  <a:lnTo>
                    <a:pt x="167873" y="323149"/>
                  </a:lnTo>
                  <a:close/>
                  <a:moveTo>
                    <a:pt x="0" y="265095"/>
                  </a:moveTo>
                  <a:lnTo>
                    <a:pt x="816827" y="265095"/>
                  </a:lnTo>
                  <a:lnTo>
                    <a:pt x="816827" y="463916"/>
                  </a:lnTo>
                  <a:lnTo>
                    <a:pt x="0" y="463916"/>
                  </a:lnTo>
                  <a:lnTo>
                    <a:pt x="0" y="265095"/>
                  </a:lnTo>
                  <a:close/>
                  <a:moveTo>
                    <a:pt x="499162" y="58054"/>
                  </a:moveTo>
                  <a:lnTo>
                    <a:pt x="499162" y="140767"/>
                  </a:lnTo>
                  <a:lnTo>
                    <a:pt x="753306" y="140767"/>
                  </a:lnTo>
                  <a:lnTo>
                    <a:pt x="753306" y="58054"/>
                  </a:lnTo>
                  <a:lnTo>
                    <a:pt x="499162" y="58054"/>
                  </a:lnTo>
                  <a:close/>
                  <a:moveTo>
                    <a:pt x="0" y="0"/>
                  </a:moveTo>
                  <a:lnTo>
                    <a:pt x="816827" y="0"/>
                  </a:lnTo>
                  <a:lnTo>
                    <a:pt x="816827" y="198821"/>
                  </a:lnTo>
                  <a:lnTo>
                    <a:pt x="0" y="198821"/>
                  </a:lnTo>
                  <a:lnTo>
                    <a:pt x="0" y="0"/>
                  </a:lnTo>
                  <a:close/>
                </a:path>
              </a:pathLst>
            </a:custGeom>
            <a:solidFill>
              <a:srgbClr val="FFFFFF"/>
            </a:solidFill>
            <a:ln w="25560">
              <a:noFill/>
            </a:ln>
          </p:spPr>
          <p:style>
            <a:lnRef idx="0">
              <a:scrgbClr r="0" g="0" b="0"/>
            </a:lnRef>
            <a:fillRef idx="0">
              <a:scrgbClr r="0" g="0" b="0"/>
            </a:fillRef>
            <a:effectRef idx="0">
              <a:scrgbClr r="0" g="0" b="0"/>
            </a:effectRef>
            <a:fontRef idx="minor"/>
          </p:style>
        </p:sp>
      </p:grpSp>
      <p:grpSp>
        <p:nvGrpSpPr>
          <p:cNvPr id="553" name="Group 79"/>
          <p:cNvGrpSpPr/>
          <p:nvPr/>
        </p:nvGrpSpPr>
        <p:grpSpPr>
          <a:xfrm>
            <a:off x="4303800" y="1313280"/>
            <a:ext cx="536040" cy="537840"/>
            <a:chOff x="4303800" y="1313280"/>
            <a:chExt cx="536040" cy="537840"/>
          </a:xfrm>
        </p:grpSpPr>
        <p:sp>
          <p:nvSpPr>
            <p:cNvPr id="554" name="CustomShape 80"/>
            <p:cNvSpPr/>
            <p:nvPr/>
          </p:nvSpPr>
          <p:spPr>
            <a:xfrm>
              <a:off x="4303800" y="1313280"/>
              <a:ext cx="536040" cy="537840"/>
            </a:xfrm>
            <a:prstGeom prst="roundRect">
              <a:avLst>
                <a:gd name="adj" fmla="val 16667"/>
              </a:avLst>
            </a:prstGeom>
            <a:solidFill>
              <a:srgbClr val="FFFFFF">
                <a:alpha val="51000"/>
              </a:srgbClr>
            </a:solidFill>
            <a:ln w="25560">
              <a:noFill/>
            </a:ln>
          </p:spPr>
          <p:style>
            <a:lnRef idx="0">
              <a:scrgbClr r="0" g="0" b="0"/>
            </a:lnRef>
            <a:fillRef idx="0">
              <a:scrgbClr r="0" g="0" b="0"/>
            </a:fillRef>
            <a:effectRef idx="0">
              <a:scrgbClr r="0" g="0" b="0"/>
            </a:effectRef>
            <a:fontRef idx="minor"/>
          </p:style>
        </p:sp>
        <p:sp>
          <p:nvSpPr>
            <p:cNvPr id="555" name="CustomShape 81"/>
            <p:cNvSpPr/>
            <p:nvPr/>
          </p:nvSpPr>
          <p:spPr>
            <a:xfrm>
              <a:off x="4411080" y="1421640"/>
              <a:ext cx="428760" cy="429120"/>
            </a:xfrm>
            <a:custGeom>
              <a:avLst/>
              <a:gdLst/>
              <a:ahLst/>
              <a:cxnLst/>
              <a:rect l="l" t="t" r="r" b="b"/>
              <a:pathLst>
                <a:path w="1128107" h="1126054">
                  <a:moveTo>
                    <a:pt x="2105" y="0"/>
                  </a:moveTo>
                  <a:lnTo>
                    <a:pt x="398111" y="0"/>
                  </a:lnTo>
                  <a:lnTo>
                    <a:pt x="453960" y="51195"/>
                  </a:lnTo>
                  <a:lnTo>
                    <a:pt x="469958" y="0"/>
                  </a:lnTo>
                  <a:lnTo>
                    <a:pt x="838821" y="0"/>
                  </a:lnTo>
                  <a:lnTo>
                    <a:pt x="1125726" y="217953"/>
                  </a:lnTo>
                  <a:cubicBezTo>
                    <a:pt x="1126520" y="442280"/>
                    <a:pt x="1127313" y="666606"/>
                    <a:pt x="1128107" y="890932"/>
                  </a:cubicBezTo>
                  <a:cubicBezTo>
                    <a:pt x="1128107" y="1020786"/>
                    <a:pt x="1022839" y="1126054"/>
                    <a:pt x="892985" y="1126054"/>
                  </a:cubicBezTo>
                  <a:lnTo>
                    <a:pt x="337738" y="1126054"/>
                  </a:lnTo>
                  <a:lnTo>
                    <a:pt x="2504" y="838560"/>
                  </a:lnTo>
                  <a:lnTo>
                    <a:pt x="2105" y="838474"/>
                  </a:lnTo>
                  <a:cubicBezTo>
                    <a:pt x="1413" y="709409"/>
                    <a:pt x="1066" y="644657"/>
                    <a:pt x="32" y="451928"/>
                  </a:cubicBezTo>
                  <a:lnTo>
                    <a:pt x="64017" y="453319"/>
                  </a:lnTo>
                  <a:lnTo>
                    <a:pt x="0" y="394637"/>
                  </a:lnTo>
                  <a:cubicBezTo>
                    <a:pt x="6" y="393286"/>
                    <a:pt x="13" y="391885"/>
                    <a:pt x="20" y="390433"/>
                  </a:cubicBezTo>
                  <a:lnTo>
                    <a:pt x="2105" y="0"/>
                  </a:lnTo>
                  <a:close/>
                </a:path>
              </a:pathLst>
            </a:custGeom>
            <a:solidFill>
              <a:srgbClr val="FFFFFF">
                <a:alpha val="30000"/>
              </a:srgbClr>
            </a:solidFill>
            <a:ln w="25560">
              <a:noFill/>
            </a:ln>
          </p:spPr>
          <p:style>
            <a:lnRef idx="0">
              <a:scrgbClr r="0" g="0" b="0"/>
            </a:lnRef>
            <a:fillRef idx="0">
              <a:scrgbClr r="0" g="0" b="0"/>
            </a:fillRef>
            <a:effectRef idx="0">
              <a:scrgbClr r="0" g="0" b="0"/>
            </a:effectRef>
            <a:fontRef idx="minor"/>
          </p:style>
        </p:sp>
        <p:sp>
          <p:nvSpPr>
            <p:cNvPr id="556" name="CustomShape 82"/>
            <p:cNvSpPr/>
            <p:nvPr/>
          </p:nvSpPr>
          <p:spPr>
            <a:xfrm>
              <a:off x="4412160" y="1421640"/>
              <a:ext cx="319680" cy="320760"/>
            </a:xfrm>
            <a:custGeom>
              <a:avLst/>
              <a:gdLst/>
              <a:ahLst/>
              <a:cxnLst/>
              <a:rect l="l" t="t" r="r" b="b"/>
              <a:pathLst>
                <a:path w="637287" h="637366">
                  <a:moveTo>
                    <a:pt x="563950" y="553984"/>
                  </a:moveTo>
                  <a:lnTo>
                    <a:pt x="637287" y="553984"/>
                  </a:lnTo>
                  <a:lnTo>
                    <a:pt x="637287" y="627321"/>
                  </a:lnTo>
                  <a:lnTo>
                    <a:pt x="563950" y="627321"/>
                  </a:lnTo>
                  <a:lnTo>
                    <a:pt x="563950" y="553984"/>
                  </a:lnTo>
                  <a:close/>
                  <a:moveTo>
                    <a:pt x="451498" y="553984"/>
                  </a:moveTo>
                  <a:lnTo>
                    <a:pt x="524835" y="553984"/>
                  </a:lnTo>
                  <a:lnTo>
                    <a:pt x="524835" y="627321"/>
                  </a:lnTo>
                  <a:lnTo>
                    <a:pt x="451498" y="627321"/>
                  </a:lnTo>
                  <a:lnTo>
                    <a:pt x="451498" y="553984"/>
                  </a:lnTo>
                  <a:close/>
                  <a:moveTo>
                    <a:pt x="112452" y="451577"/>
                  </a:moveTo>
                  <a:lnTo>
                    <a:pt x="185789" y="451577"/>
                  </a:lnTo>
                  <a:lnTo>
                    <a:pt x="185789" y="524914"/>
                  </a:lnTo>
                  <a:lnTo>
                    <a:pt x="112452" y="524914"/>
                  </a:lnTo>
                  <a:lnTo>
                    <a:pt x="112452" y="451577"/>
                  </a:lnTo>
                  <a:close/>
                  <a:moveTo>
                    <a:pt x="54181" y="393306"/>
                  </a:moveTo>
                  <a:lnTo>
                    <a:pt x="54181" y="583185"/>
                  </a:lnTo>
                  <a:lnTo>
                    <a:pt x="244060" y="583185"/>
                  </a:lnTo>
                  <a:lnTo>
                    <a:pt x="244060" y="393306"/>
                  </a:lnTo>
                  <a:lnTo>
                    <a:pt x="54181" y="393306"/>
                  </a:lnTo>
                  <a:close/>
                  <a:moveTo>
                    <a:pt x="339046" y="339125"/>
                  </a:moveTo>
                  <a:lnTo>
                    <a:pt x="392235" y="339125"/>
                  </a:lnTo>
                  <a:lnTo>
                    <a:pt x="392235" y="339126"/>
                  </a:lnTo>
                  <a:lnTo>
                    <a:pt x="518510" y="339126"/>
                  </a:lnTo>
                  <a:lnTo>
                    <a:pt x="518510" y="395351"/>
                  </a:lnTo>
                  <a:lnTo>
                    <a:pt x="584098" y="395351"/>
                  </a:lnTo>
                  <a:lnTo>
                    <a:pt x="584098" y="339126"/>
                  </a:lnTo>
                  <a:lnTo>
                    <a:pt x="637287" y="339126"/>
                  </a:lnTo>
                  <a:lnTo>
                    <a:pt x="637287" y="395351"/>
                  </a:lnTo>
                  <a:lnTo>
                    <a:pt x="637287" y="507803"/>
                  </a:lnTo>
                  <a:lnTo>
                    <a:pt x="637287" y="507804"/>
                  </a:lnTo>
                  <a:lnTo>
                    <a:pt x="584098" y="507804"/>
                  </a:lnTo>
                  <a:lnTo>
                    <a:pt x="584098" y="507803"/>
                  </a:lnTo>
                  <a:lnTo>
                    <a:pt x="451498" y="507803"/>
                  </a:lnTo>
                  <a:lnTo>
                    <a:pt x="451498" y="451578"/>
                  </a:lnTo>
                  <a:lnTo>
                    <a:pt x="392235" y="451578"/>
                  </a:lnTo>
                  <a:lnTo>
                    <a:pt x="392235" y="627321"/>
                  </a:lnTo>
                  <a:lnTo>
                    <a:pt x="339046" y="627321"/>
                  </a:lnTo>
                  <a:lnTo>
                    <a:pt x="339046" y="339125"/>
                  </a:lnTo>
                  <a:close/>
                  <a:moveTo>
                    <a:pt x="0" y="339125"/>
                  </a:moveTo>
                  <a:lnTo>
                    <a:pt x="298241" y="339125"/>
                  </a:lnTo>
                  <a:lnTo>
                    <a:pt x="298241" y="637366"/>
                  </a:lnTo>
                  <a:lnTo>
                    <a:pt x="0" y="637366"/>
                  </a:lnTo>
                  <a:lnTo>
                    <a:pt x="0" y="339125"/>
                  </a:lnTo>
                  <a:close/>
                  <a:moveTo>
                    <a:pt x="451498" y="112452"/>
                  </a:moveTo>
                  <a:lnTo>
                    <a:pt x="524835" y="112452"/>
                  </a:lnTo>
                  <a:lnTo>
                    <a:pt x="524835" y="185789"/>
                  </a:lnTo>
                  <a:lnTo>
                    <a:pt x="451498" y="185789"/>
                  </a:lnTo>
                  <a:lnTo>
                    <a:pt x="451498" y="112452"/>
                  </a:lnTo>
                  <a:close/>
                  <a:moveTo>
                    <a:pt x="112452" y="112452"/>
                  </a:moveTo>
                  <a:lnTo>
                    <a:pt x="185789" y="112452"/>
                  </a:lnTo>
                  <a:lnTo>
                    <a:pt x="185789" y="185789"/>
                  </a:lnTo>
                  <a:lnTo>
                    <a:pt x="112452" y="185789"/>
                  </a:lnTo>
                  <a:lnTo>
                    <a:pt x="112452" y="112452"/>
                  </a:lnTo>
                  <a:close/>
                  <a:moveTo>
                    <a:pt x="393227" y="54181"/>
                  </a:moveTo>
                  <a:lnTo>
                    <a:pt x="393227" y="244060"/>
                  </a:lnTo>
                  <a:lnTo>
                    <a:pt x="583106" y="244060"/>
                  </a:lnTo>
                  <a:lnTo>
                    <a:pt x="583106" y="54181"/>
                  </a:lnTo>
                  <a:lnTo>
                    <a:pt x="393227" y="54181"/>
                  </a:lnTo>
                  <a:close/>
                  <a:moveTo>
                    <a:pt x="54181" y="54181"/>
                  </a:moveTo>
                  <a:lnTo>
                    <a:pt x="54181" y="244060"/>
                  </a:lnTo>
                  <a:lnTo>
                    <a:pt x="244060" y="244060"/>
                  </a:lnTo>
                  <a:lnTo>
                    <a:pt x="244060" y="54181"/>
                  </a:lnTo>
                  <a:lnTo>
                    <a:pt x="54181" y="54181"/>
                  </a:lnTo>
                  <a:close/>
                  <a:moveTo>
                    <a:pt x="339046" y="0"/>
                  </a:moveTo>
                  <a:lnTo>
                    <a:pt x="637287" y="0"/>
                  </a:lnTo>
                  <a:lnTo>
                    <a:pt x="637287" y="298241"/>
                  </a:lnTo>
                  <a:lnTo>
                    <a:pt x="339046" y="298241"/>
                  </a:lnTo>
                  <a:lnTo>
                    <a:pt x="339046" y="0"/>
                  </a:lnTo>
                  <a:close/>
                  <a:moveTo>
                    <a:pt x="0" y="0"/>
                  </a:moveTo>
                  <a:lnTo>
                    <a:pt x="298241" y="0"/>
                  </a:lnTo>
                  <a:lnTo>
                    <a:pt x="298241" y="298241"/>
                  </a:lnTo>
                  <a:lnTo>
                    <a:pt x="0" y="298241"/>
                  </a:lnTo>
                  <a:lnTo>
                    <a:pt x="0" y="0"/>
                  </a:lnTo>
                  <a:close/>
                </a:path>
              </a:pathLst>
            </a:custGeom>
            <a:solidFill>
              <a:srgbClr val="FFFFFF"/>
            </a:solidFill>
            <a:ln w="25560">
              <a:noFill/>
            </a:ln>
          </p:spPr>
          <p:style>
            <a:lnRef idx="0">
              <a:scrgbClr r="0" g="0" b="0"/>
            </a:lnRef>
            <a:fillRef idx="0">
              <a:scrgbClr r="0" g="0" b="0"/>
            </a:fillRef>
            <a:effectRef idx="0">
              <a:scrgbClr r="0" g="0" b="0"/>
            </a:effectRef>
            <a:fontRef idx="minor"/>
          </p:style>
        </p:sp>
      </p:grpSp>
      <p:sp>
        <p:nvSpPr>
          <p:cNvPr id="557" name="CustomShape 83"/>
          <p:cNvSpPr/>
          <p:nvPr/>
        </p:nvSpPr>
        <p:spPr>
          <a:xfrm>
            <a:off x="3564000" y="2095200"/>
            <a:ext cx="2016720" cy="2055240"/>
          </a:xfrm>
          <a:prstGeom prst="rect">
            <a:avLst/>
          </a:prstGeom>
          <a:noFill/>
          <a:ln w="9360">
            <a:noFill/>
          </a:ln>
        </p:spPr>
        <p:style>
          <a:lnRef idx="0">
            <a:scrgbClr r="0" g="0" b="0"/>
          </a:lnRef>
          <a:fillRef idx="0">
            <a:scrgbClr r="0" g="0" b="0"/>
          </a:fillRef>
          <a:effectRef idx="0">
            <a:scrgbClr r="0" g="0" b="0"/>
          </a:effectRef>
          <a:fontRef idx="minor"/>
        </p:style>
        <p:txBody>
          <a:bodyPr lIns="68760" tIns="34200" rIns="68760" bIns="34200"/>
          <a:lstStyle/>
          <a:p>
            <a:r>
              <a:rPr lang="en-US" sz="1500" b="0" strike="noStrike" spc="-1" dirty="0" err="1">
                <a:solidFill>
                  <a:srgbClr val="CE181E"/>
                </a:solidFill>
                <a:latin typeface="文泉驿微米黑"/>
                <a:ea typeface="文泉驿微米黑"/>
              </a:rPr>
              <a:t>依赖倒置原则</a:t>
            </a:r>
            <a:endParaRPr lang="en-US" sz="1500" b="0" strike="noStrike" spc="-1" dirty="0">
              <a:latin typeface="Arial"/>
            </a:endParaRPr>
          </a:p>
          <a:p>
            <a:r>
              <a:rPr lang="en-US" sz="1050" b="0" strike="noStrike" spc="-1" dirty="0">
                <a:solidFill>
                  <a:schemeClr val="bg1"/>
                </a:solidFill>
                <a:latin typeface="文泉驿微米黑"/>
                <a:ea typeface="文泉驿微米黑"/>
              </a:rPr>
              <a:t>      </a:t>
            </a:r>
            <a:r>
              <a:rPr lang="en-US" sz="1050" b="0" strike="noStrike" spc="-1" dirty="0" err="1">
                <a:solidFill>
                  <a:schemeClr val="bg1"/>
                </a:solidFill>
                <a:latin typeface="文泉驿微米黑"/>
                <a:ea typeface="文泉驿微米黑"/>
              </a:rPr>
              <a:t>要求我们在程序代码中传递参数时或在关联关系中，尽量引用层次高的抽象层类</a:t>
            </a:r>
            <a:r>
              <a:rPr lang="en-US" sz="1050" b="0" strike="noStrike" spc="-1" dirty="0">
                <a:solidFill>
                  <a:schemeClr val="bg1"/>
                </a:solidFill>
                <a:latin typeface="文泉驿微米黑"/>
                <a:ea typeface="文泉驿微米黑"/>
              </a:rPr>
              <a:t>。</a:t>
            </a:r>
            <a:endParaRPr lang="en-US" sz="1050" b="0" strike="noStrike" spc="-1" dirty="0">
              <a:solidFill>
                <a:schemeClr val="bg1"/>
              </a:solidFill>
              <a:latin typeface="Arial"/>
            </a:endParaRPr>
          </a:p>
          <a:p>
            <a:r>
              <a:rPr lang="en-US" sz="1050" b="0" strike="noStrike" spc="-1" dirty="0">
                <a:solidFill>
                  <a:schemeClr val="bg1"/>
                </a:solidFill>
                <a:latin typeface="文泉驿微米黑"/>
                <a:ea typeface="文泉驿微米黑"/>
              </a:rPr>
              <a:t>   引入抽象层后，系统将具有很好的灵活性，在程序中尽量使用抽象层进行编程，而将具体类写在配置文件中，这样一来，如果系统行为发生变化，只需要对抽象层进行扩展，并修改配置文件，而无须修改原有系统的源代码</a:t>
            </a:r>
            <a:endParaRPr lang="en-US" sz="1050" b="0" strike="noStrike" spc="-1" dirty="0">
              <a:solidFill>
                <a:schemeClr val="bg1"/>
              </a:solidFill>
              <a:latin typeface="Arial"/>
            </a:endParaRPr>
          </a:p>
        </p:txBody>
      </p:sp>
      <p:sp>
        <p:nvSpPr>
          <p:cNvPr id="558" name="CustomShape 84"/>
          <p:cNvSpPr/>
          <p:nvPr/>
        </p:nvSpPr>
        <p:spPr>
          <a:xfrm>
            <a:off x="1258200" y="2081160"/>
            <a:ext cx="2053800" cy="1734840"/>
          </a:xfrm>
          <a:prstGeom prst="rect">
            <a:avLst/>
          </a:prstGeom>
          <a:noFill/>
          <a:ln w="9360">
            <a:noFill/>
          </a:ln>
        </p:spPr>
        <p:style>
          <a:lnRef idx="0">
            <a:scrgbClr r="0" g="0" b="0"/>
          </a:lnRef>
          <a:fillRef idx="0">
            <a:scrgbClr r="0" g="0" b="0"/>
          </a:fillRef>
          <a:effectRef idx="0">
            <a:scrgbClr r="0" g="0" b="0"/>
          </a:effectRef>
          <a:fontRef idx="minor"/>
        </p:style>
        <p:txBody>
          <a:bodyPr lIns="68760" tIns="34200" rIns="68760" bIns="34200"/>
          <a:lstStyle/>
          <a:p>
            <a:r>
              <a:rPr lang="en-US" sz="1500" b="0" strike="noStrike" spc="-1" dirty="0" err="1">
                <a:solidFill>
                  <a:srgbClr val="CE181E"/>
                </a:solidFill>
                <a:latin typeface="文泉驿微米黑"/>
                <a:ea typeface="文泉驿微米黑"/>
              </a:rPr>
              <a:t>开放封闭原则</a:t>
            </a:r>
            <a:br>
              <a:rPr dirty="0"/>
            </a:br>
            <a:r>
              <a:rPr lang="en-US" sz="800" b="0" strike="noStrike" spc="-1" dirty="0">
                <a:solidFill>
                  <a:srgbClr val="FFFFFF"/>
                </a:solidFill>
                <a:latin typeface="Calibri"/>
                <a:ea typeface="Arial"/>
              </a:rPr>
              <a:t>  </a:t>
            </a:r>
            <a:r>
              <a:rPr lang="en-US" sz="1050" b="0" strike="noStrike" spc="-1" dirty="0">
                <a:solidFill>
                  <a:srgbClr val="FFFFFF"/>
                </a:solidFill>
                <a:latin typeface="文泉驿微米黑"/>
                <a:ea typeface="文泉驿微米黑"/>
              </a:rPr>
              <a:t>     </a:t>
            </a:r>
            <a:r>
              <a:rPr lang="en-US" sz="1050" b="0" strike="noStrike" spc="-1" dirty="0" err="1">
                <a:solidFill>
                  <a:srgbClr val="FEFEFE"/>
                </a:solidFill>
                <a:latin typeface="文泉驿微米黑"/>
                <a:ea typeface="文泉驿微米黑"/>
              </a:rPr>
              <a:t>当软件系统需要面对新的需求时，我们应该尽量保证系统的设计框架是稳定的</a:t>
            </a:r>
            <a:r>
              <a:rPr lang="en-US" sz="1050" b="0" strike="noStrike" spc="-1" dirty="0">
                <a:solidFill>
                  <a:srgbClr val="FEFEFE"/>
                </a:solidFill>
                <a:latin typeface="文泉驿微米黑"/>
                <a:ea typeface="文泉驿微米黑"/>
              </a:rPr>
              <a:t>。</a:t>
            </a:r>
            <a:endParaRPr lang="en-US" sz="1050" b="0" strike="noStrike" spc="-1" dirty="0">
              <a:latin typeface="Arial"/>
            </a:endParaRPr>
          </a:p>
          <a:p>
            <a:r>
              <a:rPr lang="en-US" sz="1050" b="1" strike="noStrike" spc="-1" dirty="0">
                <a:latin typeface="Calibri"/>
                <a:ea typeface="文泉驿微米黑"/>
              </a:rPr>
              <a:t>  </a:t>
            </a:r>
            <a:r>
              <a:rPr lang="en-US" sz="1050" b="0" strike="noStrike" spc="-1" dirty="0">
                <a:latin typeface="Calibri"/>
                <a:ea typeface="文泉驿微米黑"/>
              </a:rPr>
              <a:t>  </a:t>
            </a:r>
            <a:r>
              <a:rPr lang="en-US" sz="1050" b="0" strike="noStrike" spc="-1" dirty="0">
                <a:solidFill>
                  <a:schemeClr val="bg1"/>
                </a:solidFill>
                <a:latin typeface="Calibri"/>
                <a:ea typeface="文泉驿微米黑"/>
              </a:rPr>
              <a:t>若一个软件设计符合开闭原则，那么可以非常方便地对系统进行扩展，而且在扩展时无须修改现有代码，使得软件系统在拥有适应性和灵活性的同时具备较好的稳定性和延续性</a:t>
            </a:r>
            <a:r>
              <a:rPr lang="en-US" sz="1050" b="0" strike="noStrike" spc="-1" dirty="0">
                <a:latin typeface="Calibri"/>
                <a:ea typeface="文泉驿微米黑"/>
              </a:rPr>
              <a:t>.</a:t>
            </a:r>
            <a:endParaRPr lang="en-US" sz="1050" b="0" strike="noStrike" spc="-1" dirty="0">
              <a:latin typeface="Arial"/>
            </a:endParaRPr>
          </a:p>
        </p:txBody>
      </p:sp>
      <p:sp>
        <p:nvSpPr>
          <p:cNvPr id="559" name="CustomShape 85"/>
          <p:cNvSpPr/>
          <p:nvPr/>
        </p:nvSpPr>
        <p:spPr>
          <a:xfrm>
            <a:off x="5922360" y="2059200"/>
            <a:ext cx="2069640" cy="2534040"/>
          </a:xfrm>
          <a:prstGeom prst="rect">
            <a:avLst/>
          </a:prstGeom>
          <a:noFill/>
          <a:ln w="9360">
            <a:noFill/>
          </a:ln>
        </p:spPr>
        <p:style>
          <a:lnRef idx="0">
            <a:scrgbClr r="0" g="0" b="0"/>
          </a:lnRef>
          <a:fillRef idx="0">
            <a:scrgbClr r="0" g="0" b="0"/>
          </a:fillRef>
          <a:effectRef idx="0">
            <a:scrgbClr r="0" g="0" b="0"/>
          </a:effectRef>
          <a:fontRef idx="minor"/>
        </p:style>
        <p:txBody>
          <a:bodyPr lIns="68760" tIns="34200" rIns="68760" bIns="34200"/>
          <a:lstStyle/>
          <a:p>
            <a:r>
              <a:rPr lang="en-US" sz="1500" b="0" strike="noStrike" spc="-1">
                <a:solidFill>
                  <a:srgbClr val="CE181E"/>
                </a:solidFill>
                <a:latin typeface="文泉驿微米黑"/>
                <a:ea typeface="文泉驿微米黑"/>
              </a:rPr>
              <a:t>组合复用原则</a:t>
            </a:r>
            <a:br/>
            <a:r>
              <a:rPr lang="en-US" sz="800" b="0" strike="noStrike" spc="-1">
                <a:solidFill>
                  <a:srgbClr val="FFFFFF"/>
                </a:solidFill>
                <a:latin typeface="Calibri"/>
                <a:ea typeface="Arial"/>
              </a:rPr>
              <a:t>       </a:t>
            </a:r>
            <a:r>
              <a:rPr lang="en-US" sz="1050" b="0" strike="noStrike" spc="-1">
                <a:latin typeface="文泉驿微米黑"/>
                <a:ea typeface="文泉驿微米黑"/>
              </a:rPr>
              <a:t>祁老师所讲的例子:</a:t>
            </a:r>
            <a:r>
              <a:rPr lang="en-US" sz="1050" b="1" strike="noStrike" spc="-1">
                <a:solidFill>
                  <a:srgbClr val="ED1C24"/>
                </a:solidFill>
                <a:latin typeface="文泉驿微米黑"/>
                <a:ea typeface="文泉驿微米黑"/>
              </a:rPr>
              <a:t>手雷炸伤玩家和敌人</a:t>
            </a:r>
            <a:r>
              <a:rPr lang="en-US" sz="900" b="0" strike="noStrike" spc="-1">
                <a:solidFill>
                  <a:srgbClr val="FEFEFE"/>
                </a:solidFill>
                <a:latin typeface="Calibri"/>
                <a:ea typeface="Arial"/>
              </a:rPr>
              <a:t>。</a:t>
            </a:r>
            <a:endParaRPr lang="en-US" sz="900" b="0" strike="noStrike" spc="-1">
              <a:latin typeface="Arial"/>
            </a:endParaRPr>
          </a:p>
          <a:p>
            <a:r>
              <a:rPr lang="en-US" sz="900" b="0" strike="noStrike" spc="-1">
                <a:solidFill>
                  <a:srgbClr val="FEFEFE"/>
                </a:solidFill>
                <a:latin typeface="Calibri"/>
                <a:ea typeface="Arial"/>
              </a:rPr>
              <a:t>   </a:t>
            </a:r>
            <a:r>
              <a:rPr lang="en-US" sz="1050" b="0" strike="noStrike" spc="-1">
                <a:solidFill>
                  <a:srgbClr val="FEFEFE"/>
                </a:solidFill>
                <a:latin typeface="Calibri"/>
                <a:ea typeface="Arial"/>
              </a:rPr>
              <a:t>  在该例中,玩家/敌人甚至房屋等可能都具有不同的属性，分属不同的类型,如果采用继承,可能玩家和敌人可以属于一类,但是房屋又会创建一个新类。此时我们可以将这三者抽象为一种受害者。将三者组合成同一属性,就可以解决其属性不同的难题。</a:t>
            </a:r>
            <a:endParaRPr lang="en-US" sz="1050" b="0" strike="noStrike" spc="-1">
              <a:latin typeface="Arial"/>
            </a:endParaRPr>
          </a:p>
          <a:p>
            <a:r>
              <a:rPr lang="en-US" sz="1050" b="0" strike="noStrike" spc="-1">
                <a:solidFill>
                  <a:srgbClr val="FEFEFE"/>
                </a:solidFill>
                <a:latin typeface="Calibri"/>
                <a:ea typeface="Arial"/>
              </a:rPr>
              <a:t>   这个例子说明在复用某个方法是，要尽量先使用组合关系来实现，其次才考虑使用继承关系来实现</a:t>
            </a:r>
            <a:endParaRPr lang="en-US" sz="1050" b="0" strike="noStrike" spc="-1">
              <a:latin typeface="Arial"/>
            </a:endParaRPr>
          </a:p>
        </p:txBody>
      </p:sp>
      <p:sp>
        <p:nvSpPr>
          <p:cNvPr id="560" name="Line 86"/>
          <p:cNvSpPr/>
          <p:nvPr/>
        </p:nvSpPr>
        <p:spPr>
          <a:xfrm flipH="1">
            <a:off x="1152000" y="2211120"/>
            <a:ext cx="35280" cy="2540880"/>
          </a:xfrm>
          <a:prstGeom prst="line">
            <a:avLst/>
          </a:prstGeom>
          <a:ln w="9360">
            <a:solidFill>
              <a:schemeClr val="bg1"/>
            </a:solidFill>
            <a:bevel/>
          </a:ln>
        </p:spPr>
        <p:style>
          <a:lnRef idx="0">
            <a:scrgbClr r="0" g="0" b="0"/>
          </a:lnRef>
          <a:fillRef idx="0">
            <a:scrgbClr r="0" g="0" b="0"/>
          </a:fillRef>
          <a:effectRef idx="0">
            <a:scrgbClr r="0" g="0" b="0"/>
          </a:effectRef>
          <a:fontRef idx="minor"/>
        </p:style>
      </p:sp>
      <p:sp>
        <p:nvSpPr>
          <p:cNvPr id="561" name="Line 87"/>
          <p:cNvSpPr/>
          <p:nvPr/>
        </p:nvSpPr>
        <p:spPr>
          <a:xfrm>
            <a:off x="3384000" y="2232000"/>
            <a:ext cx="0" cy="2540880"/>
          </a:xfrm>
          <a:prstGeom prst="line">
            <a:avLst/>
          </a:prstGeom>
          <a:ln w="9360">
            <a:solidFill>
              <a:schemeClr val="bg1"/>
            </a:solidFill>
            <a:bevel/>
          </a:ln>
        </p:spPr>
        <p:style>
          <a:lnRef idx="0">
            <a:scrgbClr r="0" g="0" b="0"/>
          </a:lnRef>
          <a:fillRef idx="0">
            <a:scrgbClr r="0" g="0" b="0"/>
          </a:fillRef>
          <a:effectRef idx="0">
            <a:scrgbClr r="0" g="0" b="0"/>
          </a:effectRef>
          <a:fontRef idx="minor"/>
        </p:style>
      </p:sp>
      <p:sp>
        <p:nvSpPr>
          <p:cNvPr id="562" name="Line 88"/>
          <p:cNvSpPr/>
          <p:nvPr/>
        </p:nvSpPr>
        <p:spPr>
          <a:xfrm>
            <a:off x="8208000" y="2232000"/>
            <a:ext cx="0" cy="2540880"/>
          </a:xfrm>
          <a:prstGeom prst="line">
            <a:avLst/>
          </a:prstGeom>
          <a:ln w="9360">
            <a:solidFill>
              <a:schemeClr val="bg1"/>
            </a:solidFill>
            <a:bevel/>
          </a:ln>
        </p:spPr>
        <p:style>
          <a:lnRef idx="0">
            <a:scrgbClr r="0" g="0" b="0"/>
          </a:lnRef>
          <a:fillRef idx="0">
            <a:scrgbClr r="0" g="0" b="0"/>
          </a:fillRef>
          <a:effectRef idx="0">
            <a:scrgbClr r="0" g="0" b="0"/>
          </a:effectRef>
          <a:fontRef idx="minor"/>
        </p:style>
      </p:sp>
      <p:sp>
        <p:nvSpPr>
          <p:cNvPr id="563" name="TextShape 89"/>
          <p:cNvSpPr txBox="1"/>
          <p:nvPr/>
        </p:nvSpPr>
        <p:spPr>
          <a:xfrm>
            <a:off x="1296000" y="4212000"/>
            <a:ext cx="1944000" cy="598320"/>
          </a:xfrm>
          <a:prstGeom prst="rect">
            <a:avLst/>
          </a:prstGeom>
          <a:noFill/>
          <a:ln>
            <a:noFill/>
          </a:ln>
        </p:spPr>
        <p:txBody>
          <a:bodyPr lIns="90000" tIns="45000" rIns="90000" bIns="45000"/>
          <a:lstStyle/>
          <a:p>
            <a:r>
              <a:rPr lang="en-US" sz="1050" b="0" strike="noStrike" spc="-1" dirty="0" err="1">
                <a:solidFill>
                  <a:schemeClr val="bg1"/>
                </a:solidFill>
                <a:latin typeface="Arial"/>
              </a:rPr>
              <a:t>实现开放封闭原则，</a:t>
            </a:r>
            <a:r>
              <a:rPr lang="en-US" sz="1050" b="0" strike="noStrike" spc="-1" dirty="0" err="1">
                <a:solidFill>
                  <a:schemeClr val="bg1"/>
                </a:solidFill>
                <a:latin typeface="Arial"/>
                <a:ea typeface="文泉驿微米黑"/>
              </a:rPr>
              <a:t>需要对系统进行抽象化设计，抽象化是开闭原则的关键</a:t>
            </a:r>
            <a:endParaRPr lang="en-US" sz="1050" b="0" strike="noStrike" spc="-1" dirty="0">
              <a:solidFill>
                <a:schemeClr val="bg1"/>
              </a:solidFill>
              <a:latin typeface="Arial"/>
            </a:endParaRPr>
          </a:p>
        </p:txBody>
      </p:sp>
      <p:sp>
        <p:nvSpPr>
          <p:cNvPr id="564" name="Line 90"/>
          <p:cNvSpPr/>
          <p:nvPr/>
        </p:nvSpPr>
        <p:spPr>
          <a:xfrm flipV="1">
            <a:off x="2160000" y="3816000"/>
            <a:ext cx="0" cy="392400"/>
          </a:xfrm>
          <a:prstGeom prst="line">
            <a:avLst/>
          </a:prstGeom>
          <a:ln>
            <a:solidFill>
              <a:srgbClr val="ED1C24"/>
            </a:solidFill>
            <a:tailEnd type="triangle" w="med" len="med"/>
          </a:ln>
        </p:spPr>
        <p:style>
          <a:lnRef idx="0">
            <a:scrgbClr r="0" g="0" b="0"/>
          </a:lnRef>
          <a:fillRef idx="0">
            <a:scrgbClr r="0" g="0" b="0"/>
          </a:fillRef>
          <a:effectRef idx="0">
            <a:scrgbClr r="0" g="0" b="0"/>
          </a:effectRef>
          <a:fontRef idx="minor"/>
        </p:style>
      </p:sp>
      <p:sp>
        <p:nvSpPr>
          <p:cNvPr id="565" name="Line 91"/>
          <p:cNvSpPr/>
          <p:nvPr/>
        </p:nvSpPr>
        <p:spPr>
          <a:xfrm>
            <a:off x="5760000" y="2232000"/>
            <a:ext cx="0" cy="2540880"/>
          </a:xfrm>
          <a:prstGeom prst="line">
            <a:avLst/>
          </a:prstGeom>
          <a:ln w="9360">
            <a:solidFill>
              <a:schemeClr val="bg1"/>
            </a:solidFill>
            <a:bevel/>
          </a:ln>
        </p:spPr>
        <p:style>
          <a:lnRef idx="0">
            <a:scrgbClr r="0" g="0" b="0"/>
          </a:lnRef>
          <a:fillRef idx="0">
            <a:scrgbClr r="0" g="0" b="0"/>
          </a:fillRef>
          <a:effectRef idx="0">
            <a:scrgbClr r="0" g="0" b="0"/>
          </a:effectRef>
          <a:fontRef idx="minor"/>
        </p:style>
      </p:sp>
      <p:sp>
        <p:nvSpPr>
          <p:cNvPr id="566" name="TextShape 92"/>
          <p:cNvSpPr txBox="1"/>
          <p:nvPr/>
        </p:nvSpPr>
        <p:spPr>
          <a:xfrm>
            <a:off x="3600000" y="4405680"/>
            <a:ext cx="2016000" cy="598320"/>
          </a:xfrm>
          <a:prstGeom prst="rect">
            <a:avLst/>
          </a:prstGeom>
          <a:noFill/>
          <a:ln>
            <a:noFill/>
          </a:ln>
        </p:spPr>
        <p:txBody>
          <a:bodyPr lIns="90000" tIns="45000" rIns="90000" bIns="45000"/>
          <a:lstStyle/>
          <a:p>
            <a:r>
              <a:rPr lang="en-US" sz="1050" b="0" strike="noStrike" spc="-1" dirty="0" err="1">
                <a:solidFill>
                  <a:schemeClr val="bg1"/>
                </a:solidFill>
                <a:latin typeface="文泉驿微米黑"/>
                <a:ea typeface="文泉驿微米黑"/>
              </a:rPr>
              <a:t>一个具体类应当只实现抽象类中声明过的方法，而不应该给出多余的方法</a:t>
            </a:r>
            <a:endParaRPr lang="en-US" sz="1050" b="0" strike="noStrike" spc="-1" dirty="0">
              <a:solidFill>
                <a:schemeClr val="bg1"/>
              </a:solidFill>
              <a:latin typeface="文泉驿微米黑"/>
              <a:ea typeface="文泉驿微米黑"/>
            </a:endParaRPr>
          </a:p>
        </p:txBody>
      </p:sp>
      <p:sp>
        <p:nvSpPr>
          <p:cNvPr id="567" name="Line 93"/>
          <p:cNvSpPr/>
          <p:nvPr/>
        </p:nvSpPr>
        <p:spPr>
          <a:xfrm flipV="1">
            <a:off x="4608000" y="4013280"/>
            <a:ext cx="0" cy="392400"/>
          </a:xfrm>
          <a:prstGeom prst="line">
            <a:avLst/>
          </a:prstGeom>
          <a:ln>
            <a:solidFill>
              <a:srgbClr val="ED1C24"/>
            </a:solidFill>
            <a:tailEnd type="triangle" w="med" len="med"/>
          </a:ln>
        </p:spPr>
        <p:style>
          <a:lnRef idx="0">
            <a:scrgbClr r="0" g="0" b="0"/>
          </a:lnRef>
          <a:fillRef idx="0">
            <a:scrgbClr r="0" g="0" b="0"/>
          </a:fillRef>
          <a:effectRef idx="0">
            <a:scrgbClr r="0" g="0" b="0"/>
          </a:effectRef>
          <a:fontRef idx="minor"/>
        </p:style>
      </p:sp>
    </p:spTree>
  </p:cSld>
  <p:clrMapOvr>
    <a:masterClrMapping/>
  </p:clrMapOvr>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53" presetClass="entr" fill="hold" nodeType="clickEffect">
                                  <p:childTnLst>
                                    <p:set>
                                      <p:cBhvr>
                                        <p:cTn id="6" dur="1" fill="hold">
                                          <p:stCondLst>
                                            <p:cond delay="0"/>
                                          </p:stCondLst>
                                        </p:cTn>
                                        <p:tgtEl>
                                          <p:spTgt spid="475"/>
                                        </p:tgtEl>
                                        <p:attrNameLst>
                                          <p:attrName>style.visibility</p:attrName>
                                        </p:attrNameLst>
                                      </p:cBhvr>
                                      <p:to>
                                        <p:strVal val="visible"/>
                                      </p:to>
                                    </p:set>
                                    <p:anim calcmode="lin" valueType="num">
                                      <p:cBhvr additive="repl">
                                        <p:cTn id="7" dur="500" fill="hold"/>
                                        <p:tgtEl>
                                          <p:spTgt spid="475"/>
                                        </p:tgtEl>
                                        <p:attrNameLst>
                                          <p:attrName>ppt_w</p:attrName>
                                        </p:attrNameLst>
                                      </p:cBhvr>
                                      <p:tavLst>
                                        <p:tav tm="0">
                                          <p:val>
                                            <p:fltVal val="0"/>
                                          </p:val>
                                        </p:tav>
                                        <p:tav tm="100000">
                                          <p:val>
                                            <p:strVal val="#ppt_w"/>
                                          </p:val>
                                        </p:tav>
                                      </p:tavLst>
                                    </p:anim>
                                    <p:anim calcmode="lin" valueType="num">
                                      <p:cBhvr additive="repl">
                                        <p:cTn id="8" dur="500" fill="hold"/>
                                        <p:tgtEl>
                                          <p:spTgt spid="475"/>
                                        </p:tgtEl>
                                        <p:attrNameLst>
                                          <p:attrName>ppt_h</p:attrName>
                                        </p:attrNameLst>
                                      </p:cBhvr>
                                      <p:tavLst>
                                        <p:tav tm="0">
                                          <p:val>
                                            <p:fltVal val="0"/>
                                          </p:val>
                                        </p:tav>
                                        <p:tav tm="100000">
                                          <p:val>
                                            <p:strVal val="#ppt_h"/>
                                          </p:val>
                                        </p:tav>
                                      </p:tavLst>
                                    </p:anim>
                                    <p:animEffect transition="in" filter="fade">
                                      <p:cBhvr additive="repl">
                                        <p:cTn id="9" dur="500"/>
                                        <p:tgtEl>
                                          <p:spTgt spid="475"/>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childTnLst>
                                    <p:set>
                                      <p:cBhvr>
                                        <p:cTn id="13" dur="1" fill="hold">
                                          <p:stCondLst>
                                            <p:cond delay="0"/>
                                          </p:stCondLst>
                                        </p:cTn>
                                        <p:tgtEl>
                                          <p:spTgt spid="543"/>
                                        </p:tgtEl>
                                        <p:attrNameLst>
                                          <p:attrName>style.visibility</p:attrName>
                                        </p:attrNameLst>
                                      </p:cBhvr>
                                      <p:to>
                                        <p:strVal val="visible"/>
                                      </p:to>
                                    </p:set>
                                    <p:animEffect transition="in" filter="wipe(left)">
                                      <p:cBhvr additive="repl">
                                        <p:cTn id="14" dur="500"/>
                                        <p:tgtEl>
                                          <p:spTgt spid="543"/>
                                        </p:tgtEl>
                                      </p:cBhvr>
                                    </p:animEffect>
                                  </p:childTnLst>
                                </p:cTn>
                              </p:par>
                            </p:childTnLst>
                          </p:cTn>
                        </p:par>
                        <p:par>
                          <p:cTn id="15" fill="hold">
                            <p:stCondLst>
                              <p:cond delay="0"/>
                            </p:stCondLst>
                            <p:childTnLst>
                              <p:par>
                                <p:cTn id="16" presetID="2" presetClass="entr" presetSubtype="4" fill="hold" nodeType="afterEffect">
                                  <p:childTnLst>
                                    <p:set>
                                      <p:cBhvr>
                                        <p:cTn id="17" dur="1" fill="hold">
                                          <p:stCondLst>
                                            <p:cond delay="0"/>
                                          </p:stCondLst>
                                        </p:cTn>
                                        <p:tgtEl>
                                          <p:spTgt spid="549"/>
                                        </p:tgtEl>
                                        <p:attrNameLst>
                                          <p:attrName>style.visibility</p:attrName>
                                        </p:attrNameLst>
                                      </p:cBhvr>
                                      <p:to>
                                        <p:strVal val="visible"/>
                                      </p:to>
                                    </p:set>
                                    <p:anim calcmode="lin" valueType="num">
                                      <p:cBhvr additive="repl">
                                        <p:cTn id="18" dur="500" fill="hold"/>
                                        <p:tgtEl>
                                          <p:spTgt spid="549"/>
                                        </p:tgtEl>
                                        <p:attrNameLst>
                                          <p:attrName>ppt_x</p:attrName>
                                        </p:attrNameLst>
                                      </p:cBhvr>
                                      <p:tavLst>
                                        <p:tav tm="0">
                                          <p:val>
                                            <p:strVal val="#ppt_x"/>
                                          </p:val>
                                        </p:tav>
                                        <p:tav tm="100000">
                                          <p:val>
                                            <p:strVal val="#ppt_x"/>
                                          </p:val>
                                        </p:tav>
                                      </p:tavLst>
                                    </p:anim>
                                    <p:anim calcmode="lin" valueType="num">
                                      <p:cBhvr additive="repl">
                                        <p:cTn id="19" dur="500" fill="hold"/>
                                        <p:tgtEl>
                                          <p:spTgt spid="549"/>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childTnLst>
                                    <p:set>
                                      <p:cBhvr>
                                        <p:cTn id="21" dur="1" fill="hold">
                                          <p:stCondLst>
                                            <p:cond delay="0"/>
                                          </p:stCondLst>
                                        </p:cTn>
                                        <p:tgtEl>
                                          <p:spTgt spid="553"/>
                                        </p:tgtEl>
                                        <p:attrNameLst>
                                          <p:attrName>style.visibility</p:attrName>
                                        </p:attrNameLst>
                                      </p:cBhvr>
                                      <p:to>
                                        <p:strVal val="visible"/>
                                      </p:to>
                                    </p:set>
                                    <p:anim calcmode="lin" valueType="num">
                                      <p:cBhvr additive="repl">
                                        <p:cTn id="22" dur="500" fill="hold"/>
                                        <p:tgtEl>
                                          <p:spTgt spid="553"/>
                                        </p:tgtEl>
                                        <p:attrNameLst>
                                          <p:attrName>ppt_x</p:attrName>
                                        </p:attrNameLst>
                                      </p:cBhvr>
                                      <p:tavLst>
                                        <p:tav tm="0">
                                          <p:val>
                                            <p:strVal val="#ppt_x"/>
                                          </p:val>
                                        </p:tav>
                                        <p:tav tm="100000">
                                          <p:val>
                                            <p:strVal val="#ppt_x"/>
                                          </p:val>
                                        </p:tav>
                                      </p:tavLst>
                                    </p:anim>
                                    <p:anim calcmode="lin" valueType="num">
                                      <p:cBhvr additive="repl">
                                        <p:cTn id="23" dur="500" fill="hold"/>
                                        <p:tgtEl>
                                          <p:spTgt spid="553"/>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childTnLst>
                                    <p:set>
                                      <p:cBhvr>
                                        <p:cTn id="25" dur="1" fill="hold">
                                          <p:stCondLst>
                                            <p:cond delay="0"/>
                                          </p:stCondLst>
                                        </p:cTn>
                                        <p:tgtEl>
                                          <p:spTgt spid="544"/>
                                        </p:tgtEl>
                                        <p:attrNameLst>
                                          <p:attrName>style.visibility</p:attrName>
                                        </p:attrNameLst>
                                      </p:cBhvr>
                                      <p:to>
                                        <p:strVal val="visible"/>
                                      </p:to>
                                    </p:set>
                                    <p:anim calcmode="lin" valueType="num">
                                      <p:cBhvr additive="repl">
                                        <p:cTn id="26" dur="500" fill="hold"/>
                                        <p:tgtEl>
                                          <p:spTgt spid="544"/>
                                        </p:tgtEl>
                                        <p:attrNameLst>
                                          <p:attrName>ppt_x</p:attrName>
                                        </p:attrNameLst>
                                      </p:cBhvr>
                                      <p:tavLst>
                                        <p:tav tm="0">
                                          <p:val>
                                            <p:strVal val="#ppt_x"/>
                                          </p:val>
                                        </p:tav>
                                        <p:tav tm="100000">
                                          <p:val>
                                            <p:strVal val="#ppt_x"/>
                                          </p:val>
                                        </p:tav>
                                      </p:tavLst>
                                    </p:anim>
                                    <p:anim calcmode="lin" valueType="num">
                                      <p:cBhvr additive="repl">
                                        <p:cTn id="27" dur="500" fill="hold"/>
                                        <p:tgtEl>
                                          <p:spTgt spid="544"/>
                                        </p:tgtEl>
                                        <p:attrNameLst>
                                          <p:attrName>ppt_y</p:attrName>
                                        </p:attrNameLst>
                                      </p:cBhvr>
                                      <p:tavLst>
                                        <p:tav tm="0">
                                          <p:val>
                                            <p:strVal val="1+#ppt_h/2"/>
                                          </p:val>
                                        </p:tav>
                                        <p:tav tm="100000">
                                          <p:val>
                                            <p:strVal val="#ppt_y"/>
                                          </p:val>
                                        </p:tav>
                                      </p:tavLst>
                                    </p:anim>
                                  </p:childTnLst>
                                </p:cTn>
                              </p:par>
                            </p:childTnLst>
                          </p:cTn>
                        </p:par>
                        <p:par>
                          <p:cTn id="28" fill="hold">
                            <p:stCondLst>
                              <p:cond delay="0"/>
                            </p:stCondLst>
                            <p:childTnLst>
                              <p:par>
                                <p:cTn id="29" presetID="2" presetClass="entr" presetSubtype="1" fill="hold" nodeType="afterEffect">
                                  <p:childTnLst>
                                    <p:set>
                                      <p:cBhvr>
                                        <p:cTn id="30" dur="1" fill="hold">
                                          <p:stCondLst>
                                            <p:cond delay="0"/>
                                          </p:stCondLst>
                                        </p:cTn>
                                        <p:tgtEl>
                                          <p:spTgt spid="560"/>
                                        </p:tgtEl>
                                        <p:attrNameLst>
                                          <p:attrName>style.visibility</p:attrName>
                                        </p:attrNameLst>
                                      </p:cBhvr>
                                      <p:to>
                                        <p:strVal val="visible"/>
                                      </p:to>
                                    </p:set>
                                    <p:anim calcmode="lin" valueType="num">
                                      <p:cBhvr additive="repl">
                                        <p:cTn id="31" dur="500" fill="hold"/>
                                        <p:tgtEl>
                                          <p:spTgt spid="560"/>
                                        </p:tgtEl>
                                        <p:attrNameLst>
                                          <p:attrName>ppt_x</p:attrName>
                                        </p:attrNameLst>
                                      </p:cBhvr>
                                      <p:tavLst>
                                        <p:tav tm="0">
                                          <p:val>
                                            <p:strVal val="#ppt_x"/>
                                          </p:val>
                                        </p:tav>
                                        <p:tav tm="100000">
                                          <p:val>
                                            <p:strVal val="#ppt_x"/>
                                          </p:val>
                                        </p:tav>
                                      </p:tavLst>
                                    </p:anim>
                                    <p:anim calcmode="lin" valueType="num">
                                      <p:cBhvr additive="repl">
                                        <p:cTn id="32" dur="500" fill="hold"/>
                                        <p:tgtEl>
                                          <p:spTgt spid="560"/>
                                        </p:tgtEl>
                                        <p:attrNameLst>
                                          <p:attrName>ppt_y</p:attrName>
                                        </p:attrNameLst>
                                      </p:cBhvr>
                                      <p:tavLst>
                                        <p:tav tm="0">
                                          <p:val>
                                            <p:strVal val="0-#ppt_h/2"/>
                                          </p:val>
                                        </p:tav>
                                        <p:tav tm="100000">
                                          <p:val>
                                            <p:strVal val="#ppt_y"/>
                                          </p:val>
                                        </p:tav>
                                      </p:tavLst>
                                    </p:anim>
                                  </p:childTnLst>
                                </p:cTn>
                              </p:par>
                            </p:childTnLst>
                          </p:cTn>
                        </p:par>
                        <p:par>
                          <p:cTn id="33" fill="hold">
                            <p:stCondLst>
                              <p:cond delay="0"/>
                            </p:stCondLst>
                            <p:childTnLst>
                              <p:par>
                                <p:cTn id="34" presetID="2" presetClass="entr" presetSubtype="4" fill="hold" nodeType="afterEffect">
                                  <p:childTnLst>
                                    <p:set>
                                      <p:cBhvr>
                                        <p:cTn id="35" dur="1" fill="hold">
                                          <p:stCondLst>
                                            <p:cond delay="0"/>
                                          </p:stCondLst>
                                        </p:cTn>
                                        <p:tgtEl>
                                          <p:spTgt spid="558"/>
                                        </p:tgtEl>
                                        <p:attrNameLst>
                                          <p:attrName>style.visibility</p:attrName>
                                        </p:attrNameLst>
                                      </p:cBhvr>
                                      <p:to>
                                        <p:strVal val="visible"/>
                                      </p:to>
                                    </p:set>
                                    <p:anim calcmode="lin" valueType="num">
                                      <p:cBhvr additive="repl">
                                        <p:cTn id="36" dur="500" fill="hold"/>
                                        <p:tgtEl>
                                          <p:spTgt spid="558"/>
                                        </p:tgtEl>
                                        <p:attrNameLst>
                                          <p:attrName>ppt_x</p:attrName>
                                        </p:attrNameLst>
                                      </p:cBhvr>
                                      <p:tavLst>
                                        <p:tav tm="0">
                                          <p:val>
                                            <p:strVal val="#ppt_x"/>
                                          </p:val>
                                        </p:tav>
                                        <p:tav tm="100000">
                                          <p:val>
                                            <p:strVal val="#ppt_x"/>
                                          </p:val>
                                        </p:tav>
                                      </p:tavLst>
                                    </p:anim>
                                    <p:anim calcmode="lin" valueType="num">
                                      <p:cBhvr additive="repl">
                                        <p:cTn id="37" dur="500" fill="hold"/>
                                        <p:tgtEl>
                                          <p:spTgt spid="558"/>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childTnLst>
                                    <p:set>
                                      <p:cBhvr>
                                        <p:cTn id="39" dur="1" fill="hold">
                                          <p:stCondLst>
                                            <p:cond delay="0"/>
                                          </p:stCondLst>
                                        </p:cTn>
                                        <p:tgtEl>
                                          <p:spTgt spid="557"/>
                                        </p:tgtEl>
                                        <p:attrNameLst>
                                          <p:attrName>style.visibility</p:attrName>
                                        </p:attrNameLst>
                                      </p:cBhvr>
                                      <p:to>
                                        <p:strVal val="visible"/>
                                      </p:to>
                                    </p:set>
                                    <p:anim calcmode="lin" valueType="num">
                                      <p:cBhvr additive="repl">
                                        <p:cTn id="40" dur="500" fill="hold"/>
                                        <p:tgtEl>
                                          <p:spTgt spid="557"/>
                                        </p:tgtEl>
                                        <p:attrNameLst>
                                          <p:attrName>ppt_x</p:attrName>
                                        </p:attrNameLst>
                                      </p:cBhvr>
                                      <p:tavLst>
                                        <p:tav tm="0">
                                          <p:val>
                                            <p:strVal val="#ppt_x"/>
                                          </p:val>
                                        </p:tav>
                                        <p:tav tm="100000">
                                          <p:val>
                                            <p:strVal val="#ppt_x"/>
                                          </p:val>
                                        </p:tav>
                                      </p:tavLst>
                                    </p:anim>
                                    <p:anim calcmode="lin" valueType="num">
                                      <p:cBhvr additive="repl">
                                        <p:cTn id="41" dur="500" fill="hold"/>
                                        <p:tgtEl>
                                          <p:spTgt spid="557"/>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childTnLst>
                                    <p:set>
                                      <p:cBhvr>
                                        <p:cTn id="43" dur="1" fill="hold">
                                          <p:stCondLst>
                                            <p:cond delay="0"/>
                                          </p:stCondLst>
                                        </p:cTn>
                                        <p:tgtEl>
                                          <p:spTgt spid="559"/>
                                        </p:tgtEl>
                                        <p:attrNameLst>
                                          <p:attrName>style.visibility</p:attrName>
                                        </p:attrNameLst>
                                      </p:cBhvr>
                                      <p:to>
                                        <p:strVal val="visible"/>
                                      </p:to>
                                    </p:set>
                                    <p:anim calcmode="lin" valueType="num">
                                      <p:cBhvr additive="repl">
                                        <p:cTn id="44" dur="500" fill="hold"/>
                                        <p:tgtEl>
                                          <p:spTgt spid="559"/>
                                        </p:tgtEl>
                                        <p:attrNameLst>
                                          <p:attrName>ppt_x</p:attrName>
                                        </p:attrNameLst>
                                      </p:cBhvr>
                                      <p:tavLst>
                                        <p:tav tm="0">
                                          <p:val>
                                            <p:strVal val="#ppt_x"/>
                                          </p:val>
                                        </p:tav>
                                        <p:tav tm="100000">
                                          <p:val>
                                            <p:strVal val="#ppt_x"/>
                                          </p:val>
                                        </p:tav>
                                      </p:tavLst>
                                    </p:anim>
                                    <p:anim calcmode="lin" valueType="num">
                                      <p:cBhvr additive="repl">
                                        <p:cTn id="45" dur="500" fill="hold"/>
                                        <p:tgtEl>
                                          <p:spTgt spid="5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37" y="1"/>
            <a:ext cx="9215178" cy="5200022"/>
            <a:chOff x="-716" y="-1"/>
            <a:chExt cx="12286904" cy="6933363"/>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269037" cy="6933363"/>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 y="0"/>
              <a:ext cx="12286904" cy="6910571"/>
            </a:xfrm>
            <a:prstGeom prst="rect">
              <a:avLst/>
            </a:prstGeom>
          </p:spPr>
        </p:pic>
      </p:grpSp>
      <p:grpSp>
        <p:nvGrpSpPr>
          <p:cNvPr id="7" name="组合 6"/>
          <p:cNvGrpSpPr/>
          <p:nvPr/>
        </p:nvGrpSpPr>
        <p:grpSpPr>
          <a:xfrm>
            <a:off x="1129523" y="3258033"/>
            <a:ext cx="1181727" cy="1180618"/>
            <a:chOff x="1308745" y="2394284"/>
            <a:chExt cx="2326780" cy="2324596"/>
          </a:xfrm>
        </p:grpSpPr>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00162" y="2491188"/>
              <a:ext cx="2143001" cy="2140801"/>
            </a:xfrm>
            <a:prstGeom prst="rect">
              <a:avLst/>
            </a:prstGeom>
          </p:spPr>
        </p:pic>
        <p:grpSp>
          <p:nvGrpSpPr>
            <p:cNvPr id="9" name="组合 8"/>
            <p:cNvGrpSpPr/>
            <p:nvPr/>
          </p:nvGrpSpPr>
          <p:grpSpPr>
            <a:xfrm>
              <a:off x="1308745" y="2394284"/>
              <a:ext cx="2326780" cy="2324596"/>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grpSp>
        <p:nvGrpSpPr>
          <p:cNvPr id="72" name="组合 71"/>
          <p:cNvGrpSpPr/>
          <p:nvPr/>
        </p:nvGrpSpPr>
        <p:grpSpPr>
          <a:xfrm>
            <a:off x="5781676" y="-1162247"/>
            <a:ext cx="5058729" cy="5053979"/>
            <a:chOff x="1308745" y="2394284"/>
            <a:chExt cx="2326780" cy="2324596"/>
          </a:xfrm>
        </p:grpSpPr>
        <p:pic>
          <p:nvPicPr>
            <p:cNvPr id="73" name="图片 7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00162" y="2491188"/>
              <a:ext cx="2143001" cy="2140801"/>
            </a:xfrm>
            <a:prstGeom prst="rect">
              <a:avLst/>
            </a:prstGeom>
          </p:spPr>
        </p:pic>
        <p:grpSp>
          <p:nvGrpSpPr>
            <p:cNvPr id="74" name="组合 73"/>
            <p:cNvGrpSpPr/>
            <p:nvPr/>
          </p:nvGrpSpPr>
          <p:grpSpPr>
            <a:xfrm>
              <a:off x="1308745" y="2394284"/>
              <a:ext cx="2326780" cy="2324596"/>
              <a:chOff x="2433048" y="1083945"/>
              <a:chExt cx="5333787" cy="5328780"/>
            </a:xfrm>
          </p:grpSpPr>
          <p:sp>
            <p:nvSpPr>
              <p:cNvPr id="75" name="十六角星 74"/>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76" name="组合 75"/>
              <p:cNvGrpSpPr/>
              <p:nvPr/>
            </p:nvGrpSpPr>
            <p:grpSpPr>
              <a:xfrm>
                <a:off x="2433048" y="1083945"/>
                <a:ext cx="5333787" cy="5328780"/>
                <a:chOff x="2280648" y="931545"/>
                <a:chExt cx="5333787" cy="5328780"/>
              </a:xfrm>
            </p:grpSpPr>
            <p:sp>
              <p:nvSpPr>
                <p:cNvPr id="113" name="椭圆 112"/>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4" name="椭圆 113"/>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5" name="椭圆 114"/>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6" name="椭圆 115"/>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7" name="椭圆 116"/>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8" name="椭圆 117"/>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9" name="椭圆 118"/>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0" name="椭圆 119"/>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1" name="椭圆 120"/>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2" name="椭圆 121"/>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3" name="椭圆 122"/>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4" name="椭圆 123"/>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5" name="椭圆 124"/>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6" name="椭圆 125"/>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7" name="椭圆 126"/>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8" name="椭圆 127"/>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9" name="椭圆 128"/>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0" name="椭圆 129"/>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1" name="椭圆 130"/>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2" name="椭圆 131"/>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3" name="椭圆 132"/>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4" name="椭圆 133"/>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5" name="椭圆 134"/>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6" name="椭圆 135"/>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77" name="直接连接符 76"/>
              <p:cNvCxnSpPr>
                <a:stCxn id="114" idx="4"/>
                <a:endCxn id="132"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113" idx="5"/>
                <a:endCxn id="132"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130" idx="0"/>
                <a:endCxn id="113"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135" idx="3"/>
                <a:endCxn id="128"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118"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130" idx="6"/>
                <a:endCxn id="129"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129" idx="0"/>
                <a:endCxn id="132"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121" idx="7"/>
                <a:endCxn id="130"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a:stCxn id="130" idx="5"/>
                <a:endCxn id="134"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132" idx="7"/>
                <a:endCxn id="115"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132" idx="6"/>
                <a:endCxn id="116"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30" idx="7"/>
                <a:endCxn id="132"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132" idx="5"/>
                <a:endCxn id="131"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129" idx="6"/>
                <a:endCxn id="131"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131" idx="3"/>
                <a:endCxn id="135"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131" idx="0"/>
                <a:endCxn id="116"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131" idx="5"/>
                <a:endCxn id="136"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136" idx="0"/>
                <a:endCxn id="116"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136" idx="7"/>
                <a:endCxn id="119"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123" idx="1"/>
                <a:endCxn id="136"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129" idx="4"/>
                <a:endCxn id="135"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134" idx="5"/>
                <a:endCxn id="135"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121" idx="5"/>
                <a:endCxn id="133"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133" idx="7"/>
                <a:endCxn id="134"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133" idx="0"/>
                <a:endCxn id="130"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130" idx="1"/>
                <a:endCxn id="117"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124" idx="0"/>
                <a:endCxn id="136"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136" idx="3"/>
                <a:endCxn id="135"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135" idx="6"/>
                <a:endCxn id="124"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135" idx="5"/>
                <a:endCxn id="127"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134" idx="0"/>
                <a:endCxn id="129"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133" idx="6"/>
                <a:endCxn id="135"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122" idx="6"/>
                <a:endCxn id="133"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125" idx="7"/>
                <a:endCxn id="133"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126" idx="0"/>
                <a:endCxn id="133"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126" idx="7"/>
                <a:endCxn id="135"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137" name="文本框 136"/>
          <p:cNvSpPr txBox="1"/>
          <p:nvPr/>
        </p:nvSpPr>
        <p:spPr>
          <a:xfrm>
            <a:off x="3564468" y="311227"/>
            <a:ext cx="1999576" cy="3597908"/>
          </a:xfrm>
          <a:prstGeom prst="rect">
            <a:avLst/>
          </a:prstGeom>
          <a:noFill/>
        </p:spPr>
        <p:txBody>
          <a:bodyPr wrap="square" rtlCol="0">
            <a:spAutoFit/>
          </a:bodyPr>
          <a:lstStyle/>
          <a:p>
            <a:pPr algn="ctr">
              <a:lnSpc>
                <a:spcPct val="150000"/>
              </a:lnSpc>
            </a:pPr>
            <a:r>
              <a:rPr lang="en-US" altLang="zh-CN" sz="17999" b="1" dirty="0">
                <a:solidFill>
                  <a:srgbClr val="9D8199">
                    <a:alpha val="60000"/>
                  </a:srgbClr>
                </a:solidFill>
                <a:latin typeface="方正兰亭粗黑简体" panose="02000000000000000000" pitchFamily="2" charset="-122"/>
                <a:ea typeface="方正兰亭粗黑简体" panose="02000000000000000000" pitchFamily="2" charset="-122"/>
              </a:rPr>
              <a:t>5</a:t>
            </a:r>
          </a:p>
        </p:txBody>
      </p:sp>
      <p:sp>
        <p:nvSpPr>
          <p:cNvPr id="139" name="文本框 138"/>
          <p:cNvSpPr txBox="1"/>
          <p:nvPr/>
        </p:nvSpPr>
        <p:spPr>
          <a:xfrm>
            <a:off x="3276579" y="3449353"/>
            <a:ext cx="2664192" cy="743986"/>
          </a:xfrm>
          <a:prstGeom prst="rect">
            <a:avLst/>
          </a:prstGeom>
          <a:noFill/>
        </p:spPr>
        <p:txBody>
          <a:bodyPr wrap="square" rtlCol="0">
            <a:spAutoFit/>
          </a:bodyPr>
          <a:lstStyle/>
          <a:p>
            <a:pPr algn="ctr">
              <a:lnSpc>
                <a:spcPct val="150000"/>
              </a:lnSpc>
            </a:pPr>
            <a:r>
              <a:rPr lang="zh-CN" altLang="en-US" sz="3200" dirty="0">
                <a:solidFill>
                  <a:schemeClr val="bg1"/>
                </a:solidFill>
                <a:latin typeface="微软雅黑" panose="020B0503020204020204" pitchFamily="34" charset="-122"/>
                <a:ea typeface="微软雅黑" panose="020B0503020204020204" pitchFamily="34" charset="-122"/>
              </a:rPr>
              <a:t>总结</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
        <p:nvSpPr>
          <p:cNvPr id="140" name="等腰三角形 139"/>
          <p:cNvSpPr/>
          <p:nvPr/>
        </p:nvSpPr>
        <p:spPr>
          <a:xfrm rot="2134315">
            <a:off x="5998599" y="1614964"/>
            <a:ext cx="289510" cy="249578"/>
          </a:xfrm>
          <a:prstGeom prst="triangle">
            <a:avLst/>
          </a:prstGeom>
          <a:solidFill>
            <a:srgbClr val="663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41" name="等腰三角形 140"/>
          <p:cNvSpPr/>
          <p:nvPr/>
        </p:nvSpPr>
        <p:spPr>
          <a:xfrm rot="12600000">
            <a:off x="5197448" y="1171321"/>
            <a:ext cx="227683" cy="196278"/>
          </a:xfrm>
          <a:prstGeom prst="triangle">
            <a:avLst/>
          </a:prstGeom>
          <a:solidFill>
            <a:srgbClr val="A252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42" name="等腰三角形 141"/>
          <p:cNvSpPr/>
          <p:nvPr/>
        </p:nvSpPr>
        <p:spPr>
          <a:xfrm rot="460079">
            <a:off x="5608284" y="1067368"/>
            <a:ext cx="384542" cy="331501"/>
          </a:xfrm>
          <a:prstGeom prst="triangle">
            <a:avLst/>
          </a:prstGeom>
          <a:solidFill>
            <a:srgbClr val="8A3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Tree>
    <p:extLst>
      <p:ext uri="{BB962C8B-B14F-4D97-AF65-F5344CB8AC3E}">
        <p14:creationId xmlns:p14="http://schemas.microsoft.com/office/powerpoint/2010/main" val="26528355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p15="http://schemas.microsoft.com/office/powerpoint/2012/main" xmlns="">
      <p:transition spd="slow">
        <p:blinds dir="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9" fill="hold" grpId="0" nodeType="withEffect">
                                  <p:childTnLst>
                                    <p:set>
                                      <p:cBhvr>
                                        <p:cTn id="6" dur="1" fill="hold">
                                          <p:stCondLst>
                                            <p:cond delay="0"/>
                                          </p:stCondLst>
                                        </p:cTn>
                                        <p:tgtEl>
                                          <p:spTgt spid="142"/>
                                        </p:tgtEl>
                                        <p:attrNameLst>
                                          <p:attrName>style.visibility</p:attrName>
                                        </p:attrNameLst>
                                      </p:cBhvr>
                                      <p:to>
                                        <p:strVal val="visible"/>
                                      </p:to>
                                    </p:set>
                                    <p:anim calcmode="lin" valueType="num">
                                      <p:cBhvr additive="base">
                                        <p:cTn id="7" dur="1250" fill="hold"/>
                                        <p:tgtEl>
                                          <p:spTgt spid="142"/>
                                        </p:tgtEl>
                                        <p:attrNameLst>
                                          <p:attrName>ppt_x</p:attrName>
                                        </p:attrNameLst>
                                      </p:cBhvr>
                                      <p:tavLst>
                                        <p:tav tm="0">
                                          <p:val>
                                            <p:strVal val="0-#ppt_w/2"/>
                                          </p:val>
                                        </p:tav>
                                        <p:tav tm="100000">
                                          <p:val>
                                            <p:strVal val="#ppt_x"/>
                                          </p:val>
                                        </p:tav>
                                      </p:tavLst>
                                    </p:anim>
                                    <p:anim calcmode="lin" valueType="num">
                                      <p:cBhvr additive="base">
                                        <p:cTn id="8" dur="1250" fill="hold"/>
                                        <p:tgtEl>
                                          <p:spTgt spid="142"/>
                                        </p:tgtEl>
                                        <p:attrNameLst>
                                          <p:attrName>ppt_y</p:attrName>
                                        </p:attrNameLst>
                                      </p:cBhvr>
                                      <p:tavLst>
                                        <p:tav tm="0">
                                          <p:val>
                                            <p:strVal val="0-#ppt_h/2"/>
                                          </p:val>
                                        </p:tav>
                                        <p:tav tm="100000">
                                          <p:val>
                                            <p:strVal val="#ppt_y"/>
                                          </p:val>
                                        </p:tav>
                                      </p:tavLst>
                                    </p:anim>
                                  </p:childTnLst>
                                </p:cTn>
                              </p:par>
                              <p:par>
                                <p:cTn id="9" presetID="8" presetClass="emph" presetSubtype="0" fill="hold" grpId="1" nodeType="withEffect">
                                  <p:childTnLst>
                                    <p:animRot by="10800000">
                                      <p:cBhvr>
                                        <p:cTn id="10" dur="1250" fill="hold"/>
                                        <p:tgtEl>
                                          <p:spTgt spid="142"/>
                                        </p:tgtEl>
                                        <p:attrNameLst>
                                          <p:attrName>r</p:attrName>
                                        </p:attrNameLst>
                                      </p:cBhvr>
                                    </p:animRot>
                                  </p:childTnLst>
                                </p:cTn>
                              </p:par>
                              <p:par>
                                <p:cTn id="11" presetID="2" presetClass="entr" presetSubtype="9" fill="hold" grpId="0" nodeType="withEffect">
                                  <p:childTnLst>
                                    <p:set>
                                      <p:cBhvr>
                                        <p:cTn id="12" dur="1" fill="hold">
                                          <p:stCondLst>
                                            <p:cond delay="0"/>
                                          </p:stCondLst>
                                        </p:cTn>
                                        <p:tgtEl>
                                          <p:spTgt spid="140"/>
                                        </p:tgtEl>
                                        <p:attrNameLst>
                                          <p:attrName>style.visibility</p:attrName>
                                        </p:attrNameLst>
                                      </p:cBhvr>
                                      <p:to>
                                        <p:strVal val="visible"/>
                                      </p:to>
                                    </p:set>
                                    <p:anim calcmode="lin" valueType="num">
                                      <p:cBhvr additive="base">
                                        <p:cTn id="13" dur="1250" fill="hold"/>
                                        <p:tgtEl>
                                          <p:spTgt spid="140"/>
                                        </p:tgtEl>
                                        <p:attrNameLst>
                                          <p:attrName>ppt_x</p:attrName>
                                        </p:attrNameLst>
                                      </p:cBhvr>
                                      <p:tavLst>
                                        <p:tav tm="0">
                                          <p:val>
                                            <p:strVal val="0-#ppt_w/2"/>
                                          </p:val>
                                        </p:tav>
                                        <p:tav tm="100000">
                                          <p:val>
                                            <p:strVal val="#ppt_x"/>
                                          </p:val>
                                        </p:tav>
                                      </p:tavLst>
                                    </p:anim>
                                    <p:anim calcmode="lin" valueType="num">
                                      <p:cBhvr additive="base">
                                        <p:cTn id="14" dur="1250" fill="hold"/>
                                        <p:tgtEl>
                                          <p:spTgt spid="140"/>
                                        </p:tgtEl>
                                        <p:attrNameLst>
                                          <p:attrName>ppt_y</p:attrName>
                                        </p:attrNameLst>
                                      </p:cBhvr>
                                      <p:tavLst>
                                        <p:tav tm="0">
                                          <p:val>
                                            <p:strVal val="0-#ppt_h/2"/>
                                          </p:val>
                                        </p:tav>
                                        <p:tav tm="100000">
                                          <p:val>
                                            <p:strVal val="#ppt_y"/>
                                          </p:val>
                                        </p:tav>
                                      </p:tavLst>
                                    </p:anim>
                                  </p:childTnLst>
                                </p:cTn>
                              </p:par>
                              <p:par>
                                <p:cTn id="15" presetID="8" presetClass="emph" presetSubtype="0" fill="hold" grpId="1" nodeType="withEffect">
                                  <p:childTnLst>
                                    <p:animRot by="-10800000">
                                      <p:cBhvr>
                                        <p:cTn id="16" dur="1250" fill="hold"/>
                                        <p:tgtEl>
                                          <p:spTgt spid="140"/>
                                        </p:tgtEl>
                                        <p:attrNameLst>
                                          <p:attrName>r</p:attrName>
                                        </p:attrNameLst>
                                      </p:cBhvr>
                                    </p:animRot>
                                  </p:childTnLst>
                                </p:cTn>
                              </p:par>
                              <p:par>
                                <p:cTn id="17" presetID="2" presetClass="entr" presetSubtype="9" fill="hold" grpId="0" nodeType="withEffect">
                                  <p:childTnLst>
                                    <p:set>
                                      <p:cBhvr>
                                        <p:cTn id="18" dur="1" fill="hold">
                                          <p:stCondLst>
                                            <p:cond delay="0"/>
                                          </p:stCondLst>
                                        </p:cTn>
                                        <p:tgtEl>
                                          <p:spTgt spid="141"/>
                                        </p:tgtEl>
                                        <p:attrNameLst>
                                          <p:attrName>style.visibility</p:attrName>
                                        </p:attrNameLst>
                                      </p:cBhvr>
                                      <p:to>
                                        <p:strVal val="visible"/>
                                      </p:to>
                                    </p:set>
                                    <p:anim calcmode="lin" valueType="num">
                                      <p:cBhvr additive="base">
                                        <p:cTn id="19" dur="1250" fill="hold"/>
                                        <p:tgtEl>
                                          <p:spTgt spid="141"/>
                                        </p:tgtEl>
                                        <p:attrNameLst>
                                          <p:attrName>ppt_x</p:attrName>
                                        </p:attrNameLst>
                                      </p:cBhvr>
                                      <p:tavLst>
                                        <p:tav tm="0">
                                          <p:val>
                                            <p:strVal val="0-#ppt_w/2"/>
                                          </p:val>
                                        </p:tav>
                                        <p:tav tm="100000">
                                          <p:val>
                                            <p:strVal val="#ppt_x"/>
                                          </p:val>
                                        </p:tav>
                                      </p:tavLst>
                                    </p:anim>
                                    <p:anim calcmode="lin" valueType="num">
                                      <p:cBhvr additive="base">
                                        <p:cTn id="20" dur="1250" fill="hold"/>
                                        <p:tgtEl>
                                          <p:spTgt spid="141"/>
                                        </p:tgtEl>
                                        <p:attrNameLst>
                                          <p:attrName>ppt_y</p:attrName>
                                        </p:attrNameLst>
                                      </p:cBhvr>
                                      <p:tavLst>
                                        <p:tav tm="0">
                                          <p:val>
                                            <p:strVal val="0-#ppt_h/2"/>
                                          </p:val>
                                        </p:tav>
                                        <p:tav tm="100000">
                                          <p:val>
                                            <p:strVal val="#ppt_y"/>
                                          </p:val>
                                        </p:tav>
                                      </p:tavLst>
                                    </p:anim>
                                  </p:childTnLst>
                                </p:cTn>
                              </p:par>
                              <p:par>
                                <p:cTn id="21" presetID="8" presetClass="emph" presetSubtype="0" fill="hold" grpId="1" nodeType="withEffect">
                                  <p:childTnLst>
                                    <p:animRot by="10800000">
                                      <p:cBhvr>
                                        <p:cTn id="22" dur="1250" fill="hold"/>
                                        <p:tgtEl>
                                          <p:spTgt spid="141"/>
                                        </p:tgtEl>
                                        <p:attrNameLst>
                                          <p:attrName>r</p:attrName>
                                        </p:attrNameLst>
                                      </p:cBhvr>
                                    </p:animRot>
                                  </p:childTnLst>
                                </p:cTn>
                              </p:par>
                              <p:par>
                                <p:cTn id="23" presetID="53" presetClass="entr" presetSubtype="0" fill="hold" nodeType="withEffect">
                                  <p:childTnLst>
                                    <p:set>
                                      <p:cBhvr>
                                        <p:cTn id="24" dur="1" fill="hold">
                                          <p:stCondLst>
                                            <p:cond delay="0"/>
                                          </p:stCondLst>
                                        </p:cTn>
                                        <p:tgtEl>
                                          <p:spTgt spid="7"/>
                                        </p:tgtEl>
                                        <p:attrNameLst>
                                          <p:attrName>style.visibility</p:attrName>
                                        </p:attrNameLst>
                                      </p:cBhvr>
                                      <p:to>
                                        <p:strVal val="visible"/>
                                      </p:to>
                                    </p:set>
                                    <p:anim calcmode="lin" valueType="num">
                                      <p:cBhvr>
                                        <p:cTn id="25" dur="3000" fill="hold"/>
                                        <p:tgtEl>
                                          <p:spTgt spid="7"/>
                                        </p:tgtEl>
                                        <p:attrNameLst>
                                          <p:attrName>ppt_w</p:attrName>
                                        </p:attrNameLst>
                                      </p:cBhvr>
                                      <p:tavLst>
                                        <p:tav tm="0">
                                          <p:val>
                                            <p:fltVal val="0"/>
                                          </p:val>
                                        </p:tav>
                                        <p:tav tm="100000">
                                          <p:val>
                                            <p:strVal val="#ppt_w"/>
                                          </p:val>
                                        </p:tav>
                                      </p:tavLst>
                                    </p:anim>
                                    <p:anim calcmode="lin" valueType="num">
                                      <p:cBhvr>
                                        <p:cTn id="26" dur="3000" fill="hold"/>
                                        <p:tgtEl>
                                          <p:spTgt spid="7"/>
                                        </p:tgtEl>
                                        <p:attrNameLst>
                                          <p:attrName>ppt_h</p:attrName>
                                        </p:attrNameLst>
                                      </p:cBhvr>
                                      <p:tavLst>
                                        <p:tav tm="0">
                                          <p:val>
                                            <p:fltVal val="0"/>
                                          </p:val>
                                        </p:tav>
                                        <p:tav tm="100000">
                                          <p:val>
                                            <p:strVal val="#ppt_h"/>
                                          </p:val>
                                        </p:tav>
                                      </p:tavLst>
                                    </p:anim>
                                    <p:animEffect transition="in" filter="fade">
                                      <p:cBhvr>
                                        <p:cTn id="27" dur="3000"/>
                                        <p:tgtEl>
                                          <p:spTgt spid="7"/>
                                        </p:tgtEl>
                                      </p:cBhvr>
                                    </p:animEffect>
                                  </p:childTnLst>
                                </p:cTn>
                              </p:par>
                              <p:par>
                                <p:cTn id="28" presetID="8" presetClass="emph" presetSubtype="0" repeatCount="2000" fill="hold" nodeType="withEffect">
                                  <p:childTnLst>
                                    <p:animRot by="-21600000">
                                      <p:cBhvr>
                                        <p:cTn id="29" dur="3000" fill="hold"/>
                                        <p:tgtEl>
                                          <p:spTgt spid="7"/>
                                        </p:tgtEl>
                                        <p:attrNameLst>
                                          <p:attrName>r</p:attrName>
                                        </p:attrNameLst>
                                      </p:cBhvr>
                                    </p:animRot>
                                  </p:childTnLst>
                                </p:cTn>
                              </p:par>
                              <p:par>
                                <p:cTn id="30" presetID="53" presetClass="entr" presetSubtype="0" fill="hold" nodeType="withEffect">
                                  <p:childTnLst>
                                    <p:set>
                                      <p:cBhvr>
                                        <p:cTn id="31" dur="1" fill="hold">
                                          <p:stCondLst>
                                            <p:cond delay="0"/>
                                          </p:stCondLst>
                                        </p:cTn>
                                        <p:tgtEl>
                                          <p:spTgt spid="72"/>
                                        </p:tgtEl>
                                        <p:attrNameLst>
                                          <p:attrName>style.visibility</p:attrName>
                                        </p:attrNameLst>
                                      </p:cBhvr>
                                      <p:to>
                                        <p:strVal val="visible"/>
                                      </p:to>
                                    </p:set>
                                    <p:anim calcmode="lin" valueType="num">
                                      <p:cBhvr>
                                        <p:cTn id="32" dur="3000" fill="hold"/>
                                        <p:tgtEl>
                                          <p:spTgt spid="72"/>
                                        </p:tgtEl>
                                        <p:attrNameLst>
                                          <p:attrName>ppt_w</p:attrName>
                                        </p:attrNameLst>
                                      </p:cBhvr>
                                      <p:tavLst>
                                        <p:tav tm="0">
                                          <p:val>
                                            <p:fltVal val="0"/>
                                          </p:val>
                                        </p:tav>
                                        <p:tav tm="100000">
                                          <p:val>
                                            <p:strVal val="#ppt_w"/>
                                          </p:val>
                                        </p:tav>
                                      </p:tavLst>
                                    </p:anim>
                                    <p:anim calcmode="lin" valueType="num">
                                      <p:cBhvr>
                                        <p:cTn id="33" dur="3000" fill="hold"/>
                                        <p:tgtEl>
                                          <p:spTgt spid="72"/>
                                        </p:tgtEl>
                                        <p:attrNameLst>
                                          <p:attrName>ppt_h</p:attrName>
                                        </p:attrNameLst>
                                      </p:cBhvr>
                                      <p:tavLst>
                                        <p:tav tm="0">
                                          <p:val>
                                            <p:fltVal val="0"/>
                                          </p:val>
                                        </p:tav>
                                        <p:tav tm="100000">
                                          <p:val>
                                            <p:strVal val="#ppt_h"/>
                                          </p:val>
                                        </p:tav>
                                      </p:tavLst>
                                    </p:anim>
                                    <p:animEffect transition="in" filter="fade">
                                      <p:cBhvr>
                                        <p:cTn id="34" dur="3000"/>
                                        <p:tgtEl>
                                          <p:spTgt spid="72"/>
                                        </p:tgtEl>
                                      </p:cBhvr>
                                    </p:animEffect>
                                  </p:childTnLst>
                                </p:cTn>
                              </p:par>
                              <p:par>
                                <p:cTn id="35" presetID="8" presetClass="emph" presetSubtype="0" repeatCount="2000" fill="hold" nodeType="withEffect">
                                  <p:childTnLst>
                                    <p:animRot by="-21600000">
                                      <p:cBhvr>
                                        <p:cTn id="36" dur="3000" fill="hold"/>
                                        <p:tgtEl>
                                          <p:spTgt spid="72"/>
                                        </p:tgtEl>
                                        <p:attrNameLst>
                                          <p:attrName>r</p:attrName>
                                        </p:attrNameLst>
                                      </p:cBhvr>
                                    </p:animRot>
                                  </p:childTnLst>
                                </p:cTn>
                              </p:par>
                              <p:par>
                                <p:cTn id="37" presetID="2" presetClass="entr" presetSubtype="4" fill="hold" grpId="0" nodeType="withEffect">
                                  <p:childTnLst>
                                    <p:set>
                                      <p:cBhvr>
                                        <p:cTn id="38" dur="1" fill="hold">
                                          <p:stCondLst>
                                            <p:cond delay="0"/>
                                          </p:stCondLst>
                                        </p:cTn>
                                        <p:tgtEl>
                                          <p:spTgt spid="137"/>
                                        </p:tgtEl>
                                        <p:attrNameLst>
                                          <p:attrName>style.visibility</p:attrName>
                                        </p:attrNameLst>
                                      </p:cBhvr>
                                      <p:to>
                                        <p:strVal val="visible"/>
                                      </p:to>
                                    </p:set>
                                    <p:anim calcmode="lin" valueType="num">
                                      <p:cBhvr additive="base">
                                        <p:cTn id="39" dur="500" fill="hold"/>
                                        <p:tgtEl>
                                          <p:spTgt spid="137"/>
                                        </p:tgtEl>
                                        <p:attrNameLst>
                                          <p:attrName>ppt_x</p:attrName>
                                        </p:attrNameLst>
                                      </p:cBhvr>
                                      <p:tavLst>
                                        <p:tav tm="0">
                                          <p:val>
                                            <p:strVal val="#ppt_x"/>
                                          </p:val>
                                        </p:tav>
                                        <p:tav tm="100000">
                                          <p:val>
                                            <p:strVal val="#ppt_x"/>
                                          </p:val>
                                        </p:tav>
                                      </p:tavLst>
                                    </p:anim>
                                    <p:anim calcmode="lin" valueType="num">
                                      <p:cBhvr additive="base">
                                        <p:cTn id="40" dur="500" fill="hold"/>
                                        <p:tgtEl>
                                          <p:spTgt spid="137"/>
                                        </p:tgtEl>
                                        <p:attrNameLst>
                                          <p:attrName>ppt_y</p:attrName>
                                        </p:attrNameLst>
                                      </p:cBhvr>
                                      <p:tavLst>
                                        <p:tav tm="0">
                                          <p:val>
                                            <p:strVal val="1+#ppt_h/2"/>
                                          </p:val>
                                        </p:tav>
                                        <p:tav tm="100000">
                                          <p:val>
                                            <p:strVal val="#ppt_y"/>
                                          </p:val>
                                        </p:tav>
                                      </p:tavLst>
                                    </p:anim>
                                  </p:childTnLst>
                                </p:cTn>
                              </p:par>
                              <p:par>
                                <p:cTn id="41" presetID="47" presetClass="entr" presetSubtype="0" fill="hold" grpId="0" nodeType="withEffect">
                                  <p:iterate type="wd">
                                    <p:tmPct val="10000"/>
                                  </p:iterate>
                                  <p:childTnLst>
                                    <p:set>
                                      <p:cBhvr>
                                        <p:cTn id="42" dur="1" fill="hold">
                                          <p:stCondLst>
                                            <p:cond delay="0"/>
                                          </p:stCondLst>
                                        </p:cTn>
                                        <p:tgtEl>
                                          <p:spTgt spid="139"/>
                                        </p:tgtEl>
                                        <p:attrNameLst>
                                          <p:attrName>style.visibility</p:attrName>
                                        </p:attrNameLst>
                                      </p:cBhvr>
                                      <p:to>
                                        <p:strVal val="visible"/>
                                      </p:to>
                                    </p:set>
                                    <p:animEffect transition="in" filter="fade">
                                      <p:cBhvr>
                                        <p:cTn id="43" dur="500"/>
                                        <p:tgtEl>
                                          <p:spTgt spid="139"/>
                                        </p:tgtEl>
                                      </p:cBhvr>
                                    </p:animEffect>
                                    <p:anim calcmode="lin" valueType="num">
                                      <p:cBhvr>
                                        <p:cTn id="44" dur="500" fill="hold"/>
                                        <p:tgtEl>
                                          <p:spTgt spid="139"/>
                                        </p:tgtEl>
                                        <p:attrNameLst>
                                          <p:attrName>ppt_x</p:attrName>
                                        </p:attrNameLst>
                                      </p:cBhvr>
                                      <p:tavLst>
                                        <p:tav tm="0">
                                          <p:val>
                                            <p:strVal val="#ppt_x"/>
                                          </p:val>
                                        </p:tav>
                                        <p:tav tm="100000">
                                          <p:val>
                                            <p:strVal val="#ppt_x"/>
                                          </p:val>
                                        </p:tav>
                                      </p:tavLst>
                                    </p:anim>
                                    <p:anim calcmode="lin" valueType="num">
                                      <p:cBhvr>
                                        <p:cTn id="45" dur="500" fill="hold"/>
                                        <p:tgtEl>
                                          <p:spTgt spid="1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p:bldP spid="139" grpId="0"/>
      <p:bldP spid="140" grpId="0" animBg="1"/>
      <p:bldP spid="140" grpId="1" animBg="1"/>
      <p:bldP spid="141" grpId="0" animBg="1"/>
      <p:bldP spid="141" grpId="1" animBg="1"/>
      <p:bldP spid="142" grpId="0" animBg="1"/>
      <p:bldP spid="142"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5" name="组合 184">
            <a:extLst>
              <a:ext uri="{FF2B5EF4-FFF2-40B4-BE49-F238E27FC236}">
                <a16:creationId xmlns:a16="http://schemas.microsoft.com/office/drawing/2014/main" id="{A1FCB7FA-E53C-49C1-AA18-ED3F9873255A}"/>
              </a:ext>
            </a:extLst>
          </p:cNvPr>
          <p:cNvGrpSpPr/>
          <p:nvPr/>
        </p:nvGrpSpPr>
        <p:grpSpPr>
          <a:xfrm>
            <a:off x="5219090" y="1077838"/>
            <a:ext cx="4264903" cy="3455133"/>
            <a:chOff x="5411675" y="3028295"/>
            <a:chExt cx="1556657" cy="1252582"/>
          </a:xfrm>
        </p:grpSpPr>
        <p:grpSp>
          <p:nvGrpSpPr>
            <p:cNvPr id="186" name="组合 185">
              <a:extLst>
                <a:ext uri="{FF2B5EF4-FFF2-40B4-BE49-F238E27FC236}">
                  <a16:creationId xmlns:a16="http://schemas.microsoft.com/office/drawing/2014/main" id="{4403F7DB-ECED-44D3-A52D-904BAF2A0464}"/>
                </a:ext>
              </a:extLst>
            </p:cNvPr>
            <p:cNvGrpSpPr/>
            <p:nvPr/>
          </p:nvGrpSpPr>
          <p:grpSpPr>
            <a:xfrm>
              <a:off x="5594099" y="3028295"/>
              <a:ext cx="1253759" cy="1252582"/>
              <a:chOff x="6309221" y="788029"/>
              <a:chExt cx="2825105" cy="2822453"/>
            </a:xfrm>
          </p:grpSpPr>
          <p:sp>
            <p:nvSpPr>
              <p:cNvPr id="189" name="椭圆 188">
                <a:extLst>
                  <a:ext uri="{FF2B5EF4-FFF2-40B4-BE49-F238E27FC236}">
                    <a16:creationId xmlns:a16="http://schemas.microsoft.com/office/drawing/2014/main" id="{216FCD6E-9A23-4F31-B6D7-D36545CF6A45}"/>
                  </a:ext>
                </a:extLst>
              </p:cNvPr>
              <p:cNvSpPr/>
              <p:nvPr/>
            </p:nvSpPr>
            <p:spPr>
              <a:xfrm>
                <a:off x="6461555" y="939037"/>
                <a:ext cx="2520437" cy="2520437"/>
              </a:xfrm>
              <a:prstGeom prst="ellipse">
                <a:avLst/>
              </a:prstGeom>
              <a:solidFill>
                <a:srgbClr val="663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90" name="组合 189">
                <a:extLst>
                  <a:ext uri="{FF2B5EF4-FFF2-40B4-BE49-F238E27FC236}">
                    <a16:creationId xmlns:a16="http://schemas.microsoft.com/office/drawing/2014/main" id="{E39EE719-51DA-4A38-AE38-13FACD1F91CC}"/>
                  </a:ext>
                </a:extLst>
              </p:cNvPr>
              <p:cNvGrpSpPr/>
              <p:nvPr/>
            </p:nvGrpSpPr>
            <p:grpSpPr>
              <a:xfrm>
                <a:off x="6309221" y="788029"/>
                <a:ext cx="2825105" cy="2822453"/>
                <a:chOff x="2433048" y="1083945"/>
                <a:chExt cx="5333787" cy="5328780"/>
              </a:xfrm>
            </p:grpSpPr>
            <p:sp>
              <p:nvSpPr>
                <p:cNvPr id="191" name="十六角星 202">
                  <a:extLst>
                    <a:ext uri="{FF2B5EF4-FFF2-40B4-BE49-F238E27FC236}">
                      <a16:creationId xmlns:a16="http://schemas.microsoft.com/office/drawing/2014/main" id="{9B76353D-244A-48DE-B326-B88CFE779B2D}"/>
                    </a:ext>
                  </a:extLst>
                </p:cNvPr>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92" name="组合 191">
                  <a:extLst>
                    <a:ext uri="{FF2B5EF4-FFF2-40B4-BE49-F238E27FC236}">
                      <a16:creationId xmlns:a16="http://schemas.microsoft.com/office/drawing/2014/main" id="{007EE6C7-6973-4108-ABDB-4CB563DBC340}"/>
                    </a:ext>
                  </a:extLst>
                </p:cNvPr>
                <p:cNvGrpSpPr/>
                <p:nvPr/>
              </p:nvGrpSpPr>
              <p:grpSpPr>
                <a:xfrm>
                  <a:off x="2433048" y="1083945"/>
                  <a:ext cx="5333787" cy="5328780"/>
                  <a:chOff x="2280648" y="931545"/>
                  <a:chExt cx="5333787" cy="5328780"/>
                </a:xfrm>
              </p:grpSpPr>
              <p:sp>
                <p:nvSpPr>
                  <p:cNvPr id="229" name="椭圆 228">
                    <a:extLst>
                      <a:ext uri="{FF2B5EF4-FFF2-40B4-BE49-F238E27FC236}">
                        <a16:creationId xmlns:a16="http://schemas.microsoft.com/office/drawing/2014/main" id="{78AA9043-4A50-4B30-A776-826BF2FC7E89}"/>
                      </a:ext>
                    </a:extLst>
                  </p:cNvPr>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30" name="椭圆 229">
                    <a:extLst>
                      <a:ext uri="{FF2B5EF4-FFF2-40B4-BE49-F238E27FC236}">
                        <a16:creationId xmlns:a16="http://schemas.microsoft.com/office/drawing/2014/main" id="{3317238B-EFED-426D-B4AB-6332B62D8CFC}"/>
                      </a:ext>
                    </a:extLst>
                  </p:cNvPr>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31" name="椭圆 230">
                    <a:extLst>
                      <a:ext uri="{FF2B5EF4-FFF2-40B4-BE49-F238E27FC236}">
                        <a16:creationId xmlns:a16="http://schemas.microsoft.com/office/drawing/2014/main" id="{B2D2A41E-3CE6-4A45-983A-70CD58537FB1}"/>
                      </a:ext>
                    </a:extLst>
                  </p:cNvPr>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32" name="椭圆 231">
                    <a:extLst>
                      <a:ext uri="{FF2B5EF4-FFF2-40B4-BE49-F238E27FC236}">
                        <a16:creationId xmlns:a16="http://schemas.microsoft.com/office/drawing/2014/main" id="{B14AB44A-1E62-4540-9913-90D9A8A86462}"/>
                      </a:ext>
                    </a:extLst>
                  </p:cNvPr>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33" name="椭圆 232">
                    <a:extLst>
                      <a:ext uri="{FF2B5EF4-FFF2-40B4-BE49-F238E27FC236}">
                        <a16:creationId xmlns:a16="http://schemas.microsoft.com/office/drawing/2014/main" id="{66407BA1-642C-41EB-9E7B-102416536468}"/>
                      </a:ext>
                    </a:extLst>
                  </p:cNvPr>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34" name="椭圆 233">
                    <a:extLst>
                      <a:ext uri="{FF2B5EF4-FFF2-40B4-BE49-F238E27FC236}">
                        <a16:creationId xmlns:a16="http://schemas.microsoft.com/office/drawing/2014/main" id="{121B0AEB-9104-4054-B05C-31DDC8C859DB}"/>
                      </a:ext>
                    </a:extLst>
                  </p:cNvPr>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35" name="椭圆 234">
                    <a:extLst>
                      <a:ext uri="{FF2B5EF4-FFF2-40B4-BE49-F238E27FC236}">
                        <a16:creationId xmlns:a16="http://schemas.microsoft.com/office/drawing/2014/main" id="{081E54A8-7C79-4642-8DEB-78BAAC2570EF}"/>
                      </a:ext>
                    </a:extLst>
                  </p:cNvPr>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36" name="椭圆 235">
                    <a:extLst>
                      <a:ext uri="{FF2B5EF4-FFF2-40B4-BE49-F238E27FC236}">
                        <a16:creationId xmlns:a16="http://schemas.microsoft.com/office/drawing/2014/main" id="{76B464CC-F649-4F49-A53B-7E6D6468FE40}"/>
                      </a:ext>
                    </a:extLst>
                  </p:cNvPr>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37" name="椭圆 236">
                    <a:extLst>
                      <a:ext uri="{FF2B5EF4-FFF2-40B4-BE49-F238E27FC236}">
                        <a16:creationId xmlns:a16="http://schemas.microsoft.com/office/drawing/2014/main" id="{5A097FBC-B018-4DD4-97FE-118487B21F17}"/>
                      </a:ext>
                    </a:extLst>
                  </p:cNvPr>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38" name="椭圆 237">
                    <a:extLst>
                      <a:ext uri="{FF2B5EF4-FFF2-40B4-BE49-F238E27FC236}">
                        <a16:creationId xmlns:a16="http://schemas.microsoft.com/office/drawing/2014/main" id="{125E5006-3F77-495B-8005-D7A58294F005}"/>
                      </a:ext>
                    </a:extLst>
                  </p:cNvPr>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39" name="椭圆 238">
                    <a:extLst>
                      <a:ext uri="{FF2B5EF4-FFF2-40B4-BE49-F238E27FC236}">
                        <a16:creationId xmlns:a16="http://schemas.microsoft.com/office/drawing/2014/main" id="{7696F790-73C1-4A39-A1A7-A5BA6B7E606C}"/>
                      </a:ext>
                    </a:extLst>
                  </p:cNvPr>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40" name="椭圆 239">
                    <a:extLst>
                      <a:ext uri="{FF2B5EF4-FFF2-40B4-BE49-F238E27FC236}">
                        <a16:creationId xmlns:a16="http://schemas.microsoft.com/office/drawing/2014/main" id="{78B363AB-8339-49BC-A11B-7923A5FACB9C}"/>
                      </a:ext>
                    </a:extLst>
                  </p:cNvPr>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41" name="椭圆 240">
                    <a:extLst>
                      <a:ext uri="{FF2B5EF4-FFF2-40B4-BE49-F238E27FC236}">
                        <a16:creationId xmlns:a16="http://schemas.microsoft.com/office/drawing/2014/main" id="{146430C3-850D-42E7-9AB3-5C1008AB5EAC}"/>
                      </a:ext>
                    </a:extLst>
                  </p:cNvPr>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42" name="椭圆 241">
                    <a:extLst>
                      <a:ext uri="{FF2B5EF4-FFF2-40B4-BE49-F238E27FC236}">
                        <a16:creationId xmlns:a16="http://schemas.microsoft.com/office/drawing/2014/main" id="{771B3825-6934-4FCB-A6DD-80F4F375E941}"/>
                      </a:ext>
                    </a:extLst>
                  </p:cNvPr>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43" name="椭圆 242">
                    <a:extLst>
                      <a:ext uri="{FF2B5EF4-FFF2-40B4-BE49-F238E27FC236}">
                        <a16:creationId xmlns:a16="http://schemas.microsoft.com/office/drawing/2014/main" id="{34F190B5-60F8-4BC5-9B4B-9DF9BC00D495}"/>
                      </a:ext>
                    </a:extLst>
                  </p:cNvPr>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44" name="椭圆 243">
                    <a:extLst>
                      <a:ext uri="{FF2B5EF4-FFF2-40B4-BE49-F238E27FC236}">
                        <a16:creationId xmlns:a16="http://schemas.microsoft.com/office/drawing/2014/main" id="{DD65A27C-CE05-4619-B40F-A47021E187C6}"/>
                      </a:ext>
                    </a:extLst>
                  </p:cNvPr>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45" name="椭圆 244">
                    <a:extLst>
                      <a:ext uri="{FF2B5EF4-FFF2-40B4-BE49-F238E27FC236}">
                        <a16:creationId xmlns:a16="http://schemas.microsoft.com/office/drawing/2014/main" id="{3F8520BB-6D8B-496F-B2DF-E42CA2B788A5}"/>
                      </a:ext>
                    </a:extLst>
                  </p:cNvPr>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46" name="椭圆 245">
                    <a:extLst>
                      <a:ext uri="{FF2B5EF4-FFF2-40B4-BE49-F238E27FC236}">
                        <a16:creationId xmlns:a16="http://schemas.microsoft.com/office/drawing/2014/main" id="{B8C63062-F1FE-40B6-98D8-126E27345C12}"/>
                      </a:ext>
                    </a:extLst>
                  </p:cNvPr>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47" name="椭圆 246">
                    <a:extLst>
                      <a:ext uri="{FF2B5EF4-FFF2-40B4-BE49-F238E27FC236}">
                        <a16:creationId xmlns:a16="http://schemas.microsoft.com/office/drawing/2014/main" id="{8565E660-4CA4-4DD3-B2BC-81D462AFB08A}"/>
                      </a:ext>
                    </a:extLst>
                  </p:cNvPr>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48" name="椭圆 247">
                    <a:extLst>
                      <a:ext uri="{FF2B5EF4-FFF2-40B4-BE49-F238E27FC236}">
                        <a16:creationId xmlns:a16="http://schemas.microsoft.com/office/drawing/2014/main" id="{2AB8BCB4-4F62-42B7-AF5B-EEE6E70B5E62}"/>
                      </a:ext>
                    </a:extLst>
                  </p:cNvPr>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49" name="椭圆 248">
                    <a:extLst>
                      <a:ext uri="{FF2B5EF4-FFF2-40B4-BE49-F238E27FC236}">
                        <a16:creationId xmlns:a16="http://schemas.microsoft.com/office/drawing/2014/main" id="{FE73CE79-3AD5-47A0-B428-E40E150A7D0F}"/>
                      </a:ext>
                    </a:extLst>
                  </p:cNvPr>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50" name="椭圆 249">
                    <a:extLst>
                      <a:ext uri="{FF2B5EF4-FFF2-40B4-BE49-F238E27FC236}">
                        <a16:creationId xmlns:a16="http://schemas.microsoft.com/office/drawing/2014/main" id="{C24EF8BC-FAFC-44A8-9D2C-8BC756B7A91C}"/>
                      </a:ext>
                    </a:extLst>
                  </p:cNvPr>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51" name="椭圆 250">
                    <a:extLst>
                      <a:ext uri="{FF2B5EF4-FFF2-40B4-BE49-F238E27FC236}">
                        <a16:creationId xmlns:a16="http://schemas.microsoft.com/office/drawing/2014/main" id="{ABD037EC-D82E-43CE-BA3B-B0D2183CB35A}"/>
                      </a:ext>
                    </a:extLst>
                  </p:cNvPr>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52" name="椭圆 251">
                    <a:extLst>
                      <a:ext uri="{FF2B5EF4-FFF2-40B4-BE49-F238E27FC236}">
                        <a16:creationId xmlns:a16="http://schemas.microsoft.com/office/drawing/2014/main" id="{10C4F35C-A568-449A-AF3A-2FECC66A922C}"/>
                      </a:ext>
                    </a:extLst>
                  </p:cNvPr>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93" name="直接连接符 192">
                  <a:extLst>
                    <a:ext uri="{FF2B5EF4-FFF2-40B4-BE49-F238E27FC236}">
                      <a16:creationId xmlns:a16="http://schemas.microsoft.com/office/drawing/2014/main" id="{27F94F50-463C-4156-BAFA-5B2250551CDC}"/>
                    </a:ext>
                  </a:extLst>
                </p:cNvPr>
                <p:cNvCxnSpPr>
                  <a:stCxn id="230" idx="4"/>
                  <a:endCxn id="248"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4" name="直接连接符 193">
                  <a:extLst>
                    <a:ext uri="{FF2B5EF4-FFF2-40B4-BE49-F238E27FC236}">
                      <a16:creationId xmlns:a16="http://schemas.microsoft.com/office/drawing/2014/main" id="{FBB22B25-0577-4F42-9C76-C7E4B86E0628}"/>
                    </a:ext>
                  </a:extLst>
                </p:cNvPr>
                <p:cNvCxnSpPr>
                  <a:stCxn id="229" idx="5"/>
                  <a:endCxn id="248"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5" name="直接连接符 194">
                  <a:extLst>
                    <a:ext uri="{FF2B5EF4-FFF2-40B4-BE49-F238E27FC236}">
                      <a16:creationId xmlns:a16="http://schemas.microsoft.com/office/drawing/2014/main" id="{BD4B59E9-CD3E-4627-8EE1-3FBCB15AC7E9}"/>
                    </a:ext>
                  </a:extLst>
                </p:cNvPr>
                <p:cNvCxnSpPr>
                  <a:stCxn id="246" idx="0"/>
                  <a:endCxn id="229"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6" name="直接连接符 195">
                  <a:extLst>
                    <a:ext uri="{FF2B5EF4-FFF2-40B4-BE49-F238E27FC236}">
                      <a16:creationId xmlns:a16="http://schemas.microsoft.com/office/drawing/2014/main" id="{29F65419-6150-46F3-B4E5-75B687FBF6C5}"/>
                    </a:ext>
                  </a:extLst>
                </p:cNvPr>
                <p:cNvCxnSpPr>
                  <a:stCxn id="251" idx="3"/>
                  <a:endCxn id="244"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7" name="直接连接符 196">
                  <a:extLst>
                    <a:ext uri="{FF2B5EF4-FFF2-40B4-BE49-F238E27FC236}">
                      <a16:creationId xmlns:a16="http://schemas.microsoft.com/office/drawing/2014/main" id="{15FCE0B7-6C25-4EB8-A964-A0B91C1F5C5B}"/>
                    </a:ext>
                  </a:extLst>
                </p:cNvPr>
                <p:cNvCxnSpPr>
                  <a:stCxn id="234"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8" name="直接连接符 197">
                  <a:extLst>
                    <a:ext uri="{FF2B5EF4-FFF2-40B4-BE49-F238E27FC236}">
                      <a16:creationId xmlns:a16="http://schemas.microsoft.com/office/drawing/2014/main" id="{F2042CC3-C028-43CB-AFC9-98B64AFC3EF9}"/>
                    </a:ext>
                  </a:extLst>
                </p:cNvPr>
                <p:cNvCxnSpPr>
                  <a:stCxn id="246" idx="6"/>
                  <a:endCxn id="245"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9" name="直接连接符 198">
                  <a:extLst>
                    <a:ext uri="{FF2B5EF4-FFF2-40B4-BE49-F238E27FC236}">
                      <a16:creationId xmlns:a16="http://schemas.microsoft.com/office/drawing/2014/main" id="{8E25A495-10CF-40D7-9E60-F2D7A0CFFCE0}"/>
                    </a:ext>
                  </a:extLst>
                </p:cNvPr>
                <p:cNvCxnSpPr>
                  <a:stCxn id="245" idx="0"/>
                  <a:endCxn id="248"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0" name="直接连接符 199">
                  <a:extLst>
                    <a:ext uri="{FF2B5EF4-FFF2-40B4-BE49-F238E27FC236}">
                      <a16:creationId xmlns:a16="http://schemas.microsoft.com/office/drawing/2014/main" id="{F1FA7EAB-FD44-419A-A5B7-F1FE42433A12}"/>
                    </a:ext>
                  </a:extLst>
                </p:cNvPr>
                <p:cNvCxnSpPr>
                  <a:stCxn id="237" idx="7"/>
                  <a:endCxn id="246"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1" name="直接连接符 200">
                  <a:extLst>
                    <a:ext uri="{FF2B5EF4-FFF2-40B4-BE49-F238E27FC236}">
                      <a16:creationId xmlns:a16="http://schemas.microsoft.com/office/drawing/2014/main" id="{7EB46A38-A4FC-4AFE-8C85-9E58D437AF60}"/>
                    </a:ext>
                  </a:extLst>
                </p:cNvPr>
                <p:cNvCxnSpPr>
                  <a:stCxn id="246" idx="5"/>
                  <a:endCxn id="250"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2" name="直接连接符 201">
                  <a:extLst>
                    <a:ext uri="{FF2B5EF4-FFF2-40B4-BE49-F238E27FC236}">
                      <a16:creationId xmlns:a16="http://schemas.microsoft.com/office/drawing/2014/main" id="{FCEB3122-46F1-41CE-A6CA-F6B2A66C87FD}"/>
                    </a:ext>
                  </a:extLst>
                </p:cNvPr>
                <p:cNvCxnSpPr>
                  <a:stCxn id="248" idx="7"/>
                  <a:endCxn id="231"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3" name="直接连接符 202">
                  <a:extLst>
                    <a:ext uri="{FF2B5EF4-FFF2-40B4-BE49-F238E27FC236}">
                      <a16:creationId xmlns:a16="http://schemas.microsoft.com/office/drawing/2014/main" id="{A3677458-9483-477E-8569-0F355D156E90}"/>
                    </a:ext>
                  </a:extLst>
                </p:cNvPr>
                <p:cNvCxnSpPr>
                  <a:stCxn id="248" idx="6"/>
                  <a:endCxn id="232"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4" name="直接连接符 203">
                  <a:extLst>
                    <a:ext uri="{FF2B5EF4-FFF2-40B4-BE49-F238E27FC236}">
                      <a16:creationId xmlns:a16="http://schemas.microsoft.com/office/drawing/2014/main" id="{5DFEA3E8-9270-485C-8427-94763B7C1D93}"/>
                    </a:ext>
                  </a:extLst>
                </p:cNvPr>
                <p:cNvCxnSpPr>
                  <a:stCxn id="246" idx="7"/>
                  <a:endCxn id="248"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5" name="直接连接符 204">
                  <a:extLst>
                    <a:ext uri="{FF2B5EF4-FFF2-40B4-BE49-F238E27FC236}">
                      <a16:creationId xmlns:a16="http://schemas.microsoft.com/office/drawing/2014/main" id="{6D006209-D783-401B-8201-B9BC665D795E}"/>
                    </a:ext>
                  </a:extLst>
                </p:cNvPr>
                <p:cNvCxnSpPr>
                  <a:stCxn id="248" idx="5"/>
                  <a:endCxn id="247"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6" name="直接连接符 205">
                  <a:extLst>
                    <a:ext uri="{FF2B5EF4-FFF2-40B4-BE49-F238E27FC236}">
                      <a16:creationId xmlns:a16="http://schemas.microsoft.com/office/drawing/2014/main" id="{C8289172-61F0-4FED-9C49-F572D4AC82C7}"/>
                    </a:ext>
                  </a:extLst>
                </p:cNvPr>
                <p:cNvCxnSpPr>
                  <a:stCxn id="245" idx="6"/>
                  <a:endCxn id="247"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7" name="直接连接符 206">
                  <a:extLst>
                    <a:ext uri="{FF2B5EF4-FFF2-40B4-BE49-F238E27FC236}">
                      <a16:creationId xmlns:a16="http://schemas.microsoft.com/office/drawing/2014/main" id="{DF70F9DF-04BB-45C2-AEA0-4F2E82C63379}"/>
                    </a:ext>
                  </a:extLst>
                </p:cNvPr>
                <p:cNvCxnSpPr>
                  <a:stCxn id="247" idx="3"/>
                  <a:endCxn id="251"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8" name="直接连接符 207">
                  <a:extLst>
                    <a:ext uri="{FF2B5EF4-FFF2-40B4-BE49-F238E27FC236}">
                      <a16:creationId xmlns:a16="http://schemas.microsoft.com/office/drawing/2014/main" id="{D7A6A8CA-E6DE-4146-AA5E-D93D8F3AB1E4}"/>
                    </a:ext>
                  </a:extLst>
                </p:cNvPr>
                <p:cNvCxnSpPr>
                  <a:stCxn id="247" idx="0"/>
                  <a:endCxn id="232"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9" name="直接连接符 208">
                  <a:extLst>
                    <a:ext uri="{FF2B5EF4-FFF2-40B4-BE49-F238E27FC236}">
                      <a16:creationId xmlns:a16="http://schemas.microsoft.com/office/drawing/2014/main" id="{31EEBA67-DD35-4710-9D4F-FF0E2BF0B9ED}"/>
                    </a:ext>
                  </a:extLst>
                </p:cNvPr>
                <p:cNvCxnSpPr>
                  <a:stCxn id="247" idx="5"/>
                  <a:endCxn id="252"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0" name="直接连接符 209">
                  <a:extLst>
                    <a:ext uri="{FF2B5EF4-FFF2-40B4-BE49-F238E27FC236}">
                      <a16:creationId xmlns:a16="http://schemas.microsoft.com/office/drawing/2014/main" id="{A3032F5B-1FDE-4E7E-9B7C-0C1C28579278}"/>
                    </a:ext>
                  </a:extLst>
                </p:cNvPr>
                <p:cNvCxnSpPr>
                  <a:stCxn id="252" idx="0"/>
                  <a:endCxn id="232"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1" name="直接连接符 210">
                  <a:extLst>
                    <a:ext uri="{FF2B5EF4-FFF2-40B4-BE49-F238E27FC236}">
                      <a16:creationId xmlns:a16="http://schemas.microsoft.com/office/drawing/2014/main" id="{2AB91590-3E9B-4999-B509-12A7202788DD}"/>
                    </a:ext>
                  </a:extLst>
                </p:cNvPr>
                <p:cNvCxnSpPr>
                  <a:stCxn id="252" idx="7"/>
                  <a:endCxn id="235"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2" name="直接连接符 211">
                  <a:extLst>
                    <a:ext uri="{FF2B5EF4-FFF2-40B4-BE49-F238E27FC236}">
                      <a16:creationId xmlns:a16="http://schemas.microsoft.com/office/drawing/2014/main" id="{2BE53CB6-AF22-4DD3-BB34-079B0B49E164}"/>
                    </a:ext>
                  </a:extLst>
                </p:cNvPr>
                <p:cNvCxnSpPr>
                  <a:stCxn id="239" idx="1"/>
                  <a:endCxn id="252"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3" name="直接连接符 212">
                  <a:extLst>
                    <a:ext uri="{FF2B5EF4-FFF2-40B4-BE49-F238E27FC236}">
                      <a16:creationId xmlns:a16="http://schemas.microsoft.com/office/drawing/2014/main" id="{7BB8D510-B020-4D9A-93C1-5E084A06E7F0}"/>
                    </a:ext>
                  </a:extLst>
                </p:cNvPr>
                <p:cNvCxnSpPr>
                  <a:stCxn id="245" idx="4"/>
                  <a:endCxn id="251"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4" name="直接连接符 213">
                  <a:extLst>
                    <a:ext uri="{FF2B5EF4-FFF2-40B4-BE49-F238E27FC236}">
                      <a16:creationId xmlns:a16="http://schemas.microsoft.com/office/drawing/2014/main" id="{5A485713-63E2-43E8-8720-14496D14E602}"/>
                    </a:ext>
                  </a:extLst>
                </p:cNvPr>
                <p:cNvCxnSpPr>
                  <a:stCxn id="250" idx="5"/>
                  <a:endCxn id="251"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5" name="直接连接符 214">
                  <a:extLst>
                    <a:ext uri="{FF2B5EF4-FFF2-40B4-BE49-F238E27FC236}">
                      <a16:creationId xmlns:a16="http://schemas.microsoft.com/office/drawing/2014/main" id="{B361ED29-FB28-4692-B523-07BED40B089D}"/>
                    </a:ext>
                  </a:extLst>
                </p:cNvPr>
                <p:cNvCxnSpPr>
                  <a:stCxn id="237" idx="5"/>
                  <a:endCxn id="249"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6" name="直接连接符 215">
                  <a:extLst>
                    <a:ext uri="{FF2B5EF4-FFF2-40B4-BE49-F238E27FC236}">
                      <a16:creationId xmlns:a16="http://schemas.microsoft.com/office/drawing/2014/main" id="{B0308762-76FB-48B7-BEF9-0AD233C7A66D}"/>
                    </a:ext>
                  </a:extLst>
                </p:cNvPr>
                <p:cNvCxnSpPr>
                  <a:stCxn id="249" idx="7"/>
                  <a:endCxn id="250"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7" name="直接连接符 216">
                  <a:extLst>
                    <a:ext uri="{FF2B5EF4-FFF2-40B4-BE49-F238E27FC236}">
                      <a16:creationId xmlns:a16="http://schemas.microsoft.com/office/drawing/2014/main" id="{286763C4-0B5A-4F7E-A8F0-BAC1844F1B6C}"/>
                    </a:ext>
                  </a:extLst>
                </p:cNvPr>
                <p:cNvCxnSpPr>
                  <a:stCxn id="249" idx="0"/>
                  <a:endCxn id="246"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8" name="直接连接符 217">
                  <a:extLst>
                    <a:ext uri="{FF2B5EF4-FFF2-40B4-BE49-F238E27FC236}">
                      <a16:creationId xmlns:a16="http://schemas.microsoft.com/office/drawing/2014/main" id="{4DB1AFBC-0E79-4BE3-83AC-A93E10528374}"/>
                    </a:ext>
                  </a:extLst>
                </p:cNvPr>
                <p:cNvCxnSpPr>
                  <a:stCxn id="246" idx="1"/>
                  <a:endCxn id="233"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9" name="直接连接符 218">
                  <a:extLst>
                    <a:ext uri="{FF2B5EF4-FFF2-40B4-BE49-F238E27FC236}">
                      <a16:creationId xmlns:a16="http://schemas.microsoft.com/office/drawing/2014/main" id="{90D54B1D-E322-4AF2-8174-85190E4FCDD2}"/>
                    </a:ext>
                  </a:extLst>
                </p:cNvPr>
                <p:cNvCxnSpPr>
                  <a:stCxn id="240" idx="0"/>
                  <a:endCxn id="252"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0" name="直接连接符 219">
                  <a:extLst>
                    <a:ext uri="{FF2B5EF4-FFF2-40B4-BE49-F238E27FC236}">
                      <a16:creationId xmlns:a16="http://schemas.microsoft.com/office/drawing/2014/main" id="{F4A3FAE6-C608-4D8B-9D86-DE736B271958}"/>
                    </a:ext>
                  </a:extLst>
                </p:cNvPr>
                <p:cNvCxnSpPr>
                  <a:stCxn id="252" idx="3"/>
                  <a:endCxn id="251"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1" name="直接连接符 220">
                  <a:extLst>
                    <a:ext uri="{FF2B5EF4-FFF2-40B4-BE49-F238E27FC236}">
                      <a16:creationId xmlns:a16="http://schemas.microsoft.com/office/drawing/2014/main" id="{B83E056A-F2B2-49A4-BD62-A42DDD0A36D3}"/>
                    </a:ext>
                  </a:extLst>
                </p:cNvPr>
                <p:cNvCxnSpPr>
                  <a:stCxn id="251" idx="6"/>
                  <a:endCxn id="240"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2" name="直接连接符 221">
                  <a:extLst>
                    <a:ext uri="{FF2B5EF4-FFF2-40B4-BE49-F238E27FC236}">
                      <a16:creationId xmlns:a16="http://schemas.microsoft.com/office/drawing/2014/main" id="{EC60CB2A-EEE6-419E-BB7F-B1AF923C6BE8}"/>
                    </a:ext>
                  </a:extLst>
                </p:cNvPr>
                <p:cNvCxnSpPr>
                  <a:stCxn id="251" idx="5"/>
                  <a:endCxn id="243"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3" name="直接连接符 222">
                  <a:extLst>
                    <a:ext uri="{FF2B5EF4-FFF2-40B4-BE49-F238E27FC236}">
                      <a16:creationId xmlns:a16="http://schemas.microsoft.com/office/drawing/2014/main" id="{7F112509-E14A-430E-AAF1-DB625B0BFABE}"/>
                    </a:ext>
                  </a:extLst>
                </p:cNvPr>
                <p:cNvCxnSpPr>
                  <a:stCxn id="250" idx="0"/>
                  <a:endCxn id="245"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4" name="直接连接符 223">
                  <a:extLst>
                    <a:ext uri="{FF2B5EF4-FFF2-40B4-BE49-F238E27FC236}">
                      <a16:creationId xmlns:a16="http://schemas.microsoft.com/office/drawing/2014/main" id="{BA233C70-76F6-4308-843F-1BB69768D192}"/>
                    </a:ext>
                  </a:extLst>
                </p:cNvPr>
                <p:cNvCxnSpPr>
                  <a:stCxn id="249" idx="6"/>
                  <a:endCxn id="251"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5" name="直接连接符 224">
                  <a:extLst>
                    <a:ext uri="{FF2B5EF4-FFF2-40B4-BE49-F238E27FC236}">
                      <a16:creationId xmlns:a16="http://schemas.microsoft.com/office/drawing/2014/main" id="{1889EC2B-5486-4AC0-9FFB-983E6C76F6B2}"/>
                    </a:ext>
                  </a:extLst>
                </p:cNvPr>
                <p:cNvCxnSpPr>
                  <a:stCxn id="238" idx="6"/>
                  <a:endCxn id="249"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6" name="直接连接符 225">
                  <a:extLst>
                    <a:ext uri="{FF2B5EF4-FFF2-40B4-BE49-F238E27FC236}">
                      <a16:creationId xmlns:a16="http://schemas.microsoft.com/office/drawing/2014/main" id="{5AB75BAC-4783-4833-B5C9-AB125F45555D}"/>
                    </a:ext>
                  </a:extLst>
                </p:cNvPr>
                <p:cNvCxnSpPr>
                  <a:stCxn id="241" idx="7"/>
                  <a:endCxn id="249"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7" name="直接连接符 226">
                  <a:extLst>
                    <a:ext uri="{FF2B5EF4-FFF2-40B4-BE49-F238E27FC236}">
                      <a16:creationId xmlns:a16="http://schemas.microsoft.com/office/drawing/2014/main" id="{0ADEEACE-3A07-4742-99C5-8716909555F7}"/>
                    </a:ext>
                  </a:extLst>
                </p:cNvPr>
                <p:cNvCxnSpPr>
                  <a:stCxn id="242" idx="0"/>
                  <a:endCxn id="249"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8" name="直接连接符 227">
                  <a:extLst>
                    <a:ext uri="{FF2B5EF4-FFF2-40B4-BE49-F238E27FC236}">
                      <a16:creationId xmlns:a16="http://schemas.microsoft.com/office/drawing/2014/main" id="{EC487407-77B6-4703-85D0-2291A096E15C}"/>
                    </a:ext>
                  </a:extLst>
                </p:cNvPr>
                <p:cNvCxnSpPr>
                  <a:stCxn id="242" idx="7"/>
                  <a:endCxn id="251"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187" name="文本框 186">
              <a:extLst>
                <a:ext uri="{FF2B5EF4-FFF2-40B4-BE49-F238E27FC236}">
                  <a16:creationId xmlns:a16="http://schemas.microsoft.com/office/drawing/2014/main" id="{D7407444-A356-493E-8375-79F2E75EBD0C}"/>
                </a:ext>
              </a:extLst>
            </p:cNvPr>
            <p:cNvSpPr txBox="1"/>
            <p:nvPr/>
          </p:nvSpPr>
          <p:spPr>
            <a:xfrm>
              <a:off x="5876768" y="3396463"/>
              <a:ext cx="714925" cy="267786"/>
            </a:xfrm>
            <a:prstGeom prst="rect">
              <a:avLst/>
            </a:prstGeom>
            <a:noFill/>
          </p:spPr>
          <p:txBody>
            <a:bodyPr wrap="square" rtlCol="0">
              <a:spAutoFit/>
            </a:bodyPr>
            <a:lstStyle/>
            <a:p>
              <a:pPr algn="ctr">
                <a:lnSpc>
                  <a:spcPct val="150000"/>
                </a:lnSpc>
              </a:pPr>
              <a:r>
                <a:rPr lang="zh-CN" altLang="en-US" sz="2800" b="1" dirty="0">
                  <a:solidFill>
                    <a:schemeClr val="bg1"/>
                  </a:solidFill>
                  <a:latin typeface="方正兰亭粗黑简体" panose="02000000000000000000" pitchFamily="2" charset="-122"/>
                  <a:ea typeface="方正兰亭粗黑简体" panose="02000000000000000000" pitchFamily="2" charset="-122"/>
                </a:rPr>
                <a:t>面向对象</a:t>
              </a:r>
              <a:endParaRPr lang="en-US" altLang="zh-CN" sz="2800" b="1" dirty="0">
                <a:solidFill>
                  <a:schemeClr val="bg1"/>
                </a:solidFill>
                <a:latin typeface="方正兰亭粗黑简体" panose="02000000000000000000" pitchFamily="2" charset="-122"/>
                <a:ea typeface="方正兰亭粗黑简体" panose="02000000000000000000" pitchFamily="2" charset="-122"/>
              </a:endParaRPr>
            </a:p>
          </p:txBody>
        </p:sp>
        <p:sp>
          <p:nvSpPr>
            <p:cNvPr id="188" name="弧形 187">
              <a:extLst>
                <a:ext uri="{FF2B5EF4-FFF2-40B4-BE49-F238E27FC236}">
                  <a16:creationId xmlns:a16="http://schemas.microsoft.com/office/drawing/2014/main" id="{BFCCB5A8-B987-419F-AF50-351C849FAC06}"/>
                </a:ext>
              </a:extLst>
            </p:cNvPr>
            <p:cNvSpPr/>
            <p:nvPr/>
          </p:nvSpPr>
          <p:spPr>
            <a:xfrm rot="652726">
              <a:off x="5411675" y="3556347"/>
              <a:ext cx="1556657" cy="302144"/>
            </a:xfrm>
            <a:prstGeom prst="arc">
              <a:avLst>
                <a:gd name="adj1" fmla="val 21002540"/>
                <a:gd name="adj2" fmla="val 11484996"/>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grpSp>
        <p:nvGrpSpPr>
          <p:cNvPr id="275" name="组合 274">
            <a:extLst>
              <a:ext uri="{FF2B5EF4-FFF2-40B4-BE49-F238E27FC236}">
                <a16:creationId xmlns:a16="http://schemas.microsoft.com/office/drawing/2014/main" id="{81F112D9-1589-4866-A5BB-897F4DD035E0}"/>
              </a:ext>
            </a:extLst>
          </p:cNvPr>
          <p:cNvGrpSpPr/>
          <p:nvPr/>
        </p:nvGrpSpPr>
        <p:grpSpPr>
          <a:xfrm>
            <a:off x="-310123" y="1285818"/>
            <a:ext cx="4123843" cy="3398039"/>
            <a:chOff x="118283" y="2340941"/>
            <a:chExt cx="4123843" cy="3398039"/>
          </a:xfrm>
        </p:grpSpPr>
        <p:grpSp>
          <p:nvGrpSpPr>
            <p:cNvPr id="274" name="组合 273">
              <a:extLst>
                <a:ext uri="{FF2B5EF4-FFF2-40B4-BE49-F238E27FC236}">
                  <a16:creationId xmlns:a16="http://schemas.microsoft.com/office/drawing/2014/main" id="{D3019150-7138-4E9E-9EEA-BD9088E42A39}"/>
                </a:ext>
              </a:extLst>
            </p:cNvPr>
            <p:cNvGrpSpPr/>
            <p:nvPr/>
          </p:nvGrpSpPr>
          <p:grpSpPr>
            <a:xfrm>
              <a:off x="478153" y="2340941"/>
              <a:ext cx="3398635" cy="3398039"/>
              <a:chOff x="84983" y="1204163"/>
              <a:chExt cx="3398635" cy="3398039"/>
            </a:xfrm>
          </p:grpSpPr>
          <p:grpSp>
            <p:nvGrpSpPr>
              <p:cNvPr id="118" name="组合 117">
                <a:extLst>
                  <a:ext uri="{FF2B5EF4-FFF2-40B4-BE49-F238E27FC236}">
                    <a16:creationId xmlns:a16="http://schemas.microsoft.com/office/drawing/2014/main" id="{72635232-7E56-41CE-8519-77166D8E42E4}"/>
                  </a:ext>
                </a:extLst>
              </p:cNvPr>
              <p:cNvGrpSpPr/>
              <p:nvPr/>
            </p:nvGrpSpPr>
            <p:grpSpPr>
              <a:xfrm>
                <a:off x="84983" y="1204163"/>
                <a:ext cx="3398635" cy="3398039"/>
                <a:chOff x="6309221" y="788029"/>
                <a:chExt cx="2825105" cy="2822453"/>
              </a:xfrm>
            </p:grpSpPr>
            <p:sp>
              <p:nvSpPr>
                <p:cNvPr id="119" name="椭圆 118">
                  <a:extLst>
                    <a:ext uri="{FF2B5EF4-FFF2-40B4-BE49-F238E27FC236}">
                      <a16:creationId xmlns:a16="http://schemas.microsoft.com/office/drawing/2014/main" id="{7338395D-B2DC-491C-B369-0BCECC7617BB}"/>
                    </a:ext>
                  </a:extLst>
                </p:cNvPr>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20" name="组合 119">
                  <a:extLst>
                    <a:ext uri="{FF2B5EF4-FFF2-40B4-BE49-F238E27FC236}">
                      <a16:creationId xmlns:a16="http://schemas.microsoft.com/office/drawing/2014/main" id="{3A4945F2-FCA1-44ED-86E7-93DAEF462793}"/>
                    </a:ext>
                  </a:extLst>
                </p:cNvPr>
                <p:cNvGrpSpPr/>
                <p:nvPr/>
              </p:nvGrpSpPr>
              <p:grpSpPr>
                <a:xfrm>
                  <a:off x="6309221" y="788029"/>
                  <a:ext cx="2825105" cy="2822453"/>
                  <a:chOff x="2433048" y="1083945"/>
                  <a:chExt cx="5333787" cy="5328780"/>
                </a:xfrm>
              </p:grpSpPr>
              <p:sp>
                <p:nvSpPr>
                  <p:cNvPr id="121" name="十六角星 6">
                    <a:extLst>
                      <a:ext uri="{FF2B5EF4-FFF2-40B4-BE49-F238E27FC236}">
                        <a16:creationId xmlns:a16="http://schemas.microsoft.com/office/drawing/2014/main" id="{50F98F93-2E19-4BD0-8EC0-398597D896E5}"/>
                      </a:ext>
                    </a:extLst>
                  </p:cNvPr>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22" name="组合 121">
                    <a:extLst>
                      <a:ext uri="{FF2B5EF4-FFF2-40B4-BE49-F238E27FC236}">
                        <a16:creationId xmlns:a16="http://schemas.microsoft.com/office/drawing/2014/main" id="{120F29D7-DE9A-4A39-9329-F5F53A0CC604}"/>
                      </a:ext>
                    </a:extLst>
                  </p:cNvPr>
                  <p:cNvGrpSpPr/>
                  <p:nvPr/>
                </p:nvGrpSpPr>
                <p:grpSpPr>
                  <a:xfrm>
                    <a:off x="2433048" y="1083945"/>
                    <a:ext cx="5333787" cy="5328780"/>
                    <a:chOff x="2280648" y="931545"/>
                    <a:chExt cx="5333787" cy="5328780"/>
                  </a:xfrm>
                </p:grpSpPr>
                <p:sp>
                  <p:nvSpPr>
                    <p:cNvPr id="159" name="椭圆 158">
                      <a:extLst>
                        <a:ext uri="{FF2B5EF4-FFF2-40B4-BE49-F238E27FC236}">
                          <a16:creationId xmlns:a16="http://schemas.microsoft.com/office/drawing/2014/main" id="{057447B2-64FB-4342-BF7D-D71B887FBB52}"/>
                        </a:ext>
                      </a:extLst>
                    </p:cNvPr>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60" name="椭圆 159">
                      <a:extLst>
                        <a:ext uri="{FF2B5EF4-FFF2-40B4-BE49-F238E27FC236}">
                          <a16:creationId xmlns:a16="http://schemas.microsoft.com/office/drawing/2014/main" id="{AAA72FCE-5F9A-42BB-95CC-39217C470759}"/>
                        </a:ext>
                      </a:extLst>
                    </p:cNvPr>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61" name="椭圆 160">
                      <a:extLst>
                        <a:ext uri="{FF2B5EF4-FFF2-40B4-BE49-F238E27FC236}">
                          <a16:creationId xmlns:a16="http://schemas.microsoft.com/office/drawing/2014/main" id="{F7B89D4F-1D4A-407D-8895-EE7653026146}"/>
                        </a:ext>
                      </a:extLst>
                    </p:cNvPr>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62" name="椭圆 161">
                      <a:extLst>
                        <a:ext uri="{FF2B5EF4-FFF2-40B4-BE49-F238E27FC236}">
                          <a16:creationId xmlns:a16="http://schemas.microsoft.com/office/drawing/2014/main" id="{7042F090-BCB4-4EDE-A826-FC6C4BDFE692}"/>
                        </a:ext>
                      </a:extLst>
                    </p:cNvPr>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63" name="椭圆 162">
                      <a:extLst>
                        <a:ext uri="{FF2B5EF4-FFF2-40B4-BE49-F238E27FC236}">
                          <a16:creationId xmlns:a16="http://schemas.microsoft.com/office/drawing/2014/main" id="{575C9841-ED9A-41C7-8C35-B9A1BBE426A8}"/>
                        </a:ext>
                      </a:extLst>
                    </p:cNvPr>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64" name="椭圆 163">
                      <a:extLst>
                        <a:ext uri="{FF2B5EF4-FFF2-40B4-BE49-F238E27FC236}">
                          <a16:creationId xmlns:a16="http://schemas.microsoft.com/office/drawing/2014/main" id="{73AA1C07-0D89-4116-8DF2-A79ACF4D37B9}"/>
                        </a:ext>
                      </a:extLst>
                    </p:cNvPr>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65" name="椭圆 164">
                      <a:extLst>
                        <a:ext uri="{FF2B5EF4-FFF2-40B4-BE49-F238E27FC236}">
                          <a16:creationId xmlns:a16="http://schemas.microsoft.com/office/drawing/2014/main" id="{9280F26A-0F55-4169-9A4E-27D9E6BBED94}"/>
                        </a:ext>
                      </a:extLst>
                    </p:cNvPr>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66" name="椭圆 165">
                      <a:extLst>
                        <a:ext uri="{FF2B5EF4-FFF2-40B4-BE49-F238E27FC236}">
                          <a16:creationId xmlns:a16="http://schemas.microsoft.com/office/drawing/2014/main" id="{31BECB4E-5A51-44DB-B5D8-1AC5179FB314}"/>
                        </a:ext>
                      </a:extLst>
                    </p:cNvPr>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67" name="椭圆 166">
                      <a:extLst>
                        <a:ext uri="{FF2B5EF4-FFF2-40B4-BE49-F238E27FC236}">
                          <a16:creationId xmlns:a16="http://schemas.microsoft.com/office/drawing/2014/main" id="{E19DE83C-CAC7-4F12-A69B-B4E654CFC230}"/>
                        </a:ext>
                      </a:extLst>
                    </p:cNvPr>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68" name="椭圆 167">
                      <a:extLst>
                        <a:ext uri="{FF2B5EF4-FFF2-40B4-BE49-F238E27FC236}">
                          <a16:creationId xmlns:a16="http://schemas.microsoft.com/office/drawing/2014/main" id="{264628F2-FD3D-4056-A974-329954CDF636}"/>
                        </a:ext>
                      </a:extLst>
                    </p:cNvPr>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69" name="椭圆 168">
                      <a:extLst>
                        <a:ext uri="{FF2B5EF4-FFF2-40B4-BE49-F238E27FC236}">
                          <a16:creationId xmlns:a16="http://schemas.microsoft.com/office/drawing/2014/main" id="{9EE8F695-4630-4676-A88A-D8CFAB59FBFC}"/>
                        </a:ext>
                      </a:extLst>
                    </p:cNvPr>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70" name="椭圆 169">
                      <a:extLst>
                        <a:ext uri="{FF2B5EF4-FFF2-40B4-BE49-F238E27FC236}">
                          <a16:creationId xmlns:a16="http://schemas.microsoft.com/office/drawing/2014/main" id="{6046B09B-3BDB-40CC-AB00-1E8799C36808}"/>
                        </a:ext>
                      </a:extLst>
                    </p:cNvPr>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71" name="椭圆 170">
                      <a:extLst>
                        <a:ext uri="{FF2B5EF4-FFF2-40B4-BE49-F238E27FC236}">
                          <a16:creationId xmlns:a16="http://schemas.microsoft.com/office/drawing/2014/main" id="{B936B268-40C8-4706-9389-0F9850DF269A}"/>
                        </a:ext>
                      </a:extLst>
                    </p:cNvPr>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72" name="椭圆 171">
                      <a:extLst>
                        <a:ext uri="{FF2B5EF4-FFF2-40B4-BE49-F238E27FC236}">
                          <a16:creationId xmlns:a16="http://schemas.microsoft.com/office/drawing/2014/main" id="{B9FDE17D-8D5E-4952-AF82-A0D92C7DBF66}"/>
                        </a:ext>
                      </a:extLst>
                    </p:cNvPr>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73" name="椭圆 172">
                      <a:extLst>
                        <a:ext uri="{FF2B5EF4-FFF2-40B4-BE49-F238E27FC236}">
                          <a16:creationId xmlns:a16="http://schemas.microsoft.com/office/drawing/2014/main" id="{CA4C0446-3FB2-42EE-8D69-EED92A58CF62}"/>
                        </a:ext>
                      </a:extLst>
                    </p:cNvPr>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74" name="椭圆 173">
                      <a:extLst>
                        <a:ext uri="{FF2B5EF4-FFF2-40B4-BE49-F238E27FC236}">
                          <a16:creationId xmlns:a16="http://schemas.microsoft.com/office/drawing/2014/main" id="{620D0EE4-37F1-4C7C-8951-C92DC5234211}"/>
                        </a:ext>
                      </a:extLst>
                    </p:cNvPr>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75" name="椭圆 174">
                      <a:extLst>
                        <a:ext uri="{FF2B5EF4-FFF2-40B4-BE49-F238E27FC236}">
                          <a16:creationId xmlns:a16="http://schemas.microsoft.com/office/drawing/2014/main" id="{EEB1743B-1290-4C0D-B109-0921A53318F1}"/>
                        </a:ext>
                      </a:extLst>
                    </p:cNvPr>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76" name="椭圆 175">
                      <a:extLst>
                        <a:ext uri="{FF2B5EF4-FFF2-40B4-BE49-F238E27FC236}">
                          <a16:creationId xmlns:a16="http://schemas.microsoft.com/office/drawing/2014/main" id="{3F0B4929-96EC-46E6-BE03-D729FD230547}"/>
                        </a:ext>
                      </a:extLst>
                    </p:cNvPr>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77" name="椭圆 176">
                      <a:extLst>
                        <a:ext uri="{FF2B5EF4-FFF2-40B4-BE49-F238E27FC236}">
                          <a16:creationId xmlns:a16="http://schemas.microsoft.com/office/drawing/2014/main" id="{A0775CF0-861C-489D-A82F-D0D39242B8D4}"/>
                        </a:ext>
                      </a:extLst>
                    </p:cNvPr>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78" name="椭圆 177">
                      <a:extLst>
                        <a:ext uri="{FF2B5EF4-FFF2-40B4-BE49-F238E27FC236}">
                          <a16:creationId xmlns:a16="http://schemas.microsoft.com/office/drawing/2014/main" id="{5213DFF6-7010-4EC4-9B5C-C17AFB0F02E2}"/>
                        </a:ext>
                      </a:extLst>
                    </p:cNvPr>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79" name="椭圆 178">
                      <a:extLst>
                        <a:ext uri="{FF2B5EF4-FFF2-40B4-BE49-F238E27FC236}">
                          <a16:creationId xmlns:a16="http://schemas.microsoft.com/office/drawing/2014/main" id="{16F5AB1B-A5B2-4312-8DCE-4EC3C0F518AC}"/>
                        </a:ext>
                      </a:extLst>
                    </p:cNvPr>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80" name="椭圆 179">
                      <a:extLst>
                        <a:ext uri="{FF2B5EF4-FFF2-40B4-BE49-F238E27FC236}">
                          <a16:creationId xmlns:a16="http://schemas.microsoft.com/office/drawing/2014/main" id="{B5460815-2D36-4B0B-9D2C-7B0880540A41}"/>
                        </a:ext>
                      </a:extLst>
                    </p:cNvPr>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81" name="椭圆 180">
                      <a:extLst>
                        <a:ext uri="{FF2B5EF4-FFF2-40B4-BE49-F238E27FC236}">
                          <a16:creationId xmlns:a16="http://schemas.microsoft.com/office/drawing/2014/main" id="{47AFFACD-AC2E-443B-8439-A303F22B5C96}"/>
                        </a:ext>
                      </a:extLst>
                    </p:cNvPr>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82" name="椭圆 181">
                      <a:extLst>
                        <a:ext uri="{FF2B5EF4-FFF2-40B4-BE49-F238E27FC236}">
                          <a16:creationId xmlns:a16="http://schemas.microsoft.com/office/drawing/2014/main" id="{0EB1E362-179D-4B10-9C6A-11D91BCA6099}"/>
                        </a:ext>
                      </a:extLst>
                    </p:cNvPr>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3" name="直接连接符 122">
                    <a:extLst>
                      <a:ext uri="{FF2B5EF4-FFF2-40B4-BE49-F238E27FC236}">
                        <a16:creationId xmlns:a16="http://schemas.microsoft.com/office/drawing/2014/main" id="{3E4A241A-0B18-439B-8072-66A231C5BA0E}"/>
                      </a:ext>
                    </a:extLst>
                  </p:cNvPr>
                  <p:cNvCxnSpPr>
                    <a:stCxn id="160" idx="4"/>
                    <a:endCxn id="178"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24" name="直接连接符 123">
                    <a:extLst>
                      <a:ext uri="{FF2B5EF4-FFF2-40B4-BE49-F238E27FC236}">
                        <a16:creationId xmlns:a16="http://schemas.microsoft.com/office/drawing/2014/main" id="{4462F31E-E0DE-4A0B-965B-FEB14DCCBE49}"/>
                      </a:ext>
                    </a:extLst>
                  </p:cNvPr>
                  <p:cNvCxnSpPr>
                    <a:stCxn id="159" idx="5"/>
                    <a:endCxn id="178"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25" name="直接连接符 124">
                    <a:extLst>
                      <a:ext uri="{FF2B5EF4-FFF2-40B4-BE49-F238E27FC236}">
                        <a16:creationId xmlns:a16="http://schemas.microsoft.com/office/drawing/2014/main" id="{696528C9-9B59-49F8-91A1-345A56C52B36}"/>
                      </a:ext>
                    </a:extLst>
                  </p:cNvPr>
                  <p:cNvCxnSpPr>
                    <a:stCxn id="176" idx="0"/>
                    <a:endCxn id="159"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26" name="直接连接符 125">
                    <a:extLst>
                      <a:ext uri="{FF2B5EF4-FFF2-40B4-BE49-F238E27FC236}">
                        <a16:creationId xmlns:a16="http://schemas.microsoft.com/office/drawing/2014/main" id="{427EC15F-07A5-4F87-864C-4A1E474B0D35}"/>
                      </a:ext>
                    </a:extLst>
                  </p:cNvPr>
                  <p:cNvCxnSpPr>
                    <a:stCxn id="181" idx="3"/>
                    <a:endCxn id="174"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27" name="直接连接符 126">
                    <a:extLst>
                      <a:ext uri="{FF2B5EF4-FFF2-40B4-BE49-F238E27FC236}">
                        <a16:creationId xmlns:a16="http://schemas.microsoft.com/office/drawing/2014/main" id="{53A130D3-725D-4D5A-B9CA-6EB8C182FF99}"/>
                      </a:ext>
                    </a:extLst>
                  </p:cNvPr>
                  <p:cNvCxnSpPr>
                    <a:stCxn id="164"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28" name="直接连接符 127">
                    <a:extLst>
                      <a:ext uri="{FF2B5EF4-FFF2-40B4-BE49-F238E27FC236}">
                        <a16:creationId xmlns:a16="http://schemas.microsoft.com/office/drawing/2014/main" id="{2E84BE06-5A88-4442-AD14-CC98E33D24A3}"/>
                      </a:ext>
                    </a:extLst>
                  </p:cNvPr>
                  <p:cNvCxnSpPr>
                    <a:stCxn id="176" idx="6"/>
                    <a:endCxn id="175"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29" name="直接连接符 128">
                    <a:extLst>
                      <a:ext uri="{FF2B5EF4-FFF2-40B4-BE49-F238E27FC236}">
                        <a16:creationId xmlns:a16="http://schemas.microsoft.com/office/drawing/2014/main" id="{CFE994AD-6A34-4051-9C93-E9B5FA7CF637}"/>
                      </a:ext>
                    </a:extLst>
                  </p:cNvPr>
                  <p:cNvCxnSpPr>
                    <a:stCxn id="175" idx="0"/>
                    <a:endCxn id="178"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0" name="直接连接符 129">
                    <a:extLst>
                      <a:ext uri="{FF2B5EF4-FFF2-40B4-BE49-F238E27FC236}">
                        <a16:creationId xmlns:a16="http://schemas.microsoft.com/office/drawing/2014/main" id="{52684EBD-95E3-464E-8844-9ECF1AF46A22}"/>
                      </a:ext>
                    </a:extLst>
                  </p:cNvPr>
                  <p:cNvCxnSpPr>
                    <a:stCxn id="167" idx="7"/>
                    <a:endCxn id="176"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id="{1982059E-AD66-4E5D-BAF2-9F72BB20F467}"/>
                      </a:ext>
                    </a:extLst>
                  </p:cNvPr>
                  <p:cNvCxnSpPr>
                    <a:stCxn id="176" idx="5"/>
                    <a:endCxn id="180"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2" name="直接连接符 131">
                    <a:extLst>
                      <a:ext uri="{FF2B5EF4-FFF2-40B4-BE49-F238E27FC236}">
                        <a16:creationId xmlns:a16="http://schemas.microsoft.com/office/drawing/2014/main" id="{4D13DC87-3100-4795-8E02-32DC67C0C751}"/>
                      </a:ext>
                    </a:extLst>
                  </p:cNvPr>
                  <p:cNvCxnSpPr>
                    <a:stCxn id="178" idx="7"/>
                    <a:endCxn id="161"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3" name="直接连接符 132">
                    <a:extLst>
                      <a:ext uri="{FF2B5EF4-FFF2-40B4-BE49-F238E27FC236}">
                        <a16:creationId xmlns:a16="http://schemas.microsoft.com/office/drawing/2014/main" id="{2D5789E9-192B-4402-944C-F4CCCAEEA04B}"/>
                      </a:ext>
                    </a:extLst>
                  </p:cNvPr>
                  <p:cNvCxnSpPr>
                    <a:stCxn id="178" idx="6"/>
                    <a:endCxn id="162"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740ED03A-51AB-4A92-A799-41EEA24145D7}"/>
                      </a:ext>
                    </a:extLst>
                  </p:cNvPr>
                  <p:cNvCxnSpPr>
                    <a:stCxn id="176" idx="7"/>
                    <a:endCxn id="178"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5" name="直接连接符 134">
                    <a:extLst>
                      <a:ext uri="{FF2B5EF4-FFF2-40B4-BE49-F238E27FC236}">
                        <a16:creationId xmlns:a16="http://schemas.microsoft.com/office/drawing/2014/main" id="{7CF78C3D-A55A-4C9F-B68D-F8ED1D9EA66A}"/>
                      </a:ext>
                    </a:extLst>
                  </p:cNvPr>
                  <p:cNvCxnSpPr>
                    <a:stCxn id="178" idx="5"/>
                    <a:endCxn id="177"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6" name="直接连接符 135">
                    <a:extLst>
                      <a:ext uri="{FF2B5EF4-FFF2-40B4-BE49-F238E27FC236}">
                        <a16:creationId xmlns:a16="http://schemas.microsoft.com/office/drawing/2014/main" id="{AB6B6AE7-8255-456E-987D-500193D047F4}"/>
                      </a:ext>
                    </a:extLst>
                  </p:cNvPr>
                  <p:cNvCxnSpPr>
                    <a:stCxn id="175" idx="6"/>
                    <a:endCxn id="177"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7" name="直接连接符 136">
                    <a:extLst>
                      <a:ext uri="{FF2B5EF4-FFF2-40B4-BE49-F238E27FC236}">
                        <a16:creationId xmlns:a16="http://schemas.microsoft.com/office/drawing/2014/main" id="{DD07ABBA-BF8C-4091-89F8-481E73B78F93}"/>
                      </a:ext>
                    </a:extLst>
                  </p:cNvPr>
                  <p:cNvCxnSpPr>
                    <a:stCxn id="177" idx="3"/>
                    <a:endCxn id="181"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8" name="直接连接符 137">
                    <a:extLst>
                      <a:ext uri="{FF2B5EF4-FFF2-40B4-BE49-F238E27FC236}">
                        <a16:creationId xmlns:a16="http://schemas.microsoft.com/office/drawing/2014/main" id="{C9B7F45E-E878-4AD0-914C-BF626C41F417}"/>
                      </a:ext>
                    </a:extLst>
                  </p:cNvPr>
                  <p:cNvCxnSpPr>
                    <a:stCxn id="177" idx="0"/>
                    <a:endCxn id="162"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9" name="直接连接符 138">
                    <a:extLst>
                      <a:ext uri="{FF2B5EF4-FFF2-40B4-BE49-F238E27FC236}">
                        <a16:creationId xmlns:a16="http://schemas.microsoft.com/office/drawing/2014/main" id="{32F5CD6C-FCBD-4769-8C77-47A80CF6F35B}"/>
                      </a:ext>
                    </a:extLst>
                  </p:cNvPr>
                  <p:cNvCxnSpPr>
                    <a:stCxn id="177" idx="5"/>
                    <a:endCxn id="182"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0" name="直接连接符 139">
                    <a:extLst>
                      <a:ext uri="{FF2B5EF4-FFF2-40B4-BE49-F238E27FC236}">
                        <a16:creationId xmlns:a16="http://schemas.microsoft.com/office/drawing/2014/main" id="{20EACFB7-725D-42D5-A0A4-CF8E23D52609}"/>
                      </a:ext>
                    </a:extLst>
                  </p:cNvPr>
                  <p:cNvCxnSpPr>
                    <a:stCxn id="182" idx="0"/>
                    <a:endCxn id="162"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1" name="直接连接符 140">
                    <a:extLst>
                      <a:ext uri="{FF2B5EF4-FFF2-40B4-BE49-F238E27FC236}">
                        <a16:creationId xmlns:a16="http://schemas.microsoft.com/office/drawing/2014/main" id="{65947E50-2A33-4C49-BF36-BEA1386A1103}"/>
                      </a:ext>
                    </a:extLst>
                  </p:cNvPr>
                  <p:cNvCxnSpPr>
                    <a:stCxn id="182" idx="7"/>
                    <a:endCxn id="165"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54B509BA-CE1A-41DA-8988-8A3454DE7D84}"/>
                      </a:ext>
                    </a:extLst>
                  </p:cNvPr>
                  <p:cNvCxnSpPr>
                    <a:stCxn id="169" idx="1"/>
                    <a:endCxn id="182"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3" name="直接连接符 142">
                    <a:extLst>
                      <a:ext uri="{FF2B5EF4-FFF2-40B4-BE49-F238E27FC236}">
                        <a16:creationId xmlns:a16="http://schemas.microsoft.com/office/drawing/2014/main" id="{F174B37D-23F1-43CF-8A18-FEA3555698B6}"/>
                      </a:ext>
                    </a:extLst>
                  </p:cNvPr>
                  <p:cNvCxnSpPr>
                    <a:stCxn id="175" idx="4"/>
                    <a:endCxn id="181"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4" name="直接连接符 143">
                    <a:extLst>
                      <a:ext uri="{FF2B5EF4-FFF2-40B4-BE49-F238E27FC236}">
                        <a16:creationId xmlns:a16="http://schemas.microsoft.com/office/drawing/2014/main" id="{0130D50F-6B63-469E-8223-89BAA973000A}"/>
                      </a:ext>
                    </a:extLst>
                  </p:cNvPr>
                  <p:cNvCxnSpPr>
                    <a:stCxn id="180" idx="5"/>
                    <a:endCxn id="181"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5" name="直接连接符 144">
                    <a:extLst>
                      <a:ext uri="{FF2B5EF4-FFF2-40B4-BE49-F238E27FC236}">
                        <a16:creationId xmlns:a16="http://schemas.microsoft.com/office/drawing/2014/main" id="{140386BF-4397-45ED-8CE0-6460F13C6FF2}"/>
                      </a:ext>
                    </a:extLst>
                  </p:cNvPr>
                  <p:cNvCxnSpPr>
                    <a:stCxn id="167" idx="5"/>
                    <a:endCxn id="179"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6" name="直接连接符 145">
                    <a:extLst>
                      <a:ext uri="{FF2B5EF4-FFF2-40B4-BE49-F238E27FC236}">
                        <a16:creationId xmlns:a16="http://schemas.microsoft.com/office/drawing/2014/main" id="{C98742E2-4941-44EE-BD10-1BCAFFDDA5E3}"/>
                      </a:ext>
                    </a:extLst>
                  </p:cNvPr>
                  <p:cNvCxnSpPr>
                    <a:stCxn id="179" idx="7"/>
                    <a:endCxn id="180"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7" name="直接连接符 146">
                    <a:extLst>
                      <a:ext uri="{FF2B5EF4-FFF2-40B4-BE49-F238E27FC236}">
                        <a16:creationId xmlns:a16="http://schemas.microsoft.com/office/drawing/2014/main" id="{C0224FB0-63C1-4800-80A7-1EB64160C036}"/>
                      </a:ext>
                    </a:extLst>
                  </p:cNvPr>
                  <p:cNvCxnSpPr>
                    <a:stCxn id="179" idx="0"/>
                    <a:endCxn id="176"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8" name="直接连接符 147">
                    <a:extLst>
                      <a:ext uri="{FF2B5EF4-FFF2-40B4-BE49-F238E27FC236}">
                        <a16:creationId xmlns:a16="http://schemas.microsoft.com/office/drawing/2014/main" id="{F4321D9E-CF6D-4A22-B39A-EB55E8B62ABF}"/>
                      </a:ext>
                    </a:extLst>
                  </p:cNvPr>
                  <p:cNvCxnSpPr>
                    <a:stCxn id="176" idx="1"/>
                    <a:endCxn id="163"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9" name="直接连接符 148">
                    <a:extLst>
                      <a:ext uri="{FF2B5EF4-FFF2-40B4-BE49-F238E27FC236}">
                        <a16:creationId xmlns:a16="http://schemas.microsoft.com/office/drawing/2014/main" id="{313136D7-6F1F-4C6B-AF19-FE33FC6AB88E}"/>
                      </a:ext>
                    </a:extLst>
                  </p:cNvPr>
                  <p:cNvCxnSpPr>
                    <a:stCxn id="170" idx="0"/>
                    <a:endCxn id="182"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0" name="直接连接符 149">
                    <a:extLst>
                      <a:ext uri="{FF2B5EF4-FFF2-40B4-BE49-F238E27FC236}">
                        <a16:creationId xmlns:a16="http://schemas.microsoft.com/office/drawing/2014/main" id="{DDB2113B-B99B-42EC-BE2E-D20B0194863B}"/>
                      </a:ext>
                    </a:extLst>
                  </p:cNvPr>
                  <p:cNvCxnSpPr>
                    <a:stCxn id="182" idx="3"/>
                    <a:endCxn id="181"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1" name="直接连接符 150">
                    <a:extLst>
                      <a:ext uri="{FF2B5EF4-FFF2-40B4-BE49-F238E27FC236}">
                        <a16:creationId xmlns:a16="http://schemas.microsoft.com/office/drawing/2014/main" id="{F1A0AF07-FE54-4FC3-941A-D1F61C042976}"/>
                      </a:ext>
                    </a:extLst>
                  </p:cNvPr>
                  <p:cNvCxnSpPr>
                    <a:stCxn id="181" idx="6"/>
                    <a:endCxn id="170"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2" name="直接连接符 151">
                    <a:extLst>
                      <a:ext uri="{FF2B5EF4-FFF2-40B4-BE49-F238E27FC236}">
                        <a16:creationId xmlns:a16="http://schemas.microsoft.com/office/drawing/2014/main" id="{11F52941-2E80-468E-8F25-D85315FEF411}"/>
                      </a:ext>
                    </a:extLst>
                  </p:cNvPr>
                  <p:cNvCxnSpPr>
                    <a:stCxn id="181" idx="5"/>
                    <a:endCxn id="173"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3" name="直接连接符 152">
                    <a:extLst>
                      <a:ext uri="{FF2B5EF4-FFF2-40B4-BE49-F238E27FC236}">
                        <a16:creationId xmlns:a16="http://schemas.microsoft.com/office/drawing/2014/main" id="{72D7A021-9AAA-4F87-AC77-FE11575E9006}"/>
                      </a:ext>
                    </a:extLst>
                  </p:cNvPr>
                  <p:cNvCxnSpPr>
                    <a:stCxn id="180" idx="0"/>
                    <a:endCxn id="175"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4" name="直接连接符 153">
                    <a:extLst>
                      <a:ext uri="{FF2B5EF4-FFF2-40B4-BE49-F238E27FC236}">
                        <a16:creationId xmlns:a16="http://schemas.microsoft.com/office/drawing/2014/main" id="{59DB8398-B977-4E9B-8542-5273BC2563EC}"/>
                      </a:ext>
                    </a:extLst>
                  </p:cNvPr>
                  <p:cNvCxnSpPr>
                    <a:stCxn id="179" idx="6"/>
                    <a:endCxn id="181"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5" name="直接连接符 154">
                    <a:extLst>
                      <a:ext uri="{FF2B5EF4-FFF2-40B4-BE49-F238E27FC236}">
                        <a16:creationId xmlns:a16="http://schemas.microsoft.com/office/drawing/2014/main" id="{4941023A-A764-46D3-A835-397A83DE6632}"/>
                      </a:ext>
                    </a:extLst>
                  </p:cNvPr>
                  <p:cNvCxnSpPr>
                    <a:stCxn id="168" idx="6"/>
                    <a:endCxn id="179"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6" name="直接连接符 155">
                    <a:extLst>
                      <a:ext uri="{FF2B5EF4-FFF2-40B4-BE49-F238E27FC236}">
                        <a16:creationId xmlns:a16="http://schemas.microsoft.com/office/drawing/2014/main" id="{F9EF9283-5A42-4DE8-8412-4A0192FF0B6C}"/>
                      </a:ext>
                    </a:extLst>
                  </p:cNvPr>
                  <p:cNvCxnSpPr>
                    <a:stCxn id="171" idx="7"/>
                    <a:endCxn id="179"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7" name="直接连接符 156">
                    <a:extLst>
                      <a:ext uri="{FF2B5EF4-FFF2-40B4-BE49-F238E27FC236}">
                        <a16:creationId xmlns:a16="http://schemas.microsoft.com/office/drawing/2014/main" id="{F7F1A71B-6F01-4919-AEDD-7C4214662038}"/>
                      </a:ext>
                    </a:extLst>
                  </p:cNvPr>
                  <p:cNvCxnSpPr>
                    <a:stCxn id="172" idx="0"/>
                    <a:endCxn id="179"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8" name="直接连接符 157">
                    <a:extLst>
                      <a:ext uri="{FF2B5EF4-FFF2-40B4-BE49-F238E27FC236}">
                        <a16:creationId xmlns:a16="http://schemas.microsoft.com/office/drawing/2014/main" id="{02102760-8F6A-4D40-BF58-86C6EEA5220F}"/>
                      </a:ext>
                    </a:extLst>
                  </p:cNvPr>
                  <p:cNvCxnSpPr>
                    <a:stCxn id="172" idx="7"/>
                    <a:endCxn id="181"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184" name="文本框 183">
                <a:extLst>
                  <a:ext uri="{FF2B5EF4-FFF2-40B4-BE49-F238E27FC236}">
                    <a16:creationId xmlns:a16="http://schemas.microsoft.com/office/drawing/2014/main" id="{240A81B5-4F1E-4B7A-921E-D279FC49B735}"/>
                  </a:ext>
                </a:extLst>
              </p:cNvPr>
              <p:cNvSpPr txBox="1"/>
              <p:nvPr/>
            </p:nvSpPr>
            <p:spPr>
              <a:xfrm>
                <a:off x="806636" y="2049686"/>
                <a:ext cx="1979900" cy="618183"/>
              </a:xfrm>
              <a:prstGeom prst="rect">
                <a:avLst/>
              </a:prstGeom>
              <a:noFill/>
            </p:spPr>
            <p:txBody>
              <a:bodyPr wrap="square" rtlCol="0">
                <a:spAutoFit/>
              </a:bodyPr>
              <a:lstStyle/>
              <a:p>
                <a:pPr algn="ctr">
                  <a:lnSpc>
                    <a:spcPct val="150000"/>
                  </a:lnSpc>
                </a:pPr>
                <a:r>
                  <a:rPr lang="zh-CN" altLang="en-US" sz="2700" b="1" dirty="0">
                    <a:solidFill>
                      <a:schemeClr val="bg1"/>
                    </a:solidFill>
                    <a:latin typeface="方正兰亭粗黑简体" panose="02000000000000000000" pitchFamily="2" charset="-122"/>
                    <a:ea typeface="方正兰亭粗黑简体" panose="02000000000000000000" pitchFamily="2" charset="-122"/>
                  </a:rPr>
                  <a:t>面向过程</a:t>
                </a:r>
                <a:endParaRPr lang="en-US" altLang="zh-CN" sz="1800" b="1" dirty="0">
                  <a:solidFill>
                    <a:schemeClr val="bg1"/>
                  </a:solidFill>
                  <a:latin typeface="方正兰亭粗黑简体" panose="02000000000000000000" pitchFamily="2" charset="-122"/>
                  <a:ea typeface="方正兰亭粗黑简体" panose="02000000000000000000" pitchFamily="2" charset="-122"/>
                </a:endParaRPr>
              </a:p>
            </p:txBody>
          </p:sp>
        </p:grpSp>
        <p:sp>
          <p:nvSpPr>
            <p:cNvPr id="183" name="弧形 182">
              <a:extLst>
                <a:ext uri="{FF2B5EF4-FFF2-40B4-BE49-F238E27FC236}">
                  <a16:creationId xmlns:a16="http://schemas.microsoft.com/office/drawing/2014/main" id="{B5718296-4ADB-40D9-85E9-BE7EB7D91B0E}"/>
                </a:ext>
              </a:extLst>
            </p:cNvPr>
            <p:cNvSpPr/>
            <p:nvPr/>
          </p:nvSpPr>
          <p:spPr>
            <a:xfrm rot="20160337">
              <a:off x="118283" y="3779781"/>
              <a:ext cx="4123843" cy="806174"/>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grpSp>
        <p:nvGrpSpPr>
          <p:cNvPr id="4" name="组合 3"/>
          <p:cNvGrpSpPr/>
          <p:nvPr/>
        </p:nvGrpSpPr>
        <p:grpSpPr>
          <a:xfrm>
            <a:off x="183398" y="425317"/>
            <a:ext cx="846443" cy="659285"/>
            <a:chOff x="5896029" y="567090"/>
            <a:chExt cx="2542304" cy="1980172"/>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6" name="文本框 5"/>
            <p:cNvSpPr txBox="1"/>
            <p:nvPr/>
          </p:nvSpPr>
          <p:spPr>
            <a:xfrm>
              <a:off x="6610899" y="1009427"/>
              <a:ext cx="1107126" cy="979299"/>
            </a:xfrm>
            <a:prstGeom prst="rect">
              <a:avLst/>
            </a:prstGeom>
            <a:noFill/>
          </p:spPr>
          <p:txBody>
            <a:bodyPr wrap="square" rtlCol="0">
              <a:spAutoFit/>
            </a:bodyPr>
            <a:lstStyle/>
            <a:p>
              <a:pPr algn="ctr">
                <a:lnSpc>
                  <a:spcPct val="150000"/>
                </a:lnSpc>
              </a:pPr>
              <a:r>
                <a:rPr lang="en-US" altLang="zh-CN" sz="1200" b="1" dirty="0">
                  <a:solidFill>
                    <a:schemeClr val="bg1"/>
                  </a:solidFill>
                  <a:latin typeface="方正兰亭粗黑简体" panose="02000000000000000000" pitchFamily="2" charset="-122"/>
                  <a:ea typeface="方正兰亭粗黑简体" panose="02000000000000000000" pitchFamily="2" charset="-122"/>
                </a:rPr>
                <a:t>05</a:t>
              </a:r>
              <a:endParaRPr lang="en-US" altLang="zh-CN" sz="825" b="1" dirty="0">
                <a:solidFill>
                  <a:schemeClr val="bg1"/>
                </a:solidFill>
                <a:latin typeface="方正兰亭粗黑简体" panose="02000000000000000000" pitchFamily="2" charset="-122"/>
                <a:ea typeface="方正兰亭粗黑简体" panose="02000000000000000000" pitchFamily="2" charset="-122"/>
              </a:endParaRPr>
            </a:p>
          </p:txBody>
        </p:sp>
        <p:sp>
          <p:nvSpPr>
            <p:cNvPr id="7" name="弧形 6"/>
            <p:cNvSpPr/>
            <p:nvPr/>
          </p:nvSpPr>
          <p:spPr>
            <a:xfrm rot="20705088">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sp>
        <p:nvSpPr>
          <p:cNvPr id="273" name="文本框 71"/>
          <p:cNvSpPr txBox="1"/>
          <p:nvPr/>
        </p:nvSpPr>
        <p:spPr>
          <a:xfrm>
            <a:off x="528871" y="3202735"/>
            <a:ext cx="2396481" cy="499624"/>
          </a:xfrm>
          <a:prstGeom prst="rect">
            <a:avLst/>
          </a:prstGeom>
          <a:noFill/>
        </p:spPr>
        <p:txBody>
          <a:bodyPr wrap="square" rtlCol="0">
            <a:spAutoFit/>
          </a:bodyPr>
          <a:lstStyle/>
          <a:p>
            <a:pPr algn="ctr">
              <a:lnSpc>
                <a:spcPct val="150000"/>
              </a:lnSpc>
            </a:pPr>
            <a:r>
              <a:rPr lang="zh-CN" altLang="en-US" sz="2000" b="1" dirty="0">
                <a:solidFill>
                  <a:schemeClr val="bg1"/>
                </a:solidFill>
                <a:latin typeface="微软雅黑" panose="020B0503020204020204" pitchFamily="34" charset="-122"/>
                <a:ea typeface="微软雅黑" panose="020B0503020204020204" pitchFamily="34" charset="-122"/>
              </a:rPr>
              <a:t>算法</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数据结构</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278" name="文本框 71"/>
          <p:cNvSpPr txBox="1"/>
          <p:nvPr/>
        </p:nvSpPr>
        <p:spPr>
          <a:xfrm>
            <a:off x="6236817" y="3244248"/>
            <a:ext cx="2396481" cy="553998"/>
          </a:xfrm>
          <a:prstGeom prst="rect">
            <a:avLst/>
          </a:prstGeom>
          <a:noFill/>
        </p:spPr>
        <p:txBody>
          <a:bodyPr wrap="square" rtlCol="0">
            <a:spAutoFit/>
          </a:bodyPr>
          <a:lstStyle/>
          <a:p>
            <a:pPr algn="ctr">
              <a:lnSpc>
                <a:spcPct val="150000"/>
              </a:lnSpc>
            </a:pPr>
            <a:r>
              <a:rPr lang="zh-CN" altLang="en-US" sz="2000" b="1" dirty="0">
                <a:solidFill>
                  <a:schemeClr val="bg1"/>
                </a:solidFill>
                <a:latin typeface="微软雅黑" panose="020B0503020204020204" pitchFamily="34" charset="-122"/>
                <a:ea typeface="微软雅黑" panose="020B0503020204020204" pitchFamily="34" charset="-122"/>
              </a:rPr>
              <a:t>对象</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交互</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284" name="TextBox 283"/>
          <p:cNvSpPr txBox="1"/>
          <p:nvPr/>
        </p:nvSpPr>
        <p:spPr>
          <a:xfrm>
            <a:off x="4520304" y="1421377"/>
            <a:ext cx="4330460" cy="2677656"/>
          </a:xfrm>
          <a:prstGeom prst="rect">
            <a:avLst/>
          </a:prstGeom>
          <a:noFill/>
        </p:spPr>
        <p:txBody>
          <a:bodyPr wrap="square" rtlCol="0">
            <a:spAutoFit/>
          </a:bodyPr>
          <a:lstStyle/>
          <a:p>
            <a:r>
              <a:rPr lang="zh-CN" altLang="en-US" sz="2400" dirty="0">
                <a:solidFill>
                  <a:schemeClr val="bg1"/>
                </a:solidFill>
              </a:rPr>
              <a:t>一般采取结构化程序设计思路，自上而下进行设计。分析出解决问题的步骤，然后逐步实现。</a:t>
            </a:r>
            <a:endParaRPr lang="en-US" altLang="zh-CN" sz="2400" dirty="0">
              <a:solidFill>
                <a:schemeClr val="bg1"/>
              </a:solidFill>
            </a:endParaRPr>
          </a:p>
          <a:p>
            <a:r>
              <a:rPr lang="zh-CN" altLang="en-US" sz="2400" dirty="0">
                <a:solidFill>
                  <a:schemeClr val="bg1"/>
                </a:solidFill>
              </a:rPr>
              <a:t>优点：所有环节，细节自己掌控。 </a:t>
            </a:r>
            <a:br>
              <a:rPr lang="zh-CN" altLang="en-US" sz="2400" dirty="0">
                <a:solidFill>
                  <a:schemeClr val="bg1"/>
                </a:solidFill>
              </a:rPr>
            </a:br>
            <a:r>
              <a:rPr lang="zh-CN" altLang="en-US" sz="2400" dirty="0">
                <a:solidFill>
                  <a:schemeClr val="bg1"/>
                </a:solidFill>
              </a:rPr>
              <a:t>缺点：考虑所有细节，工作量大。</a:t>
            </a:r>
          </a:p>
        </p:txBody>
      </p:sp>
      <p:sp>
        <p:nvSpPr>
          <p:cNvPr id="287" name="TextBox 286"/>
          <p:cNvSpPr txBox="1"/>
          <p:nvPr/>
        </p:nvSpPr>
        <p:spPr>
          <a:xfrm>
            <a:off x="409693" y="1153358"/>
            <a:ext cx="4199799" cy="3416320"/>
          </a:xfrm>
          <a:prstGeom prst="rect">
            <a:avLst/>
          </a:prstGeom>
          <a:noFill/>
        </p:spPr>
        <p:txBody>
          <a:bodyPr wrap="square" rtlCol="0">
            <a:spAutoFit/>
          </a:bodyPr>
          <a:lstStyle/>
          <a:p>
            <a:r>
              <a:rPr lang="zh-CN" altLang="en-US" sz="2400" dirty="0">
                <a:solidFill>
                  <a:schemeClr val="bg1"/>
                </a:solidFill>
              </a:rPr>
              <a:t>把构成问题事务分解成各个对象，建立对象的目的不是为了完成一个步骤，而是为了描述某个事物在整个解决问题的步骤中的行为。</a:t>
            </a:r>
            <a:endParaRPr lang="en-US" altLang="zh-CN" sz="2400" dirty="0">
              <a:solidFill>
                <a:schemeClr val="bg1"/>
              </a:solidFill>
            </a:endParaRPr>
          </a:p>
          <a:p>
            <a:r>
              <a:rPr lang="zh-CN" altLang="en-US" sz="2400" dirty="0">
                <a:solidFill>
                  <a:schemeClr val="bg1"/>
                </a:solidFill>
              </a:rPr>
              <a:t>优点：更接近于人类思维，利于梳理归纳，高复用、高扩展、高维护。</a:t>
            </a:r>
            <a:endParaRPr lang="en-US" altLang="zh-CN" sz="2400" dirty="0">
              <a:solidFill>
                <a:schemeClr val="bg1"/>
              </a:solidFill>
            </a:endParaRPr>
          </a:p>
          <a:p>
            <a:r>
              <a:rPr lang="zh-CN" altLang="en-US" sz="2400" dirty="0">
                <a:solidFill>
                  <a:schemeClr val="bg1"/>
                </a:solidFill>
              </a:rPr>
              <a:t>缺点：学习曲线陡峭。</a:t>
            </a:r>
          </a:p>
        </p:txBody>
      </p:sp>
    </p:spTree>
    <p:extLst>
      <p:ext uri="{BB962C8B-B14F-4D97-AF65-F5344CB8AC3E}">
        <p14:creationId xmlns:p14="http://schemas.microsoft.com/office/powerpoint/2010/main" val="198150672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p15="http://schemas.microsoft.com/office/powerpoint/2012/main"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275"/>
                                        </p:tgtEl>
                                        <p:attrNameLst>
                                          <p:attrName>style.visibility</p:attrName>
                                        </p:attrNameLst>
                                      </p:cBhvr>
                                      <p:to>
                                        <p:strVal val="visible"/>
                                      </p:to>
                                    </p:set>
                                    <p:animEffect transition="in" filter="fade">
                                      <p:cBhvr>
                                        <p:cTn id="7" dur="2000"/>
                                        <p:tgtEl>
                                          <p:spTgt spid="275"/>
                                        </p:tgtEl>
                                      </p:cBhvr>
                                    </p:animEffect>
                                    <p:anim calcmode="lin" valueType="num">
                                      <p:cBhvr>
                                        <p:cTn id="8" dur="2000" fill="hold"/>
                                        <p:tgtEl>
                                          <p:spTgt spid="275"/>
                                        </p:tgtEl>
                                        <p:attrNameLst>
                                          <p:attrName>ppt_w</p:attrName>
                                        </p:attrNameLst>
                                      </p:cBhvr>
                                      <p:tavLst>
                                        <p:tav tm="0" fmla="#ppt_w*sin(2.5*pi*$)">
                                          <p:val>
                                            <p:fltVal val="0"/>
                                          </p:val>
                                        </p:tav>
                                        <p:tav tm="100000">
                                          <p:val>
                                            <p:fltVal val="1"/>
                                          </p:val>
                                        </p:tav>
                                      </p:tavLst>
                                    </p:anim>
                                    <p:anim calcmode="lin" valueType="num">
                                      <p:cBhvr>
                                        <p:cTn id="9" dur="2000" fill="hold"/>
                                        <p:tgtEl>
                                          <p:spTgt spid="275"/>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nodeType="clickEffect">
                                  <p:stCondLst>
                                    <p:cond delay="0"/>
                                  </p:stCondLst>
                                  <p:childTnLst>
                                    <p:set>
                                      <p:cBhvr>
                                        <p:cTn id="13" dur="1" fill="hold">
                                          <p:stCondLst>
                                            <p:cond delay="0"/>
                                          </p:stCondLst>
                                        </p:cTn>
                                        <p:tgtEl>
                                          <p:spTgt spid="185"/>
                                        </p:tgtEl>
                                        <p:attrNameLst>
                                          <p:attrName>style.visibility</p:attrName>
                                        </p:attrNameLst>
                                      </p:cBhvr>
                                      <p:to>
                                        <p:strVal val="visible"/>
                                      </p:to>
                                    </p:set>
                                    <p:animEffect transition="in" filter="fade">
                                      <p:cBhvr>
                                        <p:cTn id="14" dur="2000"/>
                                        <p:tgtEl>
                                          <p:spTgt spid="185"/>
                                        </p:tgtEl>
                                      </p:cBhvr>
                                    </p:animEffect>
                                    <p:anim calcmode="lin" valueType="num">
                                      <p:cBhvr>
                                        <p:cTn id="15" dur="2000" fill="hold"/>
                                        <p:tgtEl>
                                          <p:spTgt spid="185"/>
                                        </p:tgtEl>
                                        <p:attrNameLst>
                                          <p:attrName>ppt_w</p:attrName>
                                        </p:attrNameLst>
                                      </p:cBhvr>
                                      <p:tavLst>
                                        <p:tav tm="0" fmla="#ppt_w*sin(2.5*pi*$)">
                                          <p:val>
                                            <p:fltVal val="0"/>
                                          </p:val>
                                        </p:tav>
                                        <p:tav tm="100000">
                                          <p:val>
                                            <p:fltVal val="1"/>
                                          </p:val>
                                        </p:tav>
                                      </p:tavLst>
                                    </p:anim>
                                    <p:anim calcmode="lin" valueType="num">
                                      <p:cBhvr>
                                        <p:cTn id="16" dur="2000" fill="hold"/>
                                        <p:tgtEl>
                                          <p:spTgt spid="185"/>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273"/>
                                        </p:tgtEl>
                                        <p:attrNameLst>
                                          <p:attrName>style.visibility</p:attrName>
                                        </p:attrNameLst>
                                      </p:cBhvr>
                                      <p:to>
                                        <p:strVal val="visible"/>
                                      </p:to>
                                    </p:set>
                                    <p:animEffect transition="in" filter="wheel(1)">
                                      <p:cBhvr>
                                        <p:cTn id="21" dur="2000"/>
                                        <p:tgtEl>
                                          <p:spTgt spid="273"/>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278"/>
                                        </p:tgtEl>
                                        <p:attrNameLst>
                                          <p:attrName>style.visibility</p:attrName>
                                        </p:attrNameLst>
                                      </p:cBhvr>
                                      <p:to>
                                        <p:strVal val="visible"/>
                                      </p:to>
                                    </p:set>
                                    <p:animEffect transition="in" filter="wheel(1)">
                                      <p:cBhvr>
                                        <p:cTn id="26" dur="2000"/>
                                        <p:tgtEl>
                                          <p:spTgt spid="27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84"/>
                                        </p:tgtEl>
                                        <p:attrNameLst>
                                          <p:attrName>style.visibility</p:attrName>
                                        </p:attrNameLst>
                                      </p:cBhvr>
                                      <p:to>
                                        <p:strVal val="visible"/>
                                      </p:to>
                                    </p:set>
                                    <p:animEffect transition="in" filter="wipe(left)">
                                      <p:cBhvr>
                                        <p:cTn id="31" dur="2000"/>
                                        <p:tgtEl>
                                          <p:spTgt spid="284"/>
                                        </p:tgtEl>
                                      </p:cBhvr>
                                    </p:animEffect>
                                  </p:childTnLst>
                                </p:cTn>
                              </p:par>
                              <p:par>
                                <p:cTn id="32" presetID="14" presetClass="exit" presetSubtype="10" fill="hold" nodeType="withEffect">
                                  <p:stCondLst>
                                    <p:cond delay="0"/>
                                  </p:stCondLst>
                                  <p:childTnLst>
                                    <p:animEffect transition="out" filter="randombar(horizontal)">
                                      <p:cBhvr>
                                        <p:cTn id="33" dur="500"/>
                                        <p:tgtEl>
                                          <p:spTgt spid="185"/>
                                        </p:tgtEl>
                                      </p:cBhvr>
                                    </p:animEffect>
                                    <p:set>
                                      <p:cBhvr>
                                        <p:cTn id="34" dur="1" fill="hold">
                                          <p:stCondLst>
                                            <p:cond delay="499"/>
                                          </p:stCondLst>
                                        </p:cTn>
                                        <p:tgtEl>
                                          <p:spTgt spid="185"/>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278"/>
                                        </p:tgtEl>
                                      </p:cBhvr>
                                    </p:animEffect>
                                    <p:set>
                                      <p:cBhvr>
                                        <p:cTn id="37" dur="1" fill="hold">
                                          <p:stCondLst>
                                            <p:cond delay="499"/>
                                          </p:stCondLst>
                                        </p:cTn>
                                        <p:tgtEl>
                                          <p:spTgt spid="278"/>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47" presetClass="exit" presetSubtype="0" fill="hold" grpId="1" nodeType="clickEffect">
                                  <p:stCondLst>
                                    <p:cond delay="0"/>
                                  </p:stCondLst>
                                  <p:childTnLst>
                                    <p:animEffect transition="out" filter="fade">
                                      <p:cBhvr>
                                        <p:cTn id="41" dur="1000"/>
                                        <p:tgtEl>
                                          <p:spTgt spid="284"/>
                                        </p:tgtEl>
                                      </p:cBhvr>
                                    </p:animEffect>
                                    <p:anim calcmode="lin" valueType="num">
                                      <p:cBhvr>
                                        <p:cTn id="42" dur="1000"/>
                                        <p:tgtEl>
                                          <p:spTgt spid="284"/>
                                        </p:tgtEl>
                                        <p:attrNameLst>
                                          <p:attrName>ppt_x</p:attrName>
                                        </p:attrNameLst>
                                      </p:cBhvr>
                                      <p:tavLst>
                                        <p:tav tm="0">
                                          <p:val>
                                            <p:strVal val="ppt_x"/>
                                          </p:val>
                                        </p:tav>
                                        <p:tav tm="100000">
                                          <p:val>
                                            <p:strVal val="ppt_x"/>
                                          </p:val>
                                        </p:tav>
                                      </p:tavLst>
                                    </p:anim>
                                    <p:anim calcmode="lin" valueType="num">
                                      <p:cBhvr>
                                        <p:cTn id="43" dur="1000"/>
                                        <p:tgtEl>
                                          <p:spTgt spid="284"/>
                                        </p:tgtEl>
                                        <p:attrNameLst>
                                          <p:attrName>ppt_y</p:attrName>
                                        </p:attrNameLst>
                                      </p:cBhvr>
                                      <p:tavLst>
                                        <p:tav tm="0">
                                          <p:val>
                                            <p:strVal val="ppt_y"/>
                                          </p:val>
                                        </p:tav>
                                        <p:tav tm="100000">
                                          <p:val>
                                            <p:strVal val="ppt_y-.1"/>
                                          </p:val>
                                        </p:tav>
                                      </p:tavLst>
                                    </p:anim>
                                    <p:set>
                                      <p:cBhvr>
                                        <p:cTn id="44" dur="1" fill="hold">
                                          <p:stCondLst>
                                            <p:cond delay="999"/>
                                          </p:stCondLst>
                                        </p:cTn>
                                        <p:tgtEl>
                                          <p:spTgt spid="284"/>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500"/>
                                        <p:tgtEl>
                                          <p:spTgt spid="275"/>
                                        </p:tgtEl>
                                      </p:cBhvr>
                                    </p:animEffect>
                                    <p:set>
                                      <p:cBhvr>
                                        <p:cTn id="49" dur="1" fill="hold">
                                          <p:stCondLst>
                                            <p:cond delay="499"/>
                                          </p:stCondLst>
                                        </p:cTn>
                                        <p:tgtEl>
                                          <p:spTgt spid="275"/>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273"/>
                                        </p:tgtEl>
                                      </p:cBhvr>
                                    </p:animEffect>
                                    <p:set>
                                      <p:cBhvr>
                                        <p:cTn id="52" dur="1" fill="hold">
                                          <p:stCondLst>
                                            <p:cond delay="499"/>
                                          </p:stCondLst>
                                        </p:cTn>
                                        <p:tgtEl>
                                          <p:spTgt spid="273"/>
                                        </p:tgtEl>
                                        <p:attrNameLst>
                                          <p:attrName>style.visibility</p:attrName>
                                        </p:attrNameLst>
                                      </p:cBhvr>
                                      <p:to>
                                        <p:strVal val="hidden"/>
                                      </p:to>
                                    </p:set>
                                  </p:childTnLst>
                                </p:cTn>
                              </p:par>
                              <p:par>
                                <p:cTn id="53" presetID="1" presetClass="entr" presetSubtype="0" fill="hold" nodeType="withEffect">
                                  <p:stCondLst>
                                    <p:cond delay="0"/>
                                  </p:stCondLst>
                                  <p:childTnLst>
                                    <p:set>
                                      <p:cBhvr>
                                        <p:cTn id="54" dur="1" fill="hold">
                                          <p:stCondLst>
                                            <p:cond delay="0"/>
                                          </p:stCondLst>
                                        </p:cTn>
                                        <p:tgtEl>
                                          <p:spTgt spid="185"/>
                                        </p:tgtEl>
                                        <p:attrNameLst>
                                          <p:attrName>style.visibility</p:attrName>
                                        </p:attrNameLst>
                                      </p:cBhvr>
                                      <p:to>
                                        <p:strVal val="visible"/>
                                      </p:to>
                                    </p:set>
                                  </p:childTnLst>
                                </p:cTn>
                              </p:par>
                              <p:par>
                                <p:cTn id="55" presetID="1" presetClass="entr" presetSubtype="0" fill="hold" grpId="2" nodeType="withEffect">
                                  <p:stCondLst>
                                    <p:cond delay="0"/>
                                  </p:stCondLst>
                                  <p:childTnLst>
                                    <p:set>
                                      <p:cBhvr>
                                        <p:cTn id="56" dur="1" fill="hold">
                                          <p:stCondLst>
                                            <p:cond delay="0"/>
                                          </p:stCondLst>
                                        </p:cTn>
                                        <p:tgtEl>
                                          <p:spTgt spid="27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87"/>
                                        </p:tgtEl>
                                        <p:attrNameLst>
                                          <p:attrName>style.visibility</p:attrName>
                                        </p:attrNameLst>
                                      </p:cBhvr>
                                      <p:to>
                                        <p:strVal val="visible"/>
                                      </p:to>
                                    </p:set>
                                    <p:animEffect transition="in" filter="fade">
                                      <p:cBhvr>
                                        <p:cTn id="61" dur="2000"/>
                                        <p:tgtEl>
                                          <p:spTgt spid="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 grpId="0"/>
      <p:bldP spid="273" grpId="1"/>
      <p:bldP spid="278" grpId="0"/>
      <p:bldP spid="278" grpId="1"/>
      <p:bldP spid="278" grpId="2"/>
      <p:bldP spid="284" grpId="0"/>
      <p:bldP spid="284" grpId="1"/>
      <p:bldP spid="28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3398" y="425317"/>
            <a:ext cx="846443" cy="659285"/>
            <a:chOff x="5896029" y="567090"/>
            <a:chExt cx="2542304" cy="1980172"/>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6" name="文本框 5"/>
            <p:cNvSpPr txBox="1"/>
            <p:nvPr/>
          </p:nvSpPr>
          <p:spPr>
            <a:xfrm>
              <a:off x="6610899" y="1009427"/>
              <a:ext cx="1107126" cy="1109294"/>
            </a:xfrm>
            <a:prstGeom prst="rect">
              <a:avLst/>
            </a:prstGeom>
            <a:noFill/>
          </p:spPr>
          <p:txBody>
            <a:bodyPr wrap="square" rtlCol="0">
              <a:spAutoFit/>
            </a:bodyPr>
            <a:lstStyle/>
            <a:p>
              <a:pPr algn="ctr">
                <a:lnSpc>
                  <a:spcPct val="150000"/>
                </a:lnSpc>
              </a:pPr>
              <a:r>
                <a:rPr lang="en-US" altLang="zh-CN" sz="1200" b="1" dirty="0">
                  <a:solidFill>
                    <a:schemeClr val="bg1"/>
                  </a:solidFill>
                  <a:latin typeface="方正兰亭粗黑简体" panose="02000000000000000000" pitchFamily="2" charset="-122"/>
                  <a:ea typeface="方正兰亭粗黑简体" panose="02000000000000000000" pitchFamily="2" charset="-122"/>
                </a:rPr>
                <a:t>05</a:t>
              </a:r>
              <a:endParaRPr lang="en-US" altLang="zh-CN" sz="825" b="1" dirty="0">
                <a:solidFill>
                  <a:schemeClr val="bg1"/>
                </a:solidFill>
                <a:latin typeface="方正兰亭粗黑简体" panose="02000000000000000000" pitchFamily="2" charset="-122"/>
                <a:ea typeface="方正兰亭粗黑简体" panose="02000000000000000000" pitchFamily="2" charset="-122"/>
              </a:endParaRPr>
            </a:p>
          </p:txBody>
        </p:sp>
        <p:sp>
          <p:nvSpPr>
            <p:cNvPr id="7" name="弧形 6"/>
            <p:cNvSpPr/>
            <p:nvPr/>
          </p:nvSpPr>
          <p:spPr>
            <a:xfrm rot="20705088">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sp>
        <p:nvSpPr>
          <p:cNvPr id="72" name="文本框 71"/>
          <p:cNvSpPr txBox="1"/>
          <p:nvPr/>
        </p:nvSpPr>
        <p:spPr>
          <a:xfrm>
            <a:off x="1041984" y="517240"/>
            <a:ext cx="2104064" cy="507831"/>
          </a:xfrm>
          <a:prstGeom prst="rect">
            <a:avLst/>
          </a:prstGeom>
          <a:noFill/>
        </p:spPr>
        <p:txBody>
          <a:bodyPr wrap="square" rtlCol="0">
            <a:spAutoFit/>
          </a:bodyPr>
          <a:lstStyle/>
          <a:p>
            <a:pPr>
              <a:lnSpc>
                <a:spcPct val="150000"/>
              </a:lnSpc>
            </a:pPr>
            <a:r>
              <a:rPr lang="zh-CN" altLang="en-US" sz="1800" dirty="0">
                <a:solidFill>
                  <a:schemeClr val="bg1"/>
                </a:solidFill>
                <a:latin typeface="微软雅黑" panose="020B0503020204020204" pitchFamily="34" charset="-122"/>
                <a:ea typeface="微软雅黑" panose="020B0503020204020204" pitchFamily="34" charset="-122"/>
              </a:rPr>
              <a:t> 面向对象三大特征</a:t>
            </a:r>
            <a:endParaRPr lang="en-US" altLang="zh-CN" sz="750" dirty="0">
              <a:solidFill>
                <a:schemeClr val="bg1"/>
              </a:solidFill>
              <a:latin typeface="微软雅黑" panose="020B0503020204020204" pitchFamily="34" charset="-122"/>
              <a:ea typeface="微软雅黑" panose="020B0503020204020204" pitchFamily="34" charset="-122"/>
            </a:endParaRPr>
          </a:p>
        </p:txBody>
      </p:sp>
      <p:sp>
        <p:nvSpPr>
          <p:cNvPr id="73" name="矩形 102"/>
          <p:cNvSpPr>
            <a:spLocks noChangeArrowheads="1"/>
          </p:cNvSpPr>
          <p:nvPr/>
        </p:nvSpPr>
        <p:spPr bwMode="auto">
          <a:xfrm>
            <a:off x="6357938" y="2944813"/>
            <a:ext cx="1363662" cy="317500"/>
          </a:xfrm>
          <a:prstGeom prst="rect">
            <a:avLst/>
          </a:prstGeom>
          <a:solidFill>
            <a:schemeClr val="bg1">
              <a:alpha val="52156"/>
            </a:schemeClr>
          </a:solidFill>
          <a:ln>
            <a:noFill/>
          </a:ln>
        </p:spPr>
        <p:txBody>
          <a:bodyPr anchor="ctr"/>
          <a:lstStyle>
            <a:lvl1pPr>
              <a:buFont typeface="Arial" panose="020B0604020202020204" pitchFamily="34" charset="0"/>
              <a:defRPr>
                <a:solidFill>
                  <a:schemeClr val="tx1"/>
                </a:solidFill>
                <a:latin typeface="Arial"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4" name="矩形 98"/>
          <p:cNvSpPr>
            <a:spLocks noChangeArrowheads="1"/>
          </p:cNvSpPr>
          <p:nvPr/>
        </p:nvSpPr>
        <p:spPr bwMode="auto">
          <a:xfrm>
            <a:off x="6324600" y="2884488"/>
            <a:ext cx="14398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itchFamily="34" charset="0"/>
                <a:ea typeface="宋体" panose="02010600030101010101" pitchFamily="2" charset="-122"/>
              </a:defRPr>
            </a:lvl9pPr>
          </a:lstStyle>
          <a:p>
            <a:pPr algn="ctr" eaLnBrk="1" hangingPunct="1">
              <a:lnSpc>
                <a:spcPct val="130000"/>
              </a:lnSpc>
            </a:pPr>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多态</a:t>
            </a:r>
          </a:p>
        </p:txBody>
      </p:sp>
      <p:sp>
        <p:nvSpPr>
          <p:cNvPr id="75" name="矩形 101"/>
          <p:cNvSpPr>
            <a:spLocks noChangeArrowheads="1"/>
          </p:cNvSpPr>
          <p:nvPr/>
        </p:nvSpPr>
        <p:spPr bwMode="auto">
          <a:xfrm>
            <a:off x="3867150" y="2944813"/>
            <a:ext cx="1365250" cy="317500"/>
          </a:xfrm>
          <a:prstGeom prst="rect">
            <a:avLst/>
          </a:prstGeom>
          <a:solidFill>
            <a:schemeClr val="bg1">
              <a:alpha val="52156"/>
            </a:schemeClr>
          </a:solidFill>
          <a:ln>
            <a:noFill/>
          </a:ln>
        </p:spPr>
        <p:txBody>
          <a:bodyPr anchor="ctr"/>
          <a:lstStyle>
            <a:lvl1pPr>
              <a:buFont typeface="Arial" panose="020B0604020202020204" pitchFamily="34" charset="0"/>
              <a:defRPr>
                <a:solidFill>
                  <a:schemeClr val="tx1"/>
                </a:solidFill>
                <a:latin typeface="Arial"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6" name="矩形 96"/>
          <p:cNvSpPr>
            <a:spLocks noChangeArrowheads="1"/>
          </p:cNvSpPr>
          <p:nvPr/>
        </p:nvSpPr>
        <p:spPr bwMode="auto">
          <a:xfrm>
            <a:off x="3821113" y="2884488"/>
            <a:ext cx="143986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itchFamily="34" charset="0"/>
                <a:ea typeface="宋体" panose="02010600030101010101" pitchFamily="2" charset="-122"/>
              </a:defRPr>
            </a:lvl9pPr>
          </a:lstStyle>
          <a:p>
            <a:pPr algn="ctr" eaLnBrk="1" hangingPunct="1">
              <a:lnSpc>
                <a:spcPct val="130000"/>
              </a:lnSpc>
            </a:pPr>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继承</a:t>
            </a:r>
            <a:endParaRPr lang="zh-CN" altLang="en-US" dirty="0"/>
          </a:p>
        </p:txBody>
      </p:sp>
      <p:sp>
        <p:nvSpPr>
          <p:cNvPr id="77" name="矩形 42"/>
          <p:cNvSpPr>
            <a:spLocks noChangeArrowheads="1"/>
          </p:cNvSpPr>
          <p:nvPr/>
        </p:nvSpPr>
        <p:spPr bwMode="auto">
          <a:xfrm>
            <a:off x="1373188" y="2944813"/>
            <a:ext cx="1363662" cy="317500"/>
          </a:xfrm>
          <a:prstGeom prst="rect">
            <a:avLst/>
          </a:prstGeom>
          <a:solidFill>
            <a:schemeClr val="bg1">
              <a:alpha val="52156"/>
            </a:schemeClr>
          </a:solidFill>
          <a:ln>
            <a:noFill/>
          </a:ln>
        </p:spPr>
        <p:txBody>
          <a:bodyPr anchor="ctr"/>
          <a:lstStyle>
            <a:lvl1pPr>
              <a:buFont typeface="Arial" panose="020B0604020202020204" pitchFamily="34" charset="0"/>
              <a:defRPr>
                <a:solidFill>
                  <a:schemeClr val="tx1"/>
                </a:solidFill>
                <a:latin typeface="Arial"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nvGrpSpPr>
          <p:cNvPr id="78" name="组合 3"/>
          <p:cNvGrpSpPr/>
          <p:nvPr/>
        </p:nvGrpSpPr>
        <p:grpSpPr>
          <a:xfrm>
            <a:off x="900113" y="1233488"/>
            <a:ext cx="2278062" cy="1539875"/>
            <a:chOff x="0" y="0"/>
            <a:chExt cx="2278967" cy="1539878"/>
          </a:xfrm>
        </p:grpSpPr>
        <p:pic>
          <p:nvPicPr>
            <p:cNvPr id="79" name="图表 8"/>
            <p:cNvPicPr>
              <a:picLocks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0"/>
              <a:ext cx="2278967" cy="1539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椭圆 10"/>
            <p:cNvSpPr>
              <a:spLocks noChangeArrowheads="1"/>
            </p:cNvSpPr>
            <p:nvPr/>
          </p:nvSpPr>
          <p:spPr bwMode="auto">
            <a:xfrm>
              <a:off x="748356" y="378812"/>
              <a:ext cx="782254" cy="782254"/>
            </a:xfrm>
            <a:prstGeom prst="ellipse">
              <a:avLst/>
            </a:prstGeom>
            <a:solidFill>
              <a:srgbClr val="FFFFFF">
                <a:alpha val="50195"/>
              </a:srgbClr>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2" name="椭圆 85"/>
            <p:cNvSpPr>
              <a:spLocks noChangeArrowheads="1"/>
            </p:cNvSpPr>
            <p:nvPr/>
          </p:nvSpPr>
          <p:spPr bwMode="auto">
            <a:xfrm>
              <a:off x="539175" y="169631"/>
              <a:ext cx="1200616" cy="1200616"/>
            </a:xfrm>
            <a:prstGeom prst="ellipse">
              <a:avLst/>
            </a:prstGeom>
            <a:noFill/>
            <a:ln w="9525">
              <a:solidFill>
                <a:srgbClr val="FFFFFF">
                  <a:alpha val="52156"/>
                </a:srgbClr>
              </a:solidFill>
              <a:bevel/>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3" name="矩形 94"/>
          <p:cNvSpPr>
            <a:spLocks noChangeArrowheads="1"/>
          </p:cNvSpPr>
          <p:nvPr/>
        </p:nvSpPr>
        <p:spPr bwMode="auto">
          <a:xfrm>
            <a:off x="1319213" y="2884488"/>
            <a:ext cx="143986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itchFamily="34" charset="0"/>
                <a:ea typeface="宋体" panose="02010600030101010101" pitchFamily="2" charset="-122"/>
              </a:defRPr>
            </a:lvl9pPr>
          </a:lstStyle>
          <a:p>
            <a:pPr algn="ctr" eaLnBrk="1" hangingPunct="1">
              <a:lnSpc>
                <a:spcPct val="130000"/>
              </a:lnSpc>
            </a:pPr>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封装</a:t>
            </a:r>
          </a:p>
        </p:txBody>
      </p:sp>
      <p:sp>
        <p:nvSpPr>
          <p:cNvPr id="84" name="矩形 95"/>
          <p:cNvSpPr>
            <a:spLocks noChangeArrowheads="1"/>
          </p:cNvSpPr>
          <p:nvPr/>
        </p:nvSpPr>
        <p:spPr bwMode="auto">
          <a:xfrm>
            <a:off x="1123950" y="3408363"/>
            <a:ext cx="1831975"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itchFamily="34" charset="0"/>
                <a:ea typeface="宋体" panose="02010600030101010101" pitchFamily="2" charset="-122"/>
              </a:defRPr>
            </a:lvl9pPr>
          </a:lstStyle>
          <a:p>
            <a:pPr>
              <a:lnSpc>
                <a:spcPct val="150000"/>
              </a:lnSpc>
            </a:pPr>
            <a:r>
              <a:rPr lang="zh-CN" altLang="en-US" sz="1200" dirty="0">
                <a:solidFill>
                  <a:schemeClr val="bg1"/>
                </a:solidFill>
                <a:ea typeface="微软雅黑" panose="020B0503020204020204" pitchFamily="34" charset="-122"/>
                <a:sym typeface="Arial" panose="020B0604020202020204" pitchFamily="34" charset="0"/>
              </a:rPr>
              <a:t>将一些基本数据类型复合成一个自定义类型</a:t>
            </a:r>
            <a:endParaRPr lang="en-US" altLang="zh-CN" sz="1200" dirty="0">
              <a:solidFill>
                <a:schemeClr val="bg1"/>
              </a:solidFill>
              <a:ea typeface="微软雅黑" panose="020B0503020204020204" pitchFamily="34" charset="-122"/>
              <a:sym typeface="Arial" panose="020B0604020202020204" pitchFamily="34" charset="0"/>
            </a:endParaRPr>
          </a:p>
          <a:p>
            <a:pPr>
              <a:lnSpc>
                <a:spcPct val="150000"/>
              </a:lnSpc>
            </a:pPr>
            <a:r>
              <a:rPr lang="zh-CN" altLang="en-US" sz="1200" dirty="0">
                <a:solidFill>
                  <a:schemeClr val="bg1"/>
                </a:solidFill>
                <a:ea typeface="微软雅黑" panose="020B0503020204020204" pitchFamily="34" charset="-122"/>
                <a:sym typeface="Arial" panose="020B0604020202020204" pitchFamily="34" charset="0"/>
              </a:rPr>
              <a:t>仅对外提供公共访问方式，隐藏对象的属性和实现细节</a:t>
            </a:r>
          </a:p>
          <a:p>
            <a:pPr>
              <a:lnSpc>
                <a:spcPct val="150000"/>
              </a:lnSpc>
            </a:pPr>
            <a:endParaRPr lang="zh-CN" altLang="en-US" sz="1200" dirty="0">
              <a:solidFill>
                <a:schemeClr val="bg1"/>
              </a:solidFill>
              <a:ea typeface="微软雅黑" panose="020B0503020204020204" pitchFamily="34" charset="-122"/>
              <a:sym typeface="Arial" panose="020B0604020202020204" pitchFamily="34" charset="0"/>
            </a:endParaRPr>
          </a:p>
        </p:txBody>
      </p:sp>
      <p:sp>
        <p:nvSpPr>
          <p:cNvPr id="85" name="直接连接符 84"/>
          <p:cNvSpPr>
            <a:spLocks noChangeShapeType="1"/>
          </p:cNvSpPr>
          <p:nvPr/>
        </p:nvSpPr>
        <p:spPr bwMode="auto">
          <a:xfrm flipH="1">
            <a:off x="3290888" y="2979738"/>
            <a:ext cx="0" cy="1474787"/>
          </a:xfrm>
          <a:prstGeom prst="line">
            <a:avLst/>
          </a:prstGeom>
          <a:noFill/>
          <a:ln w="9525">
            <a:solidFill>
              <a:schemeClr val="bg1"/>
            </a:solidFill>
            <a:prstDash val="sysDot"/>
            <a:bevel/>
          </a:ln>
          <a:extLst>
            <a:ext uri="{909E8E84-426E-40DD-AFC4-6F175D3DCCD1}">
              <a14:hiddenFill xmlns:a14="http://schemas.microsoft.com/office/drawing/2010/main">
                <a:noFill/>
              </a14:hiddenFill>
            </a:ext>
          </a:extLst>
        </p:spPr>
        <p:txBody>
          <a:bodyPr/>
          <a:lstStyle/>
          <a:p>
            <a:endParaRPr lang="zh-CN" altLang="en-US"/>
          </a:p>
        </p:txBody>
      </p:sp>
      <p:sp>
        <p:nvSpPr>
          <p:cNvPr id="86" name="直接连接符 100"/>
          <p:cNvSpPr>
            <a:spLocks noChangeShapeType="1"/>
          </p:cNvSpPr>
          <p:nvPr/>
        </p:nvSpPr>
        <p:spPr bwMode="auto">
          <a:xfrm>
            <a:off x="5792788" y="2979738"/>
            <a:ext cx="1587" cy="1474787"/>
          </a:xfrm>
          <a:prstGeom prst="line">
            <a:avLst/>
          </a:prstGeom>
          <a:noFill/>
          <a:ln w="9525">
            <a:solidFill>
              <a:schemeClr val="bg1"/>
            </a:solidFill>
            <a:prstDash val="sysDot"/>
            <a:bevel/>
          </a:ln>
          <a:extLst>
            <a:ext uri="{909E8E84-426E-40DD-AFC4-6F175D3DCCD1}">
              <a14:hiddenFill xmlns:a14="http://schemas.microsoft.com/office/drawing/2010/main">
                <a:noFill/>
              </a14:hiddenFill>
            </a:ext>
          </a:extLst>
        </p:spPr>
        <p:txBody>
          <a:bodyPr/>
          <a:lstStyle/>
          <a:p>
            <a:endParaRPr lang="zh-CN" altLang="en-US"/>
          </a:p>
        </p:txBody>
      </p:sp>
      <p:sp>
        <p:nvSpPr>
          <p:cNvPr id="87" name="矩形 97"/>
          <p:cNvSpPr>
            <a:spLocks noChangeArrowheads="1"/>
          </p:cNvSpPr>
          <p:nvPr/>
        </p:nvSpPr>
        <p:spPr bwMode="auto">
          <a:xfrm>
            <a:off x="3625850" y="3408363"/>
            <a:ext cx="183197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itchFamily="34" charset="0"/>
                <a:ea typeface="宋体" panose="02010600030101010101" pitchFamily="2" charset="-122"/>
              </a:defRPr>
            </a:lvl9pPr>
          </a:lstStyle>
          <a:p>
            <a:pPr>
              <a:lnSpc>
                <a:spcPct val="150000"/>
              </a:lnSpc>
            </a:pPr>
            <a:r>
              <a:rPr lang="zh-CN" altLang="en-US" sz="1200" dirty="0">
                <a:solidFill>
                  <a:schemeClr val="bg1"/>
                </a:solidFill>
                <a:ea typeface="微软雅黑" panose="020B0503020204020204" pitchFamily="34" charset="-122"/>
                <a:sym typeface="Arial" panose="020B0604020202020204" pitchFamily="34" charset="0"/>
              </a:rPr>
              <a:t>重用现有类的功能，并在此基础上进行扩展</a:t>
            </a:r>
            <a:endParaRPr lang="en-US" altLang="zh-CN" sz="1200" dirty="0">
              <a:solidFill>
                <a:schemeClr val="bg1"/>
              </a:solidFill>
              <a:ea typeface="微软雅黑" panose="020B0503020204020204" pitchFamily="34" charset="-122"/>
              <a:sym typeface="Arial" panose="020B0604020202020204" pitchFamily="34" charset="0"/>
            </a:endParaRPr>
          </a:p>
          <a:p>
            <a:pPr>
              <a:lnSpc>
                <a:spcPct val="150000"/>
              </a:lnSpc>
            </a:pPr>
            <a:r>
              <a:rPr lang="zh-CN" altLang="en-US" sz="1200" dirty="0">
                <a:solidFill>
                  <a:schemeClr val="bg1"/>
                </a:solidFill>
                <a:ea typeface="微软雅黑" panose="020B0503020204020204" pitchFamily="34" charset="-122"/>
                <a:sym typeface="Arial" panose="020B0604020202020204" pitchFamily="34" charset="0"/>
              </a:rPr>
              <a:t>将相关类的共性进行抽象，统一概念，隔离变化</a:t>
            </a:r>
          </a:p>
        </p:txBody>
      </p:sp>
      <p:grpSp>
        <p:nvGrpSpPr>
          <p:cNvPr id="88" name="组合 7"/>
          <p:cNvGrpSpPr/>
          <p:nvPr/>
        </p:nvGrpSpPr>
        <p:grpSpPr>
          <a:xfrm>
            <a:off x="3402013" y="1233488"/>
            <a:ext cx="2279650" cy="1539875"/>
            <a:chOff x="0" y="0"/>
            <a:chExt cx="2278967" cy="1539878"/>
          </a:xfrm>
        </p:grpSpPr>
        <p:pic>
          <p:nvPicPr>
            <p:cNvPr id="89" name="图表 81"/>
            <p:cNvPicPr>
              <a:picLocks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0" y="0"/>
              <a:ext cx="2278967" cy="1539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椭圆 82"/>
            <p:cNvSpPr>
              <a:spLocks noChangeArrowheads="1"/>
            </p:cNvSpPr>
            <p:nvPr/>
          </p:nvSpPr>
          <p:spPr bwMode="auto">
            <a:xfrm>
              <a:off x="748356" y="378812"/>
              <a:ext cx="782254" cy="782254"/>
            </a:xfrm>
            <a:prstGeom prst="ellipse">
              <a:avLst/>
            </a:prstGeom>
            <a:solidFill>
              <a:srgbClr val="FFFFFF">
                <a:alpha val="50195"/>
              </a:srgbClr>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92" name="椭圆 84"/>
            <p:cNvSpPr>
              <a:spLocks noChangeArrowheads="1"/>
            </p:cNvSpPr>
            <p:nvPr/>
          </p:nvSpPr>
          <p:spPr bwMode="auto">
            <a:xfrm>
              <a:off x="539175" y="169631"/>
              <a:ext cx="1200616" cy="1200616"/>
            </a:xfrm>
            <a:prstGeom prst="ellipse">
              <a:avLst/>
            </a:prstGeom>
            <a:noFill/>
            <a:ln w="9525">
              <a:solidFill>
                <a:srgbClr val="FFFFFF">
                  <a:alpha val="52156"/>
                </a:srgbClr>
              </a:solidFill>
              <a:bevel/>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93" name="矩形 99"/>
          <p:cNvSpPr>
            <a:spLocks noChangeArrowheads="1"/>
          </p:cNvSpPr>
          <p:nvPr/>
        </p:nvSpPr>
        <p:spPr bwMode="auto">
          <a:xfrm>
            <a:off x="6127750" y="3408363"/>
            <a:ext cx="183197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itchFamily="34" charset="0"/>
                <a:ea typeface="宋体" panose="02010600030101010101" pitchFamily="2" charset="-122"/>
              </a:defRPr>
            </a:lvl9pPr>
          </a:lstStyle>
          <a:p>
            <a:pPr>
              <a:lnSpc>
                <a:spcPct val="150000"/>
              </a:lnSpc>
            </a:pPr>
            <a:r>
              <a:rPr lang="zh-CN" altLang="en-US" sz="1200" dirty="0">
                <a:solidFill>
                  <a:schemeClr val="bg1"/>
                </a:solidFill>
                <a:ea typeface="微软雅黑" panose="020B0503020204020204" pitchFamily="34" charset="-122"/>
                <a:sym typeface="Arial" panose="020B0604020202020204" pitchFamily="34" charset="0"/>
              </a:rPr>
              <a:t>基类的同一动作或者行为，在不同的子类上有不同的实现</a:t>
            </a:r>
            <a:endParaRPr lang="en-US" altLang="zh-CN" sz="1200" dirty="0">
              <a:solidFill>
                <a:schemeClr val="bg1"/>
              </a:solidFill>
              <a:ea typeface="微软雅黑" panose="020B0503020204020204" pitchFamily="34" charset="-122"/>
              <a:sym typeface="Arial" panose="020B0604020202020204" pitchFamily="34" charset="0"/>
            </a:endParaRPr>
          </a:p>
          <a:p>
            <a:pPr>
              <a:lnSpc>
                <a:spcPct val="150000"/>
              </a:lnSpc>
            </a:pPr>
            <a:r>
              <a:rPr lang="zh-CN" altLang="en-US" sz="1200" dirty="0">
                <a:solidFill>
                  <a:schemeClr val="bg1"/>
                </a:solidFill>
                <a:ea typeface="微软雅黑" panose="020B0503020204020204" pitchFamily="34" charset="-122"/>
                <a:sym typeface="Arial" panose="020B0604020202020204" pitchFamily="34" charset="0"/>
              </a:rPr>
              <a:t>增强程序扩展性，体现开闭原则</a:t>
            </a:r>
          </a:p>
        </p:txBody>
      </p:sp>
      <p:grpSp>
        <p:nvGrpSpPr>
          <p:cNvPr id="94" name="组合 5"/>
          <p:cNvGrpSpPr/>
          <p:nvPr/>
        </p:nvGrpSpPr>
        <p:grpSpPr>
          <a:xfrm>
            <a:off x="5905500" y="1233488"/>
            <a:ext cx="2278063" cy="1539875"/>
            <a:chOff x="0" y="0"/>
            <a:chExt cx="2278967" cy="1539878"/>
          </a:xfrm>
        </p:grpSpPr>
        <p:pic>
          <p:nvPicPr>
            <p:cNvPr id="95" name="图表 104"/>
            <p:cNvPicPr>
              <a:picLocks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0" y="0"/>
              <a:ext cx="2278967" cy="1539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 name="椭圆 105"/>
            <p:cNvSpPr>
              <a:spLocks noChangeArrowheads="1"/>
            </p:cNvSpPr>
            <p:nvPr/>
          </p:nvSpPr>
          <p:spPr bwMode="auto">
            <a:xfrm>
              <a:off x="748356" y="378812"/>
              <a:ext cx="782254" cy="782254"/>
            </a:xfrm>
            <a:prstGeom prst="ellipse">
              <a:avLst/>
            </a:prstGeom>
            <a:solidFill>
              <a:srgbClr val="FFFFFF">
                <a:alpha val="50195"/>
              </a:srgbClr>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98" name="椭圆 107"/>
            <p:cNvSpPr>
              <a:spLocks noChangeArrowheads="1"/>
            </p:cNvSpPr>
            <p:nvPr/>
          </p:nvSpPr>
          <p:spPr bwMode="auto">
            <a:xfrm>
              <a:off x="539175" y="169631"/>
              <a:ext cx="1200616" cy="1200616"/>
            </a:xfrm>
            <a:prstGeom prst="ellipse">
              <a:avLst/>
            </a:prstGeom>
            <a:noFill/>
            <a:ln w="9525">
              <a:solidFill>
                <a:srgbClr val="FFFFFF">
                  <a:alpha val="52156"/>
                </a:srgbClr>
              </a:solidFill>
              <a:bevel/>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2" name="TextBox 1"/>
          <p:cNvSpPr txBox="1"/>
          <p:nvPr/>
        </p:nvSpPr>
        <p:spPr>
          <a:xfrm>
            <a:off x="1716825" y="1818759"/>
            <a:ext cx="676387" cy="369332"/>
          </a:xfrm>
          <a:prstGeom prst="rect">
            <a:avLst/>
          </a:prstGeom>
          <a:noFill/>
        </p:spPr>
        <p:txBody>
          <a:bodyPr wrap="square" rtlCol="0">
            <a:spAutoFit/>
          </a:bodyPr>
          <a:lstStyle/>
          <a:p>
            <a:pPr algn="ctr"/>
            <a:r>
              <a:rPr lang="zh-CN" altLang="en-US" sz="1800" b="1" dirty="0">
                <a:solidFill>
                  <a:schemeClr val="bg1"/>
                </a:solidFill>
              </a:rPr>
              <a:t>分</a:t>
            </a:r>
          </a:p>
        </p:txBody>
      </p:sp>
      <p:sp>
        <p:nvSpPr>
          <p:cNvPr id="99" name="TextBox 98"/>
          <p:cNvSpPr txBox="1"/>
          <p:nvPr/>
        </p:nvSpPr>
        <p:spPr>
          <a:xfrm>
            <a:off x="4202850" y="1818759"/>
            <a:ext cx="676387" cy="369332"/>
          </a:xfrm>
          <a:prstGeom prst="rect">
            <a:avLst/>
          </a:prstGeom>
          <a:noFill/>
        </p:spPr>
        <p:txBody>
          <a:bodyPr wrap="square" rtlCol="0">
            <a:spAutoFit/>
          </a:bodyPr>
          <a:lstStyle/>
          <a:p>
            <a:pPr algn="ctr"/>
            <a:r>
              <a:rPr lang="zh-CN" altLang="en-US" sz="1800" b="1" dirty="0">
                <a:solidFill>
                  <a:schemeClr val="bg1"/>
                </a:solidFill>
              </a:rPr>
              <a:t>隔</a:t>
            </a:r>
          </a:p>
        </p:txBody>
      </p:sp>
      <p:sp>
        <p:nvSpPr>
          <p:cNvPr id="101" name="TextBox 100"/>
          <p:cNvSpPr txBox="1"/>
          <p:nvPr/>
        </p:nvSpPr>
        <p:spPr>
          <a:xfrm>
            <a:off x="6701575" y="1813442"/>
            <a:ext cx="676387" cy="369332"/>
          </a:xfrm>
          <a:prstGeom prst="rect">
            <a:avLst/>
          </a:prstGeom>
          <a:noFill/>
        </p:spPr>
        <p:txBody>
          <a:bodyPr wrap="square" rtlCol="0">
            <a:spAutoFit/>
          </a:bodyPr>
          <a:lstStyle/>
          <a:p>
            <a:pPr algn="ctr"/>
            <a:r>
              <a:rPr lang="zh-CN" altLang="en-US" sz="1800" b="1" dirty="0">
                <a:solidFill>
                  <a:schemeClr val="bg1"/>
                </a:solidFill>
              </a:rPr>
              <a:t>干</a:t>
            </a:r>
          </a:p>
        </p:txBody>
      </p:sp>
    </p:spTree>
    <p:extLst>
      <p:ext uri="{BB962C8B-B14F-4D97-AF65-F5344CB8AC3E}">
        <p14:creationId xmlns:p14="http://schemas.microsoft.com/office/powerpoint/2010/main" val="324991842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p15="http://schemas.microsoft.com/office/powerpoint/2012/main"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53" presetClass="entr" presetSubtype="0" fill="hold" nodeType="clickEffec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nodeType="clickPar">
                      <p:stCondLst>
                        <p:cond delay="indefinite"/>
                      </p:stCondLst>
                      <p:childTnLst>
                        <p:par>
                          <p:cTn id="11" fill="hold" nodeType="withGroup">
                            <p:stCondLst>
                              <p:cond delay="indefinite"/>
                            </p:stCondLst>
                          </p:cTn>
                        </p:par>
                        <p:par>
                          <p:cTn id="12" fill="hold" nodeType="afterGroup">
                            <p:stCondLst>
                              <p:cond delay="0"/>
                            </p:stCondLst>
                            <p:childTnLst>
                              <p:par>
                                <p:cTn id="13" presetID="22" presetClass="entr" presetSubtype="8" fill="hold" grpId="0" nodeType="clickEffect">
                                  <p:childTnLst>
                                    <p:set>
                                      <p:cBhvr>
                                        <p:cTn id="14" dur="1" fill="hold">
                                          <p:stCondLst>
                                            <p:cond delay="0"/>
                                          </p:stCondLst>
                                        </p:cTn>
                                        <p:tgtEl>
                                          <p:spTgt spid="72"/>
                                        </p:tgtEl>
                                        <p:attrNameLst>
                                          <p:attrName>style.visibility</p:attrName>
                                        </p:attrNameLst>
                                      </p:cBhvr>
                                      <p:to>
                                        <p:strVal val="visible"/>
                                      </p:to>
                                    </p:set>
                                    <p:animEffect transition="in" filter="wipe(left)">
                                      <p:cBhvr>
                                        <p:cTn id="15" dur="500"/>
                                        <p:tgtEl>
                                          <p:spTgt spid="72"/>
                                        </p:tgtEl>
                                      </p:cBhvr>
                                    </p:animEffect>
                                  </p:childTnLst>
                                </p:cTn>
                              </p:par>
                            </p:childTnLst>
                          </p:cTn>
                        </p:par>
                      </p:childTnLst>
                    </p:cTn>
                  </p:par>
                  <p:par>
                    <p:cTn id="16" fill="hold" nodeType="clickPar">
                      <p:stCondLst>
                        <p:cond delay="indefinite"/>
                      </p:stCondLst>
                      <p:childTnLst>
                        <p:par>
                          <p:cTn id="17" fill="hold" nodeType="withGroup">
                            <p:stCondLst>
                              <p:cond delay="indefinite"/>
                            </p:stCondLst>
                          </p:cTn>
                        </p:par>
                        <p:par>
                          <p:cTn id="18" fill="hold" nodeType="afterGroup">
                            <p:stCondLst>
                              <p:cond delay="0"/>
                            </p:stCondLst>
                            <p:childTnLst>
                              <p:par>
                                <p:cTn id="19" presetID="21" presetClass="entr" presetSubtype="1" fill="hold" nodeType="clickEffect">
                                  <p:childTnLst>
                                    <p:set>
                                      <p:cBhvr>
                                        <p:cTn id="20" dur="1" fill="hold">
                                          <p:stCondLst>
                                            <p:cond delay="0"/>
                                          </p:stCondLst>
                                        </p:cTn>
                                        <p:tgtEl>
                                          <p:spTgt spid="78"/>
                                        </p:tgtEl>
                                        <p:attrNameLst>
                                          <p:attrName>style.visibility</p:attrName>
                                        </p:attrNameLst>
                                      </p:cBhvr>
                                      <p:to>
                                        <p:strVal val="visible"/>
                                      </p:to>
                                    </p:set>
                                    <p:animEffect transition="in" filter="wheel(1)">
                                      <p:cBhvr>
                                        <p:cTn id="21" dur="2000"/>
                                        <p:tgtEl>
                                          <p:spTgt spid="78"/>
                                        </p:tgtEl>
                                      </p:cBhvr>
                                    </p:animEffect>
                                  </p:childTnLst>
                                </p:cTn>
                              </p:par>
                            </p:childTnLst>
                          </p:cTn>
                        </p:par>
                        <p:par>
                          <p:cTn id="22" fill="hold" nodeType="withGroup">
                            <p:stCondLst>
                              <p:cond delay="2000"/>
                            </p:stCondLst>
                            <p:childTnLst>
                              <p:par>
                                <p:cTn id="23" presetID="9" presetClass="entr" presetSubtype="0" fill="hold" grpId="0" nodeType="afterEffect">
                                  <p:childTnLst>
                                    <p:set>
                                      <p:cBhvr>
                                        <p:cTn id="24" dur="1" fill="hold">
                                          <p:stCondLst>
                                            <p:cond delay="0"/>
                                          </p:stCondLst>
                                        </p:cTn>
                                        <p:tgtEl>
                                          <p:spTgt spid="77"/>
                                        </p:tgtEl>
                                        <p:attrNameLst>
                                          <p:attrName>style.visibility</p:attrName>
                                        </p:attrNameLst>
                                      </p:cBhvr>
                                      <p:to>
                                        <p:strVal val="visible"/>
                                      </p:to>
                                    </p:set>
                                    <p:animEffect filter="">
                                      <p:cBhvr>
                                        <p:cTn id="25" dur="500"/>
                                        <p:tgtEl>
                                          <p:spTgt spid="77"/>
                                        </p:tgtEl>
                                      </p:cBhvr>
                                    </p:animEffect>
                                  </p:childTnLst>
                                </p:cTn>
                              </p:par>
                            </p:childTnLst>
                          </p:cTn>
                        </p:par>
                        <p:par>
                          <p:cTn id="26" fill="hold" nodeType="withGroup">
                            <p:stCondLst>
                              <p:cond delay="2500"/>
                            </p:stCondLst>
                            <p:childTnLst>
                              <p:par>
                                <p:cTn id="27" presetID="14" presetClass="entr" presetSubtype="10" fill="hold" grpId="0" nodeType="afterEffect">
                                  <p:childTnLst>
                                    <p:set>
                                      <p:cBhvr>
                                        <p:cTn id="28" dur="1" fill="hold">
                                          <p:stCondLst>
                                            <p:cond delay="0"/>
                                          </p:stCondLst>
                                        </p:cTn>
                                        <p:tgtEl>
                                          <p:spTgt spid="83"/>
                                        </p:tgtEl>
                                        <p:attrNameLst>
                                          <p:attrName>style.visibility</p:attrName>
                                        </p:attrNameLst>
                                      </p:cBhvr>
                                      <p:to>
                                        <p:strVal val="visible"/>
                                      </p:to>
                                    </p:set>
                                    <p:animEffect filter="">
                                      <p:cBhvr>
                                        <p:cTn id="29" dur="500"/>
                                        <p:tgtEl>
                                          <p:spTgt spid="83"/>
                                        </p:tgtEl>
                                      </p:cBhvr>
                                    </p:animEffect>
                                  </p:childTnLst>
                                </p:cTn>
                              </p:par>
                            </p:childTnLst>
                          </p:cTn>
                        </p:par>
                        <p:par>
                          <p:cTn id="30" fill="hold" nodeType="withGroup">
                            <p:stCondLst>
                              <p:cond delay="3000"/>
                            </p:stCondLst>
                            <p:childTnLst>
                              <p:par>
                                <p:cTn id="31" presetID="16" presetClass="entr" presetSubtype="21" fill="hold" grpId="0" nodeType="afterEffect">
                                  <p:childTnLst>
                                    <p:set>
                                      <p:cBhvr>
                                        <p:cTn id="32" dur="1" fill="hold">
                                          <p:stCondLst>
                                            <p:cond delay="0"/>
                                          </p:stCondLst>
                                        </p:cTn>
                                        <p:tgtEl>
                                          <p:spTgt spid="84"/>
                                        </p:tgtEl>
                                        <p:attrNameLst>
                                          <p:attrName>style.visibility</p:attrName>
                                        </p:attrNameLst>
                                      </p:cBhvr>
                                      <p:to>
                                        <p:strVal val="visible"/>
                                      </p:to>
                                    </p:set>
                                    <p:animEffect filter="">
                                      <p:cBhvr>
                                        <p:cTn id="33" dur="500"/>
                                        <p:tgtEl>
                                          <p:spTgt spid="84"/>
                                        </p:tgtEl>
                                      </p:cBhvr>
                                    </p:animEffect>
                                  </p:childTnLst>
                                </p:cTn>
                              </p:par>
                            </p:childTnLst>
                          </p:cTn>
                        </p:par>
                        <p:par>
                          <p:cTn id="34" fill="hold" nodeType="withGroup">
                            <p:stCondLst>
                              <p:cond delay="3500"/>
                            </p:stCondLst>
                            <p:childTnLst>
                              <p:par>
                                <p:cTn id="35" presetID="30" presetClass="entr" presetSubtype="0" fill="hold" grpId="0" nodeType="afterEffect">
                                  <p:childTnLst>
                                    <p:set>
                                      <p:cBhvr>
                                        <p:cTn id="36" dur="1" fill="hold">
                                          <p:stCondLst>
                                            <p:cond delay="0"/>
                                          </p:stCondLst>
                                        </p:cTn>
                                        <p:tgtEl>
                                          <p:spTgt spid="85"/>
                                        </p:tgtEl>
                                        <p:attrNameLst>
                                          <p:attrName>style.visibility</p:attrName>
                                        </p:attrNameLst>
                                      </p:cBhvr>
                                      <p:to>
                                        <p:strVal val="visible"/>
                                      </p:to>
                                    </p:set>
                                    <p:animEffect filter="">
                                      <p:cBhvr>
                                        <p:cTn id="37" dur="800" decel="100000"/>
                                        <p:tgtEl>
                                          <p:spTgt spid="85"/>
                                        </p:tgtEl>
                                      </p:cBhvr>
                                    </p:animEffect>
                                    <p:anim calcmode="lin" valueType="num">
                                      <p:cBhvr>
                                        <p:cTn id="38" dur="800" decel="100000" fill="hold"/>
                                        <p:tgtEl>
                                          <p:spTgt spid="85"/>
                                        </p:tgtEl>
                                        <p:attrNameLst>
                                          <p:attrName>style.rotation</p:attrName>
                                        </p:attrNameLst>
                                      </p:cBhvr>
                                      <p:tavLst>
                                        <p:tav tm="0">
                                          <p:val>
                                            <p:fltVal val="-90"/>
                                          </p:val>
                                        </p:tav>
                                        <p:tav tm="100000">
                                          <p:val>
                                            <p:fltVal val="0"/>
                                          </p:val>
                                        </p:tav>
                                      </p:tavLst>
                                    </p:anim>
                                    <p:anim calcmode="lin" valueType="num">
                                      <p:cBhvr>
                                        <p:cTn id="39" dur="800" decel="100000" fill="hold"/>
                                        <p:tgtEl>
                                          <p:spTgt spid="85"/>
                                        </p:tgtEl>
                                        <p:attrNameLst>
                                          <p:attrName>ppt_x</p:attrName>
                                        </p:attrNameLst>
                                      </p:cBhvr>
                                      <p:tavLst>
                                        <p:tav tm="0">
                                          <p:val>
                                            <p:strVal val="#ppt_x+0.4"/>
                                          </p:val>
                                        </p:tav>
                                        <p:tav tm="100000">
                                          <p:val>
                                            <p:strVal val="#ppt_x-0.05"/>
                                          </p:val>
                                        </p:tav>
                                      </p:tavLst>
                                    </p:anim>
                                    <p:anim calcmode="lin" valueType="num">
                                      <p:cBhvr>
                                        <p:cTn id="40" dur="800" decel="100000" fill="hold"/>
                                        <p:tgtEl>
                                          <p:spTgt spid="85"/>
                                        </p:tgtEl>
                                        <p:attrNameLst>
                                          <p:attrName>ppt_y</p:attrName>
                                        </p:attrNameLst>
                                      </p:cBhvr>
                                      <p:tavLst>
                                        <p:tav tm="0">
                                          <p:val>
                                            <p:strVal val="#ppt_y-0.4"/>
                                          </p:val>
                                        </p:tav>
                                        <p:tav tm="100000">
                                          <p:val>
                                            <p:strVal val="#ppt_y+0.1"/>
                                          </p:val>
                                        </p:tav>
                                      </p:tavLst>
                                    </p:anim>
                                    <p:anim calcmode="lin" valueType="num">
                                      <p:cBhvr>
                                        <p:cTn id="41" dur="200" accel="100000" fill="hold">
                                          <p:stCondLst>
                                            <p:cond delay="800"/>
                                          </p:stCondLst>
                                        </p:cTn>
                                        <p:tgtEl>
                                          <p:spTgt spid="85"/>
                                        </p:tgtEl>
                                        <p:attrNameLst>
                                          <p:attrName>ppt_x</p:attrName>
                                        </p:attrNameLst>
                                      </p:cBhvr>
                                      <p:tavLst>
                                        <p:tav tm="0">
                                          <p:val>
                                            <p:strVal val="#ppt_x-0.05"/>
                                          </p:val>
                                        </p:tav>
                                        <p:tav tm="100000">
                                          <p:val>
                                            <p:strVal val="#ppt_x"/>
                                          </p:val>
                                        </p:tav>
                                      </p:tavLst>
                                    </p:anim>
                                    <p:anim calcmode="lin" valueType="num">
                                      <p:cBhvr>
                                        <p:cTn id="42" dur="200" accel="100000" fill="hold">
                                          <p:stCondLst>
                                            <p:cond delay="800"/>
                                          </p:stCondLst>
                                        </p:cTn>
                                        <p:tgtEl>
                                          <p:spTgt spid="85"/>
                                        </p:tgtEl>
                                        <p:attrNameLst>
                                          <p:attrName>ppt_y</p:attrName>
                                        </p:attrNameLst>
                                      </p:cBhvr>
                                      <p:tavLst>
                                        <p:tav tm="0">
                                          <p:val>
                                            <p:strVal val="#ppt_y+0.1"/>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indefinite"/>
                            </p:stCondLst>
                          </p:cTn>
                        </p:par>
                      </p:childTnLst>
                    </p:cTn>
                  </p:par>
                  <p:par>
                    <p:cTn id="45" fill="hold">
                      <p:stCondLst>
                        <p:cond delay="indefinite"/>
                      </p:stCondLst>
                      <p:childTnLst>
                        <p:par>
                          <p:cTn id="46" fill="hold" nodeType="afterGroup">
                            <p:stCondLst>
                              <p:cond delay="0"/>
                            </p:stCondLst>
                            <p:childTnLst>
                              <p:par>
                                <p:cTn id="47" presetID="45" presetClass="entr" presetSubtype="0"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2000"/>
                                        <p:tgtEl>
                                          <p:spTgt spid="2"/>
                                        </p:tgtEl>
                                      </p:cBhvr>
                                    </p:animEffect>
                                    <p:anim calcmode="lin" valueType="num">
                                      <p:cBhvr>
                                        <p:cTn id="50" dur="2000" fill="hold"/>
                                        <p:tgtEl>
                                          <p:spTgt spid="2"/>
                                        </p:tgtEl>
                                        <p:attrNameLst>
                                          <p:attrName>ppt_w</p:attrName>
                                        </p:attrNameLst>
                                      </p:cBhvr>
                                      <p:tavLst>
                                        <p:tav tm="0" fmla="#ppt_w*sin(2.5*pi*$)">
                                          <p:val>
                                            <p:fltVal val="0"/>
                                          </p:val>
                                        </p:tav>
                                        <p:tav tm="100000">
                                          <p:val>
                                            <p:fltVal val="1"/>
                                          </p:val>
                                        </p:tav>
                                      </p:tavLst>
                                    </p:anim>
                                    <p:anim calcmode="lin" valueType="num">
                                      <p:cBhvr>
                                        <p:cTn id="51"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21" presetClass="entr" presetSubtype="1" fill="hold" nodeType="clickEffect">
                                  <p:childTnLst>
                                    <p:set>
                                      <p:cBhvr>
                                        <p:cTn id="55" dur="1" fill="hold">
                                          <p:stCondLst>
                                            <p:cond delay="0"/>
                                          </p:stCondLst>
                                        </p:cTn>
                                        <p:tgtEl>
                                          <p:spTgt spid="88"/>
                                        </p:tgtEl>
                                        <p:attrNameLst>
                                          <p:attrName>style.visibility</p:attrName>
                                        </p:attrNameLst>
                                      </p:cBhvr>
                                      <p:to>
                                        <p:strVal val="visible"/>
                                      </p:to>
                                    </p:set>
                                    <p:animEffect transition="in" filter="wheel(1)">
                                      <p:cBhvr>
                                        <p:cTn id="56" dur="2000"/>
                                        <p:tgtEl>
                                          <p:spTgt spid="88"/>
                                        </p:tgtEl>
                                      </p:cBhvr>
                                    </p:animEffect>
                                  </p:childTnLst>
                                </p:cTn>
                              </p:par>
                            </p:childTnLst>
                          </p:cTn>
                        </p:par>
                        <p:par>
                          <p:cTn id="57" fill="hold" nodeType="withGroup">
                            <p:stCondLst>
                              <p:cond delay="2000"/>
                            </p:stCondLst>
                            <p:childTnLst>
                              <p:par>
                                <p:cTn id="58" presetID="9" presetClass="entr" presetSubtype="0" fill="hold" grpId="0" nodeType="afterEffect">
                                  <p:childTnLst>
                                    <p:set>
                                      <p:cBhvr>
                                        <p:cTn id="59" dur="1" fill="hold">
                                          <p:stCondLst>
                                            <p:cond delay="0"/>
                                          </p:stCondLst>
                                        </p:cTn>
                                        <p:tgtEl>
                                          <p:spTgt spid="75"/>
                                        </p:tgtEl>
                                        <p:attrNameLst>
                                          <p:attrName>style.visibility</p:attrName>
                                        </p:attrNameLst>
                                      </p:cBhvr>
                                      <p:to>
                                        <p:strVal val="visible"/>
                                      </p:to>
                                    </p:set>
                                    <p:animEffect filter="">
                                      <p:cBhvr>
                                        <p:cTn id="60" dur="500"/>
                                        <p:tgtEl>
                                          <p:spTgt spid="75"/>
                                        </p:tgtEl>
                                      </p:cBhvr>
                                    </p:animEffect>
                                  </p:childTnLst>
                                </p:cTn>
                              </p:par>
                            </p:childTnLst>
                          </p:cTn>
                        </p:par>
                        <p:par>
                          <p:cTn id="61" fill="hold" nodeType="withGroup">
                            <p:stCondLst>
                              <p:cond delay="2500"/>
                            </p:stCondLst>
                            <p:childTnLst>
                              <p:par>
                                <p:cTn id="62" presetID="14" presetClass="entr" presetSubtype="10" fill="hold" grpId="0" nodeType="afterEffect">
                                  <p:childTnLst>
                                    <p:set>
                                      <p:cBhvr>
                                        <p:cTn id="63" dur="1" fill="hold">
                                          <p:stCondLst>
                                            <p:cond delay="0"/>
                                          </p:stCondLst>
                                        </p:cTn>
                                        <p:tgtEl>
                                          <p:spTgt spid="76"/>
                                        </p:tgtEl>
                                        <p:attrNameLst>
                                          <p:attrName>style.visibility</p:attrName>
                                        </p:attrNameLst>
                                      </p:cBhvr>
                                      <p:to>
                                        <p:strVal val="visible"/>
                                      </p:to>
                                    </p:set>
                                    <p:animEffect filter="">
                                      <p:cBhvr>
                                        <p:cTn id="64" dur="500"/>
                                        <p:tgtEl>
                                          <p:spTgt spid="76"/>
                                        </p:tgtEl>
                                      </p:cBhvr>
                                    </p:animEffect>
                                  </p:childTnLst>
                                </p:cTn>
                              </p:par>
                            </p:childTnLst>
                          </p:cTn>
                        </p:par>
                        <p:par>
                          <p:cTn id="65" fill="hold" nodeType="withGroup">
                            <p:stCondLst>
                              <p:cond delay="3000"/>
                            </p:stCondLst>
                            <p:childTnLst>
                              <p:par>
                                <p:cTn id="66" presetID="16" presetClass="entr" presetSubtype="21" fill="hold" grpId="0" nodeType="afterEffect">
                                  <p:childTnLst>
                                    <p:set>
                                      <p:cBhvr>
                                        <p:cTn id="67" dur="1" fill="hold">
                                          <p:stCondLst>
                                            <p:cond delay="0"/>
                                          </p:stCondLst>
                                        </p:cTn>
                                        <p:tgtEl>
                                          <p:spTgt spid="87"/>
                                        </p:tgtEl>
                                        <p:attrNameLst>
                                          <p:attrName>style.visibility</p:attrName>
                                        </p:attrNameLst>
                                      </p:cBhvr>
                                      <p:to>
                                        <p:strVal val="visible"/>
                                      </p:to>
                                    </p:set>
                                    <p:animEffect filter="">
                                      <p:cBhvr>
                                        <p:cTn id="68" dur="500"/>
                                        <p:tgtEl>
                                          <p:spTgt spid="87"/>
                                        </p:tgtEl>
                                      </p:cBhvr>
                                    </p:animEffect>
                                  </p:childTnLst>
                                </p:cTn>
                              </p:par>
                            </p:childTnLst>
                          </p:cTn>
                        </p:par>
                        <p:par>
                          <p:cTn id="69" fill="hold" nodeType="withGroup">
                            <p:stCondLst>
                              <p:cond delay="3500"/>
                            </p:stCondLst>
                            <p:childTnLst>
                              <p:par>
                                <p:cTn id="70" presetID="30" presetClass="entr" presetSubtype="0" fill="hold" grpId="0" nodeType="afterEffect">
                                  <p:childTnLst>
                                    <p:set>
                                      <p:cBhvr>
                                        <p:cTn id="71" dur="1" fill="hold">
                                          <p:stCondLst>
                                            <p:cond delay="0"/>
                                          </p:stCondLst>
                                        </p:cTn>
                                        <p:tgtEl>
                                          <p:spTgt spid="86"/>
                                        </p:tgtEl>
                                        <p:attrNameLst>
                                          <p:attrName>style.visibility</p:attrName>
                                        </p:attrNameLst>
                                      </p:cBhvr>
                                      <p:to>
                                        <p:strVal val="visible"/>
                                      </p:to>
                                    </p:set>
                                    <p:animEffect filter="">
                                      <p:cBhvr>
                                        <p:cTn id="72" dur="800" decel="100000"/>
                                        <p:tgtEl>
                                          <p:spTgt spid="86"/>
                                        </p:tgtEl>
                                      </p:cBhvr>
                                    </p:animEffect>
                                    <p:anim calcmode="lin" valueType="num">
                                      <p:cBhvr>
                                        <p:cTn id="73" dur="800" decel="100000" fill="hold"/>
                                        <p:tgtEl>
                                          <p:spTgt spid="86"/>
                                        </p:tgtEl>
                                        <p:attrNameLst>
                                          <p:attrName>style.rotation</p:attrName>
                                        </p:attrNameLst>
                                      </p:cBhvr>
                                      <p:tavLst>
                                        <p:tav tm="0">
                                          <p:val>
                                            <p:fltVal val="-90"/>
                                          </p:val>
                                        </p:tav>
                                        <p:tav tm="100000">
                                          <p:val>
                                            <p:fltVal val="0"/>
                                          </p:val>
                                        </p:tav>
                                      </p:tavLst>
                                    </p:anim>
                                    <p:anim calcmode="lin" valueType="num">
                                      <p:cBhvr>
                                        <p:cTn id="74" dur="800" decel="100000" fill="hold"/>
                                        <p:tgtEl>
                                          <p:spTgt spid="86"/>
                                        </p:tgtEl>
                                        <p:attrNameLst>
                                          <p:attrName>ppt_x</p:attrName>
                                        </p:attrNameLst>
                                      </p:cBhvr>
                                      <p:tavLst>
                                        <p:tav tm="0">
                                          <p:val>
                                            <p:strVal val="#ppt_x+0.4"/>
                                          </p:val>
                                        </p:tav>
                                        <p:tav tm="100000">
                                          <p:val>
                                            <p:strVal val="#ppt_x-0.05"/>
                                          </p:val>
                                        </p:tav>
                                      </p:tavLst>
                                    </p:anim>
                                    <p:anim calcmode="lin" valueType="num">
                                      <p:cBhvr>
                                        <p:cTn id="75" dur="800" decel="100000" fill="hold"/>
                                        <p:tgtEl>
                                          <p:spTgt spid="86"/>
                                        </p:tgtEl>
                                        <p:attrNameLst>
                                          <p:attrName>ppt_y</p:attrName>
                                        </p:attrNameLst>
                                      </p:cBhvr>
                                      <p:tavLst>
                                        <p:tav tm="0">
                                          <p:val>
                                            <p:strVal val="#ppt_y-0.4"/>
                                          </p:val>
                                        </p:tav>
                                        <p:tav tm="100000">
                                          <p:val>
                                            <p:strVal val="#ppt_y+0.1"/>
                                          </p:val>
                                        </p:tav>
                                      </p:tavLst>
                                    </p:anim>
                                    <p:anim calcmode="lin" valueType="num">
                                      <p:cBhvr>
                                        <p:cTn id="76" dur="200" accel="100000" fill="hold">
                                          <p:stCondLst>
                                            <p:cond delay="800"/>
                                          </p:stCondLst>
                                        </p:cTn>
                                        <p:tgtEl>
                                          <p:spTgt spid="86"/>
                                        </p:tgtEl>
                                        <p:attrNameLst>
                                          <p:attrName>ppt_x</p:attrName>
                                        </p:attrNameLst>
                                      </p:cBhvr>
                                      <p:tavLst>
                                        <p:tav tm="0">
                                          <p:val>
                                            <p:strVal val="#ppt_x-0.05"/>
                                          </p:val>
                                        </p:tav>
                                        <p:tav tm="100000">
                                          <p:val>
                                            <p:strVal val="#ppt_x"/>
                                          </p:val>
                                        </p:tav>
                                      </p:tavLst>
                                    </p:anim>
                                    <p:anim calcmode="lin" valueType="num">
                                      <p:cBhvr>
                                        <p:cTn id="77" dur="200" accel="100000" fill="hold">
                                          <p:stCondLst>
                                            <p:cond delay="800"/>
                                          </p:stCondLst>
                                        </p:cTn>
                                        <p:tgtEl>
                                          <p:spTgt spid="86"/>
                                        </p:tgtEl>
                                        <p:attrNameLst>
                                          <p:attrName>ppt_y</p:attrName>
                                        </p:attrNameLst>
                                      </p:cBhvr>
                                      <p:tavLst>
                                        <p:tav tm="0">
                                          <p:val>
                                            <p:strVal val="#ppt_y+0.1"/>
                                          </p:val>
                                        </p:tav>
                                        <p:tav tm="100000">
                                          <p:val>
                                            <p:strVal val="#ppt_y"/>
                                          </p:val>
                                        </p:tav>
                                      </p:tavLst>
                                    </p:anim>
                                  </p:childTnLst>
                                </p:cTn>
                              </p:par>
                            </p:childTnLst>
                          </p:cTn>
                        </p:par>
                      </p:childTnLst>
                    </p:cTn>
                  </p:par>
                  <p:par>
                    <p:cTn id="78" fill="hold" nodeType="clickPar">
                      <p:stCondLst>
                        <p:cond delay="indefinite"/>
                      </p:stCondLst>
                      <p:childTnLst>
                        <p:par>
                          <p:cTn id="79" fill="hold" nodeType="withGroup">
                            <p:stCondLst>
                              <p:cond delay="indefinite"/>
                            </p:stCondLst>
                          </p:cTn>
                        </p:par>
                      </p:childTnLst>
                    </p:cTn>
                  </p:par>
                  <p:par>
                    <p:cTn id="80" fill="hold">
                      <p:stCondLst>
                        <p:cond delay="indefinite"/>
                      </p:stCondLst>
                      <p:childTnLst>
                        <p:par>
                          <p:cTn id="81" fill="hold" nodeType="afterGroup">
                            <p:stCondLst>
                              <p:cond delay="0"/>
                            </p:stCondLst>
                            <p:childTnLst>
                              <p:par>
                                <p:cTn id="82" presetID="45" presetClass="entr" presetSubtype="0" fill="hold" grpId="0" nodeType="clickEffect">
                                  <p:stCondLst>
                                    <p:cond delay="0"/>
                                  </p:stCondLst>
                                  <p:childTnLst>
                                    <p:set>
                                      <p:cBhvr>
                                        <p:cTn id="83" dur="1" fill="hold">
                                          <p:stCondLst>
                                            <p:cond delay="0"/>
                                          </p:stCondLst>
                                        </p:cTn>
                                        <p:tgtEl>
                                          <p:spTgt spid="99"/>
                                        </p:tgtEl>
                                        <p:attrNameLst>
                                          <p:attrName>style.visibility</p:attrName>
                                        </p:attrNameLst>
                                      </p:cBhvr>
                                      <p:to>
                                        <p:strVal val="visible"/>
                                      </p:to>
                                    </p:set>
                                    <p:animEffect transition="in" filter="fade">
                                      <p:cBhvr>
                                        <p:cTn id="84" dur="2000"/>
                                        <p:tgtEl>
                                          <p:spTgt spid="99"/>
                                        </p:tgtEl>
                                      </p:cBhvr>
                                    </p:animEffect>
                                    <p:anim calcmode="lin" valueType="num">
                                      <p:cBhvr>
                                        <p:cTn id="85" dur="2000" fill="hold"/>
                                        <p:tgtEl>
                                          <p:spTgt spid="99"/>
                                        </p:tgtEl>
                                        <p:attrNameLst>
                                          <p:attrName>ppt_w</p:attrName>
                                        </p:attrNameLst>
                                      </p:cBhvr>
                                      <p:tavLst>
                                        <p:tav tm="0" fmla="#ppt_w*sin(2.5*pi*$)">
                                          <p:val>
                                            <p:fltVal val="0"/>
                                          </p:val>
                                        </p:tav>
                                        <p:tav tm="100000">
                                          <p:val>
                                            <p:fltVal val="1"/>
                                          </p:val>
                                        </p:tav>
                                      </p:tavLst>
                                    </p:anim>
                                    <p:anim calcmode="lin" valueType="num">
                                      <p:cBhvr>
                                        <p:cTn id="86" dur="2000" fill="hold"/>
                                        <p:tgtEl>
                                          <p:spTgt spid="99"/>
                                        </p:tgtEl>
                                        <p:attrNameLst>
                                          <p:attrName>ppt_h</p:attrName>
                                        </p:attrNameLst>
                                      </p:cBhvr>
                                      <p:tavLst>
                                        <p:tav tm="0">
                                          <p:val>
                                            <p:strVal val="#ppt_h"/>
                                          </p:val>
                                        </p:tav>
                                        <p:tav tm="100000">
                                          <p:val>
                                            <p:strVal val="#ppt_h"/>
                                          </p:val>
                                        </p:tav>
                                      </p:tavLst>
                                    </p:anim>
                                  </p:childTnLst>
                                </p:cTn>
                              </p:par>
                            </p:childTnLst>
                          </p:cTn>
                        </p:par>
                      </p:childTnLst>
                    </p:cTn>
                  </p:par>
                  <p:par>
                    <p:cTn id="87" fill="hold">
                      <p:stCondLst>
                        <p:cond delay="indefinite"/>
                      </p:stCondLst>
                      <p:childTnLst>
                        <p:par>
                          <p:cTn id="88" fill="hold">
                            <p:stCondLst>
                              <p:cond delay="0"/>
                            </p:stCondLst>
                            <p:childTnLst>
                              <p:par>
                                <p:cTn id="89" presetID="21" presetClass="entr" presetSubtype="1" fill="hold" nodeType="clickEffect">
                                  <p:childTnLst>
                                    <p:set>
                                      <p:cBhvr>
                                        <p:cTn id="90" dur="1" fill="hold">
                                          <p:stCondLst>
                                            <p:cond delay="0"/>
                                          </p:stCondLst>
                                        </p:cTn>
                                        <p:tgtEl>
                                          <p:spTgt spid="94"/>
                                        </p:tgtEl>
                                        <p:attrNameLst>
                                          <p:attrName>style.visibility</p:attrName>
                                        </p:attrNameLst>
                                      </p:cBhvr>
                                      <p:to>
                                        <p:strVal val="visible"/>
                                      </p:to>
                                    </p:set>
                                    <p:animEffect transition="in" filter="wheel(1)">
                                      <p:cBhvr>
                                        <p:cTn id="91" dur="2000"/>
                                        <p:tgtEl>
                                          <p:spTgt spid="94"/>
                                        </p:tgtEl>
                                      </p:cBhvr>
                                    </p:animEffect>
                                  </p:childTnLst>
                                </p:cTn>
                              </p:par>
                            </p:childTnLst>
                          </p:cTn>
                        </p:par>
                        <p:par>
                          <p:cTn id="92" fill="hold" nodeType="withGroup">
                            <p:stCondLst>
                              <p:cond delay="2000"/>
                            </p:stCondLst>
                            <p:childTnLst>
                              <p:par>
                                <p:cTn id="93" presetID="9" presetClass="entr" presetSubtype="0" fill="hold" grpId="0" nodeType="afterEffect">
                                  <p:childTnLst>
                                    <p:set>
                                      <p:cBhvr>
                                        <p:cTn id="94" dur="1" fill="hold">
                                          <p:stCondLst>
                                            <p:cond delay="0"/>
                                          </p:stCondLst>
                                        </p:cTn>
                                        <p:tgtEl>
                                          <p:spTgt spid="73"/>
                                        </p:tgtEl>
                                        <p:attrNameLst>
                                          <p:attrName>style.visibility</p:attrName>
                                        </p:attrNameLst>
                                      </p:cBhvr>
                                      <p:to>
                                        <p:strVal val="visible"/>
                                      </p:to>
                                    </p:set>
                                    <p:animEffect filter="">
                                      <p:cBhvr>
                                        <p:cTn id="95" dur="500"/>
                                        <p:tgtEl>
                                          <p:spTgt spid="73"/>
                                        </p:tgtEl>
                                      </p:cBhvr>
                                    </p:animEffect>
                                  </p:childTnLst>
                                </p:cTn>
                              </p:par>
                            </p:childTnLst>
                          </p:cTn>
                        </p:par>
                        <p:par>
                          <p:cTn id="96" fill="hold" nodeType="withGroup">
                            <p:stCondLst>
                              <p:cond delay="2500"/>
                            </p:stCondLst>
                            <p:childTnLst>
                              <p:par>
                                <p:cTn id="97" presetID="14" presetClass="entr" presetSubtype="10" fill="hold" grpId="0" nodeType="afterEffect">
                                  <p:childTnLst>
                                    <p:set>
                                      <p:cBhvr>
                                        <p:cTn id="98" dur="1" fill="hold">
                                          <p:stCondLst>
                                            <p:cond delay="0"/>
                                          </p:stCondLst>
                                        </p:cTn>
                                        <p:tgtEl>
                                          <p:spTgt spid="74"/>
                                        </p:tgtEl>
                                        <p:attrNameLst>
                                          <p:attrName>style.visibility</p:attrName>
                                        </p:attrNameLst>
                                      </p:cBhvr>
                                      <p:to>
                                        <p:strVal val="visible"/>
                                      </p:to>
                                    </p:set>
                                    <p:animEffect filter="">
                                      <p:cBhvr>
                                        <p:cTn id="99" dur="500"/>
                                        <p:tgtEl>
                                          <p:spTgt spid="74"/>
                                        </p:tgtEl>
                                      </p:cBhvr>
                                    </p:animEffect>
                                  </p:childTnLst>
                                </p:cTn>
                              </p:par>
                            </p:childTnLst>
                          </p:cTn>
                        </p:par>
                        <p:par>
                          <p:cTn id="100" fill="hold" nodeType="withGroup">
                            <p:stCondLst>
                              <p:cond delay="3000"/>
                            </p:stCondLst>
                            <p:childTnLst>
                              <p:par>
                                <p:cTn id="101" presetID="16" presetClass="entr" presetSubtype="21" fill="hold" grpId="0" nodeType="afterEffect">
                                  <p:childTnLst>
                                    <p:set>
                                      <p:cBhvr>
                                        <p:cTn id="102" dur="1" fill="hold">
                                          <p:stCondLst>
                                            <p:cond delay="0"/>
                                          </p:stCondLst>
                                        </p:cTn>
                                        <p:tgtEl>
                                          <p:spTgt spid="93"/>
                                        </p:tgtEl>
                                        <p:attrNameLst>
                                          <p:attrName>style.visibility</p:attrName>
                                        </p:attrNameLst>
                                      </p:cBhvr>
                                      <p:to>
                                        <p:strVal val="visible"/>
                                      </p:to>
                                    </p:set>
                                    <p:animEffect filter="">
                                      <p:cBhvr>
                                        <p:cTn id="103" dur="500"/>
                                        <p:tgtEl>
                                          <p:spTgt spid="93"/>
                                        </p:tgtEl>
                                      </p:cBhvr>
                                    </p:animEffect>
                                  </p:childTnLst>
                                </p:cTn>
                              </p:par>
                            </p:childTnLst>
                          </p:cTn>
                        </p:par>
                      </p:childTnLst>
                    </p:cTn>
                  </p:par>
                  <p:par>
                    <p:cTn id="104" fill="hold">
                      <p:stCondLst>
                        <p:cond delay="indefinite"/>
                      </p:stCondLst>
                      <p:childTnLst>
                        <p:par>
                          <p:cTn id="105" fill="hold">
                            <p:stCondLst>
                              <p:cond delay="0"/>
                            </p:stCondLst>
                            <p:childTnLst>
                              <p:par>
                                <p:cTn id="106" presetID="45" presetClass="entr" presetSubtype="0" fill="hold" grpId="0" nodeType="clickEffect">
                                  <p:stCondLst>
                                    <p:cond delay="0"/>
                                  </p:stCondLst>
                                  <p:childTnLst>
                                    <p:set>
                                      <p:cBhvr>
                                        <p:cTn id="107" dur="1" fill="hold">
                                          <p:stCondLst>
                                            <p:cond delay="0"/>
                                          </p:stCondLst>
                                        </p:cTn>
                                        <p:tgtEl>
                                          <p:spTgt spid="101"/>
                                        </p:tgtEl>
                                        <p:attrNameLst>
                                          <p:attrName>style.visibility</p:attrName>
                                        </p:attrNameLst>
                                      </p:cBhvr>
                                      <p:to>
                                        <p:strVal val="visible"/>
                                      </p:to>
                                    </p:set>
                                    <p:animEffect transition="in" filter="fade">
                                      <p:cBhvr>
                                        <p:cTn id="108" dur="2000"/>
                                        <p:tgtEl>
                                          <p:spTgt spid="101"/>
                                        </p:tgtEl>
                                      </p:cBhvr>
                                    </p:animEffect>
                                    <p:anim calcmode="lin" valueType="num">
                                      <p:cBhvr>
                                        <p:cTn id="109" dur="2000" fill="hold"/>
                                        <p:tgtEl>
                                          <p:spTgt spid="101"/>
                                        </p:tgtEl>
                                        <p:attrNameLst>
                                          <p:attrName>ppt_w</p:attrName>
                                        </p:attrNameLst>
                                      </p:cBhvr>
                                      <p:tavLst>
                                        <p:tav tm="0" fmla="#ppt_w*sin(2.5*pi*$)">
                                          <p:val>
                                            <p:fltVal val="0"/>
                                          </p:val>
                                        </p:tav>
                                        <p:tav tm="100000">
                                          <p:val>
                                            <p:fltVal val="1"/>
                                          </p:val>
                                        </p:tav>
                                      </p:tavLst>
                                    </p:anim>
                                    <p:anim calcmode="lin" valueType="num">
                                      <p:cBhvr>
                                        <p:cTn id="110" dur="2000" fill="hold"/>
                                        <p:tgtEl>
                                          <p:spTgt spid="10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animBg="1"/>
      <p:bldP spid="74" grpId="0"/>
      <p:bldP spid="75" grpId="0" animBg="1"/>
      <p:bldP spid="76" grpId="0"/>
      <p:bldP spid="77" grpId="0" animBg="1"/>
      <p:bldP spid="83" grpId="0"/>
      <p:bldP spid="84" grpId="0"/>
      <p:bldP spid="85" grpId="0" animBg="1"/>
      <p:bldP spid="86" grpId="0" animBg="1"/>
      <p:bldP spid="87" grpId="0"/>
      <p:bldP spid="93" grpId="0"/>
      <p:bldP spid="2" grpId="0"/>
      <p:bldP spid="99" grpId="0"/>
      <p:bldP spid="10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3398" y="425317"/>
            <a:ext cx="846443" cy="793604"/>
            <a:chOff x="5896029" y="567090"/>
            <a:chExt cx="2542304" cy="2383601"/>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6" name="文本框 5"/>
            <p:cNvSpPr txBox="1"/>
            <p:nvPr/>
          </p:nvSpPr>
          <p:spPr>
            <a:xfrm>
              <a:off x="6610899" y="1009427"/>
              <a:ext cx="1107126" cy="1941264"/>
            </a:xfrm>
            <a:prstGeom prst="rect">
              <a:avLst/>
            </a:prstGeom>
            <a:noFill/>
          </p:spPr>
          <p:txBody>
            <a:bodyPr wrap="square" rtlCol="0">
              <a:spAutoFit/>
            </a:bodyPr>
            <a:lstStyle/>
            <a:p>
              <a:pPr algn="ctr">
                <a:lnSpc>
                  <a:spcPct val="150000"/>
                </a:lnSpc>
              </a:pPr>
              <a:r>
                <a:rPr lang="en-US" altLang="zh-CN" sz="1200" b="1">
                  <a:solidFill>
                    <a:schemeClr val="bg1"/>
                  </a:solidFill>
                  <a:latin typeface="方正兰亭粗黑简体" panose="02000000000000000000" pitchFamily="2" charset="-122"/>
                  <a:ea typeface="方正兰亭粗黑简体" panose="02000000000000000000" pitchFamily="2" charset="-122"/>
                </a:rPr>
                <a:t>01</a:t>
              </a:r>
              <a:endParaRPr lang="en-US" altLang="zh-CN" sz="825" b="1">
                <a:solidFill>
                  <a:schemeClr val="bg1"/>
                </a:solidFill>
                <a:latin typeface="方正兰亭粗黑简体" panose="02000000000000000000" pitchFamily="2" charset="-122"/>
                <a:ea typeface="方正兰亭粗黑简体" panose="02000000000000000000" pitchFamily="2" charset="-122"/>
              </a:endParaRPr>
            </a:p>
          </p:txBody>
        </p:sp>
        <p:sp>
          <p:nvSpPr>
            <p:cNvPr id="7" name="弧形 6"/>
            <p:cNvSpPr/>
            <p:nvPr/>
          </p:nvSpPr>
          <p:spPr>
            <a:xfrm rot="20705088">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sp>
        <p:nvSpPr>
          <p:cNvPr id="72" name="文本框 71"/>
          <p:cNvSpPr txBox="1"/>
          <p:nvPr/>
        </p:nvSpPr>
        <p:spPr>
          <a:xfrm>
            <a:off x="1041984" y="517240"/>
            <a:ext cx="2104064" cy="499624"/>
          </a:xfrm>
          <a:prstGeom prst="rect">
            <a:avLst/>
          </a:prstGeom>
          <a:noFill/>
        </p:spPr>
        <p:txBody>
          <a:bodyPr wrap="square" rtlCol="0">
            <a:spAutoFit/>
          </a:bodyPr>
          <a:lstStyle/>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新闻标题</a:t>
            </a:r>
            <a:endParaRPr lang="en-US" altLang="zh-CN" sz="2000" dirty="0">
              <a:solidFill>
                <a:schemeClr val="bg1"/>
              </a:solidFill>
              <a:latin typeface="微软雅黑" panose="020B0503020204020204" pitchFamily="34" charset="-122"/>
              <a:ea typeface="微软雅黑" panose="020B0503020204020204" pitchFamily="34" charset="-122"/>
            </a:endParaRPr>
          </a:p>
        </p:txBody>
      </p:sp>
      <p:grpSp>
        <p:nvGrpSpPr>
          <p:cNvPr id="80" name="组合 79">
            <a:extLst>
              <a:ext uri="{FF2B5EF4-FFF2-40B4-BE49-F238E27FC236}">
                <a16:creationId xmlns:a16="http://schemas.microsoft.com/office/drawing/2014/main" id="{C72973D8-1D97-4903-BDFD-D97DB825B82F}"/>
              </a:ext>
            </a:extLst>
          </p:cNvPr>
          <p:cNvGrpSpPr/>
          <p:nvPr/>
        </p:nvGrpSpPr>
        <p:grpSpPr>
          <a:xfrm>
            <a:off x="1179559" y="1451799"/>
            <a:ext cx="7179391" cy="2430270"/>
            <a:chOff x="1179559" y="1451799"/>
            <a:chExt cx="7179391" cy="2430270"/>
          </a:xfrm>
        </p:grpSpPr>
        <p:sp>
          <p:nvSpPr>
            <p:cNvPr id="73" name="矩形 72"/>
            <p:cNvSpPr/>
            <p:nvPr/>
          </p:nvSpPr>
          <p:spPr>
            <a:xfrm>
              <a:off x="1219631" y="2747943"/>
              <a:ext cx="5198512" cy="12151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75" name="组合 74"/>
            <p:cNvGrpSpPr/>
            <p:nvPr/>
          </p:nvGrpSpPr>
          <p:grpSpPr>
            <a:xfrm>
              <a:off x="6367545" y="1937853"/>
              <a:ext cx="1991405" cy="1944216"/>
              <a:chOff x="8404007" y="2276872"/>
              <a:chExt cx="2655206" cy="2592288"/>
            </a:xfrm>
          </p:grpSpPr>
          <p:sp>
            <p:nvSpPr>
              <p:cNvPr id="76" name="椭圆 1"/>
              <p:cNvSpPr/>
              <p:nvPr/>
            </p:nvSpPr>
            <p:spPr>
              <a:xfrm>
                <a:off x="8404007" y="2276872"/>
                <a:ext cx="2655206" cy="1242138"/>
              </a:xfrm>
              <a:custGeom>
                <a:avLst/>
                <a:gdLst>
                  <a:gd name="connsiteX0" fmla="*/ 1327603 w 2655206"/>
                  <a:gd name="connsiteY0" fmla="*/ 0 h 1242138"/>
                  <a:gd name="connsiteX1" fmla="*/ 2655206 w 2655206"/>
                  <a:gd name="connsiteY1" fmla="*/ 1242138 h 1242138"/>
                  <a:gd name="connsiteX2" fmla="*/ 0 w 2655206"/>
                  <a:gd name="connsiteY2" fmla="*/ 1242138 h 1242138"/>
                  <a:gd name="connsiteX3" fmla="*/ 1327603 w 2655206"/>
                  <a:gd name="connsiteY3" fmla="*/ 0 h 1242138"/>
                  <a:gd name="connsiteX4" fmla="*/ 2655206 w 2655206"/>
                  <a:gd name="connsiteY4" fmla="*/ 1242138 h 2664296"/>
                  <a:gd name="connsiteX5" fmla="*/ 0 w 2655206"/>
                  <a:gd name="connsiteY5" fmla="*/ 1242138 h 2664296"/>
                  <a:gd name="connsiteX6" fmla="*/ 1327603 w 2655206"/>
                  <a:gd name="connsiteY6" fmla="*/ 0 h 2664296"/>
                  <a:gd name="connsiteX7" fmla="*/ 1327603 w 2655206"/>
                  <a:gd name="connsiteY7" fmla="*/ 0 h 2671362"/>
                </a:gdLst>
                <a:ahLst/>
                <a:cxnLst>
                  <a:cxn ang="0">
                    <a:pos x="connsiteX0" y="connsiteY0"/>
                  </a:cxn>
                  <a:cxn ang="0">
                    <a:pos x="connsiteX1" y="connsiteY1"/>
                  </a:cxn>
                  <a:cxn ang="0">
                    <a:pos x="connsiteX2" y="connsiteY2"/>
                  </a:cxn>
                  <a:cxn ang="0">
                    <a:pos x="connsiteX3" y="connsiteY3"/>
                  </a:cxn>
                </a:cxnLst>
                <a:rect l="l" t="t" r="r" b="b"/>
                <a:pathLst>
                  <a:path w="2655206" h="1242138">
                    <a:moveTo>
                      <a:pt x="1327603" y="0"/>
                    </a:moveTo>
                    <a:cubicBezTo>
                      <a:pt x="2033044" y="0"/>
                      <a:pt x="2610414" y="548333"/>
                      <a:pt x="2655206" y="1242138"/>
                    </a:cubicBezTo>
                    <a:lnTo>
                      <a:pt x="0" y="1242138"/>
                    </a:lnTo>
                    <a:cubicBezTo>
                      <a:pt x="44792" y="548333"/>
                      <a:pt x="622162" y="0"/>
                      <a:pt x="1327603"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7" name="椭圆 1"/>
              <p:cNvSpPr/>
              <p:nvPr/>
            </p:nvSpPr>
            <p:spPr>
              <a:xfrm>
                <a:off x="8404007" y="3627022"/>
                <a:ext cx="2655206" cy="1242138"/>
              </a:xfrm>
              <a:custGeom>
                <a:avLst/>
                <a:gdLst>
                  <a:gd name="connsiteX0" fmla="*/ 0 w 2655206"/>
                  <a:gd name="connsiteY0" fmla="*/ 0 h 1242138"/>
                  <a:gd name="connsiteX1" fmla="*/ 2655206 w 2655206"/>
                  <a:gd name="connsiteY1" fmla="*/ 0 h 1242138"/>
                  <a:gd name="connsiteX2" fmla="*/ 1327603 w 2655206"/>
                  <a:gd name="connsiteY2" fmla="*/ 1242138 h 1242138"/>
                  <a:gd name="connsiteX3" fmla="*/ 0 w 2655206"/>
                  <a:gd name="connsiteY3" fmla="*/ 0 h 1242138"/>
                  <a:gd name="connsiteX4" fmla="*/ 0 w 2655206"/>
                  <a:gd name="connsiteY4" fmla="*/ 0 h 1422158"/>
                  <a:gd name="connsiteX5" fmla="*/ 2655206 w 2655206"/>
                  <a:gd name="connsiteY5" fmla="*/ 0 h 1422158"/>
                  <a:gd name="connsiteX6" fmla="*/ 0 w 2655206"/>
                  <a:gd name="connsiteY6" fmla="*/ 0 h 1422158"/>
                </a:gdLst>
                <a:ahLst/>
                <a:cxnLst>
                  <a:cxn ang="0">
                    <a:pos x="connsiteX0" y="connsiteY0"/>
                  </a:cxn>
                  <a:cxn ang="0">
                    <a:pos x="connsiteX1" y="connsiteY1"/>
                  </a:cxn>
                  <a:cxn ang="0">
                    <a:pos x="connsiteX2" y="connsiteY2"/>
                  </a:cxn>
                  <a:cxn ang="0">
                    <a:pos x="connsiteX3" y="connsiteY3"/>
                  </a:cxn>
                </a:cxnLst>
                <a:rect l="l" t="t" r="r" b="b"/>
                <a:pathLst>
                  <a:path w="2655206" h="1242138">
                    <a:moveTo>
                      <a:pt x="0" y="0"/>
                    </a:moveTo>
                    <a:lnTo>
                      <a:pt x="2655206" y="0"/>
                    </a:lnTo>
                    <a:cubicBezTo>
                      <a:pt x="2610414" y="693805"/>
                      <a:pt x="2033044" y="1242138"/>
                      <a:pt x="1327603" y="1242138"/>
                    </a:cubicBezTo>
                    <a:cubicBezTo>
                      <a:pt x="622162" y="1242138"/>
                      <a:pt x="44792" y="693805"/>
                      <a:pt x="0" y="0"/>
                    </a:cubicBezTo>
                    <a:close/>
                  </a:path>
                </a:pathLst>
              </a:cu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78" name="Group 73"/>
              <p:cNvGrpSpPr/>
              <p:nvPr>
                <p:custDataLst>
                  <p:tags r:id="rId1"/>
                </p:custDataLst>
              </p:nvPr>
            </p:nvGrpSpPr>
            <p:grpSpPr>
              <a:xfrm>
                <a:off x="9167718" y="2905458"/>
                <a:ext cx="1127785" cy="451534"/>
                <a:chOff x="683122" y="3143325"/>
                <a:chExt cx="1092017" cy="428533"/>
              </a:xfrm>
            </p:grpSpPr>
            <p:pic>
              <p:nvPicPr>
                <p:cNvPr id="82" name="Picture 74"/>
                <p:cNvPicPr>
                  <a:picLocks noChangeAspect="1"/>
                </p:cNvPicPr>
                <p:nvPr/>
              </p:nvPicPr>
              <p:blipFill>
                <a:blip r:embed="rId4" cstate="print">
                  <a:extLst>
                    <a:ext uri="{28A0092B-C50C-407E-A947-70E740481C1C}">
                      <a14:useLocalDpi xmlns:a14="http://schemas.microsoft.com/office/drawing/2010/main" val="0"/>
                    </a:ext>
                  </a:extLst>
                </a:blip>
                <a:srcRect l="27680"/>
                <a:stretch>
                  <a:fillRect/>
                </a:stretch>
              </p:blipFill>
              <p:spPr>
                <a:xfrm>
                  <a:off x="1022176" y="3143325"/>
                  <a:ext cx="752962" cy="428533"/>
                </a:xfrm>
                <a:prstGeom prst="rect">
                  <a:avLst/>
                </a:prstGeom>
              </p:spPr>
            </p:pic>
            <p:pic>
              <p:nvPicPr>
                <p:cNvPr id="83" name="Picture 7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3122" y="3224792"/>
                  <a:ext cx="339653" cy="265593"/>
                </a:xfrm>
                <a:prstGeom prst="rect">
                  <a:avLst/>
                </a:prstGeom>
              </p:spPr>
            </p:pic>
          </p:grpSp>
          <p:pic>
            <p:nvPicPr>
              <p:cNvPr id="79" name="Picture 76"/>
              <p:cNvPicPr>
                <a:picLocks noChangeAspect="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320632" y="4087954"/>
                <a:ext cx="821956" cy="493174"/>
              </a:xfrm>
              <a:prstGeom prst="rect">
                <a:avLst/>
              </a:prstGeom>
            </p:spPr>
          </p:pic>
        </p:grpSp>
        <p:sp>
          <p:nvSpPr>
            <p:cNvPr id="84" name="Freeform 91"/>
            <p:cNvSpPr>
              <a:spLocks noEditPoints="1"/>
            </p:cNvSpPr>
            <p:nvPr/>
          </p:nvSpPr>
          <p:spPr bwMode="auto">
            <a:xfrm>
              <a:off x="1233566" y="1613817"/>
              <a:ext cx="219881" cy="313519"/>
            </a:xfrm>
            <a:custGeom>
              <a:avLst/>
              <a:gdLst>
                <a:gd name="T0" fmla="*/ 8 w 348"/>
                <a:gd name="T1" fmla="*/ 0 h 414"/>
                <a:gd name="T2" fmla="*/ 0 w 348"/>
                <a:gd name="T3" fmla="*/ 406 h 414"/>
                <a:gd name="T4" fmla="*/ 340 w 348"/>
                <a:gd name="T5" fmla="*/ 414 h 414"/>
                <a:gd name="T6" fmla="*/ 348 w 348"/>
                <a:gd name="T7" fmla="*/ 8 h 414"/>
                <a:gd name="T8" fmla="*/ 333 w 348"/>
                <a:gd name="T9" fmla="*/ 399 h 414"/>
                <a:gd name="T10" fmla="*/ 15 w 348"/>
                <a:gd name="T11" fmla="*/ 15 h 414"/>
                <a:gd name="T12" fmla="*/ 333 w 348"/>
                <a:gd name="T13" fmla="*/ 399 h 414"/>
                <a:gd name="T14" fmla="*/ 33 w 348"/>
                <a:gd name="T15" fmla="*/ 43 h 414"/>
                <a:gd name="T16" fmla="*/ 307 w 348"/>
                <a:gd name="T17" fmla="*/ 36 h 414"/>
                <a:gd name="T18" fmla="*/ 315 w 348"/>
                <a:gd name="T19" fmla="*/ 104 h 414"/>
                <a:gd name="T20" fmla="*/ 41 w 348"/>
                <a:gd name="T21" fmla="*/ 111 h 414"/>
                <a:gd name="T22" fmla="*/ 108 w 348"/>
                <a:gd name="T23" fmla="*/ 141 h 414"/>
                <a:gd name="T24" fmla="*/ 123 w 348"/>
                <a:gd name="T25" fmla="*/ 203 h 414"/>
                <a:gd name="T26" fmla="*/ 53 w 348"/>
                <a:gd name="T27" fmla="*/ 210 h 414"/>
                <a:gd name="T28" fmla="*/ 108 w 348"/>
                <a:gd name="T29" fmla="*/ 195 h 414"/>
                <a:gd name="T30" fmla="*/ 198 w 348"/>
                <a:gd name="T31" fmla="*/ 141 h 414"/>
                <a:gd name="T32" fmla="*/ 212 w 348"/>
                <a:gd name="T33" fmla="*/ 203 h 414"/>
                <a:gd name="T34" fmla="*/ 143 w 348"/>
                <a:gd name="T35" fmla="*/ 210 h 414"/>
                <a:gd name="T36" fmla="*/ 198 w 348"/>
                <a:gd name="T37" fmla="*/ 195 h 414"/>
                <a:gd name="T38" fmla="*/ 287 w 348"/>
                <a:gd name="T39" fmla="*/ 141 h 414"/>
                <a:gd name="T40" fmla="*/ 302 w 348"/>
                <a:gd name="T41" fmla="*/ 203 h 414"/>
                <a:gd name="T42" fmla="*/ 233 w 348"/>
                <a:gd name="T43" fmla="*/ 210 h 414"/>
                <a:gd name="T44" fmla="*/ 287 w 348"/>
                <a:gd name="T45" fmla="*/ 195 h 414"/>
                <a:gd name="T46" fmla="*/ 108 w 348"/>
                <a:gd name="T47" fmla="*/ 314 h 414"/>
                <a:gd name="T48" fmla="*/ 123 w 348"/>
                <a:gd name="T49" fmla="*/ 376 h 414"/>
                <a:gd name="T50" fmla="*/ 53 w 348"/>
                <a:gd name="T51" fmla="*/ 384 h 414"/>
                <a:gd name="T52" fmla="*/ 108 w 348"/>
                <a:gd name="T53" fmla="*/ 369 h 414"/>
                <a:gd name="T54" fmla="*/ 198 w 348"/>
                <a:gd name="T55" fmla="*/ 314 h 414"/>
                <a:gd name="T56" fmla="*/ 212 w 348"/>
                <a:gd name="T57" fmla="*/ 376 h 414"/>
                <a:gd name="T58" fmla="*/ 143 w 348"/>
                <a:gd name="T59" fmla="*/ 384 h 414"/>
                <a:gd name="T60" fmla="*/ 198 w 348"/>
                <a:gd name="T61" fmla="*/ 369 h 414"/>
                <a:gd name="T62" fmla="*/ 287 w 348"/>
                <a:gd name="T63" fmla="*/ 314 h 414"/>
                <a:gd name="T64" fmla="*/ 302 w 348"/>
                <a:gd name="T65" fmla="*/ 376 h 414"/>
                <a:gd name="T66" fmla="*/ 233 w 348"/>
                <a:gd name="T67" fmla="*/ 384 h 414"/>
                <a:gd name="T68" fmla="*/ 287 w 348"/>
                <a:gd name="T69" fmla="*/ 369 h 414"/>
                <a:gd name="T70" fmla="*/ 108 w 348"/>
                <a:gd name="T71" fmla="*/ 227 h 414"/>
                <a:gd name="T72" fmla="*/ 123 w 348"/>
                <a:gd name="T73" fmla="*/ 289 h 414"/>
                <a:gd name="T74" fmla="*/ 53 w 348"/>
                <a:gd name="T75" fmla="*/ 297 h 414"/>
                <a:gd name="T76" fmla="*/ 108 w 348"/>
                <a:gd name="T77" fmla="*/ 282 h 414"/>
                <a:gd name="T78" fmla="*/ 198 w 348"/>
                <a:gd name="T79" fmla="*/ 227 h 414"/>
                <a:gd name="T80" fmla="*/ 212 w 348"/>
                <a:gd name="T81" fmla="*/ 289 h 414"/>
                <a:gd name="T82" fmla="*/ 143 w 348"/>
                <a:gd name="T83" fmla="*/ 297 h 414"/>
                <a:gd name="T84" fmla="*/ 198 w 348"/>
                <a:gd name="T85" fmla="*/ 282 h 414"/>
                <a:gd name="T86" fmla="*/ 287 w 348"/>
                <a:gd name="T87" fmla="*/ 227 h 414"/>
                <a:gd name="T88" fmla="*/ 302 w 348"/>
                <a:gd name="T89" fmla="*/ 289 h 414"/>
                <a:gd name="T90" fmla="*/ 233 w 348"/>
                <a:gd name="T91" fmla="*/ 297 h 414"/>
                <a:gd name="T92" fmla="*/ 287 w 348"/>
                <a:gd name="T93" fmla="*/ 282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8" h="413">
                  <a:moveTo>
                    <a:pt x="340" y="0"/>
                  </a:moveTo>
                  <a:cubicBezTo>
                    <a:pt x="8" y="0"/>
                    <a:pt x="8" y="0"/>
                    <a:pt x="8" y="0"/>
                  </a:cubicBezTo>
                  <a:cubicBezTo>
                    <a:pt x="4" y="0"/>
                    <a:pt x="0" y="4"/>
                    <a:pt x="0" y="8"/>
                  </a:cubicBezTo>
                  <a:cubicBezTo>
                    <a:pt x="0" y="406"/>
                    <a:pt x="0" y="406"/>
                    <a:pt x="0" y="406"/>
                  </a:cubicBezTo>
                  <a:cubicBezTo>
                    <a:pt x="0" y="410"/>
                    <a:pt x="4" y="414"/>
                    <a:pt x="8" y="414"/>
                  </a:cubicBezTo>
                  <a:cubicBezTo>
                    <a:pt x="340" y="414"/>
                    <a:pt x="340" y="414"/>
                    <a:pt x="340" y="414"/>
                  </a:cubicBezTo>
                  <a:cubicBezTo>
                    <a:pt x="344" y="414"/>
                    <a:pt x="348" y="410"/>
                    <a:pt x="348" y="406"/>
                  </a:cubicBezTo>
                  <a:cubicBezTo>
                    <a:pt x="348" y="8"/>
                    <a:pt x="348" y="8"/>
                    <a:pt x="348" y="8"/>
                  </a:cubicBezTo>
                  <a:cubicBezTo>
                    <a:pt x="348" y="4"/>
                    <a:pt x="344" y="0"/>
                    <a:pt x="340" y="0"/>
                  </a:cubicBezTo>
                  <a:close/>
                  <a:moveTo>
                    <a:pt x="333" y="399"/>
                  </a:moveTo>
                  <a:cubicBezTo>
                    <a:pt x="15" y="399"/>
                    <a:pt x="15" y="399"/>
                    <a:pt x="15" y="399"/>
                  </a:cubicBezTo>
                  <a:cubicBezTo>
                    <a:pt x="15" y="15"/>
                    <a:pt x="15" y="15"/>
                    <a:pt x="15" y="15"/>
                  </a:cubicBezTo>
                  <a:cubicBezTo>
                    <a:pt x="333" y="15"/>
                    <a:pt x="333" y="15"/>
                    <a:pt x="333" y="15"/>
                  </a:cubicBezTo>
                  <a:lnTo>
                    <a:pt x="333" y="399"/>
                  </a:lnTo>
                  <a:close/>
                  <a:moveTo>
                    <a:pt x="33" y="104"/>
                  </a:moveTo>
                  <a:cubicBezTo>
                    <a:pt x="33" y="43"/>
                    <a:pt x="33" y="43"/>
                    <a:pt x="33" y="43"/>
                  </a:cubicBezTo>
                  <a:cubicBezTo>
                    <a:pt x="33" y="39"/>
                    <a:pt x="37" y="36"/>
                    <a:pt x="41" y="36"/>
                  </a:cubicBezTo>
                  <a:cubicBezTo>
                    <a:pt x="307" y="36"/>
                    <a:pt x="307" y="36"/>
                    <a:pt x="307" y="36"/>
                  </a:cubicBezTo>
                  <a:cubicBezTo>
                    <a:pt x="311" y="36"/>
                    <a:pt x="315" y="39"/>
                    <a:pt x="315" y="43"/>
                  </a:cubicBezTo>
                  <a:cubicBezTo>
                    <a:pt x="315" y="104"/>
                    <a:pt x="315" y="104"/>
                    <a:pt x="315" y="104"/>
                  </a:cubicBezTo>
                  <a:cubicBezTo>
                    <a:pt x="315" y="108"/>
                    <a:pt x="311" y="111"/>
                    <a:pt x="307" y="111"/>
                  </a:cubicBezTo>
                  <a:cubicBezTo>
                    <a:pt x="41" y="111"/>
                    <a:pt x="41" y="111"/>
                    <a:pt x="41" y="111"/>
                  </a:cubicBezTo>
                  <a:cubicBezTo>
                    <a:pt x="37" y="111"/>
                    <a:pt x="33" y="108"/>
                    <a:pt x="33" y="104"/>
                  </a:cubicBezTo>
                  <a:close/>
                  <a:moveTo>
                    <a:pt x="108" y="141"/>
                  </a:moveTo>
                  <a:cubicBezTo>
                    <a:pt x="123" y="141"/>
                    <a:pt x="123" y="141"/>
                    <a:pt x="123" y="141"/>
                  </a:cubicBezTo>
                  <a:cubicBezTo>
                    <a:pt x="123" y="203"/>
                    <a:pt x="123" y="203"/>
                    <a:pt x="123" y="203"/>
                  </a:cubicBezTo>
                  <a:cubicBezTo>
                    <a:pt x="123" y="207"/>
                    <a:pt x="119" y="210"/>
                    <a:pt x="115" y="210"/>
                  </a:cubicBezTo>
                  <a:cubicBezTo>
                    <a:pt x="53" y="210"/>
                    <a:pt x="53" y="210"/>
                    <a:pt x="53" y="210"/>
                  </a:cubicBezTo>
                  <a:cubicBezTo>
                    <a:pt x="53" y="195"/>
                    <a:pt x="53" y="195"/>
                    <a:pt x="53" y="195"/>
                  </a:cubicBezTo>
                  <a:cubicBezTo>
                    <a:pt x="108" y="195"/>
                    <a:pt x="108" y="195"/>
                    <a:pt x="108" y="195"/>
                  </a:cubicBezTo>
                  <a:lnTo>
                    <a:pt x="108" y="141"/>
                  </a:lnTo>
                  <a:close/>
                  <a:moveTo>
                    <a:pt x="198" y="141"/>
                  </a:moveTo>
                  <a:cubicBezTo>
                    <a:pt x="212" y="141"/>
                    <a:pt x="212" y="141"/>
                    <a:pt x="212" y="141"/>
                  </a:cubicBezTo>
                  <a:cubicBezTo>
                    <a:pt x="212" y="203"/>
                    <a:pt x="212" y="203"/>
                    <a:pt x="212" y="203"/>
                  </a:cubicBezTo>
                  <a:cubicBezTo>
                    <a:pt x="212" y="207"/>
                    <a:pt x="209" y="210"/>
                    <a:pt x="205" y="210"/>
                  </a:cubicBezTo>
                  <a:cubicBezTo>
                    <a:pt x="143" y="210"/>
                    <a:pt x="143" y="210"/>
                    <a:pt x="143" y="210"/>
                  </a:cubicBezTo>
                  <a:cubicBezTo>
                    <a:pt x="143" y="195"/>
                    <a:pt x="143" y="195"/>
                    <a:pt x="143" y="195"/>
                  </a:cubicBezTo>
                  <a:cubicBezTo>
                    <a:pt x="198" y="195"/>
                    <a:pt x="198" y="195"/>
                    <a:pt x="198" y="195"/>
                  </a:cubicBezTo>
                  <a:lnTo>
                    <a:pt x="198" y="141"/>
                  </a:lnTo>
                  <a:close/>
                  <a:moveTo>
                    <a:pt x="287" y="141"/>
                  </a:moveTo>
                  <a:cubicBezTo>
                    <a:pt x="302" y="141"/>
                    <a:pt x="302" y="141"/>
                    <a:pt x="302" y="141"/>
                  </a:cubicBezTo>
                  <a:cubicBezTo>
                    <a:pt x="302" y="203"/>
                    <a:pt x="302" y="203"/>
                    <a:pt x="302" y="203"/>
                  </a:cubicBezTo>
                  <a:cubicBezTo>
                    <a:pt x="302" y="207"/>
                    <a:pt x="299" y="210"/>
                    <a:pt x="295" y="210"/>
                  </a:cubicBezTo>
                  <a:cubicBezTo>
                    <a:pt x="233" y="210"/>
                    <a:pt x="233" y="210"/>
                    <a:pt x="233" y="210"/>
                  </a:cubicBezTo>
                  <a:cubicBezTo>
                    <a:pt x="233" y="195"/>
                    <a:pt x="233" y="195"/>
                    <a:pt x="233" y="195"/>
                  </a:cubicBezTo>
                  <a:cubicBezTo>
                    <a:pt x="287" y="195"/>
                    <a:pt x="287" y="195"/>
                    <a:pt x="287" y="195"/>
                  </a:cubicBezTo>
                  <a:lnTo>
                    <a:pt x="287" y="141"/>
                  </a:lnTo>
                  <a:close/>
                  <a:moveTo>
                    <a:pt x="108" y="314"/>
                  </a:moveTo>
                  <a:cubicBezTo>
                    <a:pt x="123" y="314"/>
                    <a:pt x="123" y="314"/>
                    <a:pt x="123" y="314"/>
                  </a:cubicBezTo>
                  <a:cubicBezTo>
                    <a:pt x="123" y="376"/>
                    <a:pt x="123" y="376"/>
                    <a:pt x="123" y="376"/>
                  </a:cubicBezTo>
                  <a:cubicBezTo>
                    <a:pt x="123" y="380"/>
                    <a:pt x="119" y="384"/>
                    <a:pt x="115" y="384"/>
                  </a:cubicBezTo>
                  <a:cubicBezTo>
                    <a:pt x="53" y="384"/>
                    <a:pt x="53" y="384"/>
                    <a:pt x="53" y="384"/>
                  </a:cubicBezTo>
                  <a:cubicBezTo>
                    <a:pt x="53" y="369"/>
                    <a:pt x="53" y="369"/>
                    <a:pt x="53" y="369"/>
                  </a:cubicBezTo>
                  <a:cubicBezTo>
                    <a:pt x="108" y="369"/>
                    <a:pt x="108" y="369"/>
                    <a:pt x="108" y="369"/>
                  </a:cubicBezTo>
                  <a:lnTo>
                    <a:pt x="108" y="314"/>
                  </a:lnTo>
                  <a:close/>
                  <a:moveTo>
                    <a:pt x="198" y="314"/>
                  </a:moveTo>
                  <a:cubicBezTo>
                    <a:pt x="212" y="314"/>
                    <a:pt x="212" y="314"/>
                    <a:pt x="212" y="314"/>
                  </a:cubicBezTo>
                  <a:cubicBezTo>
                    <a:pt x="212" y="376"/>
                    <a:pt x="212" y="376"/>
                    <a:pt x="212" y="376"/>
                  </a:cubicBezTo>
                  <a:cubicBezTo>
                    <a:pt x="212" y="380"/>
                    <a:pt x="209" y="384"/>
                    <a:pt x="205" y="384"/>
                  </a:cubicBezTo>
                  <a:cubicBezTo>
                    <a:pt x="143" y="384"/>
                    <a:pt x="143" y="384"/>
                    <a:pt x="143" y="384"/>
                  </a:cubicBezTo>
                  <a:cubicBezTo>
                    <a:pt x="143" y="369"/>
                    <a:pt x="143" y="369"/>
                    <a:pt x="143" y="369"/>
                  </a:cubicBezTo>
                  <a:cubicBezTo>
                    <a:pt x="198" y="369"/>
                    <a:pt x="198" y="369"/>
                    <a:pt x="198" y="369"/>
                  </a:cubicBezTo>
                  <a:lnTo>
                    <a:pt x="198" y="314"/>
                  </a:lnTo>
                  <a:close/>
                  <a:moveTo>
                    <a:pt x="287" y="314"/>
                  </a:moveTo>
                  <a:cubicBezTo>
                    <a:pt x="302" y="314"/>
                    <a:pt x="302" y="314"/>
                    <a:pt x="302" y="314"/>
                  </a:cubicBezTo>
                  <a:cubicBezTo>
                    <a:pt x="302" y="376"/>
                    <a:pt x="302" y="376"/>
                    <a:pt x="302" y="376"/>
                  </a:cubicBezTo>
                  <a:cubicBezTo>
                    <a:pt x="302" y="380"/>
                    <a:pt x="299" y="384"/>
                    <a:pt x="295" y="384"/>
                  </a:cubicBezTo>
                  <a:cubicBezTo>
                    <a:pt x="233" y="384"/>
                    <a:pt x="233" y="384"/>
                    <a:pt x="233" y="384"/>
                  </a:cubicBezTo>
                  <a:cubicBezTo>
                    <a:pt x="233" y="369"/>
                    <a:pt x="233" y="369"/>
                    <a:pt x="233" y="369"/>
                  </a:cubicBezTo>
                  <a:cubicBezTo>
                    <a:pt x="287" y="369"/>
                    <a:pt x="287" y="369"/>
                    <a:pt x="287" y="369"/>
                  </a:cubicBezTo>
                  <a:lnTo>
                    <a:pt x="287" y="314"/>
                  </a:lnTo>
                  <a:close/>
                  <a:moveTo>
                    <a:pt x="108" y="227"/>
                  </a:moveTo>
                  <a:cubicBezTo>
                    <a:pt x="123" y="227"/>
                    <a:pt x="123" y="227"/>
                    <a:pt x="123" y="227"/>
                  </a:cubicBezTo>
                  <a:cubicBezTo>
                    <a:pt x="123" y="289"/>
                    <a:pt x="123" y="289"/>
                    <a:pt x="123" y="289"/>
                  </a:cubicBezTo>
                  <a:cubicBezTo>
                    <a:pt x="123" y="293"/>
                    <a:pt x="119" y="297"/>
                    <a:pt x="115" y="297"/>
                  </a:cubicBezTo>
                  <a:cubicBezTo>
                    <a:pt x="53" y="297"/>
                    <a:pt x="53" y="297"/>
                    <a:pt x="53" y="297"/>
                  </a:cubicBezTo>
                  <a:cubicBezTo>
                    <a:pt x="53" y="282"/>
                    <a:pt x="53" y="282"/>
                    <a:pt x="53" y="282"/>
                  </a:cubicBezTo>
                  <a:cubicBezTo>
                    <a:pt x="108" y="282"/>
                    <a:pt x="108" y="282"/>
                    <a:pt x="108" y="282"/>
                  </a:cubicBezTo>
                  <a:lnTo>
                    <a:pt x="108" y="227"/>
                  </a:lnTo>
                  <a:close/>
                  <a:moveTo>
                    <a:pt x="198" y="227"/>
                  </a:moveTo>
                  <a:cubicBezTo>
                    <a:pt x="212" y="227"/>
                    <a:pt x="212" y="227"/>
                    <a:pt x="212" y="227"/>
                  </a:cubicBezTo>
                  <a:cubicBezTo>
                    <a:pt x="212" y="289"/>
                    <a:pt x="212" y="289"/>
                    <a:pt x="212" y="289"/>
                  </a:cubicBezTo>
                  <a:cubicBezTo>
                    <a:pt x="212" y="293"/>
                    <a:pt x="209" y="297"/>
                    <a:pt x="205" y="297"/>
                  </a:cubicBezTo>
                  <a:cubicBezTo>
                    <a:pt x="143" y="297"/>
                    <a:pt x="143" y="297"/>
                    <a:pt x="143" y="297"/>
                  </a:cubicBezTo>
                  <a:cubicBezTo>
                    <a:pt x="143" y="282"/>
                    <a:pt x="143" y="282"/>
                    <a:pt x="143" y="282"/>
                  </a:cubicBezTo>
                  <a:cubicBezTo>
                    <a:pt x="198" y="282"/>
                    <a:pt x="198" y="282"/>
                    <a:pt x="198" y="282"/>
                  </a:cubicBezTo>
                  <a:lnTo>
                    <a:pt x="198" y="227"/>
                  </a:lnTo>
                  <a:close/>
                  <a:moveTo>
                    <a:pt x="287" y="227"/>
                  </a:moveTo>
                  <a:cubicBezTo>
                    <a:pt x="302" y="227"/>
                    <a:pt x="302" y="227"/>
                    <a:pt x="302" y="227"/>
                  </a:cubicBezTo>
                  <a:cubicBezTo>
                    <a:pt x="302" y="289"/>
                    <a:pt x="302" y="289"/>
                    <a:pt x="302" y="289"/>
                  </a:cubicBezTo>
                  <a:cubicBezTo>
                    <a:pt x="302" y="293"/>
                    <a:pt x="299" y="297"/>
                    <a:pt x="295" y="297"/>
                  </a:cubicBezTo>
                  <a:cubicBezTo>
                    <a:pt x="233" y="297"/>
                    <a:pt x="233" y="297"/>
                    <a:pt x="233" y="297"/>
                  </a:cubicBezTo>
                  <a:cubicBezTo>
                    <a:pt x="233" y="282"/>
                    <a:pt x="233" y="282"/>
                    <a:pt x="233" y="282"/>
                  </a:cubicBezTo>
                  <a:cubicBezTo>
                    <a:pt x="287" y="282"/>
                    <a:pt x="287" y="282"/>
                    <a:pt x="287" y="282"/>
                  </a:cubicBezTo>
                  <a:lnTo>
                    <a:pt x="287" y="227"/>
                  </a:lnTo>
                  <a:close/>
                </a:path>
              </a:pathLst>
            </a:custGeom>
            <a:solidFill>
              <a:schemeClr val="bg1"/>
            </a:solidFill>
            <a:ln>
              <a:noFill/>
            </a:ln>
          </p:spPr>
          <p:txBody>
            <a:bodyPr vert="horz" wrap="square" lIns="51428" tIns="25715" rIns="51428" bIns="25715" numCol="1" anchor="t" anchorCtr="0" compatLnSpc="1">
              <a:prstTxWarp prst="textNoShape">
                <a:avLst/>
              </a:prstTxWarp>
            </a:bodyPr>
            <a:lstStyle/>
            <a:p>
              <a:endParaRPr lang="en-US" sz="1013"/>
            </a:p>
          </p:txBody>
        </p:sp>
        <p:sp>
          <p:nvSpPr>
            <p:cNvPr id="87" name="TextBox 28"/>
            <p:cNvSpPr txBox="1"/>
            <p:nvPr/>
          </p:nvSpPr>
          <p:spPr>
            <a:xfrm>
              <a:off x="1179559" y="1976790"/>
              <a:ext cx="5198511" cy="400110"/>
            </a:xfrm>
            <a:prstGeom prst="rect">
              <a:avLst/>
            </a:prstGeom>
            <a:noFill/>
          </p:spPr>
          <p:txBody>
            <a:bodyPr wrap="square" rtlCol="0">
              <a:spAutoFit/>
            </a:bodyPr>
            <a:lstStyle/>
            <a:p>
              <a:r>
                <a:rPr lang="zh-CN" altLang="en-US" sz="2000" dirty="0">
                  <a:solidFill>
                    <a:schemeClr val="bg1"/>
                  </a:solidFill>
                  <a:latin typeface="华文细黑" pitchFamily="2" charset="-122"/>
                  <a:ea typeface="华文细黑" pitchFamily="2" charset="-122"/>
                  <a:cs typeface="华文黑体" pitchFamily="2" charset="-122"/>
                </a:rPr>
                <a:t>放学后小明和小朱，在教室里玩手机</a:t>
              </a:r>
            </a:p>
          </p:txBody>
        </p:sp>
        <p:grpSp>
          <p:nvGrpSpPr>
            <p:cNvPr id="90" name="组合 89"/>
            <p:cNvGrpSpPr/>
            <p:nvPr/>
          </p:nvGrpSpPr>
          <p:grpSpPr>
            <a:xfrm>
              <a:off x="1233566" y="1451799"/>
              <a:ext cx="6183687" cy="540060"/>
              <a:chOff x="1558702" y="1628800"/>
              <a:chExt cx="8244916" cy="720080"/>
            </a:xfrm>
          </p:grpSpPr>
          <p:cxnSp>
            <p:nvCxnSpPr>
              <p:cNvPr id="91" name="直接连接符 6"/>
              <p:cNvCxnSpPr/>
              <p:nvPr/>
            </p:nvCxnSpPr>
            <p:spPr>
              <a:xfrm>
                <a:off x="1558702" y="1628800"/>
                <a:ext cx="8172908" cy="648072"/>
              </a:xfrm>
              <a:prstGeom prst="bentConnector3">
                <a:avLst>
                  <a:gd name="adj1" fmla="val 99935"/>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92" name="椭圆 91"/>
              <p:cNvSpPr/>
              <p:nvPr/>
            </p:nvSpPr>
            <p:spPr>
              <a:xfrm>
                <a:off x="9659602" y="2204864"/>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grpSp>
      <p:grpSp>
        <p:nvGrpSpPr>
          <p:cNvPr id="3" name="组合 2">
            <a:extLst>
              <a:ext uri="{FF2B5EF4-FFF2-40B4-BE49-F238E27FC236}">
                <a16:creationId xmlns:a16="http://schemas.microsoft.com/office/drawing/2014/main" id="{2872930A-44CE-4BFE-B838-6BB678388540}"/>
              </a:ext>
            </a:extLst>
          </p:cNvPr>
          <p:cNvGrpSpPr/>
          <p:nvPr/>
        </p:nvGrpSpPr>
        <p:grpSpPr>
          <a:xfrm>
            <a:off x="1195416" y="2950465"/>
            <a:ext cx="6221837" cy="1417658"/>
            <a:chOff x="1195416" y="2950465"/>
            <a:chExt cx="6221837" cy="1417658"/>
          </a:xfrm>
        </p:grpSpPr>
        <p:grpSp>
          <p:nvGrpSpPr>
            <p:cNvPr id="2" name="组合 1">
              <a:extLst>
                <a:ext uri="{FF2B5EF4-FFF2-40B4-BE49-F238E27FC236}">
                  <a16:creationId xmlns:a16="http://schemas.microsoft.com/office/drawing/2014/main" id="{7B8DA999-46B9-4061-B9FC-6950D8844741}"/>
                </a:ext>
              </a:extLst>
            </p:cNvPr>
            <p:cNvGrpSpPr/>
            <p:nvPr/>
          </p:nvGrpSpPr>
          <p:grpSpPr>
            <a:xfrm>
              <a:off x="1195416" y="2950465"/>
              <a:ext cx="5188416" cy="1382027"/>
              <a:chOff x="1195416" y="2950465"/>
              <a:chExt cx="5188416" cy="1382027"/>
            </a:xfrm>
          </p:grpSpPr>
          <p:sp>
            <p:nvSpPr>
              <p:cNvPr id="74" name="矩形 12"/>
              <p:cNvSpPr/>
              <p:nvPr/>
            </p:nvSpPr>
            <p:spPr>
              <a:xfrm>
                <a:off x="1219631" y="2950465"/>
                <a:ext cx="5164201" cy="121514"/>
              </a:xfrm>
              <a:custGeom>
                <a:avLst/>
                <a:gdLst/>
                <a:ahLst/>
                <a:cxnLst/>
                <a:rect l="l" t="t" r="r" b="b"/>
                <a:pathLst>
                  <a:path w="6885601" h="162018">
                    <a:moveTo>
                      <a:pt x="0" y="0"/>
                    </a:moveTo>
                    <a:lnTo>
                      <a:pt x="6863886" y="0"/>
                    </a:lnTo>
                    <a:cubicBezTo>
                      <a:pt x="6867441" y="55065"/>
                      <a:pt x="6874351" y="109213"/>
                      <a:pt x="6885601" y="162018"/>
                    </a:cubicBezTo>
                    <a:lnTo>
                      <a:pt x="0" y="162018"/>
                    </a:lnTo>
                    <a:close/>
                  </a:path>
                </a:pathLst>
              </a:cu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85" name="Freeform 80"/>
              <p:cNvSpPr>
                <a:spLocks noEditPoints="1"/>
              </p:cNvSpPr>
              <p:nvPr/>
            </p:nvSpPr>
            <p:spPr bwMode="auto">
              <a:xfrm>
                <a:off x="1233566" y="3284347"/>
                <a:ext cx="219881" cy="312557"/>
              </a:xfrm>
              <a:custGeom>
                <a:avLst/>
                <a:gdLst>
                  <a:gd name="T0" fmla="*/ 273 w 280"/>
                  <a:gd name="T1" fmla="*/ 0 h 413"/>
                  <a:gd name="T2" fmla="*/ 7 w 280"/>
                  <a:gd name="T3" fmla="*/ 0 h 413"/>
                  <a:gd name="T4" fmla="*/ 0 w 280"/>
                  <a:gd name="T5" fmla="*/ 7 h 413"/>
                  <a:gd name="T6" fmla="*/ 0 w 280"/>
                  <a:gd name="T7" fmla="*/ 406 h 413"/>
                  <a:gd name="T8" fmla="*/ 7 w 280"/>
                  <a:gd name="T9" fmla="*/ 413 h 413"/>
                  <a:gd name="T10" fmla="*/ 273 w 280"/>
                  <a:gd name="T11" fmla="*/ 413 h 413"/>
                  <a:gd name="T12" fmla="*/ 280 w 280"/>
                  <a:gd name="T13" fmla="*/ 406 h 413"/>
                  <a:gd name="T14" fmla="*/ 280 w 280"/>
                  <a:gd name="T15" fmla="*/ 7 h 413"/>
                  <a:gd name="T16" fmla="*/ 273 w 280"/>
                  <a:gd name="T17" fmla="*/ 0 h 413"/>
                  <a:gd name="T18" fmla="*/ 266 w 280"/>
                  <a:gd name="T19" fmla="*/ 398 h 413"/>
                  <a:gd name="T20" fmla="*/ 14 w 280"/>
                  <a:gd name="T21" fmla="*/ 398 h 413"/>
                  <a:gd name="T22" fmla="*/ 14 w 280"/>
                  <a:gd name="T23" fmla="*/ 14 h 413"/>
                  <a:gd name="T24" fmla="*/ 266 w 280"/>
                  <a:gd name="T25" fmla="*/ 14 h 413"/>
                  <a:gd name="T26" fmla="*/ 266 w 280"/>
                  <a:gd name="T27" fmla="*/ 398 h 413"/>
                  <a:gd name="T28" fmla="*/ 108 w 280"/>
                  <a:gd name="T29" fmla="*/ 81 h 413"/>
                  <a:gd name="T30" fmla="*/ 174 w 280"/>
                  <a:gd name="T31" fmla="*/ 81 h 413"/>
                  <a:gd name="T32" fmla="*/ 198 w 280"/>
                  <a:gd name="T33" fmla="*/ 57 h 413"/>
                  <a:gd name="T34" fmla="*/ 174 w 280"/>
                  <a:gd name="T35" fmla="*/ 33 h 413"/>
                  <a:gd name="T36" fmla="*/ 108 w 280"/>
                  <a:gd name="T37" fmla="*/ 33 h 413"/>
                  <a:gd name="T38" fmla="*/ 84 w 280"/>
                  <a:gd name="T39" fmla="*/ 57 h 413"/>
                  <a:gd name="T40" fmla="*/ 108 w 280"/>
                  <a:gd name="T41" fmla="*/ 81 h 413"/>
                  <a:gd name="T42" fmla="*/ 108 w 280"/>
                  <a:gd name="T43" fmla="*/ 48 h 413"/>
                  <a:gd name="T44" fmla="*/ 174 w 280"/>
                  <a:gd name="T45" fmla="*/ 48 h 413"/>
                  <a:gd name="T46" fmla="*/ 184 w 280"/>
                  <a:gd name="T47" fmla="*/ 57 h 413"/>
                  <a:gd name="T48" fmla="*/ 174 w 280"/>
                  <a:gd name="T49" fmla="*/ 66 h 413"/>
                  <a:gd name="T50" fmla="*/ 108 w 280"/>
                  <a:gd name="T51" fmla="*/ 66 h 413"/>
                  <a:gd name="T52" fmla="*/ 99 w 280"/>
                  <a:gd name="T53" fmla="*/ 57 h 413"/>
                  <a:gd name="T54" fmla="*/ 108 w 280"/>
                  <a:gd name="T55" fmla="*/ 48 h 413"/>
                  <a:gd name="T56" fmla="*/ 140 w 280"/>
                  <a:gd name="T57" fmla="*/ 207 h 413"/>
                  <a:gd name="T58" fmla="*/ 73 w 280"/>
                  <a:gd name="T59" fmla="*/ 207 h 413"/>
                  <a:gd name="T60" fmla="*/ 73 w 280"/>
                  <a:gd name="T61" fmla="*/ 140 h 413"/>
                  <a:gd name="T62" fmla="*/ 140 w 280"/>
                  <a:gd name="T63" fmla="*/ 140 h 413"/>
                  <a:gd name="T64" fmla="*/ 140 w 280"/>
                  <a:gd name="T65" fmla="*/ 207 h 413"/>
                  <a:gd name="T66" fmla="*/ 206 w 280"/>
                  <a:gd name="T67" fmla="*/ 280 h 413"/>
                  <a:gd name="T68" fmla="*/ 74 w 280"/>
                  <a:gd name="T69" fmla="*/ 280 h 413"/>
                  <a:gd name="T70" fmla="*/ 74 w 280"/>
                  <a:gd name="T71" fmla="*/ 266 h 413"/>
                  <a:gd name="T72" fmla="*/ 206 w 280"/>
                  <a:gd name="T73" fmla="*/ 266 h 413"/>
                  <a:gd name="T74" fmla="*/ 206 w 280"/>
                  <a:gd name="T75" fmla="*/ 280 h 413"/>
                  <a:gd name="T76" fmla="*/ 75 w 280"/>
                  <a:gd name="T77" fmla="*/ 232 h 413"/>
                  <a:gd name="T78" fmla="*/ 207 w 280"/>
                  <a:gd name="T79" fmla="*/ 232 h 413"/>
                  <a:gd name="T80" fmla="*/ 207 w 280"/>
                  <a:gd name="T81" fmla="*/ 247 h 413"/>
                  <a:gd name="T82" fmla="*/ 75 w 280"/>
                  <a:gd name="T83" fmla="*/ 247 h 413"/>
                  <a:gd name="T84" fmla="*/ 75 w 280"/>
                  <a:gd name="T85" fmla="*/ 232 h 413"/>
                  <a:gd name="T86" fmla="*/ 74 w 280"/>
                  <a:gd name="T87" fmla="*/ 313 h 413"/>
                  <a:gd name="T88" fmla="*/ 74 w 280"/>
                  <a:gd name="T89" fmla="*/ 299 h 413"/>
                  <a:gd name="T90" fmla="*/ 206 w 280"/>
                  <a:gd name="T91" fmla="*/ 299 h 413"/>
                  <a:gd name="T92" fmla="*/ 206 w 280"/>
                  <a:gd name="T93" fmla="*/ 313 h 413"/>
                  <a:gd name="T94" fmla="*/ 74 w 280"/>
                  <a:gd name="T95" fmla="*/ 313 h 413"/>
                  <a:gd name="T96" fmla="*/ 206 w 280"/>
                  <a:gd name="T97" fmla="*/ 347 h 413"/>
                  <a:gd name="T98" fmla="*/ 73 w 280"/>
                  <a:gd name="T99" fmla="*/ 347 h 413"/>
                  <a:gd name="T100" fmla="*/ 73 w 280"/>
                  <a:gd name="T101" fmla="*/ 332 h 413"/>
                  <a:gd name="T102" fmla="*/ 206 w 280"/>
                  <a:gd name="T103" fmla="*/ 332 h 413"/>
                  <a:gd name="T104" fmla="*/ 206 w 280"/>
                  <a:gd name="T105" fmla="*/ 347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0" h="412">
                    <a:moveTo>
                      <a:pt x="273" y="0"/>
                    </a:moveTo>
                    <a:cubicBezTo>
                      <a:pt x="7" y="0"/>
                      <a:pt x="7" y="0"/>
                      <a:pt x="7" y="0"/>
                    </a:cubicBezTo>
                    <a:cubicBezTo>
                      <a:pt x="3" y="0"/>
                      <a:pt x="0" y="3"/>
                      <a:pt x="0" y="7"/>
                    </a:cubicBezTo>
                    <a:cubicBezTo>
                      <a:pt x="0" y="406"/>
                      <a:pt x="0" y="406"/>
                      <a:pt x="0" y="406"/>
                    </a:cubicBezTo>
                    <a:cubicBezTo>
                      <a:pt x="0" y="410"/>
                      <a:pt x="3" y="413"/>
                      <a:pt x="7" y="413"/>
                    </a:cubicBezTo>
                    <a:cubicBezTo>
                      <a:pt x="273" y="413"/>
                      <a:pt x="273" y="413"/>
                      <a:pt x="273" y="413"/>
                    </a:cubicBezTo>
                    <a:cubicBezTo>
                      <a:pt x="277" y="413"/>
                      <a:pt x="280" y="410"/>
                      <a:pt x="280" y="406"/>
                    </a:cubicBezTo>
                    <a:cubicBezTo>
                      <a:pt x="280" y="7"/>
                      <a:pt x="280" y="7"/>
                      <a:pt x="280" y="7"/>
                    </a:cubicBezTo>
                    <a:cubicBezTo>
                      <a:pt x="280" y="3"/>
                      <a:pt x="277" y="0"/>
                      <a:pt x="273" y="0"/>
                    </a:cubicBezTo>
                    <a:close/>
                    <a:moveTo>
                      <a:pt x="266" y="398"/>
                    </a:moveTo>
                    <a:cubicBezTo>
                      <a:pt x="14" y="398"/>
                      <a:pt x="14" y="398"/>
                      <a:pt x="14" y="398"/>
                    </a:cubicBezTo>
                    <a:cubicBezTo>
                      <a:pt x="14" y="14"/>
                      <a:pt x="14" y="14"/>
                      <a:pt x="14" y="14"/>
                    </a:cubicBezTo>
                    <a:cubicBezTo>
                      <a:pt x="266" y="14"/>
                      <a:pt x="266" y="14"/>
                      <a:pt x="266" y="14"/>
                    </a:cubicBezTo>
                    <a:lnTo>
                      <a:pt x="266" y="398"/>
                    </a:lnTo>
                    <a:close/>
                    <a:moveTo>
                      <a:pt x="108" y="81"/>
                    </a:moveTo>
                    <a:cubicBezTo>
                      <a:pt x="174" y="81"/>
                      <a:pt x="174" y="81"/>
                      <a:pt x="174" y="81"/>
                    </a:cubicBezTo>
                    <a:cubicBezTo>
                      <a:pt x="187" y="81"/>
                      <a:pt x="198" y="70"/>
                      <a:pt x="198" y="57"/>
                    </a:cubicBezTo>
                    <a:cubicBezTo>
                      <a:pt x="198" y="44"/>
                      <a:pt x="187" y="33"/>
                      <a:pt x="174" y="33"/>
                    </a:cubicBezTo>
                    <a:cubicBezTo>
                      <a:pt x="108" y="33"/>
                      <a:pt x="108" y="33"/>
                      <a:pt x="108" y="33"/>
                    </a:cubicBezTo>
                    <a:cubicBezTo>
                      <a:pt x="95" y="33"/>
                      <a:pt x="84" y="44"/>
                      <a:pt x="84" y="57"/>
                    </a:cubicBezTo>
                    <a:cubicBezTo>
                      <a:pt x="84" y="70"/>
                      <a:pt x="95" y="81"/>
                      <a:pt x="108" y="81"/>
                    </a:cubicBezTo>
                    <a:close/>
                    <a:moveTo>
                      <a:pt x="108" y="48"/>
                    </a:moveTo>
                    <a:cubicBezTo>
                      <a:pt x="174" y="48"/>
                      <a:pt x="174" y="48"/>
                      <a:pt x="174" y="48"/>
                    </a:cubicBezTo>
                    <a:cubicBezTo>
                      <a:pt x="179" y="48"/>
                      <a:pt x="184" y="52"/>
                      <a:pt x="184" y="57"/>
                    </a:cubicBezTo>
                    <a:cubicBezTo>
                      <a:pt x="184" y="62"/>
                      <a:pt x="179" y="66"/>
                      <a:pt x="174" y="66"/>
                    </a:cubicBezTo>
                    <a:cubicBezTo>
                      <a:pt x="108" y="66"/>
                      <a:pt x="108" y="66"/>
                      <a:pt x="108" y="66"/>
                    </a:cubicBezTo>
                    <a:cubicBezTo>
                      <a:pt x="103" y="66"/>
                      <a:pt x="99" y="62"/>
                      <a:pt x="99" y="57"/>
                    </a:cubicBezTo>
                    <a:cubicBezTo>
                      <a:pt x="99" y="52"/>
                      <a:pt x="103" y="48"/>
                      <a:pt x="108" y="48"/>
                    </a:cubicBezTo>
                    <a:close/>
                    <a:moveTo>
                      <a:pt x="140" y="207"/>
                    </a:moveTo>
                    <a:cubicBezTo>
                      <a:pt x="73" y="207"/>
                      <a:pt x="73" y="207"/>
                      <a:pt x="73" y="207"/>
                    </a:cubicBezTo>
                    <a:cubicBezTo>
                      <a:pt x="73" y="140"/>
                      <a:pt x="73" y="140"/>
                      <a:pt x="73" y="140"/>
                    </a:cubicBezTo>
                    <a:cubicBezTo>
                      <a:pt x="140" y="140"/>
                      <a:pt x="140" y="140"/>
                      <a:pt x="140" y="140"/>
                    </a:cubicBezTo>
                    <a:lnTo>
                      <a:pt x="140" y="207"/>
                    </a:lnTo>
                    <a:close/>
                    <a:moveTo>
                      <a:pt x="206" y="280"/>
                    </a:moveTo>
                    <a:cubicBezTo>
                      <a:pt x="74" y="280"/>
                      <a:pt x="74" y="280"/>
                      <a:pt x="74" y="280"/>
                    </a:cubicBezTo>
                    <a:cubicBezTo>
                      <a:pt x="74" y="266"/>
                      <a:pt x="74" y="266"/>
                      <a:pt x="74" y="266"/>
                    </a:cubicBezTo>
                    <a:cubicBezTo>
                      <a:pt x="206" y="266"/>
                      <a:pt x="206" y="266"/>
                      <a:pt x="206" y="266"/>
                    </a:cubicBezTo>
                    <a:lnTo>
                      <a:pt x="206" y="280"/>
                    </a:lnTo>
                    <a:close/>
                    <a:moveTo>
                      <a:pt x="75" y="232"/>
                    </a:moveTo>
                    <a:cubicBezTo>
                      <a:pt x="207" y="232"/>
                      <a:pt x="207" y="232"/>
                      <a:pt x="207" y="232"/>
                    </a:cubicBezTo>
                    <a:cubicBezTo>
                      <a:pt x="207" y="247"/>
                      <a:pt x="207" y="247"/>
                      <a:pt x="207" y="247"/>
                    </a:cubicBezTo>
                    <a:cubicBezTo>
                      <a:pt x="75" y="247"/>
                      <a:pt x="75" y="247"/>
                      <a:pt x="75" y="247"/>
                    </a:cubicBezTo>
                    <a:lnTo>
                      <a:pt x="75" y="232"/>
                    </a:lnTo>
                    <a:close/>
                    <a:moveTo>
                      <a:pt x="74" y="313"/>
                    </a:moveTo>
                    <a:cubicBezTo>
                      <a:pt x="74" y="299"/>
                      <a:pt x="74" y="299"/>
                      <a:pt x="74" y="299"/>
                    </a:cubicBezTo>
                    <a:cubicBezTo>
                      <a:pt x="206" y="299"/>
                      <a:pt x="206" y="299"/>
                      <a:pt x="206" y="299"/>
                    </a:cubicBezTo>
                    <a:cubicBezTo>
                      <a:pt x="206" y="313"/>
                      <a:pt x="206" y="313"/>
                      <a:pt x="206" y="313"/>
                    </a:cubicBezTo>
                    <a:lnTo>
                      <a:pt x="74" y="313"/>
                    </a:lnTo>
                    <a:close/>
                    <a:moveTo>
                      <a:pt x="206" y="347"/>
                    </a:moveTo>
                    <a:cubicBezTo>
                      <a:pt x="73" y="347"/>
                      <a:pt x="73" y="347"/>
                      <a:pt x="73" y="347"/>
                    </a:cubicBezTo>
                    <a:cubicBezTo>
                      <a:pt x="73" y="332"/>
                      <a:pt x="73" y="332"/>
                      <a:pt x="73" y="332"/>
                    </a:cubicBezTo>
                    <a:cubicBezTo>
                      <a:pt x="206" y="332"/>
                      <a:pt x="206" y="332"/>
                      <a:pt x="206" y="332"/>
                    </a:cubicBezTo>
                    <a:lnTo>
                      <a:pt x="206" y="347"/>
                    </a:lnTo>
                    <a:close/>
                  </a:path>
                </a:pathLst>
              </a:custGeom>
              <a:solidFill>
                <a:schemeClr val="bg1"/>
              </a:solidFill>
              <a:ln>
                <a:noFill/>
              </a:ln>
            </p:spPr>
            <p:txBody>
              <a:bodyPr vert="horz" wrap="square" lIns="51428" tIns="25715" rIns="51428" bIns="25715" numCol="1" anchor="t" anchorCtr="0" compatLnSpc="1">
                <a:prstTxWarp prst="textNoShape">
                  <a:avLst/>
                </a:prstTxWarp>
              </a:bodyPr>
              <a:lstStyle/>
              <a:p>
                <a:endParaRPr lang="en-US" sz="1013"/>
              </a:p>
            </p:txBody>
          </p:sp>
          <p:sp>
            <p:nvSpPr>
              <p:cNvPr id="88" name="TextBox 29"/>
              <p:cNvSpPr txBox="1"/>
              <p:nvPr/>
            </p:nvSpPr>
            <p:spPr>
              <a:xfrm>
                <a:off x="1557478" y="3240267"/>
                <a:ext cx="1732799" cy="400110"/>
              </a:xfrm>
              <a:prstGeom prst="rect">
                <a:avLst/>
              </a:prstGeom>
              <a:noFill/>
            </p:spPr>
            <p:txBody>
              <a:bodyPr wrap="square" rtlCol="0">
                <a:spAutoFit/>
              </a:bodyPr>
              <a:lstStyle/>
              <a:p>
                <a:r>
                  <a:rPr lang="en-US" altLang="zh-CN"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华文细黑" pitchFamily="2" charset="-122"/>
                    <a:ea typeface="华文细黑" pitchFamily="2" charset="-122"/>
                    <a:cs typeface="华文黑体" pitchFamily="2" charset="-122"/>
                  </a:rPr>
                  <a:t>UC</a:t>
                </a:r>
                <a:r>
                  <a:rPr lang="zh-CN" altLang="en-US"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华文细黑" pitchFamily="2" charset="-122"/>
                    <a:ea typeface="华文细黑" pitchFamily="2" charset="-122"/>
                    <a:cs typeface="华文黑体" pitchFamily="2" charset="-122"/>
                  </a:rPr>
                  <a:t>体</a:t>
                </a:r>
              </a:p>
            </p:txBody>
          </p:sp>
          <p:sp>
            <p:nvSpPr>
              <p:cNvPr id="89" name="TextBox 30"/>
              <p:cNvSpPr txBox="1"/>
              <p:nvPr/>
            </p:nvSpPr>
            <p:spPr>
              <a:xfrm>
                <a:off x="1195416" y="3624606"/>
                <a:ext cx="5164201" cy="707886"/>
              </a:xfrm>
              <a:prstGeom prst="rect">
                <a:avLst/>
              </a:prstGeom>
              <a:noFill/>
            </p:spPr>
            <p:txBody>
              <a:bodyPr wrap="square" rtlCol="0">
                <a:spAutoFit/>
              </a:bodyPr>
              <a:lstStyle/>
              <a:p>
                <a:r>
                  <a:rPr lang="zh-CN" altLang="en-US" sz="2000" dirty="0">
                    <a:solidFill>
                      <a:schemeClr val="bg1"/>
                    </a:solidFill>
                    <a:latin typeface="华文细黑" pitchFamily="2" charset="-122"/>
                    <a:ea typeface="华文细黑" pitchFamily="2" charset="-122"/>
                    <a:cs typeface="华文黑体" pitchFamily="2" charset="-122"/>
                  </a:rPr>
                  <a:t>震惊！一男一女放学后竟然在教室里做那种事</a:t>
                </a:r>
              </a:p>
            </p:txBody>
          </p:sp>
        </p:grpSp>
        <p:grpSp>
          <p:nvGrpSpPr>
            <p:cNvPr id="93" name="组合 92"/>
            <p:cNvGrpSpPr/>
            <p:nvPr/>
          </p:nvGrpSpPr>
          <p:grpSpPr>
            <a:xfrm flipV="1">
              <a:off x="1233566" y="3828063"/>
              <a:ext cx="6183687" cy="540060"/>
              <a:chOff x="1558702" y="5301208"/>
              <a:chExt cx="8244916" cy="720080"/>
            </a:xfrm>
          </p:grpSpPr>
          <p:cxnSp>
            <p:nvCxnSpPr>
              <p:cNvPr id="94" name="直接连接符 6"/>
              <p:cNvCxnSpPr/>
              <p:nvPr/>
            </p:nvCxnSpPr>
            <p:spPr>
              <a:xfrm>
                <a:off x="1558702" y="5301208"/>
                <a:ext cx="8172908" cy="648072"/>
              </a:xfrm>
              <a:prstGeom prst="bentConnector3">
                <a:avLst>
                  <a:gd name="adj1" fmla="val 99935"/>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95" name="椭圆 94"/>
              <p:cNvSpPr/>
              <p:nvPr/>
            </p:nvSpPr>
            <p:spPr>
              <a:xfrm>
                <a:off x="9659602" y="5877272"/>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grpSp>
    </p:spTree>
    <p:extLst>
      <p:ext uri="{BB962C8B-B14F-4D97-AF65-F5344CB8AC3E}">
        <p14:creationId xmlns:p14="http://schemas.microsoft.com/office/powerpoint/2010/main" val="7571580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3398" y="425317"/>
            <a:ext cx="846443" cy="659285"/>
            <a:chOff x="5896029" y="567090"/>
            <a:chExt cx="2542304" cy="1980172"/>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6" name="文本框 5"/>
            <p:cNvSpPr txBox="1"/>
            <p:nvPr/>
          </p:nvSpPr>
          <p:spPr>
            <a:xfrm>
              <a:off x="6610899" y="1009427"/>
              <a:ext cx="1107126" cy="979299"/>
            </a:xfrm>
            <a:prstGeom prst="rect">
              <a:avLst/>
            </a:prstGeom>
            <a:noFill/>
          </p:spPr>
          <p:txBody>
            <a:bodyPr wrap="square" rtlCol="0">
              <a:spAutoFit/>
            </a:bodyPr>
            <a:lstStyle/>
            <a:p>
              <a:pPr algn="ctr">
                <a:lnSpc>
                  <a:spcPct val="150000"/>
                </a:lnSpc>
              </a:pPr>
              <a:r>
                <a:rPr lang="en-US" altLang="zh-CN" sz="1200" b="1" dirty="0">
                  <a:solidFill>
                    <a:schemeClr val="bg1"/>
                  </a:solidFill>
                  <a:latin typeface="方正兰亭粗黑简体" panose="02000000000000000000" pitchFamily="2" charset="-122"/>
                  <a:ea typeface="方正兰亭粗黑简体" panose="02000000000000000000" pitchFamily="2" charset="-122"/>
                </a:rPr>
                <a:t>05</a:t>
              </a:r>
              <a:endParaRPr lang="en-US" altLang="zh-CN" sz="825" b="1" dirty="0">
                <a:solidFill>
                  <a:schemeClr val="bg1"/>
                </a:solidFill>
                <a:latin typeface="方正兰亭粗黑简体" panose="02000000000000000000" pitchFamily="2" charset="-122"/>
                <a:ea typeface="方正兰亭粗黑简体" panose="02000000000000000000" pitchFamily="2" charset="-122"/>
              </a:endParaRPr>
            </a:p>
          </p:txBody>
        </p:sp>
        <p:sp>
          <p:nvSpPr>
            <p:cNvPr id="7" name="弧形 6"/>
            <p:cNvSpPr/>
            <p:nvPr/>
          </p:nvSpPr>
          <p:spPr>
            <a:xfrm rot="20705088">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sp>
        <p:nvSpPr>
          <p:cNvPr id="72" name="文本框 71"/>
          <p:cNvSpPr txBox="1"/>
          <p:nvPr/>
        </p:nvSpPr>
        <p:spPr>
          <a:xfrm>
            <a:off x="1041984" y="517240"/>
            <a:ext cx="2104064" cy="458908"/>
          </a:xfrm>
          <a:prstGeom prst="rect">
            <a:avLst/>
          </a:prstGeom>
          <a:noFill/>
        </p:spPr>
        <p:txBody>
          <a:bodyPr wrap="square" rtlCol="0">
            <a:spAutoFit/>
          </a:bodyPr>
          <a:lstStyle/>
          <a:p>
            <a:pPr>
              <a:lnSpc>
                <a:spcPct val="150000"/>
              </a:lnSpc>
            </a:pPr>
            <a:r>
              <a:rPr lang="zh-CN" altLang="en-US" sz="1800" dirty="0">
                <a:solidFill>
                  <a:schemeClr val="bg1"/>
                </a:solidFill>
                <a:latin typeface="微软雅黑" panose="020B0503020204020204" pitchFamily="34" charset="-122"/>
                <a:ea typeface="微软雅黑" panose="020B0503020204020204" pitchFamily="34" charset="-122"/>
              </a:rPr>
              <a:t>面向对象设计原则</a:t>
            </a:r>
            <a:endParaRPr lang="en-US" altLang="zh-CN" sz="750" dirty="0">
              <a:solidFill>
                <a:schemeClr val="bg1"/>
              </a:solidFill>
              <a:latin typeface="微软雅黑" panose="020B0503020204020204" pitchFamily="34" charset="-122"/>
              <a:ea typeface="微软雅黑" panose="020B0503020204020204" pitchFamily="34" charset="-122"/>
            </a:endParaRPr>
          </a:p>
        </p:txBody>
      </p:sp>
      <p:pic>
        <p:nvPicPr>
          <p:cNvPr id="74" name="Picture 3"/>
          <p:cNvPicPr>
            <a:picLocks noChangeAspect="1"/>
          </p:cNvPicPr>
          <p:nvPr/>
        </p:nvPicPr>
        <p:blipFill>
          <a:blip r:embed="rId3"/>
          <a:srcRect l="5354" t="8440" r="6203" b="10136"/>
          <a:stretch>
            <a:fillRect/>
          </a:stretch>
        </p:blipFill>
        <p:spPr bwMode="auto">
          <a:xfrm>
            <a:off x="1124069" y="1303107"/>
            <a:ext cx="2821227" cy="3490822"/>
          </a:xfrm>
          <a:prstGeom prst="rect">
            <a:avLst/>
          </a:prstGeom>
          <a:noFill/>
          <a:ln w="9525">
            <a:noFill/>
            <a:miter lim="800000"/>
          </a:ln>
        </p:spPr>
      </p:pic>
      <p:grpSp>
        <p:nvGrpSpPr>
          <p:cNvPr id="80" name="组合 79"/>
          <p:cNvGrpSpPr/>
          <p:nvPr/>
        </p:nvGrpSpPr>
        <p:grpSpPr>
          <a:xfrm>
            <a:off x="4778829" y="1534889"/>
            <a:ext cx="2723123" cy="283029"/>
            <a:chOff x="6371768" y="2046514"/>
            <a:chExt cx="3630831" cy="377372"/>
          </a:xfrm>
        </p:grpSpPr>
        <p:sp>
          <p:nvSpPr>
            <p:cNvPr id="81" name="矩形 80"/>
            <p:cNvSpPr/>
            <p:nvPr/>
          </p:nvSpPr>
          <p:spPr>
            <a:xfrm>
              <a:off x="6371768" y="2046514"/>
              <a:ext cx="3338289" cy="377372"/>
            </a:xfrm>
            <a:prstGeom prst="rect">
              <a:avLst/>
            </a:pr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微软雅黑" panose="020B0503020204020204" pitchFamily="34" charset="-122"/>
                <a:ea typeface="微软雅黑" panose="020B0503020204020204" pitchFamily="34" charset="-122"/>
              </a:endParaRPr>
            </a:p>
          </p:txBody>
        </p:sp>
        <p:sp>
          <p:nvSpPr>
            <p:cNvPr id="82" name="椭圆 81"/>
            <p:cNvSpPr/>
            <p:nvPr/>
          </p:nvSpPr>
          <p:spPr>
            <a:xfrm>
              <a:off x="6463017" y="2119234"/>
              <a:ext cx="246743" cy="2467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微软雅黑" panose="020B0503020204020204" pitchFamily="34" charset="-122"/>
                <a:ea typeface="微软雅黑" panose="020B0503020204020204" pitchFamily="34" charset="-122"/>
              </a:endParaRPr>
            </a:p>
          </p:txBody>
        </p:sp>
        <p:sp>
          <p:nvSpPr>
            <p:cNvPr id="83" name="文本框 82"/>
            <p:cNvSpPr txBox="1"/>
            <p:nvPr/>
          </p:nvSpPr>
          <p:spPr>
            <a:xfrm>
              <a:off x="6708195" y="2070703"/>
              <a:ext cx="3294404" cy="330945"/>
            </a:xfrm>
            <a:prstGeom prst="rect">
              <a:avLst/>
            </a:prstGeom>
            <a:noFill/>
          </p:spPr>
          <p:txBody>
            <a:bodyPr wrap="square" rtlCol="0">
              <a:spAutoFit/>
            </a:bodyPr>
            <a:lstStyle/>
            <a:p>
              <a:r>
                <a:rPr lang="zh-CN" altLang="en-US" sz="1013" dirty="0">
                  <a:solidFill>
                    <a:schemeClr val="bg1"/>
                  </a:solidFill>
                  <a:latin typeface="微软雅黑" panose="020B0503020204020204" pitchFamily="34" charset="-122"/>
                  <a:ea typeface="微软雅黑" panose="020B0503020204020204" pitchFamily="34" charset="-122"/>
                </a:rPr>
                <a:t>开</a:t>
              </a:r>
              <a:r>
                <a:rPr lang="en-US" altLang="zh-CN" sz="1013" dirty="0">
                  <a:solidFill>
                    <a:schemeClr val="bg1"/>
                  </a:solidFill>
                  <a:latin typeface="微软雅黑" panose="020B0503020204020204" pitchFamily="34" charset="-122"/>
                  <a:ea typeface="微软雅黑" panose="020B0503020204020204" pitchFamily="34" charset="-122"/>
                </a:rPr>
                <a:t>-</a:t>
              </a:r>
              <a:r>
                <a:rPr lang="zh-CN" altLang="en-US" sz="1013" dirty="0">
                  <a:solidFill>
                    <a:schemeClr val="bg1"/>
                  </a:solidFill>
                  <a:latin typeface="微软雅黑" panose="020B0503020204020204" pitchFamily="34" charset="-122"/>
                  <a:ea typeface="微软雅黑" panose="020B0503020204020204" pitchFamily="34" charset="-122"/>
                </a:rPr>
                <a:t>闭原则（目标、总的指导思想）</a:t>
              </a:r>
            </a:p>
          </p:txBody>
        </p:sp>
      </p:grpSp>
      <p:grpSp>
        <p:nvGrpSpPr>
          <p:cNvPr id="84" name="组合 83"/>
          <p:cNvGrpSpPr/>
          <p:nvPr/>
        </p:nvGrpSpPr>
        <p:grpSpPr>
          <a:xfrm>
            <a:off x="4756488" y="2022618"/>
            <a:ext cx="2723123" cy="283029"/>
            <a:chOff x="6371768" y="2046514"/>
            <a:chExt cx="3630831" cy="377372"/>
          </a:xfrm>
        </p:grpSpPr>
        <p:sp>
          <p:nvSpPr>
            <p:cNvPr id="85" name="矩形 84"/>
            <p:cNvSpPr/>
            <p:nvPr/>
          </p:nvSpPr>
          <p:spPr>
            <a:xfrm>
              <a:off x="6371768" y="2046514"/>
              <a:ext cx="3338289" cy="377372"/>
            </a:xfrm>
            <a:prstGeom prst="rect">
              <a:avLst/>
            </a:pr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微软雅黑" panose="020B0503020204020204" pitchFamily="34" charset="-122"/>
                <a:ea typeface="微软雅黑" panose="020B0503020204020204" pitchFamily="34" charset="-122"/>
              </a:endParaRPr>
            </a:p>
          </p:txBody>
        </p:sp>
        <p:sp>
          <p:nvSpPr>
            <p:cNvPr id="86" name="椭圆 85"/>
            <p:cNvSpPr/>
            <p:nvPr/>
          </p:nvSpPr>
          <p:spPr>
            <a:xfrm>
              <a:off x="6463017" y="2119234"/>
              <a:ext cx="246743" cy="2467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微软雅黑" panose="020B0503020204020204" pitchFamily="34" charset="-122"/>
                <a:ea typeface="微软雅黑" panose="020B0503020204020204" pitchFamily="34" charset="-122"/>
              </a:endParaRPr>
            </a:p>
          </p:txBody>
        </p:sp>
        <p:sp>
          <p:nvSpPr>
            <p:cNvPr id="87" name="文本框 86"/>
            <p:cNvSpPr txBox="1"/>
            <p:nvPr/>
          </p:nvSpPr>
          <p:spPr>
            <a:xfrm>
              <a:off x="6708195" y="2070703"/>
              <a:ext cx="3294404" cy="330945"/>
            </a:xfrm>
            <a:prstGeom prst="rect">
              <a:avLst/>
            </a:prstGeom>
            <a:noFill/>
          </p:spPr>
          <p:txBody>
            <a:bodyPr wrap="square" rtlCol="0">
              <a:spAutoFit/>
            </a:bodyPr>
            <a:lstStyle/>
            <a:p>
              <a:r>
                <a:rPr lang="zh-CN" altLang="en-US" sz="1013" dirty="0">
                  <a:solidFill>
                    <a:schemeClr val="bg1"/>
                  </a:solidFill>
                  <a:latin typeface="微软雅黑" panose="020B0503020204020204" pitchFamily="34" charset="-122"/>
                  <a:ea typeface="微软雅黑" panose="020B0503020204020204" pitchFamily="34" charset="-122"/>
                </a:rPr>
                <a:t>类的单一职责（一个类的定义）</a:t>
              </a:r>
            </a:p>
          </p:txBody>
        </p:sp>
      </p:grpSp>
      <p:grpSp>
        <p:nvGrpSpPr>
          <p:cNvPr id="88" name="组合 87"/>
          <p:cNvGrpSpPr/>
          <p:nvPr/>
        </p:nvGrpSpPr>
        <p:grpSpPr>
          <a:xfrm>
            <a:off x="4756488" y="2502825"/>
            <a:ext cx="2723123" cy="283029"/>
            <a:chOff x="6371768" y="2046514"/>
            <a:chExt cx="3630831" cy="377372"/>
          </a:xfrm>
        </p:grpSpPr>
        <p:sp>
          <p:nvSpPr>
            <p:cNvPr id="89" name="矩形 88"/>
            <p:cNvSpPr/>
            <p:nvPr/>
          </p:nvSpPr>
          <p:spPr>
            <a:xfrm>
              <a:off x="6371768" y="2046514"/>
              <a:ext cx="3338289" cy="377372"/>
            </a:xfrm>
            <a:prstGeom prst="rect">
              <a:avLst/>
            </a:pr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微软雅黑" panose="020B0503020204020204" pitchFamily="34" charset="-122"/>
                <a:ea typeface="微软雅黑" panose="020B0503020204020204" pitchFamily="34" charset="-122"/>
              </a:endParaRPr>
            </a:p>
          </p:txBody>
        </p:sp>
        <p:sp>
          <p:nvSpPr>
            <p:cNvPr id="90" name="椭圆 89"/>
            <p:cNvSpPr/>
            <p:nvPr/>
          </p:nvSpPr>
          <p:spPr>
            <a:xfrm>
              <a:off x="6463017" y="2119234"/>
              <a:ext cx="246743" cy="2467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微软雅黑" panose="020B0503020204020204" pitchFamily="34" charset="-122"/>
                <a:ea typeface="微软雅黑" panose="020B0503020204020204" pitchFamily="34" charset="-122"/>
              </a:endParaRPr>
            </a:p>
          </p:txBody>
        </p:sp>
        <p:sp>
          <p:nvSpPr>
            <p:cNvPr id="91" name="文本框 90"/>
            <p:cNvSpPr txBox="1"/>
            <p:nvPr/>
          </p:nvSpPr>
          <p:spPr>
            <a:xfrm>
              <a:off x="6708195" y="2070703"/>
              <a:ext cx="3294404" cy="330945"/>
            </a:xfrm>
            <a:prstGeom prst="rect">
              <a:avLst/>
            </a:prstGeom>
            <a:noFill/>
          </p:spPr>
          <p:txBody>
            <a:bodyPr wrap="square" rtlCol="0">
              <a:spAutoFit/>
            </a:bodyPr>
            <a:lstStyle/>
            <a:p>
              <a:r>
                <a:rPr lang="zh-CN" altLang="en-US" sz="1013" dirty="0">
                  <a:solidFill>
                    <a:schemeClr val="bg1"/>
                  </a:solidFill>
                  <a:latin typeface="微软雅黑" panose="020B0503020204020204" pitchFamily="34" charset="-122"/>
                  <a:ea typeface="微软雅黑" panose="020B0503020204020204" pitchFamily="34" charset="-122"/>
                </a:rPr>
                <a:t>依赖倒置（依赖抽象）</a:t>
              </a:r>
            </a:p>
          </p:txBody>
        </p:sp>
      </p:grpSp>
      <p:grpSp>
        <p:nvGrpSpPr>
          <p:cNvPr id="92" name="组合 91"/>
          <p:cNvGrpSpPr/>
          <p:nvPr/>
        </p:nvGrpSpPr>
        <p:grpSpPr>
          <a:xfrm>
            <a:off x="4756488" y="2983031"/>
            <a:ext cx="2723123" cy="283029"/>
            <a:chOff x="6371768" y="2046514"/>
            <a:chExt cx="3630831" cy="377372"/>
          </a:xfrm>
        </p:grpSpPr>
        <p:sp>
          <p:nvSpPr>
            <p:cNvPr id="93" name="矩形 92"/>
            <p:cNvSpPr/>
            <p:nvPr/>
          </p:nvSpPr>
          <p:spPr>
            <a:xfrm>
              <a:off x="6371768" y="2046514"/>
              <a:ext cx="3338289" cy="377372"/>
            </a:xfrm>
            <a:prstGeom prst="rect">
              <a:avLst/>
            </a:pr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微软雅黑" panose="020B0503020204020204" pitchFamily="34" charset="-122"/>
                <a:ea typeface="微软雅黑" panose="020B0503020204020204" pitchFamily="34" charset="-122"/>
              </a:endParaRPr>
            </a:p>
          </p:txBody>
        </p:sp>
        <p:sp>
          <p:nvSpPr>
            <p:cNvPr id="94" name="椭圆 93"/>
            <p:cNvSpPr/>
            <p:nvPr/>
          </p:nvSpPr>
          <p:spPr>
            <a:xfrm>
              <a:off x="6463017" y="2119234"/>
              <a:ext cx="246743" cy="2467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微软雅黑" panose="020B0503020204020204" pitchFamily="34" charset="-122"/>
                <a:ea typeface="微软雅黑" panose="020B0503020204020204" pitchFamily="34" charset="-122"/>
              </a:endParaRPr>
            </a:p>
          </p:txBody>
        </p:sp>
        <p:sp>
          <p:nvSpPr>
            <p:cNvPr id="95" name="文本框 94"/>
            <p:cNvSpPr txBox="1"/>
            <p:nvPr/>
          </p:nvSpPr>
          <p:spPr>
            <a:xfrm>
              <a:off x="6708195" y="2070703"/>
              <a:ext cx="3294404" cy="330945"/>
            </a:xfrm>
            <a:prstGeom prst="rect">
              <a:avLst/>
            </a:prstGeom>
            <a:noFill/>
          </p:spPr>
          <p:txBody>
            <a:bodyPr wrap="square" rtlCol="0">
              <a:spAutoFit/>
            </a:bodyPr>
            <a:lstStyle/>
            <a:p>
              <a:r>
                <a:rPr lang="zh-CN" altLang="en-US" sz="1013" dirty="0">
                  <a:solidFill>
                    <a:schemeClr val="bg1"/>
                  </a:solidFill>
                  <a:latin typeface="微软雅黑" panose="020B0503020204020204" pitchFamily="34" charset="-122"/>
                  <a:ea typeface="微软雅黑" panose="020B0503020204020204" pitchFamily="34" charset="-122"/>
                </a:rPr>
                <a:t>组合复用原则（复用的最佳实践）</a:t>
              </a:r>
            </a:p>
          </p:txBody>
        </p:sp>
      </p:grpSp>
      <p:grpSp>
        <p:nvGrpSpPr>
          <p:cNvPr id="96" name="组合 95"/>
          <p:cNvGrpSpPr/>
          <p:nvPr/>
        </p:nvGrpSpPr>
        <p:grpSpPr>
          <a:xfrm>
            <a:off x="4756488" y="3463239"/>
            <a:ext cx="2723123" cy="422227"/>
            <a:chOff x="6371768" y="2046514"/>
            <a:chExt cx="3630831" cy="562969"/>
          </a:xfrm>
        </p:grpSpPr>
        <p:sp>
          <p:nvSpPr>
            <p:cNvPr id="97" name="矩形 96"/>
            <p:cNvSpPr/>
            <p:nvPr/>
          </p:nvSpPr>
          <p:spPr>
            <a:xfrm>
              <a:off x="6371768" y="2046514"/>
              <a:ext cx="3338289" cy="377372"/>
            </a:xfrm>
            <a:prstGeom prst="rect">
              <a:avLst/>
            </a:pr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微软雅黑" panose="020B0503020204020204" pitchFamily="34" charset="-122"/>
                <a:ea typeface="微软雅黑" panose="020B0503020204020204" pitchFamily="34" charset="-122"/>
              </a:endParaRPr>
            </a:p>
          </p:txBody>
        </p:sp>
        <p:sp>
          <p:nvSpPr>
            <p:cNvPr id="98" name="椭圆 97"/>
            <p:cNvSpPr/>
            <p:nvPr/>
          </p:nvSpPr>
          <p:spPr>
            <a:xfrm>
              <a:off x="6463017" y="2119234"/>
              <a:ext cx="246743" cy="2467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微软雅黑" panose="020B0503020204020204" pitchFamily="34" charset="-122"/>
                <a:ea typeface="微软雅黑" panose="020B0503020204020204" pitchFamily="34" charset="-122"/>
              </a:endParaRPr>
            </a:p>
          </p:txBody>
        </p:sp>
        <p:sp>
          <p:nvSpPr>
            <p:cNvPr id="99" name="文本框 98"/>
            <p:cNvSpPr txBox="1"/>
            <p:nvPr/>
          </p:nvSpPr>
          <p:spPr>
            <a:xfrm>
              <a:off x="6708195" y="2070703"/>
              <a:ext cx="3294404" cy="538780"/>
            </a:xfrm>
            <a:prstGeom prst="rect">
              <a:avLst/>
            </a:prstGeom>
            <a:noFill/>
          </p:spPr>
          <p:txBody>
            <a:bodyPr wrap="square" rtlCol="0">
              <a:spAutoFit/>
            </a:bodyPr>
            <a:lstStyle/>
            <a:p>
              <a:r>
                <a:rPr lang="zh-CN" altLang="en-US" sz="1013" dirty="0">
                  <a:solidFill>
                    <a:schemeClr val="bg1"/>
                  </a:solidFill>
                  <a:latin typeface="微软雅黑" panose="020B0503020204020204" pitchFamily="34" charset="-122"/>
                  <a:ea typeface="微软雅黑" panose="020B0503020204020204" pitchFamily="34" charset="-122"/>
                </a:rPr>
                <a:t>里氏替换（继承后的重写，指导继承的设计）</a:t>
              </a:r>
            </a:p>
          </p:txBody>
        </p:sp>
      </p:grpSp>
      <p:grpSp>
        <p:nvGrpSpPr>
          <p:cNvPr id="104" name="组合 103"/>
          <p:cNvGrpSpPr/>
          <p:nvPr/>
        </p:nvGrpSpPr>
        <p:grpSpPr>
          <a:xfrm>
            <a:off x="4756488" y="3981031"/>
            <a:ext cx="2723123" cy="283029"/>
            <a:chOff x="6371768" y="2046514"/>
            <a:chExt cx="3630831" cy="377372"/>
          </a:xfrm>
        </p:grpSpPr>
        <p:sp>
          <p:nvSpPr>
            <p:cNvPr id="105" name="矩形 104"/>
            <p:cNvSpPr/>
            <p:nvPr/>
          </p:nvSpPr>
          <p:spPr>
            <a:xfrm>
              <a:off x="6371768" y="2046514"/>
              <a:ext cx="3338289" cy="377372"/>
            </a:xfrm>
            <a:prstGeom prst="rect">
              <a:avLst/>
            </a:pr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微软雅黑" panose="020B0503020204020204" pitchFamily="34" charset="-122"/>
                <a:ea typeface="微软雅黑" panose="020B0503020204020204" pitchFamily="34" charset="-122"/>
              </a:endParaRPr>
            </a:p>
          </p:txBody>
        </p:sp>
        <p:sp>
          <p:nvSpPr>
            <p:cNvPr id="106" name="椭圆 105"/>
            <p:cNvSpPr/>
            <p:nvPr/>
          </p:nvSpPr>
          <p:spPr>
            <a:xfrm>
              <a:off x="6463017" y="2119234"/>
              <a:ext cx="246743" cy="2467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微软雅黑" panose="020B0503020204020204" pitchFamily="34" charset="-122"/>
                <a:ea typeface="微软雅黑" panose="020B0503020204020204" pitchFamily="34" charset="-122"/>
              </a:endParaRPr>
            </a:p>
          </p:txBody>
        </p:sp>
        <p:sp>
          <p:nvSpPr>
            <p:cNvPr id="107" name="文本框 98"/>
            <p:cNvSpPr txBox="1"/>
            <p:nvPr/>
          </p:nvSpPr>
          <p:spPr>
            <a:xfrm>
              <a:off x="6708195" y="2070703"/>
              <a:ext cx="3294404" cy="330945"/>
            </a:xfrm>
            <a:prstGeom prst="rect">
              <a:avLst/>
            </a:prstGeom>
            <a:noFill/>
          </p:spPr>
          <p:txBody>
            <a:bodyPr wrap="square" rtlCol="0">
              <a:spAutoFit/>
            </a:bodyPr>
            <a:lstStyle/>
            <a:p>
              <a:r>
                <a:rPr lang="zh-CN" altLang="en-US" sz="1013" dirty="0">
                  <a:solidFill>
                    <a:schemeClr val="bg1"/>
                  </a:solidFill>
                  <a:latin typeface="微软雅黑" panose="020B0503020204020204" pitchFamily="34" charset="-122"/>
                  <a:ea typeface="微软雅黑" panose="020B0503020204020204" pitchFamily="34" charset="-122"/>
                </a:rPr>
                <a:t>迪米特法则（类与类交互的原则）</a:t>
              </a:r>
            </a:p>
          </p:txBody>
        </p:sp>
      </p:grpSp>
      <p:sp>
        <p:nvSpPr>
          <p:cNvPr id="2" name="TextBox 1"/>
          <p:cNvSpPr txBox="1"/>
          <p:nvPr/>
        </p:nvSpPr>
        <p:spPr>
          <a:xfrm>
            <a:off x="1592740" y="2105868"/>
            <a:ext cx="1883884" cy="1754326"/>
          </a:xfrm>
          <a:prstGeom prst="rect">
            <a:avLst/>
          </a:prstGeom>
          <a:noFill/>
        </p:spPr>
        <p:txBody>
          <a:bodyPr wrap="square" rtlCol="0">
            <a:spAutoFit/>
          </a:bodyPr>
          <a:lstStyle/>
          <a:p>
            <a:r>
              <a:rPr lang="en-US" altLang="zh-CN" sz="3600" b="1" dirty="0">
                <a:solidFill>
                  <a:srgbClr val="FF0000"/>
                </a:solidFill>
              </a:rPr>
              <a:t>O</a:t>
            </a:r>
            <a:r>
              <a:rPr lang="en-US" altLang="zh-CN" sz="3600" b="1" dirty="0"/>
              <a:t>bject</a:t>
            </a:r>
          </a:p>
          <a:p>
            <a:r>
              <a:rPr lang="en-US" altLang="zh-CN" sz="3600" b="1" dirty="0">
                <a:solidFill>
                  <a:srgbClr val="FF0000"/>
                </a:solidFill>
              </a:rPr>
              <a:t>O</a:t>
            </a:r>
            <a:r>
              <a:rPr lang="en-US" altLang="zh-CN" sz="3600" b="1" dirty="0"/>
              <a:t>riented</a:t>
            </a:r>
          </a:p>
          <a:p>
            <a:r>
              <a:rPr lang="en-US" altLang="zh-CN" sz="3600" b="1" dirty="0">
                <a:solidFill>
                  <a:srgbClr val="FF0000"/>
                </a:solidFill>
              </a:rPr>
              <a:t>D</a:t>
            </a:r>
            <a:r>
              <a:rPr lang="en-US" altLang="zh-CN" sz="3600" b="1" dirty="0"/>
              <a:t>esign</a:t>
            </a:r>
            <a:endParaRPr lang="zh-CN" altLang="en-US" sz="3600" b="1" dirty="0"/>
          </a:p>
        </p:txBody>
      </p:sp>
    </p:spTree>
    <p:extLst>
      <p:ext uri="{BB962C8B-B14F-4D97-AF65-F5344CB8AC3E}">
        <p14:creationId xmlns:p14="http://schemas.microsoft.com/office/powerpoint/2010/main" val="205664484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p15="http://schemas.microsoft.com/office/powerpoint/2012/main"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53" presetClass="entr" presetSubtype="0" fill="hold" nodeType="clickEffec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nodeType="clickPar">
                      <p:stCondLst>
                        <p:cond delay="indefinite"/>
                      </p:stCondLst>
                      <p:childTnLst>
                        <p:par>
                          <p:cTn id="11" fill="hold" nodeType="withGroup">
                            <p:stCondLst>
                              <p:cond delay="indefinite"/>
                            </p:stCondLst>
                          </p:cTn>
                        </p:par>
                      </p:childTnLst>
                    </p:cTn>
                  </p:par>
                  <p:par>
                    <p:cTn id="12" fill="hold">
                      <p:stCondLst>
                        <p:cond delay="indefinite"/>
                      </p:stCondLst>
                      <p:childTnLst>
                        <p:par>
                          <p:cTn id="13" fill="hold" nodeType="after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wipe(left)">
                                      <p:cBhvr>
                                        <p:cTn id="16" dur="500"/>
                                        <p:tgtEl>
                                          <p:spTgt spid="7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fade">
                                      <p:cBhvr>
                                        <p:cTn id="21" dur="1500"/>
                                        <p:tgtEl>
                                          <p:spTgt spid="7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500"/>
                                        <p:tgtEl>
                                          <p:spTgt spid="2"/>
                                        </p:tgtEl>
                                      </p:cBhvr>
                                    </p:animEffect>
                                  </p:childTnLst>
                                </p:cTn>
                              </p:par>
                            </p:childTnLst>
                          </p:cTn>
                        </p:par>
                      </p:childTnLst>
                    </p:cTn>
                  </p:par>
                  <p:par>
                    <p:cTn id="25" fill="hold">
                      <p:stCondLst>
                        <p:cond delay="indefinite"/>
                      </p:stCondLst>
                      <p:childTnLst>
                        <p:par>
                          <p:cTn id="26" fill="hold" nodeType="withGroup">
                            <p:stCondLst>
                              <p:cond delay="0"/>
                            </p:stCondLst>
                            <p:childTnLst>
                              <p:par>
                                <p:cTn id="27" presetID="12" presetClass="entr" presetSubtype="8" fill="hold" nodeType="clickEffect">
                                  <p:stCondLst>
                                    <p:cond delay="0"/>
                                  </p:stCondLst>
                                  <p:childTnLst>
                                    <p:set>
                                      <p:cBhvr>
                                        <p:cTn id="28" dur="1" fill="hold">
                                          <p:stCondLst>
                                            <p:cond delay="0"/>
                                          </p:stCondLst>
                                        </p:cTn>
                                        <p:tgtEl>
                                          <p:spTgt spid="80"/>
                                        </p:tgtEl>
                                        <p:attrNameLst>
                                          <p:attrName>style.visibility</p:attrName>
                                        </p:attrNameLst>
                                      </p:cBhvr>
                                      <p:to>
                                        <p:strVal val="visible"/>
                                      </p:to>
                                    </p:set>
                                    <p:anim calcmode="lin" valueType="num">
                                      <p:cBhvr additive="base">
                                        <p:cTn id="29" dur="750"/>
                                        <p:tgtEl>
                                          <p:spTgt spid="80"/>
                                        </p:tgtEl>
                                        <p:attrNameLst>
                                          <p:attrName>ppt_x</p:attrName>
                                        </p:attrNameLst>
                                      </p:cBhvr>
                                      <p:tavLst>
                                        <p:tav tm="0">
                                          <p:val>
                                            <p:strVal val="#ppt_x-#ppt_w*1.125000"/>
                                          </p:val>
                                        </p:tav>
                                        <p:tav tm="100000">
                                          <p:val>
                                            <p:strVal val="#ppt_x"/>
                                          </p:val>
                                        </p:tav>
                                      </p:tavLst>
                                    </p:anim>
                                    <p:animEffect transition="in" filter="wipe(right)">
                                      <p:cBhvr>
                                        <p:cTn id="30" dur="750"/>
                                        <p:tgtEl>
                                          <p:spTgt spid="80"/>
                                        </p:tgtEl>
                                      </p:cBhvr>
                                    </p:animEffect>
                                  </p:childTnLst>
                                </p:cTn>
                              </p:par>
                            </p:childTnLst>
                          </p:cTn>
                        </p:par>
                        <p:par>
                          <p:cTn id="31" fill="hold" nodeType="withGroup">
                            <p:stCondLst>
                              <p:cond delay="750"/>
                            </p:stCondLst>
                            <p:childTnLst>
                              <p:par>
                                <p:cTn id="32" presetID="12" presetClass="entr" presetSubtype="8" fill="hold" nodeType="afterEffect">
                                  <p:childTnLst>
                                    <p:set>
                                      <p:cBhvr>
                                        <p:cTn id="33" dur="1" fill="hold">
                                          <p:stCondLst>
                                            <p:cond delay="0"/>
                                          </p:stCondLst>
                                        </p:cTn>
                                        <p:tgtEl>
                                          <p:spTgt spid="84"/>
                                        </p:tgtEl>
                                        <p:attrNameLst>
                                          <p:attrName>style.visibility</p:attrName>
                                        </p:attrNameLst>
                                      </p:cBhvr>
                                      <p:to>
                                        <p:strVal val="visible"/>
                                      </p:to>
                                    </p:set>
                                    <p:anim calcmode="lin" valueType="num">
                                      <p:cBhvr additive="base">
                                        <p:cTn id="34" dur="750"/>
                                        <p:tgtEl>
                                          <p:spTgt spid="84"/>
                                        </p:tgtEl>
                                        <p:attrNameLst>
                                          <p:attrName>ppt_x</p:attrName>
                                        </p:attrNameLst>
                                      </p:cBhvr>
                                      <p:tavLst>
                                        <p:tav tm="0">
                                          <p:val>
                                            <p:strVal val="#ppt_x-#ppt_w*1.125000"/>
                                          </p:val>
                                        </p:tav>
                                        <p:tav tm="100000">
                                          <p:val>
                                            <p:strVal val="#ppt_x"/>
                                          </p:val>
                                        </p:tav>
                                      </p:tavLst>
                                    </p:anim>
                                    <p:animEffect transition="in" filter="wipe(right)">
                                      <p:cBhvr>
                                        <p:cTn id="35" dur="750"/>
                                        <p:tgtEl>
                                          <p:spTgt spid="84"/>
                                        </p:tgtEl>
                                      </p:cBhvr>
                                    </p:animEffect>
                                  </p:childTnLst>
                                </p:cTn>
                              </p:par>
                            </p:childTnLst>
                          </p:cTn>
                        </p:par>
                        <p:par>
                          <p:cTn id="36" fill="hold" nodeType="withGroup">
                            <p:stCondLst>
                              <p:cond delay="1500"/>
                            </p:stCondLst>
                            <p:childTnLst>
                              <p:par>
                                <p:cTn id="37" presetID="12" presetClass="entr" presetSubtype="8" fill="hold" nodeType="afterEffect">
                                  <p:childTnLst>
                                    <p:set>
                                      <p:cBhvr>
                                        <p:cTn id="38" dur="1" fill="hold">
                                          <p:stCondLst>
                                            <p:cond delay="0"/>
                                          </p:stCondLst>
                                        </p:cTn>
                                        <p:tgtEl>
                                          <p:spTgt spid="88"/>
                                        </p:tgtEl>
                                        <p:attrNameLst>
                                          <p:attrName>style.visibility</p:attrName>
                                        </p:attrNameLst>
                                      </p:cBhvr>
                                      <p:to>
                                        <p:strVal val="visible"/>
                                      </p:to>
                                    </p:set>
                                    <p:anim calcmode="lin" valueType="num">
                                      <p:cBhvr additive="base">
                                        <p:cTn id="39" dur="750"/>
                                        <p:tgtEl>
                                          <p:spTgt spid="88"/>
                                        </p:tgtEl>
                                        <p:attrNameLst>
                                          <p:attrName>ppt_x</p:attrName>
                                        </p:attrNameLst>
                                      </p:cBhvr>
                                      <p:tavLst>
                                        <p:tav tm="0">
                                          <p:val>
                                            <p:strVal val="#ppt_x-#ppt_w*1.125000"/>
                                          </p:val>
                                        </p:tav>
                                        <p:tav tm="100000">
                                          <p:val>
                                            <p:strVal val="#ppt_x"/>
                                          </p:val>
                                        </p:tav>
                                      </p:tavLst>
                                    </p:anim>
                                    <p:animEffect transition="in" filter="wipe(right)">
                                      <p:cBhvr>
                                        <p:cTn id="40" dur="750"/>
                                        <p:tgtEl>
                                          <p:spTgt spid="88"/>
                                        </p:tgtEl>
                                      </p:cBhvr>
                                    </p:animEffect>
                                  </p:childTnLst>
                                </p:cTn>
                              </p:par>
                            </p:childTnLst>
                          </p:cTn>
                        </p:par>
                        <p:par>
                          <p:cTn id="41" fill="hold" nodeType="withGroup">
                            <p:stCondLst>
                              <p:cond delay="2250"/>
                            </p:stCondLst>
                            <p:childTnLst>
                              <p:par>
                                <p:cTn id="42" presetID="12" presetClass="entr" presetSubtype="8" fill="hold" nodeType="afterEffect">
                                  <p:childTnLst>
                                    <p:set>
                                      <p:cBhvr>
                                        <p:cTn id="43" dur="1" fill="hold">
                                          <p:stCondLst>
                                            <p:cond delay="0"/>
                                          </p:stCondLst>
                                        </p:cTn>
                                        <p:tgtEl>
                                          <p:spTgt spid="92"/>
                                        </p:tgtEl>
                                        <p:attrNameLst>
                                          <p:attrName>style.visibility</p:attrName>
                                        </p:attrNameLst>
                                      </p:cBhvr>
                                      <p:to>
                                        <p:strVal val="visible"/>
                                      </p:to>
                                    </p:set>
                                    <p:anim calcmode="lin" valueType="num">
                                      <p:cBhvr additive="base">
                                        <p:cTn id="44" dur="750"/>
                                        <p:tgtEl>
                                          <p:spTgt spid="92"/>
                                        </p:tgtEl>
                                        <p:attrNameLst>
                                          <p:attrName>ppt_x</p:attrName>
                                        </p:attrNameLst>
                                      </p:cBhvr>
                                      <p:tavLst>
                                        <p:tav tm="0">
                                          <p:val>
                                            <p:strVal val="#ppt_x-#ppt_w*1.125000"/>
                                          </p:val>
                                        </p:tav>
                                        <p:tav tm="100000">
                                          <p:val>
                                            <p:strVal val="#ppt_x"/>
                                          </p:val>
                                        </p:tav>
                                      </p:tavLst>
                                    </p:anim>
                                    <p:animEffect transition="in" filter="wipe(right)">
                                      <p:cBhvr>
                                        <p:cTn id="45" dur="750"/>
                                        <p:tgtEl>
                                          <p:spTgt spid="92"/>
                                        </p:tgtEl>
                                      </p:cBhvr>
                                    </p:animEffect>
                                  </p:childTnLst>
                                </p:cTn>
                              </p:par>
                            </p:childTnLst>
                          </p:cTn>
                        </p:par>
                        <p:par>
                          <p:cTn id="46" fill="hold" nodeType="withGroup">
                            <p:stCondLst>
                              <p:cond delay="3000"/>
                            </p:stCondLst>
                            <p:childTnLst>
                              <p:par>
                                <p:cTn id="47" presetID="12" presetClass="entr" presetSubtype="8" fill="hold" nodeType="afterEffect">
                                  <p:childTnLst>
                                    <p:set>
                                      <p:cBhvr>
                                        <p:cTn id="48" dur="1" fill="hold">
                                          <p:stCondLst>
                                            <p:cond delay="0"/>
                                          </p:stCondLst>
                                        </p:cTn>
                                        <p:tgtEl>
                                          <p:spTgt spid="96"/>
                                        </p:tgtEl>
                                        <p:attrNameLst>
                                          <p:attrName>style.visibility</p:attrName>
                                        </p:attrNameLst>
                                      </p:cBhvr>
                                      <p:to>
                                        <p:strVal val="visible"/>
                                      </p:to>
                                    </p:set>
                                    <p:anim calcmode="lin" valueType="num">
                                      <p:cBhvr additive="base">
                                        <p:cTn id="49" dur="750"/>
                                        <p:tgtEl>
                                          <p:spTgt spid="96"/>
                                        </p:tgtEl>
                                        <p:attrNameLst>
                                          <p:attrName>ppt_x</p:attrName>
                                        </p:attrNameLst>
                                      </p:cBhvr>
                                      <p:tavLst>
                                        <p:tav tm="0">
                                          <p:val>
                                            <p:strVal val="#ppt_x-#ppt_w*1.125000"/>
                                          </p:val>
                                        </p:tav>
                                        <p:tav tm="100000">
                                          <p:val>
                                            <p:strVal val="#ppt_x"/>
                                          </p:val>
                                        </p:tav>
                                      </p:tavLst>
                                    </p:anim>
                                    <p:animEffect transition="in" filter="wipe(right)">
                                      <p:cBhvr>
                                        <p:cTn id="50" dur="750"/>
                                        <p:tgtEl>
                                          <p:spTgt spid="96"/>
                                        </p:tgtEl>
                                      </p:cBhvr>
                                    </p:animEffect>
                                  </p:childTnLst>
                                </p:cTn>
                              </p:par>
                            </p:childTnLst>
                          </p:cTn>
                        </p:par>
                        <p:par>
                          <p:cTn id="51" fill="hold">
                            <p:stCondLst>
                              <p:cond delay="3750"/>
                            </p:stCondLst>
                            <p:childTnLst>
                              <p:par>
                                <p:cTn id="52" presetID="12" presetClass="entr" presetSubtype="8" fill="hold" nodeType="afterEffect">
                                  <p:childTnLst>
                                    <p:set>
                                      <p:cBhvr>
                                        <p:cTn id="53" dur="1" fill="hold">
                                          <p:stCondLst>
                                            <p:cond delay="0"/>
                                          </p:stCondLst>
                                        </p:cTn>
                                        <p:tgtEl>
                                          <p:spTgt spid="104"/>
                                        </p:tgtEl>
                                        <p:attrNameLst>
                                          <p:attrName>style.visibility</p:attrName>
                                        </p:attrNameLst>
                                      </p:cBhvr>
                                      <p:to>
                                        <p:strVal val="visible"/>
                                      </p:to>
                                    </p:set>
                                    <p:anim calcmode="lin" valueType="num">
                                      <p:cBhvr additive="base">
                                        <p:cTn id="54" dur="750"/>
                                        <p:tgtEl>
                                          <p:spTgt spid="104"/>
                                        </p:tgtEl>
                                        <p:attrNameLst>
                                          <p:attrName>ppt_x</p:attrName>
                                        </p:attrNameLst>
                                      </p:cBhvr>
                                      <p:tavLst>
                                        <p:tav tm="0">
                                          <p:val>
                                            <p:strVal val="#ppt_x-#ppt_w*1.125000"/>
                                          </p:val>
                                        </p:tav>
                                        <p:tav tm="100000">
                                          <p:val>
                                            <p:strVal val="#ppt_x"/>
                                          </p:val>
                                        </p:tav>
                                      </p:tavLst>
                                    </p:anim>
                                    <p:animEffect transition="in" filter="wipe(right)">
                                      <p:cBhvr>
                                        <p:cTn id="55" dur="75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3" name="图片 3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 y="1"/>
            <a:ext cx="9215178" cy="5182928"/>
          </a:xfrm>
          <a:prstGeom prst="rect">
            <a:avLst/>
          </a:prstGeom>
        </p:spPr>
      </p:pic>
      <p:pic>
        <p:nvPicPr>
          <p:cNvPr id="344" name="图片 3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6250" y="1122066"/>
            <a:ext cx="5219564" cy="2047072"/>
          </a:xfrm>
          <a:prstGeom prst="rect">
            <a:avLst/>
          </a:prstGeom>
        </p:spPr>
      </p:pic>
      <p:pic>
        <p:nvPicPr>
          <p:cNvPr id="345" name="图片 3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437263" y="3242574"/>
            <a:ext cx="5219564" cy="2047072"/>
          </a:xfrm>
          <a:prstGeom prst="rect">
            <a:avLst/>
          </a:prstGeom>
        </p:spPr>
      </p:pic>
      <p:pic>
        <p:nvPicPr>
          <p:cNvPr id="346" name="图片 3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303900" y="-517167"/>
            <a:ext cx="5219564" cy="2047072"/>
          </a:xfrm>
          <a:prstGeom prst="rect">
            <a:avLst/>
          </a:prstGeom>
        </p:spPr>
      </p:pic>
      <p:pic>
        <p:nvPicPr>
          <p:cNvPr id="347" name="图片 34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1700000">
            <a:off x="4250710" y="3219168"/>
            <a:ext cx="5219564" cy="2047072"/>
          </a:xfrm>
          <a:prstGeom prst="rect">
            <a:avLst/>
          </a:prstGeom>
        </p:spPr>
      </p:pic>
      <p:pic>
        <p:nvPicPr>
          <p:cNvPr id="348" name="图片 34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69646" y="864211"/>
            <a:ext cx="3684377" cy="3680594"/>
          </a:xfrm>
          <a:prstGeom prst="rect">
            <a:avLst/>
          </a:prstGeom>
        </p:spPr>
      </p:pic>
      <p:sp>
        <p:nvSpPr>
          <p:cNvPr id="349" name="十六角星 348"/>
          <p:cNvSpPr/>
          <p:nvPr/>
        </p:nvSpPr>
        <p:spPr>
          <a:xfrm>
            <a:off x="1738707" y="731149"/>
            <a:ext cx="3940758" cy="3940758"/>
          </a:xfrm>
          <a:prstGeom prst="star16">
            <a:avLst>
              <a:gd name="adj" fmla="val 49459"/>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350" name="组合 349"/>
          <p:cNvGrpSpPr/>
          <p:nvPr/>
        </p:nvGrpSpPr>
        <p:grpSpPr>
          <a:xfrm>
            <a:off x="1710487" y="698660"/>
            <a:ext cx="4000340" cy="3996585"/>
            <a:chOff x="2280648" y="931545"/>
            <a:chExt cx="5333787" cy="5328780"/>
          </a:xfrm>
        </p:grpSpPr>
        <p:sp>
          <p:nvSpPr>
            <p:cNvPr id="351" name="椭圆 350"/>
            <p:cNvSpPr/>
            <p:nvPr/>
          </p:nvSpPr>
          <p:spPr>
            <a:xfrm>
              <a:off x="3903037" y="113166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52" name="椭圆 351"/>
            <p:cNvSpPr/>
            <p:nvPr/>
          </p:nvSpPr>
          <p:spPr>
            <a:xfrm>
              <a:off x="4916848" y="93154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53" name="椭圆 352"/>
            <p:cNvSpPr/>
            <p:nvPr/>
          </p:nvSpPr>
          <p:spPr>
            <a:xfrm>
              <a:off x="5937928" y="1131169"/>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54" name="椭圆 353"/>
            <p:cNvSpPr/>
            <p:nvPr/>
          </p:nvSpPr>
          <p:spPr>
            <a:xfrm>
              <a:off x="6763087" y="170149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55" name="椭圆 354"/>
            <p:cNvSpPr/>
            <p:nvPr/>
          </p:nvSpPr>
          <p:spPr>
            <a:xfrm>
              <a:off x="3057568" y="169725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56" name="椭圆 355"/>
            <p:cNvSpPr/>
            <p:nvPr/>
          </p:nvSpPr>
          <p:spPr>
            <a:xfrm>
              <a:off x="2481128" y="2556341"/>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57" name="椭圆 356"/>
            <p:cNvSpPr/>
            <p:nvPr/>
          </p:nvSpPr>
          <p:spPr>
            <a:xfrm>
              <a:off x="7344374" y="2556341"/>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58" name="椭圆 357"/>
            <p:cNvSpPr/>
            <p:nvPr/>
          </p:nvSpPr>
          <p:spPr>
            <a:xfrm>
              <a:off x="7542435" y="354803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59" name="椭圆 358"/>
            <p:cNvSpPr/>
            <p:nvPr/>
          </p:nvSpPr>
          <p:spPr>
            <a:xfrm>
              <a:off x="2280648" y="354803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0" name="椭圆 359"/>
            <p:cNvSpPr/>
            <p:nvPr/>
          </p:nvSpPr>
          <p:spPr>
            <a:xfrm>
              <a:off x="2499116" y="461641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1" name="椭圆 360"/>
            <p:cNvSpPr/>
            <p:nvPr/>
          </p:nvSpPr>
          <p:spPr>
            <a:xfrm>
              <a:off x="7321514" y="458973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2" name="椭圆 361"/>
            <p:cNvSpPr/>
            <p:nvPr/>
          </p:nvSpPr>
          <p:spPr>
            <a:xfrm>
              <a:off x="6772514" y="5426709"/>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3" name="椭圆 362"/>
            <p:cNvSpPr/>
            <p:nvPr/>
          </p:nvSpPr>
          <p:spPr>
            <a:xfrm>
              <a:off x="3057568" y="5422462"/>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4" name="椭圆 363"/>
            <p:cNvSpPr/>
            <p:nvPr/>
          </p:nvSpPr>
          <p:spPr>
            <a:xfrm>
              <a:off x="3903037" y="5981184"/>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5" name="椭圆 364"/>
            <p:cNvSpPr/>
            <p:nvPr/>
          </p:nvSpPr>
          <p:spPr>
            <a:xfrm>
              <a:off x="5937928" y="5980688"/>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6" name="椭圆 365"/>
            <p:cNvSpPr/>
            <p:nvPr/>
          </p:nvSpPr>
          <p:spPr>
            <a:xfrm>
              <a:off x="4916848" y="618832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7" name="椭圆 366"/>
            <p:cNvSpPr/>
            <p:nvPr/>
          </p:nvSpPr>
          <p:spPr>
            <a:xfrm>
              <a:off x="4488353" y="265727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8" name="椭圆 367"/>
            <p:cNvSpPr/>
            <p:nvPr/>
          </p:nvSpPr>
          <p:spPr>
            <a:xfrm>
              <a:off x="3129568" y="235722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9" name="椭圆 368"/>
            <p:cNvSpPr/>
            <p:nvPr/>
          </p:nvSpPr>
          <p:spPr>
            <a:xfrm>
              <a:off x="6107323" y="257222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70" name="椭圆 369"/>
            <p:cNvSpPr/>
            <p:nvPr/>
          </p:nvSpPr>
          <p:spPr>
            <a:xfrm>
              <a:off x="5431118" y="1544823"/>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71" name="椭圆 370"/>
            <p:cNvSpPr/>
            <p:nvPr/>
          </p:nvSpPr>
          <p:spPr>
            <a:xfrm>
              <a:off x="3338442" y="4860972"/>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72" name="椭圆 371"/>
            <p:cNvSpPr/>
            <p:nvPr/>
          </p:nvSpPr>
          <p:spPr>
            <a:xfrm>
              <a:off x="4080450" y="3493613"/>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73" name="椭圆 372"/>
            <p:cNvSpPr/>
            <p:nvPr/>
          </p:nvSpPr>
          <p:spPr>
            <a:xfrm>
              <a:off x="5359118" y="5685361"/>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74" name="椭圆 373"/>
            <p:cNvSpPr/>
            <p:nvPr/>
          </p:nvSpPr>
          <p:spPr>
            <a:xfrm>
              <a:off x="6857155" y="3464768"/>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375" name="直接连接符 374"/>
          <p:cNvCxnSpPr>
            <a:stCxn id="352" idx="4"/>
            <a:endCxn id="370" idx="0"/>
          </p:cNvCxnSpPr>
          <p:nvPr/>
        </p:nvCxnSpPr>
        <p:spPr>
          <a:xfrm>
            <a:off x="3714637" y="752660"/>
            <a:ext cx="385703" cy="40595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6" name="直接连接符 375"/>
          <p:cNvCxnSpPr>
            <a:stCxn id="351" idx="5"/>
            <a:endCxn id="370" idx="2"/>
          </p:cNvCxnSpPr>
          <p:nvPr/>
        </p:nvCxnSpPr>
        <p:spPr>
          <a:xfrm>
            <a:off x="2973371" y="894842"/>
            <a:ext cx="1099969" cy="29077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7" name="直接连接符 376"/>
          <p:cNvCxnSpPr>
            <a:stCxn id="368" idx="0"/>
            <a:endCxn id="351" idx="4"/>
          </p:cNvCxnSpPr>
          <p:nvPr/>
        </p:nvCxnSpPr>
        <p:spPr>
          <a:xfrm flipV="1">
            <a:off x="2374176" y="902749"/>
            <a:ext cx="580102" cy="86517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8" name="直接连接符 377"/>
          <p:cNvCxnSpPr>
            <a:stCxn id="373" idx="3"/>
            <a:endCxn id="366" idx="0"/>
          </p:cNvCxnSpPr>
          <p:nvPr/>
        </p:nvCxnSpPr>
        <p:spPr>
          <a:xfrm flipH="1">
            <a:off x="3714637" y="4310114"/>
            <a:ext cx="312611" cy="33113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9" name="直接连接符 378"/>
          <p:cNvCxnSpPr>
            <a:stCxn id="356" idx="6"/>
          </p:cNvCxnSpPr>
          <p:nvPr/>
        </p:nvCxnSpPr>
        <p:spPr>
          <a:xfrm flipV="1">
            <a:off x="1914846" y="1794921"/>
            <a:ext cx="432330" cy="14933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0" name="直接连接符 379"/>
          <p:cNvCxnSpPr>
            <a:stCxn id="368" idx="6"/>
            <a:endCxn id="367" idx="2"/>
          </p:cNvCxnSpPr>
          <p:nvPr/>
        </p:nvCxnSpPr>
        <p:spPr>
          <a:xfrm>
            <a:off x="2401177" y="1794921"/>
            <a:ext cx="965089" cy="22503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1" name="直接连接符 380"/>
          <p:cNvCxnSpPr>
            <a:stCxn id="367" idx="0"/>
            <a:endCxn id="370" idx="4"/>
          </p:cNvCxnSpPr>
          <p:nvPr/>
        </p:nvCxnSpPr>
        <p:spPr>
          <a:xfrm flipV="1">
            <a:off x="3393266" y="1212618"/>
            <a:ext cx="707074" cy="780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2" name="直接连接符 381"/>
          <p:cNvCxnSpPr>
            <a:stCxn id="359" idx="7"/>
            <a:endCxn id="368" idx="3"/>
          </p:cNvCxnSpPr>
          <p:nvPr/>
        </p:nvCxnSpPr>
        <p:spPr>
          <a:xfrm flipV="1">
            <a:off x="1756578" y="1814013"/>
            <a:ext cx="598506" cy="85492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3" name="直接连接符 382"/>
          <p:cNvCxnSpPr>
            <a:stCxn id="368" idx="5"/>
            <a:endCxn id="372" idx="1"/>
          </p:cNvCxnSpPr>
          <p:nvPr/>
        </p:nvCxnSpPr>
        <p:spPr>
          <a:xfrm>
            <a:off x="2393269" y="1814013"/>
            <a:ext cx="674978" cy="8141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4" name="直接连接符 383"/>
          <p:cNvCxnSpPr>
            <a:stCxn id="370" idx="7"/>
            <a:endCxn id="353" idx="3"/>
          </p:cNvCxnSpPr>
          <p:nvPr/>
        </p:nvCxnSpPr>
        <p:spPr>
          <a:xfrm flipV="1">
            <a:off x="4119430" y="894470"/>
            <a:ext cx="341924" cy="27205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5" name="直接连接符 384"/>
          <p:cNvCxnSpPr>
            <a:stCxn id="370" idx="6"/>
            <a:endCxn id="354" idx="2"/>
          </p:cNvCxnSpPr>
          <p:nvPr/>
        </p:nvCxnSpPr>
        <p:spPr>
          <a:xfrm>
            <a:off x="4127340" y="1185618"/>
            <a:ext cx="944977" cy="11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6" name="直接连接符 385"/>
          <p:cNvCxnSpPr>
            <a:stCxn id="368" idx="7"/>
            <a:endCxn id="370" idx="3"/>
          </p:cNvCxnSpPr>
          <p:nvPr/>
        </p:nvCxnSpPr>
        <p:spPr>
          <a:xfrm flipV="1">
            <a:off x="2393269" y="1204709"/>
            <a:ext cx="1687979" cy="57111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7" name="直接连接符 386"/>
          <p:cNvCxnSpPr>
            <a:stCxn id="370" idx="5"/>
            <a:endCxn id="369" idx="1"/>
          </p:cNvCxnSpPr>
          <p:nvPr/>
        </p:nvCxnSpPr>
        <p:spPr>
          <a:xfrm>
            <a:off x="4119432" y="1204709"/>
            <a:ext cx="468970" cy="73236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8" name="直接连接符 387"/>
          <p:cNvCxnSpPr>
            <a:stCxn id="367" idx="6"/>
            <a:endCxn id="369" idx="2"/>
          </p:cNvCxnSpPr>
          <p:nvPr/>
        </p:nvCxnSpPr>
        <p:spPr>
          <a:xfrm flipV="1">
            <a:off x="3420265" y="1956171"/>
            <a:ext cx="1160228" cy="637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9" name="直接连接符 388"/>
          <p:cNvCxnSpPr>
            <a:stCxn id="369" idx="3"/>
            <a:endCxn id="373" idx="0"/>
          </p:cNvCxnSpPr>
          <p:nvPr/>
        </p:nvCxnSpPr>
        <p:spPr>
          <a:xfrm flipH="1">
            <a:off x="4046340" y="1975263"/>
            <a:ext cx="542062" cy="228875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0" name="直接连接符 389"/>
          <p:cNvCxnSpPr>
            <a:stCxn id="369" idx="0"/>
            <a:endCxn id="354" idx="3"/>
          </p:cNvCxnSpPr>
          <p:nvPr/>
        </p:nvCxnSpPr>
        <p:spPr>
          <a:xfrm flipV="1">
            <a:off x="4607492" y="1322215"/>
            <a:ext cx="472731" cy="6069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1" name="直接连接符 390"/>
          <p:cNvCxnSpPr>
            <a:stCxn id="369" idx="5"/>
            <a:endCxn id="374" idx="1"/>
          </p:cNvCxnSpPr>
          <p:nvPr/>
        </p:nvCxnSpPr>
        <p:spPr>
          <a:xfrm>
            <a:off x="4626584" y="1975263"/>
            <a:ext cx="524190" cy="63122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2" name="直接连接符 391"/>
          <p:cNvCxnSpPr>
            <a:stCxn id="374" idx="0"/>
            <a:endCxn id="354" idx="4"/>
          </p:cNvCxnSpPr>
          <p:nvPr/>
        </p:nvCxnSpPr>
        <p:spPr>
          <a:xfrm flipH="1" flipV="1">
            <a:off x="5099315" y="1330124"/>
            <a:ext cx="70551" cy="126845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3" name="直接连接符 392"/>
          <p:cNvCxnSpPr>
            <a:stCxn id="374" idx="7"/>
            <a:endCxn id="357" idx="3"/>
          </p:cNvCxnSpPr>
          <p:nvPr/>
        </p:nvCxnSpPr>
        <p:spPr>
          <a:xfrm flipV="1">
            <a:off x="5188960" y="1963348"/>
            <a:ext cx="327230" cy="64313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4" name="直接连接符 393"/>
          <p:cNvCxnSpPr>
            <a:stCxn id="361" idx="1"/>
            <a:endCxn id="374" idx="5"/>
          </p:cNvCxnSpPr>
          <p:nvPr/>
        </p:nvCxnSpPr>
        <p:spPr>
          <a:xfrm flipH="1" flipV="1">
            <a:off x="5188960" y="2644670"/>
            <a:ext cx="310085" cy="8055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5" name="直接连接符 394"/>
          <p:cNvCxnSpPr>
            <a:stCxn id="367" idx="4"/>
            <a:endCxn id="373" idx="1"/>
          </p:cNvCxnSpPr>
          <p:nvPr/>
        </p:nvCxnSpPr>
        <p:spPr>
          <a:xfrm>
            <a:off x="3393266" y="2046959"/>
            <a:ext cx="633982" cy="222497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6" name="直接连接符 395"/>
          <p:cNvCxnSpPr>
            <a:stCxn id="372" idx="5"/>
            <a:endCxn id="373" idx="1"/>
          </p:cNvCxnSpPr>
          <p:nvPr/>
        </p:nvCxnSpPr>
        <p:spPr>
          <a:xfrm>
            <a:off x="3106430" y="2666303"/>
            <a:ext cx="920817" cy="160562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7" name="直接连接符 396"/>
          <p:cNvCxnSpPr>
            <a:stCxn id="359" idx="5"/>
            <a:endCxn id="371" idx="1"/>
          </p:cNvCxnSpPr>
          <p:nvPr/>
        </p:nvCxnSpPr>
        <p:spPr>
          <a:xfrm>
            <a:off x="1756579" y="2707121"/>
            <a:ext cx="755162" cy="94651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8" name="直接连接符 397"/>
          <p:cNvCxnSpPr>
            <a:stCxn id="371" idx="7"/>
            <a:endCxn id="372" idx="2"/>
          </p:cNvCxnSpPr>
          <p:nvPr/>
        </p:nvCxnSpPr>
        <p:spPr>
          <a:xfrm flipV="1">
            <a:off x="2549924" y="2647211"/>
            <a:ext cx="510414" cy="100642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9" name="直接连接符 398"/>
          <p:cNvCxnSpPr>
            <a:stCxn id="371" idx="0"/>
            <a:endCxn id="368" idx="4"/>
          </p:cNvCxnSpPr>
          <p:nvPr/>
        </p:nvCxnSpPr>
        <p:spPr>
          <a:xfrm flipH="1" flipV="1">
            <a:off x="2374177" y="1821922"/>
            <a:ext cx="156656" cy="182380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0" name="直接连接符 399"/>
          <p:cNvCxnSpPr>
            <a:stCxn id="368" idx="1"/>
            <a:endCxn id="355" idx="4"/>
          </p:cNvCxnSpPr>
          <p:nvPr/>
        </p:nvCxnSpPr>
        <p:spPr>
          <a:xfrm flipH="1" flipV="1">
            <a:off x="2320176" y="1326939"/>
            <a:ext cx="34908" cy="44889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1" name="直接连接符 400"/>
          <p:cNvCxnSpPr>
            <a:stCxn id="362" idx="0"/>
            <a:endCxn id="374" idx="4"/>
          </p:cNvCxnSpPr>
          <p:nvPr/>
        </p:nvCxnSpPr>
        <p:spPr>
          <a:xfrm flipV="1">
            <a:off x="5106387" y="2652576"/>
            <a:ext cx="63481" cy="1417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2" name="直接连接符 401"/>
          <p:cNvCxnSpPr>
            <a:stCxn id="374" idx="3"/>
            <a:endCxn id="373" idx="7"/>
          </p:cNvCxnSpPr>
          <p:nvPr/>
        </p:nvCxnSpPr>
        <p:spPr>
          <a:xfrm flipH="1">
            <a:off x="4065432" y="2644669"/>
            <a:ext cx="1085344" cy="16272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3" name="直接连接符 402"/>
          <p:cNvCxnSpPr>
            <a:stCxn id="373" idx="6"/>
            <a:endCxn id="362" idx="2"/>
          </p:cNvCxnSpPr>
          <p:nvPr/>
        </p:nvCxnSpPr>
        <p:spPr>
          <a:xfrm flipV="1">
            <a:off x="4073339" y="4097033"/>
            <a:ext cx="1006047" cy="19398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4" name="直接连接符 403"/>
          <p:cNvCxnSpPr>
            <a:stCxn id="373" idx="5"/>
            <a:endCxn id="365" idx="1"/>
          </p:cNvCxnSpPr>
          <p:nvPr/>
        </p:nvCxnSpPr>
        <p:spPr>
          <a:xfrm>
            <a:off x="4065430" y="4310114"/>
            <a:ext cx="395924" cy="18331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5" name="直接连接符 404"/>
          <p:cNvCxnSpPr>
            <a:stCxn id="372" idx="0"/>
            <a:endCxn id="367" idx="3"/>
          </p:cNvCxnSpPr>
          <p:nvPr/>
        </p:nvCxnSpPr>
        <p:spPr>
          <a:xfrm flipV="1">
            <a:off x="3087339" y="2039050"/>
            <a:ext cx="286835" cy="58116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6" name="直接连接符 405"/>
          <p:cNvCxnSpPr>
            <a:stCxn id="371" idx="6"/>
            <a:endCxn id="373" idx="2"/>
          </p:cNvCxnSpPr>
          <p:nvPr/>
        </p:nvCxnSpPr>
        <p:spPr>
          <a:xfrm>
            <a:off x="2557832" y="3672729"/>
            <a:ext cx="1461507" cy="61829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7" name="直接连接符 406"/>
          <p:cNvCxnSpPr>
            <a:stCxn id="360" idx="6"/>
            <a:endCxn id="371" idx="2"/>
          </p:cNvCxnSpPr>
          <p:nvPr/>
        </p:nvCxnSpPr>
        <p:spPr>
          <a:xfrm>
            <a:off x="1928338" y="3489307"/>
            <a:ext cx="575495" cy="18342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8" name="直接连接符 407"/>
          <p:cNvCxnSpPr>
            <a:stCxn id="363" idx="7"/>
            <a:endCxn id="371" idx="3"/>
          </p:cNvCxnSpPr>
          <p:nvPr/>
        </p:nvCxnSpPr>
        <p:spPr>
          <a:xfrm flipV="1">
            <a:off x="2339269" y="3691822"/>
            <a:ext cx="172472" cy="38293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9" name="直接连接符 408"/>
          <p:cNvCxnSpPr>
            <a:stCxn id="364" idx="0"/>
            <a:endCxn id="371" idx="5"/>
          </p:cNvCxnSpPr>
          <p:nvPr/>
        </p:nvCxnSpPr>
        <p:spPr>
          <a:xfrm flipH="1" flipV="1">
            <a:off x="2549925" y="3691822"/>
            <a:ext cx="404354" cy="79406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0" name="直接连接符 409"/>
          <p:cNvCxnSpPr>
            <a:stCxn id="364" idx="7"/>
            <a:endCxn id="373" idx="2"/>
          </p:cNvCxnSpPr>
          <p:nvPr/>
        </p:nvCxnSpPr>
        <p:spPr>
          <a:xfrm flipV="1">
            <a:off x="2973371" y="4291022"/>
            <a:ext cx="1045969" cy="2027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411" name="组合 410"/>
          <p:cNvGrpSpPr/>
          <p:nvPr/>
        </p:nvGrpSpPr>
        <p:grpSpPr>
          <a:xfrm>
            <a:off x="1712476" y="697607"/>
            <a:ext cx="4000340" cy="3996585"/>
            <a:chOff x="2433048" y="1083945"/>
            <a:chExt cx="5333787" cy="5328780"/>
          </a:xfrm>
        </p:grpSpPr>
        <p:sp>
          <p:nvSpPr>
            <p:cNvPr id="412" name="十六角星 411"/>
            <p:cNvSpPr/>
            <p:nvPr/>
          </p:nvSpPr>
          <p:spPr>
            <a:xfrm>
              <a:off x="2470676" y="1127265"/>
              <a:ext cx="5254344" cy="5254344"/>
            </a:xfrm>
            <a:prstGeom prst="star16">
              <a:avLst>
                <a:gd name="adj" fmla="val 49459"/>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413" name="组合 412"/>
            <p:cNvGrpSpPr/>
            <p:nvPr/>
          </p:nvGrpSpPr>
          <p:grpSpPr>
            <a:xfrm>
              <a:off x="2433048" y="1083945"/>
              <a:ext cx="5333787" cy="5328780"/>
              <a:chOff x="2280648" y="931545"/>
              <a:chExt cx="5333787" cy="5328780"/>
            </a:xfrm>
          </p:grpSpPr>
          <p:sp>
            <p:nvSpPr>
              <p:cNvPr id="450" name="椭圆 449"/>
              <p:cNvSpPr/>
              <p:nvPr/>
            </p:nvSpPr>
            <p:spPr>
              <a:xfrm>
                <a:off x="3903037" y="113166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1" name="椭圆 450"/>
              <p:cNvSpPr/>
              <p:nvPr/>
            </p:nvSpPr>
            <p:spPr>
              <a:xfrm>
                <a:off x="4916848" y="93154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2" name="椭圆 451"/>
              <p:cNvSpPr/>
              <p:nvPr/>
            </p:nvSpPr>
            <p:spPr>
              <a:xfrm>
                <a:off x="5937928" y="1131169"/>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3" name="椭圆 452"/>
              <p:cNvSpPr/>
              <p:nvPr/>
            </p:nvSpPr>
            <p:spPr>
              <a:xfrm>
                <a:off x="6763087" y="170149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4" name="椭圆 453"/>
              <p:cNvSpPr/>
              <p:nvPr/>
            </p:nvSpPr>
            <p:spPr>
              <a:xfrm>
                <a:off x="3057568" y="169725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5" name="椭圆 454"/>
              <p:cNvSpPr/>
              <p:nvPr/>
            </p:nvSpPr>
            <p:spPr>
              <a:xfrm>
                <a:off x="2481128" y="2556341"/>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6" name="椭圆 455"/>
              <p:cNvSpPr/>
              <p:nvPr/>
            </p:nvSpPr>
            <p:spPr>
              <a:xfrm>
                <a:off x="7344374" y="2556341"/>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7" name="椭圆 456"/>
              <p:cNvSpPr/>
              <p:nvPr/>
            </p:nvSpPr>
            <p:spPr>
              <a:xfrm>
                <a:off x="7542435" y="354803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8" name="椭圆 457"/>
              <p:cNvSpPr/>
              <p:nvPr/>
            </p:nvSpPr>
            <p:spPr>
              <a:xfrm>
                <a:off x="2280648" y="354803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9" name="椭圆 458"/>
              <p:cNvSpPr/>
              <p:nvPr/>
            </p:nvSpPr>
            <p:spPr>
              <a:xfrm>
                <a:off x="2499116" y="461641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0" name="椭圆 459"/>
              <p:cNvSpPr/>
              <p:nvPr/>
            </p:nvSpPr>
            <p:spPr>
              <a:xfrm>
                <a:off x="7321514" y="458973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1" name="椭圆 460"/>
              <p:cNvSpPr/>
              <p:nvPr/>
            </p:nvSpPr>
            <p:spPr>
              <a:xfrm>
                <a:off x="6772514" y="5426709"/>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2" name="椭圆 461"/>
              <p:cNvSpPr/>
              <p:nvPr/>
            </p:nvSpPr>
            <p:spPr>
              <a:xfrm>
                <a:off x="3057568" y="5422462"/>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3" name="椭圆 462"/>
              <p:cNvSpPr/>
              <p:nvPr/>
            </p:nvSpPr>
            <p:spPr>
              <a:xfrm>
                <a:off x="3903037" y="5981184"/>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4" name="椭圆 463"/>
              <p:cNvSpPr/>
              <p:nvPr/>
            </p:nvSpPr>
            <p:spPr>
              <a:xfrm>
                <a:off x="5937928" y="5980688"/>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5" name="椭圆 464"/>
              <p:cNvSpPr/>
              <p:nvPr/>
            </p:nvSpPr>
            <p:spPr>
              <a:xfrm>
                <a:off x="4916848" y="618832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6" name="椭圆 465"/>
              <p:cNvSpPr/>
              <p:nvPr/>
            </p:nvSpPr>
            <p:spPr>
              <a:xfrm>
                <a:off x="4488353" y="265727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7" name="椭圆 466"/>
              <p:cNvSpPr/>
              <p:nvPr/>
            </p:nvSpPr>
            <p:spPr>
              <a:xfrm>
                <a:off x="3129568" y="235722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8" name="椭圆 467"/>
              <p:cNvSpPr/>
              <p:nvPr/>
            </p:nvSpPr>
            <p:spPr>
              <a:xfrm>
                <a:off x="6107323" y="257222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9" name="椭圆 468"/>
              <p:cNvSpPr/>
              <p:nvPr/>
            </p:nvSpPr>
            <p:spPr>
              <a:xfrm>
                <a:off x="5431118" y="1544823"/>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70" name="椭圆 469"/>
              <p:cNvSpPr/>
              <p:nvPr/>
            </p:nvSpPr>
            <p:spPr>
              <a:xfrm>
                <a:off x="3338442" y="4860972"/>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71" name="椭圆 470"/>
              <p:cNvSpPr/>
              <p:nvPr/>
            </p:nvSpPr>
            <p:spPr>
              <a:xfrm>
                <a:off x="4080450" y="3493613"/>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72" name="椭圆 471"/>
              <p:cNvSpPr/>
              <p:nvPr/>
            </p:nvSpPr>
            <p:spPr>
              <a:xfrm>
                <a:off x="5359118" y="5685361"/>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73" name="椭圆 472"/>
              <p:cNvSpPr/>
              <p:nvPr/>
            </p:nvSpPr>
            <p:spPr>
              <a:xfrm>
                <a:off x="6857155" y="3464768"/>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414" name="直接连接符 413"/>
            <p:cNvCxnSpPr>
              <a:stCxn id="451" idx="4"/>
              <a:endCxn id="469" idx="0"/>
            </p:cNvCxnSpPr>
            <p:nvPr/>
          </p:nvCxnSpPr>
          <p:spPr>
            <a:xfrm>
              <a:off x="5105248" y="1155945"/>
              <a:ext cx="514270" cy="54127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5" name="直接连接符 414"/>
            <p:cNvCxnSpPr>
              <a:stCxn id="450" idx="5"/>
              <a:endCxn id="469" idx="2"/>
            </p:cNvCxnSpPr>
            <p:nvPr/>
          </p:nvCxnSpPr>
          <p:spPr>
            <a:xfrm>
              <a:off x="4116893" y="1345521"/>
              <a:ext cx="1466625" cy="38770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6" name="直接连接符 415"/>
            <p:cNvCxnSpPr>
              <a:stCxn id="467" idx="0"/>
              <a:endCxn id="450" idx="4"/>
            </p:cNvCxnSpPr>
            <p:nvPr/>
          </p:nvCxnSpPr>
          <p:spPr>
            <a:xfrm flipV="1">
              <a:off x="3317968" y="1356065"/>
              <a:ext cx="773469" cy="115356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7" name="直接连接符 416"/>
            <p:cNvCxnSpPr>
              <a:stCxn id="472" idx="3"/>
              <a:endCxn id="465" idx="0"/>
            </p:cNvCxnSpPr>
            <p:nvPr/>
          </p:nvCxnSpPr>
          <p:spPr>
            <a:xfrm flipH="1">
              <a:off x="5105248" y="5899217"/>
              <a:ext cx="416814" cy="4415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8" name="直接连接符 417"/>
            <p:cNvCxnSpPr>
              <a:stCxn id="455" idx="6"/>
            </p:cNvCxnSpPr>
            <p:nvPr/>
          </p:nvCxnSpPr>
          <p:spPr>
            <a:xfrm flipV="1">
              <a:off x="2705528" y="2545627"/>
              <a:ext cx="576440" cy="19911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9" name="直接连接符 418"/>
            <p:cNvCxnSpPr>
              <a:stCxn id="467" idx="6"/>
              <a:endCxn id="466" idx="2"/>
            </p:cNvCxnSpPr>
            <p:nvPr/>
          </p:nvCxnSpPr>
          <p:spPr>
            <a:xfrm>
              <a:off x="3353968" y="2545627"/>
              <a:ext cx="1286785" cy="30005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0" name="直接连接符 419"/>
            <p:cNvCxnSpPr>
              <a:stCxn id="466" idx="0"/>
              <a:endCxn id="469" idx="4"/>
            </p:cNvCxnSpPr>
            <p:nvPr/>
          </p:nvCxnSpPr>
          <p:spPr>
            <a:xfrm flipV="1">
              <a:off x="4676753" y="1769223"/>
              <a:ext cx="942765" cy="10404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1" name="直接连接符 420"/>
            <p:cNvCxnSpPr>
              <a:stCxn id="458" idx="7"/>
              <a:endCxn id="467" idx="3"/>
            </p:cNvCxnSpPr>
            <p:nvPr/>
          </p:nvCxnSpPr>
          <p:spPr>
            <a:xfrm flipV="1">
              <a:off x="2494504" y="2571083"/>
              <a:ext cx="798008" cy="113989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2" name="直接连接符 421"/>
            <p:cNvCxnSpPr>
              <a:stCxn id="467" idx="5"/>
              <a:endCxn id="471" idx="1"/>
            </p:cNvCxnSpPr>
            <p:nvPr/>
          </p:nvCxnSpPr>
          <p:spPr>
            <a:xfrm>
              <a:off x="3343424" y="2571083"/>
              <a:ext cx="899970" cy="108547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3" name="直接连接符 422"/>
            <p:cNvCxnSpPr>
              <a:stCxn id="469" idx="7"/>
              <a:endCxn id="452" idx="3"/>
            </p:cNvCxnSpPr>
            <p:nvPr/>
          </p:nvCxnSpPr>
          <p:spPr>
            <a:xfrm flipV="1">
              <a:off x="5644974" y="1345025"/>
              <a:ext cx="455898" cy="36274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4" name="直接连接符 423"/>
            <p:cNvCxnSpPr>
              <a:stCxn id="469" idx="6"/>
              <a:endCxn id="453" idx="2"/>
            </p:cNvCxnSpPr>
            <p:nvPr/>
          </p:nvCxnSpPr>
          <p:spPr>
            <a:xfrm>
              <a:off x="5655518" y="1733223"/>
              <a:ext cx="1259969" cy="15667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5" name="直接连接符 424"/>
            <p:cNvCxnSpPr>
              <a:stCxn id="467" idx="7"/>
              <a:endCxn id="469" idx="3"/>
            </p:cNvCxnSpPr>
            <p:nvPr/>
          </p:nvCxnSpPr>
          <p:spPr>
            <a:xfrm flipV="1">
              <a:off x="3343424" y="1758679"/>
              <a:ext cx="2250638" cy="76149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6" name="直接连接符 425"/>
            <p:cNvCxnSpPr>
              <a:stCxn id="469" idx="5"/>
              <a:endCxn id="468" idx="1"/>
            </p:cNvCxnSpPr>
            <p:nvPr/>
          </p:nvCxnSpPr>
          <p:spPr>
            <a:xfrm>
              <a:off x="5644974" y="1758679"/>
              <a:ext cx="625293" cy="97649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7" name="直接连接符 426"/>
            <p:cNvCxnSpPr>
              <a:stCxn id="466" idx="6"/>
              <a:endCxn id="468" idx="2"/>
            </p:cNvCxnSpPr>
            <p:nvPr/>
          </p:nvCxnSpPr>
          <p:spPr>
            <a:xfrm flipV="1">
              <a:off x="4712753" y="2760627"/>
              <a:ext cx="1546970" cy="8505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8" name="直接连接符 427"/>
            <p:cNvCxnSpPr>
              <a:stCxn id="468" idx="3"/>
              <a:endCxn id="472" idx="0"/>
            </p:cNvCxnSpPr>
            <p:nvPr/>
          </p:nvCxnSpPr>
          <p:spPr>
            <a:xfrm flipH="1">
              <a:off x="5547518" y="2786083"/>
              <a:ext cx="722749" cy="305167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9" name="直接连接符 428"/>
            <p:cNvCxnSpPr>
              <a:stCxn id="468" idx="0"/>
              <a:endCxn id="453" idx="3"/>
            </p:cNvCxnSpPr>
            <p:nvPr/>
          </p:nvCxnSpPr>
          <p:spPr>
            <a:xfrm flipV="1">
              <a:off x="6295723" y="1915353"/>
              <a:ext cx="630308" cy="80927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0" name="直接连接符 429"/>
            <p:cNvCxnSpPr>
              <a:stCxn id="468" idx="5"/>
              <a:endCxn id="473" idx="1"/>
            </p:cNvCxnSpPr>
            <p:nvPr/>
          </p:nvCxnSpPr>
          <p:spPr>
            <a:xfrm>
              <a:off x="6321179" y="2786083"/>
              <a:ext cx="698920" cy="84162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1" name="直接连接符 430"/>
            <p:cNvCxnSpPr>
              <a:stCxn id="473" idx="0"/>
              <a:endCxn id="453" idx="4"/>
            </p:cNvCxnSpPr>
            <p:nvPr/>
          </p:nvCxnSpPr>
          <p:spPr>
            <a:xfrm flipH="1" flipV="1">
              <a:off x="6951487" y="1925897"/>
              <a:ext cx="94068" cy="169127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2" name="直接连接符 431"/>
            <p:cNvCxnSpPr>
              <a:stCxn id="473" idx="7"/>
              <a:endCxn id="456" idx="3"/>
            </p:cNvCxnSpPr>
            <p:nvPr/>
          </p:nvCxnSpPr>
          <p:spPr>
            <a:xfrm flipV="1">
              <a:off x="7071011" y="2770197"/>
              <a:ext cx="436307" cy="85751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3" name="直接连接符 432"/>
            <p:cNvCxnSpPr>
              <a:stCxn id="460" idx="1"/>
              <a:endCxn id="473" idx="5"/>
            </p:cNvCxnSpPr>
            <p:nvPr/>
          </p:nvCxnSpPr>
          <p:spPr>
            <a:xfrm flipH="1" flipV="1">
              <a:off x="7071011" y="3678624"/>
              <a:ext cx="413447" cy="107405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4" name="直接连接符 433"/>
            <p:cNvCxnSpPr>
              <a:stCxn id="466" idx="4"/>
              <a:endCxn id="472" idx="1"/>
            </p:cNvCxnSpPr>
            <p:nvPr/>
          </p:nvCxnSpPr>
          <p:spPr>
            <a:xfrm>
              <a:off x="4676753" y="2881677"/>
              <a:ext cx="845309" cy="296662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5" name="直接连接符 434"/>
            <p:cNvCxnSpPr>
              <a:stCxn id="471" idx="5"/>
              <a:endCxn id="472" idx="1"/>
            </p:cNvCxnSpPr>
            <p:nvPr/>
          </p:nvCxnSpPr>
          <p:spPr>
            <a:xfrm>
              <a:off x="4294306" y="3707469"/>
              <a:ext cx="1227756" cy="214083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6" name="直接连接符 435"/>
            <p:cNvCxnSpPr>
              <a:stCxn id="458" idx="5"/>
              <a:endCxn id="470" idx="1"/>
            </p:cNvCxnSpPr>
            <p:nvPr/>
          </p:nvCxnSpPr>
          <p:spPr>
            <a:xfrm>
              <a:off x="2494504" y="3761893"/>
              <a:ext cx="1006882" cy="126202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7" name="直接连接符 436"/>
            <p:cNvCxnSpPr>
              <a:stCxn id="470" idx="7"/>
              <a:endCxn id="471" idx="2"/>
            </p:cNvCxnSpPr>
            <p:nvPr/>
          </p:nvCxnSpPr>
          <p:spPr>
            <a:xfrm flipV="1">
              <a:off x="3552298" y="3682013"/>
              <a:ext cx="680552" cy="134190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8" name="直接连接符 437"/>
            <p:cNvCxnSpPr>
              <a:stCxn id="470" idx="0"/>
              <a:endCxn id="467" idx="4"/>
            </p:cNvCxnSpPr>
            <p:nvPr/>
          </p:nvCxnSpPr>
          <p:spPr>
            <a:xfrm flipH="1" flipV="1">
              <a:off x="3317968" y="2581627"/>
              <a:ext cx="208874" cy="243174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9" name="直接连接符 438"/>
            <p:cNvCxnSpPr>
              <a:stCxn id="467" idx="1"/>
              <a:endCxn id="454" idx="4"/>
            </p:cNvCxnSpPr>
            <p:nvPr/>
          </p:nvCxnSpPr>
          <p:spPr>
            <a:xfrm flipH="1" flipV="1">
              <a:off x="3245968" y="1921650"/>
              <a:ext cx="46544" cy="5985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0" name="直接连接符 439"/>
            <p:cNvCxnSpPr>
              <a:stCxn id="461" idx="0"/>
              <a:endCxn id="473" idx="4"/>
            </p:cNvCxnSpPr>
            <p:nvPr/>
          </p:nvCxnSpPr>
          <p:spPr>
            <a:xfrm flipV="1">
              <a:off x="6960914" y="3689168"/>
              <a:ext cx="84641" cy="18899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1" name="直接连接符 440"/>
            <p:cNvCxnSpPr>
              <a:stCxn id="473" idx="3"/>
              <a:endCxn id="472" idx="7"/>
            </p:cNvCxnSpPr>
            <p:nvPr/>
          </p:nvCxnSpPr>
          <p:spPr>
            <a:xfrm flipH="1">
              <a:off x="5572974" y="3678624"/>
              <a:ext cx="1447125" cy="216968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2" name="直接连接符 441"/>
            <p:cNvCxnSpPr>
              <a:stCxn id="472" idx="6"/>
              <a:endCxn id="461" idx="2"/>
            </p:cNvCxnSpPr>
            <p:nvPr/>
          </p:nvCxnSpPr>
          <p:spPr>
            <a:xfrm flipV="1">
              <a:off x="5583518" y="5615109"/>
              <a:ext cx="1341396" cy="25865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3" name="直接连接符 442"/>
            <p:cNvCxnSpPr>
              <a:stCxn id="472" idx="5"/>
              <a:endCxn id="464" idx="1"/>
            </p:cNvCxnSpPr>
            <p:nvPr/>
          </p:nvCxnSpPr>
          <p:spPr>
            <a:xfrm>
              <a:off x="5572974" y="5899217"/>
              <a:ext cx="527898" cy="24441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4" name="直接连接符 443"/>
            <p:cNvCxnSpPr>
              <a:stCxn id="471" idx="0"/>
              <a:endCxn id="466" idx="3"/>
            </p:cNvCxnSpPr>
            <p:nvPr/>
          </p:nvCxnSpPr>
          <p:spPr>
            <a:xfrm flipV="1">
              <a:off x="4268850" y="2871133"/>
              <a:ext cx="382447" cy="77488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5" name="直接连接符 444"/>
            <p:cNvCxnSpPr>
              <a:stCxn id="470" idx="6"/>
              <a:endCxn id="472" idx="2"/>
            </p:cNvCxnSpPr>
            <p:nvPr/>
          </p:nvCxnSpPr>
          <p:spPr>
            <a:xfrm>
              <a:off x="3562842" y="5049372"/>
              <a:ext cx="1948676" cy="82438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6" name="直接连接符 445"/>
            <p:cNvCxnSpPr>
              <a:stCxn id="459" idx="6"/>
              <a:endCxn id="470" idx="2"/>
            </p:cNvCxnSpPr>
            <p:nvPr/>
          </p:nvCxnSpPr>
          <p:spPr>
            <a:xfrm>
              <a:off x="2723516" y="4804810"/>
              <a:ext cx="767326" cy="24456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7" name="直接连接符 446"/>
            <p:cNvCxnSpPr>
              <a:stCxn id="462" idx="7"/>
              <a:endCxn id="470" idx="3"/>
            </p:cNvCxnSpPr>
            <p:nvPr/>
          </p:nvCxnSpPr>
          <p:spPr>
            <a:xfrm flipV="1">
              <a:off x="3271424" y="5074828"/>
              <a:ext cx="229962" cy="51057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8" name="直接连接符 447"/>
            <p:cNvCxnSpPr>
              <a:stCxn id="463" idx="0"/>
              <a:endCxn id="470" idx="5"/>
            </p:cNvCxnSpPr>
            <p:nvPr/>
          </p:nvCxnSpPr>
          <p:spPr>
            <a:xfrm flipH="1" flipV="1">
              <a:off x="3552298" y="5074828"/>
              <a:ext cx="539139" cy="10587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9" name="直接连接符 448"/>
            <p:cNvCxnSpPr>
              <a:stCxn id="463" idx="7"/>
              <a:endCxn id="472" idx="2"/>
            </p:cNvCxnSpPr>
            <p:nvPr/>
          </p:nvCxnSpPr>
          <p:spPr>
            <a:xfrm flipV="1">
              <a:off x="4116893" y="5873761"/>
              <a:ext cx="1394625" cy="27036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474" name="弧形 473"/>
          <p:cNvSpPr/>
          <p:nvPr/>
        </p:nvSpPr>
        <p:spPr>
          <a:xfrm rot="20632432" flipV="1">
            <a:off x="1150443" y="2505246"/>
            <a:ext cx="5367474" cy="948964"/>
          </a:xfrm>
          <a:prstGeom prst="arc">
            <a:avLst>
              <a:gd name="adj1" fmla="val 10167527"/>
              <a:gd name="adj2" fmla="val 685371"/>
            </a:avLst>
          </a:prstGeom>
          <a:ln w="3810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sp>
        <p:nvSpPr>
          <p:cNvPr id="475" name="圆角矩形 474"/>
          <p:cNvSpPr/>
          <p:nvPr/>
        </p:nvSpPr>
        <p:spPr>
          <a:xfrm>
            <a:off x="3159709" y="2084849"/>
            <a:ext cx="4920911" cy="1384103"/>
          </a:xfrm>
          <a:prstGeom prst="roundRect">
            <a:avLst/>
          </a:prstGeom>
          <a:solidFill>
            <a:srgbClr val="292130"/>
          </a:solidFill>
          <a:ln>
            <a:noFill/>
          </a:ln>
          <a:effectLst>
            <a:outerShdw blurRad="381000" dist="127000" dir="2700000" algn="tl" rotWithShape="0">
              <a:prstClr val="black">
                <a:alpha val="8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76" name="文本框 475"/>
          <p:cNvSpPr txBox="1"/>
          <p:nvPr/>
        </p:nvSpPr>
        <p:spPr>
          <a:xfrm>
            <a:off x="5383834" y="1834222"/>
            <a:ext cx="2507811" cy="1830245"/>
          </a:xfrm>
          <a:prstGeom prst="rect">
            <a:avLst/>
          </a:prstGeom>
          <a:noFill/>
        </p:spPr>
        <p:txBody>
          <a:bodyPr wrap="square" rtlCol="0">
            <a:spAutoFit/>
          </a:bodyPr>
          <a:lstStyle/>
          <a:p>
            <a:pPr algn="just">
              <a:lnSpc>
                <a:spcPct val="150000"/>
              </a:lnSpc>
            </a:pPr>
            <a:r>
              <a:rPr lang="zh-CN" altLang="en-US" sz="4000" b="1" dirty="0">
                <a:solidFill>
                  <a:srgbClr val="593B4B"/>
                </a:solidFill>
                <a:latin typeface="微软雅黑" panose="020B0503020204020204" pitchFamily="34" charset="-122"/>
                <a:ea typeface="微软雅黑" panose="020B0503020204020204" pitchFamily="34" charset="-122"/>
              </a:rPr>
              <a:t>谢谢各位观看</a:t>
            </a:r>
            <a:endParaRPr lang="en-US" altLang="zh-CN" sz="4000" b="1" dirty="0">
              <a:solidFill>
                <a:srgbClr val="593B4B"/>
              </a:solidFill>
              <a:latin typeface="微软雅黑" panose="020B0503020204020204" pitchFamily="34" charset="-122"/>
              <a:ea typeface="微软雅黑" panose="020B0503020204020204" pitchFamily="34" charset="-122"/>
            </a:endParaRPr>
          </a:p>
        </p:txBody>
      </p:sp>
      <p:sp>
        <p:nvSpPr>
          <p:cNvPr id="477" name="等腰三角形 476"/>
          <p:cNvSpPr/>
          <p:nvPr/>
        </p:nvSpPr>
        <p:spPr>
          <a:xfrm rot="2134315">
            <a:off x="6487601" y="3485425"/>
            <a:ext cx="476415" cy="410702"/>
          </a:xfrm>
          <a:prstGeom prst="triangle">
            <a:avLst/>
          </a:prstGeom>
          <a:solidFill>
            <a:srgbClr val="A069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78" name="等腰三角形 477"/>
          <p:cNvSpPr/>
          <p:nvPr/>
        </p:nvSpPr>
        <p:spPr>
          <a:xfrm rot="12600000">
            <a:off x="8471579" y="2577412"/>
            <a:ext cx="163074" cy="140581"/>
          </a:xfrm>
          <a:prstGeom prst="triangle">
            <a:avLst/>
          </a:prstGeom>
          <a:solidFill>
            <a:srgbClr val="A252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79" name="等腰三角形 478"/>
          <p:cNvSpPr/>
          <p:nvPr/>
        </p:nvSpPr>
        <p:spPr>
          <a:xfrm rot="460079">
            <a:off x="5396210" y="1849663"/>
            <a:ext cx="314141" cy="270812"/>
          </a:xfrm>
          <a:prstGeom prst="triangle">
            <a:avLst/>
          </a:prstGeom>
          <a:solidFill>
            <a:srgbClr val="8A3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80" name="等腰三角形 479"/>
          <p:cNvSpPr/>
          <p:nvPr/>
        </p:nvSpPr>
        <p:spPr>
          <a:xfrm rot="460079">
            <a:off x="8434270" y="2270779"/>
            <a:ext cx="275478" cy="237481"/>
          </a:xfrm>
          <a:prstGeom prst="triangle">
            <a:avLst/>
          </a:prstGeom>
          <a:solidFill>
            <a:srgbClr val="8A3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81" name="等腰三角形 480"/>
          <p:cNvSpPr/>
          <p:nvPr/>
        </p:nvSpPr>
        <p:spPr>
          <a:xfrm rot="9914774">
            <a:off x="3515153" y="1983548"/>
            <a:ext cx="249357" cy="214962"/>
          </a:xfrm>
          <a:prstGeom prst="triangle">
            <a:avLst/>
          </a:prstGeom>
          <a:solidFill>
            <a:srgbClr val="A252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82" name="等腰三角形 481"/>
          <p:cNvSpPr/>
          <p:nvPr/>
        </p:nvSpPr>
        <p:spPr>
          <a:xfrm rot="7123616">
            <a:off x="3045896" y="2586091"/>
            <a:ext cx="179254" cy="199525"/>
          </a:xfrm>
          <a:prstGeom prst="triangle">
            <a:avLst/>
          </a:prstGeom>
          <a:solidFill>
            <a:srgbClr val="8A3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83" name="等腰三角形 482"/>
          <p:cNvSpPr/>
          <p:nvPr/>
        </p:nvSpPr>
        <p:spPr>
          <a:xfrm rot="3215337">
            <a:off x="6778816" y="3641544"/>
            <a:ext cx="330229" cy="284680"/>
          </a:xfrm>
          <a:prstGeom prst="triangle">
            <a:avLst/>
          </a:prstGeom>
          <a:solidFill>
            <a:srgbClr val="A35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84" name="文本框 483"/>
          <p:cNvSpPr txBox="1"/>
          <p:nvPr/>
        </p:nvSpPr>
        <p:spPr>
          <a:xfrm>
            <a:off x="3119203" y="2031528"/>
            <a:ext cx="2455454" cy="1419619"/>
          </a:xfrm>
          <a:prstGeom prst="rect">
            <a:avLst/>
          </a:prstGeom>
          <a:noFill/>
        </p:spPr>
        <p:txBody>
          <a:bodyPr wrap="square" rtlCol="0">
            <a:spAutoFit/>
          </a:bodyPr>
          <a:lstStyle/>
          <a:p>
            <a:r>
              <a:rPr lang="en-US" altLang="zh-CN" sz="8625" dirty="0">
                <a:gradFill>
                  <a:gsLst>
                    <a:gs pos="100000">
                      <a:srgbClr val="60364C"/>
                    </a:gs>
                    <a:gs pos="0">
                      <a:srgbClr val="321D2C"/>
                    </a:gs>
                  </a:gsLst>
                  <a:lin ang="5400000" scaled="1"/>
                </a:gradFill>
              </a:rPr>
              <a:t>2019</a:t>
            </a:r>
            <a:endParaRPr lang="zh-CN" altLang="en-US" sz="8625" dirty="0">
              <a:gradFill>
                <a:gsLst>
                  <a:gs pos="100000">
                    <a:srgbClr val="60364C"/>
                  </a:gs>
                  <a:gs pos="0">
                    <a:srgbClr val="321D2C"/>
                  </a:gs>
                </a:gsLst>
                <a:lin ang="5400000" scaled="1"/>
              </a:gradFill>
            </a:endParaRPr>
          </a:p>
        </p:txBody>
      </p:sp>
    </p:spTree>
    <p:extLst>
      <p:ext uri="{BB962C8B-B14F-4D97-AF65-F5344CB8AC3E}">
        <p14:creationId xmlns:p14="http://schemas.microsoft.com/office/powerpoint/2010/main" val="390632506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p15="http://schemas.microsoft.com/office/powerpoint/2012/main"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childTnLst>
                                    <p:set>
                                      <p:cBhvr>
                                        <p:cTn id="6" dur="1" fill="hold">
                                          <p:stCondLst>
                                            <p:cond delay="0"/>
                                          </p:stCondLst>
                                        </p:cTn>
                                        <p:tgtEl>
                                          <p:spTgt spid="343"/>
                                        </p:tgtEl>
                                        <p:attrNameLst>
                                          <p:attrName>style.visibility</p:attrName>
                                        </p:attrNameLst>
                                      </p:cBhvr>
                                      <p:to>
                                        <p:strVal val="visible"/>
                                      </p:to>
                                    </p:set>
                                    <p:animEffect transition="in" filter="fade">
                                      <p:cBhvr>
                                        <p:cTn id="7" dur="500"/>
                                        <p:tgtEl>
                                          <p:spTgt spid="343"/>
                                        </p:tgtEl>
                                      </p:cBhvr>
                                    </p:animEffect>
                                  </p:childTnLst>
                                </p:cTn>
                              </p:par>
                              <p:par>
                                <p:cTn id="8" presetID="10" presetClass="exit" presetSubtype="0" fill="hold" nodeType="withEffect">
                                  <p:childTnLst>
                                    <p:animEffect transition="out" filter="fade">
                                      <p:cBhvr>
                                        <p:cTn id="9" dur="500"/>
                                        <p:tgtEl>
                                          <p:spTgt spid="343"/>
                                        </p:tgtEl>
                                      </p:cBhvr>
                                    </p:animEffect>
                                    <p:set>
                                      <p:cBhvr>
                                        <p:cTn id="10" dur="1" fill="hold">
                                          <p:stCondLst>
                                            <p:cond delay="499"/>
                                          </p:stCondLst>
                                        </p:cTn>
                                        <p:tgtEl>
                                          <p:spTgt spid="343"/>
                                        </p:tgtEl>
                                        <p:attrNameLst>
                                          <p:attrName>style.visibility</p:attrName>
                                        </p:attrNameLst>
                                      </p:cBhvr>
                                      <p:to>
                                        <p:strVal val="hidden"/>
                                      </p:to>
                                    </p:set>
                                  </p:childTnLst>
                                </p:cTn>
                              </p:par>
                              <p:par>
                                <p:cTn id="11" presetID="10" presetClass="entr" presetSubtype="0" fill="hold" nodeType="withEffect">
                                  <p:childTnLst>
                                    <p:set>
                                      <p:cBhvr>
                                        <p:cTn id="12" dur="1" fill="hold">
                                          <p:stCondLst>
                                            <p:cond delay="0"/>
                                          </p:stCondLst>
                                        </p:cTn>
                                        <p:tgtEl>
                                          <p:spTgt spid="343"/>
                                        </p:tgtEl>
                                        <p:attrNameLst>
                                          <p:attrName>style.visibility</p:attrName>
                                        </p:attrNameLst>
                                      </p:cBhvr>
                                      <p:to>
                                        <p:strVal val="visible"/>
                                      </p:to>
                                    </p:set>
                                    <p:animEffect transition="in" filter="fade">
                                      <p:cBhvr>
                                        <p:cTn id="13" dur="500"/>
                                        <p:tgtEl>
                                          <p:spTgt spid="343"/>
                                        </p:tgtEl>
                                      </p:cBhvr>
                                    </p:animEffect>
                                  </p:childTnLst>
                                </p:cTn>
                              </p:par>
                              <p:par>
                                <p:cTn id="14" presetID="10" presetClass="exit" presetSubtype="0" fill="hold" nodeType="withEffect">
                                  <p:childTnLst>
                                    <p:animEffect transition="out" filter="fade">
                                      <p:cBhvr>
                                        <p:cTn id="15" dur="500"/>
                                        <p:tgtEl>
                                          <p:spTgt spid="343"/>
                                        </p:tgtEl>
                                      </p:cBhvr>
                                    </p:animEffect>
                                    <p:set>
                                      <p:cBhvr>
                                        <p:cTn id="16" dur="1" fill="hold">
                                          <p:stCondLst>
                                            <p:cond delay="499"/>
                                          </p:stCondLst>
                                        </p:cTn>
                                        <p:tgtEl>
                                          <p:spTgt spid="343"/>
                                        </p:tgtEl>
                                        <p:attrNameLst>
                                          <p:attrName>style.visibility</p:attrName>
                                        </p:attrNameLst>
                                      </p:cBhvr>
                                      <p:to>
                                        <p:strVal val="hidden"/>
                                      </p:to>
                                    </p:set>
                                  </p:childTnLst>
                                </p:cTn>
                              </p:par>
                              <p:par>
                                <p:cTn id="17" presetID="10" presetClass="entr" presetSubtype="0" fill="hold" nodeType="withEffect">
                                  <p:childTnLst>
                                    <p:set>
                                      <p:cBhvr>
                                        <p:cTn id="18" dur="1" fill="hold">
                                          <p:stCondLst>
                                            <p:cond delay="0"/>
                                          </p:stCondLst>
                                        </p:cTn>
                                        <p:tgtEl>
                                          <p:spTgt spid="343"/>
                                        </p:tgtEl>
                                        <p:attrNameLst>
                                          <p:attrName>style.visibility</p:attrName>
                                        </p:attrNameLst>
                                      </p:cBhvr>
                                      <p:to>
                                        <p:strVal val="visible"/>
                                      </p:to>
                                    </p:set>
                                    <p:animEffect transition="in" filter="fade">
                                      <p:cBhvr>
                                        <p:cTn id="19" dur="500"/>
                                        <p:tgtEl>
                                          <p:spTgt spid="343"/>
                                        </p:tgtEl>
                                      </p:cBhvr>
                                    </p:animEffect>
                                  </p:childTnLst>
                                </p:cTn>
                              </p:par>
                              <p:par>
                                <p:cTn id="20" presetID="10" presetClass="exit" presetSubtype="0" fill="hold" nodeType="withEffect">
                                  <p:childTnLst>
                                    <p:animEffect transition="out" filter="fade">
                                      <p:cBhvr>
                                        <p:cTn id="21" dur="500"/>
                                        <p:tgtEl>
                                          <p:spTgt spid="343"/>
                                        </p:tgtEl>
                                      </p:cBhvr>
                                    </p:animEffect>
                                    <p:set>
                                      <p:cBhvr>
                                        <p:cTn id="22" dur="1" fill="hold">
                                          <p:stCondLst>
                                            <p:cond delay="499"/>
                                          </p:stCondLst>
                                        </p:cTn>
                                        <p:tgtEl>
                                          <p:spTgt spid="343"/>
                                        </p:tgtEl>
                                        <p:attrNameLst>
                                          <p:attrName>style.visibility</p:attrName>
                                        </p:attrNameLst>
                                      </p:cBhvr>
                                      <p:to>
                                        <p:strVal val="hidden"/>
                                      </p:to>
                                    </p:set>
                                  </p:childTnLst>
                                </p:cTn>
                              </p:par>
                              <p:par>
                                <p:cTn id="23" presetID="10" presetClass="entr" presetSubtype="0" fill="hold" nodeType="withEffect">
                                  <p:childTnLst>
                                    <p:set>
                                      <p:cBhvr>
                                        <p:cTn id="24" dur="1" fill="hold">
                                          <p:stCondLst>
                                            <p:cond delay="0"/>
                                          </p:stCondLst>
                                        </p:cTn>
                                        <p:tgtEl>
                                          <p:spTgt spid="343"/>
                                        </p:tgtEl>
                                        <p:attrNameLst>
                                          <p:attrName>style.visibility</p:attrName>
                                        </p:attrNameLst>
                                      </p:cBhvr>
                                      <p:to>
                                        <p:strVal val="visible"/>
                                      </p:to>
                                    </p:set>
                                    <p:animEffect transition="in" filter="fade">
                                      <p:cBhvr>
                                        <p:cTn id="25" dur="500"/>
                                        <p:tgtEl>
                                          <p:spTgt spid="343"/>
                                        </p:tgtEl>
                                      </p:cBhvr>
                                    </p:animEffect>
                                  </p:childTnLst>
                                </p:cTn>
                              </p:par>
                              <p:par>
                                <p:cTn id="26" presetID="10" presetClass="exit" presetSubtype="0" fill="hold" nodeType="withEffect">
                                  <p:childTnLst>
                                    <p:animEffect transition="out" filter="fade">
                                      <p:cBhvr>
                                        <p:cTn id="27" dur="500"/>
                                        <p:tgtEl>
                                          <p:spTgt spid="343"/>
                                        </p:tgtEl>
                                      </p:cBhvr>
                                    </p:animEffect>
                                    <p:set>
                                      <p:cBhvr>
                                        <p:cTn id="28" dur="1" fill="hold">
                                          <p:stCondLst>
                                            <p:cond delay="499"/>
                                          </p:stCondLst>
                                        </p:cTn>
                                        <p:tgtEl>
                                          <p:spTgt spid="343"/>
                                        </p:tgtEl>
                                        <p:attrNameLst>
                                          <p:attrName>style.visibility</p:attrName>
                                        </p:attrNameLst>
                                      </p:cBhvr>
                                      <p:to>
                                        <p:strVal val="hidden"/>
                                      </p:to>
                                    </p:set>
                                  </p:childTnLst>
                                </p:cTn>
                              </p:par>
                              <p:par>
                                <p:cTn id="29" presetID="10" presetClass="entr" presetSubtype="0" fill="hold" nodeType="withEffect">
                                  <p:childTnLst>
                                    <p:set>
                                      <p:cBhvr>
                                        <p:cTn id="30" dur="1" fill="hold">
                                          <p:stCondLst>
                                            <p:cond delay="0"/>
                                          </p:stCondLst>
                                        </p:cTn>
                                        <p:tgtEl>
                                          <p:spTgt spid="343"/>
                                        </p:tgtEl>
                                        <p:attrNameLst>
                                          <p:attrName>style.visibility</p:attrName>
                                        </p:attrNameLst>
                                      </p:cBhvr>
                                      <p:to>
                                        <p:strVal val="visible"/>
                                      </p:to>
                                    </p:set>
                                    <p:animEffect transition="in" filter="fade">
                                      <p:cBhvr>
                                        <p:cTn id="31" dur="500"/>
                                        <p:tgtEl>
                                          <p:spTgt spid="343"/>
                                        </p:tgtEl>
                                      </p:cBhvr>
                                    </p:animEffect>
                                  </p:childTnLst>
                                </p:cTn>
                              </p:par>
                              <p:par>
                                <p:cTn id="32" presetID="10" presetClass="exit" presetSubtype="0" fill="hold" nodeType="withEffect">
                                  <p:childTnLst>
                                    <p:animEffect transition="out" filter="fade">
                                      <p:cBhvr>
                                        <p:cTn id="33" dur="500"/>
                                        <p:tgtEl>
                                          <p:spTgt spid="343"/>
                                        </p:tgtEl>
                                      </p:cBhvr>
                                    </p:animEffect>
                                    <p:set>
                                      <p:cBhvr>
                                        <p:cTn id="34" dur="1" fill="hold">
                                          <p:stCondLst>
                                            <p:cond delay="499"/>
                                          </p:stCondLst>
                                        </p:cTn>
                                        <p:tgtEl>
                                          <p:spTgt spid="343"/>
                                        </p:tgtEl>
                                        <p:attrNameLst>
                                          <p:attrName>style.visibility</p:attrName>
                                        </p:attrNameLst>
                                      </p:cBhvr>
                                      <p:to>
                                        <p:strVal val="hidden"/>
                                      </p:to>
                                    </p:set>
                                  </p:childTnLst>
                                </p:cTn>
                              </p:par>
                              <p:par>
                                <p:cTn id="35" presetID="10" presetClass="entr" presetSubtype="0" fill="hold" nodeType="withEffect">
                                  <p:childTnLst>
                                    <p:set>
                                      <p:cBhvr>
                                        <p:cTn id="36" dur="1" fill="hold">
                                          <p:stCondLst>
                                            <p:cond delay="0"/>
                                          </p:stCondLst>
                                        </p:cTn>
                                        <p:tgtEl>
                                          <p:spTgt spid="343"/>
                                        </p:tgtEl>
                                        <p:attrNameLst>
                                          <p:attrName>style.visibility</p:attrName>
                                        </p:attrNameLst>
                                      </p:cBhvr>
                                      <p:to>
                                        <p:strVal val="visible"/>
                                      </p:to>
                                    </p:set>
                                    <p:animEffect transition="in" filter="fade">
                                      <p:cBhvr>
                                        <p:cTn id="37" dur="500"/>
                                        <p:tgtEl>
                                          <p:spTgt spid="343"/>
                                        </p:tgtEl>
                                      </p:cBhvr>
                                    </p:animEffect>
                                  </p:childTnLst>
                                </p:cTn>
                              </p:par>
                              <p:par>
                                <p:cTn id="38" presetID="10" presetClass="exit" presetSubtype="0" fill="hold" nodeType="withEffect">
                                  <p:childTnLst>
                                    <p:animEffect transition="out" filter="fade">
                                      <p:cBhvr>
                                        <p:cTn id="39" dur="500"/>
                                        <p:tgtEl>
                                          <p:spTgt spid="343"/>
                                        </p:tgtEl>
                                      </p:cBhvr>
                                    </p:animEffect>
                                    <p:set>
                                      <p:cBhvr>
                                        <p:cTn id="40" dur="1" fill="hold">
                                          <p:stCondLst>
                                            <p:cond delay="499"/>
                                          </p:stCondLst>
                                        </p:cTn>
                                        <p:tgtEl>
                                          <p:spTgt spid="343"/>
                                        </p:tgtEl>
                                        <p:attrNameLst>
                                          <p:attrName>style.visibility</p:attrName>
                                        </p:attrNameLst>
                                      </p:cBhvr>
                                      <p:to>
                                        <p:strVal val="hidden"/>
                                      </p:to>
                                    </p:set>
                                  </p:childTnLst>
                                </p:cTn>
                              </p:par>
                              <p:par>
                                <p:cTn id="41" presetID="10" presetClass="entr" presetSubtype="0" fill="hold" nodeType="withEffect">
                                  <p:childTnLst>
                                    <p:set>
                                      <p:cBhvr>
                                        <p:cTn id="42" dur="1" fill="hold">
                                          <p:stCondLst>
                                            <p:cond delay="0"/>
                                          </p:stCondLst>
                                        </p:cTn>
                                        <p:tgtEl>
                                          <p:spTgt spid="343"/>
                                        </p:tgtEl>
                                        <p:attrNameLst>
                                          <p:attrName>style.visibility</p:attrName>
                                        </p:attrNameLst>
                                      </p:cBhvr>
                                      <p:to>
                                        <p:strVal val="visible"/>
                                      </p:to>
                                    </p:set>
                                    <p:animEffect transition="in" filter="fade">
                                      <p:cBhvr>
                                        <p:cTn id="43" dur="500"/>
                                        <p:tgtEl>
                                          <p:spTgt spid="343"/>
                                        </p:tgtEl>
                                      </p:cBhvr>
                                    </p:animEffect>
                                  </p:childTnLst>
                                </p:cTn>
                              </p:par>
                              <p:par>
                                <p:cTn id="44" presetID="10" presetClass="exit" presetSubtype="0" fill="hold" nodeType="withEffect">
                                  <p:childTnLst>
                                    <p:animEffect transition="out" filter="fade">
                                      <p:cBhvr>
                                        <p:cTn id="45" dur="500"/>
                                        <p:tgtEl>
                                          <p:spTgt spid="343"/>
                                        </p:tgtEl>
                                      </p:cBhvr>
                                    </p:animEffect>
                                    <p:set>
                                      <p:cBhvr>
                                        <p:cTn id="46" dur="1" fill="hold">
                                          <p:stCondLst>
                                            <p:cond delay="499"/>
                                          </p:stCondLst>
                                        </p:cTn>
                                        <p:tgtEl>
                                          <p:spTgt spid="343"/>
                                        </p:tgtEl>
                                        <p:attrNameLst>
                                          <p:attrName>style.visibility</p:attrName>
                                        </p:attrNameLst>
                                      </p:cBhvr>
                                      <p:to>
                                        <p:strVal val="hidden"/>
                                      </p:to>
                                    </p:set>
                                  </p:childTnLst>
                                </p:cTn>
                              </p:par>
                              <p:par>
                                <p:cTn id="47" presetID="10" presetClass="entr" presetSubtype="0" fill="hold" nodeType="withEffect">
                                  <p:childTnLst>
                                    <p:set>
                                      <p:cBhvr>
                                        <p:cTn id="48" dur="1" fill="hold">
                                          <p:stCondLst>
                                            <p:cond delay="0"/>
                                          </p:stCondLst>
                                        </p:cTn>
                                        <p:tgtEl>
                                          <p:spTgt spid="343"/>
                                        </p:tgtEl>
                                        <p:attrNameLst>
                                          <p:attrName>style.visibility</p:attrName>
                                        </p:attrNameLst>
                                      </p:cBhvr>
                                      <p:to>
                                        <p:strVal val="visible"/>
                                      </p:to>
                                    </p:set>
                                    <p:animEffect transition="in" filter="fade">
                                      <p:cBhvr>
                                        <p:cTn id="49" dur="500"/>
                                        <p:tgtEl>
                                          <p:spTgt spid="343"/>
                                        </p:tgtEl>
                                      </p:cBhvr>
                                    </p:animEffect>
                                  </p:childTnLst>
                                </p:cTn>
                              </p:par>
                              <p:par>
                                <p:cTn id="50" presetID="10" presetClass="entr" presetSubtype="0" fill="hold" nodeType="withEffect">
                                  <p:childTnLst>
                                    <p:set>
                                      <p:cBhvr>
                                        <p:cTn id="51" dur="1" fill="hold">
                                          <p:stCondLst>
                                            <p:cond delay="0"/>
                                          </p:stCondLst>
                                        </p:cTn>
                                        <p:tgtEl>
                                          <p:spTgt spid="344"/>
                                        </p:tgtEl>
                                        <p:attrNameLst>
                                          <p:attrName>style.visibility</p:attrName>
                                        </p:attrNameLst>
                                      </p:cBhvr>
                                      <p:to>
                                        <p:strVal val="visible"/>
                                      </p:to>
                                    </p:set>
                                    <p:animEffect transition="in" filter="fade">
                                      <p:cBhvr>
                                        <p:cTn id="52" dur="1000"/>
                                        <p:tgtEl>
                                          <p:spTgt spid="344"/>
                                        </p:tgtEl>
                                      </p:cBhvr>
                                    </p:animEffect>
                                  </p:childTnLst>
                                </p:cTn>
                              </p:par>
                              <p:par>
                                <p:cTn id="53" presetID="10" presetClass="exit" presetSubtype="0" fill="hold" nodeType="withEffect">
                                  <p:childTnLst>
                                    <p:animEffect transition="out" filter="fade">
                                      <p:cBhvr>
                                        <p:cTn id="54" dur="1000"/>
                                        <p:tgtEl>
                                          <p:spTgt spid="344"/>
                                        </p:tgtEl>
                                      </p:cBhvr>
                                    </p:animEffect>
                                    <p:set>
                                      <p:cBhvr>
                                        <p:cTn id="55" dur="1" fill="hold">
                                          <p:stCondLst>
                                            <p:cond delay="999"/>
                                          </p:stCondLst>
                                        </p:cTn>
                                        <p:tgtEl>
                                          <p:spTgt spid="344"/>
                                        </p:tgtEl>
                                        <p:attrNameLst>
                                          <p:attrName>style.visibility</p:attrName>
                                        </p:attrNameLst>
                                      </p:cBhvr>
                                      <p:to>
                                        <p:strVal val="hidden"/>
                                      </p:to>
                                    </p:set>
                                  </p:childTnLst>
                                </p:cTn>
                              </p:par>
                              <p:par>
                                <p:cTn id="56" presetID="10" presetClass="entr" presetSubtype="0" fill="hold" nodeType="withEffect">
                                  <p:childTnLst>
                                    <p:set>
                                      <p:cBhvr>
                                        <p:cTn id="57" dur="1" fill="hold">
                                          <p:stCondLst>
                                            <p:cond delay="0"/>
                                          </p:stCondLst>
                                        </p:cTn>
                                        <p:tgtEl>
                                          <p:spTgt spid="344"/>
                                        </p:tgtEl>
                                        <p:attrNameLst>
                                          <p:attrName>style.visibility</p:attrName>
                                        </p:attrNameLst>
                                      </p:cBhvr>
                                      <p:to>
                                        <p:strVal val="visible"/>
                                      </p:to>
                                    </p:set>
                                    <p:animEffect transition="in" filter="fade">
                                      <p:cBhvr>
                                        <p:cTn id="58" dur="1000"/>
                                        <p:tgtEl>
                                          <p:spTgt spid="344"/>
                                        </p:tgtEl>
                                      </p:cBhvr>
                                    </p:animEffect>
                                  </p:childTnLst>
                                </p:cTn>
                              </p:par>
                              <p:par>
                                <p:cTn id="59" presetID="10" presetClass="exit" presetSubtype="0" fill="hold" nodeType="withEffect">
                                  <p:childTnLst>
                                    <p:animEffect transition="out" filter="fade">
                                      <p:cBhvr>
                                        <p:cTn id="60" dur="1000"/>
                                        <p:tgtEl>
                                          <p:spTgt spid="344"/>
                                        </p:tgtEl>
                                      </p:cBhvr>
                                    </p:animEffect>
                                    <p:set>
                                      <p:cBhvr>
                                        <p:cTn id="61" dur="1" fill="hold">
                                          <p:stCondLst>
                                            <p:cond delay="999"/>
                                          </p:stCondLst>
                                        </p:cTn>
                                        <p:tgtEl>
                                          <p:spTgt spid="344"/>
                                        </p:tgtEl>
                                        <p:attrNameLst>
                                          <p:attrName>style.visibility</p:attrName>
                                        </p:attrNameLst>
                                      </p:cBhvr>
                                      <p:to>
                                        <p:strVal val="hidden"/>
                                      </p:to>
                                    </p:set>
                                  </p:childTnLst>
                                </p:cTn>
                              </p:par>
                              <p:par>
                                <p:cTn id="62" presetID="10" presetClass="entr" presetSubtype="0" fill="hold" nodeType="withEffect">
                                  <p:childTnLst>
                                    <p:set>
                                      <p:cBhvr>
                                        <p:cTn id="63" dur="1" fill="hold">
                                          <p:stCondLst>
                                            <p:cond delay="0"/>
                                          </p:stCondLst>
                                        </p:cTn>
                                        <p:tgtEl>
                                          <p:spTgt spid="344"/>
                                        </p:tgtEl>
                                        <p:attrNameLst>
                                          <p:attrName>style.visibility</p:attrName>
                                        </p:attrNameLst>
                                      </p:cBhvr>
                                      <p:to>
                                        <p:strVal val="visible"/>
                                      </p:to>
                                    </p:set>
                                    <p:animEffect transition="in" filter="fade">
                                      <p:cBhvr>
                                        <p:cTn id="64" dur="1000"/>
                                        <p:tgtEl>
                                          <p:spTgt spid="344"/>
                                        </p:tgtEl>
                                      </p:cBhvr>
                                    </p:animEffect>
                                  </p:childTnLst>
                                </p:cTn>
                              </p:par>
                              <p:par>
                                <p:cTn id="65" presetID="10" presetClass="exit" presetSubtype="0" fill="hold" nodeType="withEffect">
                                  <p:childTnLst>
                                    <p:animEffect transition="out" filter="fade">
                                      <p:cBhvr>
                                        <p:cTn id="66" dur="1000"/>
                                        <p:tgtEl>
                                          <p:spTgt spid="344"/>
                                        </p:tgtEl>
                                      </p:cBhvr>
                                    </p:animEffect>
                                    <p:set>
                                      <p:cBhvr>
                                        <p:cTn id="67" dur="1" fill="hold">
                                          <p:stCondLst>
                                            <p:cond delay="999"/>
                                          </p:stCondLst>
                                        </p:cTn>
                                        <p:tgtEl>
                                          <p:spTgt spid="344"/>
                                        </p:tgtEl>
                                        <p:attrNameLst>
                                          <p:attrName>style.visibility</p:attrName>
                                        </p:attrNameLst>
                                      </p:cBhvr>
                                      <p:to>
                                        <p:strVal val="hidden"/>
                                      </p:to>
                                    </p:set>
                                  </p:childTnLst>
                                </p:cTn>
                              </p:par>
                              <p:par>
                                <p:cTn id="68" presetID="10" presetClass="entr" presetSubtype="0" fill="hold" nodeType="withEffect">
                                  <p:childTnLst>
                                    <p:set>
                                      <p:cBhvr>
                                        <p:cTn id="69" dur="1" fill="hold">
                                          <p:stCondLst>
                                            <p:cond delay="0"/>
                                          </p:stCondLst>
                                        </p:cTn>
                                        <p:tgtEl>
                                          <p:spTgt spid="344"/>
                                        </p:tgtEl>
                                        <p:attrNameLst>
                                          <p:attrName>style.visibility</p:attrName>
                                        </p:attrNameLst>
                                      </p:cBhvr>
                                      <p:to>
                                        <p:strVal val="visible"/>
                                      </p:to>
                                    </p:set>
                                    <p:animEffect transition="in" filter="fade">
                                      <p:cBhvr>
                                        <p:cTn id="70" dur="1000"/>
                                        <p:tgtEl>
                                          <p:spTgt spid="344"/>
                                        </p:tgtEl>
                                      </p:cBhvr>
                                    </p:animEffect>
                                  </p:childTnLst>
                                </p:cTn>
                              </p:par>
                              <p:par>
                                <p:cTn id="71" presetID="10" presetClass="exit" presetSubtype="0" fill="hold" nodeType="withEffect">
                                  <p:childTnLst>
                                    <p:animEffect transition="out" filter="fade">
                                      <p:cBhvr>
                                        <p:cTn id="72" dur="1000"/>
                                        <p:tgtEl>
                                          <p:spTgt spid="344"/>
                                        </p:tgtEl>
                                      </p:cBhvr>
                                    </p:animEffect>
                                    <p:set>
                                      <p:cBhvr>
                                        <p:cTn id="73" dur="1" fill="hold">
                                          <p:stCondLst>
                                            <p:cond delay="999"/>
                                          </p:stCondLst>
                                        </p:cTn>
                                        <p:tgtEl>
                                          <p:spTgt spid="344"/>
                                        </p:tgtEl>
                                        <p:attrNameLst>
                                          <p:attrName>style.visibility</p:attrName>
                                        </p:attrNameLst>
                                      </p:cBhvr>
                                      <p:to>
                                        <p:strVal val="hidden"/>
                                      </p:to>
                                    </p:set>
                                  </p:childTnLst>
                                </p:cTn>
                              </p:par>
                              <p:par>
                                <p:cTn id="74" presetID="10" presetClass="entr" presetSubtype="0" fill="hold" nodeType="withEffect">
                                  <p:childTnLst>
                                    <p:set>
                                      <p:cBhvr>
                                        <p:cTn id="75" dur="1" fill="hold">
                                          <p:stCondLst>
                                            <p:cond delay="0"/>
                                          </p:stCondLst>
                                        </p:cTn>
                                        <p:tgtEl>
                                          <p:spTgt spid="344"/>
                                        </p:tgtEl>
                                        <p:attrNameLst>
                                          <p:attrName>style.visibility</p:attrName>
                                        </p:attrNameLst>
                                      </p:cBhvr>
                                      <p:to>
                                        <p:strVal val="visible"/>
                                      </p:to>
                                    </p:set>
                                    <p:animEffect transition="in" filter="fade">
                                      <p:cBhvr>
                                        <p:cTn id="76" dur="1000"/>
                                        <p:tgtEl>
                                          <p:spTgt spid="344"/>
                                        </p:tgtEl>
                                      </p:cBhvr>
                                    </p:animEffect>
                                  </p:childTnLst>
                                </p:cTn>
                              </p:par>
                              <p:par>
                                <p:cTn id="77" presetID="10" presetClass="exit" presetSubtype="0" fill="hold" nodeType="withEffect">
                                  <p:childTnLst>
                                    <p:animEffect transition="out" filter="fade">
                                      <p:cBhvr>
                                        <p:cTn id="78" dur="1000"/>
                                        <p:tgtEl>
                                          <p:spTgt spid="344"/>
                                        </p:tgtEl>
                                      </p:cBhvr>
                                    </p:animEffect>
                                    <p:set>
                                      <p:cBhvr>
                                        <p:cTn id="79" dur="1" fill="hold">
                                          <p:stCondLst>
                                            <p:cond delay="999"/>
                                          </p:stCondLst>
                                        </p:cTn>
                                        <p:tgtEl>
                                          <p:spTgt spid="344"/>
                                        </p:tgtEl>
                                        <p:attrNameLst>
                                          <p:attrName>style.visibility</p:attrName>
                                        </p:attrNameLst>
                                      </p:cBhvr>
                                      <p:to>
                                        <p:strVal val="hidden"/>
                                      </p:to>
                                    </p:set>
                                  </p:childTnLst>
                                </p:cTn>
                              </p:par>
                              <p:par>
                                <p:cTn id="80" presetID="10" presetClass="entr" presetSubtype="0" fill="hold" nodeType="withEffect">
                                  <p:childTnLst>
                                    <p:set>
                                      <p:cBhvr>
                                        <p:cTn id="81" dur="1" fill="hold">
                                          <p:stCondLst>
                                            <p:cond delay="0"/>
                                          </p:stCondLst>
                                        </p:cTn>
                                        <p:tgtEl>
                                          <p:spTgt spid="344"/>
                                        </p:tgtEl>
                                        <p:attrNameLst>
                                          <p:attrName>style.visibility</p:attrName>
                                        </p:attrNameLst>
                                      </p:cBhvr>
                                      <p:to>
                                        <p:strVal val="visible"/>
                                      </p:to>
                                    </p:set>
                                    <p:animEffect transition="in" filter="fade">
                                      <p:cBhvr>
                                        <p:cTn id="82" dur="1000"/>
                                        <p:tgtEl>
                                          <p:spTgt spid="344"/>
                                        </p:tgtEl>
                                      </p:cBhvr>
                                    </p:animEffect>
                                  </p:childTnLst>
                                </p:cTn>
                              </p:par>
                              <p:par>
                                <p:cTn id="83" presetID="10" presetClass="exit" presetSubtype="0" fill="hold" nodeType="withEffect">
                                  <p:childTnLst>
                                    <p:animEffect transition="out" filter="fade">
                                      <p:cBhvr>
                                        <p:cTn id="84" dur="1000"/>
                                        <p:tgtEl>
                                          <p:spTgt spid="344"/>
                                        </p:tgtEl>
                                      </p:cBhvr>
                                    </p:animEffect>
                                    <p:set>
                                      <p:cBhvr>
                                        <p:cTn id="85" dur="1" fill="hold">
                                          <p:stCondLst>
                                            <p:cond delay="999"/>
                                          </p:stCondLst>
                                        </p:cTn>
                                        <p:tgtEl>
                                          <p:spTgt spid="344"/>
                                        </p:tgtEl>
                                        <p:attrNameLst>
                                          <p:attrName>style.visibility</p:attrName>
                                        </p:attrNameLst>
                                      </p:cBhvr>
                                      <p:to>
                                        <p:strVal val="hidden"/>
                                      </p:to>
                                    </p:set>
                                  </p:childTnLst>
                                </p:cTn>
                              </p:par>
                              <p:par>
                                <p:cTn id="86" presetID="10" presetClass="entr" presetSubtype="0" fill="hold" nodeType="withEffect">
                                  <p:childTnLst>
                                    <p:set>
                                      <p:cBhvr>
                                        <p:cTn id="87" dur="1" fill="hold">
                                          <p:stCondLst>
                                            <p:cond delay="0"/>
                                          </p:stCondLst>
                                        </p:cTn>
                                        <p:tgtEl>
                                          <p:spTgt spid="344"/>
                                        </p:tgtEl>
                                        <p:attrNameLst>
                                          <p:attrName>style.visibility</p:attrName>
                                        </p:attrNameLst>
                                      </p:cBhvr>
                                      <p:to>
                                        <p:strVal val="visible"/>
                                      </p:to>
                                    </p:set>
                                    <p:animEffect transition="in" filter="fade">
                                      <p:cBhvr>
                                        <p:cTn id="88" dur="1000"/>
                                        <p:tgtEl>
                                          <p:spTgt spid="344"/>
                                        </p:tgtEl>
                                      </p:cBhvr>
                                    </p:animEffect>
                                  </p:childTnLst>
                                </p:cTn>
                              </p:par>
                              <p:par>
                                <p:cTn id="89" presetID="10" presetClass="exit" presetSubtype="0" fill="hold" nodeType="withEffect">
                                  <p:childTnLst>
                                    <p:animEffect transition="out" filter="fade">
                                      <p:cBhvr>
                                        <p:cTn id="90" dur="1000"/>
                                        <p:tgtEl>
                                          <p:spTgt spid="344"/>
                                        </p:tgtEl>
                                      </p:cBhvr>
                                    </p:animEffect>
                                    <p:set>
                                      <p:cBhvr>
                                        <p:cTn id="91" dur="1" fill="hold">
                                          <p:stCondLst>
                                            <p:cond delay="999"/>
                                          </p:stCondLst>
                                        </p:cTn>
                                        <p:tgtEl>
                                          <p:spTgt spid="344"/>
                                        </p:tgtEl>
                                        <p:attrNameLst>
                                          <p:attrName>style.visibility</p:attrName>
                                        </p:attrNameLst>
                                      </p:cBhvr>
                                      <p:to>
                                        <p:strVal val="hidden"/>
                                      </p:to>
                                    </p:set>
                                  </p:childTnLst>
                                </p:cTn>
                              </p:par>
                              <p:par>
                                <p:cTn id="92" presetID="10" presetClass="entr" presetSubtype="0" fill="hold" nodeType="withEffect">
                                  <p:childTnLst>
                                    <p:set>
                                      <p:cBhvr>
                                        <p:cTn id="93" dur="1" fill="hold">
                                          <p:stCondLst>
                                            <p:cond delay="0"/>
                                          </p:stCondLst>
                                        </p:cTn>
                                        <p:tgtEl>
                                          <p:spTgt spid="345"/>
                                        </p:tgtEl>
                                        <p:attrNameLst>
                                          <p:attrName>style.visibility</p:attrName>
                                        </p:attrNameLst>
                                      </p:cBhvr>
                                      <p:to>
                                        <p:strVal val="visible"/>
                                      </p:to>
                                    </p:set>
                                    <p:animEffect transition="in" filter="fade">
                                      <p:cBhvr>
                                        <p:cTn id="94" dur="500"/>
                                        <p:tgtEl>
                                          <p:spTgt spid="345"/>
                                        </p:tgtEl>
                                      </p:cBhvr>
                                    </p:animEffect>
                                  </p:childTnLst>
                                </p:cTn>
                              </p:par>
                              <p:par>
                                <p:cTn id="95" presetID="10" presetClass="exit" presetSubtype="0" fill="hold" nodeType="withEffect">
                                  <p:childTnLst>
                                    <p:animEffect transition="out" filter="fade">
                                      <p:cBhvr>
                                        <p:cTn id="96" dur="500"/>
                                        <p:tgtEl>
                                          <p:spTgt spid="345"/>
                                        </p:tgtEl>
                                      </p:cBhvr>
                                    </p:animEffect>
                                    <p:set>
                                      <p:cBhvr>
                                        <p:cTn id="97" dur="1" fill="hold">
                                          <p:stCondLst>
                                            <p:cond delay="499"/>
                                          </p:stCondLst>
                                        </p:cTn>
                                        <p:tgtEl>
                                          <p:spTgt spid="345"/>
                                        </p:tgtEl>
                                        <p:attrNameLst>
                                          <p:attrName>style.visibility</p:attrName>
                                        </p:attrNameLst>
                                      </p:cBhvr>
                                      <p:to>
                                        <p:strVal val="hidden"/>
                                      </p:to>
                                    </p:set>
                                  </p:childTnLst>
                                </p:cTn>
                              </p:par>
                              <p:par>
                                <p:cTn id="98" presetID="10" presetClass="entr" presetSubtype="0" fill="hold" nodeType="withEffect">
                                  <p:childTnLst>
                                    <p:set>
                                      <p:cBhvr>
                                        <p:cTn id="99" dur="1" fill="hold">
                                          <p:stCondLst>
                                            <p:cond delay="0"/>
                                          </p:stCondLst>
                                        </p:cTn>
                                        <p:tgtEl>
                                          <p:spTgt spid="345"/>
                                        </p:tgtEl>
                                        <p:attrNameLst>
                                          <p:attrName>style.visibility</p:attrName>
                                        </p:attrNameLst>
                                      </p:cBhvr>
                                      <p:to>
                                        <p:strVal val="visible"/>
                                      </p:to>
                                    </p:set>
                                    <p:animEffect transition="in" filter="fade">
                                      <p:cBhvr>
                                        <p:cTn id="100" dur="500"/>
                                        <p:tgtEl>
                                          <p:spTgt spid="345"/>
                                        </p:tgtEl>
                                      </p:cBhvr>
                                    </p:animEffect>
                                  </p:childTnLst>
                                </p:cTn>
                              </p:par>
                              <p:par>
                                <p:cTn id="101" presetID="10" presetClass="exit" presetSubtype="0" fill="hold" nodeType="withEffect">
                                  <p:childTnLst>
                                    <p:animEffect transition="out" filter="fade">
                                      <p:cBhvr>
                                        <p:cTn id="102" dur="500"/>
                                        <p:tgtEl>
                                          <p:spTgt spid="345"/>
                                        </p:tgtEl>
                                      </p:cBhvr>
                                    </p:animEffect>
                                    <p:set>
                                      <p:cBhvr>
                                        <p:cTn id="103" dur="1" fill="hold">
                                          <p:stCondLst>
                                            <p:cond delay="499"/>
                                          </p:stCondLst>
                                        </p:cTn>
                                        <p:tgtEl>
                                          <p:spTgt spid="345"/>
                                        </p:tgtEl>
                                        <p:attrNameLst>
                                          <p:attrName>style.visibility</p:attrName>
                                        </p:attrNameLst>
                                      </p:cBhvr>
                                      <p:to>
                                        <p:strVal val="hidden"/>
                                      </p:to>
                                    </p:set>
                                  </p:childTnLst>
                                </p:cTn>
                              </p:par>
                              <p:par>
                                <p:cTn id="104" presetID="10" presetClass="entr" presetSubtype="0" fill="hold" nodeType="withEffect">
                                  <p:childTnLst>
                                    <p:set>
                                      <p:cBhvr>
                                        <p:cTn id="105" dur="1" fill="hold">
                                          <p:stCondLst>
                                            <p:cond delay="0"/>
                                          </p:stCondLst>
                                        </p:cTn>
                                        <p:tgtEl>
                                          <p:spTgt spid="345"/>
                                        </p:tgtEl>
                                        <p:attrNameLst>
                                          <p:attrName>style.visibility</p:attrName>
                                        </p:attrNameLst>
                                      </p:cBhvr>
                                      <p:to>
                                        <p:strVal val="visible"/>
                                      </p:to>
                                    </p:set>
                                    <p:animEffect transition="in" filter="fade">
                                      <p:cBhvr>
                                        <p:cTn id="106" dur="500"/>
                                        <p:tgtEl>
                                          <p:spTgt spid="345"/>
                                        </p:tgtEl>
                                      </p:cBhvr>
                                    </p:animEffect>
                                  </p:childTnLst>
                                </p:cTn>
                              </p:par>
                              <p:par>
                                <p:cTn id="107" presetID="10" presetClass="exit" presetSubtype="0" fill="hold" nodeType="withEffect">
                                  <p:childTnLst>
                                    <p:animEffect transition="out" filter="fade">
                                      <p:cBhvr>
                                        <p:cTn id="108" dur="500"/>
                                        <p:tgtEl>
                                          <p:spTgt spid="345"/>
                                        </p:tgtEl>
                                      </p:cBhvr>
                                    </p:animEffect>
                                    <p:set>
                                      <p:cBhvr>
                                        <p:cTn id="109" dur="1" fill="hold">
                                          <p:stCondLst>
                                            <p:cond delay="499"/>
                                          </p:stCondLst>
                                        </p:cTn>
                                        <p:tgtEl>
                                          <p:spTgt spid="345"/>
                                        </p:tgtEl>
                                        <p:attrNameLst>
                                          <p:attrName>style.visibility</p:attrName>
                                        </p:attrNameLst>
                                      </p:cBhvr>
                                      <p:to>
                                        <p:strVal val="hidden"/>
                                      </p:to>
                                    </p:set>
                                  </p:childTnLst>
                                </p:cTn>
                              </p:par>
                              <p:par>
                                <p:cTn id="110" presetID="10" presetClass="entr" presetSubtype="0" fill="hold" nodeType="withEffect">
                                  <p:childTnLst>
                                    <p:set>
                                      <p:cBhvr>
                                        <p:cTn id="111" dur="1" fill="hold">
                                          <p:stCondLst>
                                            <p:cond delay="0"/>
                                          </p:stCondLst>
                                        </p:cTn>
                                        <p:tgtEl>
                                          <p:spTgt spid="345"/>
                                        </p:tgtEl>
                                        <p:attrNameLst>
                                          <p:attrName>style.visibility</p:attrName>
                                        </p:attrNameLst>
                                      </p:cBhvr>
                                      <p:to>
                                        <p:strVal val="visible"/>
                                      </p:to>
                                    </p:set>
                                    <p:animEffect transition="in" filter="fade">
                                      <p:cBhvr>
                                        <p:cTn id="112" dur="500"/>
                                        <p:tgtEl>
                                          <p:spTgt spid="345"/>
                                        </p:tgtEl>
                                      </p:cBhvr>
                                    </p:animEffect>
                                  </p:childTnLst>
                                </p:cTn>
                              </p:par>
                              <p:par>
                                <p:cTn id="113" presetID="10" presetClass="exit" presetSubtype="0" fill="hold" nodeType="withEffect">
                                  <p:childTnLst>
                                    <p:animEffect transition="out" filter="fade">
                                      <p:cBhvr>
                                        <p:cTn id="114" dur="500"/>
                                        <p:tgtEl>
                                          <p:spTgt spid="345"/>
                                        </p:tgtEl>
                                      </p:cBhvr>
                                    </p:animEffect>
                                    <p:set>
                                      <p:cBhvr>
                                        <p:cTn id="115" dur="1" fill="hold">
                                          <p:stCondLst>
                                            <p:cond delay="499"/>
                                          </p:stCondLst>
                                        </p:cTn>
                                        <p:tgtEl>
                                          <p:spTgt spid="345"/>
                                        </p:tgtEl>
                                        <p:attrNameLst>
                                          <p:attrName>style.visibility</p:attrName>
                                        </p:attrNameLst>
                                      </p:cBhvr>
                                      <p:to>
                                        <p:strVal val="hidden"/>
                                      </p:to>
                                    </p:set>
                                  </p:childTnLst>
                                </p:cTn>
                              </p:par>
                              <p:par>
                                <p:cTn id="116" presetID="10" presetClass="entr" presetSubtype="0" fill="hold" nodeType="withEffect">
                                  <p:childTnLst>
                                    <p:set>
                                      <p:cBhvr>
                                        <p:cTn id="117" dur="1" fill="hold">
                                          <p:stCondLst>
                                            <p:cond delay="0"/>
                                          </p:stCondLst>
                                        </p:cTn>
                                        <p:tgtEl>
                                          <p:spTgt spid="345"/>
                                        </p:tgtEl>
                                        <p:attrNameLst>
                                          <p:attrName>style.visibility</p:attrName>
                                        </p:attrNameLst>
                                      </p:cBhvr>
                                      <p:to>
                                        <p:strVal val="visible"/>
                                      </p:to>
                                    </p:set>
                                    <p:animEffect transition="in" filter="fade">
                                      <p:cBhvr>
                                        <p:cTn id="118" dur="500"/>
                                        <p:tgtEl>
                                          <p:spTgt spid="345"/>
                                        </p:tgtEl>
                                      </p:cBhvr>
                                    </p:animEffect>
                                  </p:childTnLst>
                                </p:cTn>
                              </p:par>
                              <p:par>
                                <p:cTn id="119" presetID="10" presetClass="exit" presetSubtype="0" fill="hold" nodeType="withEffect">
                                  <p:childTnLst>
                                    <p:animEffect transition="out" filter="fade">
                                      <p:cBhvr>
                                        <p:cTn id="120" dur="500"/>
                                        <p:tgtEl>
                                          <p:spTgt spid="345"/>
                                        </p:tgtEl>
                                      </p:cBhvr>
                                    </p:animEffect>
                                    <p:set>
                                      <p:cBhvr>
                                        <p:cTn id="121" dur="1" fill="hold">
                                          <p:stCondLst>
                                            <p:cond delay="499"/>
                                          </p:stCondLst>
                                        </p:cTn>
                                        <p:tgtEl>
                                          <p:spTgt spid="345"/>
                                        </p:tgtEl>
                                        <p:attrNameLst>
                                          <p:attrName>style.visibility</p:attrName>
                                        </p:attrNameLst>
                                      </p:cBhvr>
                                      <p:to>
                                        <p:strVal val="hidden"/>
                                      </p:to>
                                    </p:set>
                                  </p:childTnLst>
                                </p:cTn>
                              </p:par>
                              <p:par>
                                <p:cTn id="122" presetID="10" presetClass="entr" presetSubtype="0" fill="hold" nodeType="withEffect">
                                  <p:childTnLst>
                                    <p:set>
                                      <p:cBhvr>
                                        <p:cTn id="123" dur="1" fill="hold">
                                          <p:stCondLst>
                                            <p:cond delay="0"/>
                                          </p:stCondLst>
                                        </p:cTn>
                                        <p:tgtEl>
                                          <p:spTgt spid="345"/>
                                        </p:tgtEl>
                                        <p:attrNameLst>
                                          <p:attrName>style.visibility</p:attrName>
                                        </p:attrNameLst>
                                      </p:cBhvr>
                                      <p:to>
                                        <p:strVal val="visible"/>
                                      </p:to>
                                    </p:set>
                                    <p:animEffect transition="in" filter="fade">
                                      <p:cBhvr>
                                        <p:cTn id="124" dur="500"/>
                                        <p:tgtEl>
                                          <p:spTgt spid="345"/>
                                        </p:tgtEl>
                                      </p:cBhvr>
                                    </p:animEffect>
                                  </p:childTnLst>
                                </p:cTn>
                              </p:par>
                              <p:par>
                                <p:cTn id="125" presetID="10" presetClass="exit" presetSubtype="0" fill="hold" nodeType="withEffect">
                                  <p:childTnLst>
                                    <p:animEffect transition="out" filter="fade">
                                      <p:cBhvr>
                                        <p:cTn id="126" dur="500"/>
                                        <p:tgtEl>
                                          <p:spTgt spid="345"/>
                                        </p:tgtEl>
                                      </p:cBhvr>
                                    </p:animEffect>
                                    <p:set>
                                      <p:cBhvr>
                                        <p:cTn id="127" dur="1" fill="hold">
                                          <p:stCondLst>
                                            <p:cond delay="499"/>
                                          </p:stCondLst>
                                        </p:cTn>
                                        <p:tgtEl>
                                          <p:spTgt spid="345"/>
                                        </p:tgtEl>
                                        <p:attrNameLst>
                                          <p:attrName>style.visibility</p:attrName>
                                        </p:attrNameLst>
                                      </p:cBhvr>
                                      <p:to>
                                        <p:strVal val="hidden"/>
                                      </p:to>
                                    </p:set>
                                  </p:childTnLst>
                                </p:cTn>
                              </p:par>
                              <p:par>
                                <p:cTn id="128" presetID="10" presetClass="entr" presetSubtype="0" fill="hold" nodeType="withEffect">
                                  <p:childTnLst>
                                    <p:set>
                                      <p:cBhvr>
                                        <p:cTn id="129" dur="1" fill="hold">
                                          <p:stCondLst>
                                            <p:cond delay="0"/>
                                          </p:stCondLst>
                                        </p:cTn>
                                        <p:tgtEl>
                                          <p:spTgt spid="345"/>
                                        </p:tgtEl>
                                        <p:attrNameLst>
                                          <p:attrName>style.visibility</p:attrName>
                                        </p:attrNameLst>
                                      </p:cBhvr>
                                      <p:to>
                                        <p:strVal val="visible"/>
                                      </p:to>
                                    </p:set>
                                    <p:animEffect transition="in" filter="fade">
                                      <p:cBhvr>
                                        <p:cTn id="130" dur="500"/>
                                        <p:tgtEl>
                                          <p:spTgt spid="345"/>
                                        </p:tgtEl>
                                      </p:cBhvr>
                                    </p:animEffect>
                                  </p:childTnLst>
                                </p:cTn>
                              </p:par>
                              <p:par>
                                <p:cTn id="131" presetID="10" presetClass="entr" presetSubtype="0" fill="hold" nodeType="withEffect">
                                  <p:childTnLst>
                                    <p:set>
                                      <p:cBhvr>
                                        <p:cTn id="132" dur="1" fill="hold">
                                          <p:stCondLst>
                                            <p:cond delay="0"/>
                                          </p:stCondLst>
                                        </p:cTn>
                                        <p:tgtEl>
                                          <p:spTgt spid="346"/>
                                        </p:tgtEl>
                                        <p:attrNameLst>
                                          <p:attrName>style.visibility</p:attrName>
                                        </p:attrNameLst>
                                      </p:cBhvr>
                                      <p:to>
                                        <p:strVal val="visible"/>
                                      </p:to>
                                    </p:set>
                                    <p:animEffect transition="in" filter="fade">
                                      <p:cBhvr>
                                        <p:cTn id="133" dur="500"/>
                                        <p:tgtEl>
                                          <p:spTgt spid="346"/>
                                        </p:tgtEl>
                                      </p:cBhvr>
                                    </p:animEffect>
                                  </p:childTnLst>
                                </p:cTn>
                              </p:par>
                              <p:par>
                                <p:cTn id="134" presetID="10" presetClass="exit" presetSubtype="0" fill="hold" nodeType="withEffect">
                                  <p:childTnLst>
                                    <p:animEffect transition="out" filter="fade">
                                      <p:cBhvr>
                                        <p:cTn id="135" dur="500"/>
                                        <p:tgtEl>
                                          <p:spTgt spid="346"/>
                                        </p:tgtEl>
                                      </p:cBhvr>
                                    </p:animEffect>
                                    <p:set>
                                      <p:cBhvr>
                                        <p:cTn id="136" dur="1" fill="hold">
                                          <p:stCondLst>
                                            <p:cond delay="499"/>
                                          </p:stCondLst>
                                        </p:cTn>
                                        <p:tgtEl>
                                          <p:spTgt spid="346"/>
                                        </p:tgtEl>
                                        <p:attrNameLst>
                                          <p:attrName>style.visibility</p:attrName>
                                        </p:attrNameLst>
                                      </p:cBhvr>
                                      <p:to>
                                        <p:strVal val="hidden"/>
                                      </p:to>
                                    </p:set>
                                  </p:childTnLst>
                                </p:cTn>
                              </p:par>
                              <p:par>
                                <p:cTn id="137" presetID="10" presetClass="entr" presetSubtype="0" fill="hold" nodeType="withEffect">
                                  <p:childTnLst>
                                    <p:set>
                                      <p:cBhvr>
                                        <p:cTn id="138" dur="1" fill="hold">
                                          <p:stCondLst>
                                            <p:cond delay="0"/>
                                          </p:stCondLst>
                                        </p:cTn>
                                        <p:tgtEl>
                                          <p:spTgt spid="346"/>
                                        </p:tgtEl>
                                        <p:attrNameLst>
                                          <p:attrName>style.visibility</p:attrName>
                                        </p:attrNameLst>
                                      </p:cBhvr>
                                      <p:to>
                                        <p:strVal val="visible"/>
                                      </p:to>
                                    </p:set>
                                    <p:animEffect transition="in" filter="fade">
                                      <p:cBhvr>
                                        <p:cTn id="139" dur="500"/>
                                        <p:tgtEl>
                                          <p:spTgt spid="346"/>
                                        </p:tgtEl>
                                      </p:cBhvr>
                                    </p:animEffect>
                                  </p:childTnLst>
                                </p:cTn>
                              </p:par>
                              <p:par>
                                <p:cTn id="140" presetID="10" presetClass="exit" presetSubtype="0" fill="hold" nodeType="withEffect">
                                  <p:childTnLst>
                                    <p:animEffect transition="out" filter="fade">
                                      <p:cBhvr>
                                        <p:cTn id="141" dur="500"/>
                                        <p:tgtEl>
                                          <p:spTgt spid="346"/>
                                        </p:tgtEl>
                                      </p:cBhvr>
                                    </p:animEffect>
                                    <p:set>
                                      <p:cBhvr>
                                        <p:cTn id="142" dur="1" fill="hold">
                                          <p:stCondLst>
                                            <p:cond delay="499"/>
                                          </p:stCondLst>
                                        </p:cTn>
                                        <p:tgtEl>
                                          <p:spTgt spid="346"/>
                                        </p:tgtEl>
                                        <p:attrNameLst>
                                          <p:attrName>style.visibility</p:attrName>
                                        </p:attrNameLst>
                                      </p:cBhvr>
                                      <p:to>
                                        <p:strVal val="hidden"/>
                                      </p:to>
                                    </p:set>
                                  </p:childTnLst>
                                </p:cTn>
                              </p:par>
                              <p:par>
                                <p:cTn id="143" presetID="10" presetClass="entr" presetSubtype="0" fill="hold" nodeType="withEffect">
                                  <p:childTnLst>
                                    <p:set>
                                      <p:cBhvr>
                                        <p:cTn id="144" dur="1" fill="hold">
                                          <p:stCondLst>
                                            <p:cond delay="0"/>
                                          </p:stCondLst>
                                        </p:cTn>
                                        <p:tgtEl>
                                          <p:spTgt spid="346"/>
                                        </p:tgtEl>
                                        <p:attrNameLst>
                                          <p:attrName>style.visibility</p:attrName>
                                        </p:attrNameLst>
                                      </p:cBhvr>
                                      <p:to>
                                        <p:strVal val="visible"/>
                                      </p:to>
                                    </p:set>
                                    <p:animEffect transition="in" filter="fade">
                                      <p:cBhvr>
                                        <p:cTn id="145" dur="500"/>
                                        <p:tgtEl>
                                          <p:spTgt spid="346"/>
                                        </p:tgtEl>
                                      </p:cBhvr>
                                    </p:animEffect>
                                  </p:childTnLst>
                                </p:cTn>
                              </p:par>
                              <p:par>
                                <p:cTn id="146" presetID="10" presetClass="exit" presetSubtype="0" fill="hold" nodeType="withEffect">
                                  <p:childTnLst>
                                    <p:animEffect transition="out" filter="fade">
                                      <p:cBhvr>
                                        <p:cTn id="147" dur="500"/>
                                        <p:tgtEl>
                                          <p:spTgt spid="346"/>
                                        </p:tgtEl>
                                      </p:cBhvr>
                                    </p:animEffect>
                                    <p:set>
                                      <p:cBhvr>
                                        <p:cTn id="148" dur="1" fill="hold">
                                          <p:stCondLst>
                                            <p:cond delay="499"/>
                                          </p:stCondLst>
                                        </p:cTn>
                                        <p:tgtEl>
                                          <p:spTgt spid="346"/>
                                        </p:tgtEl>
                                        <p:attrNameLst>
                                          <p:attrName>style.visibility</p:attrName>
                                        </p:attrNameLst>
                                      </p:cBhvr>
                                      <p:to>
                                        <p:strVal val="hidden"/>
                                      </p:to>
                                    </p:set>
                                  </p:childTnLst>
                                </p:cTn>
                              </p:par>
                              <p:par>
                                <p:cTn id="149" presetID="10" presetClass="entr" presetSubtype="0" fill="hold" nodeType="withEffect">
                                  <p:childTnLst>
                                    <p:set>
                                      <p:cBhvr>
                                        <p:cTn id="150" dur="1" fill="hold">
                                          <p:stCondLst>
                                            <p:cond delay="0"/>
                                          </p:stCondLst>
                                        </p:cTn>
                                        <p:tgtEl>
                                          <p:spTgt spid="346"/>
                                        </p:tgtEl>
                                        <p:attrNameLst>
                                          <p:attrName>style.visibility</p:attrName>
                                        </p:attrNameLst>
                                      </p:cBhvr>
                                      <p:to>
                                        <p:strVal val="visible"/>
                                      </p:to>
                                    </p:set>
                                    <p:animEffect transition="in" filter="fade">
                                      <p:cBhvr>
                                        <p:cTn id="151" dur="500"/>
                                        <p:tgtEl>
                                          <p:spTgt spid="346"/>
                                        </p:tgtEl>
                                      </p:cBhvr>
                                    </p:animEffect>
                                  </p:childTnLst>
                                </p:cTn>
                              </p:par>
                              <p:par>
                                <p:cTn id="152" presetID="10" presetClass="exit" presetSubtype="0" fill="hold" nodeType="withEffect">
                                  <p:childTnLst>
                                    <p:animEffect transition="out" filter="fade">
                                      <p:cBhvr>
                                        <p:cTn id="153" dur="500"/>
                                        <p:tgtEl>
                                          <p:spTgt spid="346"/>
                                        </p:tgtEl>
                                      </p:cBhvr>
                                    </p:animEffect>
                                    <p:set>
                                      <p:cBhvr>
                                        <p:cTn id="154" dur="1" fill="hold">
                                          <p:stCondLst>
                                            <p:cond delay="499"/>
                                          </p:stCondLst>
                                        </p:cTn>
                                        <p:tgtEl>
                                          <p:spTgt spid="346"/>
                                        </p:tgtEl>
                                        <p:attrNameLst>
                                          <p:attrName>style.visibility</p:attrName>
                                        </p:attrNameLst>
                                      </p:cBhvr>
                                      <p:to>
                                        <p:strVal val="hidden"/>
                                      </p:to>
                                    </p:set>
                                  </p:childTnLst>
                                </p:cTn>
                              </p:par>
                              <p:par>
                                <p:cTn id="155" presetID="10" presetClass="entr" presetSubtype="0" fill="hold" nodeType="withEffect">
                                  <p:childTnLst>
                                    <p:set>
                                      <p:cBhvr>
                                        <p:cTn id="156" dur="1" fill="hold">
                                          <p:stCondLst>
                                            <p:cond delay="0"/>
                                          </p:stCondLst>
                                        </p:cTn>
                                        <p:tgtEl>
                                          <p:spTgt spid="346"/>
                                        </p:tgtEl>
                                        <p:attrNameLst>
                                          <p:attrName>style.visibility</p:attrName>
                                        </p:attrNameLst>
                                      </p:cBhvr>
                                      <p:to>
                                        <p:strVal val="visible"/>
                                      </p:to>
                                    </p:set>
                                    <p:animEffect transition="in" filter="fade">
                                      <p:cBhvr>
                                        <p:cTn id="157" dur="500"/>
                                        <p:tgtEl>
                                          <p:spTgt spid="346"/>
                                        </p:tgtEl>
                                      </p:cBhvr>
                                    </p:animEffect>
                                  </p:childTnLst>
                                </p:cTn>
                              </p:par>
                              <p:par>
                                <p:cTn id="158" presetID="10" presetClass="exit" presetSubtype="0" fill="hold" nodeType="withEffect">
                                  <p:childTnLst>
                                    <p:animEffect transition="out" filter="fade">
                                      <p:cBhvr>
                                        <p:cTn id="159" dur="500"/>
                                        <p:tgtEl>
                                          <p:spTgt spid="346"/>
                                        </p:tgtEl>
                                      </p:cBhvr>
                                    </p:animEffect>
                                    <p:set>
                                      <p:cBhvr>
                                        <p:cTn id="160" dur="1" fill="hold">
                                          <p:stCondLst>
                                            <p:cond delay="499"/>
                                          </p:stCondLst>
                                        </p:cTn>
                                        <p:tgtEl>
                                          <p:spTgt spid="346"/>
                                        </p:tgtEl>
                                        <p:attrNameLst>
                                          <p:attrName>style.visibility</p:attrName>
                                        </p:attrNameLst>
                                      </p:cBhvr>
                                      <p:to>
                                        <p:strVal val="hidden"/>
                                      </p:to>
                                    </p:set>
                                  </p:childTnLst>
                                </p:cTn>
                              </p:par>
                              <p:par>
                                <p:cTn id="161" presetID="10" presetClass="entr" presetSubtype="0" fill="hold" nodeType="withEffect">
                                  <p:childTnLst>
                                    <p:set>
                                      <p:cBhvr>
                                        <p:cTn id="162" dur="1" fill="hold">
                                          <p:stCondLst>
                                            <p:cond delay="0"/>
                                          </p:stCondLst>
                                        </p:cTn>
                                        <p:tgtEl>
                                          <p:spTgt spid="346"/>
                                        </p:tgtEl>
                                        <p:attrNameLst>
                                          <p:attrName>style.visibility</p:attrName>
                                        </p:attrNameLst>
                                      </p:cBhvr>
                                      <p:to>
                                        <p:strVal val="visible"/>
                                      </p:to>
                                    </p:set>
                                    <p:animEffect transition="in" filter="fade">
                                      <p:cBhvr>
                                        <p:cTn id="163" dur="500"/>
                                        <p:tgtEl>
                                          <p:spTgt spid="346"/>
                                        </p:tgtEl>
                                      </p:cBhvr>
                                    </p:animEffect>
                                  </p:childTnLst>
                                </p:cTn>
                              </p:par>
                              <p:par>
                                <p:cTn id="164" presetID="10" presetClass="exit" presetSubtype="0" fill="hold" nodeType="withEffect">
                                  <p:childTnLst>
                                    <p:animEffect transition="out" filter="fade">
                                      <p:cBhvr>
                                        <p:cTn id="165" dur="500"/>
                                        <p:tgtEl>
                                          <p:spTgt spid="346"/>
                                        </p:tgtEl>
                                      </p:cBhvr>
                                    </p:animEffect>
                                    <p:set>
                                      <p:cBhvr>
                                        <p:cTn id="166" dur="1" fill="hold">
                                          <p:stCondLst>
                                            <p:cond delay="499"/>
                                          </p:stCondLst>
                                        </p:cTn>
                                        <p:tgtEl>
                                          <p:spTgt spid="346"/>
                                        </p:tgtEl>
                                        <p:attrNameLst>
                                          <p:attrName>style.visibility</p:attrName>
                                        </p:attrNameLst>
                                      </p:cBhvr>
                                      <p:to>
                                        <p:strVal val="hidden"/>
                                      </p:to>
                                    </p:set>
                                  </p:childTnLst>
                                </p:cTn>
                              </p:par>
                              <p:par>
                                <p:cTn id="167" presetID="10" presetClass="entr" presetSubtype="0" fill="hold" nodeType="withEffect">
                                  <p:childTnLst>
                                    <p:set>
                                      <p:cBhvr>
                                        <p:cTn id="168" dur="1" fill="hold">
                                          <p:stCondLst>
                                            <p:cond delay="0"/>
                                          </p:stCondLst>
                                        </p:cTn>
                                        <p:tgtEl>
                                          <p:spTgt spid="346"/>
                                        </p:tgtEl>
                                        <p:attrNameLst>
                                          <p:attrName>style.visibility</p:attrName>
                                        </p:attrNameLst>
                                      </p:cBhvr>
                                      <p:to>
                                        <p:strVal val="visible"/>
                                      </p:to>
                                    </p:set>
                                    <p:animEffect transition="in" filter="fade">
                                      <p:cBhvr>
                                        <p:cTn id="169" dur="500"/>
                                        <p:tgtEl>
                                          <p:spTgt spid="346"/>
                                        </p:tgtEl>
                                      </p:cBhvr>
                                    </p:animEffect>
                                  </p:childTnLst>
                                </p:cTn>
                              </p:par>
                              <p:par>
                                <p:cTn id="170" presetID="10" presetClass="entr" presetSubtype="0" fill="hold" nodeType="withEffect">
                                  <p:childTnLst>
                                    <p:set>
                                      <p:cBhvr>
                                        <p:cTn id="171" dur="1" fill="hold">
                                          <p:stCondLst>
                                            <p:cond delay="0"/>
                                          </p:stCondLst>
                                        </p:cTn>
                                        <p:tgtEl>
                                          <p:spTgt spid="347"/>
                                        </p:tgtEl>
                                        <p:attrNameLst>
                                          <p:attrName>style.visibility</p:attrName>
                                        </p:attrNameLst>
                                      </p:cBhvr>
                                      <p:to>
                                        <p:strVal val="visible"/>
                                      </p:to>
                                    </p:set>
                                    <p:animEffect transition="in" filter="fade">
                                      <p:cBhvr>
                                        <p:cTn id="172" dur="500"/>
                                        <p:tgtEl>
                                          <p:spTgt spid="347"/>
                                        </p:tgtEl>
                                      </p:cBhvr>
                                    </p:animEffect>
                                  </p:childTnLst>
                                </p:cTn>
                              </p:par>
                              <p:par>
                                <p:cTn id="173" presetID="10" presetClass="exit" presetSubtype="0" fill="hold" nodeType="withEffect">
                                  <p:childTnLst>
                                    <p:animEffect transition="out" filter="fade">
                                      <p:cBhvr>
                                        <p:cTn id="174" dur="500"/>
                                        <p:tgtEl>
                                          <p:spTgt spid="347"/>
                                        </p:tgtEl>
                                      </p:cBhvr>
                                    </p:animEffect>
                                    <p:set>
                                      <p:cBhvr>
                                        <p:cTn id="175" dur="1" fill="hold">
                                          <p:stCondLst>
                                            <p:cond delay="499"/>
                                          </p:stCondLst>
                                        </p:cTn>
                                        <p:tgtEl>
                                          <p:spTgt spid="347"/>
                                        </p:tgtEl>
                                        <p:attrNameLst>
                                          <p:attrName>style.visibility</p:attrName>
                                        </p:attrNameLst>
                                      </p:cBhvr>
                                      <p:to>
                                        <p:strVal val="hidden"/>
                                      </p:to>
                                    </p:set>
                                  </p:childTnLst>
                                </p:cTn>
                              </p:par>
                              <p:par>
                                <p:cTn id="176" presetID="10" presetClass="entr" presetSubtype="0" fill="hold" nodeType="withEffect">
                                  <p:childTnLst>
                                    <p:set>
                                      <p:cBhvr>
                                        <p:cTn id="177" dur="1" fill="hold">
                                          <p:stCondLst>
                                            <p:cond delay="0"/>
                                          </p:stCondLst>
                                        </p:cTn>
                                        <p:tgtEl>
                                          <p:spTgt spid="347"/>
                                        </p:tgtEl>
                                        <p:attrNameLst>
                                          <p:attrName>style.visibility</p:attrName>
                                        </p:attrNameLst>
                                      </p:cBhvr>
                                      <p:to>
                                        <p:strVal val="visible"/>
                                      </p:to>
                                    </p:set>
                                    <p:animEffect transition="in" filter="fade">
                                      <p:cBhvr>
                                        <p:cTn id="178" dur="500"/>
                                        <p:tgtEl>
                                          <p:spTgt spid="347"/>
                                        </p:tgtEl>
                                      </p:cBhvr>
                                    </p:animEffect>
                                  </p:childTnLst>
                                </p:cTn>
                              </p:par>
                              <p:par>
                                <p:cTn id="179" presetID="10" presetClass="exit" presetSubtype="0" fill="hold" nodeType="withEffect">
                                  <p:childTnLst>
                                    <p:animEffect transition="out" filter="fade">
                                      <p:cBhvr>
                                        <p:cTn id="180" dur="500"/>
                                        <p:tgtEl>
                                          <p:spTgt spid="347"/>
                                        </p:tgtEl>
                                      </p:cBhvr>
                                    </p:animEffect>
                                    <p:set>
                                      <p:cBhvr>
                                        <p:cTn id="181" dur="1" fill="hold">
                                          <p:stCondLst>
                                            <p:cond delay="499"/>
                                          </p:stCondLst>
                                        </p:cTn>
                                        <p:tgtEl>
                                          <p:spTgt spid="347"/>
                                        </p:tgtEl>
                                        <p:attrNameLst>
                                          <p:attrName>style.visibility</p:attrName>
                                        </p:attrNameLst>
                                      </p:cBhvr>
                                      <p:to>
                                        <p:strVal val="hidden"/>
                                      </p:to>
                                    </p:set>
                                  </p:childTnLst>
                                </p:cTn>
                              </p:par>
                              <p:par>
                                <p:cTn id="182" presetID="10" presetClass="entr" presetSubtype="0" fill="hold" nodeType="withEffect">
                                  <p:childTnLst>
                                    <p:set>
                                      <p:cBhvr>
                                        <p:cTn id="183" dur="1" fill="hold">
                                          <p:stCondLst>
                                            <p:cond delay="0"/>
                                          </p:stCondLst>
                                        </p:cTn>
                                        <p:tgtEl>
                                          <p:spTgt spid="347"/>
                                        </p:tgtEl>
                                        <p:attrNameLst>
                                          <p:attrName>style.visibility</p:attrName>
                                        </p:attrNameLst>
                                      </p:cBhvr>
                                      <p:to>
                                        <p:strVal val="visible"/>
                                      </p:to>
                                    </p:set>
                                    <p:animEffect transition="in" filter="fade">
                                      <p:cBhvr>
                                        <p:cTn id="184" dur="500"/>
                                        <p:tgtEl>
                                          <p:spTgt spid="347"/>
                                        </p:tgtEl>
                                      </p:cBhvr>
                                    </p:animEffect>
                                  </p:childTnLst>
                                </p:cTn>
                              </p:par>
                              <p:par>
                                <p:cTn id="185" presetID="10" presetClass="exit" presetSubtype="0" fill="hold" nodeType="withEffect">
                                  <p:childTnLst>
                                    <p:animEffect transition="out" filter="fade">
                                      <p:cBhvr>
                                        <p:cTn id="186" dur="500"/>
                                        <p:tgtEl>
                                          <p:spTgt spid="347"/>
                                        </p:tgtEl>
                                      </p:cBhvr>
                                    </p:animEffect>
                                    <p:set>
                                      <p:cBhvr>
                                        <p:cTn id="187" dur="1" fill="hold">
                                          <p:stCondLst>
                                            <p:cond delay="499"/>
                                          </p:stCondLst>
                                        </p:cTn>
                                        <p:tgtEl>
                                          <p:spTgt spid="347"/>
                                        </p:tgtEl>
                                        <p:attrNameLst>
                                          <p:attrName>style.visibility</p:attrName>
                                        </p:attrNameLst>
                                      </p:cBhvr>
                                      <p:to>
                                        <p:strVal val="hidden"/>
                                      </p:to>
                                    </p:set>
                                  </p:childTnLst>
                                </p:cTn>
                              </p:par>
                              <p:par>
                                <p:cTn id="188" presetID="10" presetClass="entr" presetSubtype="0" fill="hold" nodeType="withEffect">
                                  <p:childTnLst>
                                    <p:set>
                                      <p:cBhvr>
                                        <p:cTn id="189" dur="1" fill="hold">
                                          <p:stCondLst>
                                            <p:cond delay="0"/>
                                          </p:stCondLst>
                                        </p:cTn>
                                        <p:tgtEl>
                                          <p:spTgt spid="347"/>
                                        </p:tgtEl>
                                        <p:attrNameLst>
                                          <p:attrName>style.visibility</p:attrName>
                                        </p:attrNameLst>
                                      </p:cBhvr>
                                      <p:to>
                                        <p:strVal val="visible"/>
                                      </p:to>
                                    </p:set>
                                    <p:animEffect transition="in" filter="fade">
                                      <p:cBhvr>
                                        <p:cTn id="190" dur="500"/>
                                        <p:tgtEl>
                                          <p:spTgt spid="347"/>
                                        </p:tgtEl>
                                      </p:cBhvr>
                                    </p:animEffect>
                                  </p:childTnLst>
                                </p:cTn>
                              </p:par>
                              <p:par>
                                <p:cTn id="191" presetID="10" presetClass="exit" presetSubtype="0" fill="hold" nodeType="withEffect">
                                  <p:childTnLst>
                                    <p:animEffect transition="out" filter="fade">
                                      <p:cBhvr>
                                        <p:cTn id="192" dur="500"/>
                                        <p:tgtEl>
                                          <p:spTgt spid="347"/>
                                        </p:tgtEl>
                                      </p:cBhvr>
                                    </p:animEffect>
                                    <p:set>
                                      <p:cBhvr>
                                        <p:cTn id="193" dur="1" fill="hold">
                                          <p:stCondLst>
                                            <p:cond delay="499"/>
                                          </p:stCondLst>
                                        </p:cTn>
                                        <p:tgtEl>
                                          <p:spTgt spid="347"/>
                                        </p:tgtEl>
                                        <p:attrNameLst>
                                          <p:attrName>style.visibility</p:attrName>
                                        </p:attrNameLst>
                                      </p:cBhvr>
                                      <p:to>
                                        <p:strVal val="hidden"/>
                                      </p:to>
                                    </p:set>
                                  </p:childTnLst>
                                </p:cTn>
                              </p:par>
                              <p:par>
                                <p:cTn id="194" presetID="10" presetClass="entr" presetSubtype="0" fill="hold" nodeType="withEffect">
                                  <p:childTnLst>
                                    <p:set>
                                      <p:cBhvr>
                                        <p:cTn id="195" dur="1" fill="hold">
                                          <p:stCondLst>
                                            <p:cond delay="0"/>
                                          </p:stCondLst>
                                        </p:cTn>
                                        <p:tgtEl>
                                          <p:spTgt spid="347"/>
                                        </p:tgtEl>
                                        <p:attrNameLst>
                                          <p:attrName>style.visibility</p:attrName>
                                        </p:attrNameLst>
                                      </p:cBhvr>
                                      <p:to>
                                        <p:strVal val="visible"/>
                                      </p:to>
                                    </p:set>
                                    <p:animEffect transition="in" filter="fade">
                                      <p:cBhvr>
                                        <p:cTn id="196" dur="500"/>
                                        <p:tgtEl>
                                          <p:spTgt spid="347"/>
                                        </p:tgtEl>
                                      </p:cBhvr>
                                    </p:animEffect>
                                  </p:childTnLst>
                                </p:cTn>
                              </p:par>
                              <p:par>
                                <p:cTn id="197" presetID="10" presetClass="exit" presetSubtype="0" fill="hold" nodeType="withEffect">
                                  <p:childTnLst>
                                    <p:animEffect transition="out" filter="fade">
                                      <p:cBhvr>
                                        <p:cTn id="198" dur="500"/>
                                        <p:tgtEl>
                                          <p:spTgt spid="347"/>
                                        </p:tgtEl>
                                      </p:cBhvr>
                                    </p:animEffect>
                                    <p:set>
                                      <p:cBhvr>
                                        <p:cTn id="199" dur="1" fill="hold">
                                          <p:stCondLst>
                                            <p:cond delay="499"/>
                                          </p:stCondLst>
                                        </p:cTn>
                                        <p:tgtEl>
                                          <p:spTgt spid="347"/>
                                        </p:tgtEl>
                                        <p:attrNameLst>
                                          <p:attrName>style.visibility</p:attrName>
                                        </p:attrNameLst>
                                      </p:cBhvr>
                                      <p:to>
                                        <p:strVal val="hidden"/>
                                      </p:to>
                                    </p:set>
                                  </p:childTnLst>
                                </p:cTn>
                              </p:par>
                              <p:par>
                                <p:cTn id="200" presetID="10" presetClass="entr" presetSubtype="0" fill="hold" nodeType="withEffect">
                                  <p:childTnLst>
                                    <p:set>
                                      <p:cBhvr>
                                        <p:cTn id="201" dur="1" fill="hold">
                                          <p:stCondLst>
                                            <p:cond delay="0"/>
                                          </p:stCondLst>
                                        </p:cTn>
                                        <p:tgtEl>
                                          <p:spTgt spid="347"/>
                                        </p:tgtEl>
                                        <p:attrNameLst>
                                          <p:attrName>style.visibility</p:attrName>
                                        </p:attrNameLst>
                                      </p:cBhvr>
                                      <p:to>
                                        <p:strVal val="visible"/>
                                      </p:to>
                                    </p:set>
                                    <p:animEffect transition="in" filter="fade">
                                      <p:cBhvr>
                                        <p:cTn id="202" dur="500"/>
                                        <p:tgtEl>
                                          <p:spTgt spid="347"/>
                                        </p:tgtEl>
                                      </p:cBhvr>
                                    </p:animEffect>
                                  </p:childTnLst>
                                </p:cTn>
                              </p:par>
                              <p:par>
                                <p:cTn id="203" presetID="10" presetClass="exit" presetSubtype="0" fill="hold" nodeType="withEffect">
                                  <p:childTnLst>
                                    <p:animEffect transition="out" filter="fade">
                                      <p:cBhvr>
                                        <p:cTn id="204" dur="500"/>
                                        <p:tgtEl>
                                          <p:spTgt spid="347"/>
                                        </p:tgtEl>
                                      </p:cBhvr>
                                    </p:animEffect>
                                    <p:set>
                                      <p:cBhvr>
                                        <p:cTn id="205" dur="1" fill="hold">
                                          <p:stCondLst>
                                            <p:cond delay="499"/>
                                          </p:stCondLst>
                                        </p:cTn>
                                        <p:tgtEl>
                                          <p:spTgt spid="347"/>
                                        </p:tgtEl>
                                        <p:attrNameLst>
                                          <p:attrName>style.visibility</p:attrName>
                                        </p:attrNameLst>
                                      </p:cBhvr>
                                      <p:to>
                                        <p:strVal val="hidden"/>
                                      </p:to>
                                    </p:set>
                                  </p:childTnLst>
                                </p:cTn>
                              </p:par>
                              <p:par>
                                <p:cTn id="206" presetID="10" presetClass="entr" presetSubtype="0" fill="hold" nodeType="withEffect">
                                  <p:childTnLst>
                                    <p:set>
                                      <p:cBhvr>
                                        <p:cTn id="207" dur="1" fill="hold">
                                          <p:stCondLst>
                                            <p:cond delay="0"/>
                                          </p:stCondLst>
                                        </p:cTn>
                                        <p:tgtEl>
                                          <p:spTgt spid="347"/>
                                        </p:tgtEl>
                                        <p:attrNameLst>
                                          <p:attrName>style.visibility</p:attrName>
                                        </p:attrNameLst>
                                      </p:cBhvr>
                                      <p:to>
                                        <p:strVal val="visible"/>
                                      </p:to>
                                    </p:set>
                                    <p:animEffect transition="in" filter="fade">
                                      <p:cBhvr>
                                        <p:cTn id="208" dur="500"/>
                                        <p:tgtEl>
                                          <p:spTgt spid="347"/>
                                        </p:tgtEl>
                                      </p:cBhvr>
                                    </p:animEffect>
                                  </p:childTnLst>
                                </p:cTn>
                              </p:par>
                              <p:par>
                                <p:cTn id="209" presetID="21" presetClass="entr" presetSubtype="1" fill="hold" grpId="0" nodeType="withEffect">
                                  <p:childTnLst>
                                    <p:set>
                                      <p:cBhvr>
                                        <p:cTn id="210" dur="1" fill="hold">
                                          <p:stCondLst>
                                            <p:cond delay="0"/>
                                          </p:stCondLst>
                                        </p:cTn>
                                        <p:tgtEl>
                                          <p:spTgt spid="349"/>
                                        </p:tgtEl>
                                        <p:attrNameLst>
                                          <p:attrName>style.visibility</p:attrName>
                                        </p:attrNameLst>
                                      </p:cBhvr>
                                      <p:to>
                                        <p:strVal val="visible"/>
                                      </p:to>
                                    </p:set>
                                    <p:animEffect transition="in" filter="wheel(1)">
                                      <p:cBhvr>
                                        <p:cTn id="211" dur="2000"/>
                                        <p:tgtEl>
                                          <p:spTgt spid="349"/>
                                        </p:tgtEl>
                                      </p:cBhvr>
                                    </p:animEffect>
                                  </p:childTnLst>
                                </p:cTn>
                              </p:par>
                              <p:par>
                                <p:cTn id="212" presetID="10" presetClass="entr" presetSubtype="0" fill="hold" nodeType="withEffect">
                                  <p:childTnLst>
                                    <p:set>
                                      <p:cBhvr>
                                        <p:cTn id="213" dur="1" fill="hold">
                                          <p:stCondLst>
                                            <p:cond delay="0"/>
                                          </p:stCondLst>
                                        </p:cTn>
                                        <p:tgtEl>
                                          <p:spTgt spid="350"/>
                                        </p:tgtEl>
                                        <p:attrNameLst>
                                          <p:attrName>style.visibility</p:attrName>
                                        </p:attrNameLst>
                                      </p:cBhvr>
                                      <p:to>
                                        <p:strVal val="visible"/>
                                      </p:to>
                                    </p:set>
                                    <p:animEffect transition="in" filter="fade">
                                      <p:cBhvr>
                                        <p:cTn id="214" dur="750"/>
                                        <p:tgtEl>
                                          <p:spTgt spid="350"/>
                                        </p:tgtEl>
                                      </p:cBhvr>
                                    </p:animEffect>
                                  </p:childTnLst>
                                </p:cTn>
                              </p:par>
                              <p:par>
                                <p:cTn id="215" presetID="22" presetClass="entr" presetSubtype="4" fill="hold" nodeType="withEffect">
                                  <p:childTnLst>
                                    <p:set>
                                      <p:cBhvr>
                                        <p:cTn id="216" dur="1" fill="hold">
                                          <p:stCondLst>
                                            <p:cond delay="0"/>
                                          </p:stCondLst>
                                        </p:cTn>
                                        <p:tgtEl>
                                          <p:spTgt spid="378"/>
                                        </p:tgtEl>
                                        <p:attrNameLst>
                                          <p:attrName>style.visibility</p:attrName>
                                        </p:attrNameLst>
                                      </p:cBhvr>
                                      <p:to>
                                        <p:strVal val="visible"/>
                                      </p:to>
                                    </p:set>
                                    <p:animEffect transition="in" filter="wipe(down)">
                                      <p:cBhvr>
                                        <p:cTn id="217" dur="750"/>
                                        <p:tgtEl>
                                          <p:spTgt spid="378"/>
                                        </p:tgtEl>
                                      </p:cBhvr>
                                    </p:animEffect>
                                  </p:childTnLst>
                                </p:cTn>
                              </p:par>
                              <p:par>
                                <p:cTn id="218" presetID="22" presetClass="entr" presetSubtype="4" fill="hold" nodeType="withEffect">
                                  <p:childTnLst>
                                    <p:set>
                                      <p:cBhvr>
                                        <p:cTn id="219" dur="1" fill="hold">
                                          <p:stCondLst>
                                            <p:cond delay="0"/>
                                          </p:stCondLst>
                                        </p:cTn>
                                        <p:tgtEl>
                                          <p:spTgt spid="409"/>
                                        </p:tgtEl>
                                        <p:attrNameLst>
                                          <p:attrName>style.visibility</p:attrName>
                                        </p:attrNameLst>
                                      </p:cBhvr>
                                      <p:to>
                                        <p:strVal val="visible"/>
                                      </p:to>
                                    </p:set>
                                    <p:animEffect transition="in" filter="wipe(down)">
                                      <p:cBhvr>
                                        <p:cTn id="220" dur="750"/>
                                        <p:tgtEl>
                                          <p:spTgt spid="409"/>
                                        </p:tgtEl>
                                      </p:cBhvr>
                                    </p:animEffect>
                                  </p:childTnLst>
                                </p:cTn>
                              </p:par>
                              <p:par>
                                <p:cTn id="221" presetID="22" presetClass="entr" presetSubtype="4" fill="hold" nodeType="withEffect">
                                  <p:childTnLst>
                                    <p:set>
                                      <p:cBhvr>
                                        <p:cTn id="222" dur="1" fill="hold">
                                          <p:stCondLst>
                                            <p:cond delay="0"/>
                                          </p:stCondLst>
                                        </p:cTn>
                                        <p:tgtEl>
                                          <p:spTgt spid="406"/>
                                        </p:tgtEl>
                                        <p:attrNameLst>
                                          <p:attrName>style.visibility</p:attrName>
                                        </p:attrNameLst>
                                      </p:cBhvr>
                                      <p:to>
                                        <p:strVal val="visible"/>
                                      </p:to>
                                    </p:set>
                                    <p:animEffect transition="in" filter="wipe(down)">
                                      <p:cBhvr>
                                        <p:cTn id="223" dur="750"/>
                                        <p:tgtEl>
                                          <p:spTgt spid="406"/>
                                        </p:tgtEl>
                                      </p:cBhvr>
                                    </p:animEffect>
                                  </p:childTnLst>
                                </p:cTn>
                              </p:par>
                              <p:par>
                                <p:cTn id="224" presetID="22" presetClass="entr" presetSubtype="4" fill="hold" nodeType="withEffect">
                                  <p:childTnLst>
                                    <p:set>
                                      <p:cBhvr>
                                        <p:cTn id="225" dur="1" fill="hold">
                                          <p:stCondLst>
                                            <p:cond delay="0"/>
                                          </p:stCondLst>
                                        </p:cTn>
                                        <p:tgtEl>
                                          <p:spTgt spid="410"/>
                                        </p:tgtEl>
                                        <p:attrNameLst>
                                          <p:attrName>style.visibility</p:attrName>
                                        </p:attrNameLst>
                                      </p:cBhvr>
                                      <p:to>
                                        <p:strVal val="visible"/>
                                      </p:to>
                                    </p:set>
                                    <p:animEffect transition="in" filter="wipe(down)">
                                      <p:cBhvr>
                                        <p:cTn id="226" dur="750"/>
                                        <p:tgtEl>
                                          <p:spTgt spid="410"/>
                                        </p:tgtEl>
                                      </p:cBhvr>
                                    </p:animEffect>
                                  </p:childTnLst>
                                </p:cTn>
                              </p:par>
                              <p:par>
                                <p:cTn id="227" presetID="22" presetClass="entr" presetSubtype="4" fill="hold" nodeType="withEffect">
                                  <p:childTnLst>
                                    <p:set>
                                      <p:cBhvr>
                                        <p:cTn id="228" dur="1" fill="hold">
                                          <p:stCondLst>
                                            <p:cond delay="0"/>
                                          </p:stCondLst>
                                        </p:cTn>
                                        <p:tgtEl>
                                          <p:spTgt spid="404"/>
                                        </p:tgtEl>
                                        <p:attrNameLst>
                                          <p:attrName>style.visibility</p:attrName>
                                        </p:attrNameLst>
                                      </p:cBhvr>
                                      <p:to>
                                        <p:strVal val="visible"/>
                                      </p:to>
                                    </p:set>
                                    <p:animEffect transition="in" filter="wipe(down)">
                                      <p:cBhvr>
                                        <p:cTn id="229" dur="750"/>
                                        <p:tgtEl>
                                          <p:spTgt spid="404"/>
                                        </p:tgtEl>
                                      </p:cBhvr>
                                    </p:animEffect>
                                  </p:childTnLst>
                                </p:cTn>
                              </p:par>
                              <p:par>
                                <p:cTn id="230" presetID="22" presetClass="entr" presetSubtype="4" fill="hold" nodeType="withEffect">
                                  <p:childTnLst>
                                    <p:set>
                                      <p:cBhvr>
                                        <p:cTn id="231" dur="1" fill="hold">
                                          <p:stCondLst>
                                            <p:cond delay="0"/>
                                          </p:stCondLst>
                                        </p:cTn>
                                        <p:tgtEl>
                                          <p:spTgt spid="403"/>
                                        </p:tgtEl>
                                        <p:attrNameLst>
                                          <p:attrName>style.visibility</p:attrName>
                                        </p:attrNameLst>
                                      </p:cBhvr>
                                      <p:to>
                                        <p:strVal val="visible"/>
                                      </p:to>
                                    </p:set>
                                    <p:animEffect transition="in" filter="wipe(down)">
                                      <p:cBhvr>
                                        <p:cTn id="232" dur="750"/>
                                        <p:tgtEl>
                                          <p:spTgt spid="403"/>
                                        </p:tgtEl>
                                      </p:cBhvr>
                                    </p:animEffect>
                                  </p:childTnLst>
                                </p:cTn>
                              </p:par>
                              <p:par>
                                <p:cTn id="233" presetID="22" presetClass="entr" presetSubtype="4" fill="hold" nodeType="withEffect">
                                  <p:childTnLst>
                                    <p:set>
                                      <p:cBhvr>
                                        <p:cTn id="234" dur="1" fill="hold">
                                          <p:stCondLst>
                                            <p:cond delay="0"/>
                                          </p:stCondLst>
                                        </p:cTn>
                                        <p:tgtEl>
                                          <p:spTgt spid="401"/>
                                        </p:tgtEl>
                                        <p:attrNameLst>
                                          <p:attrName>style.visibility</p:attrName>
                                        </p:attrNameLst>
                                      </p:cBhvr>
                                      <p:to>
                                        <p:strVal val="visible"/>
                                      </p:to>
                                    </p:set>
                                    <p:animEffect transition="in" filter="wipe(down)">
                                      <p:cBhvr>
                                        <p:cTn id="235" dur="750"/>
                                        <p:tgtEl>
                                          <p:spTgt spid="401"/>
                                        </p:tgtEl>
                                      </p:cBhvr>
                                    </p:animEffect>
                                  </p:childTnLst>
                                </p:cTn>
                              </p:par>
                              <p:par>
                                <p:cTn id="236" presetID="22" presetClass="entr" presetSubtype="4" fill="hold" nodeType="withEffect">
                                  <p:childTnLst>
                                    <p:set>
                                      <p:cBhvr>
                                        <p:cTn id="237" dur="1" fill="hold">
                                          <p:stCondLst>
                                            <p:cond delay="0"/>
                                          </p:stCondLst>
                                        </p:cTn>
                                        <p:tgtEl>
                                          <p:spTgt spid="394"/>
                                        </p:tgtEl>
                                        <p:attrNameLst>
                                          <p:attrName>style.visibility</p:attrName>
                                        </p:attrNameLst>
                                      </p:cBhvr>
                                      <p:to>
                                        <p:strVal val="visible"/>
                                      </p:to>
                                    </p:set>
                                    <p:animEffect transition="in" filter="wipe(down)">
                                      <p:cBhvr>
                                        <p:cTn id="238" dur="750"/>
                                        <p:tgtEl>
                                          <p:spTgt spid="394"/>
                                        </p:tgtEl>
                                      </p:cBhvr>
                                    </p:animEffect>
                                  </p:childTnLst>
                                </p:cTn>
                              </p:par>
                              <p:par>
                                <p:cTn id="239" presetID="22" presetClass="entr" presetSubtype="4" fill="hold" nodeType="withEffect">
                                  <p:childTnLst>
                                    <p:set>
                                      <p:cBhvr>
                                        <p:cTn id="240" dur="1" fill="hold">
                                          <p:stCondLst>
                                            <p:cond delay="0"/>
                                          </p:stCondLst>
                                        </p:cTn>
                                        <p:tgtEl>
                                          <p:spTgt spid="393"/>
                                        </p:tgtEl>
                                        <p:attrNameLst>
                                          <p:attrName>style.visibility</p:attrName>
                                        </p:attrNameLst>
                                      </p:cBhvr>
                                      <p:to>
                                        <p:strVal val="visible"/>
                                      </p:to>
                                    </p:set>
                                    <p:animEffect transition="in" filter="wipe(down)">
                                      <p:cBhvr>
                                        <p:cTn id="241" dur="750"/>
                                        <p:tgtEl>
                                          <p:spTgt spid="393"/>
                                        </p:tgtEl>
                                      </p:cBhvr>
                                    </p:animEffect>
                                  </p:childTnLst>
                                </p:cTn>
                              </p:par>
                              <p:par>
                                <p:cTn id="242" presetID="22" presetClass="entr" presetSubtype="4" fill="hold" nodeType="withEffect">
                                  <p:childTnLst>
                                    <p:set>
                                      <p:cBhvr>
                                        <p:cTn id="243" dur="1" fill="hold">
                                          <p:stCondLst>
                                            <p:cond delay="0"/>
                                          </p:stCondLst>
                                        </p:cTn>
                                        <p:tgtEl>
                                          <p:spTgt spid="392"/>
                                        </p:tgtEl>
                                        <p:attrNameLst>
                                          <p:attrName>style.visibility</p:attrName>
                                        </p:attrNameLst>
                                      </p:cBhvr>
                                      <p:to>
                                        <p:strVal val="visible"/>
                                      </p:to>
                                    </p:set>
                                    <p:animEffect transition="in" filter="wipe(down)">
                                      <p:cBhvr>
                                        <p:cTn id="244" dur="750"/>
                                        <p:tgtEl>
                                          <p:spTgt spid="392"/>
                                        </p:tgtEl>
                                      </p:cBhvr>
                                    </p:animEffect>
                                  </p:childTnLst>
                                </p:cTn>
                              </p:par>
                              <p:par>
                                <p:cTn id="245" presetID="22" presetClass="entr" presetSubtype="4" fill="hold" nodeType="withEffect">
                                  <p:childTnLst>
                                    <p:set>
                                      <p:cBhvr>
                                        <p:cTn id="246" dur="1" fill="hold">
                                          <p:stCondLst>
                                            <p:cond delay="0"/>
                                          </p:stCondLst>
                                        </p:cTn>
                                        <p:tgtEl>
                                          <p:spTgt spid="389"/>
                                        </p:tgtEl>
                                        <p:attrNameLst>
                                          <p:attrName>style.visibility</p:attrName>
                                        </p:attrNameLst>
                                      </p:cBhvr>
                                      <p:to>
                                        <p:strVal val="visible"/>
                                      </p:to>
                                    </p:set>
                                    <p:animEffect transition="in" filter="wipe(down)">
                                      <p:cBhvr>
                                        <p:cTn id="247" dur="750"/>
                                        <p:tgtEl>
                                          <p:spTgt spid="389"/>
                                        </p:tgtEl>
                                      </p:cBhvr>
                                    </p:animEffect>
                                  </p:childTnLst>
                                </p:cTn>
                              </p:par>
                              <p:par>
                                <p:cTn id="248" presetID="22" presetClass="entr" presetSubtype="4" fill="hold" nodeType="withEffect">
                                  <p:childTnLst>
                                    <p:set>
                                      <p:cBhvr>
                                        <p:cTn id="249" dur="1" fill="hold">
                                          <p:stCondLst>
                                            <p:cond delay="0"/>
                                          </p:stCondLst>
                                        </p:cTn>
                                        <p:tgtEl>
                                          <p:spTgt spid="395"/>
                                        </p:tgtEl>
                                        <p:attrNameLst>
                                          <p:attrName>style.visibility</p:attrName>
                                        </p:attrNameLst>
                                      </p:cBhvr>
                                      <p:to>
                                        <p:strVal val="visible"/>
                                      </p:to>
                                    </p:set>
                                    <p:animEffect transition="in" filter="wipe(down)">
                                      <p:cBhvr>
                                        <p:cTn id="250" dur="750"/>
                                        <p:tgtEl>
                                          <p:spTgt spid="395"/>
                                        </p:tgtEl>
                                      </p:cBhvr>
                                    </p:animEffect>
                                  </p:childTnLst>
                                </p:cTn>
                              </p:par>
                              <p:par>
                                <p:cTn id="251" presetID="22" presetClass="entr" presetSubtype="4" fill="hold" nodeType="withEffect">
                                  <p:childTnLst>
                                    <p:set>
                                      <p:cBhvr>
                                        <p:cTn id="252" dur="1" fill="hold">
                                          <p:stCondLst>
                                            <p:cond delay="0"/>
                                          </p:stCondLst>
                                        </p:cTn>
                                        <p:tgtEl>
                                          <p:spTgt spid="396"/>
                                        </p:tgtEl>
                                        <p:attrNameLst>
                                          <p:attrName>style.visibility</p:attrName>
                                        </p:attrNameLst>
                                      </p:cBhvr>
                                      <p:to>
                                        <p:strVal val="visible"/>
                                      </p:to>
                                    </p:set>
                                    <p:animEffect transition="in" filter="wipe(down)">
                                      <p:cBhvr>
                                        <p:cTn id="253" dur="750"/>
                                        <p:tgtEl>
                                          <p:spTgt spid="396"/>
                                        </p:tgtEl>
                                      </p:cBhvr>
                                    </p:animEffect>
                                  </p:childTnLst>
                                </p:cTn>
                              </p:par>
                              <p:par>
                                <p:cTn id="254" presetID="22" presetClass="entr" presetSubtype="4" fill="hold" nodeType="withEffect">
                                  <p:childTnLst>
                                    <p:set>
                                      <p:cBhvr>
                                        <p:cTn id="255" dur="1" fill="hold">
                                          <p:stCondLst>
                                            <p:cond delay="0"/>
                                          </p:stCondLst>
                                        </p:cTn>
                                        <p:tgtEl>
                                          <p:spTgt spid="398"/>
                                        </p:tgtEl>
                                        <p:attrNameLst>
                                          <p:attrName>style.visibility</p:attrName>
                                        </p:attrNameLst>
                                      </p:cBhvr>
                                      <p:to>
                                        <p:strVal val="visible"/>
                                      </p:to>
                                    </p:set>
                                    <p:animEffect transition="in" filter="wipe(down)">
                                      <p:cBhvr>
                                        <p:cTn id="256" dur="750"/>
                                        <p:tgtEl>
                                          <p:spTgt spid="398"/>
                                        </p:tgtEl>
                                      </p:cBhvr>
                                    </p:animEffect>
                                  </p:childTnLst>
                                </p:cTn>
                              </p:par>
                              <p:par>
                                <p:cTn id="257" presetID="22" presetClass="entr" presetSubtype="4" fill="hold" nodeType="withEffect">
                                  <p:childTnLst>
                                    <p:set>
                                      <p:cBhvr>
                                        <p:cTn id="258" dur="1" fill="hold">
                                          <p:stCondLst>
                                            <p:cond delay="0"/>
                                          </p:stCondLst>
                                        </p:cTn>
                                        <p:tgtEl>
                                          <p:spTgt spid="399"/>
                                        </p:tgtEl>
                                        <p:attrNameLst>
                                          <p:attrName>style.visibility</p:attrName>
                                        </p:attrNameLst>
                                      </p:cBhvr>
                                      <p:to>
                                        <p:strVal val="visible"/>
                                      </p:to>
                                    </p:set>
                                    <p:animEffect transition="in" filter="wipe(down)">
                                      <p:cBhvr>
                                        <p:cTn id="259" dur="750"/>
                                        <p:tgtEl>
                                          <p:spTgt spid="399"/>
                                        </p:tgtEl>
                                      </p:cBhvr>
                                    </p:animEffect>
                                  </p:childTnLst>
                                </p:cTn>
                              </p:par>
                              <p:par>
                                <p:cTn id="260" presetID="22" presetClass="entr" presetSubtype="4" fill="hold" nodeType="withEffect">
                                  <p:childTnLst>
                                    <p:set>
                                      <p:cBhvr>
                                        <p:cTn id="261" dur="1" fill="hold">
                                          <p:stCondLst>
                                            <p:cond delay="0"/>
                                          </p:stCondLst>
                                        </p:cTn>
                                        <p:tgtEl>
                                          <p:spTgt spid="397"/>
                                        </p:tgtEl>
                                        <p:attrNameLst>
                                          <p:attrName>style.visibility</p:attrName>
                                        </p:attrNameLst>
                                      </p:cBhvr>
                                      <p:to>
                                        <p:strVal val="visible"/>
                                      </p:to>
                                    </p:set>
                                    <p:animEffect transition="in" filter="wipe(down)">
                                      <p:cBhvr>
                                        <p:cTn id="262" dur="750"/>
                                        <p:tgtEl>
                                          <p:spTgt spid="397"/>
                                        </p:tgtEl>
                                      </p:cBhvr>
                                    </p:animEffect>
                                  </p:childTnLst>
                                </p:cTn>
                              </p:par>
                              <p:par>
                                <p:cTn id="263" presetID="22" presetClass="entr" presetSubtype="4" fill="hold" nodeType="withEffect">
                                  <p:childTnLst>
                                    <p:set>
                                      <p:cBhvr>
                                        <p:cTn id="264" dur="1" fill="hold">
                                          <p:stCondLst>
                                            <p:cond delay="0"/>
                                          </p:stCondLst>
                                        </p:cTn>
                                        <p:tgtEl>
                                          <p:spTgt spid="407"/>
                                        </p:tgtEl>
                                        <p:attrNameLst>
                                          <p:attrName>style.visibility</p:attrName>
                                        </p:attrNameLst>
                                      </p:cBhvr>
                                      <p:to>
                                        <p:strVal val="visible"/>
                                      </p:to>
                                    </p:set>
                                    <p:animEffect transition="in" filter="wipe(down)">
                                      <p:cBhvr>
                                        <p:cTn id="265" dur="750"/>
                                        <p:tgtEl>
                                          <p:spTgt spid="407"/>
                                        </p:tgtEl>
                                      </p:cBhvr>
                                    </p:animEffect>
                                  </p:childTnLst>
                                </p:cTn>
                              </p:par>
                              <p:par>
                                <p:cTn id="266" presetID="22" presetClass="entr" presetSubtype="4" fill="hold" nodeType="withEffect">
                                  <p:childTnLst>
                                    <p:set>
                                      <p:cBhvr>
                                        <p:cTn id="267" dur="1" fill="hold">
                                          <p:stCondLst>
                                            <p:cond delay="0"/>
                                          </p:stCondLst>
                                        </p:cTn>
                                        <p:tgtEl>
                                          <p:spTgt spid="408"/>
                                        </p:tgtEl>
                                        <p:attrNameLst>
                                          <p:attrName>style.visibility</p:attrName>
                                        </p:attrNameLst>
                                      </p:cBhvr>
                                      <p:to>
                                        <p:strVal val="visible"/>
                                      </p:to>
                                    </p:set>
                                    <p:animEffect transition="in" filter="wipe(down)">
                                      <p:cBhvr>
                                        <p:cTn id="268" dur="750"/>
                                        <p:tgtEl>
                                          <p:spTgt spid="408"/>
                                        </p:tgtEl>
                                      </p:cBhvr>
                                    </p:animEffect>
                                  </p:childTnLst>
                                </p:cTn>
                              </p:par>
                              <p:par>
                                <p:cTn id="269" presetID="22" presetClass="entr" presetSubtype="4" fill="hold" nodeType="withEffect">
                                  <p:childTnLst>
                                    <p:set>
                                      <p:cBhvr>
                                        <p:cTn id="270" dur="1" fill="hold">
                                          <p:stCondLst>
                                            <p:cond delay="0"/>
                                          </p:stCondLst>
                                        </p:cTn>
                                        <p:tgtEl>
                                          <p:spTgt spid="382"/>
                                        </p:tgtEl>
                                        <p:attrNameLst>
                                          <p:attrName>style.visibility</p:attrName>
                                        </p:attrNameLst>
                                      </p:cBhvr>
                                      <p:to>
                                        <p:strVal val="visible"/>
                                      </p:to>
                                    </p:set>
                                    <p:animEffect transition="in" filter="wipe(down)">
                                      <p:cBhvr>
                                        <p:cTn id="271" dur="750"/>
                                        <p:tgtEl>
                                          <p:spTgt spid="382"/>
                                        </p:tgtEl>
                                      </p:cBhvr>
                                    </p:animEffect>
                                  </p:childTnLst>
                                </p:cTn>
                              </p:par>
                              <p:par>
                                <p:cTn id="272" presetID="22" presetClass="entr" presetSubtype="4" fill="hold" nodeType="withEffect">
                                  <p:childTnLst>
                                    <p:set>
                                      <p:cBhvr>
                                        <p:cTn id="273" dur="1" fill="hold">
                                          <p:stCondLst>
                                            <p:cond delay="0"/>
                                          </p:stCondLst>
                                        </p:cTn>
                                        <p:tgtEl>
                                          <p:spTgt spid="379"/>
                                        </p:tgtEl>
                                        <p:attrNameLst>
                                          <p:attrName>style.visibility</p:attrName>
                                        </p:attrNameLst>
                                      </p:cBhvr>
                                      <p:to>
                                        <p:strVal val="visible"/>
                                      </p:to>
                                    </p:set>
                                    <p:animEffect transition="in" filter="wipe(down)">
                                      <p:cBhvr>
                                        <p:cTn id="274" dur="750"/>
                                        <p:tgtEl>
                                          <p:spTgt spid="379"/>
                                        </p:tgtEl>
                                      </p:cBhvr>
                                    </p:animEffect>
                                  </p:childTnLst>
                                </p:cTn>
                              </p:par>
                              <p:par>
                                <p:cTn id="275" presetID="22" presetClass="entr" presetSubtype="4" fill="hold" nodeType="withEffect">
                                  <p:childTnLst>
                                    <p:set>
                                      <p:cBhvr>
                                        <p:cTn id="276" dur="1" fill="hold">
                                          <p:stCondLst>
                                            <p:cond delay="0"/>
                                          </p:stCondLst>
                                        </p:cTn>
                                        <p:tgtEl>
                                          <p:spTgt spid="400"/>
                                        </p:tgtEl>
                                        <p:attrNameLst>
                                          <p:attrName>style.visibility</p:attrName>
                                        </p:attrNameLst>
                                      </p:cBhvr>
                                      <p:to>
                                        <p:strVal val="visible"/>
                                      </p:to>
                                    </p:set>
                                    <p:animEffect transition="in" filter="wipe(down)">
                                      <p:cBhvr>
                                        <p:cTn id="277" dur="750"/>
                                        <p:tgtEl>
                                          <p:spTgt spid="400"/>
                                        </p:tgtEl>
                                      </p:cBhvr>
                                    </p:animEffect>
                                  </p:childTnLst>
                                </p:cTn>
                              </p:par>
                              <p:par>
                                <p:cTn id="278" presetID="22" presetClass="entr" presetSubtype="4" fill="hold" nodeType="withEffect">
                                  <p:childTnLst>
                                    <p:set>
                                      <p:cBhvr>
                                        <p:cTn id="279" dur="1" fill="hold">
                                          <p:stCondLst>
                                            <p:cond delay="0"/>
                                          </p:stCondLst>
                                        </p:cTn>
                                        <p:tgtEl>
                                          <p:spTgt spid="377"/>
                                        </p:tgtEl>
                                        <p:attrNameLst>
                                          <p:attrName>style.visibility</p:attrName>
                                        </p:attrNameLst>
                                      </p:cBhvr>
                                      <p:to>
                                        <p:strVal val="visible"/>
                                      </p:to>
                                    </p:set>
                                    <p:animEffect transition="in" filter="wipe(down)">
                                      <p:cBhvr>
                                        <p:cTn id="280" dur="750"/>
                                        <p:tgtEl>
                                          <p:spTgt spid="377"/>
                                        </p:tgtEl>
                                      </p:cBhvr>
                                    </p:animEffect>
                                  </p:childTnLst>
                                </p:cTn>
                              </p:par>
                              <p:par>
                                <p:cTn id="281" presetID="22" presetClass="entr" presetSubtype="4" fill="hold" nodeType="withEffect">
                                  <p:childTnLst>
                                    <p:set>
                                      <p:cBhvr>
                                        <p:cTn id="282" dur="1" fill="hold">
                                          <p:stCondLst>
                                            <p:cond delay="0"/>
                                          </p:stCondLst>
                                        </p:cTn>
                                        <p:tgtEl>
                                          <p:spTgt spid="386"/>
                                        </p:tgtEl>
                                        <p:attrNameLst>
                                          <p:attrName>style.visibility</p:attrName>
                                        </p:attrNameLst>
                                      </p:cBhvr>
                                      <p:to>
                                        <p:strVal val="visible"/>
                                      </p:to>
                                    </p:set>
                                    <p:animEffect transition="in" filter="wipe(down)">
                                      <p:cBhvr>
                                        <p:cTn id="283" dur="750"/>
                                        <p:tgtEl>
                                          <p:spTgt spid="386"/>
                                        </p:tgtEl>
                                      </p:cBhvr>
                                    </p:animEffect>
                                  </p:childTnLst>
                                </p:cTn>
                              </p:par>
                              <p:par>
                                <p:cTn id="284" presetID="22" presetClass="entr" presetSubtype="4" fill="hold" nodeType="withEffect">
                                  <p:childTnLst>
                                    <p:set>
                                      <p:cBhvr>
                                        <p:cTn id="285" dur="1" fill="hold">
                                          <p:stCondLst>
                                            <p:cond delay="0"/>
                                          </p:stCondLst>
                                        </p:cTn>
                                        <p:tgtEl>
                                          <p:spTgt spid="380"/>
                                        </p:tgtEl>
                                        <p:attrNameLst>
                                          <p:attrName>style.visibility</p:attrName>
                                        </p:attrNameLst>
                                      </p:cBhvr>
                                      <p:to>
                                        <p:strVal val="visible"/>
                                      </p:to>
                                    </p:set>
                                    <p:animEffect transition="in" filter="wipe(down)">
                                      <p:cBhvr>
                                        <p:cTn id="286" dur="750"/>
                                        <p:tgtEl>
                                          <p:spTgt spid="380"/>
                                        </p:tgtEl>
                                      </p:cBhvr>
                                    </p:animEffect>
                                  </p:childTnLst>
                                </p:cTn>
                              </p:par>
                              <p:par>
                                <p:cTn id="287" presetID="22" presetClass="entr" presetSubtype="4" fill="hold" nodeType="withEffect">
                                  <p:childTnLst>
                                    <p:set>
                                      <p:cBhvr>
                                        <p:cTn id="288" dur="1" fill="hold">
                                          <p:stCondLst>
                                            <p:cond delay="0"/>
                                          </p:stCondLst>
                                        </p:cTn>
                                        <p:tgtEl>
                                          <p:spTgt spid="381"/>
                                        </p:tgtEl>
                                        <p:attrNameLst>
                                          <p:attrName>style.visibility</p:attrName>
                                        </p:attrNameLst>
                                      </p:cBhvr>
                                      <p:to>
                                        <p:strVal val="visible"/>
                                      </p:to>
                                    </p:set>
                                    <p:animEffect transition="in" filter="wipe(down)">
                                      <p:cBhvr>
                                        <p:cTn id="289" dur="750"/>
                                        <p:tgtEl>
                                          <p:spTgt spid="381"/>
                                        </p:tgtEl>
                                      </p:cBhvr>
                                    </p:animEffect>
                                  </p:childTnLst>
                                </p:cTn>
                              </p:par>
                              <p:par>
                                <p:cTn id="290" presetID="22" presetClass="entr" presetSubtype="4" fill="hold" nodeType="withEffect">
                                  <p:childTnLst>
                                    <p:set>
                                      <p:cBhvr>
                                        <p:cTn id="291" dur="1" fill="hold">
                                          <p:stCondLst>
                                            <p:cond delay="0"/>
                                          </p:stCondLst>
                                        </p:cTn>
                                        <p:tgtEl>
                                          <p:spTgt spid="387"/>
                                        </p:tgtEl>
                                        <p:attrNameLst>
                                          <p:attrName>style.visibility</p:attrName>
                                        </p:attrNameLst>
                                      </p:cBhvr>
                                      <p:to>
                                        <p:strVal val="visible"/>
                                      </p:to>
                                    </p:set>
                                    <p:animEffect transition="in" filter="wipe(down)">
                                      <p:cBhvr>
                                        <p:cTn id="292" dur="750"/>
                                        <p:tgtEl>
                                          <p:spTgt spid="387"/>
                                        </p:tgtEl>
                                      </p:cBhvr>
                                    </p:animEffect>
                                  </p:childTnLst>
                                </p:cTn>
                              </p:par>
                              <p:par>
                                <p:cTn id="293" presetID="22" presetClass="entr" presetSubtype="4" fill="hold" nodeType="withEffect">
                                  <p:childTnLst>
                                    <p:set>
                                      <p:cBhvr>
                                        <p:cTn id="294" dur="1" fill="hold">
                                          <p:stCondLst>
                                            <p:cond delay="0"/>
                                          </p:stCondLst>
                                        </p:cTn>
                                        <p:tgtEl>
                                          <p:spTgt spid="385"/>
                                        </p:tgtEl>
                                        <p:attrNameLst>
                                          <p:attrName>style.visibility</p:attrName>
                                        </p:attrNameLst>
                                      </p:cBhvr>
                                      <p:to>
                                        <p:strVal val="visible"/>
                                      </p:to>
                                    </p:set>
                                    <p:animEffect transition="in" filter="wipe(down)">
                                      <p:cBhvr>
                                        <p:cTn id="295" dur="750"/>
                                        <p:tgtEl>
                                          <p:spTgt spid="385"/>
                                        </p:tgtEl>
                                      </p:cBhvr>
                                    </p:animEffect>
                                  </p:childTnLst>
                                </p:cTn>
                              </p:par>
                              <p:par>
                                <p:cTn id="296" presetID="22" presetClass="entr" presetSubtype="4" fill="hold" nodeType="withEffect">
                                  <p:childTnLst>
                                    <p:set>
                                      <p:cBhvr>
                                        <p:cTn id="297" dur="1" fill="hold">
                                          <p:stCondLst>
                                            <p:cond delay="0"/>
                                          </p:stCondLst>
                                        </p:cTn>
                                        <p:tgtEl>
                                          <p:spTgt spid="384"/>
                                        </p:tgtEl>
                                        <p:attrNameLst>
                                          <p:attrName>style.visibility</p:attrName>
                                        </p:attrNameLst>
                                      </p:cBhvr>
                                      <p:to>
                                        <p:strVal val="visible"/>
                                      </p:to>
                                    </p:set>
                                    <p:animEffect transition="in" filter="wipe(down)">
                                      <p:cBhvr>
                                        <p:cTn id="298" dur="750"/>
                                        <p:tgtEl>
                                          <p:spTgt spid="384"/>
                                        </p:tgtEl>
                                      </p:cBhvr>
                                    </p:animEffect>
                                  </p:childTnLst>
                                </p:cTn>
                              </p:par>
                              <p:par>
                                <p:cTn id="299" presetID="22" presetClass="entr" presetSubtype="4" fill="hold" nodeType="withEffect">
                                  <p:childTnLst>
                                    <p:set>
                                      <p:cBhvr>
                                        <p:cTn id="300" dur="1" fill="hold">
                                          <p:stCondLst>
                                            <p:cond delay="0"/>
                                          </p:stCondLst>
                                        </p:cTn>
                                        <p:tgtEl>
                                          <p:spTgt spid="375"/>
                                        </p:tgtEl>
                                        <p:attrNameLst>
                                          <p:attrName>style.visibility</p:attrName>
                                        </p:attrNameLst>
                                      </p:cBhvr>
                                      <p:to>
                                        <p:strVal val="visible"/>
                                      </p:to>
                                    </p:set>
                                    <p:animEffect transition="in" filter="wipe(down)">
                                      <p:cBhvr>
                                        <p:cTn id="301" dur="750"/>
                                        <p:tgtEl>
                                          <p:spTgt spid="375"/>
                                        </p:tgtEl>
                                      </p:cBhvr>
                                    </p:animEffect>
                                  </p:childTnLst>
                                </p:cTn>
                              </p:par>
                              <p:par>
                                <p:cTn id="302" presetID="22" presetClass="entr" presetSubtype="4" fill="hold" nodeType="withEffect">
                                  <p:childTnLst>
                                    <p:set>
                                      <p:cBhvr>
                                        <p:cTn id="303" dur="1" fill="hold">
                                          <p:stCondLst>
                                            <p:cond delay="0"/>
                                          </p:stCondLst>
                                        </p:cTn>
                                        <p:tgtEl>
                                          <p:spTgt spid="376"/>
                                        </p:tgtEl>
                                        <p:attrNameLst>
                                          <p:attrName>style.visibility</p:attrName>
                                        </p:attrNameLst>
                                      </p:cBhvr>
                                      <p:to>
                                        <p:strVal val="visible"/>
                                      </p:to>
                                    </p:set>
                                    <p:animEffect transition="in" filter="wipe(down)">
                                      <p:cBhvr>
                                        <p:cTn id="304" dur="750"/>
                                        <p:tgtEl>
                                          <p:spTgt spid="376"/>
                                        </p:tgtEl>
                                      </p:cBhvr>
                                    </p:animEffect>
                                  </p:childTnLst>
                                </p:cTn>
                              </p:par>
                              <p:par>
                                <p:cTn id="305" presetID="22" presetClass="entr" presetSubtype="4" fill="hold" nodeType="withEffect">
                                  <p:childTnLst>
                                    <p:set>
                                      <p:cBhvr>
                                        <p:cTn id="306" dur="1" fill="hold">
                                          <p:stCondLst>
                                            <p:cond delay="0"/>
                                          </p:stCondLst>
                                        </p:cTn>
                                        <p:tgtEl>
                                          <p:spTgt spid="390"/>
                                        </p:tgtEl>
                                        <p:attrNameLst>
                                          <p:attrName>style.visibility</p:attrName>
                                        </p:attrNameLst>
                                      </p:cBhvr>
                                      <p:to>
                                        <p:strVal val="visible"/>
                                      </p:to>
                                    </p:set>
                                    <p:animEffect transition="in" filter="wipe(down)">
                                      <p:cBhvr>
                                        <p:cTn id="307" dur="750"/>
                                        <p:tgtEl>
                                          <p:spTgt spid="390"/>
                                        </p:tgtEl>
                                      </p:cBhvr>
                                    </p:animEffect>
                                  </p:childTnLst>
                                </p:cTn>
                              </p:par>
                              <p:par>
                                <p:cTn id="308" presetID="22" presetClass="entr" presetSubtype="4" fill="hold" nodeType="withEffect">
                                  <p:childTnLst>
                                    <p:set>
                                      <p:cBhvr>
                                        <p:cTn id="309" dur="1" fill="hold">
                                          <p:stCondLst>
                                            <p:cond delay="0"/>
                                          </p:stCondLst>
                                        </p:cTn>
                                        <p:tgtEl>
                                          <p:spTgt spid="383"/>
                                        </p:tgtEl>
                                        <p:attrNameLst>
                                          <p:attrName>style.visibility</p:attrName>
                                        </p:attrNameLst>
                                      </p:cBhvr>
                                      <p:to>
                                        <p:strVal val="visible"/>
                                      </p:to>
                                    </p:set>
                                    <p:animEffect transition="in" filter="wipe(down)">
                                      <p:cBhvr>
                                        <p:cTn id="310" dur="750"/>
                                        <p:tgtEl>
                                          <p:spTgt spid="383"/>
                                        </p:tgtEl>
                                      </p:cBhvr>
                                    </p:animEffect>
                                  </p:childTnLst>
                                </p:cTn>
                              </p:par>
                              <p:par>
                                <p:cTn id="311" presetID="22" presetClass="entr" presetSubtype="4" fill="hold" nodeType="withEffect">
                                  <p:childTnLst>
                                    <p:set>
                                      <p:cBhvr>
                                        <p:cTn id="312" dur="1" fill="hold">
                                          <p:stCondLst>
                                            <p:cond delay="0"/>
                                          </p:stCondLst>
                                        </p:cTn>
                                        <p:tgtEl>
                                          <p:spTgt spid="405"/>
                                        </p:tgtEl>
                                        <p:attrNameLst>
                                          <p:attrName>style.visibility</p:attrName>
                                        </p:attrNameLst>
                                      </p:cBhvr>
                                      <p:to>
                                        <p:strVal val="visible"/>
                                      </p:to>
                                    </p:set>
                                    <p:animEffect transition="in" filter="wipe(down)">
                                      <p:cBhvr>
                                        <p:cTn id="313" dur="750"/>
                                        <p:tgtEl>
                                          <p:spTgt spid="405"/>
                                        </p:tgtEl>
                                      </p:cBhvr>
                                    </p:animEffect>
                                  </p:childTnLst>
                                </p:cTn>
                              </p:par>
                              <p:par>
                                <p:cTn id="314" presetID="22" presetClass="entr" presetSubtype="4" fill="hold" nodeType="withEffect">
                                  <p:childTnLst>
                                    <p:set>
                                      <p:cBhvr>
                                        <p:cTn id="315" dur="1" fill="hold">
                                          <p:stCondLst>
                                            <p:cond delay="0"/>
                                          </p:stCondLst>
                                        </p:cTn>
                                        <p:tgtEl>
                                          <p:spTgt spid="391"/>
                                        </p:tgtEl>
                                        <p:attrNameLst>
                                          <p:attrName>style.visibility</p:attrName>
                                        </p:attrNameLst>
                                      </p:cBhvr>
                                      <p:to>
                                        <p:strVal val="visible"/>
                                      </p:to>
                                    </p:set>
                                    <p:animEffect transition="in" filter="wipe(down)">
                                      <p:cBhvr>
                                        <p:cTn id="316" dur="750"/>
                                        <p:tgtEl>
                                          <p:spTgt spid="391"/>
                                        </p:tgtEl>
                                      </p:cBhvr>
                                    </p:animEffect>
                                  </p:childTnLst>
                                </p:cTn>
                              </p:par>
                              <p:par>
                                <p:cTn id="317" presetID="22" presetClass="entr" presetSubtype="4" fill="hold" nodeType="withEffect">
                                  <p:childTnLst>
                                    <p:set>
                                      <p:cBhvr>
                                        <p:cTn id="318" dur="1" fill="hold">
                                          <p:stCondLst>
                                            <p:cond delay="0"/>
                                          </p:stCondLst>
                                        </p:cTn>
                                        <p:tgtEl>
                                          <p:spTgt spid="388"/>
                                        </p:tgtEl>
                                        <p:attrNameLst>
                                          <p:attrName>style.visibility</p:attrName>
                                        </p:attrNameLst>
                                      </p:cBhvr>
                                      <p:to>
                                        <p:strVal val="visible"/>
                                      </p:to>
                                    </p:set>
                                    <p:animEffect transition="in" filter="wipe(down)">
                                      <p:cBhvr>
                                        <p:cTn id="319" dur="750"/>
                                        <p:tgtEl>
                                          <p:spTgt spid="388"/>
                                        </p:tgtEl>
                                      </p:cBhvr>
                                    </p:animEffect>
                                  </p:childTnLst>
                                </p:cTn>
                              </p:par>
                              <p:par>
                                <p:cTn id="320" presetID="22" presetClass="entr" presetSubtype="4" fill="hold" nodeType="withEffect">
                                  <p:childTnLst>
                                    <p:set>
                                      <p:cBhvr>
                                        <p:cTn id="321" dur="1" fill="hold">
                                          <p:stCondLst>
                                            <p:cond delay="0"/>
                                          </p:stCondLst>
                                        </p:cTn>
                                        <p:tgtEl>
                                          <p:spTgt spid="402"/>
                                        </p:tgtEl>
                                        <p:attrNameLst>
                                          <p:attrName>style.visibility</p:attrName>
                                        </p:attrNameLst>
                                      </p:cBhvr>
                                      <p:to>
                                        <p:strVal val="visible"/>
                                      </p:to>
                                    </p:set>
                                    <p:animEffect transition="in" filter="wipe(down)">
                                      <p:cBhvr>
                                        <p:cTn id="322" dur="750"/>
                                        <p:tgtEl>
                                          <p:spTgt spid="402"/>
                                        </p:tgtEl>
                                      </p:cBhvr>
                                    </p:animEffect>
                                  </p:childTnLst>
                                </p:cTn>
                              </p:par>
                              <p:par>
                                <p:cTn id="323" presetID="1" presetClass="exit" presetSubtype="0" fill="hold" grpId="1" nodeType="withEffect">
                                  <p:childTnLst>
                                    <p:set>
                                      <p:cBhvr>
                                        <p:cTn id="324" dur="1" fill="hold">
                                          <p:stCondLst>
                                            <p:cond delay="0"/>
                                          </p:stCondLst>
                                        </p:cTn>
                                        <p:tgtEl>
                                          <p:spTgt spid="349"/>
                                        </p:tgtEl>
                                        <p:attrNameLst>
                                          <p:attrName>style.visibility</p:attrName>
                                        </p:attrNameLst>
                                      </p:cBhvr>
                                      <p:to>
                                        <p:strVal val="hidden"/>
                                      </p:to>
                                    </p:set>
                                  </p:childTnLst>
                                </p:cTn>
                              </p:par>
                              <p:par>
                                <p:cTn id="325" presetID="1" presetClass="exit" presetSubtype="0" fill="hold" nodeType="withEffect">
                                  <p:childTnLst>
                                    <p:set>
                                      <p:cBhvr>
                                        <p:cTn id="326" dur="1" fill="hold">
                                          <p:stCondLst>
                                            <p:cond delay="0"/>
                                          </p:stCondLst>
                                        </p:cTn>
                                        <p:tgtEl>
                                          <p:spTgt spid="350"/>
                                        </p:tgtEl>
                                        <p:attrNameLst>
                                          <p:attrName>style.visibility</p:attrName>
                                        </p:attrNameLst>
                                      </p:cBhvr>
                                      <p:to>
                                        <p:strVal val="hidden"/>
                                      </p:to>
                                    </p:set>
                                  </p:childTnLst>
                                </p:cTn>
                              </p:par>
                              <p:par>
                                <p:cTn id="327" presetID="1" presetClass="exit" presetSubtype="0" fill="hold" nodeType="withEffect">
                                  <p:childTnLst>
                                    <p:set>
                                      <p:cBhvr>
                                        <p:cTn id="328" dur="1" fill="hold">
                                          <p:stCondLst>
                                            <p:cond delay="0"/>
                                          </p:stCondLst>
                                        </p:cTn>
                                        <p:tgtEl>
                                          <p:spTgt spid="378"/>
                                        </p:tgtEl>
                                        <p:attrNameLst>
                                          <p:attrName>style.visibility</p:attrName>
                                        </p:attrNameLst>
                                      </p:cBhvr>
                                      <p:to>
                                        <p:strVal val="hidden"/>
                                      </p:to>
                                    </p:set>
                                  </p:childTnLst>
                                </p:cTn>
                              </p:par>
                              <p:par>
                                <p:cTn id="329" presetID="1" presetClass="exit" presetSubtype="0" fill="hold" nodeType="withEffect">
                                  <p:childTnLst>
                                    <p:set>
                                      <p:cBhvr>
                                        <p:cTn id="330" dur="1" fill="hold">
                                          <p:stCondLst>
                                            <p:cond delay="0"/>
                                          </p:stCondLst>
                                        </p:cTn>
                                        <p:tgtEl>
                                          <p:spTgt spid="409"/>
                                        </p:tgtEl>
                                        <p:attrNameLst>
                                          <p:attrName>style.visibility</p:attrName>
                                        </p:attrNameLst>
                                      </p:cBhvr>
                                      <p:to>
                                        <p:strVal val="hidden"/>
                                      </p:to>
                                    </p:set>
                                  </p:childTnLst>
                                </p:cTn>
                              </p:par>
                              <p:par>
                                <p:cTn id="331" presetID="1" presetClass="exit" presetSubtype="0" fill="hold" nodeType="withEffect">
                                  <p:childTnLst>
                                    <p:set>
                                      <p:cBhvr>
                                        <p:cTn id="332" dur="1" fill="hold">
                                          <p:stCondLst>
                                            <p:cond delay="0"/>
                                          </p:stCondLst>
                                        </p:cTn>
                                        <p:tgtEl>
                                          <p:spTgt spid="406"/>
                                        </p:tgtEl>
                                        <p:attrNameLst>
                                          <p:attrName>style.visibility</p:attrName>
                                        </p:attrNameLst>
                                      </p:cBhvr>
                                      <p:to>
                                        <p:strVal val="hidden"/>
                                      </p:to>
                                    </p:set>
                                  </p:childTnLst>
                                </p:cTn>
                              </p:par>
                              <p:par>
                                <p:cTn id="333" presetID="1" presetClass="exit" presetSubtype="0" fill="hold" nodeType="withEffect">
                                  <p:childTnLst>
                                    <p:set>
                                      <p:cBhvr>
                                        <p:cTn id="334" dur="1" fill="hold">
                                          <p:stCondLst>
                                            <p:cond delay="0"/>
                                          </p:stCondLst>
                                        </p:cTn>
                                        <p:tgtEl>
                                          <p:spTgt spid="410"/>
                                        </p:tgtEl>
                                        <p:attrNameLst>
                                          <p:attrName>style.visibility</p:attrName>
                                        </p:attrNameLst>
                                      </p:cBhvr>
                                      <p:to>
                                        <p:strVal val="hidden"/>
                                      </p:to>
                                    </p:set>
                                  </p:childTnLst>
                                </p:cTn>
                              </p:par>
                              <p:par>
                                <p:cTn id="335" presetID="1" presetClass="exit" presetSubtype="0" fill="hold" nodeType="withEffect">
                                  <p:childTnLst>
                                    <p:set>
                                      <p:cBhvr>
                                        <p:cTn id="336" dur="1" fill="hold">
                                          <p:stCondLst>
                                            <p:cond delay="0"/>
                                          </p:stCondLst>
                                        </p:cTn>
                                        <p:tgtEl>
                                          <p:spTgt spid="404"/>
                                        </p:tgtEl>
                                        <p:attrNameLst>
                                          <p:attrName>style.visibility</p:attrName>
                                        </p:attrNameLst>
                                      </p:cBhvr>
                                      <p:to>
                                        <p:strVal val="hidden"/>
                                      </p:to>
                                    </p:set>
                                  </p:childTnLst>
                                </p:cTn>
                              </p:par>
                              <p:par>
                                <p:cTn id="337" presetID="1" presetClass="exit" presetSubtype="0" fill="hold" nodeType="withEffect">
                                  <p:childTnLst>
                                    <p:set>
                                      <p:cBhvr>
                                        <p:cTn id="338" dur="1" fill="hold">
                                          <p:stCondLst>
                                            <p:cond delay="0"/>
                                          </p:stCondLst>
                                        </p:cTn>
                                        <p:tgtEl>
                                          <p:spTgt spid="403"/>
                                        </p:tgtEl>
                                        <p:attrNameLst>
                                          <p:attrName>style.visibility</p:attrName>
                                        </p:attrNameLst>
                                      </p:cBhvr>
                                      <p:to>
                                        <p:strVal val="hidden"/>
                                      </p:to>
                                    </p:set>
                                  </p:childTnLst>
                                </p:cTn>
                              </p:par>
                              <p:par>
                                <p:cTn id="339" presetID="1" presetClass="exit" presetSubtype="0" fill="hold" nodeType="withEffect">
                                  <p:childTnLst>
                                    <p:set>
                                      <p:cBhvr>
                                        <p:cTn id="340" dur="1" fill="hold">
                                          <p:stCondLst>
                                            <p:cond delay="0"/>
                                          </p:stCondLst>
                                        </p:cTn>
                                        <p:tgtEl>
                                          <p:spTgt spid="401"/>
                                        </p:tgtEl>
                                        <p:attrNameLst>
                                          <p:attrName>style.visibility</p:attrName>
                                        </p:attrNameLst>
                                      </p:cBhvr>
                                      <p:to>
                                        <p:strVal val="hidden"/>
                                      </p:to>
                                    </p:set>
                                  </p:childTnLst>
                                </p:cTn>
                              </p:par>
                              <p:par>
                                <p:cTn id="341" presetID="1" presetClass="exit" presetSubtype="0" fill="hold" nodeType="withEffect">
                                  <p:childTnLst>
                                    <p:set>
                                      <p:cBhvr>
                                        <p:cTn id="342" dur="1" fill="hold">
                                          <p:stCondLst>
                                            <p:cond delay="0"/>
                                          </p:stCondLst>
                                        </p:cTn>
                                        <p:tgtEl>
                                          <p:spTgt spid="394"/>
                                        </p:tgtEl>
                                        <p:attrNameLst>
                                          <p:attrName>style.visibility</p:attrName>
                                        </p:attrNameLst>
                                      </p:cBhvr>
                                      <p:to>
                                        <p:strVal val="hidden"/>
                                      </p:to>
                                    </p:set>
                                  </p:childTnLst>
                                </p:cTn>
                              </p:par>
                              <p:par>
                                <p:cTn id="343" presetID="1" presetClass="exit" presetSubtype="0" fill="hold" nodeType="withEffect">
                                  <p:childTnLst>
                                    <p:set>
                                      <p:cBhvr>
                                        <p:cTn id="344" dur="1" fill="hold">
                                          <p:stCondLst>
                                            <p:cond delay="0"/>
                                          </p:stCondLst>
                                        </p:cTn>
                                        <p:tgtEl>
                                          <p:spTgt spid="393"/>
                                        </p:tgtEl>
                                        <p:attrNameLst>
                                          <p:attrName>style.visibility</p:attrName>
                                        </p:attrNameLst>
                                      </p:cBhvr>
                                      <p:to>
                                        <p:strVal val="hidden"/>
                                      </p:to>
                                    </p:set>
                                  </p:childTnLst>
                                </p:cTn>
                              </p:par>
                              <p:par>
                                <p:cTn id="345" presetID="1" presetClass="exit" presetSubtype="0" fill="hold" nodeType="withEffect">
                                  <p:childTnLst>
                                    <p:set>
                                      <p:cBhvr>
                                        <p:cTn id="346" dur="1" fill="hold">
                                          <p:stCondLst>
                                            <p:cond delay="0"/>
                                          </p:stCondLst>
                                        </p:cTn>
                                        <p:tgtEl>
                                          <p:spTgt spid="392"/>
                                        </p:tgtEl>
                                        <p:attrNameLst>
                                          <p:attrName>style.visibility</p:attrName>
                                        </p:attrNameLst>
                                      </p:cBhvr>
                                      <p:to>
                                        <p:strVal val="hidden"/>
                                      </p:to>
                                    </p:set>
                                  </p:childTnLst>
                                </p:cTn>
                              </p:par>
                              <p:par>
                                <p:cTn id="347" presetID="1" presetClass="exit" presetSubtype="0" fill="hold" nodeType="withEffect">
                                  <p:childTnLst>
                                    <p:set>
                                      <p:cBhvr>
                                        <p:cTn id="348" dur="1" fill="hold">
                                          <p:stCondLst>
                                            <p:cond delay="0"/>
                                          </p:stCondLst>
                                        </p:cTn>
                                        <p:tgtEl>
                                          <p:spTgt spid="389"/>
                                        </p:tgtEl>
                                        <p:attrNameLst>
                                          <p:attrName>style.visibility</p:attrName>
                                        </p:attrNameLst>
                                      </p:cBhvr>
                                      <p:to>
                                        <p:strVal val="hidden"/>
                                      </p:to>
                                    </p:set>
                                  </p:childTnLst>
                                </p:cTn>
                              </p:par>
                              <p:par>
                                <p:cTn id="349" presetID="1" presetClass="exit" presetSubtype="0" fill="hold" nodeType="withEffect">
                                  <p:childTnLst>
                                    <p:set>
                                      <p:cBhvr>
                                        <p:cTn id="350" dur="1" fill="hold">
                                          <p:stCondLst>
                                            <p:cond delay="0"/>
                                          </p:stCondLst>
                                        </p:cTn>
                                        <p:tgtEl>
                                          <p:spTgt spid="395"/>
                                        </p:tgtEl>
                                        <p:attrNameLst>
                                          <p:attrName>style.visibility</p:attrName>
                                        </p:attrNameLst>
                                      </p:cBhvr>
                                      <p:to>
                                        <p:strVal val="hidden"/>
                                      </p:to>
                                    </p:set>
                                  </p:childTnLst>
                                </p:cTn>
                              </p:par>
                              <p:par>
                                <p:cTn id="351" presetID="1" presetClass="exit" presetSubtype="0" fill="hold" nodeType="withEffect">
                                  <p:childTnLst>
                                    <p:set>
                                      <p:cBhvr>
                                        <p:cTn id="352" dur="1" fill="hold">
                                          <p:stCondLst>
                                            <p:cond delay="0"/>
                                          </p:stCondLst>
                                        </p:cTn>
                                        <p:tgtEl>
                                          <p:spTgt spid="396"/>
                                        </p:tgtEl>
                                        <p:attrNameLst>
                                          <p:attrName>style.visibility</p:attrName>
                                        </p:attrNameLst>
                                      </p:cBhvr>
                                      <p:to>
                                        <p:strVal val="hidden"/>
                                      </p:to>
                                    </p:set>
                                  </p:childTnLst>
                                </p:cTn>
                              </p:par>
                              <p:par>
                                <p:cTn id="353" presetID="1" presetClass="exit" presetSubtype="0" fill="hold" nodeType="withEffect">
                                  <p:childTnLst>
                                    <p:set>
                                      <p:cBhvr>
                                        <p:cTn id="354" dur="1" fill="hold">
                                          <p:stCondLst>
                                            <p:cond delay="0"/>
                                          </p:stCondLst>
                                        </p:cTn>
                                        <p:tgtEl>
                                          <p:spTgt spid="398"/>
                                        </p:tgtEl>
                                        <p:attrNameLst>
                                          <p:attrName>style.visibility</p:attrName>
                                        </p:attrNameLst>
                                      </p:cBhvr>
                                      <p:to>
                                        <p:strVal val="hidden"/>
                                      </p:to>
                                    </p:set>
                                  </p:childTnLst>
                                </p:cTn>
                              </p:par>
                              <p:par>
                                <p:cTn id="355" presetID="1" presetClass="exit" presetSubtype="0" fill="hold" nodeType="withEffect">
                                  <p:childTnLst>
                                    <p:set>
                                      <p:cBhvr>
                                        <p:cTn id="356" dur="1" fill="hold">
                                          <p:stCondLst>
                                            <p:cond delay="0"/>
                                          </p:stCondLst>
                                        </p:cTn>
                                        <p:tgtEl>
                                          <p:spTgt spid="399"/>
                                        </p:tgtEl>
                                        <p:attrNameLst>
                                          <p:attrName>style.visibility</p:attrName>
                                        </p:attrNameLst>
                                      </p:cBhvr>
                                      <p:to>
                                        <p:strVal val="hidden"/>
                                      </p:to>
                                    </p:set>
                                  </p:childTnLst>
                                </p:cTn>
                              </p:par>
                              <p:par>
                                <p:cTn id="357" presetID="1" presetClass="exit" presetSubtype="0" fill="hold" nodeType="withEffect">
                                  <p:childTnLst>
                                    <p:set>
                                      <p:cBhvr>
                                        <p:cTn id="358" dur="1" fill="hold">
                                          <p:stCondLst>
                                            <p:cond delay="0"/>
                                          </p:stCondLst>
                                        </p:cTn>
                                        <p:tgtEl>
                                          <p:spTgt spid="397"/>
                                        </p:tgtEl>
                                        <p:attrNameLst>
                                          <p:attrName>style.visibility</p:attrName>
                                        </p:attrNameLst>
                                      </p:cBhvr>
                                      <p:to>
                                        <p:strVal val="hidden"/>
                                      </p:to>
                                    </p:set>
                                  </p:childTnLst>
                                </p:cTn>
                              </p:par>
                              <p:par>
                                <p:cTn id="359" presetID="1" presetClass="exit" presetSubtype="0" fill="hold" nodeType="withEffect">
                                  <p:childTnLst>
                                    <p:set>
                                      <p:cBhvr>
                                        <p:cTn id="360" dur="1" fill="hold">
                                          <p:stCondLst>
                                            <p:cond delay="0"/>
                                          </p:stCondLst>
                                        </p:cTn>
                                        <p:tgtEl>
                                          <p:spTgt spid="407"/>
                                        </p:tgtEl>
                                        <p:attrNameLst>
                                          <p:attrName>style.visibility</p:attrName>
                                        </p:attrNameLst>
                                      </p:cBhvr>
                                      <p:to>
                                        <p:strVal val="hidden"/>
                                      </p:to>
                                    </p:set>
                                  </p:childTnLst>
                                </p:cTn>
                              </p:par>
                              <p:par>
                                <p:cTn id="361" presetID="1" presetClass="exit" presetSubtype="0" fill="hold" nodeType="withEffect">
                                  <p:childTnLst>
                                    <p:set>
                                      <p:cBhvr>
                                        <p:cTn id="362" dur="1" fill="hold">
                                          <p:stCondLst>
                                            <p:cond delay="0"/>
                                          </p:stCondLst>
                                        </p:cTn>
                                        <p:tgtEl>
                                          <p:spTgt spid="408"/>
                                        </p:tgtEl>
                                        <p:attrNameLst>
                                          <p:attrName>style.visibility</p:attrName>
                                        </p:attrNameLst>
                                      </p:cBhvr>
                                      <p:to>
                                        <p:strVal val="hidden"/>
                                      </p:to>
                                    </p:set>
                                  </p:childTnLst>
                                </p:cTn>
                              </p:par>
                              <p:par>
                                <p:cTn id="363" presetID="1" presetClass="exit" presetSubtype="0" fill="hold" nodeType="withEffect">
                                  <p:childTnLst>
                                    <p:set>
                                      <p:cBhvr>
                                        <p:cTn id="364" dur="1" fill="hold">
                                          <p:stCondLst>
                                            <p:cond delay="0"/>
                                          </p:stCondLst>
                                        </p:cTn>
                                        <p:tgtEl>
                                          <p:spTgt spid="382"/>
                                        </p:tgtEl>
                                        <p:attrNameLst>
                                          <p:attrName>style.visibility</p:attrName>
                                        </p:attrNameLst>
                                      </p:cBhvr>
                                      <p:to>
                                        <p:strVal val="hidden"/>
                                      </p:to>
                                    </p:set>
                                  </p:childTnLst>
                                </p:cTn>
                              </p:par>
                              <p:par>
                                <p:cTn id="365" presetID="1" presetClass="exit" presetSubtype="0" fill="hold" nodeType="withEffect">
                                  <p:childTnLst>
                                    <p:set>
                                      <p:cBhvr>
                                        <p:cTn id="366" dur="1" fill="hold">
                                          <p:stCondLst>
                                            <p:cond delay="0"/>
                                          </p:stCondLst>
                                        </p:cTn>
                                        <p:tgtEl>
                                          <p:spTgt spid="379"/>
                                        </p:tgtEl>
                                        <p:attrNameLst>
                                          <p:attrName>style.visibility</p:attrName>
                                        </p:attrNameLst>
                                      </p:cBhvr>
                                      <p:to>
                                        <p:strVal val="hidden"/>
                                      </p:to>
                                    </p:set>
                                  </p:childTnLst>
                                </p:cTn>
                              </p:par>
                              <p:par>
                                <p:cTn id="367" presetID="1" presetClass="exit" presetSubtype="0" fill="hold" nodeType="withEffect">
                                  <p:childTnLst>
                                    <p:set>
                                      <p:cBhvr>
                                        <p:cTn id="368" dur="1" fill="hold">
                                          <p:stCondLst>
                                            <p:cond delay="0"/>
                                          </p:stCondLst>
                                        </p:cTn>
                                        <p:tgtEl>
                                          <p:spTgt spid="400"/>
                                        </p:tgtEl>
                                        <p:attrNameLst>
                                          <p:attrName>style.visibility</p:attrName>
                                        </p:attrNameLst>
                                      </p:cBhvr>
                                      <p:to>
                                        <p:strVal val="hidden"/>
                                      </p:to>
                                    </p:set>
                                  </p:childTnLst>
                                </p:cTn>
                              </p:par>
                              <p:par>
                                <p:cTn id="369" presetID="1" presetClass="exit" presetSubtype="0" fill="hold" nodeType="withEffect">
                                  <p:childTnLst>
                                    <p:set>
                                      <p:cBhvr>
                                        <p:cTn id="370" dur="1" fill="hold">
                                          <p:stCondLst>
                                            <p:cond delay="0"/>
                                          </p:stCondLst>
                                        </p:cTn>
                                        <p:tgtEl>
                                          <p:spTgt spid="377"/>
                                        </p:tgtEl>
                                        <p:attrNameLst>
                                          <p:attrName>style.visibility</p:attrName>
                                        </p:attrNameLst>
                                      </p:cBhvr>
                                      <p:to>
                                        <p:strVal val="hidden"/>
                                      </p:to>
                                    </p:set>
                                  </p:childTnLst>
                                </p:cTn>
                              </p:par>
                              <p:par>
                                <p:cTn id="371" presetID="1" presetClass="exit" presetSubtype="0" fill="hold" nodeType="withEffect">
                                  <p:childTnLst>
                                    <p:set>
                                      <p:cBhvr>
                                        <p:cTn id="372" dur="1" fill="hold">
                                          <p:stCondLst>
                                            <p:cond delay="0"/>
                                          </p:stCondLst>
                                        </p:cTn>
                                        <p:tgtEl>
                                          <p:spTgt spid="386"/>
                                        </p:tgtEl>
                                        <p:attrNameLst>
                                          <p:attrName>style.visibility</p:attrName>
                                        </p:attrNameLst>
                                      </p:cBhvr>
                                      <p:to>
                                        <p:strVal val="hidden"/>
                                      </p:to>
                                    </p:set>
                                  </p:childTnLst>
                                </p:cTn>
                              </p:par>
                              <p:par>
                                <p:cTn id="373" presetID="1" presetClass="exit" presetSubtype="0" fill="hold" nodeType="withEffect">
                                  <p:childTnLst>
                                    <p:set>
                                      <p:cBhvr>
                                        <p:cTn id="374" dur="1" fill="hold">
                                          <p:stCondLst>
                                            <p:cond delay="0"/>
                                          </p:stCondLst>
                                        </p:cTn>
                                        <p:tgtEl>
                                          <p:spTgt spid="380"/>
                                        </p:tgtEl>
                                        <p:attrNameLst>
                                          <p:attrName>style.visibility</p:attrName>
                                        </p:attrNameLst>
                                      </p:cBhvr>
                                      <p:to>
                                        <p:strVal val="hidden"/>
                                      </p:to>
                                    </p:set>
                                  </p:childTnLst>
                                </p:cTn>
                              </p:par>
                              <p:par>
                                <p:cTn id="375" presetID="1" presetClass="exit" presetSubtype="0" fill="hold" nodeType="withEffect">
                                  <p:childTnLst>
                                    <p:set>
                                      <p:cBhvr>
                                        <p:cTn id="376" dur="1" fill="hold">
                                          <p:stCondLst>
                                            <p:cond delay="0"/>
                                          </p:stCondLst>
                                        </p:cTn>
                                        <p:tgtEl>
                                          <p:spTgt spid="381"/>
                                        </p:tgtEl>
                                        <p:attrNameLst>
                                          <p:attrName>style.visibility</p:attrName>
                                        </p:attrNameLst>
                                      </p:cBhvr>
                                      <p:to>
                                        <p:strVal val="hidden"/>
                                      </p:to>
                                    </p:set>
                                  </p:childTnLst>
                                </p:cTn>
                              </p:par>
                              <p:par>
                                <p:cTn id="377" presetID="1" presetClass="exit" presetSubtype="0" fill="hold" nodeType="withEffect">
                                  <p:childTnLst>
                                    <p:set>
                                      <p:cBhvr>
                                        <p:cTn id="378" dur="1" fill="hold">
                                          <p:stCondLst>
                                            <p:cond delay="0"/>
                                          </p:stCondLst>
                                        </p:cTn>
                                        <p:tgtEl>
                                          <p:spTgt spid="387"/>
                                        </p:tgtEl>
                                        <p:attrNameLst>
                                          <p:attrName>style.visibility</p:attrName>
                                        </p:attrNameLst>
                                      </p:cBhvr>
                                      <p:to>
                                        <p:strVal val="hidden"/>
                                      </p:to>
                                    </p:set>
                                  </p:childTnLst>
                                </p:cTn>
                              </p:par>
                              <p:par>
                                <p:cTn id="379" presetID="1" presetClass="exit" presetSubtype="0" fill="hold" nodeType="withEffect">
                                  <p:childTnLst>
                                    <p:set>
                                      <p:cBhvr>
                                        <p:cTn id="380" dur="1" fill="hold">
                                          <p:stCondLst>
                                            <p:cond delay="0"/>
                                          </p:stCondLst>
                                        </p:cTn>
                                        <p:tgtEl>
                                          <p:spTgt spid="385"/>
                                        </p:tgtEl>
                                        <p:attrNameLst>
                                          <p:attrName>style.visibility</p:attrName>
                                        </p:attrNameLst>
                                      </p:cBhvr>
                                      <p:to>
                                        <p:strVal val="hidden"/>
                                      </p:to>
                                    </p:set>
                                  </p:childTnLst>
                                </p:cTn>
                              </p:par>
                              <p:par>
                                <p:cTn id="381" presetID="1" presetClass="exit" presetSubtype="0" fill="hold" nodeType="withEffect">
                                  <p:childTnLst>
                                    <p:set>
                                      <p:cBhvr>
                                        <p:cTn id="382" dur="1" fill="hold">
                                          <p:stCondLst>
                                            <p:cond delay="0"/>
                                          </p:stCondLst>
                                        </p:cTn>
                                        <p:tgtEl>
                                          <p:spTgt spid="384"/>
                                        </p:tgtEl>
                                        <p:attrNameLst>
                                          <p:attrName>style.visibility</p:attrName>
                                        </p:attrNameLst>
                                      </p:cBhvr>
                                      <p:to>
                                        <p:strVal val="hidden"/>
                                      </p:to>
                                    </p:set>
                                  </p:childTnLst>
                                </p:cTn>
                              </p:par>
                              <p:par>
                                <p:cTn id="383" presetID="1" presetClass="exit" presetSubtype="0" fill="hold" nodeType="withEffect">
                                  <p:childTnLst>
                                    <p:set>
                                      <p:cBhvr>
                                        <p:cTn id="384" dur="1" fill="hold">
                                          <p:stCondLst>
                                            <p:cond delay="0"/>
                                          </p:stCondLst>
                                        </p:cTn>
                                        <p:tgtEl>
                                          <p:spTgt spid="375"/>
                                        </p:tgtEl>
                                        <p:attrNameLst>
                                          <p:attrName>style.visibility</p:attrName>
                                        </p:attrNameLst>
                                      </p:cBhvr>
                                      <p:to>
                                        <p:strVal val="hidden"/>
                                      </p:to>
                                    </p:set>
                                  </p:childTnLst>
                                </p:cTn>
                              </p:par>
                              <p:par>
                                <p:cTn id="385" presetID="1" presetClass="exit" presetSubtype="0" fill="hold" nodeType="withEffect">
                                  <p:childTnLst>
                                    <p:set>
                                      <p:cBhvr>
                                        <p:cTn id="386" dur="1" fill="hold">
                                          <p:stCondLst>
                                            <p:cond delay="0"/>
                                          </p:stCondLst>
                                        </p:cTn>
                                        <p:tgtEl>
                                          <p:spTgt spid="376"/>
                                        </p:tgtEl>
                                        <p:attrNameLst>
                                          <p:attrName>style.visibility</p:attrName>
                                        </p:attrNameLst>
                                      </p:cBhvr>
                                      <p:to>
                                        <p:strVal val="hidden"/>
                                      </p:to>
                                    </p:set>
                                  </p:childTnLst>
                                </p:cTn>
                              </p:par>
                              <p:par>
                                <p:cTn id="387" presetID="1" presetClass="exit" presetSubtype="0" fill="hold" nodeType="withEffect">
                                  <p:childTnLst>
                                    <p:set>
                                      <p:cBhvr>
                                        <p:cTn id="388" dur="1" fill="hold">
                                          <p:stCondLst>
                                            <p:cond delay="0"/>
                                          </p:stCondLst>
                                        </p:cTn>
                                        <p:tgtEl>
                                          <p:spTgt spid="390"/>
                                        </p:tgtEl>
                                        <p:attrNameLst>
                                          <p:attrName>style.visibility</p:attrName>
                                        </p:attrNameLst>
                                      </p:cBhvr>
                                      <p:to>
                                        <p:strVal val="hidden"/>
                                      </p:to>
                                    </p:set>
                                  </p:childTnLst>
                                </p:cTn>
                              </p:par>
                              <p:par>
                                <p:cTn id="389" presetID="1" presetClass="exit" presetSubtype="0" fill="hold" nodeType="withEffect">
                                  <p:childTnLst>
                                    <p:set>
                                      <p:cBhvr>
                                        <p:cTn id="390" dur="1" fill="hold">
                                          <p:stCondLst>
                                            <p:cond delay="0"/>
                                          </p:stCondLst>
                                        </p:cTn>
                                        <p:tgtEl>
                                          <p:spTgt spid="383"/>
                                        </p:tgtEl>
                                        <p:attrNameLst>
                                          <p:attrName>style.visibility</p:attrName>
                                        </p:attrNameLst>
                                      </p:cBhvr>
                                      <p:to>
                                        <p:strVal val="hidden"/>
                                      </p:to>
                                    </p:set>
                                  </p:childTnLst>
                                </p:cTn>
                              </p:par>
                              <p:par>
                                <p:cTn id="391" presetID="1" presetClass="exit" presetSubtype="0" fill="hold" nodeType="withEffect">
                                  <p:childTnLst>
                                    <p:set>
                                      <p:cBhvr>
                                        <p:cTn id="392" dur="1" fill="hold">
                                          <p:stCondLst>
                                            <p:cond delay="0"/>
                                          </p:stCondLst>
                                        </p:cTn>
                                        <p:tgtEl>
                                          <p:spTgt spid="405"/>
                                        </p:tgtEl>
                                        <p:attrNameLst>
                                          <p:attrName>style.visibility</p:attrName>
                                        </p:attrNameLst>
                                      </p:cBhvr>
                                      <p:to>
                                        <p:strVal val="hidden"/>
                                      </p:to>
                                    </p:set>
                                  </p:childTnLst>
                                </p:cTn>
                              </p:par>
                              <p:par>
                                <p:cTn id="393" presetID="1" presetClass="exit" presetSubtype="0" fill="hold" nodeType="withEffect">
                                  <p:childTnLst>
                                    <p:set>
                                      <p:cBhvr>
                                        <p:cTn id="394" dur="1" fill="hold">
                                          <p:stCondLst>
                                            <p:cond delay="0"/>
                                          </p:stCondLst>
                                        </p:cTn>
                                        <p:tgtEl>
                                          <p:spTgt spid="391"/>
                                        </p:tgtEl>
                                        <p:attrNameLst>
                                          <p:attrName>style.visibility</p:attrName>
                                        </p:attrNameLst>
                                      </p:cBhvr>
                                      <p:to>
                                        <p:strVal val="hidden"/>
                                      </p:to>
                                    </p:set>
                                  </p:childTnLst>
                                </p:cTn>
                              </p:par>
                              <p:par>
                                <p:cTn id="395" presetID="1" presetClass="exit" presetSubtype="0" fill="hold" nodeType="withEffect">
                                  <p:childTnLst>
                                    <p:set>
                                      <p:cBhvr>
                                        <p:cTn id="396" dur="1" fill="hold">
                                          <p:stCondLst>
                                            <p:cond delay="0"/>
                                          </p:stCondLst>
                                        </p:cTn>
                                        <p:tgtEl>
                                          <p:spTgt spid="388"/>
                                        </p:tgtEl>
                                        <p:attrNameLst>
                                          <p:attrName>style.visibility</p:attrName>
                                        </p:attrNameLst>
                                      </p:cBhvr>
                                      <p:to>
                                        <p:strVal val="hidden"/>
                                      </p:to>
                                    </p:set>
                                  </p:childTnLst>
                                </p:cTn>
                              </p:par>
                              <p:par>
                                <p:cTn id="397" presetID="1" presetClass="exit" presetSubtype="0" fill="hold" nodeType="withEffect">
                                  <p:childTnLst>
                                    <p:set>
                                      <p:cBhvr>
                                        <p:cTn id="398" dur="1" fill="hold">
                                          <p:stCondLst>
                                            <p:cond delay="0"/>
                                          </p:stCondLst>
                                        </p:cTn>
                                        <p:tgtEl>
                                          <p:spTgt spid="402"/>
                                        </p:tgtEl>
                                        <p:attrNameLst>
                                          <p:attrName>style.visibility</p:attrName>
                                        </p:attrNameLst>
                                      </p:cBhvr>
                                      <p:to>
                                        <p:strVal val="hidden"/>
                                      </p:to>
                                    </p:set>
                                  </p:childTnLst>
                                </p:cTn>
                              </p:par>
                              <p:par>
                                <p:cTn id="399" presetID="1" presetClass="entr" presetSubtype="0" fill="hold" nodeType="withEffect">
                                  <p:childTnLst>
                                    <p:set>
                                      <p:cBhvr>
                                        <p:cTn id="400" dur="1" fill="hold">
                                          <p:stCondLst>
                                            <p:cond delay="0"/>
                                          </p:stCondLst>
                                        </p:cTn>
                                        <p:tgtEl>
                                          <p:spTgt spid="411"/>
                                        </p:tgtEl>
                                        <p:attrNameLst>
                                          <p:attrName>style.visibility</p:attrName>
                                        </p:attrNameLst>
                                      </p:cBhvr>
                                      <p:to>
                                        <p:strVal val="visible"/>
                                      </p:to>
                                    </p:set>
                                  </p:childTnLst>
                                </p:cTn>
                              </p:par>
                              <p:par>
                                <p:cTn id="401" presetID="8" presetClass="emph" presetSubtype="0" fill="hold" nodeType="withEffect">
                                  <p:childTnLst>
                                    <p:animRot by="21600000">
                                      <p:cBhvr>
                                        <p:cTn id="402" dur="10000" fill="hold"/>
                                        <p:tgtEl>
                                          <p:spTgt spid="411"/>
                                        </p:tgtEl>
                                        <p:attrNameLst>
                                          <p:attrName>r</p:attrName>
                                        </p:attrNameLst>
                                      </p:cBhvr>
                                    </p:animRot>
                                  </p:childTnLst>
                                </p:cTn>
                              </p:par>
                              <p:par>
                                <p:cTn id="403" presetID="53" presetClass="entr" presetSubtype="0" fill="hold" nodeType="withEffect">
                                  <p:childTnLst>
                                    <p:set>
                                      <p:cBhvr>
                                        <p:cTn id="404" dur="1" fill="hold">
                                          <p:stCondLst>
                                            <p:cond delay="0"/>
                                          </p:stCondLst>
                                        </p:cTn>
                                        <p:tgtEl>
                                          <p:spTgt spid="348"/>
                                        </p:tgtEl>
                                        <p:attrNameLst>
                                          <p:attrName>style.visibility</p:attrName>
                                        </p:attrNameLst>
                                      </p:cBhvr>
                                      <p:to>
                                        <p:strVal val="visible"/>
                                      </p:to>
                                    </p:set>
                                    <p:anim calcmode="lin" valueType="num">
                                      <p:cBhvr>
                                        <p:cTn id="405" dur="2500" fill="hold"/>
                                        <p:tgtEl>
                                          <p:spTgt spid="348"/>
                                        </p:tgtEl>
                                        <p:attrNameLst>
                                          <p:attrName>ppt_w</p:attrName>
                                        </p:attrNameLst>
                                      </p:cBhvr>
                                      <p:tavLst>
                                        <p:tav tm="0">
                                          <p:val>
                                            <p:fltVal val="0"/>
                                          </p:val>
                                        </p:tav>
                                        <p:tav tm="100000">
                                          <p:val>
                                            <p:strVal val="#ppt_w"/>
                                          </p:val>
                                        </p:tav>
                                      </p:tavLst>
                                    </p:anim>
                                    <p:anim calcmode="lin" valueType="num">
                                      <p:cBhvr>
                                        <p:cTn id="406" dur="2500" fill="hold"/>
                                        <p:tgtEl>
                                          <p:spTgt spid="348"/>
                                        </p:tgtEl>
                                        <p:attrNameLst>
                                          <p:attrName>ppt_h</p:attrName>
                                        </p:attrNameLst>
                                      </p:cBhvr>
                                      <p:tavLst>
                                        <p:tav tm="0">
                                          <p:val>
                                            <p:fltVal val="0"/>
                                          </p:val>
                                        </p:tav>
                                        <p:tav tm="100000">
                                          <p:val>
                                            <p:strVal val="#ppt_h"/>
                                          </p:val>
                                        </p:tav>
                                      </p:tavLst>
                                    </p:anim>
                                    <p:animEffect transition="in" filter="fade">
                                      <p:cBhvr>
                                        <p:cTn id="407" dur="2500"/>
                                        <p:tgtEl>
                                          <p:spTgt spid="348"/>
                                        </p:tgtEl>
                                      </p:cBhvr>
                                    </p:animEffect>
                                  </p:childTnLst>
                                </p:cTn>
                              </p:par>
                              <p:par>
                                <p:cTn id="408" presetID="8" presetClass="emph" presetSubtype="0" fill="hold" nodeType="withEffect">
                                  <p:childTnLst>
                                    <p:animRot by="-21600000">
                                      <p:cBhvr>
                                        <p:cTn id="409" dur="8500" fill="hold"/>
                                        <p:tgtEl>
                                          <p:spTgt spid="348"/>
                                        </p:tgtEl>
                                        <p:attrNameLst>
                                          <p:attrName>r</p:attrName>
                                        </p:attrNameLst>
                                      </p:cBhvr>
                                    </p:animRot>
                                  </p:childTnLst>
                                </p:cTn>
                              </p:par>
                              <p:par>
                                <p:cTn id="410" presetID="22" presetClass="entr" presetSubtype="2" fill="hold" grpId="0" nodeType="withEffect">
                                  <p:childTnLst>
                                    <p:set>
                                      <p:cBhvr>
                                        <p:cTn id="411" dur="1" fill="hold">
                                          <p:stCondLst>
                                            <p:cond delay="0"/>
                                          </p:stCondLst>
                                        </p:cTn>
                                        <p:tgtEl>
                                          <p:spTgt spid="474"/>
                                        </p:tgtEl>
                                        <p:attrNameLst>
                                          <p:attrName>style.visibility</p:attrName>
                                        </p:attrNameLst>
                                      </p:cBhvr>
                                      <p:to>
                                        <p:strVal val="visible"/>
                                      </p:to>
                                    </p:set>
                                    <p:animEffect transition="in" filter="wipe(right)">
                                      <p:cBhvr>
                                        <p:cTn id="412" dur="1000"/>
                                        <p:tgtEl>
                                          <p:spTgt spid="474"/>
                                        </p:tgtEl>
                                      </p:cBhvr>
                                    </p:animEffect>
                                  </p:childTnLst>
                                </p:cTn>
                              </p:par>
                              <p:par>
                                <p:cTn id="413" presetID="2" presetClass="entr" presetSubtype="2" fill="hold" grpId="0" nodeType="withEffect">
                                  <p:childTnLst>
                                    <p:set>
                                      <p:cBhvr>
                                        <p:cTn id="414" dur="1" fill="hold">
                                          <p:stCondLst>
                                            <p:cond delay="0"/>
                                          </p:stCondLst>
                                        </p:cTn>
                                        <p:tgtEl>
                                          <p:spTgt spid="475"/>
                                        </p:tgtEl>
                                        <p:attrNameLst>
                                          <p:attrName>style.visibility</p:attrName>
                                        </p:attrNameLst>
                                      </p:cBhvr>
                                      <p:to>
                                        <p:strVal val="visible"/>
                                      </p:to>
                                    </p:set>
                                    <p:anim calcmode="lin" valueType="num">
                                      <p:cBhvr additive="base">
                                        <p:cTn id="415" dur="1000" fill="hold"/>
                                        <p:tgtEl>
                                          <p:spTgt spid="475"/>
                                        </p:tgtEl>
                                        <p:attrNameLst>
                                          <p:attrName>ppt_x</p:attrName>
                                        </p:attrNameLst>
                                      </p:cBhvr>
                                      <p:tavLst>
                                        <p:tav tm="0">
                                          <p:val>
                                            <p:strVal val="1+#ppt_w/2"/>
                                          </p:val>
                                        </p:tav>
                                        <p:tav tm="100000">
                                          <p:val>
                                            <p:strVal val="#ppt_x"/>
                                          </p:val>
                                        </p:tav>
                                      </p:tavLst>
                                    </p:anim>
                                    <p:anim calcmode="lin" valueType="num">
                                      <p:cBhvr additive="base">
                                        <p:cTn id="416" dur="1000" fill="hold"/>
                                        <p:tgtEl>
                                          <p:spTgt spid="475"/>
                                        </p:tgtEl>
                                        <p:attrNameLst>
                                          <p:attrName>ppt_y</p:attrName>
                                        </p:attrNameLst>
                                      </p:cBhvr>
                                      <p:tavLst>
                                        <p:tav tm="0">
                                          <p:val>
                                            <p:strVal val="#ppt_y"/>
                                          </p:val>
                                        </p:tav>
                                        <p:tav tm="100000">
                                          <p:val>
                                            <p:strVal val="#ppt_y"/>
                                          </p:val>
                                        </p:tav>
                                      </p:tavLst>
                                    </p:anim>
                                  </p:childTnLst>
                                </p:cTn>
                              </p:par>
                              <p:par>
                                <p:cTn id="417" presetID="2" presetClass="entr" presetSubtype="9" fill="hold" grpId="0" nodeType="withEffect">
                                  <p:childTnLst>
                                    <p:set>
                                      <p:cBhvr>
                                        <p:cTn id="418" dur="1" fill="hold">
                                          <p:stCondLst>
                                            <p:cond delay="0"/>
                                          </p:stCondLst>
                                        </p:cTn>
                                        <p:tgtEl>
                                          <p:spTgt spid="482"/>
                                        </p:tgtEl>
                                        <p:attrNameLst>
                                          <p:attrName>style.visibility</p:attrName>
                                        </p:attrNameLst>
                                      </p:cBhvr>
                                      <p:to>
                                        <p:strVal val="visible"/>
                                      </p:to>
                                    </p:set>
                                    <p:anim calcmode="lin" valueType="num">
                                      <p:cBhvr additive="base">
                                        <p:cTn id="419" dur="1000" fill="hold"/>
                                        <p:tgtEl>
                                          <p:spTgt spid="482"/>
                                        </p:tgtEl>
                                        <p:attrNameLst>
                                          <p:attrName>ppt_x</p:attrName>
                                        </p:attrNameLst>
                                      </p:cBhvr>
                                      <p:tavLst>
                                        <p:tav tm="0">
                                          <p:val>
                                            <p:strVal val="0-#ppt_w/2"/>
                                          </p:val>
                                        </p:tav>
                                        <p:tav tm="100000">
                                          <p:val>
                                            <p:strVal val="#ppt_x"/>
                                          </p:val>
                                        </p:tav>
                                      </p:tavLst>
                                    </p:anim>
                                    <p:anim calcmode="lin" valueType="num">
                                      <p:cBhvr additive="base">
                                        <p:cTn id="420" dur="1000" fill="hold"/>
                                        <p:tgtEl>
                                          <p:spTgt spid="482"/>
                                        </p:tgtEl>
                                        <p:attrNameLst>
                                          <p:attrName>ppt_y</p:attrName>
                                        </p:attrNameLst>
                                      </p:cBhvr>
                                      <p:tavLst>
                                        <p:tav tm="0">
                                          <p:val>
                                            <p:strVal val="0-#ppt_h/2"/>
                                          </p:val>
                                        </p:tav>
                                        <p:tav tm="100000">
                                          <p:val>
                                            <p:strVal val="#ppt_y"/>
                                          </p:val>
                                        </p:tav>
                                      </p:tavLst>
                                    </p:anim>
                                  </p:childTnLst>
                                </p:cTn>
                              </p:par>
                              <p:par>
                                <p:cTn id="421" presetID="2" presetClass="entr" presetSubtype="1" fill="hold" grpId="0" nodeType="withEffect">
                                  <p:childTnLst>
                                    <p:set>
                                      <p:cBhvr>
                                        <p:cTn id="422" dur="1" fill="hold">
                                          <p:stCondLst>
                                            <p:cond delay="0"/>
                                          </p:stCondLst>
                                        </p:cTn>
                                        <p:tgtEl>
                                          <p:spTgt spid="481"/>
                                        </p:tgtEl>
                                        <p:attrNameLst>
                                          <p:attrName>style.visibility</p:attrName>
                                        </p:attrNameLst>
                                      </p:cBhvr>
                                      <p:to>
                                        <p:strVal val="visible"/>
                                      </p:to>
                                    </p:set>
                                    <p:anim calcmode="lin" valueType="num">
                                      <p:cBhvr additive="base">
                                        <p:cTn id="423" dur="1000" fill="hold"/>
                                        <p:tgtEl>
                                          <p:spTgt spid="481"/>
                                        </p:tgtEl>
                                        <p:attrNameLst>
                                          <p:attrName>ppt_x</p:attrName>
                                        </p:attrNameLst>
                                      </p:cBhvr>
                                      <p:tavLst>
                                        <p:tav tm="0">
                                          <p:val>
                                            <p:strVal val="#ppt_x"/>
                                          </p:val>
                                        </p:tav>
                                        <p:tav tm="100000">
                                          <p:val>
                                            <p:strVal val="#ppt_x"/>
                                          </p:val>
                                        </p:tav>
                                      </p:tavLst>
                                    </p:anim>
                                    <p:anim calcmode="lin" valueType="num">
                                      <p:cBhvr additive="base">
                                        <p:cTn id="424" dur="1000" fill="hold"/>
                                        <p:tgtEl>
                                          <p:spTgt spid="481"/>
                                        </p:tgtEl>
                                        <p:attrNameLst>
                                          <p:attrName>ppt_y</p:attrName>
                                        </p:attrNameLst>
                                      </p:cBhvr>
                                      <p:tavLst>
                                        <p:tav tm="0">
                                          <p:val>
                                            <p:strVal val="0-#ppt_h/2"/>
                                          </p:val>
                                        </p:tav>
                                        <p:tav tm="100000">
                                          <p:val>
                                            <p:strVal val="#ppt_y"/>
                                          </p:val>
                                        </p:tav>
                                      </p:tavLst>
                                    </p:anim>
                                  </p:childTnLst>
                                </p:cTn>
                              </p:par>
                              <p:par>
                                <p:cTn id="425" presetID="2" presetClass="entr" presetSubtype="1" fill="hold" grpId="0" nodeType="withEffect">
                                  <p:childTnLst>
                                    <p:set>
                                      <p:cBhvr>
                                        <p:cTn id="426" dur="1" fill="hold">
                                          <p:stCondLst>
                                            <p:cond delay="0"/>
                                          </p:stCondLst>
                                        </p:cTn>
                                        <p:tgtEl>
                                          <p:spTgt spid="479"/>
                                        </p:tgtEl>
                                        <p:attrNameLst>
                                          <p:attrName>style.visibility</p:attrName>
                                        </p:attrNameLst>
                                      </p:cBhvr>
                                      <p:to>
                                        <p:strVal val="visible"/>
                                      </p:to>
                                    </p:set>
                                    <p:anim calcmode="lin" valueType="num">
                                      <p:cBhvr additive="base">
                                        <p:cTn id="427" dur="1000" fill="hold"/>
                                        <p:tgtEl>
                                          <p:spTgt spid="479"/>
                                        </p:tgtEl>
                                        <p:attrNameLst>
                                          <p:attrName>ppt_x</p:attrName>
                                        </p:attrNameLst>
                                      </p:cBhvr>
                                      <p:tavLst>
                                        <p:tav tm="0">
                                          <p:val>
                                            <p:strVal val="#ppt_x"/>
                                          </p:val>
                                        </p:tav>
                                        <p:tav tm="100000">
                                          <p:val>
                                            <p:strVal val="#ppt_x"/>
                                          </p:val>
                                        </p:tav>
                                      </p:tavLst>
                                    </p:anim>
                                    <p:anim calcmode="lin" valueType="num">
                                      <p:cBhvr additive="base">
                                        <p:cTn id="428" dur="1000" fill="hold"/>
                                        <p:tgtEl>
                                          <p:spTgt spid="479"/>
                                        </p:tgtEl>
                                        <p:attrNameLst>
                                          <p:attrName>ppt_y</p:attrName>
                                        </p:attrNameLst>
                                      </p:cBhvr>
                                      <p:tavLst>
                                        <p:tav tm="0">
                                          <p:val>
                                            <p:strVal val="0-#ppt_h/2"/>
                                          </p:val>
                                        </p:tav>
                                        <p:tav tm="100000">
                                          <p:val>
                                            <p:strVal val="#ppt_y"/>
                                          </p:val>
                                        </p:tav>
                                      </p:tavLst>
                                    </p:anim>
                                  </p:childTnLst>
                                </p:cTn>
                              </p:par>
                              <p:par>
                                <p:cTn id="429" presetID="2" presetClass="entr" presetSubtype="3" fill="hold" grpId="0" nodeType="withEffect">
                                  <p:childTnLst>
                                    <p:set>
                                      <p:cBhvr>
                                        <p:cTn id="430" dur="1" fill="hold">
                                          <p:stCondLst>
                                            <p:cond delay="0"/>
                                          </p:stCondLst>
                                        </p:cTn>
                                        <p:tgtEl>
                                          <p:spTgt spid="480"/>
                                        </p:tgtEl>
                                        <p:attrNameLst>
                                          <p:attrName>style.visibility</p:attrName>
                                        </p:attrNameLst>
                                      </p:cBhvr>
                                      <p:to>
                                        <p:strVal val="visible"/>
                                      </p:to>
                                    </p:set>
                                    <p:anim calcmode="lin" valueType="num">
                                      <p:cBhvr additive="base">
                                        <p:cTn id="431" dur="1000" fill="hold"/>
                                        <p:tgtEl>
                                          <p:spTgt spid="480"/>
                                        </p:tgtEl>
                                        <p:attrNameLst>
                                          <p:attrName>ppt_x</p:attrName>
                                        </p:attrNameLst>
                                      </p:cBhvr>
                                      <p:tavLst>
                                        <p:tav tm="0">
                                          <p:val>
                                            <p:strVal val="1+#ppt_w/2"/>
                                          </p:val>
                                        </p:tav>
                                        <p:tav tm="100000">
                                          <p:val>
                                            <p:strVal val="#ppt_x"/>
                                          </p:val>
                                        </p:tav>
                                      </p:tavLst>
                                    </p:anim>
                                    <p:anim calcmode="lin" valueType="num">
                                      <p:cBhvr additive="base">
                                        <p:cTn id="432" dur="1000" fill="hold"/>
                                        <p:tgtEl>
                                          <p:spTgt spid="480"/>
                                        </p:tgtEl>
                                        <p:attrNameLst>
                                          <p:attrName>ppt_y</p:attrName>
                                        </p:attrNameLst>
                                      </p:cBhvr>
                                      <p:tavLst>
                                        <p:tav tm="0">
                                          <p:val>
                                            <p:strVal val="0-#ppt_h/2"/>
                                          </p:val>
                                        </p:tav>
                                        <p:tav tm="100000">
                                          <p:val>
                                            <p:strVal val="#ppt_y"/>
                                          </p:val>
                                        </p:tav>
                                      </p:tavLst>
                                    </p:anim>
                                  </p:childTnLst>
                                </p:cTn>
                              </p:par>
                              <p:par>
                                <p:cTn id="433" presetID="2" presetClass="entr" presetSubtype="3" fill="hold" grpId="0" nodeType="withEffect">
                                  <p:childTnLst>
                                    <p:set>
                                      <p:cBhvr>
                                        <p:cTn id="434" dur="1" fill="hold">
                                          <p:stCondLst>
                                            <p:cond delay="0"/>
                                          </p:stCondLst>
                                        </p:cTn>
                                        <p:tgtEl>
                                          <p:spTgt spid="478"/>
                                        </p:tgtEl>
                                        <p:attrNameLst>
                                          <p:attrName>style.visibility</p:attrName>
                                        </p:attrNameLst>
                                      </p:cBhvr>
                                      <p:to>
                                        <p:strVal val="visible"/>
                                      </p:to>
                                    </p:set>
                                    <p:anim calcmode="lin" valueType="num">
                                      <p:cBhvr additive="base">
                                        <p:cTn id="435" dur="1000" fill="hold"/>
                                        <p:tgtEl>
                                          <p:spTgt spid="478"/>
                                        </p:tgtEl>
                                        <p:attrNameLst>
                                          <p:attrName>ppt_x</p:attrName>
                                        </p:attrNameLst>
                                      </p:cBhvr>
                                      <p:tavLst>
                                        <p:tav tm="0">
                                          <p:val>
                                            <p:strVal val="1+#ppt_w/2"/>
                                          </p:val>
                                        </p:tav>
                                        <p:tav tm="100000">
                                          <p:val>
                                            <p:strVal val="#ppt_x"/>
                                          </p:val>
                                        </p:tav>
                                      </p:tavLst>
                                    </p:anim>
                                    <p:anim calcmode="lin" valueType="num">
                                      <p:cBhvr additive="base">
                                        <p:cTn id="436" dur="1000" fill="hold"/>
                                        <p:tgtEl>
                                          <p:spTgt spid="478"/>
                                        </p:tgtEl>
                                        <p:attrNameLst>
                                          <p:attrName>ppt_y</p:attrName>
                                        </p:attrNameLst>
                                      </p:cBhvr>
                                      <p:tavLst>
                                        <p:tav tm="0">
                                          <p:val>
                                            <p:strVal val="0-#ppt_h/2"/>
                                          </p:val>
                                        </p:tav>
                                        <p:tav tm="100000">
                                          <p:val>
                                            <p:strVal val="#ppt_y"/>
                                          </p:val>
                                        </p:tav>
                                      </p:tavLst>
                                    </p:anim>
                                  </p:childTnLst>
                                </p:cTn>
                              </p:par>
                              <p:par>
                                <p:cTn id="437" presetID="2" presetClass="entr" presetSubtype="4" fill="hold" grpId="0" nodeType="withEffect">
                                  <p:childTnLst>
                                    <p:set>
                                      <p:cBhvr>
                                        <p:cTn id="438" dur="1" fill="hold">
                                          <p:stCondLst>
                                            <p:cond delay="0"/>
                                          </p:stCondLst>
                                        </p:cTn>
                                        <p:tgtEl>
                                          <p:spTgt spid="477"/>
                                        </p:tgtEl>
                                        <p:attrNameLst>
                                          <p:attrName>style.visibility</p:attrName>
                                        </p:attrNameLst>
                                      </p:cBhvr>
                                      <p:to>
                                        <p:strVal val="visible"/>
                                      </p:to>
                                    </p:set>
                                    <p:anim calcmode="lin" valueType="num">
                                      <p:cBhvr additive="base">
                                        <p:cTn id="439" dur="1000" fill="hold"/>
                                        <p:tgtEl>
                                          <p:spTgt spid="477"/>
                                        </p:tgtEl>
                                        <p:attrNameLst>
                                          <p:attrName>ppt_x</p:attrName>
                                        </p:attrNameLst>
                                      </p:cBhvr>
                                      <p:tavLst>
                                        <p:tav tm="0">
                                          <p:val>
                                            <p:strVal val="#ppt_x"/>
                                          </p:val>
                                        </p:tav>
                                        <p:tav tm="100000">
                                          <p:val>
                                            <p:strVal val="#ppt_x"/>
                                          </p:val>
                                        </p:tav>
                                      </p:tavLst>
                                    </p:anim>
                                    <p:anim calcmode="lin" valueType="num">
                                      <p:cBhvr additive="base">
                                        <p:cTn id="440" dur="1000" fill="hold"/>
                                        <p:tgtEl>
                                          <p:spTgt spid="477"/>
                                        </p:tgtEl>
                                        <p:attrNameLst>
                                          <p:attrName>ppt_y</p:attrName>
                                        </p:attrNameLst>
                                      </p:cBhvr>
                                      <p:tavLst>
                                        <p:tav tm="0">
                                          <p:val>
                                            <p:strVal val="1+#ppt_h/2"/>
                                          </p:val>
                                        </p:tav>
                                        <p:tav tm="100000">
                                          <p:val>
                                            <p:strVal val="#ppt_y"/>
                                          </p:val>
                                        </p:tav>
                                      </p:tavLst>
                                    </p:anim>
                                  </p:childTnLst>
                                </p:cTn>
                              </p:par>
                              <p:par>
                                <p:cTn id="441" presetID="2" presetClass="entr" presetSubtype="4" fill="hold" grpId="0" nodeType="withEffect">
                                  <p:childTnLst>
                                    <p:set>
                                      <p:cBhvr>
                                        <p:cTn id="442" dur="1" fill="hold">
                                          <p:stCondLst>
                                            <p:cond delay="0"/>
                                          </p:stCondLst>
                                        </p:cTn>
                                        <p:tgtEl>
                                          <p:spTgt spid="483"/>
                                        </p:tgtEl>
                                        <p:attrNameLst>
                                          <p:attrName>style.visibility</p:attrName>
                                        </p:attrNameLst>
                                      </p:cBhvr>
                                      <p:to>
                                        <p:strVal val="visible"/>
                                      </p:to>
                                    </p:set>
                                    <p:anim calcmode="lin" valueType="num">
                                      <p:cBhvr additive="base">
                                        <p:cTn id="443" dur="1000" fill="hold"/>
                                        <p:tgtEl>
                                          <p:spTgt spid="483"/>
                                        </p:tgtEl>
                                        <p:attrNameLst>
                                          <p:attrName>ppt_x</p:attrName>
                                        </p:attrNameLst>
                                      </p:cBhvr>
                                      <p:tavLst>
                                        <p:tav tm="0">
                                          <p:val>
                                            <p:strVal val="#ppt_x"/>
                                          </p:val>
                                        </p:tav>
                                        <p:tav tm="100000">
                                          <p:val>
                                            <p:strVal val="#ppt_x"/>
                                          </p:val>
                                        </p:tav>
                                      </p:tavLst>
                                    </p:anim>
                                    <p:anim calcmode="lin" valueType="num">
                                      <p:cBhvr additive="base">
                                        <p:cTn id="444" dur="1000" fill="hold"/>
                                        <p:tgtEl>
                                          <p:spTgt spid="483"/>
                                        </p:tgtEl>
                                        <p:attrNameLst>
                                          <p:attrName>ppt_y</p:attrName>
                                        </p:attrNameLst>
                                      </p:cBhvr>
                                      <p:tavLst>
                                        <p:tav tm="0">
                                          <p:val>
                                            <p:strVal val="1+#ppt_h/2"/>
                                          </p:val>
                                        </p:tav>
                                        <p:tav tm="100000">
                                          <p:val>
                                            <p:strVal val="#ppt_y"/>
                                          </p:val>
                                        </p:tav>
                                      </p:tavLst>
                                    </p:anim>
                                  </p:childTnLst>
                                </p:cTn>
                              </p:par>
                            </p:childTnLst>
                          </p:cTn>
                        </p:par>
                      </p:childTnLst>
                    </p:cTn>
                  </p:par>
                  <p:par>
                    <p:cTn id="445" fill="hold" nodeType="clickPar">
                      <p:stCondLst>
                        <p:cond delay="indefinite"/>
                        <p:cond evt="onBegin" delay="0">
                          <p:tn val="444"/>
                        </p:cond>
                      </p:stCondLst>
                      <p:childTnLst>
                        <p:par>
                          <p:cTn id="446" fill="hold" nodeType="withGroup">
                            <p:stCondLst>
                              <p:cond delay="indefinite"/>
                            </p:stCondLst>
                          </p:cTn>
                        </p:par>
                        <p:par>
                          <p:cTn id="447" fill="hold" nodeType="afterGroup">
                            <p:stCondLst>
                              <p:cond delay="0"/>
                            </p:stCondLst>
                            <p:childTnLst>
                              <p:par>
                                <p:cTn id="448" presetID="38" presetClass="entr" presetSubtype="0" accel="50000" fill="hold" grpId="0" nodeType="clickEffect">
                                  <p:iterate type="lt">
                                    <p:tmPct val="50000"/>
                                  </p:iterate>
                                  <p:childTnLst>
                                    <p:set>
                                      <p:cBhvr>
                                        <p:cTn id="449" dur="1" fill="hold">
                                          <p:stCondLst>
                                            <p:cond delay="0"/>
                                          </p:stCondLst>
                                        </p:cTn>
                                        <p:tgtEl>
                                          <p:spTgt spid="484"/>
                                        </p:tgtEl>
                                        <p:attrNameLst>
                                          <p:attrName>style.visibility</p:attrName>
                                        </p:attrNameLst>
                                      </p:cBhvr>
                                      <p:to>
                                        <p:strVal val="visible"/>
                                      </p:to>
                                    </p:set>
                                    <p:set>
                                      <p:cBhvr>
                                        <p:cTn id="450" dur="455" fill="hold">
                                          <p:stCondLst>
                                            <p:cond delay="0"/>
                                          </p:stCondLst>
                                        </p:cTn>
                                        <p:tgtEl>
                                          <p:spTgt spid="484"/>
                                        </p:tgtEl>
                                        <p:attrNameLst>
                                          <p:attrName>style.rotation</p:attrName>
                                        </p:attrNameLst>
                                      </p:cBhvr>
                                      <p:to>
                                        <p:strVal val="-45.0"/>
                                      </p:to>
                                    </p:set>
                                    <p:anim calcmode="lin" valueType="num">
                                      <p:cBhvr>
                                        <p:cTn id="451" dur="455" fill="hold">
                                          <p:stCondLst>
                                            <p:cond delay="455"/>
                                          </p:stCondLst>
                                        </p:cTn>
                                        <p:tgtEl>
                                          <p:spTgt spid="484"/>
                                        </p:tgtEl>
                                        <p:attrNameLst>
                                          <p:attrName>style.rotation</p:attrName>
                                        </p:attrNameLst>
                                      </p:cBhvr>
                                      <p:tavLst>
                                        <p:tav tm="0">
                                          <p:val>
                                            <p:fltVal val="-45"/>
                                          </p:val>
                                        </p:tav>
                                        <p:tav tm="69900">
                                          <p:val>
                                            <p:fltVal val="45"/>
                                          </p:val>
                                        </p:tav>
                                        <p:tav tm="100000">
                                          <p:val>
                                            <p:fltVal val="0"/>
                                          </p:val>
                                        </p:tav>
                                      </p:tavLst>
                                    </p:anim>
                                    <p:anim calcmode="lin" valueType="num">
                                      <p:cBhvr>
                                        <p:cTn id="452" dur="455" fill="hold">
                                          <p:stCondLst>
                                            <p:cond delay="0"/>
                                          </p:stCondLst>
                                        </p:cTn>
                                        <p:tgtEl>
                                          <p:spTgt spid="484"/>
                                        </p:tgtEl>
                                        <p:attrNameLst>
                                          <p:attrName>ppt_y</p:attrName>
                                        </p:attrNameLst>
                                      </p:cBhvr>
                                      <p:tavLst>
                                        <p:tav tm="0">
                                          <p:val>
                                            <p:strVal val="#ppt_y-1"/>
                                          </p:val>
                                        </p:tav>
                                        <p:tav tm="100000">
                                          <p:val>
                                            <p:strVal val="#ppt_y-(0.354*#ppt_w-0.172*#ppt_h)"/>
                                          </p:val>
                                        </p:tav>
                                      </p:tavLst>
                                    </p:anim>
                                    <p:anim calcmode="lin" valueType="num">
                                      <p:cBhvr>
                                        <p:cTn id="453" dur="156" decel="50000" autoRev="1" fill="hold">
                                          <p:stCondLst>
                                            <p:cond delay="455"/>
                                          </p:stCondLst>
                                        </p:cTn>
                                        <p:tgtEl>
                                          <p:spTgt spid="484"/>
                                        </p:tgtEl>
                                        <p:attrNameLst>
                                          <p:attrName>ppt_y</p:attrName>
                                        </p:attrNameLst>
                                      </p:cBhvr>
                                      <p:tavLst>
                                        <p:tav tm="0">
                                          <p:val>
                                            <p:strVal val="#ppt_y-(0.354*#ppt_w-0.172*#ppt_h)"/>
                                          </p:val>
                                        </p:tav>
                                        <p:tav tm="100000">
                                          <p:val>
                                            <p:strVal val="#ppt_y-(0.354*#ppt_w-0.172*#ppt_h)-#ppt_h/2"/>
                                          </p:val>
                                        </p:tav>
                                      </p:tavLst>
                                    </p:anim>
                                    <p:anim calcmode="lin" valueType="num">
                                      <p:cBhvr>
                                        <p:cTn id="454" dur="136" fill="hold">
                                          <p:stCondLst>
                                            <p:cond delay="864"/>
                                          </p:stCondLst>
                                        </p:cTn>
                                        <p:tgtEl>
                                          <p:spTgt spid="484"/>
                                        </p:tgtEl>
                                        <p:attrNameLst>
                                          <p:attrName>ppt_y</p:attrName>
                                        </p:attrNameLst>
                                      </p:cBhvr>
                                      <p:tavLst>
                                        <p:tav tm="0">
                                          <p:val>
                                            <p:strVal val="#ppt_y-(0.354*#ppt_w-0.172*#ppt_h)"/>
                                          </p:val>
                                        </p:tav>
                                        <p:tav tm="100000">
                                          <p:val>
                                            <p:strVal val="#ppt_y"/>
                                          </p:val>
                                        </p:tav>
                                      </p:tavLst>
                                    </p:anim>
                                  </p:childTnLst>
                                </p:cTn>
                              </p:par>
                            </p:childTnLst>
                          </p:cTn>
                        </p:par>
                      </p:childTnLst>
                    </p:cTn>
                  </p:par>
                  <p:par>
                    <p:cTn id="455" fill="hold" nodeType="clickPar">
                      <p:stCondLst>
                        <p:cond delay="indefinite"/>
                        <p:cond evt="onBegin" delay="0">
                          <p:tn val="454"/>
                        </p:cond>
                      </p:stCondLst>
                      <p:childTnLst>
                        <p:par>
                          <p:cTn id="456" fill="hold" nodeType="withGroup">
                            <p:stCondLst>
                              <p:cond delay="indefinite"/>
                            </p:stCondLst>
                          </p:cTn>
                        </p:par>
                        <p:par>
                          <p:cTn id="457" fill="hold" nodeType="afterGroup">
                            <p:stCondLst>
                              <p:cond delay="indefinite"/>
                            </p:stCondLst>
                            <p:childTnLst>
                              <p:par>
                                <p:cTn id="458" presetID="22" presetClass="entr" presetSubtype="4" fill="hold" grpId="0" nodeType="clickEffect">
                                  <p:iterate type="lt">
                                    <p:tmPct val="10000"/>
                                  </p:iterate>
                                  <p:childTnLst>
                                    <p:set>
                                      <p:cBhvr>
                                        <p:cTn id="459" dur="1" fill="hold">
                                          <p:stCondLst>
                                            <p:cond delay="0"/>
                                          </p:stCondLst>
                                        </p:cTn>
                                        <p:tgtEl>
                                          <p:spTgt spid="476"/>
                                        </p:tgtEl>
                                        <p:attrNameLst>
                                          <p:attrName>style.visibility</p:attrName>
                                        </p:attrNameLst>
                                      </p:cBhvr>
                                      <p:to>
                                        <p:strVal val="visible"/>
                                      </p:to>
                                    </p:set>
                                    <p:animEffect transition="in" filter="wipe(down)">
                                      <p:cBhvr>
                                        <p:cTn id="460" dur="500"/>
                                        <p:tgtEl>
                                          <p:spTgt spid="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 grpId="0" animBg="1"/>
      <p:bldP spid="349" grpId="1" animBg="1"/>
      <p:bldP spid="474" grpId="0" animBg="1"/>
      <p:bldP spid="475" grpId="0" animBg="1"/>
      <p:bldP spid="476" grpId="0"/>
      <p:bldP spid="477" grpId="0" animBg="1"/>
      <p:bldP spid="478" grpId="0" animBg="1"/>
      <p:bldP spid="479" grpId="0" animBg="1"/>
      <p:bldP spid="480" grpId="0" animBg="1"/>
      <p:bldP spid="481" grpId="0" animBg="1"/>
      <p:bldP spid="482" grpId="0" animBg="1"/>
      <p:bldP spid="483" grpId="0" animBg="1"/>
      <p:bldP spid="48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3398" y="425317"/>
            <a:ext cx="846443" cy="793604"/>
            <a:chOff x="5896029" y="567090"/>
            <a:chExt cx="2542304" cy="2383601"/>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6" name="文本框 5"/>
            <p:cNvSpPr txBox="1"/>
            <p:nvPr/>
          </p:nvSpPr>
          <p:spPr>
            <a:xfrm>
              <a:off x="6610899" y="1009427"/>
              <a:ext cx="1107126" cy="1941264"/>
            </a:xfrm>
            <a:prstGeom prst="rect">
              <a:avLst/>
            </a:prstGeom>
            <a:noFill/>
          </p:spPr>
          <p:txBody>
            <a:bodyPr wrap="square" rtlCol="0">
              <a:spAutoFit/>
            </a:bodyPr>
            <a:lstStyle/>
            <a:p>
              <a:pPr algn="ctr">
                <a:lnSpc>
                  <a:spcPct val="150000"/>
                </a:lnSpc>
              </a:pPr>
              <a:r>
                <a:rPr lang="en-US" altLang="zh-CN" sz="1200" b="1">
                  <a:solidFill>
                    <a:schemeClr val="bg1"/>
                  </a:solidFill>
                  <a:latin typeface="方正兰亭粗黑简体" panose="02000000000000000000" pitchFamily="2" charset="-122"/>
                  <a:ea typeface="方正兰亭粗黑简体" panose="02000000000000000000" pitchFamily="2" charset="-122"/>
                </a:rPr>
                <a:t>01</a:t>
              </a:r>
              <a:endParaRPr lang="en-US" altLang="zh-CN" sz="825" b="1">
                <a:solidFill>
                  <a:schemeClr val="bg1"/>
                </a:solidFill>
                <a:latin typeface="方正兰亭粗黑简体" panose="02000000000000000000" pitchFamily="2" charset="-122"/>
                <a:ea typeface="方正兰亭粗黑简体" panose="02000000000000000000" pitchFamily="2" charset="-122"/>
              </a:endParaRPr>
            </a:p>
          </p:txBody>
        </p:sp>
        <p:sp>
          <p:nvSpPr>
            <p:cNvPr id="7" name="弧形 6"/>
            <p:cNvSpPr/>
            <p:nvPr/>
          </p:nvSpPr>
          <p:spPr>
            <a:xfrm rot="20705088">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sp>
        <p:nvSpPr>
          <p:cNvPr id="72" name="文本框 71"/>
          <p:cNvSpPr txBox="1"/>
          <p:nvPr/>
        </p:nvSpPr>
        <p:spPr>
          <a:xfrm>
            <a:off x="1009302" y="432409"/>
            <a:ext cx="3091024" cy="581057"/>
          </a:xfrm>
          <a:prstGeom prst="rect">
            <a:avLst/>
          </a:prstGeom>
          <a:noFill/>
        </p:spPr>
        <p:txBody>
          <a:bodyPr wrap="square" rtlCol="0">
            <a:spAutoFit/>
          </a:bodyPr>
          <a:lstStyle/>
          <a:p>
            <a:pPr>
              <a:lnSpc>
                <a:spcPct val="150000"/>
              </a:lnSpc>
            </a:pPr>
            <a:r>
              <a:rPr lang="zh-CN" altLang="en-US" sz="2400" b="1" dirty="0">
                <a:solidFill>
                  <a:schemeClr val="bg1"/>
                </a:solidFill>
                <a:latin typeface="微软雅黑" panose="020B0503020204020204" pitchFamily="34" charset="-122"/>
                <a:ea typeface="微软雅黑" panose="020B0503020204020204" pitchFamily="34" charset="-122"/>
              </a:rPr>
              <a:t>标题吸引人的原因</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nvGrpSpPr>
          <p:cNvPr id="73" name="组合 72"/>
          <p:cNvGrpSpPr/>
          <p:nvPr/>
        </p:nvGrpSpPr>
        <p:grpSpPr>
          <a:xfrm>
            <a:off x="1253454" y="1782207"/>
            <a:ext cx="1213553" cy="2354901"/>
            <a:chOff x="1419709" y="1270654"/>
            <a:chExt cx="1213553" cy="2354901"/>
          </a:xfrm>
        </p:grpSpPr>
        <p:sp>
          <p:nvSpPr>
            <p:cNvPr id="74" name="圆角矩形 73"/>
            <p:cNvSpPr/>
            <p:nvPr/>
          </p:nvSpPr>
          <p:spPr bwMode="auto">
            <a:xfrm rot="5400000">
              <a:off x="849035" y="1841328"/>
              <a:ext cx="2354901" cy="1213553"/>
            </a:xfrm>
            <a:prstGeom prst="roundRect">
              <a:avLst>
                <a:gd name="adj" fmla="val 50000"/>
              </a:avLst>
            </a:prstGeom>
            <a:solidFill>
              <a:schemeClr val="bg1">
                <a:alpha val="50000"/>
              </a:schemeClr>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0"/>
                </a:spcBef>
                <a:spcAft>
                  <a:spcPct val="0"/>
                </a:spcAft>
                <a:defRPr/>
              </a:pPr>
              <a:endParaRPr lang="zh-CN" altLang="en-US" sz="1600">
                <a:latin typeface="微软雅黑" panose="020B0503020204020204" pitchFamily="34" charset="-122"/>
                <a:ea typeface="微软雅黑" panose="020B0503020204020204" pitchFamily="34" charset="-122"/>
              </a:endParaRPr>
            </a:p>
          </p:txBody>
        </p:sp>
        <p:sp>
          <p:nvSpPr>
            <p:cNvPr id="75" name="椭圆 74"/>
            <p:cNvSpPr/>
            <p:nvPr/>
          </p:nvSpPr>
          <p:spPr bwMode="auto">
            <a:xfrm>
              <a:off x="1552084" y="1411263"/>
              <a:ext cx="948800" cy="9500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0"/>
                </a:spcBef>
                <a:spcAft>
                  <a:spcPct val="0"/>
                </a:spcAft>
                <a:defRPr/>
              </a:pPr>
              <a:endParaRPr lang="zh-CN" altLang="en-US">
                <a:latin typeface="微软雅黑" panose="020B0503020204020204" pitchFamily="34" charset="-122"/>
                <a:ea typeface="微软雅黑" panose="020B0503020204020204" pitchFamily="34" charset="-122"/>
              </a:endParaRPr>
            </a:p>
          </p:txBody>
        </p:sp>
        <p:sp>
          <p:nvSpPr>
            <p:cNvPr id="76" name="Text Box 39"/>
            <p:cNvSpPr txBox="1">
              <a:spLocks noChangeArrowheads="1"/>
            </p:cNvSpPr>
            <p:nvPr/>
          </p:nvSpPr>
          <p:spPr bwMode="auto">
            <a:xfrm>
              <a:off x="1505018" y="1355957"/>
              <a:ext cx="1042932" cy="738664"/>
            </a:xfrm>
            <a:prstGeom prst="rect">
              <a:avLst/>
            </a:prstGeom>
            <a:noFill/>
            <a:ln w="9525">
              <a:noFill/>
              <a:miter lim="800000"/>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algn="ctr" fontAlgn="auto">
                <a:lnSpc>
                  <a:spcPct val="150000"/>
                </a:lnSpc>
                <a:spcBef>
                  <a:spcPct val="0"/>
                </a:spcBef>
                <a:spcAft>
                  <a:spcPct val="0"/>
                </a:spcAft>
                <a:buClr>
                  <a:schemeClr val="bg1"/>
                </a:buClr>
                <a:defRPr/>
              </a:pPr>
              <a:r>
                <a:rPr lang="en-US" altLang="zh-CN" sz="3200" b="1" spc="50" dirty="0">
                  <a:ln w="1143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1</a:t>
              </a:r>
            </a:p>
          </p:txBody>
        </p:sp>
        <p:sp>
          <p:nvSpPr>
            <p:cNvPr id="77" name="矩形 261"/>
            <p:cNvSpPr>
              <a:spLocks noChangeArrowheads="1"/>
            </p:cNvSpPr>
            <p:nvPr/>
          </p:nvSpPr>
          <p:spPr bwMode="auto">
            <a:xfrm>
              <a:off x="1685522" y="1950977"/>
              <a:ext cx="7232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抽象化</a:t>
              </a:r>
            </a:p>
          </p:txBody>
        </p:sp>
        <p:sp>
          <p:nvSpPr>
            <p:cNvPr id="78" name="Text Box 39"/>
            <p:cNvSpPr txBox="1">
              <a:spLocks noChangeArrowheads="1"/>
            </p:cNvSpPr>
            <p:nvPr/>
          </p:nvSpPr>
          <p:spPr bwMode="auto">
            <a:xfrm>
              <a:off x="1471147" y="2450505"/>
              <a:ext cx="108619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a:ea typeface="宋体" charset="-122"/>
                </a:defRPr>
              </a:lvl1pPr>
              <a:lvl2pPr marL="742950" indent="-285750">
                <a:defRPr>
                  <a:solidFill>
                    <a:schemeClr val="tx1"/>
                  </a:solidFill>
                  <a:latin typeface="Arial"/>
                  <a:ea typeface="宋体" charset="-122"/>
                </a:defRPr>
              </a:lvl2pPr>
              <a:lvl3pPr marL="1143000" indent="-228600">
                <a:defRPr>
                  <a:solidFill>
                    <a:schemeClr val="tx1"/>
                  </a:solidFill>
                  <a:latin typeface="Arial"/>
                  <a:ea typeface="宋体" charset="-122"/>
                </a:defRPr>
              </a:lvl3pPr>
              <a:lvl4pPr marL="1600200" indent="-228600">
                <a:defRPr>
                  <a:solidFill>
                    <a:schemeClr val="tx1"/>
                  </a:solidFill>
                  <a:latin typeface="Arial"/>
                  <a:ea typeface="宋体" charset="-122"/>
                </a:defRPr>
              </a:lvl4pPr>
              <a:lvl5pPr marL="2057400" indent="-228600">
                <a:defRPr>
                  <a:solidFill>
                    <a:schemeClr val="tx1"/>
                  </a:solidFill>
                  <a:latin typeface="Arial"/>
                  <a:ea typeface="宋体" charset="-122"/>
                </a:defRPr>
              </a:lvl5pPr>
              <a:lvl6pPr marL="2514600" indent="-228600" fontAlgn="base">
                <a:spcBef>
                  <a:spcPct val="0"/>
                </a:spcBef>
                <a:spcAft>
                  <a:spcPct val="0"/>
                </a:spcAft>
                <a:defRPr>
                  <a:solidFill>
                    <a:schemeClr val="tx1"/>
                  </a:solidFill>
                  <a:latin typeface="Arial"/>
                  <a:ea typeface="宋体" charset="-122"/>
                </a:defRPr>
              </a:lvl6pPr>
              <a:lvl7pPr marL="2971800" indent="-228600" fontAlgn="base">
                <a:spcBef>
                  <a:spcPct val="0"/>
                </a:spcBef>
                <a:spcAft>
                  <a:spcPct val="0"/>
                </a:spcAft>
                <a:defRPr>
                  <a:solidFill>
                    <a:schemeClr val="tx1"/>
                  </a:solidFill>
                  <a:latin typeface="Arial"/>
                  <a:ea typeface="宋体" charset="-122"/>
                </a:defRPr>
              </a:lvl7pPr>
              <a:lvl8pPr marL="3429000" indent="-228600" fontAlgn="base">
                <a:spcBef>
                  <a:spcPct val="0"/>
                </a:spcBef>
                <a:spcAft>
                  <a:spcPct val="0"/>
                </a:spcAft>
                <a:defRPr>
                  <a:solidFill>
                    <a:schemeClr val="tx1"/>
                  </a:solidFill>
                  <a:latin typeface="Arial"/>
                  <a:ea typeface="宋体" charset="-122"/>
                </a:defRPr>
              </a:lvl8pPr>
              <a:lvl9pPr marL="3886200" indent="-228600" fontAlgn="base">
                <a:spcBef>
                  <a:spcPct val="0"/>
                </a:spcBef>
                <a:spcAft>
                  <a:spcPct val="0"/>
                </a:spcAft>
                <a:defRPr>
                  <a:solidFill>
                    <a:schemeClr val="tx1"/>
                  </a:solidFill>
                  <a:latin typeface="Arial"/>
                  <a:ea typeface="宋体" charset="-122"/>
                </a:defRPr>
              </a:lvl9pPr>
            </a:lstStyle>
            <a:p>
              <a:pPr algn="ctr">
                <a:spcBef>
                  <a:spcPct val="0"/>
                </a:spcBef>
                <a:defRPr/>
              </a:pPr>
              <a:r>
                <a:rPr lang="zh-CN" altLang="en-US" sz="1400" b="1" dirty="0">
                  <a:solidFill>
                    <a:schemeClr val="bg1"/>
                  </a:solidFill>
                  <a:latin typeface="微软雅黑" panose="020B0503020204020204" pitchFamily="34" charset="-122"/>
                  <a:ea typeface="微软雅黑" panose="020B0503020204020204" pitchFamily="34" charset="-122"/>
                </a:rPr>
                <a:t>不再是说具体的人，也不说清具体的事</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grpSp>
      <p:grpSp>
        <p:nvGrpSpPr>
          <p:cNvPr id="84" name="组合 83"/>
          <p:cNvGrpSpPr/>
          <p:nvPr/>
        </p:nvGrpSpPr>
        <p:grpSpPr>
          <a:xfrm>
            <a:off x="2990177" y="1782207"/>
            <a:ext cx="1213553" cy="2354901"/>
            <a:chOff x="3156432" y="1270654"/>
            <a:chExt cx="1213553" cy="2354901"/>
          </a:xfrm>
        </p:grpSpPr>
        <p:sp>
          <p:nvSpPr>
            <p:cNvPr id="85" name="圆角矩形 84"/>
            <p:cNvSpPr/>
            <p:nvPr/>
          </p:nvSpPr>
          <p:spPr bwMode="auto">
            <a:xfrm rot="5400000">
              <a:off x="2585758" y="1841328"/>
              <a:ext cx="2354901" cy="1213553"/>
            </a:xfrm>
            <a:prstGeom prst="roundRect">
              <a:avLst>
                <a:gd name="adj" fmla="val 50000"/>
              </a:avLst>
            </a:prstGeom>
            <a:solidFill>
              <a:schemeClr val="bg1">
                <a:alpha val="50000"/>
              </a:schemeClr>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0"/>
                </a:spcBef>
                <a:spcAft>
                  <a:spcPct val="0"/>
                </a:spcAft>
                <a:defRPr/>
              </a:pPr>
              <a:endParaRPr lang="zh-CN" altLang="en-US" sz="1600">
                <a:latin typeface="微软雅黑" panose="020B0503020204020204" pitchFamily="34" charset="-122"/>
                <a:ea typeface="微软雅黑" panose="020B0503020204020204" pitchFamily="34" charset="-122"/>
              </a:endParaRPr>
            </a:p>
          </p:txBody>
        </p:sp>
        <p:sp>
          <p:nvSpPr>
            <p:cNvPr id="86" name="椭圆 85"/>
            <p:cNvSpPr/>
            <p:nvPr/>
          </p:nvSpPr>
          <p:spPr bwMode="auto">
            <a:xfrm>
              <a:off x="3288808" y="1411263"/>
              <a:ext cx="948801" cy="9500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0"/>
                </a:spcBef>
                <a:spcAft>
                  <a:spcPct val="0"/>
                </a:spcAft>
                <a:defRPr/>
              </a:pPr>
              <a:endParaRPr lang="zh-CN" altLang="en-US">
                <a:latin typeface="微软雅黑" panose="020B0503020204020204" pitchFamily="34" charset="-122"/>
                <a:ea typeface="微软雅黑" panose="020B0503020204020204" pitchFamily="34" charset="-122"/>
              </a:endParaRPr>
            </a:p>
          </p:txBody>
        </p:sp>
        <p:sp>
          <p:nvSpPr>
            <p:cNvPr id="87" name="Text Box 39"/>
            <p:cNvSpPr txBox="1">
              <a:spLocks noChangeArrowheads="1"/>
            </p:cNvSpPr>
            <p:nvPr/>
          </p:nvSpPr>
          <p:spPr bwMode="auto">
            <a:xfrm>
              <a:off x="3241741" y="1355957"/>
              <a:ext cx="1042932" cy="738664"/>
            </a:xfrm>
            <a:prstGeom prst="rect">
              <a:avLst/>
            </a:prstGeom>
            <a:noFill/>
            <a:ln w="9525">
              <a:noFill/>
              <a:miter lim="800000"/>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algn="ctr" fontAlgn="auto">
                <a:lnSpc>
                  <a:spcPct val="150000"/>
                </a:lnSpc>
                <a:spcBef>
                  <a:spcPct val="0"/>
                </a:spcBef>
                <a:spcAft>
                  <a:spcPct val="0"/>
                </a:spcAft>
                <a:buClr>
                  <a:schemeClr val="bg1"/>
                </a:buClr>
                <a:defRPr/>
              </a:pPr>
              <a:r>
                <a:rPr lang="en-US" altLang="zh-CN" sz="3200" b="1" spc="50">
                  <a:ln w="1143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2</a:t>
              </a:r>
            </a:p>
          </p:txBody>
        </p:sp>
      </p:grpSp>
      <p:grpSp>
        <p:nvGrpSpPr>
          <p:cNvPr id="90" name="组合 89"/>
          <p:cNvGrpSpPr/>
          <p:nvPr/>
        </p:nvGrpSpPr>
        <p:grpSpPr>
          <a:xfrm>
            <a:off x="4730701" y="1782207"/>
            <a:ext cx="1213553" cy="2354901"/>
            <a:chOff x="4896956" y="1270654"/>
            <a:chExt cx="1213553" cy="2354901"/>
          </a:xfrm>
        </p:grpSpPr>
        <p:sp>
          <p:nvSpPr>
            <p:cNvPr id="91" name="圆角矩形 90"/>
            <p:cNvSpPr/>
            <p:nvPr/>
          </p:nvSpPr>
          <p:spPr bwMode="auto">
            <a:xfrm rot="5400000">
              <a:off x="4326282" y="1841328"/>
              <a:ext cx="2354901" cy="1213553"/>
            </a:xfrm>
            <a:prstGeom prst="roundRect">
              <a:avLst>
                <a:gd name="adj" fmla="val 50000"/>
              </a:avLst>
            </a:prstGeom>
            <a:solidFill>
              <a:schemeClr val="bg1">
                <a:alpha val="50000"/>
              </a:schemeClr>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0"/>
                </a:spcBef>
                <a:spcAft>
                  <a:spcPct val="0"/>
                </a:spcAft>
                <a:defRPr/>
              </a:pPr>
              <a:endParaRPr lang="zh-CN" altLang="en-US" sz="1600">
                <a:latin typeface="微软雅黑" panose="020B0503020204020204" pitchFamily="34" charset="-122"/>
                <a:ea typeface="微软雅黑" panose="020B0503020204020204" pitchFamily="34" charset="-122"/>
              </a:endParaRPr>
            </a:p>
          </p:txBody>
        </p:sp>
        <p:sp>
          <p:nvSpPr>
            <p:cNvPr id="92" name="椭圆 91"/>
            <p:cNvSpPr/>
            <p:nvPr/>
          </p:nvSpPr>
          <p:spPr bwMode="auto">
            <a:xfrm>
              <a:off x="5029333" y="1411263"/>
              <a:ext cx="948801" cy="9500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0"/>
                </a:spcBef>
                <a:spcAft>
                  <a:spcPct val="0"/>
                </a:spcAft>
                <a:defRPr/>
              </a:pPr>
              <a:endParaRPr lang="zh-CN" altLang="en-US">
                <a:latin typeface="微软雅黑" panose="020B0503020204020204" pitchFamily="34" charset="-122"/>
                <a:ea typeface="微软雅黑" panose="020B0503020204020204" pitchFamily="34" charset="-122"/>
              </a:endParaRPr>
            </a:p>
          </p:txBody>
        </p:sp>
        <p:sp>
          <p:nvSpPr>
            <p:cNvPr id="93" name="Text Box 39"/>
            <p:cNvSpPr txBox="1">
              <a:spLocks noChangeArrowheads="1"/>
            </p:cNvSpPr>
            <p:nvPr/>
          </p:nvSpPr>
          <p:spPr bwMode="auto">
            <a:xfrm>
              <a:off x="4982265" y="1355957"/>
              <a:ext cx="1042932" cy="738664"/>
            </a:xfrm>
            <a:prstGeom prst="rect">
              <a:avLst/>
            </a:prstGeom>
            <a:noFill/>
            <a:ln w="9525">
              <a:noFill/>
              <a:miter lim="800000"/>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algn="ctr" fontAlgn="auto">
                <a:lnSpc>
                  <a:spcPct val="150000"/>
                </a:lnSpc>
                <a:spcBef>
                  <a:spcPct val="0"/>
                </a:spcBef>
                <a:spcAft>
                  <a:spcPct val="0"/>
                </a:spcAft>
                <a:buClr>
                  <a:schemeClr val="bg1"/>
                </a:buClr>
                <a:defRPr/>
              </a:pPr>
              <a:r>
                <a:rPr lang="en-US" altLang="zh-CN" sz="3200" b="1" spc="50">
                  <a:ln w="1143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3</a:t>
              </a:r>
            </a:p>
          </p:txBody>
        </p:sp>
      </p:grpSp>
      <p:grpSp>
        <p:nvGrpSpPr>
          <p:cNvPr id="96" name="组合 95"/>
          <p:cNvGrpSpPr/>
          <p:nvPr/>
        </p:nvGrpSpPr>
        <p:grpSpPr>
          <a:xfrm>
            <a:off x="6355730" y="1782207"/>
            <a:ext cx="1350799" cy="2354901"/>
            <a:chOff x="6521985" y="1270654"/>
            <a:chExt cx="1350799" cy="2354901"/>
          </a:xfrm>
        </p:grpSpPr>
        <p:sp>
          <p:nvSpPr>
            <p:cNvPr id="97" name="圆角矩形 96"/>
            <p:cNvSpPr/>
            <p:nvPr/>
          </p:nvSpPr>
          <p:spPr bwMode="auto">
            <a:xfrm rot="5400000">
              <a:off x="6019936" y="1841328"/>
              <a:ext cx="2354901" cy="1213553"/>
            </a:xfrm>
            <a:prstGeom prst="roundRect">
              <a:avLst>
                <a:gd name="adj" fmla="val 50000"/>
              </a:avLst>
            </a:prstGeom>
            <a:solidFill>
              <a:schemeClr val="bg1">
                <a:alpha val="50000"/>
              </a:schemeClr>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0"/>
                </a:spcBef>
                <a:spcAft>
                  <a:spcPct val="0"/>
                </a:spcAft>
                <a:defRPr/>
              </a:pPr>
              <a:endParaRPr lang="zh-CN" altLang="en-US" sz="1600">
                <a:latin typeface="微软雅黑" panose="020B0503020204020204" pitchFamily="34" charset="-122"/>
                <a:ea typeface="微软雅黑" panose="020B0503020204020204" pitchFamily="34" charset="-122"/>
              </a:endParaRPr>
            </a:p>
          </p:txBody>
        </p:sp>
        <p:sp>
          <p:nvSpPr>
            <p:cNvPr id="98" name="椭圆 97"/>
            <p:cNvSpPr/>
            <p:nvPr/>
          </p:nvSpPr>
          <p:spPr bwMode="auto">
            <a:xfrm>
              <a:off x="6722985" y="1411263"/>
              <a:ext cx="948800" cy="9500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0"/>
                </a:spcBef>
                <a:spcAft>
                  <a:spcPct val="0"/>
                </a:spcAft>
                <a:defRPr/>
              </a:pPr>
              <a:endParaRPr lang="zh-CN" altLang="en-US">
                <a:latin typeface="微软雅黑" panose="020B0503020204020204" pitchFamily="34" charset="-122"/>
                <a:ea typeface="微软雅黑" panose="020B0503020204020204" pitchFamily="34" charset="-122"/>
              </a:endParaRPr>
            </a:p>
          </p:txBody>
        </p:sp>
        <p:sp>
          <p:nvSpPr>
            <p:cNvPr id="99" name="Text Box 39"/>
            <p:cNvSpPr txBox="1">
              <a:spLocks noChangeArrowheads="1"/>
            </p:cNvSpPr>
            <p:nvPr/>
          </p:nvSpPr>
          <p:spPr bwMode="auto">
            <a:xfrm>
              <a:off x="6675919" y="1355957"/>
              <a:ext cx="1042932" cy="738664"/>
            </a:xfrm>
            <a:prstGeom prst="rect">
              <a:avLst/>
            </a:prstGeom>
            <a:noFill/>
            <a:ln w="9525">
              <a:noFill/>
              <a:miter lim="800000"/>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algn="ctr" fontAlgn="auto">
                <a:lnSpc>
                  <a:spcPct val="150000"/>
                </a:lnSpc>
                <a:spcBef>
                  <a:spcPct val="0"/>
                </a:spcBef>
                <a:spcAft>
                  <a:spcPct val="0"/>
                </a:spcAft>
                <a:buClr>
                  <a:schemeClr val="bg1"/>
                </a:buClr>
                <a:defRPr/>
              </a:pPr>
              <a:r>
                <a:rPr lang="en-US" altLang="zh-CN" sz="3200" b="1" spc="50">
                  <a:ln w="1143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4</a:t>
              </a:r>
            </a:p>
          </p:txBody>
        </p:sp>
        <p:sp>
          <p:nvSpPr>
            <p:cNvPr id="100" name="矩形 261"/>
            <p:cNvSpPr>
              <a:spLocks noChangeArrowheads="1"/>
            </p:cNvSpPr>
            <p:nvPr/>
          </p:nvSpPr>
          <p:spPr bwMode="auto">
            <a:xfrm>
              <a:off x="6797278" y="1951982"/>
              <a:ext cx="18473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1" name="Text Box 39"/>
            <p:cNvSpPr txBox="1">
              <a:spLocks noChangeArrowheads="1"/>
            </p:cNvSpPr>
            <p:nvPr/>
          </p:nvSpPr>
          <p:spPr bwMode="auto">
            <a:xfrm>
              <a:off x="6521985" y="2383216"/>
              <a:ext cx="135079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a:ea typeface="宋体" charset="-122"/>
                </a:defRPr>
              </a:lvl1pPr>
              <a:lvl2pPr marL="742950" indent="-285750">
                <a:defRPr>
                  <a:solidFill>
                    <a:schemeClr val="tx1"/>
                  </a:solidFill>
                  <a:latin typeface="Arial"/>
                  <a:ea typeface="宋体" charset="-122"/>
                </a:defRPr>
              </a:lvl2pPr>
              <a:lvl3pPr marL="1143000" indent="-228600">
                <a:defRPr>
                  <a:solidFill>
                    <a:schemeClr val="tx1"/>
                  </a:solidFill>
                  <a:latin typeface="Arial"/>
                  <a:ea typeface="宋体" charset="-122"/>
                </a:defRPr>
              </a:lvl3pPr>
              <a:lvl4pPr marL="1600200" indent="-228600">
                <a:defRPr>
                  <a:solidFill>
                    <a:schemeClr val="tx1"/>
                  </a:solidFill>
                  <a:latin typeface="Arial"/>
                  <a:ea typeface="宋体" charset="-122"/>
                </a:defRPr>
              </a:lvl4pPr>
              <a:lvl5pPr marL="2057400" indent="-228600">
                <a:defRPr>
                  <a:solidFill>
                    <a:schemeClr val="tx1"/>
                  </a:solidFill>
                  <a:latin typeface="Arial"/>
                  <a:ea typeface="宋体" charset="-122"/>
                </a:defRPr>
              </a:lvl5pPr>
              <a:lvl6pPr marL="2514600" indent="-228600" fontAlgn="base">
                <a:spcBef>
                  <a:spcPct val="0"/>
                </a:spcBef>
                <a:spcAft>
                  <a:spcPct val="0"/>
                </a:spcAft>
                <a:defRPr>
                  <a:solidFill>
                    <a:schemeClr val="tx1"/>
                  </a:solidFill>
                  <a:latin typeface="Arial"/>
                  <a:ea typeface="宋体" charset="-122"/>
                </a:defRPr>
              </a:lvl6pPr>
              <a:lvl7pPr marL="2971800" indent="-228600" fontAlgn="base">
                <a:spcBef>
                  <a:spcPct val="0"/>
                </a:spcBef>
                <a:spcAft>
                  <a:spcPct val="0"/>
                </a:spcAft>
                <a:defRPr>
                  <a:solidFill>
                    <a:schemeClr val="tx1"/>
                  </a:solidFill>
                  <a:latin typeface="Arial"/>
                  <a:ea typeface="宋体" charset="-122"/>
                </a:defRPr>
              </a:lvl7pPr>
              <a:lvl8pPr marL="3429000" indent="-228600" fontAlgn="base">
                <a:spcBef>
                  <a:spcPct val="0"/>
                </a:spcBef>
                <a:spcAft>
                  <a:spcPct val="0"/>
                </a:spcAft>
                <a:defRPr>
                  <a:solidFill>
                    <a:schemeClr val="tx1"/>
                  </a:solidFill>
                  <a:latin typeface="Arial"/>
                  <a:ea typeface="宋体" charset="-122"/>
                </a:defRPr>
              </a:lvl8pPr>
              <a:lvl9pPr marL="3886200" indent="-228600" fontAlgn="base">
                <a:spcBef>
                  <a:spcPct val="0"/>
                </a:spcBef>
                <a:spcAft>
                  <a:spcPct val="0"/>
                </a:spcAft>
                <a:defRPr>
                  <a:solidFill>
                    <a:schemeClr val="tx1"/>
                  </a:solidFill>
                  <a:latin typeface="Arial"/>
                  <a:ea typeface="宋体" charset="-122"/>
                </a:defRPr>
              </a:lvl9pPr>
            </a:lstStyle>
            <a:p>
              <a:pPr algn="ctr">
                <a:spcBef>
                  <a:spcPct val="0"/>
                </a:spcBef>
                <a:defRPr/>
              </a:pPr>
              <a:r>
                <a:rPr lang="zh-CN" altLang="en-US" sz="1200" b="1" dirty="0">
                  <a:solidFill>
                    <a:schemeClr val="bg1"/>
                  </a:solidFill>
                  <a:latin typeface="微软雅黑" panose="020B0503020204020204" pitchFamily="34" charset="-122"/>
                  <a:ea typeface="微软雅黑" panose="020B0503020204020204" pitchFamily="34" charset="-122"/>
                </a:rPr>
                <a:t>以面向对象的思想，将一个普通的过程，上升到对象与行为的层面去描述</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grpSp>
      <p:grpSp>
        <p:nvGrpSpPr>
          <p:cNvPr id="102" name="组合 101"/>
          <p:cNvGrpSpPr/>
          <p:nvPr/>
        </p:nvGrpSpPr>
        <p:grpSpPr>
          <a:xfrm>
            <a:off x="2507529" y="2767310"/>
            <a:ext cx="417263" cy="228018"/>
            <a:chOff x="2673784" y="2255757"/>
            <a:chExt cx="417263" cy="228018"/>
          </a:xfrm>
        </p:grpSpPr>
        <p:sp>
          <p:nvSpPr>
            <p:cNvPr id="103" name="燕尾形 102"/>
            <p:cNvSpPr/>
            <p:nvPr/>
          </p:nvSpPr>
          <p:spPr>
            <a:xfrm>
              <a:off x="2673784"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0"/>
                </a:spcBef>
                <a:spcAft>
                  <a:spcPct val="0"/>
                </a:spcAft>
                <a:defRPr/>
              </a:pPr>
              <a:endParaRPr lang="zh-CN" altLang="en-US">
                <a:solidFill>
                  <a:schemeClr val="tx1"/>
                </a:solidFill>
              </a:endParaRPr>
            </a:p>
          </p:txBody>
        </p:sp>
        <p:sp>
          <p:nvSpPr>
            <p:cNvPr id="104" name="燕尾形 103"/>
            <p:cNvSpPr/>
            <p:nvPr/>
          </p:nvSpPr>
          <p:spPr>
            <a:xfrm>
              <a:off x="2863029"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0"/>
                </a:spcBef>
                <a:spcAft>
                  <a:spcPct val="0"/>
                </a:spcAft>
                <a:defRPr/>
              </a:pPr>
              <a:endParaRPr lang="zh-CN" altLang="en-US">
                <a:solidFill>
                  <a:schemeClr val="tx1"/>
                </a:solidFill>
              </a:endParaRPr>
            </a:p>
          </p:txBody>
        </p:sp>
      </p:grpSp>
      <p:grpSp>
        <p:nvGrpSpPr>
          <p:cNvPr id="105" name="组合 104"/>
          <p:cNvGrpSpPr/>
          <p:nvPr/>
        </p:nvGrpSpPr>
        <p:grpSpPr>
          <a:xfrm>
            <a:off x="5984800" y="2767310"/>
            <a:ext cx="417263" cy="228018"/>
            <a:chOff x="6151055" y="2255757"/>
            <a:chExt cx="417263" cy="228018"/>
          </a:xfrm>
        </p:grpSpPr>
        <p:sp>
          <p:nvSpPr>
            <p:cNvPr id="106" name="燕尾形 105"/>
            <p:cNvSpPr/>
            <p:nvPr/>
          </p:nvSpPr>
          <p:spPr>
            <a:xfrm>
              <a:off x="6151055"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0"/>
                </a:spcBef>
                <a:spcAft>
                  <a:spcPct val="0"/>
                </a:spcAft>
                <a:defRPr/>
              </a:pPr>
              <a:endParaRPr lang="zh-CN" altLang="en-US">
                <a:solidFill>
                  <a:schemeClr val="tx1"/>
                </a:solidFill>
              </a:endParaRPr>
            </a:p>
          </p:txBody>
        </p:sp>
        <p:sp>
          <p:nvSpPr>
            <p:cNvPr id="107" name="燕尾形 106"/>
            <p:cNvSpPr/>
            <p:nvPr/>
          </p:nvSpPr>
          <p:spPr>
            <a:xfrm>
              <a:off x="6340300"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0"/>
                </a:spcBef>
                <a:spcAft>
                  <a:spcPct val="0"/>
                </a:spcAft>
                <a:defRPr/>
              </a:pPr>
              <a:endParaRPr lang="zh-CN" altLang="en-US">
                <a:solidFill>
                  <a:schemeClr val="tx1"/>
                </a:solidFill>
              </a:endParaRPr>
            </a:p>
          </p:txBody>
        </p:sp>
      </p:grpSp>
      <p:grpSp>
        <p:nvGrpSpPr>
          <p:cNvPr id="108" name="组合 107"/>
          <p:cNvGrpSpPr/>
          <p:nvPr/>
        </p:nvGrpSpPr>
        <p:grpSpPr>
          <a:xfrm>
            <a:off x="4274667" y="2767310"/>
            <a:ext cx="417263" cy="228018"/>
            <a:chOff x="4440922" y="2255757"/>
            <a:chExt cx="417263" cy="228018"/>
          </a:xfrm>
        </p:grpSpPr>
        <p:sp>
          <p:nvSpPr>
            <p:cNvPr id="109" name="燕尾形 108"/>
            <p:cNvSpPr/>
            <p:nvPr/>
          </p:nvSpPr>
          <p:spPr>
            <a:xfrm>
              <a:off x="4440922"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0"/>
                </a:spcBef>
                <a:spcAft>
                  <a:spcPct val="0"/>
                </a:spcAft>
                <a:defRPr/>
              </a:pPr>
              <a:endParaRPr lang="zh-CN" altLang="en-US">
                <a:solidFill>
                  <a:schemeClr val="tx1"/>
                </a:solidFill>
              </a:endParaRPr>
            </a:p>
          </p:txBody>
        </p:sp>
        <p:sp>
          <p:nvSpPr>
            <p:cNvPr id="110" name="燕尾形 109"/>
            <p:cNvSpPr/>
            <p:nvPr/>
          </p:nvSpPr>
          <p:spPr>
            <a:xfrm>
              <a:off x="4630167"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0"/>
                </a:spcBef>
                <a:spcAft>
                  <a:spcPct val="0"/>
                </a:spcAft>
                <a:defRPr/>
              </a:pPr>
              <a:endParaRPr lang="zh-CN" altLang="en-US">
                <a:solidFill>
                  <a:schemeClr val="tx1"/>
                </a:solidFill>
              </a:endParaRPr>
            </a:p>
          </p:txBody>
        </p:sp>
      </p:grpSp>
      <p:sp>
        <p:nvSpPr>
          <p:cNvPr id="111" name="矩形 261">
            <a:extLst>
              <a:ext uri="{FF2B5EF4-FFF2-40B4-BE49-F238E27FC236}">
                <a16:creationId xmlns:a16="http://schemas.microsoft.com/office/drawing/2014/main" id="{5E7B9077-A56D-497F-A094-42904FE53D6D}"/>
              </a:ext>
            </a:extLst>
          </p:cNvPr>
          <p:cNvSpPr>
            <a:spLocks noChangeArrowheads="1"/>
          </p:cNvSpPr>
          <p:nvPr/>
        </p:nvSpPr>
        <p:spPr bwMode="auto">
          <a:xfrm>
            <a:off x="3168543" y="2417861"/>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想象空间</a:t>
            </a:r>
          </a:p>
        </p:txBody>
      </p:sp>
      <p:sp>
        <p:nvSpPr>
          <p:cNvPr id="112" name="Text Box 39">
            <a:extLst>
              <a:ext uri="{FF2B5EF4-FFF2-40B4-BE49-F238E27FC236}">
                <a16:creationId xmlns:a16="http://schemas.microsoft.com/office/drawing/2014/main" id="{25370633-BB78-4D8C-8DF5-B4C4086E0640}"/>
              </a:ext>
            </a:extLst>
          </p:cNvPr>
          <p:cNvSpPr txBox="1">
            <a:spLocks noChangeArrowheads="1"/>
          </p:cNvSpPr>
          <p:nvPr/>
        </p:nvSpPr>
        <p:spPr bwMode="auto">
          <a:xfrm>
            <a:off x="3064308" y="2967569"/>
            <a:ext cx="108619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a:ea typeface="宋体" charset="-122"/>
              </a:defRPr>
            </a:lvl1pPr>
            <a:lvl2pPr marL="742950" indent="-285750">
              <a:defRPr>
                <a:solidFill>
                  <a:schemeClr val="tx1"/>
                </a:solidFill>
                <a:latin typeface="Arial"/>
                <a:ea typeface="宋体" charset="-122"/>
              </a:defRPr>
            </a:lvl2pPr>
            <a:lvl3pPr marL="1143000" indent="-228600">
              <a:defRPr>
                <a:solidFill>
                  <a:schemeClr val="tx1"/>
                </a:solidFill>
                <a:latin typeface="Arial"/>
                <a:ea typeface="宋体" charset="-122"/>
              </a:defRPr>
            </a:lvl3pPr>
            <a:lvl4pPr marL="1600200" indent="-228600">
              <a:defRPr>
                <a:solidFill>
                  <a:schemeClr val="tx1"/>
                </a:solidFill>
                <a:latin typeface="Arial"/>
                <a:ea typeface="宋体" charset="-122"/>
              </a:defRPr>
            </a:lvl4pPr>
            <a:lvl5pPr marL="2057400" indent="-228600">
              <a:defRPr>
                <a:solidFill>
                  <a:schemeClr val="tx1"/>
                </a:solidFill>
                <a:latin typeface="Arial"/>
                <a:ea typeface="宋体" charset="-122"/>
              </a:defRPr>
            </a:lvl5pPr>
            <a:lvl6pPr marL="2514600" indent="-228600" fontAlgn="base">
              <a:spcBef>
                <a:spcPct val="0"/>
              </a:spcBef>
              <a:spcAft>
                <a:spcPct val="0"/>
              </a:spcAft>
              <a:defRPr>
                <a:solidFill>
                  <a:schemeClr val="tx1"/>
                </a:solidFill>
                <a:latin typeface="Arial"/>
                <a:ea typeface="宋体" charset="-122"/>
              </a:defRPr>
            </a:lvl6pPr>
            <a:lvl7pPr marL="2971800" indent="-228600" fontAlgn="base">
              <a:spcBef>
                <a:spcPct val="0"/>
              </a:spcBef>
              <a:spcAft>
                <a:spcPct val="0"/>
              </a:spcAft>
              <a:defRPr>
                <a:solidFill>
                  <a:schemeClr val="tx1"/>
                </a:solidFill>
                <a:latin typeface="Arial"/>
                <a:ea typeface="宋体" charset="-122"/>
              </a:defRPr>
            </a:lvl7pPr>
            <a:lvl8pPr marL="3429000" indent="-228600" fontAlgn="base">
              <a:spcBef>
                <a:spcPct val="0"/>
              </a:spcBef>
              <a:spcAft>
                <a:spcPct val="0"/>
              </a:spcAft>
              <a:defRPr>
                <a:solidFill>
                  <a:schemeClr val="tx1"/>
                </a:solidFill>
                <a:latin typeface="Arial"/>
                <a:ea typeface="宋体" charset="-122"/>
              </a:defRPr>
            </a:lvl8pPr>
            <a:lvl9pPr marL="3886200" indent="-228600" fontAlgn="base">
              <a:spcBef>
                <a:spcPct val="0"/>
              </a:spcBef>
              <a:spcAft>
                <a:spcPct val="0"/>
              </a:spcAft>
              <a:defRPr>
                <a:solidFill>
                  <a:schemeClr val="tx1"/>
                </a:solidFill>
                <a:latin typeface="Arial"/>
                <a:ea typeface="宋体" charset="-122"/>
              </a:defRPr>
            </a:lvl9pPr>
          </a:lstStyle>
          <a:p>
            <a:pPr algn="ctr">
              <a:spcBef>
                <a:spcPct val="0"/>
              </a:spcBef>
              <a:defRPr/>
            </a:pPr>
            <a:r>
              <a:rPr lang="zh-CN" altLang="en-US" sz="1400" b="1" dirty="0">
                <a:solidFill>
                  <a:schemeClr val="bg1"/>
                </a:solidFill>
                <a:latin typeface="微软雅黑" panose="020B0503020204020204" pitchFamily="34" charset="-122"/>
                <a:ea typeface="微软雅黑" panose="020B0503020204020204" pitchFamily="34" charset="-122"/>
              </a:rPr>
              <a:t>“那种事”可以是你能想象的任何一件事</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113" name="矩形 261">
            <a:extLst>
              <a:ext uri="{FF2B5EF4-FFF2-40B4-BE49-F238E27FC236}">
                <a16:creationId xmlns:a16="http://schemas.microsoft.com/office/drawing/2014/main" id="{15C4390F-C2D3-4026-B745-A3F6ACDA2DF1}"/>
              </a:ext>
            </a:extLst>
          </p:cNvPr>
          <p:cNvSpPr>
            <a:spLocks noChangeArrowheads="1"/>
          </p:cNvSpPr>
          <p:nvPr/>
        </p:nvSpPr>
        <p:spPr bwMode="auto">
          <a:xfrm>
            <a:off x="4909068" y="2417860"/>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投其所好</a:t>
            </a:r>
          </a:p>
        </p:txBody>
      </p:sp>
      <p:sp>
        <p:nvSpPr>
          <p:cNvPr id="114" name="Text Box 39">
            <a:extLst>
              <a:ext uri="{FF2B5EF4-FFF2-40B4-BE49-F238E27FC236}">
                <a16:creationId xmlns:a16="http://schemas.microsoft.com/office/drawing/2014/main" id="{CAD3ACD1-E86A-4A50-B1C5-FE9CC8E9F959}"/>
              </a:ext>
            </a:extLst>
          </p:cNvPr>
          <p:cNvSpPr txBox="1">
            <a:spLocks noChangeArrowheads="1"/>
          </p:cNvSpPr>
          <p:nvPr/>
        </p:nvSpPr>
        <p:spPr bwMode="auto">
          <a:xfrm>
            <a:off x="4783924" y="2958168"/>
            <a:ext cx="108619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a:ea typeface="宋体" charset="-122"/>
              </a:defRPr>
            </a:lvl1pPr>
            <a:lvl2pPr marL="742950" indent="-285750">
              <a:defRPr>
                <a:solidFill>
                  <a:schemeClr val="tx1"/>
                </a:solidFill>
                <a:latin typeface="Arial"/>
                <a:ea typeface="宋体" charset="-122"/>
              </a:defRPr>
            </a:lvl2pPr>
            <a:lvl3pPr marL="1143000" indent="-228600">
              <a:defRPr>
                <a:solidFill>
                  <a:schemeClr val="tx1"/>
                </a:solidFill>
                <a:latin typeface="Arial"/>
                <a:ea typeface="宋体" charset="-122"/>
              </a:defRPr>
            </a:lvl3pPr>
            <a:lvl4pPr marL="1600200" indent="-228600">
              <a:defRPr>
                <a:solidFill>
                  <a:schemeClr val="tx1"/>
                </a:solidFill>
                <a:latin typeface="Arial"/>
                <a:ea typeface="宋体" charset="-122"/>
              </a:defRPr>
            </a:lvl4pPr>
            <a:lvl5pPr marL="2057400" indent="-228600">
              <a:defRPr>
                <a:solidFill>
                  <a:schemeClr val="tx1"/>
                </a:solidFill>
                <a:latin typeface="Arial"/>
                <a:ea typeface="宋体" charset="-122"/>
              </a:defRPr>
            </a:lvl5pPr>
            <a:lvl6pPr marL="2514600" indent="-228600" fontAlgn="base">
              <a:spcBef>
                <a:spcPct val="0"/>
              </a:spcBef>
              <a:spcAft>
                <a:spcPct val="0"/>
              </a:spcAft>
              <a:defRPr>
                <a:solidFill>
                  <a:schemeClr val="tx1"/>
                </a:solidFill>
                <a:latin typeface="Arial"/>
                <a:ea typeface="宋体" charset="-122"/>
              </a:defRPr>
            </a:lvl6pPr>
            <a:lvl7pPr marL="2971800" indent="-228600" fontAlgn="base">
              <a:spcBef>
                <a:spcPct val="0"/>
              </a:spcBef>
              <a:spcAft>
                <a:spcPct val="0"/>
              </a:spcAft>
              <a:defRPr>
                <a:solidFill>
                  <a:schemeClr val="tx1"/>
                </a:solidFill>
                <a:latin typeface="Arial"/>
                <a:ea typeface="宋体" charset="-122"/>
              </a:defRPr>
            </a:lvl7pPr>
            <a:lvl8pPr marL="3429000" indent="-228600" fontAlgn="base">
              <a:spcBef>
                <a:spcPct val="0"/>
              </a:spcBef>
              <a:spcAft>
                <a:spcPct val="0"/>
              </a:spcAft>
              <a:defRPr>
                <a:solidFill>
                  <a:schemeClr val="tx1"/>
                </a:solidFill>
                <a:latin typeface="Arial"/>
                <a:ea typeface="宋体" charset="-122"/>
              </a:defRPr>
            </a:lvl8pPr>
            <a:lvl9pPr marL="3886200" indent="-228600" fontAlgn="base">
              <a:spcBef>
                <a:spcPct val="0"/>
              </a:spcBef>
              <a:spcAft>
                <a:spcPct val="0"/>
              </a:spcAft>
              <a:defRPr>
                <a:solidFill>
                  <a:schemeClr val="tx1"/>
                </a:solidFill>
                <a:latin typeface="Arial"/>
                <a:ea typeface="宋体" charset="-122"/>
              </a:defRPr>
            </a:lvl9pPr>
          </a:lstStyle>
          <a:p>
            <a:pPr algn="ctr">
              <a:spcBef>
                <a:spcPct val="0"/>
              </a:spcBef>
              <a:defRPr/>
            </a:pPr>
            <a:r>
              <a:rPr lang="zh-CN" altLang="en-US" sz="1400" b="1" dirty="0">
                <a:solidFill>
                  <a:schemeClr val="bg1"/>
                </a:solidFill>
                <a:latin typeface="微软雅黑" panose="020B0503020204020204" pitchFamily="34" charset="-122"/>
                <a:ea typeface="微软雅黑" panose="020B0503020204020204" pitchFamily="34" charset="-122"/>
              </a:rPr>
              <a:t>总有一个可能性能解决你的兴趣，就会点进去</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116" name="矩形 261">
            <a:extLst>
              <a:ext uri="{FF2B5EF4-FFF2-40B4-BE49-F238E27FC236}">
                <a16:creationId xmlns:a16="http://schemas.microsoft.com/office/drawing/2014/main" id="{FF7E8789-BD96-46B9-9049-62E703F6579B}"/>
              </a:ext>
            </a:extLst>
          </p:cNvPr>
          <p:cNvSpPr>
            <a:spLocks noChangeArrowheads="1"/>
          </p:cNvSpPr>
          <p:nvPr/>
        </p:nvSpPr>
        <p:spPr bwMode="auto">
          <a:xfrm>
            <a:off x="6509664" y="2397850"/>
            <a:ext cx="10823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反映到开发</a:t>
            </a:r>
          </a:p>
        </p:txBody>
      </p:sp>
      <p:sp>
        <p:nvSpPr>
          <p:cNvPr id="115" name="Text Box 39">
            <a:extLst>
              <a:ext uri="{FF2B5EF4-FFF2-40B4-BE49-F238E27FC236}">
                <a16:creationId xmlns:a16="http://schemas.microsoft.com/office/drawing/2014/main" id="{A3F99CBF-BA96-409A-9A37-FC0DAC5CC1FC}"/>
              </a:ext>
            </a:extLst>
          </p:cNvPr>
          <p:cNvSpPr txBox="1">
            <a:spLocks noChangeArrowheads="1"/>
          </p:cNvSpPr>
          <p:nvPr/>
        </p:nvSpPr>
        <p:spPr bwMode="auto">
          <a:xfrm>
            <a:off x="4794381" y="4137108"/>
            <a:ext cx="108619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a:ea typeface="宋体" charset="-122"/>
              </a:defRPr>
            </a:lvl1pPr>
            <a:lvl2pPr marL="742950" indent="-285750">
              <a:defRPr>
                <a:solidFill>
                  <a:schemeClr val="tx1"/>
                </a:solidFill>
                <a:latin typeface="Arial"/>
                <a:ea typeface="宋体" charset="-122"/>
              </a:defRPr>
            </a:lvl2pPr>
            <a:lvl3pPr marL="1143000" indent="-228600">
              <a:defRPr>
                <a:solidFill>
                  <a:schemeClr val="tx1"/>
                </a:solidFill>
                <a:latin typeface="Arial"/>
                <a:ea typeface="宋体" charset="-122"/>
              </a:defRPr>
            </a:lvl3pPr>
            <a:lvl4pPr marL="1600200" indent="-228600">
              <a:defRPr>
                <a:solidFill>
                  <a:schemeClr val="tx1"/>
                </a:solidFill>
                <a:latin typeface="Arial"/>
                <a:ea typeface="宋体" charset="-122"/>
              </a:defRPr>
            </a:lvl4pPr>
            <a:lvl5pPr marL="2057400" indent="-228600">
              <a:defRPr>
                <a:solidFill>
                  <a:schemeClr val="tx1"/>
                </a:solidFill>
                <a:latin typeface="Arial"/>
                <a:ea typeface="宋体" charset="-122"/>
              </a:defRPr>
            </a:lvl5pPr>
            <a:lvl6pPr marL="2514600" indent="-228600" fontAlgn="base">
              <a:spcBef>
                <a:spcPct val="0"/>
              </a:spcBef>
              <a:spcAft>
                <a:spcPct val="0"/>
              </a:spcAft>
              <a:defRPr>
                <a:solidFill>
                  <a:schemeClr val="tx1"/>
                </a:solidFill>
                <a:latin typeface="Arial"/>
                <a:ea typeface="宋体" charset="-122"/>
              </a:defRPr>
            </a:lvl6pPr>
            <a:lvl7pPr marL="2971800" indent="-228600" fontAlgn="base">
              <a:spcBef>
                <a:spcPct val="0"/>
              </a:spcBef>
              <a:spcAft>
                <a:spcPct val="0"/>
              </a:spcAft>
              <a:defRPr>
                <a:solidFill>
                  <a:schemeClr val="tx1"/>
                </a:solidFill>
                <a:latin typeface="Arial"/>
                <a:ea typeface="宋体" charset="-122"/>
              </a:defRPr>
            </a:lvl7pPr>
            <a:lvl8pPr marL="3429000" indent="-228600" fontAlgn="base">
              <a:spcBef>
                <a:spcPct val="0"/>
              </a:spcBef>
              <a:spcAft>
                <a:spcPct val="0"/>
              </a:spcAft>
              <a:defRPr>
                <a:solidFill>
                  <a:schemeClr val="tx1"/>
                </a:solidFill>
                <a:latin typeface="Arial"/>
                <a:ea typeface="宋体" charset="-122"/>
              </a:defRPr>
            </a:lvl8pPr>
            <a:lvl9pPr marL="3886200" indent="-228600" fontAlgn="base">
              <a:spcBef>
                <a:spcPct val="0"/>
              </a:spcBef>
              <a:spcAft>
                <a:spcPct val="0"/>
              </a:spcAft>
              <a:defRPr>
                <a:solidFill>
                  <a:schemeClr val="tx1"/>
                </a:solidFill>
                <a:latin typeface="Arial"/>
                <a:ea typeface="宋体" charset="-122"/>
              </a:defRPr>
            </a:lvl9pPr>
          </a:lstStyle>
          <a:p>
            <a:pPr algn="ctr">
              <a:spcBef>
                <a:spcPct val="0"/>
              </a:spcBef>
              <a:defRPr/>
            </a:pPr>
            <a:r>
              <a:rPr lang="zh-CN" altLang="en-US" sz="1400" b="1" dirty="0">
                <a:solidFill>
                  <a:schemeClr val="bg1"/>
                </a:solidFill>
                <a:latin typeface="微软雅黑" panose="020B0503020204020204" pitchFamily="34" charset="-122"/>
                <a:ea typeface="微软雅黑" panose="020B0503020204020204" pitchFamily="34" charset="-122"/>
              </a:rPr>
              <a:t>抽象的标题解决具体的兴趣</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142135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indefinite"/>
                            </p:stCondLst>
                          </p:cTn>
                        </p:par>
                        <p:par>
                          <p:cTn id="5" fill="hold" nodeType="withGroup">
                            <p:stCondLst>
                              <p:cond delay="indefinite"/>
                            </p:stCondLst>
                            <p:childTnLst>
                              <p:par>
                                <p:cTn id="6" presetID="2" presetClass="entr" presetSubtype="8" fill="hold" nodeType="afterEffect">
                                  <p:childTnLst>
                                    <p:set>
                                      <p:cBhvr>
                                        <p:cTn id="7" dur="1" fill="hold">
                                          <p:stCondLst>
                                            <p:cond delay="0"/>
                                          </p:stCondLst>
                                        </p:cTn>
                                        <p:tgtEl>
                                          <p:spTgt spid="102"/>
                                        </p:tgtEl>
                                        <p:attrNameLst>
                                          <p:attrName>style.visibility</p:attrName>
                                        </p:attrNameLst>
                                      </p:cBhvr>
                                      <p:to>
                                        <p:strVal val="visible"/>
                                      </p:to>
                                    </p:set>
                                    <p:anim calcmode="lin" valueType="num">
                                      <p:cBhvr additive="base">
                                        <p:cTn id="8" dur="500" fill="hold"/>
                                        <p:tgtEl>
                                          <p:spTgt spid="102"/>
                                        </p:tgtEl>
                                        <p:attrNameLst>
                                          <p:attrName>ppt_x</p:attrName>
                                        </p:attrNameLst>
                                      </p:cBhvr>
                                      <p:tavLst>
                                        <p:tav tm="0">
                                          <p:val>
                                            <p:strVal val="0-#ppt_w/2"/>
                                          </p:val>
                                        </p:tav>
                                        <p:tav tm="100000">
                                          <p:val>
                                            <p:strVal val="#ppt_x"/>
                                          </p:val>
                                        </p:tav>
                                      </p:tavLst>
                                    </p:anim>
                                    <p:anim calcmode="lin" valueType="num">
                                      <p:cBhvr additive="base">
                                        <p:cTn id="9" dur="500" fill="hold"/>
                                        <p:tgtEl>
                                          <p:spTgt spid="102"/>
                                        </p:tgtEl>
                                        <p:attrNameLst>
                                          <p:attrName>ppt_y</p:attrName>
                                        </p:attrNameLst>
                                      </p:cBhvr>
                                      <p:tavLst>
                                        <p:tav tm="0">
                                          <p:val>
                                            <p:strVal val="#ppt_y"/>
                                          </p:val>
                                        </p:tav>
                                        <p:tav tm="100000">
                                          <p:val>
                                            <p:strVal val="#ppt_y"/>
                                          </p:val>
                                        </p:tav>
                                      </p:tavLst>
                                    </p:anim>
                                  </p:childTnLst>
                                </p:cTn>
                              </p:par>
                            </p:childTnLst>
                          </p:cTn>
                        </p:par>
                        <p:par>
                          <p:cTn id="10" fill="hold" nodeType="withGroup">
                            <p:stCondLst>
                              <p:cond delay="indefinite"/>
                            </p:stCondLst>
                            <p:childTnLst>
                              <p:par>
                                <p:cTn id="11" presetID="2" presetClass="entr" presetSubtype="8" fill="hold" nodeType="afterEffect">
                                  <p:childTnLst>
                                    <p:set>
                                      <p:cBhvr>
                                        <p:cTn id="12" dur="1" fill="hold">
                                          <p:stCondLst>
                                            <p:cond delay="0"/>
                                          </p:stCondLst>
                                        </p:cTn>
                                        <p:tgtEl>
                                          <p:spTgt spid="108"/>
                                        </p:tgtEl>
                                        <p:attrNameLst>
                                          <p:attrName>style.visibility</p:attrName>
                                        </p:attrNameLst>
                                      </p:cBhvr>
                                      <p:to>
                                        <p:strVal val="visible"/>
                                      </p:to>
                                    </p:set>
                                    <p:anim calcmode="lin" valueType="num">
                                      <p:cBhvr additive="base">
                                        <p:cTn id="13" dur="500" fill="hold"/>
                                        <p:tgtEl>
                                          <p:spTgt spid="108"/>
                                        </p:tgtEl>
                                        <p:attrNameLst>
                                          <p:attrName>ppt_x</p:attrName>
                                        </p:attrNameLst>
                                      </p:cBhvr>
                                      <p:tavLst>
                                        <p:tav tm="0">
                                          <p:val>
                                            <p:strVal val="0-#ppt_w/2"/>
                                          </p:val>
                                        </p:tav>
                                        <p:tav tm="100000">
                                          <p:val>
                                            <p:strVal val="#ppt_x"/>
                                          </p:val>
                                        </p:tav>
                                      </p:tavLst>
                                    </p:anim>
                                    <p:anim calcmode="lin" valueType="num">
                                      <p:cBhvr additive="base">
                                        <p:cTn id="14" dur="500" fill="hold"/>
                                        <p:tgtEl>
                                          <p:spTgt spid="108"/>
                                        </p:tgtEl>
                                        <p:attrNameLst>
                                          <p:attrName>ppt_y</p:attrName>
                                        </p:attrNameLst>
                                      </p:cBhvr>
                                      <p:tavLst>
                                        <p:tav tm="0">
                                          <p:val>
                                            <p:strVal val="#ppt_y"/>
                                          </p:val>
                                        </p:tav>
                                        <p:tav tm="100000">
                                          <p:val>
                                            <p:strVal val="#ppt_y"/>
                                          </p:val>
                                        </p:tav>
                                      </p:tavLst>
                                    </p:anim>
                                  </p:childTnLst>
                                </p:cTn>
                              </p:par>
                            </p:childTnLst>
                          </p:cTn>
                        </p:par>
                        <p:par>
                          <p:cTn id="15" fill="hold" nodeType="withGroup">
                            <p:stCondLst>
                              <p:cond delay="indefinite"/>
                            </p:stCondLst>
                            <p:childTnLst>
                              <p:par>
                                <p:cTn id="16" presetID="2" presetClass="entr" presetSubtype="8" fill="hold" nodeType="afterEffect">
                                  <p:childTnLst>
                                    <p:set>
                                      <p:cBhvr>
                                        <p:cTn id="17" dur="1" fill="hold">
                                          <p:stCondLst>
                                            <p:cond delay="0"/>
                                          </p:stCondLst>
                                        </p:cTn>
                                        <p:tgtEl>
                                          <p:spTgt spid="105"/>
                                        </p:tgtEl>
                                        <p:attrNameLst>
                                          <p:attrName>style.visibility</p:attrName>
                                        </p:attrNameLst>
                                      </p:cBhvr>
                                      <p:to>
                                        <p:strVal val="visible"/>
                                      </p:to>
                                    </p:set>
                                    <p:anim calcmode="lin" valueType="num">
                                      <p:cBhvr additive="base">
                                        <p:cTn id="18" dur="500" fill="hold"/>
                                        <p:tgtEl>
                                          <p:spTgt spid="105"/>
                                        </p:tgtEl>
                                        <p:attrNameLst>
                                          <p:attrName>ppt_x</p:attrName>
                                        </p:attrNameLst>
                                      </p:cBhvr>
                                      <p:tavLst>
                                        <p:tav tm="0">
                                          <p:val>
                                            <p:strVal val="0-#ppt_w/2"/>
                                          </p:val>
                                        </p:tav>
                                        <p:tav tm="100000">
                                          <p:val>
                                            <p:strVal val="#ppt_x"/>
                                          </p:val>
                                        </p:tav>
                                      </p:tavLst>
                                    </p:anim>
                                    <p:anim calcmode="lin" valueType="num">
                                      <p:cBhvr additive="base">
                                        <p:cTn id="19" dur="500" fill="hold"/>
                                        <p:tgtEl>
                                          <p:spTgt spid="1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3398" y="425317"/>
            <a:ext cx="846443" cy="659285"/>
            <a:chOff x="5896029" y="567090"/>
            <a:chExt cx="2542304" cy="1980172"/>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6" name="文本框 5"/>
            <p:cNvSpPr txBox="1"/>
            <p:nvPr/>
          </p:nvSpPr>
          <p:spPr>
            <a:xfrm>
              <a:off x="6610899" y="1009427"/>
              <a:ext cx="1107126" cy="979299"/>
            </a:xfrm>
            <a:prstGeom prst="rect">
              <a:avLst/>
            </a:prstGeom>
            <a:noFill/>
          </p:spPr>
          <p:txBody>
            <a:bodyPr wrap="square" rtlCol="0">
              <a:spAutoFit/>
            </a:bodyPr>
            <a:lstStyle/>
            <a:p>
              <a:pPr algn="ctr">
                <a:lnSpc>
                  <a:spcPct val="150000"/>
                </a:lnSpc>
              </a:pPr>
              <a:r>
                <a:rPr lang="en-US" altLang="zh-CN" sz="1200" b="1">
                  <a:solidFill>
                    <a:schemeClr val="bg1"/>
                  </a:solidFill>
                  <a:latin typeface="方正兰亭粗黑简体" panose="02000000000000000000" pitchFamily="2" charset="-122"/>
                  <a:ea typeface="方正兰亭粗黑简体" panose="02000000000000000000" pitchFamily="2" charset="-122"/>
                </a:rPr>
                <a:t>03</a:t>
              </a:r>
              <a:endParaRPr lang="en-US" altLang="zh-CN" sz="825" b="1">
                <a:solidFill>
                  <a:schemeClr val="bg1"/>
                </a:solidFill>
                <a:latin typeface="方正兰亭粗黑简体" panose="02000000000000000000" pitchFamily="2" charset="-122"/>
                <a:ea typeface="方正兰亭粗黑简体" panose="02000000000000000000" pitchFamily="2" charset="-122"/>
              </a:endParaRPr>
            </a:p>
          </p:txBody>
        </p:sp>
        <p:sp>
          <p:nvSpPr>
            <p:cNvPr id="7" name="弧形 6"/>
            <p:cNvSpPr/>
            <p:nvPr/>
          </p:nvSpPr>
          <p:spPr>
            <a:xfrm rot="20705088">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sp>
        <p:nvSpPr>
          <p:cNvPr id="72" name="文本框 71"/>
          <p:cNvSpPr txBox="1"/>
          <p:nvPr/>
        </p:nvSpPr>
        <p:spPr>
          <a:xfrm>
            <a:off x="1305302" y="446859"/>
            <a:ext cx="4165465" cy="499624"/>
          </a:xfrm>
          <a:prstGeom prst="rect">
            <a:avLst/>
          </a:prstGeom>
          <a:noFill/>
        </p:spPr>
        <p:txBody>
          <a:bodyPr wrap="square" rtlCol="0">
            <a:spAutoFit/>
          </a:bodyPr>
          <a:lstStyle/>
          <a:p>
            <a:pPr>
              <a:lnSpc>
                <a:spcPct val="150000"/>
              </a:lnSpc>
            </a:pPr>
            <a:r>
              <a:rPr lang="zh-CN" altLang="en-US" sz="2000" b="1" dirty="0">
                <a:solidFill>
                  <a:schemeClr val="bg1"/>
                </a:solidFill>
                <a:latin typeface="微软雅黑" panose="020B0503020204020204" pitchFamily="34" charset="-122"/>
                <a:ea typeface="微软雅黑" panose="020B0503020204020204" pitchFamily="34" charset="-122"/>
              </a:rPr>
              <a:t>追星族案例分析</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89" name="Rectangle 4"/>
          <p:cNvSpPr/>
          <p:nvPr/>
        </p:nvSpPr>
        <p:spPr>
          <a:xfrm>
            <a:off x="1670866" y="1300094"/>
            <a:ext cx="5709736" cy="2223686"/>
          </a:xfrm>
          <a:prstGeom prst="rect">
            <a:avLst/>
          </a:prstGeom>
          <a:noFill/>
          <a:ln w="9525">
            <a:noFill/>
          </a:ln>
        </p:spPr>
        <p:txBody>
          <a:bodyPr wrap="square" lIns="68580" tIns="34290" rIns="68580" bIns="3429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r>
              <a:rPr lang="zh-CN" altLang="en-US" sz="2000" dirty="0">
                <a:solidFill>
                  <a:srgbClr val="FFFF00"/>
                </a:solidFill>
              </a:rPr>
              <a:t>我</a:t>
            </a:r>
            <a:r>
              <a:rPr lang="zh-CN" altLang="en-US" sz="2000" dirty="0">
                <a:solidFill>
                  <a:srgbClr val="FEFEFE"/>
                </a:solidFill>
              </a:rPr>
              <a:t>在机场看到了</a:t>
            </a:r>
            <a:r>
              <a:rPr lang="zh-CN" altLang="en-US" sz="2000" dirty="0">
                <a:solidFill>
                  <a:srgbClr val="FFFF00"/>
                </a:solidFill>
              </a:rPr>
              <a:t>杨幂</a:t>
            </a:r>
            <a:r>
              <a:rPr lang="zh-CN" altLang="en-US" sz="2000" dirty="0">
                <a:solidFill>
                  <a:srgbClr val="FEFEFE"/>
                </a:solidFill>
              </a:rPr>
              <a:t>并</a:t>
            </a:r>
            <a:r>
              <a:rPr lang="zh-CN" altLang="en-US" sz="2000" dirty="0">
                <a:solidFill>
                  <a:schemeClr val="accent2">
                    <a:lumMod val="20000"/>
                    <a:lumOff val="80000"/>
                  </a:schemeClr>
                </a:solidFill>
              </a:rPr>
              <a:t>跟踪偷拍</a:t>
            </a:r>
            <a:r>
              <a:rPr lang="zh-CN" altLang="en-US" sz="2000" dirty="0">
                <a:solidFill>
                  <a:srgbClr val="FEFEFE"/>
                </a:solidFill>
              </a:rPr>
              <a:t>了一组照片</a:t>
            </a:r>
            <a:endParaRPr lang="en-US" altLang="zh-CN" sz="2000" dirty="0">
              <a:solidFill>
                <a:srgbClr val="FEFEFE"/>
              </a:solidFill>
            </a:endParaRPr>
          </a:p>
          <a:p>
            <a:pPr marL="0" lvl="0" indent="0" algn="ctr" eaLnBrk="1" hangingPunct="1">
              <a:spcBef>
                <a:spcPct val="0"/>
              </a:spcBef>
              <a:buNone/>
            </a:pPr>
            <a:r>
              <a:rPr lang="zh-CN" altLang="en-US" sz="2000" dirty="0">
                <a:solidFill>
                  <a:srgbClr val="FFFF00"/>
                </a:solidFill>
              </a:rPr>
              <a:t>小张</a:t>
            </a:r>
            <a:r>
              <a:rPr lang="zh-CN" altLang="en-US" sz="2000" dirty="0">
                <a:solidFill>
                  <a:srgbClr val="FEFEFE"/>
                </a:solidFill>
              </a:rPr>
              <a:t>在球场看到了</a:t>
            </a:r>
            <a:r>
              <a:rPr lang="zh-CN" altLang="en-US" sz="2000" dirty="0">
                <a:solidFill>
                  <a:srgbClr val="FFFF00"/>
                </a:solidFill>
              </a:rPr>
              <a:t>坤坤</a:t>
            </a:r>
            <a:r>
              <a:rPr lang="zh-CN" altLang="en-US" sz="2000" dirty="0">
                <a:solidFill>
                  <a:srgbClr val="FEFEFE"/>
                </a:solidFill>
              </a:rPr>
              <a:t>，并</a:t>
            </a:r>
            <a:r>
              <a:rPr lang="zh-CN" altLang="en-US" sz="2000" dirty="0">
                <a:solidFill>
                  <a:schemeClr val="accent2">
                    <a:lumMod val="20000"/>
                    <a:lumOff val="80000"/>
                  </a:schemeClr>
                </a:solidFill>
              </a:rPr>
              <a:t>一起打篮球</a:t>
            </a:r>
            <a:endParaRPr lang="en-US" altLang="zh-CN" sz="2000" dirty="0">
              <a:solidFill>
                <a:schemeClr val="accent2">
                  <a:lumMod val="20000"/>
                  <a:lumOff val="80000"/>
                </a:schemeClr>
              </a:solidFill>
            </a:endParaRPr>
          </a:p>
          <a:p>
            <a:pPr marL="0" lvl="0" indent="0" algn="ctr" eaLnBrk="1" hangingPunct="1">
              <a:spcBef>
                <a:spcPct val="0"/>
              </a:spcBef>
              <a:buNone/>
            </a:pPr>
            <a:r>
              <a:rPr lang="zh-CN" altLang="en-US" sz="2000" dirty="0">
                <a:solidFill>
                  <a:srgbClr val="FFFF00"/>
                </a:solidFill>
              </a:rPr>
              <a:t>小李</a:t>
            </a:r>
            <a:r>
              <a:rPr lang="zh-CN" altLang="en-US" sz="2000" dirty="0">
                <a:solidFill>
                  <a:srgbClr val="FEFEFE"/>
                </a:solidFill>
              </a:rPr>
              <a:t>在高档酒店看到了</a:t>
            </a:r>
            <a:r>
              <a:rPr lang="en-US" altLang="zh-CN" sz="2000" dirty="0">
                <a:solidFill>
                  <a:srgbClr val="FFFF00"/>
                </a:solidFill>
              </a:rPr>
              <a:t>angle baby</a:t>
            </a:r>
            <a:r>
              <a:rPr lang="zh-CN" altLang="en-US" sz="2000" dirty="0">
                <a:solidFill>
                  <a:srgbClr val="FEFEFE"/>
                </a:solidFill>
              </a:rPr>
              <a:t>并</a:t>
            </a:r>
            <a:r>
              <a:rPr lang="zh-CN" altLang="en-US" sz="2000" dirty="0">
                <a:solidFill>
                  <a:schemeClr val="accent2">
                    <a:lumMod val="20000"/>
                    <a:lumOff val="80000"/>
                  </a:schemeClr>
                </a:solidFill>
              </a:rPr>
              <a:t>要到了签名</a:t>
            </a:r>
            <a:endParaRPr lang="en-US" altLang="zh-CN" sz="2000" dirty="0">
              <a:solidFill>
                <a:schemeClr val="accent2">
                  <a:lumMod val="20000"/>
                  <a:lumOff val="80000"/>
                </a:schemeClr>
              </a:solidFill>
            </a:endParaRPr>
          </a:p>
          <a:p>
            <a:pPr marL="0" lvl="0" indent="0" algn="ctr" eaLnBrk="1" hangingPunct="1">
              <a:spcBef>
                <a:spcPct val="0"/>
              </a:spcBef>
              <a:buNone/>
            </a:pPr>
            <a:r>
              <a:rPr lang="zh-CN" altLang="en-US" sz="2000" dirty="0">
                <a:solidFill>
                  <a:srgbClr val="FFFF00"/>
                </a:solidFill>
              </a:rPr>
              <a:t>小吴</a:t>
            </a:r>
            <a:r>
              <a:rPr lang="zh-CN" altLang="en-US" sz="2000" dirty="0">
                <a:solidFill>
                  <a:schemeClr val="bg1"/>
                </a:solidFill>
              </a:rPr>
              <a:t>在泰国看到了</a:t>
            </a:r>
            <a:r>
              <a:rPr lang="zh-CN" altLang="en-US" sz="2000" dirty="0">
                <a:solidFill>
                  <a:srgbClr val="FFFF00"/>
                </a:solidFill>
              </a:rPr>
              <a:t>张大大</a:t>
            </a:r>
            <a:r>
              <a:rPr lang="zh-CN" altLang="en-US" sz="2000" dirty="0">
                <a:solidFill>
                  <a:schemeClr val="bg1"/>
                </a:solidFill>
              </a:rPr>
              <a:t>并</a:t>
            </a:r>
            <a:r>
              <a:rPr lang="zh-CN" altLang="en-US" sz="2000" dirty="0">
                <a:solidFill>
                  <a:schemeClr val="accent2">
                    <a:lumMod val="20000"/>
                    <a:lumOff val="80000"/>
                  </a:schemeClr>
                </a:solidFill>
              </a:rPr>
              <a:t>与她合影</a:t>
            </a:r>
            <a:endParaRPr lang="en-US" altLang="zh-CN" sz="2000" dirty="0">
              <a:solidFill>
                <a:schemeClr val="accent2">
                  <a:lumMod val="20000"/>
                  <a:lumOff val="80000"/>
                </a:schemeClr>
              </a:solidFill>
            </a:endParaRPr>
          </a:p>
          <a:p>
            <a:pPr marL="0" lvl="0" indent="0" algn="ctr" eaLnBrk="1" hangingPunct="1">
              <a:spcBef>
                <a:spcPct val="0"/>
              </a:spcBef>
              <a:buNone/>
            </a:pPr>
            <a:r>
              <a:rPr lang="zh-CN" altLang="en-US" sz="2000" dirty="0">
                <a:solidFill>
                  <a:srgbClr val="FFFF00"/>
                </a:solidFill>
              </a:rPr>
              <a:t>小周</a:t>
            </a:r>
            <a:r>
              <a:rPr lang="zh-CN" altLang="en-US" sz="2000" dirty="0">
                <a:solidFill>
                  <a:schemeClr val="bg1"/>
                </a:solidFill>
              </a:rPr>
              <a:t>在飞机上偶然遇到了</a:t>
            </a:r>
            <a:r>
              <a:rPr lang="zh-CN" altLang="en-US" sz="2000" dirty="0">
                <a:solidFill>
                  <a:srgbClr val="FFFF00"/>
                </a:solidFill>
              </a:rPr>
              <a:t>赵丽颖</a:t>
            </a:r>
            <a:r>
              <a:rPr lang="zh-CN" altLang="en-US" sz="2000" dirty="0">
                <a:solidFill>
                  <a:schemeClr val="bg1"/>
                </a:solidFill>
              </a:rPr>
              <a:t>并</a:t>
            </a:r>
            <a:r>
              <a:rPr lang="zh-CN" altLang="en-US" sz="2000" dirty="0">
                <a:solidFill>
                  <a:schemeClr val="accent2">
                    <a:lumMod val="20000"/>
                    <a:lumOff val="80000"/>
                  </a:schemeClr>
                </a:solidFill>
              </a:rPr>
              <a:t>与她合影</a:t>
            </a:r>
            <a:endParaRPr lang="en-US" altLang="zh-CN" sz="2000" dirty="0">
              <a:solidFill>
                <a:schemeClr val="accent2">
                  <a:lumMod val="20000"/>
                  <a:lumOff val="80000"/>
                </a:schemeClr>
              </a:solidFill>
            </a:endParaRPr>
          </a:p>
          <a:p>
            <a:pPr marL="0" lvl="0" indent="0" algn="ctr" eaLnBrk="1" hangingPunct="1">
              <a:spcBef>
                <a:spcPct val="0"/>
              </a:spcBef>
              <a:buNone/>
            </a:pPr>
            <a:r>
              <a:rPr lang="zh-CN" altLang="en-US" sz="2000" dirty="0">
                <a:solidFill>
                  <a:srgbClr val="FFFF00"/>
                </a:solidFill>
              </a:rPr>
              <a:t>小罗</a:t>
            </a:r>
            <a:r>
              <a:rPr lang="zh-CN" altLang="en-US" sz="2000" dirty="0">
                <a:solidFill>
                  <a:schemeClr val="bg1"/>
                </a:solidFill>
              </a:rPr>
              <a:t>在首尔偶遇</a:t>
            </a:r>
            <a:r>
              <a:rPr lang="zh-CN" altLang="en-US" sz="2000" dirty="0">
                <a:solidFill>
                  <a:srgbClr val="FFFF00"/>
                </a:solidFill>
              </a:rPr>
              <a:t>金星</a:t>
            </a:r>
            <a:r>
              <a:rPr lang="zh-CN" altLang="en-US" sz="2000" dirty="0">
                <a:solidFill>
                  <a:schemeClr val="bg1"/>
                </a:solidFill>
              </a:rPr>
              <a:t>并</a:t>
            </a:r>
            <a:r>
              <a:rPr lang="zh-CN" altLang="en-US" sz="2000" dirty="0">
                <a:solidFill>
                  <a:schemeClr val="accent2">
                    <a:lumMod val="20000"/>
                    <a:lumOff val="80000"/>
                  </a:schemeClr>
                </a:solidFill>
              </a:rPr>
              <a:t>合拍了一段抖音</a:t>
            </a:r>
            <a:endParaRPr lang="en-US" altLang="zh-CN" sz="2000" dirty="0">
              <a:solidFill>
                <a:schemeClr val="accent2">
                  <a:lumMod val="20000"/>
                  <a:lumOff val="80000"/>
                </a:schemeClr>
              </a:solidFill>
            </a:endParaRPr>
          </a:p>
          <a:p>
            <a:pPr marL="0" lvl="0" indent="0" algn="ctr" eaLnBrk="1" hangingPunct="1">
              <a:spcBef>
                <a:spcPct val="0"/>
              </a:spcBef>
              <a:buNone/>
            </a:pPr>
            <a:endParaRPr lang="en-US" altLang="zh-CN" sz="2000" dirty="0">
              <a:solidFill>
                <a:srgbClr val="FEFEFE"/>
              </a:solidFill>
            </a:endParaRPr>
          </a:p>
        </p:txBody>
      </p:sp>
      <p:sp>
        <p:nvSpPr>
          <p:cNvPr id="91" name="直接连接符 19"/>
          <p:cNvSpPr/>
          <p:nvPr/>
        </p:nvSpPr>
        <p:spPr>
          <a:xfrm flipH="1">
            <a:off x="8115300" y="1142197"/>
            <a:ext cx="0" cy="1944687"/>
          </a:xfrm>
          <a:prstGeom prst="line">
            <a:avLst/>
          </a:prstGeom>
          <a:ln w="9525" cap="flat" cmpd="sng">
            <a:solidFill>
              <a:schemeClr val="bg1"/>
            </a:solidFill>
            <a:prstDash val="solid"/>
            <a:bevel/>
            <a:headEnd type="none" w="med" len="med"/>
            <a:tailEnd type="none" w="med" len="med"/>
          </a:ln>
        </p:spPr>
        <p:txBody>
          <a:bodyPr/>
          <a:lstStyle/>
          <a:p>
            <a:endParaRPr/>
          </a:p>
        </p:txBody>
      </p:sp>
      <p:sp>
        <p:nvSpPr>
          <p:cNvPr id="92" name="直接连接符 20"/>
          <p:cNvSpPr/>
          <p:nvPr/>
        </p:nvSpPr>
        <p:spPr>
          <a:xfrm flipH="1">
            <a:off x="1194594" y="1189821"/>
            <a:ext cx="0" cy="1944687"/>
          </a:xfrm>
          <a:prstGeom prst="line">
            <a:avLst/>
          </a:prstGeom>
          <a:ln w="9525" cap="flat" cmpd="sng">
            <a:solidFill>
              <a:schemeClr val="bg1"/>
            </a:solidFill>
            <a:prstDash val="solid"/>
            <a:bevel/>
            <a:headEnd type="none" w="med" len="med"/>
            <a:tailEnd type="none" w="med" len="med"/>
          </a:ln>
        </p:spPr>
        <p:txBody>
          <a:bodyPr/>
          <a:lstStyle/>
          <a:p>
            <a:endParaRPr/>
          </a:p>
        </p:txBody>
      </p:sp>
      <p:pic>
        <p:nvPicPr>
          <p:cNvPr id="3" name="图片 2">
            <a:extLst>
              <a:ext uri="{FF2B5EF4-FFF2-40B4-BE49-F238E27FC236}">
                <a16:creationId xmlns:a16="http://schemas.microsoft.com/office/drawing/2014/main" id="{FECB260A-D029-4593-9CB3-2A82BD46AB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1872" y="3207480"/>
            <a:ext cx="2837415" cy="1885305"/>
          </a:xfrm>
          <a:prstGeom prst="rect">
            <a:avLst/>
          </a:prstGeom>
        </p:spPr>
      </p:pic>
    </p:spTree>
    <p:extLst>
      <p:ext uri="{BB962C8B-B14F-4D97-AF65-F5344CB8AC3E}">
        <p14:creationId xmlns:p14="http://schemas.microsoft.com/office/powerpoint/2010/main" val="395196604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xmlns:p15="http://schemas.microsoft.com/office/powerpoint/2012/main">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indefinite"/>
                            </p:stCond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 name="组合 275">
            <a:extLst>
              <a:ext uri="{FF2B5EF4-FFF2-40B4-BE49-F238E27FC236}">
                <a16:creationId xmlns:a16="http://schemas.microsoft.com/office/drawing/2014/main" id="{FDAB7B7E-4D0E-4381-9862-658637914403}"/>
              </a:ext>
            </a:extLst>
          </p:cNvPr>
          <p:cNvGrpSpPr/>
          <p:nvPr/>
        </p:nvGrpSpPr>
        <p:grpSpPr>
          <a:xfrm>
            <a:off x="751155" y="2295440"/>
            <a:ext cx="1789225" cy="1637752"/>
            <a:chOff x="337298" y="2131562"/>
            <a:chExt cx="1789225" cy="1637752"/>
          </a:xfrm>
        </p:grpSpPr>
        <p:pic>
          <p:nvPicPr>
            <p:cNvPr id="3" name="图片 2">
              <a:extLst>
                <a:ext uri="{FF2B5EF4-FFF2-40B4-BE49-F238E27FC236}">
                  <a16:creationId xmlns:a16="http://schemas.microsoft.com/office/drawing/2014/main" id="{248DDCDE-932D-4245-B6E2-AF042CB99439}"/>
                </a:ext>
              </a:extLst>
            </p:cNvPr>
            <p:cNvPicPr>
              <a:picLocks noChangeAspect="1"/>
            </p:cNvPicPr>
            <p:nvPr/>
          </p:nvPicPr>
          <p:blipFill>
            <a:blip r:embed="rId3"/>
            <a:stretch>
              <a:fillRect/>
            </a:stretch>
          </p:blipFill>
          <p:spPr>
            <a:xfrm rot="21222888">
              <a:off x="337298" y="2131562"/>
              <a:ext cx="1615287" cy="1602433"/>
            </a:xfrm>
            <a:prstGeom prst="rect">
              <a:avLst/>
            </a:prstGeom>
          </p:spPr>
        </p:pic>
        <p:sp>
          <p:nvSpPr>
            <p:cNvPr id="105" name="文本框 104">
              <a:extLst>
                <a:ext uri="{FF2B5EF4-FFF2-40B4-BE49-F238E27FC236}">
                  <a16:creationId xmlns:a16="http://schemas.microsoft.com/office/drawing/2014/main" id="{3F63916F-68D7-4240-A423-3F149D56CD54}"/>
                </a:ext>
              </a:extLst>
            </p:cNvPr>
            <p:cNvSpPr txBox="1"/>
            <p:nvPr/>
          </p:nvSpPr>
          <p:spPr>
            <a:xfrm>
              <a:off x="1158450" y="3307649"/>
              <a:ext cx="968073" cy="461665"/>
            </a:xfrm>
            <a:prstGeom prst="rect">
              <a:avLst/>
            </a:prstGeom>
            <a:noFill/>
          </p:spPr>
          <p:txBody>
            <a:bodyPr wrap="square" rtlCol="0">
              <a:spAutoFit/>
            </a:bodyPr>
            <a:lstStyle/>
            <a:p>
              <a:r>
                <a:rPr lang="zh-CN" altLang="en-US" sz="2400" dirty="0">
                  <a:solidFill>
                    <a:schemeClr val="bg1"/>
                  </a:solidFill>
                </a:rPr>
                <a:t>小罗</a:t>
              </a:r>
            </a:p>
          </p:txBody>
        </p:sp>
      </p:grpSp>
      <p:grpSp>
        <p:nvGrpSpPr>
          <p:cNvPr id="4" name="组合 3"/>
          <p:cNvGrpSpPr/>
          <p:nvPr/>
        </p:nvGrpSpPr>
        <p:grpSpPr>
          <a:xfrm>
            <a:off x="183398" y="425317"/>
            <a:ext cx="846443" cy="659285"/>
            <a:chOff x="5896029" y="567090"/>
            <a:chExt cx="2542304" cy="1980172"/>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6" name="文本框 5"/>
            <p:cNvSpPr txBox="1"/>
            <p:nvPr/>
          </p:nvSpPr>
          <p:spPr>
            <a:xfrm>
              <a:off x="6610899" y="1009427"/>
              <a:ext cx="1107126" cy="979299"/>
            </a:xfrm>
            <a:prstGeom prst="rect">
              <a:avLst/>
            </a:prstGeom>
            <a:noFill/>
          </p:spPr>
          <p:txBody>
            <a:bodyPr wrap="square" rtlCol="0">
              <a:spAutoFit/>
            </a:bodyPr>
            <a:lstStyle/>
            <a:p>
              <a:pPr algn="ctr">
                <a:lnSpc>
                  <a:spcPct val="150000"/>
                </a:lnSpc>
              </a:pPr>
              <a:r>
                <a:rPr lang="en-US" altLang="zh-CN" sz="1200" b="1">
                  <a:solidFill>
                    <a:schemeClr val="bg1"/>
                  </a:solidFill>
                  <a:latin typeface="方正兰亭粗黑简体" panose="02000000000000000000" pitchFamily="2" charset="-122"/>
                  <a:ea typeface="方正兰亭粗黑简体" panose="02000000000000000000" pitchFamily="2" charset="-122"/>
                </a:rPr>
                <a:t>03</a:t>
              </a:r>
              <a:endParaRPr lang="en-US" altLang="zh-CN" sz="825" b="1">
                <a:solidFill>
                  <a:schemeClr val="bg1"/>
                </a:solidFill>
                <a:latin typeface="方正兰亭粗黑简体" panose="02000000000000000000" pitchFamily="2" charset="-122"/>
                <a:ea typeface="方正兰亭粗黑简体" panose="02000000000000000000" pitchFamily="2" charset="-122"/>
              </a:endParaRPr>
            </a:p>
          </p:txBody>
        </p:sp>
        <p:sp>
          <p:nvSpPr>
            <p:cNvPr id="7" name="弧形 6"/>
            <p:cNvSpPr/>
            <p:nvPr/>
          </p:nvSpPr>
          <p:spPr>
            <a:xfrm rot="20705088">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sp>
        <p:nvSpPr>
          <p:cNvPr id="72" name="文本框 71"/>
          <p:cNvSpPr txBox="1"/>
          <p:nvPr/>
        </p:nvSpPr>
        <p:spPr>
          <a:xfrm>
            <a:off x="2074796" y="4461111"/>
            <a:ext cx="5256273" cy="499624"/>
          </a:xfrm>
          <a:prstGeom prst="rect">
            <a:avLst/>
          </a:prstGeom>
          <a:noFill/>
        </p:spPr>
        <p:txBody>
          <a:bodyPr wrap="square" rtlCol="0">
            <a:spAutoFit/>
          </a:bodyPr>
          <a:lstStyle/>
          <a:p>
            <a:pPr>
              <a:lnSpc>
                <a:spcPct val="150000"/>
              </a:lnSpc>
            </a:pPr>
            <a:r>
              <a:rPr lang="zh-CN" altLang="en-US" sz="2000" b="1" dirty="0">
                <a:solidFill>
                  <a:schemeClr val="bg1"/>
                </a:solidFill>
                <a:latin typeface="微软雅黑" panose="020B0503020204020204" pitchFamily="34" charset="-122"/>
                <a:ea typeface="微软雅黑" panose="020B0503020204020204" pitchFamily="34" charset="-122"/>
              </a:rPr>
              <a:t>可以抽象归纳粉丝对女明星不可描述的行为</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102" name="组合 101">
            <a:extLst>
              <a:ext uri="{FF2B5EF4-FFF2-40B4-BE49-F238E27FC236}">
                <a16:creationId xmlns:a16="http://schemas.microsoft.com/office/drawing/2014/main" id="{FB09A044-3BFE-44E5-A6E2-6E571E338943}"/>
              </a:ext>
            </a:extLst>
          </p:cNvPr>
          <p:cNvGrpSpPr/>
          <p:nvPr/>
        </p:nvGrpSpPr>
        <p:grpSpPr>
          <a:xfrm rot="548598">
            <a:off x="586201" y="2037716"/>
            <a:ext cx="1923767" cy="2060905"/>
            <a:chOff x="1022758" y="1721893"/>
            <a:chExt cx="1923767" cy="2060905"/>
          </a:xfrm>
        </p:grpSpPr>
        <p:pic>
          <p:nvPicPr>
            <p:cNvPr id="95" name="图片 94">
              <a:extLst>
                <a:ext uri="{FF2B5EF4-FFF2-40B4-BE49-F238E27FC236}">
                  <a16:creationId xmlns:a16="http://schemas.microsoft.com/office/drawing/2014/main" id="{0CF32844-E5B4-460F-9EA8-6BB6711F231F}"/>
                </a:ext>
              </a:extLst>
            </p:cNvPr>
            <p:cNvPicPr>
              <a:picLocks noChangeAspect="1"/>
            </p:cNvPicPr>
            <p:nvPr/>
          </p:nvPicPr>
          <p:blipFill>
            <a:blip r:embed="rId4"/>
            <a:stretch>
              <a:fillRect/>
            </a:stretch>
          </p:blipFill>
          <p:spPr>
            <a:xfrm>
              <a:off x="1022758" y="1721893"/>
              <a:ext cx="1890633" cy="2060905"/>
            </a:xfrm>
            <a:prstGeom prst="rect">
              <a:avLst/>
            </a:prstGeom>
          </p:spPr>
        </p:pic>
        <p:sp>
          <p:nvSpPr>
            <p:cNvPr id="101" name="文本框 100">
              <a:extLst>
                <a:ext uri="{FF2B5EF4-FFF2-40B4-BE49-F238E27FC236}">
                  <a16:creationId xmlns:a16="http://schemas.microsoft.com/office/drawing/2014/main" id="{6B334E7B-AA2F-4B92-A991-A6391A7A9FF8}"/>
                </a:ext>
              </a:extLst>
            </p:cNvPr>
            <p:cNvSpPr txBox="1"/>
            <p:nvPr/>
          </p:nvSpPr>
          <p:spPr>
            <a:xfrm>
              <a:off x="1978452" y="3221518"/>
              <a:ext cx="968073" cy="461665"/>
            </a:xfrm>
            <a:prstGeom prst="rect">
              <a:avLst/>
            </a:prstGeom>
            <a:noFill/>
          </p:spPr>
          <p:txBody>
            <a:bodyPr wrap="square" rtlCol="0">
              <a:spAutoFit/>
            </a:bodyPr>
            <a:lstStyle/>
            <a:p>
              <a:r>
                <a:rPr lang="zh-CN" altLang="en-US" sz="2400" dirty="0">
                  <a:solidFill>
                    <a:schemeClr val="bg1"/>
                  </a:solidFill>
                </a:rPr>
                <a:t>小吴</a:t>
              </a:r>
            </a:p>
          </p:txBody>
        </p:sp>
      </p:grpSp>
      <p:grpSp>
        <p:nvGrpSpPr>
          <p:cNvPr id="100" name="组合 99">
            <a:extLst>
              <a:ext uri="{FF2B5EF4-FFF2-40B4-BE49-F238E27FC236}">
                <a16:creationId xmlns:a16="http://schemas.microsoft.com/office/drawing/2014/main" id="{5D903EBD-2528-4A57-905A-D3C5D9A0B8AD}"/>
              </a:ext>
            </a:extLst>
          </p:cNvPr>
          <p:cNvGrpSpPr/>
          <p:nvPr/>
        </p:nvGrpSpPr>
        <p:grpSpPr>
          <a:xfrm>
            <a:off x="602954" y="2046662"/>
            <a:ext cx="2221168" cy="1867020"/>
            <a:chOff x="738989" y="2541579"/>
            <a:chExt cx="2221168" cy="1867020"/>
          </a:xfrm>
        </p:grpSpPr>
        <p:pic>
          <p:nvPicPr>
            <p:cNvPr id="96" name="图片 95">
              <a:extLst>
                <a:ext uri="{FF2B5EF4-FFF2-40B4-BE49-F238E27FC236}">
                  <a16:creationId xmlns:a16="http://schemas.microsoft.com/office/drawing/2014/main" id="{5E731958-A99E-4728-B693-C4B13F9A55CC}"/>
                </a:ext>
              </a:extLst>
            </p:cNvPr>
            <p:cNvPicPr>
              <a:picLocks noChangeAspect="1"/>
            </p:cNvPicPr>
            <p:nvPr/>
          </p:nvPicPr>
          <p:blipFill>
            <a:blip r:embed="rId5"/>
            <a:stretch>
              <a:fillRect/>
            </a:stretch>
          </p:blipFill>
          <p:spPr>
            <a:xfrm>
              <a:off x="738989" y="2541579"/>
              <a:ext cx="1993873" cy="1829388"/>
            </a:xfrm>
            <a:prstGeom prst="rect">
              <a:avLst/>
            </a:prstGeom>
          </p:spPr>
        </p:pic>
        <p:sp>
          <p:nvSpPr>
            <p:cNvPr id="99" name="文本框 98">
              <a:extLst>
                <a:ext uri="{FF2B5EF4-FFF2-40B4-BE49-F238E27FC236}">
                  <a16:creationId xmlns:a16="http://schemas.microsoft.com/office/drawing/2014/main" id="{D80B7562-CF16-441E-AFD5-A5BA21E8F3CC}"/>
                </a:ext>
              </a:extLst>
            </p:cNvPr>
            <p:cNvSpPr txBox="1"/>
            <p:nvPr/>
          </p:nvSpPr>
          <p:spPr>
            <a:xfrm>
              <a:off x="1992084" y="3946934"/>
              <a:ext cx="968073" cy="461665"/>
            </a:xfrm>
            <a:prstGeom prst="rect">
              <a:avLst/>
            </a:prstGeom>
            <a:noFill/>
          </p:spPr>
          <p:txBody>
            <a:bodyPr wrap="square" rtlCol="0">
              <a:spAutoFit/>
            </a:bodyPr>
            <a:lstStyle/>
            <a:p>
              <a:r>
                <a:rPr lang="zh-CN" altLang="en-US" sz="2400" dirty="0">
                  <a:solidFill>
                    <a:schemeClr val="bg1"/>
                  </a:solidFill>
                </a:rPr>
                <a:t>我</a:t>
              </a:r>
            </a:p>
          </p:txBody>
        </p:sp>
      </p:grpSp>
      <p:grpSp>
        <p:nvGrpSpPr>
          <p:cNvPr id="98" name="组合 97">
            <a:extLst>
              <a:ext uri="{FF2B5EF4-FFF2-40B4-BE49-F238E27FC236}">
                <a16:creationId xmlns:a16="http://schemas.microsoft.com/office/drawing/2014/main" id="{2DF5CFB1-6738-4908-9743-6C9A24C5C5A2}"/>
              </a:ext>
            </a:extLst>
          </p:cNvPr>
          <p:cNvGrpSpPr/>
          <p:nvPr/>
        </p:nvGrpSpPr>
        <p:grpSpPr>
          <a:xfrm rot="154184">
            <a:off x="610991" y="1710920"/>
            <a:ext cx="1656595" cy="2252293"/>
            <a:chOff x="3544670" y="1247287"/>
            <a:chExt cx="1718577" cy="2303011"/>
          </a:xfrm>
        </p:grpSpPr>
        <p:pic>
          <p:nvPicPr>
            <p:cNvPr id="2" name="图片 1">
              <a:extLst>
                <a:ext uri="{FF2B5EF4-FFF2-40B4-BE49-F238E27FC236}">
                  <a16:creationId xmlns:a16="http://schemas.microsoft.com/office/drawing/2014/main" id="{2E8559E8-C73F-488D-A037-4B2E1B0B8848}"/>
                </a:ext>
              </a:extLst>
            </p:cNvPr>
            <p:cNvPicPr>
              <a:picLocks noChangeAspect="1"/>
            </p:cNvPicPr>
            <p:nvPr/>
          </p:nvPicPr>
          <p:blipFill>
            <a:blip r:embed="rId6"/>
            <a:stretch>
              <a:fillRect/>
            </a:stretch>
          </p:blipFill>
          <p:spPr>
            <a:xfrm>
              <a:off x="3544670" y="1247287"/>
              <a:ext cx="1699309" cy="2303011"/>
            </a:xfrm>
            <a:prstGeom prst="rect">
              <a:avLst/>
            </a:prstGeom>
          </p:spPr>
        </p:pic>
        <p:sp>
          <p:nvSpPr>
            <p:cNvPr id="97" name="文本框 96">
              <a:extLst>
                <a:ext uri="{FF2B5EF4-FFF2-40B4-BE49-F238E27FC236}">
                  <a16:creationId xmlns:a16="http://schemas.microsoft.com/office/drawing/2014/main" id="{2532F35D-FAA9-4277-B2BF-C635FF901325}"/>
                </a:ext>
              </a:extLst>
            </p:cNvPr>
            <p:cNvSpPr txBox="1"/>
            <p:nvPr/>
          </p:nvSpPr>
          <p:spPr>
            <a:xfrm>
              <a:off x="4295174" y="3094840"/>
              <a:ext cx="968073" cy="400110"/>
            </a:xfrm>
            <a:prstGeom prst="rect">
              <a:avLst/>
            </a:prstGeom>
            <a:noFill/>
          </p:spPr>
          <p:txBody>
            <a:bodyPr wrap="square" rtlCol="0">
              <a:spAutoFit/>
            </a:bodyPr>
            <a:lstStyle/>
            <a:p>
              <a:r>
                <a:rPr lang="zh-CN" altLang="en-US" sz="2000" dirty="0">
                  <a:solidFill>
                    <a:schemeClr val="bg1"/>
                  </a:solidFill>
                </a:rPr>
                <a:t>小张</a:t>
              </a:r>
              <a:endParaRPr lang="zh-CN" altLang="en-US" sz="1400" dirty="0">
                <a:solidFill>
                  <a:schemeClr val="bg1"/>
                </a:solidFill>
              </a:endParaRPr>
            </a:p>
          </p:txBody>
        </p:sp>
      </p:grpSp>
      <p:grpSp>
        <p:nvGrpSpPr>
          <p:cNvPr id="277" name="组合 276">
            <a:extLst>
              <a:ext uri="{FF2B5EF4-FFF2-40B4-BE49-F238E27FC236}">
                <a16:creationId xmlns:a16="http://schemas.microsoft.com/office/drawing/2014/main" id="{842FD257-94E4-450C-A11B-6D3046992916}"/>
              </a:ext>
            </a:extLst>
          </p:cNvPr>
          <p:cNvGrpSpPr/>
          <p:nvPr/>
        </p:nvGrpSpPr>
        <p:grpSpPr>
          <a:xfrm>
            <a:off x="793429" y="1856295"/>
            <a:ext cx="1873460" cy="2023925"/>
            <a:chOff x="4522383" y="152910"/>
            <a:chExt cx="1873460" cy="2023925"/>
          </a:xfrm>
        </p:grpSpPr>
        <p:pic>
          <p:nvPicPr>
            <p:cNvPr id="94" name="图片 93">
              <a:extLst>
                <a:ext uri="{FF2B5EF4-FFF2-40B4-BE49-F238E27FC236}">
                  <a16:creationId xmlns:a16="http://schemas.microsoft.com/office/drawing/2014/main" id="{1AC2FCCD-65FF-484E-9CA6-8D62337602ED}"/>
                </a:ext>
              </a:extLst>
            </p:cNvPr>
            <p:cNvPicPr>
              <a:picLocks noChangeAspect="1"/>
            </p:cNvPicPr>
            <p:nvPr/>
          </p:nvPicPr>
          <p:blipFill>
            <a:blip r:embed="rId7"/>
            <a:stretch>
              <a:fillRect/>
            </a:stretch>
          </p:blipFill>
          <p:spPr>
            <a:xfrm>
              <a:off x="4522383" y="152910"/>
              <a:ext cx="1814881" cy="2023925"/>
            </a:xfrm>
            <a:prstGeom prst="rect">
              <a:avLst/>
            </a:prstGeom>
          </p:spPr>
        </p:pic>
        <p:sp>
          <p:nvSpPr>
            <p:cNvPr id="103" name="文本框 102">
              <a:extLst>
                <a:ext uri="{FF2B5EF4-FFF2-40B4-BE49-F238E27FC236}">
                  <a16:creationId xmlns:a16="http://schemas.microsoft.com/office/drawing/2014/main" id="{C521E033-5DE0-4518-B2CC-6FC64F94D066}"/>
                </a:ext>
              </a:extLst>
            </p:cNvPr>
            <p:cNvSpPr txBox="1"/>
            <p:nvPr/>
          </p:nvSpPr>
          <p:spPr>
            <a:xfrm>
              <a:off x="5427770" y="1626334"/>
              <a:ext cx="968073" cy="461665"/>
            </a:xfrm>
            <a:prstGeom prst="rect">
              <a:avLst/>
            </a:prstGeom>
            <a:noFill/>
          </p:spPr>
          <p:txBody>
            <a:bodyPr wrap="square" rtlCol="0">
              <a:spAutoFit/>
            </a:bodyPr>
            <a:lstStyle/>
            <a:p>
              <a:r>
                <a:rPr lang="zh-CN" altLang="en-US" sz="2400" dirty="0">
                  <a:solidFill>
                    <a:schemeClr val="bg1"/>
                  </a:solidFill>
                </a:rPr>
                <a:t>小周</a:t>
              </a:r>
            </a:p>
          </p:txBody>
        </p:sp>
      </p:grpSp>
      <p:grpSp>
        <p:nvGrpSpPr>
          <p:cNvPr id="111" name="组合 110">
            <a:extLst>
              <a:ext uri="{FF2B5EF4-FFF2-40B4-BE49-F238E27FC236}">
                <a16:creationId xmlns:a16="http://schemas.microsoft.com/office/drawing/2014/main" id="{C32C9BF7-DA54-4B2C-B0CE-5DA4208118F5}"/>
              </a:ext>
            </a:extLst>
          </p:cNvPr>
          <p:cNvGrpSpPr/>
          <p:nvPr/>
        </p:nvGrpSpPr>
        <p:grpSpPr>
          <a:xfrm>
            <a:off x="6737599" y="1858497"/>
            <a:ext cx="1516979" cy="2244075"/>
            <a:chOff x="4933705" y="489875"/>
            <a:chExt cx="1625054" cy="2426854"/>
          </a:xfrm>
        </p:grpSpPr>
        <p:pic>
          <p:nvPicPr>
            <p:cNvPr id="109" name="图片 108">
              <a:extLst>
                <a:ext uri="{FF2B5EF4-FFF2-40B4-BE49-F238E27FC236}">
                  <a16:creationId xmlns:a16="http://schemas.microsoft.com/office/drawing/2014/main" id="{F155DA81-6EF7-415A-B5CF-5252D846996A}"/>
                </a:ext>
              </a:extLst>
            </p:cNvPr>
            <p:cNvPicPr>
              <a:picLocks noChangeAspect="1"/>
            </p:cNvPicPr>
            <p:nvPr/>
          </p:nvPicPr>
          <p:blipFill>
            <a:blip r:embed="rId8"/>
            <a:stretch>
              <a:fillRect/>
            </a:stretch>
          </p:blipFill>
          <p:spPr>
            <a:xfrm>
              <a:off x="4933705" y="489875"/>
              <a:ext cx="1540199" cy="2426854"/>
            </a:xfrm>
            <a:prstGeom prst="rect">
              <a:avLst/>
            </a:prstGeom>
          </p:spPr>
        </p:pic>
        <p:sp>
          <p:nvSpPr>
            <p:cNvPr id="110" name="文本框 109">
              <a:extLst>
                <a:ext uri="{FF2B5EF4-FFF2-40B4-BE49-F238E27FC236}">
                  <a16:creationId xmlns:a16="http://schemas.microsoft.com/office/drawing/2014/main" id="{E2C24963-4383-4E1D-8081-2565279EC9BB}"/>
                </a:ext>
              </a:extLst>
            </p:cNvPr>
            <p:cNvSpPr txBox="1"/>
            <p:nvPr/>
          </p:nvSpPr>
          <p:spPr>
            <a:xfrm>
              <a:off x="5384907" y="2498684"/>
              <a:ext cx="1173852" cy="400110"/>
            </a:xfrm>
            <a:prstGeom prst="rect">
              <a:avLst/>
            </a:prstGeom>
            <a:noFill/>
          </p:spPr>
          <p:txBody>
            <a:bodyPr wrap="square" rtlCol="0">
              <a:spAutoFit/>
            </a:bodyPr>
            <a:lstStyle/>
            <a:p>
              <a:r>
                <a:rPr lang="zh-CN" altLang="en-US" sz="2000" b="1" dirty="0"/>
                <a:t>赵丽颖</a:t>
              </a:r>
            </a:p>
          </p:txBody>
        </p:sp>
      </p:grpSp>
      <p:grpSp>
        <p:nvGrpSpPr>
          <p:cNvPr id="108" name="组合 107">
            <a:extLst>
              <a:ext uri="{FF2B5EF4-FFF2-40B4-BE49-F238E27FC236}">
                <a16:creationId xmlns:a16="http://schemas.microsoft.com/office/drawing/2014/main" id="{6CA8C752-0A97-4EC8-B781-B16A9EA97E0F}"/>
              </a:ext>
            </a:extLst>
          </p:cNvPr>
          <p:cNvGrpSpPr/>
          <p:nvPr/>
        </p:nvGrpSpPr>
        <p:grpSpPr>
          <a:xfrm rot="787750">
            <a:off x="6603286" y="1987972"/>
            <a:ext cx="1808969" cy="1931058"/>
            <a:chOff x="6464451" y="2124767"/>
            <a:chExt cx="1964165" cy="1995492"/>
          </a:xfrm>
        </p:grpSpPr>
        <p:pic>
          <p:nvPicPr>
            <p:cNvPr id="106" name="图片 105">
              <a:extLst>
                <a:ext uri="{FF2B5EF4-FFF2-40B4-BE49-F238E27FC236}">
                  <a16:creationId xmlns:a16="http://schemas.microsoft.com/office/drawing/2014/main" id="{997C6386-DC76-4D2D-9C75-DF504CAA50FF}"/>
                </a:ext>
              </a:extLst>
            </p:cNvPr>
            <p:cNvPicPr>
              <a:picLocks noChangeAspect="1"/>
            </p:cNvPicPr>
            <p:nvPr/>
          </p:nvPicPr>
          <p:blipFill>
            <a:blip r:embed="rId9"/>
            <a:stretch>
              <a:fillRect/>
            </a:stretch>
          </p:blipFill>
          <p:spPr>
            <a:xfrm>
              <a:off x="6504271" y="2124767"/>
              <a:ext cx="1924345" cy="1995492"/>
            </a:xfrm>
            <a:prstGeom prst="rect">
              <a:avLst/>
            </a:prstGeom>
          </p:spPr>
        </p:pic>
        <p:sp>
          <p:nvSpPr>
            <p:cNvPr id="107" name="文本框 106">
              <a:extLst>
                <a:ext uri="{FF2B5EF4-FFF2-40B4-BE49-F238E27FC236}">
                  <a16:creationId xmlns:a16="http://schemas.microsoft.com/office/drawing/2014/main" id="{B8779DC4-BD26-4621-A4C7-02C331B408A5}"/>
                </a:ext>
              </a:extLst>
            </p:cNvPr>
            <p:cNvSpPr txBox="1"/>
            <p:nvPr/>
          </p:nvSpPr>
          <p:spPr>
            <a:xfrm>
              <a:off x="6464451" y="2298165"/>
              <a:ext cx="874196" cy="400110"/>
            </a:xfrm>
            <a:prstGeom prst="rect">
              <a:avLst/>
            </a:prstGeom>
            <a:noFill/>
          </p:spPr>
          <p:txBody>
            <a:bodyPr wrap="square" rtlCol="0">
              <a:spAutoFit/>
            </a:bodyPr>
            <a:lstStyle/>
            <a:p>
              <a:r>
                <a:rPr lang="zh-CN" altLang="en-US" sz="2000" b="1" dirty="0"/>
                <a:t>坤坤</a:t>
              </a:r>
            </a:p>
          </p:txBody>
        </p:sp>
      </p:grpSp>
      <p:grpSp>
        <p:nvGrpSpPr>
          <p:cNvPr id="281" name="组合 280">
            <a:extLst>
              <a:ext uri="{FF2B5EF4-FFF2-40B4-BE49-F238E27FC236}">
                <a16:creationId xmlns:a16="http://schemas.microsoft.com/office/drawing/2014/main" id="{0786B9F0-95D4-45AC-BB54-C691CC58647A}"/>
              </a:ext>
            </a:extLst>
          </p:cNvPr>
          <p:cNvGrpSpPr/>
          <p:nvPr/>
        </p:nvGrpSpPr>
        <p:grpSpPr>
          <a:xfrm>
            <a:off x="6418198" y="1807561"/>
            <a:ext cx="1944496" cy="2040169"/>
            <a:chOff x="6776687" y="-22038"/>
            <a:chExt cx="1944496" cy="2040169"/>
          </a:xfrm>
        </p:grpSpPr>
        <p:pic>
          <p:nvPicPr>
            <p:cNvPr id="112" name="图片 111">
              <a:extLst>
                <a:ext uri="{FF2B5EF4-FFF2-40B4-BE49-F238E27FC236}">
                  <a16:creationId xmlns:a16="http://schemas.microsoft.com/office/drawing/2014/main" id="{BA364161-5A18-4AED-999F-C51276120DB7}"/>
                </a:ext>
              </a:extLst>
            </p:cNvPr>
            <p:cNvPicPr>
              <a:picLocks noChangeAspect="1"/>
            </p:cNvPicPr>
            <p:nvPr/>
          </p:nvPicPr>
          <p:blipFill>
            <a:blip r:embed="rId10"/>
            <a:stretch>
              <a:fillRect/>
            </a:stretch>
          </p:blipFill>
          <p:spPr>
            <a:xfrm>
              <a:off x="6776687" y="-22038"/>
              <a:ext cx="1866688" cy="1981722"/>
            </a:xfrm>
            <a:prstGeom prst="rect">
              <a:avLst/>
            </a:prstGeom>
          </p:spPr>
        </p:pic>
        <p:sp>
          <p:nvSpPr>
            <p:cNvPr id="113" name="文本框 112">
              <a:extLst>
                <a:ext uri="{FF2B5EF4-FFF2-40B4-BE49-F238E27FC236}">
                  <a16:creationId xmlns:a16="http://schemas.microsoft.com/office/drawing/2014/main" id="{53762D60-BF83-43D4-B52E-3F5A43A3C1BF}"/>
                </a:ext>
              </a:extLst>
            </p:cNvPr>
            <p:cNvSpPr txBox="1"/>
            <p:nvPr/>
          </p:nvSpPr>
          <p:spPr>
            <a:xfrm>
              <a:off x="7753110" y="1556466"/>
              <a:ext cx="968073" cy="461665"/>
            </a:xfrm>
            <a:prstGeom prst="rect">
              <a:avLst/>
            </a:prstGeom>
            <a:noFill/>
          </p:spPr>
          <p:txBody>
            <a:bodyPr wrap="square" rtlCol="0">
              <a:spAutoFit/>
            </a:bodyPr>
            <a:lstStyle/>
            <a:p>
              <a:r>
                <a:rPr lang="zh-CN" altLang="en-US" sz="2400" dirty="0">
                  <a:solidFill>
                    <a:schemeClr val="bg1"/>
                  </a:solidFill>
                </a:rPr>
                <a:t>杨幂</a:t>
              </a:r>
            </a:p>
          </p:txBody>
        </p:sp>
      </p:grpSp>
      <p:grpSp>
        <p:nvGrpSpPr>
          <p:cNvPr id="117" name="组合 116">
            <a:extLst>
              <a:ext uri="{FF2B5EF4-FFF2-40B4-BE49-F238E27FC236}">
                <a16:creationId xmlns:a16="http://schemas.microsoft.com/office/drawing/2014/main" id="{03DC0A14-EBCA-4632-A4A6-5494F58D5AE3}"/>
              </a:ext>
            </a:extLst>
          </p:cNvPr>
          <p:cNvGrpSpPr/>
          <p:nvPr/>
        </p:nvGrpSpPr>
        <p:grpSpPr>
          <a:xfrm>
            <a:off x="6695975" y="1786775"/>
            <a:ext cx="2327315" cy="2290963"/>
            <a:chOff x="5478952" y="1620669"/>
            <a:chExt cx="2508521" cy="2430180"/>
          </a:xfrm>
        </p:grpSpPr>
        <p:pic>
          <p:nvPicPr>
            <p:cNvPr id="114" name="图片 113">
              <a:extLst>
                <a:ext uri="{FF2B5EF4-FFF2-40B4-BE49-F238E27FC236}">
                  <a16:creationId xmlns:a16="http://schemas.microsoft.com/office/drawing/2014/main" id="{E5BAC077-1DB5-412D-AF80-78A960D4BAAA}"/>
                </a:ext>
              </a:extLst>
            </p:cNvPr>
            <p:cNvPicPr>
              <a:picLocks noChangeAspect="1"/>
            </p:cNvPicPr>
            <p:nvPr/>
          </p:nvPicPr>
          <p:blipFill>
            <a:blip r:embed="rId11"/>
            <a:stretch>
              <a:fillRect/>
            </a:stretch>
          </p:blipFill>
          <p:spPr>
            <a:xfrm>
              <a:off x="5478952" y="1620669"/>
              <a:ext cx="1972943" cy="2380442"/>
            </a:xfrm>
            <a:prstGeom prst="rect">
              <a:avLst/>
            </a:prstGeom>
          </p:spPr>
        </p:pic>
        <p:sp>
          <p:nvSpPr>
            <p:cNvPr id="116" name="文本框 115">
              <a:extLst>
                <a:ext uri="{FF2B5EF4-FFF2-40B4-BE49-F238E27FC236}">
                  <a16:creationId xmlns:a16="http://schemas.microsoft.com/office/drawing/2014/main" id="{C5A0B4E9-23B7-4F56-8FE5-05CBED7AD4E4}"/>
                </a:ext>
              </a:extLst>
            </p:cNvPr>
            <p:cNvSpPr txBox="1"/>
            <p:nvPr/>
          </p:nvSpPr>
          <p:spPr>
            <a:xfrm>
              <a:off x="6076167" y="3650739"/>
              <a:ext cx="1911306" cy="400110"/>
            </a:xfrm>
            <a:prstGeom prst="rect">
              <a:avLst/>
            </a:prstGeom>
            <a:noFill/>
          </p:spPr>
          <p:txBody>
            <a:bodyPr wrap="square" rtlCol="0">
              <a:spAutoFit/>
            </a:bodyPr>
            <a:lstStyle/>
            <a:p>
              <a:r>
                <a:rPr lang="en-US" altLang="zh-CN" sz="2000" b="1" dirty="0">
                  <a:solidFill>
                    <a:schemeClr val="bg1"/>
                  </a:solidFill>
                </a:rPr>
                <a:t>Angle baby</a:t>
              </a:r>
              <a:endParaRPr lang="zh-CN" altLang="en-US" sz="2000" b="1" dirty="0">
                <a:solidFill>
                  <a:schemeClr val="bg1"/>
                </a:solidFill>
              </a:endParaRPr>
            </a:p>
          </p:txBody>
        </p:sp>
      </p:grpSp>
      <p:grpSp>
        <p:nvGrpSpPr>
          <p:cNvPr id="185" name="组合 184">
            <a:extLst>
              <a:ext uri="{FF2B5EF4-FFF2-40B4-BE49-F238E27FC236}">
                <a16:creationId xmlns:a16="http://schemas.microsoft.com/office/drawing/2014/main" id="{A1FCB7FA-E53C-49C1-AA18-ED3F9873255A}"/>
              </a:ext>
            </a:extLst>
          </p:cNvPr>
          <p:cNvGrpSpPr/>
          <p:nvPr/>
        </p:nvGrpSpPr>
        <p:grpSpPr>
          <a:xfrm>
            <a:off x="5242310" y="1146096"/>
            <a:ext cx="4264903" cy="3455133"/>
            <a:chOff x="5411675" y="3028295"/>
            <a:chExt cx="1556657" cy="1252582"/>
          </a:xfrm>
        </p:grpSpPr>
        <p:grpSp>
          <p:nvGrpSpPr>
            <p:cNvPr id="186" name="组合 185">
              <a:extLst>
                <a:ext uri="{FF2B5EF4-FFF2-40B4-BE49-F238E27FC236}">
                  <a16:creationId xmlns:a16="http://schemas.microsoft.com/office/drawing/2014/main" id="{4403F7DB-ECED-44D3-A52D-904BAF2A0464}"/>
                </a:ext>
              </a:extLst>
            </p:cNvPr>
            <p:cNvGrpSpPr/>
            <p:nvPr/>
          </p:nvGrpSpPr>
          <p:grpSpPr>
            <a:xfrm>
              <a:off x="5594099" y="3028295"/>
              <a:ext cx="1253759" cy="1252582"/>
              <a:chOff x="6309221" y="788029"/>
              <a:chExt cx="2825105" cy="2822453"/>
            </a:xfrm>
          </p:grpSpPr>
          <p:sp>
            <p:nvSpPr>
              <p:cNvPr id="189" name="椭圆 188">
                <a:extLst>
                  <a:ext uri="{FF2B5EF4-FFF2-40B4-BE49-F238E27FC236}">
                    <a16:creationId xmlns:a16="http://schemas.microsoft.com/office/drawing/2014/main" id="{216FCD6E-9A23-4F31-B6D7-D36545CF6A45}"/>
                  </a:ext>
                </a:extLst>
              </p:cNvPr>
              <p:cNvSpPr/>
              <p:nvPr/>
            </p:nvSpPr>
            <p:spPr>
              <a:xfrm>
                <a:off x="6461555" y="939037"/>
                <a:ext cx="2520437" cy="2520437"/>
              </a:xfrm>
              <a:prstGeom prst="ellipse">
                <a:avLst/>
              </a:prstGeom>
              <a:solidFill>
                <a:srgbClr val="663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90" name="组合 189">
                <a:extLst>
                  <a:ext uri="{FF2B5EF4-FFF2-40B4-BE49-F238E27FC236}">
                    <a16:creationId xmlns:a16="http://schemas.microsoft.com/office/drawing/2014/main" id="{E39EE719-51DA-4A38-AE38-13FACD1F91CC}"/>
                  </a:ext>
                </a:extLst>
              </p:cNvPr>
              <p:cNvGrpSpPr/>
              <p:nvPr/>
            </p:nvGrpSpPr>
            <p:grpSpPr>
              <a:xfrm>
                <a:off x="6309221" y="788029"/>
                <a:ext cx="2825105" cy="2822453"/>
                <a:chOff x="2433048" y="1083945"/>
                <a:chExt cx="5333787" cy="5328780"/>
              </a:xfrm>
            </p:grpSpPr>
            <p:sp>
              <p:nvSpPr>
                <p:cNvPr id="191" name="十六角星 202">
                  <a:extLst>
                    <a:ext uri="{FF2B5EF4-FFF2-40B4-BE49-F238E27FC236}">
                      <a16:creationId xmlns:a16="http://schemas.microsoft.com/office/drawing/2014/main" id="{9B76353D-244A-48DE-B326-B88CFE779B2D}"/>
                    </a:ext>
                  </a:extLst>
                </p:cNvPr>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92" name="组合 191">
                  <a:extLst>
                    <a:ext uri="{FF2B5EF4-FFF2-40B4-BE49-F238E27FC236}">
                      <a16:creationId xmlns:a16="http://schemas.microsoft.com/office/drawing/2014/main" id="{007EE6C7-6973-4108-ABDB-4CB563DBC340}"/>
                    </a:ext>
                  </a:extLst>
                </p:cNvPr>
                <p:cNvGrpSpPr/>
                <p:nvPr/>
              </p:nvGrpSpPr>
              <p:grpSpPr>
                <a:xfrm>
                  <a:off x="2433048" y="1083945"/>
                  <a:ext cx="5333787" cy="5328780"/>
                  <a:chOff x="2280648" y="931545"/>
                  <a:chExt cx="5333787" cy="5328780"/>
                </a:xfrm>
              </p:grpSpPr>
              <p:sp>
                <p:nvSpPr>
                  <p:cNvPr id="229" name="椭圆 228">
                    <a:extLst>
                      <a:ext uri="{FF2B5EF4-FFF2-40B4-BE49-F238E27FC236}">
                        <a16:creationId xmlns:a16="http://schemas.microsoft.com/office/drawing/2014/main" id="{78AA9043-4A50-4B30-A776-826BF2FC7E89}"/>
                      </a:ext>
                    </a:extLst>
                  </p:cNvPr>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30" name="椭圆 229">
                    <a:extLst>
                      <a:ext uri="{FF2B5EF4-FFF2-40B4-BE49-F238E27FC236}">
                        <a16:creationId xmlns:a16="http://schemas.microsoft.com/office/drawing/2014/main" id="{3317238B-EFED-426D-B4AB-6332B62D8CFC}"/>
                      </a:ext>
                    </a:extLst>
                  </p:cNvPr>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31" name="椭圆 230">
                    <a:extLst>
                      <a:ext uri="{FF2B5EF4-FFF2-40B4-BE49-F238E27FC236}">
                        <a16:creationId xmlns:a16="http://schemas.microsoft.com/office/drawing/2014/main" id="{B2D2A41E-3CE6-4A45-983A-70CD58537FB1}"/>
                      </a:ext>
                    </a:extLst>
                  </p:cNvPr>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32" name="椭圆 231">
                    <a:extLst>
                      <a:ext uri="{FF2B5EF4-FFF2-40B4-BE49-F238E27FC236}">
                        <a16:creationId xmlns:a16="http://schemas.microsoft.com/office/drawing/2014/main" id="{B14AB44A-1E62-4540-9913-90D9A8A86462}"/>
                      </a:ext>
                    </a:extLst>
                  </p:cNvPr>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33" name="椭圆 232">
                    <a:extLst>
                      <a:ext uri="{FF2B5EF4-FFF2-40B4-BE49-F238E27FC236}">
                        <a16:creationId xmlns:a16="http://schemas.microsoft.com/office/drawing/2014/main" id="{66407BA1-642C-41EB-9E7B-102416536468}"/>
                      </a:ext>
                    </a:extLst>
                  </p:cNvPr>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34" name="椭圆 233">
                    <a:extLst>
                      <a:ext uri="{FF2B5EF4-FFF2-40B4-BE49-F238E27FC236}">
                        <a16:creationId xmlns:a16="http://schemas.microsoft.com/office/drawing/2014/main" id="{121B0AEB-9104-4054-B05C-31DDC8C859DB}"/>
                      </a:ext>
                    </a:extLst>
                  </p:cNvPr>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35" name="椭圆 234">
                    <a:extLst>
                      <a:ext uri="{FF2B5EF4-FFF2-40B4-BE49-F238E27FC236}">
                        <a16:creationId xmlns:a16="http://schemas.microsoft.com/office/drawing/2014/main" id="{081E54A8-7C79-4642-8DEB-78BAAC2570EF}"/>
                      </a:ext>
                    </a:extLst>
                  </p:cNvPr>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36" name="椭圆 235">
                    <a:extLst>
                      <a:ext uri="{FF2B5EF4-FFF2-40B4-BE49-F238E27FC236}">
                        <a16:creationId xmlns:a16="http://schemas.microsoft.com/office/drawing/2014/main" id="{76B464CC-F649-4F49-A53B-7E6D6468FE40}"/>
                      </a:ext>
                    </a:extLst>
                  </p:cNvPr>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37" name="椭圆 236">
                    <a:extLst>
                      <a:ext uri="{FF2B5EF4-FFF2-40B4-BE49-F238E27FC236}">
                        <a16:creationId xmlns:a16="http://schemas.microsoft.com/office/drawing/2014/main" id="{5A097FBC-B018-4DD4-97FE-118487B21F17}"/>
                      </a:ext>
                    </a:extLst>
                  </p:cNvPr>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38" name="椭圆 237">
                    <a:extLst>
                      <a:ext uri="{FF2B5EF4-FFF2-40B4-BE49-F238E27FC236}">
                        <a16:creationId xmlns:a16="http://schemas.microsoft.com/office/drawing/2014/main" id="{125E5006-3F77-495B-8005-D7A58294F005}"/>
                      </a:ext>
                    </a:extLst>
                  </p:cNvPr>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39" name="椭圆 238">
                    <a:extLst>
                      <a:ext uri="{FF2B5EF4-FFF2-40B4-BE49-F238E27FC236}">
                        <a16:creationId xmlns:a16="http://schemas.microsoft.com/office/drawing/2014/main" id="{7696F790-73C1-4A39-A1A7-A5BA6B7E606C}"/>
                      </a:ext>
                    </a:extLst>
                  </p:cNvPr>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40" name="椭圆 239">
                    <a:extLst>
                      <a:ext uri="{FF2B5EF4-FFF2-40B4-BE49-F238E27FC236}">
                        <a16:creationId xmlns:a16="http://schemas.microsoft.com/office/drawing/2014/main" id="{78B363AB-8339-49BC-A11B-7923A5FACB9C}"/>
                      </a:ext>
                    </a:extLst>
                  </p:cNvPr>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41" name="椭圆 240">
                    <a:extLst>
                      <a:ext uri="{FF2B5EF4-FFF2-40B4-BE49-F238E27FC236}">
                        <a16:creationId xmlns:a16="http://schemas.microsoft.com/office/drawing/2014/main" id="{146430C3-850D-42E7-9AB3-5C1008AB5EAC}"/>
                      </a:ext>
                    </a:extLst>
                  </p:cNvPr>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42" name="椭圆 241">
                    <a:extLst>
                      <a:ext uri="{FF2B5EF4-FFF2-40B4-BE49-F238E27FC236}">
                        <a16:creationId xmlns:a16="http://schemas.microsoft.com/office/drawing/2014/main" id="{771B3825-6934-4FCB-A6DD-80F4F375E941}"/>
                      </a:ext>
                    </a:extLst>
                  </p:cNvPr>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43" name="椭圆 242">
                    <a:extLst>
                      <a:ext uri="{FF2B5EF4-FFF2-40B4-BE49-F238E27FC236}">
                        <a16:creationId xmlns:a16="http://schemas.microsoft.com/office/drawing/2014/main" id="{34F190B5-60F8-4BC5-9B4B-9DF9BC00D495}"/>
                      </a:ext>
                    </a:extLst>
                  </p:cNvPr>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44" name="椭圆 243">
                    <a:extLst>
                      <a:ext uri="{FF2B5EF4-FFF2-40B4-BE49-F238E27FC236}">
                        <a16:creationId xmlns:a16="http://schemas.microsoft.com/office/drawing/2014/main" id="{DD65A27C-CE05-4619-B40F-A47021E187C6}"/>
                      </a:ext>
                    </a:extLst>
                  </p:cNvPr>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45" name="椭圆 244">
                    <a:extLst>
                      <a:ext uri="{FF2B5EF4-FFF2-40B4-BE49-F238E27FC236}">
                        <a16:creationId xmlns:a16="http://schemas.microsoft.com/office/drawing/2014/main" id="{3F8520BB-6D8B-496F-B2DF-E42CA2B788A5}"/>
                      </a:ext>
                    </a:extLst>
                  </p:cNvPr>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46" name="椭圆 245">
                    <a:extLst>
                      <a:ext uri="{FF2B5EF4-FFF2-40B4-BE49-F238E27FC236}">
                        <a16:creationId xmlns:a16="http://schemas.microsoft.com/office/drawing/2014/main" id="{B8C63062-F1FE-40B6-98D8-126E27345C12}"/>
                      </a:ext>
                    </a:extLst>
                  </p:cNvPr>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47" name="椭圆 246">
                    <a:extLst>
                      <a:ext uri="{FF2B5EF4-FFF2-40B4-BE49-F238E27FC236}">
                        <a16:creationId xmlns:a16="http://schemas.microsoft.com/office/drawing/2014/main" id="{8565E660-4CA4-4DD3-B2BC-81D462AFB08A}"/>
                      </a:ext>
                    </a:extLst>
                  </p:cNvPr>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48" name="椭圆 247">
                    <a:extLst>
                      <a:ext uri="{FF2B5EF4-FFF2-40B4-BE49-F238E27FC236}">
                        <a16:creationId xmlns:a16="http://schemas.microsoft.com/office/drawing/2014/main" id="{2AB8BCB4-4F62-42B7-AF5B-EEE6E70B5E62}"/>
                      </a:ext>
                    </a:extLst>
                  </p:cNvPr>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49" name="椭圆 248">
                    <a:extLst>
                      <a:ext uri="{FF2B5EF4-FFF2-40B4-BE49-F238E27FC236}">
                        <a16:creationId xmlns:a16="http://schemas.microsoft.com/office/drawing/2014/main" id="{FE73CE79-3AD5-47A0-B428-E40E150A7D0F}"/>
                      </a:ext>
                    </a:extLst>
                  </p:cNvPr>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50" name="椭圆 249">
                    <a:extLst>
                      <a:ext uri="{FF2B5EF4-FFF2-40B4-BE49-F238E27FC236}">
                        <a16:creationId xmlns:a16="http://schemas.microsoft.com/office/drawing/2014/main" id="{C24EF8BC-FAFC-44A8-9D2C-8BC756B7A91C}"/>
                      </a:ext>
                    </a:extLst>
                  </p:cNvPr>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51" name="椭圆 250">
                    <a:extLst>
                      <a:ext uri="{FF2B5EF4-FFF2-40B4-BE49-F238E27FC236}">
                        <a16:creationId xmlns:a16="http://schemas.microsoft.com/office/drawing/2014/main" id="{ABD037EC-D82E-43CE-BA3B-B0D2183CB35A}"/>
                      </a:ext>
                    </a:extLst>
                  </p:cNvPr>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52" name="椭圆 251">
                    <a:extLst>
                      <a:ext uri="{FF2B5EF4-FFF2-40B4-BE49-F238E27FC236}">
                        <a16:creationId xmlns:a16="http://schemas.microsoft.com/office/drawing/2014/main" id="{10C4F35C-A568-449A-AF3A-2FECC66A922C}"/>
                      </a:ext>
                    </a:extLst>
                  </p:cNvPr>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93" name="直接连接符 192">
                  <a:extLst>
                    <a:ext uri="{FF2B5EF4-FFF2-40B4-BE49-F238E27FC236}">
                      <a16:creationId xmlns:a16="http://schemas.microsoft.com/office/drawing/2014/main" id="{27F94F50-463C-4156-BAFA-5B2250551CDC}"/>
                    </a:ext>
                  </a:extLst>
                </p:cNvPr>
                <p:cNvCxnSpPr>
                  <a:stCxn id="230" idx="4"/>
                  <a:endCxn id="248"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4" name="直接连接符 193">
                  <a:extLst>
                    <a:ext uri="{FF2B5EF4-FFF2-40B4-BE49-F238E27FC236}">
                      <a16:creationId xmlns:a16="http://schemas.microsoft.com/office/drawing/2014/main" id="{FBB22B25-0577-4F42-9C76-C7E4B86E0628}"/>
                    </a:ext>
                  </a:extLst>
                </p:cNvPr>
                <p:cNvCxnSpPr>
                  <a:stCxn id="229" idx="5"/>
                  <a:endCxn id="248"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5" name="直接连接符 194">
                  <a:extLst>
                    <a:ext uri="{FF2B5EF4-FFF2-40B4-BE49-F238E27FC236}">
                      <a16:creationId xmlns:a16="http://schemas.microsoft.com/office/drawing/2014/main" id="{BD4B59E9-CD3E-4627-8EE1-3FBCB15AC7E9}"/>
                    </a:ext>
                  </a:extLst>
                </p:cNvPr>
                <p:cNvCxnSpPr>
                  <a:stCxn id="246" idx="0"/>
                  <a:endCxn id="229"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6" name="直接连接符 195">
                  <a:extLst>
                    <a:ext uri="{FF2B5EF4-FFF2-40B4-BE49-F238E27FC236}">
                      <a16:creationId xmlns:a16="http://schemas.microsoft.com/office/drawing/2014/main" id="{29F65419-6150-46F3-B4E5-75B687FBF6C5}"/>
                    </a:ext>
                  </a:extLst>
                </p:cNvPr>
                <p:cNvCxnSpPr>
                  <a:stCxn id="251" idx="3"/>
                  <a:endCxn id="244"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7" name="直接连接符 196">
                  <a:extLst>
                    <a:ext uri="{FF2B5EF4-FFF2-40B4-BE49-F238E27FC236}">
                      <a16:creationId xmlns:a16="http://schemas.microsoft.com/office/drawing/2014/main" id="{15FCE0B7-6C25-4EB8-A964-A0B91C1F5C5B}"/>
                    </a:ext>
                  </a:extLst>
                </p:cNvPr>
                <p:cNvCxnSpPr>
                  <a:stCxn id="234"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8" name="直接连接符 197">
                  <a:extLst>
                    <a:ext uri="{FF2B5EF4-FFF2-40B4-BE49-F238E27FC236}">
                      <a16:creationId xmlns:a16="http://schemas.microsoft.com/office/drawing/2014/main" id="{F2042CC3-C028-43CB-AFC9-98B64AFC3EF9}"/>
                    </a:ext>
                  </a:extLst>
                </p:cNvPr>
                <p:cNvCxnSpPr>
                  <a:stCxn id="246" idx="6"/>
                  <a:endCxn id="245"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9" name="直接连接符 198">
                  <a:extLst>
                    <a:ext uri="{FF2B5EF4-FFF2-40B4-BE49-F238E27FC236}">
                      <a16:creationId xmlns:a16="http://schemas.microsoft.com/office/drawing/2014/main" id="{8E25A495-10CF-40D7-9E60-F2D7A0CFFCE0}"/>
                    </a:ext>
                  </a:extLst>
                </p:cNvPr>
                <p:cNvCxnSpPr>
                  <a:stCxn id="245" idx="0"/>
                  <a:endCxn id="248"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0" name="直接连接符 199">
                  <a:extLst>
                    <a:ext uri="{FF2B5EF4-FFF2-40B4-BE49-F238E27FC236}">
                      <a16:creationId xmlns:a16="http://schemas.microsoft.com/office/drawing/2014/main" id="{F1FA7EAB-FD44-419A-A5B7-F1FE42433A12}"/>
                    </a:ext>
                  </a:extLst>
                </p:cNvPr>
                <p:cNvCxnSpPr>
                  <a:stCxn id="237" idx="7"/>
                  <a:endCxn id="246"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1" name="直接连接符 200">
                  <a:extLst>
                    <a:ext uri="{FF2B5EF4-FFF2-40B4-BE49-F238E27FC236}">
                      <a16:creationId xmlns:a16="http://schemas.microsoft.com/office/drawing/2014/main" id="{7EB46A38-A4FC-4AFE-8C85-9E58D437AF60}"/>
                    </a:ext>
                  </a:extLst>
                </p:cNvPr>
                <p:cNvCxnSpPr>
                  <a:stCxn id="246" idx="5"/>
                  <a:endCxn id="250"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2" name="直接连接符 201">
                  <a:extLst>
                    <a:ext uri="{FF2B5EF4-FFF2-40B4-BE49-F238E27FC236}">
                      <a16:creationId xmlns:a16="http://schemas.microsoft.com/office/drawing/2014/main" id="{FCEB3122-46F1-41CE-A6CA-F6B2A66C87FD}"/>
                    </a:ext>
                  </a:extLst>
                </p:cNvPr>
                <p:cNvCxnSpPr>
                  <a:stCxn id="248" idx="7"/>
                  <a:endCxn id="231"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3" name="直接连接符 202">
                  <a:extLst>
                    <a:ext uri="{FF2B5EF4-FFF2-40B4-BE49-F238E27FC236}">
                      <a16:creationId xmlns:a16="http://schemas.microsoft.com/office/drawing/2014/main" id="{A3677458-9483-477E-8569-0F355D156E90}"/>
                    </a:ext>
                  </a:extLst>
                </p:cNvPr>
                <p:cNvCxnSpPr>
                  <a:stCxn id="248" idx="6"/>
                  <a:endCxn id="232"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4" name="直接连接符 203">
                  <a:extLst>
                    <a:ext uri="{FF2B5EF4-FFF2-40B4-BE49-F238E27FC236}">
                      <a16:creationId xmlns:a16="http://schemas.microsoft.com/office/drawing/2014/main" id="{5DFEA3E8-9270-485C-8427-94763B7C1D93}"/>
                    </a:ext>
                  </a:extLst>
                </p:cNvPr>
                <p:cNvCxnSpPr>
                  <a:stCxn id="246" idx="7"/>
                  <a:endCxn id="248"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5" name="直接连接符 204">
                  <a:extLst>
                    <a:ext uri="{FF2B5EF4-FFF2-40B4-BE49-F238E27FC236}">
                      <a16:creationId xmlns:a16="http://schemas.microsoft.com/office/drawing/2014/main" id="{6D006209-D783-401B-8201-B9BC665D795E}"/>
                    </a:ext>
                  </a:extLst>
                </p:cNvPr>
                <p:cNvCxnSpPr>
                  <a:stCxn id="248" idx="5"/>
                  <a:endCxn id="247"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6" name="直接连接符 205">
                  <a:extLst>
                    <a:ext uri="{FF2B5EF4-FFF2-40B4-BE49-F238E27FC236}">
                      <a16:creationId xmlns:a16="http://schemas.microsoft.com/office/drawing/2014/main" id="{C8289172-61F0-4FED-9C49-F572D4AC82C7}"/>
                    </a:ext>
                  </a:extLst>
                </p:cNvPr>
                <p:cNvCxnSpPr>
                  <a:stCxn id="245" idx="6"/>
                  <a:endCxn id="247"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7" name="直接连接符 206">
                  <a:extLst>
                    <a:ext uri="{FF2B5EF4-FFF2-40B4-BE49-F238E27FC236}">
                      <a16:creationId xmlns:a16="http://schemas.microsoft.com/office/drawing/2014/main" id="{DF70F9DF-04BB-45C2-AEA0-4F2E82C63379}"/>
                    </a:ext>
                  </a:extLst>
                </p:cNvPr>
                <p:cNvCxnSpPr>
                  <a:stCxn id="247" idx="3"/>
                  <a:endCxn id="251"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8" name="直接连接符 207">
                  <a:extLst>
                    <a:ext uri="{FF2B5EF4-FFF2-40B4-BE49-F238E27FC236}">
                      <a16:creationId xmlns:a16="http://schemas.microsoft.com/office/drawing/2014/main" id="{D7A6A8CA-E6DE-4146-AA5E-D93D8F3AB1E4}"/>
                    </a:ext>
                  </a:extLst>
                </p:cNvPr>
                <p:cNvCxnSpPr>
                  <a:stCxn id="247" idx="0"/>
                  <a:endCxn id="232"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9" name="直接连接符 208">
                  <a:extLst>
                    <a:ext uri="{FF2B5EF4-FFF2-40B4-BE49-F238E27FC236}">
                      <a16:creationId xmlns:a16="http://schemas.microsoft.com/office/drawing/2014/main" id="{31EEBA67-DD35-4710-9D4F-FF0E2BF0B9ED}"/>
                    </a:ext>
                  </a:extLst>
                </p:cNvPr>
                <p:cNvCxnSpPr>
                  <a:stCxn id="247" idx="5"/>
                  <a:endCxn id="252"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0" name="直接连接符 209">
                  <a:extLst>
                    <a:ext uri="{FF2B5EF4-FFF2-40B4-BE49-F238E27FC236}">
                      <a16:creationId xmlns:a16="http://schemas.microsoft.com/office/drawing/2014/main" id="{A3032F5B-1FDE-4E7E-9B7C-0C1C28579278}"/>
                    </a:ext>
                  </a:extLst>
                </p:cNvPr>
                <p:cNvCxnSpPr>
                  <a:stCxn id="252" idx="0"/>
                  <a:endCxn id="232"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1" name="直接连接符 210">
                  <a:extLst>
                    <a:ext uri="{FF2B5EF4-FFF2-40B4-BE49-F238E27FC236}">
                      <a16:creationId xmlns:a16="http://schemas.microsoft.com/office/drawing/2014/main" id="{2AB91590-3E9B-4999-B509-12A7202788DD}"/>
                    </a:ext>
                  </a:extLst>
                </p:cNvPr>
                <p:cNvCxnSpPr>
                  <a:stCxn id="252" idx="7"/>
                  <a:endCxn id="235"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2" name="直接连接符 211">
                  <a:extLst>
                    <a:ext uri="{FF2B5EF4-FFF2-40B4-BE49-F238E27FC236}">
                      <a16:creationId xmlns:a16="http://schemas.microsoft.com/office/drawing/2014/main" id="{2BE53CB6-AF22-4DD3-BB34-079B0B49E164}"/>
                    </a:ext>
                  </a:extLst>
                </p:cNvPr>
                <p:cNvCxnSpPr>
                  <a:stCxn id="239" idx="1"/>
                  <a:endCxn id="252"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3" name="直接连接符 212">
                  <a:extLst>
                    <a:ext uri="{FF2B5EF4-FFF2-40B4-BE49-F238E27FC236}">
                      <a16:creationId xmlns:a16="http://schemas.microsoft.com/office/drawing/2014/main" id="{7BB8D510-B020-4D9A-93C1-5E084A06E7F0}"/>
                    </a:ext>
                  </a:extLst>
                </p:cNvPr>
                <p:cNvCxnSpPr>
                  <a:stCxn id="245" idx="4"/>
                  <a:endCxn id="251"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4" name="直接连接符 213">
                  <a:extLst>
                    <a:ext uri="{FF2B5EF4-FFF2-40B4-BE49-F238E27FC236}">
                      <a16:creationId xmlns:a16="http://schemas.microsoft.com/office/drawing/2014/main" id="{5A485713-63E2-43E8-8720-14496D14E602}"/>
                    </a:ext>
                  </a:extLst>
                </p:cNvPr>
                <p:cNvCxnSpPr>
                  <a:stCxn id="250" idx="5"/>
                  <a:endCxn id="251"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5" name="直接连接符 214">
                  <a:extLst>
                    <a:ext uri="{FF2B5EF4-FFF2-40B4-BE49-F238E27FC236}">
                      <a16:creationId xmlns:a16="http://schemas.microsoft.com/office/drawing/2014/main" id="{B361ED29-FB28-4692-B523-07BED40B089D}"/>
                    </a:ext>
                  </a:extLst>
                </p:cNvPr>
                <p:cNvCxnSpPr>
                  <a:stCxn id="237" idx="5"/>
                  <a:endCxn id="249"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6" name="直接连接符 215">
                  <a:extLst>
                    <a:ext uri="{FF2B5EF4-FFF2-40B4-BE49-F238E27FC236}">
                      <a16:creationId xmlns:a16="http://schemas.microsoft.com/office/drawing/2014/main" id="{B0308762-76FB-48B7-BEF9-0AD233C7A66D}"/>
                    </a:ext>
                  </a:extLst>
                </p:cNvPr>
                <p:cNvCxnSpPr>
                  <a:stCxn id="249" idx="7"/>
                  <a:endCxn id="250"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7" name="直接连接符 216">
                  <a:extLst>
                    <a:ext uri="{FF2B5EF4-FFF2-40B4-BE49-F238E27FC236}">
                      <a16:creationId xmlns:a16="http://schemas.microsoft.com/office/drawing/2014/main" id="{286763C4-0B5A-4F7E-A8F0-BAC1844F1B6C}"/>
                    </a:ext>
                  </a:extLst>
                </p:cNvPr>
                <p:cNvCxnSpPr>
                  <a:stCxn id="249" idx="0"/>
                  <a:endCxn id="246"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8" name="直接连接符 217">
                  <a:extLst>
                    <a:ext uri="{FF2B5EF4-FFF2-40B4-BE49-F238E27FC236}">
                      <a16:creationId xmlns:a16="http://schemas.microsoft.com/office/drawing/2014/main" id="{4DB1AFBC-0E79-4BE3-83AC-A93E10528374}"/>
                    </a:ext>
                  </a:extLst>
                </p:cNvPr>
                <p:cNvCxnSpPr>
                  <a:stCxn id="246" idx="1"/>
                  <a:endCxn id="233"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9" name="直接连接符 218">
                  <a:extLst>
                    <a:ext uri="{FF2B5EF4-FFF2-40B4-BE49-F238E27FC236}">
                      <a16:creationId xmlns:a16="http://schemas.microsoft.com/office/drawing/2014/main" id="{90D54B1D-E322-4AF2-8174-85190E4FCDD2}"/>
                    </a:ext>
                  </a:extLst>
                </p:cNvPr>
                <p:cNvCxnSpPr>
                  <a:stCxn id="240" idx="0"/>
                  <a:endCxn id="252"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0" name="直接连接符 219">
                  <a:extLst>
                    <a:ext uri="{FF2B5EF4-FFF2-40B4-BE49-F238E27FC236}">
                      <a16:creationId xmlns:a16="http://schemas.microsoft.com/office/drawing/2014/main" id="{F4A3FAE6-C608-4D8B-9D86-DE736B271958}"/>
                    </a:ext>
                  </a:extLst>
                </p:cNvPr>
                <p:cNvCxnSpPr>
                  <a:stCxn id="252" idx="3"/>
                  <a:endCxn id="251"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1" name="直接连接符 220">
                  <a:extLst>
                    <a:ext uri="{FF2B5EF4-FFF2-40B4-BE49-F238E27FC236}">
                      <a16:creationId xmlns:a16="http://schemas.microsoft.com/office/drawing/2014/main" id="{B83E056A-F2B2-49A4-BD62-A42DDD0A36D3}"/>
                    </a:ext>
                  </a:extLst>
                </p:cNvPr>
                <p:cNvCxnSpPr>
                  <a:stCxn id="251" idx="6"/>
                  <a:endCxn id="240"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2" name="直接连接符 221">
                  <a:extLst>
                    <a:ext uri="{FF2B5EF4-FFF2-40B4-BE49-F238E27FC236}">
                      <a16:creationId xmlns:a16="http://schemas.microsoft.com/office/drawing/2014/main" id="{EC60CB2A-EEE6-419E-BB7F-B1AF923C6BE8}"/>
                    </a:ext>
                  </a:extLst>
                </p:cNvPr>
                <p:cNvCxnSpPr>
                  <a:stCxn id="251" idx="5"/>
                  <a:endCxn id="243"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3" name="直接连接符 222">
                  <a:extLst>
                    <a:ext uri="{FF2B5EF4-FFF2-40B4-BE49-F238E27FC236}">
                      <a16:creationId xmlns:a16="http://schemas.microsoft.com/office/drawing/2014/main" id="{7F112509-E14A-430E-AAF1-DB625B0BFABE}"/>
                    </a:ext>
                  </a:extLst>
                </p:cNvPr>
                <p:cNvCxnSpPr>
                  <a:stCxn id="250" idx="0"/>
                  <a:endCxn id="245"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4" name="直接连接符 223">
                  <a:extLst>
                    <a:ext uri="{FF2B5EF4-FFF2-40B4-BE49-F238E27FC236}">
                      <a16:creationId xmlns:a16="http://schemas.microsoft.com/office/drawing/2014/main" id="{BA233C70-76F6-4308-843F-1BB69768D192}"/>
                    </a:ext>
                  </a:extLst>
                </p:cNvPr>
                <p:cNvCxnSpPr>
                  <a:stCxn id="249" idx="6"/>
                  <a:endCxn id="251"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5" name="直接连接符 224">
                  <a:extLst>
                    <a:ext uri="{FF2B5EF4-FFF2-40B4-BE49-F238E27FC236}">
                      <a16:creationId xmlns:a16="http://schemas.microsoft.com/office/drawing/2014/main" id="{1889EC2B-5486-4AC0-9FFB-983E6C76F6B2}"/>
                    </a:ext>
                  </a:extLst>
                </p:cNvPr>
                <p:cNvCxnSpPr>
                  <a:stCxn id="238" idx="6"/>
                  <a:endCxn id="249"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6" name="直接连接符 225">
                  <a:extLst>
                    <a:ext uri="{FF2B5EF4-FFF2-40B4-BE49-F238E27FC236}">
                      <a16:creationId xmlns:a16="http://schemas.microsoft.com/office/drawing/2014/main" id="{5AB75BAC-4783-4833-B5C9-AB125F45555D}"/>
                    </a:ext>
                  </a:extLst>
                </p:cNvPr>
                <p:cNvCxnSpPr>
                  <a:stCxn id="241" idx="7"/>
                  <a:endCxn id="249"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7" name="直接连接符 226">
                  <a:extLst>
                    <a:ext uri="{FF2B5EF4-FFF2-40B4-BE49-F238E27FC236}">
                      <a16:creationId xmlns:a16="http://schemas.microsoft.com/office/drawing/2014/main" id="{0ADEEACE-3A07-4742-99C5-8716909555F7}"/>
                    </a:ext>
                  </a:extLst>
                </p:cNvPr>
                <p:cNvCxnSpPr>
                  <a:stCxn id="242" idx="0"/>
                  <a:endCxn id="249"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8" name="直接连接符 227">
                  <a:extLst>
                    <a:ext uri="{FF2B5EF4-FFF2-40B4-BE49-F238E27FC236}">
                      <a16:creationId xmlns:a16="http://schemas.microsoft.com/office/drawing/2014/main" id="{EC487407-77B6-4703-85D0-2291A096E15C}"/>
                    </a:ext>
                  </a:extLst>
                </p:cNvPr>
                <p:cNvCxnSpPr>
                  <a:stCxn id="242" idx="7"/>
                  <a:endCxn id="251"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187" name="文本框 186">
              <a:extLst>
                <a:ext uri="{FF2B5EF4-FFF2-40B4-BE49-F238E27FC236}">
                  <a16:creationId xmlns:a16="http://schemas.microsoft.com/office/drawing/2014/main" id="{D7407444-A356-493E-8375-79F2E75EBD0C}"/>
                </a:ext>
              </a:extLst>
            </p:cNvPr>
            <p:cNvSpPr txBox="1"/>
            <p:nvPr/>
          </p:nvSpPr>
          <p:spPr>
            <a:xfrm>
              <a:off x="5952333" y="3497783"/>
              <a:ext cx="528184" cy="254264"/>
            </a:xfrm>
            <a:prstGeom prst="rect">
              <a:avLst/>
            </a:prstGeom>
            <a:noFill/>
          </p:spPr>
          <p:txBody>
            <a:bodyPr wrap="square" rtlCol="0">
              <a:spAutoFit/>
            </a:bodyPr>
            <a:lstStyle/>
            <a:p>
              <a:pPr algn="ctr">
                <a:lnSpc>
                  <a:spcPct val="150000"/>
                </a:lnSpc>
              </a:pPr>
              <a:r>
                <a:rPr lang="zh-CN" altLang="en-US" sz="2800" b="1" dirty="0">
                  <a:solidFill>
                    <a:schemeClr val="bg1"/>
                  </a:solidFill>
                  <a:latin typeface="方正兰亭粗黑简体" panose="02000000000000000000" pitchFamily="2" charset="-122"/>
                  <a:ea typeface="方正兰亭粗黑简体" panose="02000000000000000000" pitchFamily="2" charset="-122"/>
                </a:rPr>
                <a:t>女明星</a:t>
              </a:r>
              <a:endParaRPr lang="en-US" altLang="zh-CN" sz="2800" b="1" dirty="0">
                <a:solidFill>
                  <a:schemeClr val="bg1"/>
                </a:solidFill>
                <a:latin typeface="方正兰亭粗黑简体" panose="02000000000000000000" pitchFamily="2" charset="-122"/>
                <a:ea typeface="方正兰亭粗黑简体" panose="02000000000000000000" pitchFamily="2" charset="-122"/>
              </a:endParaRPr>
            </a:p>
          </p:txBody>
        </p:sp>
        <p:sp>
          <p:nvSpPr>
            <p:cNvPr id="188" name="弧形 187">
              <a:extLst>
                <a:ext uri="{FF2B5EF4-FFF2-40B4-BE49-F238E27FC236}">
                  <a16:creationId xmlns:a16="http://schemas.microsoft.com/office/drawing/2014/main" id="{BFCCB5A8-B987-419F-AF50-351C849FAC06}"/>
                </a:ext>
              </a:extLst>
            </p:cNvPr>
            <p:cNvSpPr/>
            <p:nvPr/>
          </p:nvSpPr>
          <p:spPr>
            <a:xfrm rot="652726">
              <a:off x="5411675" y="3556347"/>
              <a:ext cx="1556657" cy="302144"/>
            </a:xfrm>
            <a:prstGeom prst="arc">
              <a:avLst>
                <a:gd name="adj1" fmla="val 21002540"/>
                <a:gd name="adj2" fmla="val 11484996"/>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grpSp>
        <p:nvGrpSpPr>
          <p:cNvPr id="282" name="组合 281">
            <a:extLst>
              <a:ext uri="{FF2B5EF4-FFF2-40B4-BE49-F238E27FC236}">
                <a16:creationId xmlns:a16="http://schemas.microsoft.com/office/drawing/2014/main" id="{7394FB45-257E-446D-9287-E42CF3EC462E}"/>
              </a:ext>
            </a:extLst>
          </p:cNvPr>
          <p:cNvGrpSpPr/>
          <p:nvPr/>
        </p:nvGrpSpPr>
        <p:grpSpPr>
          <a:xfrm>
            <a:off x="3714079" y="1670700"/>
            <a:ext cx="1699878" cy="2556304"/>
            <a:chOff x="3714079" y="1670700"/>
            <a:chExt cx="1699878" cy="2556304"/>
          </a:xfrm>
        </p:grpSpPr>
        <p:grpSp>
          <p:nvGrpSpPr>
            <p:cNvPr id="256" name="组合 255">
              <a:extLst>
                <a:ext uri="{FF2B5EF4-FFF2-40B4-BE49-F238E27FC236}">
                  <a16:creationId xmlns:a16="http://schemas.microsoft.com/office/drawing/2014/main" id="{7F7673FB-8E98-44F3-8D53-1C382668D8D8}"/>
                </a:ext>
              </a:extLst>
            </p:cNvPr>
            <p:cNvGrpSpPr/>
            <p:nvPr/>
          </p:nvGrpSpPr>
          <p:grpSpPr>
            <a:xfrm rot="1390369">
              <a:off x="3714079" y="2628194"/>
              <a:ext cx="869487" cy="951713"/>
              <a:chOff x="4476729" y="1635755"/>
              <a:chExt cx="1086513" cy="1300461"/>
            </a:xfrm>
          </p:grpSpPr>
          <p:sp>
            <p:nvSpPr>
              <p:cNvPr id="257" name="等腰三角形 42">
                <a:extLst>
                  <a:ext uri="{FF2B5EF4-FFF2-40B4-BE49-F238E27FC236}">
                    <a16:creationId xmlns:a16="http://schemas.microsoft.com/office/drawing/2014/main" id="{570FDE03-A2F2-4353-81FF-702CE14F8FA9}"/>
                  </a:ext>
                </a:extLst>
              </p:cNvPr>
              <p:cNvSpPr/>
              <p:nvPr/>
            </p:nvSpPr>
            <p:spPr>
              <a:xfrm rot="13301840">
                <a:off x="4476729" y="1635755"/>
                <a:ext cx="1015151" cy="1300461"/>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solidFill>
                    <a:schemeClr val="bg1"/>
                  </a:solidFill>
                </a:endParaRPr>
              </a:p>
            </p:txBody>
          </p:sp>
          <p:sp>
            <p:nvSpPr>
              <p:cNvPr id="258" name="TextBox 9">
                <a:extLst>
                  <a:ext uri="{FF2B5EF4-FFF2-40B4-BE49-F238E27FC236}">
                    <a16:creationId xmlns:a16="http://schemas.microsoft.com/office/drawing/2014/main" id="{E3265095-B97F-49DF-BF89-EA191818EEB5}"/>
                  </a:ext>
                </a:extLst>
              </p:cNvPr>
              <p:cNvSpPr txBox="1"/>
              <p:nvPr/>
            </p:nvSpPr>
            <p:spPr>
              <a:xfrm>
                <a:off x="4507278" y="1749695"/>
                <a:ext cx="1055964" cy="967248"/>
              </a:xfrm>
              <a:prstGeom prst="rect">
                <a:avLst/>
              </a:prstGeom>
              <a:noFill/>
              <a:effectLst/>
            </p:spPr>
            <p:txBody>
              <a:bodyPr wrap="square" lIns="91413" tIns="45706" rIns="91413" bIns="45706">
                <a:spAutoFit/>
              </a:bodyPr>
              <a:lstStyle/>
              <a:p>
                <a:pPr algn="ctr">
                  <a:defRPr/>
                </a:pPr>
                <a:r>
                  <a:rPr lang="zh-CN" altLang="en-US" sz="2000" dirty="0">
                    <a:solidFill>
                      <a:schemeClr val="bg1"/>
                    </a:solidFill>
                    <a:latin typeface="Impact" pitchFamily="34" charset="0"/>
                    <a:ea typeface="微软雅黑" panose="020B0503020204020204" pitchFamily="34" charset="-122"/>
                  </a:rPr>
                  <a:t>打篮球</a:t>
                </a:r>
                <a:endParaRPr lang="zh-CN" altLang="en-US" sz="1800" dirty="0">
                  <a:solidFill>
                    <a:schemeClr val="bg1"/>
                  </a:solidFill>
                  <a:latin typeface="Impact" pitchFamily="34" charset="0"/>
                  <a:ea typeface="微软雅黑" panose="020B0503020204020204" pitchFamily="34" charset="-122"/>
                </a:endParaRPr>
              </a:p>
            </p:txBody>
          </p:sp>
        </p:grpSp>
        <p:grpSp>
          <p:nvGrpSpPr>
            <p:cNvPr id="280" name="组合 279">
              <a:extLst>
                <a:ext uri="{FF2B5EF4-FFF2-40B4-BE49-F238E27FC236}">
                  <a16:creationId xmlns:a16="http://schemas.microsoft.com/office/drawing/2014/main" id="{61FDC136-0F25-467D-994F-A10E7997047E}"/>
                </a:ext>
              </a:extLst>
            </p:cNvPr>
            <p:cNvGrpSpPr/>
            <p:nvPr/>
          </p:nvGrpSpPr>
          <p:grpSpPr>
            <a:xfrm>
              <a:off x="3761667" y="1670700"/>
              <a:ext cx="1652290" cy="2556304"/>
              <a:chOff x="3761667" y="1670700"/>
              <a:chExt cx="1652290" cy="2556304"/>
            </a:xfrm>
          </p:grpSpPr>
          <p:grpSp>
            <p:nvGrpSpPr>
              <p:cNvPr id="253" name="组合 252">
                <a:extLst>
                  <a:ext uri="{FF2B5EF4-FFF2-40B4-BE49-F238E27FC236}">
                    <a16:creationId xmlns:a16="http://schemas.microsoft.com/office/drawing/2014/main" id="{F1334F37-84FA-40DF-906E-CCE33280CB0F}"/>
                  </a:ext>
                </a:extLst>
              </p:cNvPr>
              <p:cNvGrpSpPr/>
              <p:nvPr/>
            </p:nvGrpSpPr>
            <p:grpSpPr>
              <a:xfrm rot="1128636">
                <a:off x="3761667" y="1670700"/>
                <a:ext cx="878537" cy="866586"/>
                <a:chOff x="4413842" y="1635755"/>
                <a:chExt cx="1204912" cy="1300461"/>
              </a:xfrm>
            </p:grpSpPr>
            <p:sp>
              <p:nvSpPr>
                <p:cNvPr id="254" name="等腰三角形 42">
                  <a:extLst>
                    <a:ext uri="{FF2B5EF4-FFF2-40B4-BE49-F238E27FC236}">
                      <a16:creationId xmlns:a16="http://schemas.microsoft.com/office/drawing/2014/main" id="{5C9B25D8-8E00-4382-84EC-5DB11EB0AE36}"/>
                    </a:ext>
                  </a:extLst>
                </p:cNvPr>
                <p:cNvSpPr/>
                <p:nvPr/>
              </p:nvSpPr>
              <p:spPr>
                <a:xfrm rot="13301840">
                  <a:off x="4476729" y="1635755"/>
                  <a:ext cx="1015151" cy="1300461"/>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solidFill>
                      <a:schemeClr val="bg1"/>
                    </a:solidFill>
                  </a:endParaRPr>
                </a:p>
              </p:txBody>
            </p:sp>
            <p:sp>
              <p:nvSpPr>
                <p:cNvPr id="255" name="TextBox 9">
                  <a:extLst>
                    <a:ext uri="{FF2B5EF4-FFF2-40B4-BE49-F238E27FC236}">
                      <a16:creationId xmlns:a16="http://schemas.microsoft.com/office/drawing/2014/main" id="{B709E887-016A-4211-944C-80070AA21274}"/>
                    </a:ext>
                  </a:extLst>
                </p:cNvPr>
                <p:cNvSpPr txBox="1"/>
                <p:nvPr/>
              </p:nvSpPr>
              <p:spPr>
                <a:xfrm>
                  <a:off x="4413842" y="1823298"/>
                  <a:ext cx="1204912" cy="600390"/>
                </a:xfrm>
                <a:prstGeom prst="rect">
                  <a:avLst/>
                </a:prstGeom>
                <a:noFill/>
                <a:effectLst/>
              </p:spPr>
              <p:txBody>
                <a:bodyPr lIns="91413" tIns="45706" rIns="91413" bIns="45706">
                  <a:spAutoFit/>
                </a:bodyPr>
                <a:lstStyle/>
                <a:p>
                  <a:pPr algn="ctr">
                    <a:defRPr/>
                  </a:pPr>
                  <a:r>
                    <a:rPr lang="zh-CN" altLang="en-US" sz="2000" dirty="0">
                      <a:solidFill>
                        <a:schemeClr val="bg1"/>
                      </a:solidFill>
                      <a:latin typeface="Impact" pitchFamily="34" charset="0"/>
                      <a:ea typeface="微软雅黑" panose="020B0503020204020204" pitchFamily="34" charset="-122"/>
                    </a:rPr>
                    <a:t>合影</a:t>
                  </a:r>
                  <a:endParaRPr lang="zh-CN" altLang="en-US" sz="1800" dirty="0">
                    <a:solidFill>
                      <a:schemeClr val="bg1"/>
                    </a:solidFill>
                    <a:latin typeface="Impact" pitchFamily="34" charset="0"/>
                    <a:ea typeface="微软雅黑" panose="020B0503020204020204" pitchFamily="34" charset="-122"/>
                  </a:endParaRPr>
                </a:p>
              </p:txBody>
            </p:sp>
          </p:grpSp>
          <p:grpSp>
            <p:nvGrpSpPr>
              <p:cNvPr id="259" name="组合 258">
                <a:extLst>
                  <a:ext uri="{FF2B5EF4-FFF2-40B4-BE49-F238E27FC236}">
                    <a16:creationId xmlns:a16="http://schemas.microsoft.com/office/drawing/2014/main" id="{98C64B76-EA33-4FC9-8954-1591A6C699DB}"/>
                  </a:ext>
                </a:extLst>
              </p:cNvPr>
              <p:cNvGrpSpPr/>
              <p:nvPr/>
            </p:nvGrpSpPr>
            <p:grpSpPr>
              <a:xfrm rot="3625326">
                <a:off x="4012087" y="3406616"/>
                <a:ext cx="774189" cy="866587"/>
                <a:chOff x="4476729" y="1635755"/>
                <a:chExt cx="1061798" cy="1300461"/>
              </a:xfrm>
            </p:grpSpPr>
            <p:sp>
              <p:nvSpPr>
                <p:cNvPr id="260" name="等腰三角形 42">
                  <a:extLst>
                    <a:ext uri="{FF2B5EF4-FFF2-40B4-BE49-F238E27FC236}">
                      <a16:creationId xmlns:a16="http://schemas.microsoft.com/office/drawing/2014/main" id="{D371BB69-4A11-4EB8-8549-8CE9CDBE1C57}"/>
                    </a:ext>
                  </a:extLst>
                </p:cNvPr>
                <p:cNvSpPr/>
                <p:nvPr/>
              </p:nvSpPr>
              <p:spPr>
                <a:xfrm rot="13301840">
                  <a:off x="4476729" y="1635755"/>
                  <a:ext cx="1015151" cy="1300461"/>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solidFill>
                      <a:schemeClr val="bg1"/>
                    </a:solidFill>
                  </a:endParaRPr>
                </a:p>
              </p:txBody>
            </p:sp>
            <p:sp>
              <p:nvSpPr>
                <p:cNvPr id="261" name="TextBox 9">
                  <a:extLst>
                    <a:ext uri="{FF2B5EF4-FFF2-40B4-BE49-F238E27FC236}">
                      <a16:creationId xmlns:a16="http://schemas.microsoft.com/office/drawing/2014/main" id="{3D6FBC9C-3253-4F38-839E-0961BD4EFDC2}"/>
                    </a:ext>
                  </a:extLst>
                </p:cNvPr>
                <p:cNvSpPr txBox="1"/>
                <p:nvPr/>
              </p:nvSpPr>
              <p:spPr>
                <a:xfrm rot="17974674">
                  <a:off x="4558705" y="1801766"/>
                  <a:ext cx="1073242" cy="886403"/>
                </a:xfrm>
                <a:prstGeom prst="rect">
                  <a:avLst/>
                </a:prstGeom>
                <a:noFill/>
                <a:effectLst/>
              </p:spPr>
              <p:txBody>
                <a:bodyPr wrap="square" lIns="91413" tIns="45706" rIns="91413" bIns="45706">
                  <a:spAutoFit/>
                </a:bodyPr>
                <a:lstStyle/>
                <a:p>
                  <a:pPr algn="ctr">
                    <a:defRPr/>
                  </a:pPr>
                  <a:r>
                    <a:rPr lang="zh-CN" altLang="en-US" sz="1800" dirty="0">
                      <a:solidFill>
                        <a:schemeClr val="bg1"/>
                      </a:solidFill>
                      <a:latin typeface="Impact" pitchFamily="34" charset="0"/>
                      <a:ea typeface="微软雅黑" panose="020B0503020204020204" pitchFamily="34" charset="-122"/>
                    </a:rPr>
                    <a:t>拍抖音</a:t>
                  </a:r>
                </a:p>
              </p:txBody>
            </p:sp>
          </p:grpSp>
          <p:grpSp>
            <p:nvGrpSpPr>
              <p:cNvPr id="262" name="组合 261">
                <a:extLst>
                  <a:ext uri="{FF2B5EF4-FFF2-40B4-BE49-F238E27FC236}">
                    <a16:creationId xmlns:a16="http://schemas.microsoft.com/office/drawing/2014/main" id="{39461F96-268A-4FB9-8922-610C5F31582F}"/>
                  </a:ext>
                </a:extLst>
              </p:cNvPr>
              <p:cNvGrpSpPr/>
              <p:nvPr/>
            </p:nvGrpSpPr>
            <p:grpSpPr>
              <a:xfrm rot="537531">
                <a:off x="4535420" y="2138456"/>
                <a:ext cx="878537" cy="866587"/>
                <a:chOff x="4431652" y="1635755"/>
                <a:chExt cx="1204912" cy="1300461"/>
              </a:xfrm>
            </p:grpSpPr>
            <p:sp>
              <p:nvSpPr>
                <p:cNvPr id="263" name="等腰三角形 42">
                  <a:extLst>
                    <a:ext uri="{FF2B5EF4-FFF2-40B4-BE49-F238E27FC236}">
                      <a16:creationId xmlns:a16="http://schemas.microsoft.com/office/drawing/2014/main" id="{301A5008-9C61-4918-BD2B-1CEE9BB3B00D}"/>
                    </a:ext>
                  </a:extLst>
                </p:cNvPr>
                <p:cNvSpPr/>
                <p:nvPr/>
              </p:nvSpPr>
              <p:spPr>
                <a:xfrm rot="13301840">
                  <a:off x="4476729" y="1635755"/>
                  <a:ext cx="1015151" cy="1300461"/>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solidFill>
                      <a:schemeClr val="bg1"/>
                    </a:solidFill>
                  </a:endParaRPr>
                </a:p>
              </p:txBody>
            </p:sp>
            <p:sp>
              <p:nvSpPr>
                <p:cNvPr id="264" name="TextBox 9">
                  <a:extLst>
                    <a:ext uri="{FF2B5EF4-FFF2-40B4-BE49-F238E27FC236}">
                      <a16:creationId xmlns:a16="http://schemas.microsoft.com/office/drawing/2014/main" id="{D29E3E3D-0691-4F08-9554-0AA4AA1E94DF}"/>
                    </a:ext>
                  </a:extLst>
                </p:cNvPr>
                <p:cNvSpPr txBox="1"/>
                <p:nvPr/>
              </p:nvSpPr>
              <p:spPr>
                <a:xfrm>
                  <a:off x="4431652" y="1720099"/>
                  <a:ext cx="1204912" cy="1062262"/>
                </a:xfrm>
                <a:prstGeom prst="rect">
                  <a:avLst/>
                </a:prstGeom>
                <a:noFill/>
                <a:effectLst/>
              </p:spPr>
              <p:txBody>
                <a:bodyPr lIns="91413" tIns="45706" rIns="91413" bIns="45706">
                  <a:spAutoFit/>
                </a:bodyPr>
                <a:lstStyle/>
                <a:p>
                  <a:pPr algn="ctr">
                    <a:defRPr/>
                  </a:pPr>
                  <a:r>
                    <a:rPr lang="zh-CN" altLang="en-US" sz="2000" dirty="0">
                      <a:solidFill>
                        <a:schemeClr val="bg1"/>
                      </a:solidFill>
                      <a:latin typeface="Impact" pitchFamily="34" charset="0"/>
                      <a:ea typeface="微软雅黑" panose="020B0503020204020204" pitchFamily="34" charset="-122"/>
                    </a:rPr>
                    <a:t>要签名</a:t>
                  </a:r>
                  <a:endParaRPr lang="zh-CN" altLang="en-US" sz="1800" dirty="0">
                    <a:solidFill>
                      <a:schemeClr val="bg1"/>
                    </a:solidFill>
                    <a:latin typeface="Impact" pitchFamily="34" charset="0"/>
                    <a:ea typeface="微软雅黑" panose="020B0503020204020204" pitchFamily="34" charset="-122"/>
                  </a:endParaRPr>
                </a:p>
              </p:txBody>
            </p:sp>
          </p:grpSp>
          <p:grpSp>
            <p:nvGrpSpPr>
              <p:cNvPr id="265" name="组合 264">
                <a:extLst>
                  <a:ext uri="{FF2B5EF4-FFF2-40B4-BE49-F238E27FC236}">
                    <a16:creationId xmlns:a16="http://schemas.microsoft.com/office/drawing/2014/main" id="{888D6AA2-8347-42E9-8817-15B4E7E2A2E1}"/>
                  </a:ext>
                </a:extLst>
              </p:cNvPr>
              <p:cNvGrpSpPr/>
              <p:nvPr/>
            </p:nvGrpSpPr>
            <p:grpSpPr>
              <a:xfrm rot="1583910">
                <a:off x="4484008" y="2792549"/>
                <a:ext cx="878537" cy="991941"/>
                <a:chOff x="4431653" y="1635755"/>
                <a:chExt cx="1204912" cy="1300461"/>
              </a:xfrm>
            </p:grpSpPr>
            <p:sp>
              <p:nvSpPr>
                <p:cNvPr id="266" name="等腰三角形 42">
                  <a:extLst>
                    <a:ext uri="{FF2B5EF4-FFF2-40B4-BE49-F238E27FC236}">
                      <a16:creationId xmlns:a16="http://schemas.microsoft.com/office/drawing/2014/main" id="{A75C2546-A377-4438-BC32-21AD13F1D6C1}"/>
                    </a:ext>
                  </a:extLst>
                </p:cNvPr>
                <p:cNvSpPr/>
                <p:nvPr/>
              </p:nvSpPr>
              <p:spPr>
                <a:xfrm rot="13301840">
                  <a:off x="4476729" y="1635755"/>
                  <a:ext cx="1015151" cy="1300461"/>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solidFill>
                      <a:schemeClr val="bg1"/>
                    </a:solidFill>
                  </a:endParaRPr>
                </a:p>
              </p:txBody>
            </p:sp>
            <p:sp>
              <p:nvSpPr>
                <p:cNvPr id="267" name="TextBox 9">
                  <a:extLst>
                    <a:ext uri="{FF2B5EF4-FFF2-40B4-BE49-F238E27FC236}">
                      <a16:creationId xmlns:a16="http://schemas.microsoft.com/office/drawing/2014/main" id="{EDDF8986-17C1-4B6F-BE0B-5B9DA04BC9F0}"/>
                    </a:ext>
                  </a:extLst>
                </p:cNvPr>
                <p:cNvSpPr txBox="1"/>
                <p:nvPr/>
              </p:nvSpPr>
              <p:spPr>
                <a:xfrm>
                  <a:off x="4431653" y="1974128"/>
                  <a:ext cx="1204912" cy="554203"/>
                </a:xfrm>
                <a:prstGeom prst="rect">
                  <a:avLst/>
                </a:prstGeom>
                <a:noFill/>
                <a:effectLst/>
              </p:spPr>
              <p:txBody>
                <a:bodyPr lIns="91413" tIns="45706" rIns="91413" bIns="45706">
                  <a:spAutoFit/>
                </a:bodyPr>
                <a:lstStyle/>
                <a:p>
                  <a:pPr algn="ctr">
                    <a:defRPr/>
                  </a:pPr>
                  <a:r>
                    <a:rPr lang="zh-CN" altLang="en-US" sz="1800" dirty="0">
                      <a:solidFill>
                        <a:schemeClr val="bg1"/>
                      </a:solidFill>
                      <a:latin typeface="Impact" pitchFamily="34" charset="0"/>
                      <a:ea typeface="微软雅黑" panose="020B0503020204020204" pitchFamily="34" charset="-122"/>
                    </a:rPr>
                    <a:t>偷拍</a:t>
                  </a:r>
                </a:p>
              </p:txBody>
            </p:sp>
          </p:grpSp>
        </p:grpSp>
      </p:grpSp>
      <p:grpSp>
        <p:nvGrpSpPr>
          <p:cNvPr id="279" name="组合 278">
            <a:extLst>
              <a:ext uri="{FF2B5EF4-FFF2-40B4-BE49-F238E27FC236}">
                <a16:creationId xmlns:a16="http://schemas.microsoft.com/office/drawing/2014/main" id="{39B6AE2B-440E-40AE-92D1-D5210F80772B}"/>
              </a:ext>
            </a:extLst>
          </p:cNvPr>
          <p:cNvGrpSpPr/>
          <p:nvPr/>
        </p:nvGrpSpPr>
        <p:grpSpPr>
          <a:xfrm>
            <a:off x="3575817" y="1618466"/>
            <a:ext cx="1809926" cy="2631320"/>
            <a:chOff x="4614401" y="-83410"/>
            <a:chExt cx="1809926" cy="2631320"/>
          </a:xfrm>
        </p:grpSpPr>
        <p:grpSp>
          <p:nvGrpSpPr>
            <p:cNvPr id="268" name="组合 267">
              <a:extLst>
                <a:ext uri="{FF2B5EF4-FFF2-40B4-BE49-F238E27FC236}">
                  <a16:creationId xmlns:a16="http://schemas.microsoft.com/office/drawing/2014/main" id="{4D117006-2454-44F9-9824-65BE8A81F5B5}"/>
                </a:ext>
              </a:extLst>
            </p:cNvPr>
            <p:cNvGrpSpPr/>
            <p:nvPr/>
          </p:nvGrpSpPr>
          <p:grpSpPr>
            <a:xfrm>
              <a:off x="4614401" y="-83410"/>
              <a:ext cx="1809926" cy="2631320"/>
              <a:chOff x="4835157" y="1369206"/>
              <a:chExt cx="1213553" cy="2354901"/>
            </a:xfrm>
          </p:grpSpPr>
          <p:sp>
            <p:nvSpPr>
              <p:cNvPr id="269" name="圆角矩形 90">
                <a:extLst>
                  <a:ext uri="{FF2B5EF4-FFF2-40B4-BE49-F238E27FC236}">
                    <a16:creationId xmlns:a16="http://schemas.microsoft.com/office/drawing/2014/main" id="{F1FB01AC-5418-4EB2-9913-01633D79BED0}"/>
                  </a:ext>
                </a:extLst>
              </p:cNvPr>
              <p:cNvSpPr/>
              <p:nvPr/>
            </p:nvSpPr>
            <p:spPr bwMode="auto">
              <a:xfrm rot="5400000">
                <a:off x="4264483" y="1939880"/>
                <a:ext cx="2354901" cy="1213553"/>
              </a:xfrm>
              <a:prstGeom prst="roundRect">
                <a:avLst>
                  <a:gd name="adj" fmla="val 50000"/>
                </a:avLst>
              </a:prstGeom>
              <a:solidFill>
                <a:schemeClr val="bg1">
                  <a:alpha val="50000"/>
                </a:schemeClr>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0"/>
                  </a:spcBef>
                  <a:spcAft>
                    <a:spcPct val="0"/>
                  </a:spcAft>
                  <a:defRPr/>
                </a:pPr>
                <a:endParaRPr lang="zh-CN" altLang="en-US" sz="1600">
                  <a:latin typeface="微软雅黑" panose="020B0503020204020204" pitchFamily="34" charset="-122"/>
                  <a:ea typeface="微软雅黑" panose="020B0503020204020204" pitchFamily="34" charset="-122"/>
                </a:endParaRPr>
              </a:p>
            </p:txBody>
          </p:sp>
          <p:sp>
            <p:nvSpPr>
              <p:cNvPr id="270" name="椭圆 269">
                <a:extLst>
                  <a:ext uri="{FF2B5EF4-FFF2-40B4-BE49-F238E27FC236}">
                    <a16:creationId xmlns:a16="http://schemas.microsoft.com/office/drawing/2014/main" id="{1A6A943A-DA7E-4340-B6C3-B6DF89E860D6}"/>
                  </a:ext>
                </a:extLst>
              </p:cNvPr>
              <p:cNvSpPr/>
              <p:nvPr/>
            </p:nvSpPr>
            <p:spPr bwMode="auto">
              <a:xfrm>
                <a:off x="4957799" y="1768651"/>
                <a:ext cx="1019792" cy="13316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0"/>
                  </a:spcBef>
                  <a:spcAft>
                    <a:spcPct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grpSp>
        <p:sp>
          <p:nvSpPr>
            <p:cNvPr id="272" name="矩形 271">
              <a:extLst>
                <a:ext uri="{FF2B5EF4-FFF2-40B4-BE49-F238E27FC236}">
                  <a16:creationId xmlns:a16="http://schemas.microsoft.com/office/drawing/2014/main" id="{907B542F-A06E-483A-9D2E-E9E55535E19E}"/>
                </a:ext>
              </a:extLst>
            </p:cNvPr>
            <p:cNvSpPr/>
            <p:nvPr/>
          </p:nvSpPr>
          <p:spPr>
            <a:xfrm>
              <a:off x="4854922" y="465822"/>
              <a:ext cx="1349917" cy="1200329"/>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3600" b="1" dirty="0">
                  <a:ln/>
                  <a:solidFill>
                    <a:schemeClr val="accent4"/>
                  </a:solidFill>
                </a:rPr>
                <a:t>不可描述</a:t>
              </a:r>
              <a:endParaRPr lang="zh-CN" altLang="en-US" sz="3600" b="1" cap="none" spc="0" dirty="0">
                <a:ln/>
                <a:solidFill>
                  <a:schemeClr val="accent4"/>
                </a:solidFill>
                <a:effectLst/>
              </a:endParaRPr>
            </a:p>
          </p:txBody>
        </p:sp>
      </p:grpSp>
      <p:grpSp>
        <p:nvGrpSpPr>
          <p:cNvPr id="275" name="组合 274">
            <a:extLst>
              <a:ext uri="{FF2B5EF4-FFF2-40B4-BE49-F238E27FC236}">
                <a16:creationId xmlns:a16="http://schemas.microsoft.com/office/drawing/2014/main" id="{81F112D9-1589-4866-A5BB-897F4DD035E0}"/>
              </a:ext>
            </a:extLst>
          </p:cNvPr>
          <p:cNvGrpSpPr/>
          <p:nvPr/>
        </p:nvGrpSpPr>
        <p:grpSpPr>
          <a:xfrm>
            <a:off x="-424243" y="1178202"/>
            <a:ext cx="4123843" cy="3398039"/>
            <a:chOff x="118283" y="2340941"/>
            <a:chExt cx="4123843" cy="3398039"/>
          </a:xfrm>
        </p:grpSpPr>
        <p:grpSp>
          <p:nvGrpSpPr>
            <p:cNvPr id="274" name="组合 273">
              <a:extLst>
                <a:ext uri="{FF2B5EF4-FFF2-40B4-BE49-F238E27FC236}">
                  <a16:creationId xmlns:a16="http://schemas.microsoft.com/office/drawing/2014/main" id="{D3019150-7138-4E9E-9EEA-BD9088E42A39}"/>
                </a:ext>
              </a:extLst>
            </p:cNvPr>
            <p:cNvGrpSpPr/>
            <p:nvPr/>
          </p:nvGrpSpPr>
          <p:grpSpPr>
            <a:xfrm>
              <a:off x="478153" y="2340941"/>
              <a:ext cx="3398635" cy="3398039"/>
              <a:chOff x="84983" y="1204163"/>
              <a:chExt cx="3398635" cy="3398039"/>
            </a:xfrm>
          </p:grpSpPr>
          <p:grpSp>
            <p:nvGrpSpPr>
              <p:cNvPr id="118" name="组合 117">
                <a:extLst>
                  <a:ext uri="{FF2B5EF4-FFF2-40B4-BE49-F238E27FC236}">
                    <a16:creationId xmlns:a16="http://schemas.microsoft.com/office/drawing/2014/main" id="{72635232-7E56-41CE-8519-77166D8E42E4}"/>
                  </a:ext>
                </a:extLst>
              </p:cNvPr>
              <p:cNvGrpSpPr/>
              <p:nvPr/>
            </p:nvGrpSpPr>
            <p:grpSpPr>
              <a:xfrm>
                <a:off x="84983" y="1204163"/>
                <a:ext cx="3398635" cy="3398039"/>
                <a:chOff x="6309221" y="788029"/>
                <a:chExt cx="2825105" cy="2822453"/>
              </a:xfrm>
            </p:grpSpPr>
            <p:sp>
              <p:nvSpPr>
                <p:cNvPr id="119" name="椭圆 118">
                  <a:extLst>
                    <a:ext uri="{FF2B5EF4-FFF2-40B4-BE49-F238E27FC236}">
                      <a16:creationId xmlns:a16="http://schemas.microsoft.com/office/drawing/2014/main" id="{7338395D-B2DC-491C-B369-0BCECC7617BB}"/>
                    </a:ext>
                  </a:extLst>
                </p:cNvPr>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20" name="组合 119">
                  <a:extLst>
                    <a:ext uri="{FF2B5EF4-FFF2-40B4-BE49-F238E27FC236}">
                      <a16:creationId xmlns:a16="http://schemas.microsoft.com/office/drawing/2014/main" id="{3A4945F2-FCA1-44ED-86E7-93DAEF462793}"/>
                    </a:ext>
                  </a:extLst>
                </p:cNvPr>
                <p:cNvGrpSpPr/>
                <p:nvPr/>
              </p:nvGrpSpPr>
              <p:grpSpPr>
                <a:xfrm>
                  <a:off x="6309221" y="788029"/>
                  <a:ext cx="2825105" cy="2822453"/>
                  <a:chOff x="2433048" y="1083945"/>
                  <a:chExt cx="5333787" cy="5328780"/>
                </a:xfrm>
              </p:grpSpPr>
              <p:sp>
                <p:nvSpPr>
                  <p:cNvPr id="121" name="十六角星 6">
                    <a:extLst>
                      <a:ext uri="{FF2B5EF4-FFF2-40B4-BE49-F238E27FC236}">
                        <a16:creationId xmlns:a16="http://schemas.microsoft.com/office/drawing/2014/main" id="{50F98F93-2E19-4BD0-8EC0-398597D896E5}"/>
                      </a:ext>
                    </a:extLst>
                  </p:cNvPr>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22" name="组合 121">
                    <a:extLst>
                      <a:ext uri="{FF2B5EF4-FFF2-40B4-BE49-F238E27FC236}">
                        <a16:creationId xmlns:a16="http://schemas.microsoft.com/office/drawing/2014/main" id="{120F29D7-DE9A-4A39-9329-F5F53A0CC604}"/>
                      </a:ext>
                    </a:extLst>
                  </p:cNvPr>
                  <p:cNvGrpSpPr/>
                  <p:nvPr/>
                </p:nvGrpSpPr>
                <p:grpSpPr>
                  <a:xfrm>
                    <a:off x="2433048" y="1083945"/>
                    <a:ext cx="5333787" cy="5328780"/>
                    <a:chOff x="2280648" y="931545"/>
                    <a:chExt cx="5333787" cy="5328780"/>
                  </a:xfrm>
                </p:grpSpPr>
                <p:sp>
                  <p:nvSpPr>
                    <p:cNvPr id="159" name="椭圆 158">
                      <a:extLst>
                        <a:ext uri="{FF2B5EF4-FFF2-40B4-BE49-F238E27FC236}">
                          <a16:creationId xmlns:a16="http://schemas.microsoft.com/office/drawing/2014/main" id="{057447B2-64FB-4342-BF7D-D71B887FBB52}"/>
                        </a:ext>
                      </a:extLst>
                    </p:cNvPr>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60" name="椭圆 159">
                      <a:extLst>
                        <a:ext uri="{FF2B5EF4-FFF2-40B4-BE49-F238E27FC236}">
                          <a16:creationId xmlns:a16="http://schemas.microsoft.com/office/drawing/2014/main" id="{AAA72FCE-5F9A-42BB-95CC-39217C470759}"/>
                        </a:ext>
                      </a:extLst>
                    </p:cNvPr>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61" name="椭圆 160">
                      <a:extLst>
                        <a:ext uri="{FF2B5EF4-FFF2-40B4-BE49-F238E27FC236}">
                          <a16:creationId xmlns:a16="http://schemas.microsoft.com/office/drawing/2014/main" id="{F7B89D4F-1D4A-407D-8895-EE7653026146}"/>
                        </a:ext>
                      </a:extLst>
                    </p:cNvPr>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62" name="椭圆 161">
                      <a:extLst>
                        <a:ext uri="{FF2B5EF4-FFF2-40B4-BE49-F238E27FC236}">
                          <a16:creationId xmlns:a16="http://schemas.microsoft.com/office/drawing/2014/main" id="{7042F090-BCB4-4EDE-A826-FC6C4BDFE692}"/>
                        </a:ext>
                      </a:extLst>
                    </p:cNvPr>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63" name="椭圆 162">
                      <a:extLst>
                        <a:ext uri="{FF2B5EF4-FFF2-40B4-BE49-F238E27FC236}">
                          <a16:creationId xmlns:a16="http://schemas.microsoft.com/office/drawing/2014/main" id="{575C9841-ED9A-41C7-8C35-B9A1BBE426A8}"/>
                        </a:ext>
                      </a:extLst>
                    </p:cNvPr>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64" name="椭圆 163">
                      <a:extLst>
                        <a:ext uri="{FF2B5EF4-FFF2-40B4-BE49-F238E27FC236}">
                          <a16:creationId xmlns:a16="http://schemas.microsoft.com/office/drawing/2014/main" id="{73AA1C07-0D89-4116-8DF2-A79ACF4D37B9}"/>
                        </a:ext>
                      </a:extLst>
                    </p:cNvPr>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65" name="椭圆 164">
                      <a:extLst>
                        <a:ext uri="{FF2B5EF4-FFF2-40B4-BE49-F238E27FC236}">
                          <a16:creationId xmlns:a16="http://schemas.microsoft.com/office/drawing/2014/main" id="{9280F26A-0F55-4169-9A4E-27D9E6BBED94}"/>
                        </a:ext>
                      </a:extLst>
                    </p:cNvPr>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66" name="椭圆 165">
                      <a:extLst>
                        <a:ext uri="{FF2B5EF4-FFF2-40B4-BE49-F238E27FC236}">
                          <a16:creationId xmlns:a16="http://schemas.microsoft.com/office/drawing/2014/main" id="{31BECB4E-5A51-44DB-B5D8-1AC5179FB314}"/>
                        </a:ext>
                      </a:extLst>
                    </p:cNvPr>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67" name="椭圆 166">
                      <a:extLst>
                        <a:ext uri="{FF2B5EF4-FFF2-40B4-BE49-F238E27FC236}">
                          <a16:creationId xmlns:a16="http://schemas.microsoft.com/office/drawing/2014/main" id="{E19DE83C-CAC7-4F12-A69B-B4E654CFC230}"/>
                        </a:ext>
                      </a:extLst>
                    </p:cNvPr>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68" name="椭圆 167">
                      <a:extLst>
                        <a:ext uri="{FF2B5EF4-FFF2-40B4-BE49-F238E27FC236}">
                          <a16:creationId xmlns:a16="http://schemas.microsoft.com/office/drawing/2014/main" id="{264628F2-FD3D-4056-A974-329954CDF636}"/>
                        </a:ext>
                      </a:extLst>
                    </p:cNvPr>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69" name="椭圆 168">
                      <a:extLst>
                        <a:ext uri="{FF2B5EF4-FFF2-40B4-BE49-F238E27FC236}">
                          <a16:creationId xmlns:a16="http://schemas.microsoft.com/office/drawing/2014/main" id="{9EE8F695-4630-4676-A88A-D8CFAB59FBFC}"/>
                        </a:ext>
                      </a:extLst>
                    </p:cNvPr>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70" name="椭圆 169">
                      <a:extLst>
                        <a:ext uri="{FF2B5EF4-FFF2-40B4-BE49-F238E27FC236}">
                          <a16:creationId xmlns:a16="http://schemas.microsoft.com/office/drawing/2014/main" id="{6046B09B-3BDB-40CC-AB00-1E8799C36808}"/>
                        </a:ext>
                      </a:extLst>
                    </p:cNvPr>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71" name="椭圆 170">
                      <a:extLst>
                        <a:ext uri="{FF2B5EF4-FFF2-40B4-BE49-F238E27FC236}">
                          <a16:creationId xmlns:a16="http://schemas.microsoft.com/office/drawing/2014/main" id="{B936B268-40C8-4706-9389-0F9850DF269A}"/>
                        </a:ext>
                      </a:extLst>
                    </p:cNvPr>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72" name="椭圆 171">
                      <a:extLst>
                        <a:ext uri="{FF2B5EF4-FFF2-40B4-BE49-F238E27FC236}">
                          <a16:creationId xmlns:a16="http://schemas.microsoft.com/office/drawing/2014/main" id="{B9FDE17D-8D5E-4952-AF82-A0D92C7DBF66}"/>
                        </a:ext>
                      </a:extLst>
                    </p:cNvPr>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73" name="椭圆 172">
                      <a:extLst>
                        <a:ext uri="{FF2B5EF4-FFF2-40B4-BE49-F238E27FC236}">
                          <a16:creationId xmlns:a16="http://schemas.microsoft.com/office/drawing/2014/main" id="{CA4C0446-3FB2-42EE-8D69-EED92A58CF62}"/>
                        </a:ext>
                      </a:extLst>
                    </p:cNvPr>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74" name="椭圆 173">
                      <a:extLst>
                        <a:ext uri="{FF2B5EF4-FFF2-40B4-BE49-F238E27FC236}">
                          <a16:creationId xmlns:a16="http://schemas.microsoft.com/office/drawing/2014/main" id="{620D0EE4-37F1-4C7C-8951-C92DC5234211}"/>
                        </a:ext>
                      </a:extLst>
                    </p:cNvPr>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75" name="椭圆 174">
                      <a:extLst>
                        <a:ext uri="{FF2B5EF4-FFF2-40B4-BE49-F238E27FC236}">
                          <a16:creationId xmlns:a16="http://schemas.microsoft.com/office/drawing/2014/main" id="{EEB1743B-1290-4C0D-B109-0921A53318F1}"/>
                        </a:ext>
                      </a:extLst>
                    </p:cNvPr>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76" name="椭圆 175">
                      <a:extLst>
                        <a:ext uri="{FF2B5EF4-FFF2-40B4-BE49-F238E27FC236}">
                          <a16:creationId xmlns:a16="http://schemas.microsoft.com/office/drawing/2014/main" id="{3F0B4929-96EC-46E6-BE03-D729FD230547}"/>
                        </a:ext>
                      </a:extLst>
                    </p:cNvPr>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77" name="椭圆 176">
                      <a:extLst>
                        <a:ext uri="{FF2B5EF4-FFF2-40B4-BE49-F238E27FC236}">
                          <a16:creationId xmlns:a16="http://schemas.microsoft.com/office/drawing/2014/main" id="{A0775CF0-861C-489D-A82F-D0D39242B8D4}"/>
                        </a:ext>
                      </a:extLst>
                    </p:cNvPr>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78" name="椭圆 177">
                      <a:extLst>
                        <a:ext uri="{FF2B5EF4-FFF2-40B4-BE49-F238E27FC236}">
                          <a16:creationId xmlns:a16="http://schemas.microsoft.com/office/drawing/2014/main" id="{5213DFF6-7010-4EC4-9B5C-C17AFB0F02E2}"/>
                        </a:ext>
                      </a:extLst>
                    </p:cNvPr>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79" name="椭圆 178">
                      <a:extLst>
                        <a:ext uri="{FF2B5EF4-FFF2-40B4-BE49-F238E27FC236}">
                          <a16:creationId xmlns:a16="http://schemas.microsoft.com/office/drawing/2014/main" id="{16F5AB1B-A5B2-4312-8DCE-4EC3C0F518AC}"/>
                        </a:ext>
                      </a:extLst>
                    </p:cNvPr>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80" name="椭圆 179">
                      <a:extLst>
                        <a:ext uri="{FF2B5EF4-FFF2-40B4-BE49-F238E27FC236}">
                          <a16:creationId xmlns:a16="http://schemas.microsoft.com/office/drawing/2014/main" id="{B5460815-2D36-4B0B-9D2C-7B0880540A41}"/>
                        </a:ext>
                      </a:extLst>
                    </p:cNvPr>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81" name="椭圆 180">
                      <a:extLst>
                        <a:ext uri="{FF2B5EF4-FFF2-40B4-BE49-F238E27FC236}">
                          <a16:creationId xmlns:a16="http://schemas.microsoft.com/office/drawing/2014/main" id="{47AFFACD-AC2E-443B-8439-A303F22B5C96}"/>
                        </a:ext>
                      </a:extLst>
                    </p:cNvPr>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82" name="椭圆 181">
                      <a:extLst>
                        <a:ext uri="{FF2B5EF4-FFF2-40B4-BE49-F238E27FC236}">
                          <a16:creationId xmlns:a16="http://schemas.microsoft.com/office/drawing/2014/main" id="{0EB1E362-179D-4B10-9C6A-11D91BCA6099}"/>
                        </a:ext>
                      </a:extLst>
                    </p:cNvPr>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3" name="直接连接符 122">
                    <a:extLst>
                      <a:ext uri="{FF2B5EF4-FFF2-40B4-BE49-F238E27FC236}">
                        <a16:creationId xmlns:a16="http://schemas.microsoft.com/office/drawing/2014/main" id="{3E4A241A-0B18-439B-8072-66A231C5BA0E}"/>
                      </a:ext>
                    </a:extLst>
                  </p:cNvPr>
                  <p:cNvCxnSpPr>
                    <a:stCxn id="160" idx="4"/>
                    <a:endCxn id="178"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24" name="直接连接符 123">
                    <a:extLst>
                      <a:ext uri="{FF2B5EF4-FFF2-40B4-BE49-F238E27FC236}">
                        <a16:creationId xmlns:a16="http://schemas.microsoft.com/office/drawing/2014/main" id="{4462F31E-E0DE-4A0B-965B-FEB14DCCBE49}"/>
                      </a:ext>
                    </a:extLst>
                  </p:cNvPr>
                  <p:cNvCxnSpPr>
                    <a:stCxn id="159" idx="5"/>
                    <a:endCxn id="178"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25" name="直接连接符 124">
                    <a:extLst>
                      <a:ext uri="{FF2B5EF4-FFF2-40B4-BE49-F238E27FC236}">
                        <a16:creationId xmlns:a16="http://schemas.microsoft.com/office/drawing/2014/main" id="{696528C9-9B59-49F8-91A1-345A56C52B36}"/>
                      </a:ext>
                    </a:extLst>
                  </p:cNvPr>
                  <p:cNvCxnSpPr>
                    <a:stCxn id="176" idx="0"/>
                    <a:endCxn id="159"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26" name="直接连接符 125">
                    <a:extLst>
                      <a:ext uri="{FF2B5EF4-FFF2-40B4-BE49-F238E27FC236}">
                        <a16:creationId xmlns:a16="http://schemas.microsoft.com/office/drawing/2014/main" id="{427EC15F-07A5-4F87-864C-4A1E474B0D35}"/>
                      </a:ext>
                    </a:extLst>
                  </p:cNvPr>
                  <p:cNvCxnSpPr>
                    <a:stCxn id="181" idx="3"/>
                    <a:endCxn id="174"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27" name="直接连接符 126">
                    <a:extLst>
                      <a:ext uri="{FF2B5EF4-FFF2-40B4-BE49-F238E27FC236}">
                        <a16:creationId xmlns:a16="http://schemas.microsoft.com/office/drawing/2014/main" id="{53A130D3-725D-4D5A-B9CA-6EB8C182FF99}"/>
                      </a:ext>
                    </a:extLst>
                  </p:cNvPr>
                  <p:cNvCxnSpPr>
                    <a:stCxn id="164"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28" name="直接连接符 127">
                    <a:extLst>
                      <a:ext uri="{FF2B5EF4-FFF2-40B4-BE49-F238E27FC236}">
                        <a16:creationId xmlns:a16="http://schemas.microsoft.com/office/drawing/2014/main" id="{2E84BE06-5A88-4442-AD14-CC98E33D24A3}"/>
                      </a:ext>
                    </a:extLst>
                  </p:cNvPr>
                  <p:cNvCxnSpPr>
                    <a:stCxn id="176" idx="6"/>
                    <a:endCxn id="175"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29" name="直接连接符 128">
                    <a:extLst>
                      <a:ext uri="{FF2B5EF4-FFF2-40B4-BE49-F238E27FC236}">
                        <a16:creationId xmlns:a16="http://schemas.microsoft.com/office/drawing/2014/main" id="{CFE994AD-6A34-4051-9C93-E9B5FA7CF637}"/>
                      </a:ext>
                    </a:extLst>
                  </p:cNvPr>
                  <p:cNvCxnSpPr>
                    <a:stCxn id="175" idx="0"/>
                    <a:endCxn id="178"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0" name="直接连接符 129">
                    <a:extLst>
                      <a:ext uri="{FF2B5EF4-FFF2-40B4-BE49-F238E27FC236}">
                        <a16:creationId xmlns:a16="http://schemas.microsoft.com/office/drawing/2014/main" id="{52684EBD-95E3-464E-8844-9ECF1AF46A22}"/>
                      </a:ext>
                    </a:extLst>
                  </p:cNvPr>
                  <p:cNvCxnSpPr>
                    <a:stCxn id="167" idx="7"/>
                    <a:endCxn id="176"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id="{1982059E-AD66-4E5D-BAF2-9F72BB20F467}"/>
                      </a:ext>
                    </a:extLst>
                  </p:cNvPr>
                  <p:cNvCxnSpPr>
                    <a:stCxn id="176" idx="5"/>
                    <a:endCxn id="180"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2" name="直接连接符 131">
                    <a:extLst>
                      <a:ext uri="{FF2B5EF4-FFF2-40B4-BE49-F238E27FC236}">
                        <a16:creationId xmlns:a16="http://schemas.microsoft.com/office/drawing/2014/main" id="{4D13DC87-3100-4795-8E02-32DC67C0C751}"/>
                      </a:ext>
                    </a:extLst>
                  </p:cNvPr>
                  <p:cNvCxnSpPr>
                    <a:stCxn id="178" idx="7"/>
                    <a:endCxn id="161"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3" name="直接连接符 132">
                    <a:extLst>
                      <a:ext uri="{FF2B5EF4-FFF2-40B4-BE49-F238E27FC236}">
                        <a16:creationId xmlns:a16="http://schemas.microsoft.com/office/drawing/2014/main" id="{2D5789E9-192B-4402-944C-F4CCCAEEA04B}"/>
                      </a:ext>
                    </a:extLst>
                  </p:cNvPr>
                  <p:cNvCxnSpPr>
                    <a:stCxn id="178" idx="6"/>
                    <a:endCxn id="162"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740ED03A-51AB-4A92-A799-41EEA24145D7}"/>
                      </a:ext>
                    </a:extLst>
                  </p:cNvPr>
                  <p:cNvCxnSpPr>
                    <a:stCxn id="176" idx="7"/>
                    <a:endCxn id="178"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5" name="直接连接符 134">
                    <a:extLst>
                      <a:ext uri="{FF2B5EF4-FFF2-40B4-BE49-F238E27FC236}">
                        <a16:creationId xmlns:a16="http://schemas.microsoft.com/office/drawing/2014/main" id="{7CF78C3D-A55A-4C9F-B68D-F8ED1D9EA66A}"/>
                      </a:ext>
                    </a:extLst>
                  </p:cNvPr>
                  <p:cNvCxnSpPr>
                    <a:stCxn id="178" idx="5"/>
                    <a:endCxn id="177"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6" name="直接连接符 135">
                    <a:extLst>
                      <a:ext uri="{FF2B5EF4-FFF2-40B4-BE49-F238E27FC236}">
                        <a16:creationId xmlns:a16="http://schemas.microsoft.com/office/drawing/2014/main" id="{AB6B6AE7-8255-456E-987D-500193D047F4}"/>
                      </a:ext>
                    </a:extLst>
                  </p:cNvPr>
                  <p:cNvCxnSpPr>
                    <a:stCxn id="175" idx="6"/>
                    <a:endCxn id="177"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7" name="直接连接符 136">
                    <a:extLst>
                      <a:ext uri="{FF2B5EF4-FFF2-40B4-BE49-F238E27FC236}">
                        <a16:creationId xmlns:a16="http://schemas.microsoft.com/office/drawing/2014/main" id="{DD07ABBA-BF8C-4091-89F8-481E73B78F93}"/>
                      </a:ext>
                    </a:extLst>
                  </p:cNvPr>
                  <p:cNvCxnSpPr>
                    <a:stCxn id="177" idx="3"/>
                    <a:endCxn id="181"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8" name="直接连接符 137">
                    <a:extLst>
                      <a:ext uri="{FF2B5EF4-FFF2-40B4-BE49-F238E27FC236}">
                        <a16:creationId xmlns:a16="http://schemas.microsoft.com/office/drawing/2014/main" id="{C9B7F45E-E878-4AD0-914C-BF626C41F417}"/>
                      </a:ext>
                    </a:extLst>
                  </p:cNvPr>
                  <p:cNvCxnSpPr>
                    <a:stCxn id="177" idx="0"/>
                    <a:endCxn id="162"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9" name="直接连接符 138">
                    <a:extLst>
                      <a:ext uri="{FF2B5EF4-FFF2-40B4-BE49-F238E27FC236}">
                        <a16:creationId xmlns:a16="http://schemas.microsoft.com/office/drawing/2014/main" id="{32F5CD6C-FCBD-4769-8C77-47A80CF6F35B}"/>
                      </a:ext>
                    </a:extLst>
                  </p:cNvPr>
                  <p:cNvCxnSpPr>
                    <a:stCxn id="177" idx="5"/>
                    <a:endCxn id="182"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0" name="直接连接符 139">
                    <a:extLst>
                      <a:ext uri="{FF2B5EF4-FFF2-40B4-BE49-F238E27FC236}">
                        <a16:creationId xmlns:a16="http://schemas.microsoft.com/office/drawing/2014/main" id="{20EACFB7-725D-42D5-A0A4-CF8E23D52609}"/>
                      </a:ext>
                    </a:extLst>
                  </p:cNvPr>
                  <p:cNvCxnSpPr>
                    <a:stCxn id="182" idx="0"/>
                    <a:endCxn id="162"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1" name="直接连接符 140">
                    <a:extLst>
                      <a:ext uri="{FF2B5EF4-FFF2-40B4-BE49-F238E27FC236}">
                        <a16:creationId xmlns:a16="http://schemas.microsoft.com/office/drawing/2014/main" id="{65947E50-2A33-4C49-BF36-BEA1386A1103}"/>
                      </a:ext>
                    </a:extLst>
                  </p:cNvPr>
                  <p:cNvCxnSpPr>
                    <a:stCxn id="182" idx="7"/>
                    <a:endCxn id="165"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54B509BA-CE1A-41DA-8988-8A3454DE7D84}"/>
                      </a:ext>
                    </a:extLst>
                  </p:cNvPr>
                  <p:cNvCxnSpPr>
                    <a:stCxn id="169" idx="1"/>
                    <a:endCxn id="182"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3" name="直接连接符 142">
                    <a:extLst>
                      <a:ext uri="{FF2B5EF4-FFF2-40B4-BE49-F238E27FC236}">
                        <a16:creationId xmlns:a16="http://schemas.microsoft.com/office/drawing/2014/main" id="{F174B37D-23F1-43CF-8A18-FEA3555698B6}"/>
                      </a:ext>
                    </a:extLst>
                  </p:cNvPr>
                  <p:cNvCxnSpPr>
                    <a:stCxn id="175" idx="4"/>
                    <a:endCxn id="181"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4" name="直接连接符 143">
                    <a:extLst>
                      <a:ext uri="{FF2B5EF4-FFF2-40B4-BE49-F238E27FC236}">
                        <a16:creationId xmlns:a16="http://schemas.microsoft.com/office/drawing/2014/main" id="{0130D50F-6B63-469E-8223-89BAA973000A}"/>
                      </a:ext>
                    </a:extLst>
                  </p:cNvPr>
                  <p:cNvCxnSpPr>
                    <a:stCxn id="180" idx="5"/>
                    <a:endCxn id="181"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5" name="直接连接符 144">
                    <a:extLst>
                      <a:ext uri="{FF2B5EF4-FFF2-40B4-BE49-F238E27FC236}">
                        <a16:creationId xmlns:a16="http://schemas.microsoft.com/office/drawing/2014/main" id="{140386BF-4397-45ED-8CE0-6460F13C6FF2}"/>
                      </a:ext>
                    </a:extLst>
                  </p:cNvPr>
                  <p:cNvCxnSpPr>
                    <a:stCxn id="167" idx="5"/>
                    <a:endCxn id="179"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6" name="直接连接符 145">
                    <a:extLst>
                      <a:ext uri="{FF2B5EF4-FFF2-40B4-BE49-F238E27FC236}">
                        <a16:creationId xmlns:a16="http://schemas.microsoft.com/office/drawing/2014/main" id="{C98742E2-4941-44EE-BD10-1BCAFFDDA5E3}"/>
                      </a:ext>
                    </a:extLst>
                  </p:cNvPr>
                  <p:cNvCxnSpPr>
                    <a:stCxn id="179" idx="7"/>
                    <a:endCxn id="180"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7" name="直接连接符 146">
                    <a:extLst>
                      <a:ext uri="{FF2B5EF4-FFF2-40B4-BE49-F238E27FC236}">
                        <a16:creationId xmlns:a16="http://schemas.microsoft.com/office/drawing/2014/main" id="{C0224FB0-63C1-4800-80A7-1EB64160C036}"/>
                      </a:ext>
                    </a:extLst>
                  </p:cNvPr>
                  <p:cNvCxnSpPr>
                    <a:stCxn id="179" idx="0"/>
                    <a:endCxn id="176"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8" name="直接连接符 147">
                    <a:extLst>
                      <a:ext uri="{FF2B5EF4-FFF2-40B4-BE49-F238E27FC236}">
                        <a16:creationId xmlns:a16="http://schemas.microsoft.com/office/drawing/2014/main" id="{F4321D9E-CF6D-4A22-B39A-EB55E8B62ABF}"/>
                      </a:ext>
                    </a:extLst>
                  </p:cNvPr>
                  <p:cNvCxnSpPr>
                    <a:stCxn id="176" idx="1"/>
                    <a:endCxn id="163"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9" name="直接连接符 148">
                    <a:extLst>
                      <a:ext uri="{FF2B5EF4-FFF2-40B4-BE49-F238E27FC236}">
                        <a16:creationId xmlns:a16="http://schemas.microsoft.com/office/drawing/2014/main" id="{313136D7-6F1F-4C6B-AF19-FE33FC6AB88E}"/>
                      </a:ext>
                    </a:extLst>
                  </p:cNvPr>
                  <p:cNvCxnSpPr>
                    <a:stCxn id="170" idx="0"/>
                    <a:endCxn id="182"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0" name="直接连接符 149">
                    <a:extLst>
                      <a:ext uri="{FF2B5EF4-FFF2-40B4-BE49-F238E27FC236}">
                        <a16:creationId xmlns:a16="http://schemas.microsoft.com/office/drawing/2014/main" id="{DDB2113B-B99B-42EC-BE2E-D20B0194863B}"/>
                      </a:ext>
                    </a:extLst>
                  </p:cNvPr>
                  <p:cNvCxnSpPr>
                    <a:stCxn id="182" idx="3"/>
                    <a:endCxn id="181"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1" name="直接连接符 150">
                    <a:extLst>
                      <a:ext uri="{FF2B5EF4-FFF2-40B4-BE49-F238E27FC236}">
                        <a16:creationId xmlns:a16="http://schemas.microsoft.com/office/drawing/2014/main" id="{F1A0AF07-FE54-4FC3-941A-D1F61C042976}"/>
                      </a:ext>
                    </a:extLst>
                  </p:cNvPr>
                  <p:cNvCxnSpPr>
                    <a:stCxn id="181" idx="6"/>
                    <a:endCxn id="170"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2" name="直接连接符 151">
                    <a:extLst>
                      <a:ext uri="{FF2B5EF4-FFF2-40B4-BE49-F238E27FC236}">
                        <a16:creationId xmlns:a16="http://schemas.microsoft.com/office/drawing/2014/main" id="{11F52941-2E80-468E-8F25-D85315FEF411}"/>
                      </a:ext>
                    </a:extLst>
                  </p:cNvPr>
                  <p:cNvCxnSpPr>
                    <a:stCxn id="181" idx="5"/>
                    <a:endCxn id="173"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3" name="直接连接符 152">
                    <a:extLst>
                      <a:ext uri="{FF2B5EF4-FFF2-40B4-BE49-F238E27FC236}">
                        <a16:creationId xmlns:a16="http://schemas.microsoft.com/office/drawing/2014/main" id="{72D7A021-9AAA-4F87-AC77-FE11575E9006}"/>
                      </a:ext>
                    </a:extLst>
                  </p:cNvPr>
                  <p:cNvCxnSpPr>
                    <a:stCxn id="180" idx="0"/>
                    <a:endCxn id="175"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4" name="直接连接符 153">
                    <a:extLst>
                      <a:ext uri="{FF2B5EF4-FFF2-40B4-BE49-F238E27FC236}">
                        <a16:creationId xmlns:a16="http://schemas.microsoft.com/office/drawing/2014/main" id="{59DB8398-B977-4E9B-8542-5273BC2563EC}"/>
                      </a:ext>
                    </a:extLst>
                  </p:cNvPr>
                  <p:cNvCxnSpPr>
                    <a:stCxn id="179" idx="6"/>
                    <a:endCxn id="181"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5" name="直接连接符 154">
                    <a:extLst>
                      <a:ext uri="{FF2B5EF4-FFF2-40B4-BE49-F238E27FC236}">
                        <a16:creationId xmlns:a16="http://schemas.microsoft.com/office/drawing/2014/main" id="{4941023A-A764-46D3-A835-397A83DE6632}"/>
                      </a:ext>
                    </a:extLst>
                  </p:cNvPr>
                  <p:cNvCxnSpPr>
                    <a:stCxn id="168" idx="6"/>
                    <a:endCxn id="179"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6" name="直接连接符 155">
                    <a:extLst>
                      <a:ext uri="{FF2B5EF4-FFF2-40B4-BE49-F238E27FC236}">
                        <a16:creationId xmlns:a16="http://schemas.microsoft.com/office/drawing/2014/main" id="{F9EF9283-5A42-4DE8-8412-4A0192FF0B6C}"/>
                      </a:ext>
                    </a:extLst>
                  </p:cNvPr>
                  <p:cNvCxnSpPr>
                    <a:stCxn id="171" idx="7"/>
                    <a:endCxn id="179"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7" name="直接连接符 156">
                    <a:extLst>
                      <a:ext uri="{FF2B5EF4-FFF2-40B4-BE49-F238E27FC236}">
                        <a16:creationId xmlns:a16="http://schemas.microsoft.com/office/drawing/2014/main" id="{F7F1A71B-6F01-4919-AEDD-7C4214662038}"/>
                      </a:ext>
                    </a:extLst>
                  </p:cNvPr>
                  <p:cNvCxnSpPr>
                    <a:stCxn id="172" idx="0"/>
                    <a:endCxn id="179"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8" name="直接连接符 157">
                    <a:extLst>
                      <a:ext uri="{FF2B5EF4-FFF2-40B4-BE49-F238E27FC236}">
                        <a16:creationId xmlns:a16="http://schemas.microsoft.com/office/drawing/2014/main" id="{02102760-8F6A-4D40-BF58-86C6EEA5220F}"/>
                      </a:ext>
                    </a:extLst>
                  </p:cNvPr>
                  <p:cNvCxnSpPr>
                    <a:stCxn id="172" idx="7"/>
                    <a:endCxn id="181"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184" name="文本框 183">
                <a:extLst>
                  <a:ext uri="{FF2B5EF4-FFF2-40B4-BE49-F238E27FC236}">
                    <a16:creationId xmlns:a16="http://schemas.microsoft.com/office/drawing/2014/main" id="{240A81B5-4F1E-4B7A-921E-D279FC49B735}"/>
                  </a:ext>
                </a:extLst>
              </p:cNvPr>
              <p:cNvSpPr txBox="1"/>
              <p:nvPr/>
            </p:nvSpPr>
            <p:spPr>
              <a:xfrm>
                <a:off x="1192068" y="2415073"/>
                <a:ext cx="1168398" cy="642163"/>
              </a:xfrm>
              <a:prstGeom prst="rect">
                <a:avLst/>
              </a:prstGeom>
              <a:noFill/>
            </p:spPr>
            <p:txBody>
              <a:bodyPr wrap="square" rtlCol="0">
                <a:spAutoFit/>
              </a:bodyPr>
              <a:lstStyle/>
              <a:p>
                <a:pPr algn="ctr">
                  <a:lnSpc>
                    <a:spcPct val="150000"/>
                  </a:lnSpc>
                </a:pPr>
                <a:r>
                  <a:rPr lang="zh-CN" altLang="en-US" sz="2700" b="1" dirty="0">
                    <a:solidFill>
                      <a:schemeClr val="bg1"/>
                    </a:solidFill>
                    <a:latin typeface="方正兰亭粗黑简体" panose="02000000000000000000" pitchFamily="2" charset="-122"/>
                    <a:ea typeface="方正兰亭粗黑简体" panose="02000000000000000000" pitchFamily="2" charset="-122"/>
                  </a:rPr>
                  <a:t>粉丝</a:t>
                </a:r>
                <a:endParaRPr lang="en-US" altLang="zh-CN" sz="1800" b="1" dirty="0">
                  <a:solidFill>
                    <a:schemeClr val="bg1"/>
                  </a:solidFill>
                  <a:latin typeface="方正兰亭粗黑简体" panose="02000000000000000000" pitchFamily="2" charset="-122"/>
                  <a:ea typeface="方正兰亭粗黑简体" panose="02000000000000000000" pitchFamily="2" charset="-122"/>
                </a:endParaRPr>
              </a:p>
            </p:txBody>
          </p:sp>
        </p:grpSp>
        <p:sp>
          <p:nvSpPr>
            <p:cNvPr id="183" name="弧形 182">
              <a:extLst>
                <a:ext uri="{FF2B5EF4-FFF2-40B4-BE49-F238E27FC236}">
                  <a16:creationId xmlns:a16="http://schemas.microsoft.com/office/drawing/2014/main" id="{B5718296-4ADB-40D9-85E9-BE7EB7D91B0E}"/>
                </a:ext>
              </a:extLst>
            </p:cNvPr>
            <p:cNvSpPr/>
            <p:nvPr/>
          </p:nvSpPr>
          <p:spPr>
            <a:xfrm rot="20160337">
              <a:off x="118283" y="3779781"/>
              <a:ext cx="4123843" cy="806174"/>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sp>
        <p:nvSpPr>
          <p:cNvPr id="283" name="文本框 282">
            <a:extLst>
              <a:ext uri="{FF2B5EF4-FFF2-40B4-BE49-F238E27FC236}">
                <a16:creationId xmlns:a16="http://schemas.microsoft.com/office/drawing/2014/main" id="{923B8475-0B3B-48B4-8E39-207C492C520E}"/>
              </a:ext>
            </a:extLst>
          </p:cNvPr>
          <p:cNvSpPr txBox="1"/>
          <p:nvPr/>
        </p:nvSpPr>
        <p:spPr>
          <a:xfrm>
            <a:off x="1475914" y="590008"/>
            <a:ext cx="4165465" cy="499624"/>
          </a:xfrm>
          <a:prstGeom prst="rect">
            <a:avLst/>
          </a:prstGeom>
          <a:noFill/>
        </p:spPr>
        <p:txBody>
          <a:bodyPr wrap="square" rtlCol="0">
            <a:spAutoFit/>
          </a:bodyPr>
          <a:lstStyle/>
          <a:p>
            <a:pPr>
              <a:lnSpc>
                <a:spcPct val="150000"/>
              </a:lnSpc>
            </a:pPr>
            <a:r>
              <a:rPr lang="zh-CN" altLang="en-US" sz="2000" b="1" dirty="0">
                <a:solidFill>
                  <a:schemeClr val="bg1"/>
                </a:solidFill>
                <a:latin typeface="微软雅黑" panose="020B0503020204020204" pitchFamily="34" charset="-122"/>
                <a:ea typeface="微软雅黑" panose="020B0503020204020204" pitchFamily="34" charset="-122"/>
              </a:rPr>
              <a:t>追星族</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285" name="椭圆 284">
            <a:extLst>
              <a:ext uri="{FF2B5EF4-FFF2-40B4-BE49-F238E27FC236}">
                <a16:creationId xmlns:a16="http://schemas.microsoft.com/office/drawing/2014/main" id="{78A9AF2C-A818-4D36-8AA9-29A14972383E}"/>
              </a:ext>
            </a:extLst>
          </p:cNvPr>
          <p:cNvSpPr/>
          <p:nvPr/>
        </p:nvSpPr>
        <p:spPr>
          <a:xfrm>
            <a:off x="3770001" y="2061472"/>
            <a:ext cx="1510194" cy="14841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zh-CN" altLang="en-US" sz="3600" b="1" dirty="0">
                <a:ln/>
                <a:solidFill>
                  <a:schemeClr val="accent4"/>
                </a:solidFill>
              </a:rPr>
              <a:t>留念</a:t>
            </a:r>
          </a:p>
        </p:txBody>
      </p:sp>
      <p:sp>
        <p:nvSpPr>
          <p:cNvPr id="286" name="矩形: 圆角 285">
            <a:extLst>
              <a:ext uri="{FF2B5EF4-FFF2-40B4-BE49-F238E27FC236}">
                <a16:creationId xmlns:a16="http://schemas.microsoft.com/office/drawing/2014/main" id="{F6CDB5D1-4172-4F06-8F38-3C97F448D67F}"/>
              </a:ext>
            </a:extLst>
          </p:cNvPr>
          <p:cNvSpPr/>
          <p:nvPr/>
        </p:nvSpPr>
        <p:spPr>
          <a:xfrm>
            <a:off x="5237790" y="4534013"/>
            <a:ext cx="996009" cy="43041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留念</a:t>
            </a:r>
          </a:p>
        </p:txBody>
      </p:sp>
    </p:spTree>
    <p:extLst>
      <p:ext uri="{BB962C8B-B14F-4D97-AF65-F5344CB8AC3E}">
        <p14:creationId xmlns:p14="http://schemas.microsoft.com/office/powerpoint/2010/main" val="303462785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xmlns:p15="http://schemas.microsoft.com/office/powerpoint/2012/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102"/>
                                        </p:tgtEl>
                                        <p:attrNameLst>
                                          <p:attrName>style.visibility</p:attrName>
                                        </p:attrNameLst>
                                      </p:cBhvr>
                                      <p:to>
                                        <p:strVal val="visible"/>
                                      </p:to>
                                    </p:set>
                                    <p:animEffect transition="in" filter="barn(inVertical)">
                                      <p:cBhvr>
                                        <p:cTn id="11" dur="500"/>
                                        <p:tgtEl>
                                          <p:spTgt spid="10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00"/>
                                        </p:tgtEl>
                                        <p:attrNameLst>
                                          <p:attrName>style.visibility</p:attrName>
                                        </p:attrNameLst>
                                      </p:cBhvr>
                                      <p:to>
                                        <p:strVal val="visible"/>
                                      </p:to>
                                    </p:set>
                                    <p:animEffect transition="in" filter="wipe(down)">
                                      <p:cBhvr>
                                        <p:cTn id="16" dur="500"/>
                                        <p:tgtEl>
                                          <p:spTgt spid="100"/>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98"/>
                                        </p:tgtEl>
                                        <p:attrNameLst>
                                          <p:attrName>style.visibility</p:attrName>
                                        </p:attrNameLst>
                                      </p:cBhvr>
                                      <p:to>
                                        <p:strVal val="visible"/>
                                      </p:to>
                                    </p:set>
                                    <p:animEffect transition="in" filter="circle(in)">
                                      <p:cBhvr>
                                        <p:cTn id="21" dur="2000"/>
                                        <p:tgtEl>
                                          <p:spTgt spid="9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77"/>
                                        </p:tgtEl>
                                        <p:attrNameLst>
                                          <p:attrName>style.visibility</p:attrName>
                                        </p:attrNameLst>
                                      </p:cBhvr>
                                      <p:to>
                                        <p:strVal val="visible"/>
                                      </p:to>
                                    </p:set>
                                    <p:animEffect transition="in" filter="fade">
                                      <p:cBhvr>
                                        <p:cTn id="26" dur="500"/>
                                        <p:tgtEl>
                                          <p:spTgt spid="277"/>
                                        </p:tgtEl>
                                      </p:cBhvr>
                                    </p:animEffect>
                                  </p:childTnLst>
                                </p:cTn>
                              </p:par>
                            </p:childTnLst>
                          </p:cTn>
                        </p:par>
                      </p:childTnLst>
                    </p:cTn>
                  </p:par>
                  <p:par>
                    <p:cTn id="27" fill="hold">
                      <p:stCondLst>
                        <p:cond delay="indefinite"/>
                      </p:stCondLst>
                      <p:childTnLst>
                        <p:par>
                          <p:cTn id="28" fill="hold">
                            <p:stCondLst>
                              <p:cond delay="0"/>
                            </p:stCondLst>
                            <p:childTnLst>
                              <p:par>
                                <p:cTn id="29" presetID="45" presetClass="entr" presetSubtype="0" fill="hold" nodeType="clickEffect">
                                  <p:stCondLst>
                                    <p:cond delay="0"/>
                                  </p:stCondLst>
                                  <p:childTnLst>
                                    <p:set>
                                      <p:cBhvr>
                                        <p:cTn id="30" dur="1" fill="hold">
                                          <p:stCondLst>
                                            <p:cond delay="0"/>
                                          </p:stCondLst>
                                        </p:cTn>
                                        <p:tgtEl>
                                          <p:spTgt spid="275"/>
                                        </p:tgtEl>
                                        <p:attrNameLst>
                                          <p:attrName>style.visibility</p:attrName>
                                        </p:attrNameLst>
                                      </p:cBhvr>
                                      <p:to>
                                        <p:strVal val="visible"/>
                                      </p:to>
                                    </p:set>
                                    <p:animEffect transition="in" filter="fade">
                                      <p:cBhvr>
                                        <p:cTn id="31" dur="2000"/>
                                        <p:tgtEl>
                                          <p:spTgt spid="275"/>
                                        </p:tgtEl>
                                      </p:cBhvr>
                                    </p:animEffect>
                                    <p:anim calcmode="lin" valueType="num">
                                      <p:cBhvr>
                                        <p:cTn id="32" dur="2000" fill="hold"/>
                                        <p:tgtEl>
                                          <p:spTgt spid="275"/>
                                        </p:tgtEl>
                                        <p:attrNameLst>
                                          <p:attrName>ppt_w</p:attrName>
                                        </p:attrNameLst>
                                      </p:cBhvr>
                                      <p:tavLst>
                                        <p:tav tm="0" fmla="#ppt_w*sin(2.5*pi*$)">
                                          <p:val>
                                            <p:fltVal val="0"/>
                                          </p:val>
                                        </p:tav>
                                        <p:tav tm="100000">
                                          <p:val>
                                            <p:fltVal val="1"/>
                                          </p:val>
                                        </p:tav>
                                      </p:tavLst>
                                    </p:anim>
                                    <p:anim calcmode="lin" valueType="num">
                                      <p:cBhvr>
                                        <p:cTn id="33" dur="2000" fill="hold"/>
                                        <p:tgtEl>
                                          <p:spTgt spid="275"/>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nodeType="clickEffect">
                                  <p:stCondLst>
                                    <p:cond delay="0"/>
                                  </p:stCondLst>
                                  <p:childTnLst>
                                    <p:set>
                                      <p:cBhvr>
                                        <p:cTn id="37" dur="1" fill="hold">
                                          <p:stCondLst>
                                            <p:cond delay="0"/>
                                          </p:stCondLst>
                                        </p:cTn>
                                        <p:tgtEl>
                                          <p:spTgt spid="111"/>
                                        </p:tgtEl>
                                        <p:attrNameLst>
                                          <p:attrName>style.visibility</p:attrName>
                                        </p:attrNameLst>
                                      </p:cBhvr>
                                      <p:to>
                                        <p:strVal val="visible"/>
                                      </p:to>
                                    </p:set>
                                    <p:animEffect transition="in" filter="wheel(1)">
                                      <p:cBhvr>
                                        <p:cTn id="38" dur="2000"/>
                                        <p:tgtEl>
                                          <p:spTgt spid="11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108"/>
                                        </p:tgtEl>
                                        <p:attrNameLst>
                                          <p:attrName>style.visibility</p:attrName>
                                        </p:attrNameLst>
                                      </p:cBhvr>
                                      <p:to>
                                        <p:strVal val="visible"/>
                                      </p:to>
                                    </p:set>
                                    <p:animEffect transition="in" filter="wipe(down)">
                                      <p:cBhvr>
                                        <p:cTn id="43" dur="500"/>
                                        <p:tgtEl>
                                          <p:spTgt spid="108"/>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nodeType="clickEffect">
                                  <p:stCondLst>
                                    <p:cond delay="0"/>
                                  </p:stCondLst>
                                  <p:childTnLst>
                                    <p:set>
                                      <p:cBhvr>
                                        <p:cTn id="47" dur="1" fill="hold">
                                          <p:stCondLst>
                                            <p:cond delay="0"/>
                                          </p:stCondLst>
                                        </p:cTn>
                                        <p:tgtEl>
                                          <p:spTgt spid="281"/>
                                        </p:tgtEl>
                                        <p:attrNameLst>
                                          <p:attrName>style.visibility</p:attrName>
                                        </p:attrNameLst>
                                      </p:cBhvr>
                                      <p:to>
                                        <p:strVal val="visible"/>
                                      </p:to>
                                    </p:set>
                                    <p:animEffect transition="in" filter="barn(inVertical)">
                                      <p:cBhvr>
                                        <p:cTn id="48" dur="500"/>
                                        <p:tgtEl>
                                          <p:spTgt spid="281"/>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nodeType="clickEffect">
                                  <p:stCondLst>
                                    <p:cond delay="0"/>
                                  </p:stCondLst>
                                  <p:childTnLst>
                                    <p:set>
                                      <p:cBhvr>
                                        <p:cTn id="52" dur="1" fill="hold">
                                          <p:stCondLst>
                                            <p:cond delay="0"/>
                                          </p:stCondLst>
                                        </p:cTn>
                                        <p:tgtEl>
                                          <p:spTgt spid="117"/>
                                        </p:tgtEl>
                                        <p:attrNameLst>
                                          <p:attrName>style.visibility</p:attrName>
                                        </p:attrNameLst>
                                      </p:cBhvr>
                                      <p:to>
                                        <p:strVal val="visible"/>
                                      </p:to>
                                    </p:set>
                                    <p:animEffect transition="in" filter="randombar(horizontal)">
                                      <p:cBhvr>
                                        <p:cTn id="53" dur="500"/>
                                        <p:tgtEl>
                                          <p:spTgt spid="117"/>
                                        </p:tgtEl>
                                      </p:cBhvr>
                                    </p:animEffect>
                                  </p:childTnLst>
                                </p:cTn>
                              </p:par>
                            </p:childTnLst>
                          </p:cTn>
                        </p:par>
                      </p:childTnLst>
                    </p:cTn>
                  </p:par>
                  <p:par>
                    <p:cTn id="54" fill="hold">
                      <p:stCondLst>
                        <p:cond delay="indefinite"/>
                      </p:stCondLst>
                      <p:childTnLst>
                        <p:par>
                          <p:cTn id="55" fill="hold">
                            <p:stCondLst>
                              <p:cond delay="0"/>
                            </p:stCondLst>
                            <p:childTnLst>
                              <p:par>
                                <p:cTn id="56" presetID="45" presetClass="entr" presetSubtype="0" fill="hold" nodeType="clickEffect">
                                  <p:stCondLst>
                                    <p:cond delay="0"/>
                                  </p:stCondLst>
                                  <p:childTnLst>
                                    <p:set>
                                      <p:cBhvr>
                                        <p:cTn id="57" dur="1" fill="hold">
                                          <p:stCondLst>
                                            <p:cond delay="0"/>
                                          </p:stCondLst>
                                        </p:cTn>
                                        <p:tgtEl>
                                          <p:spTgt spid="185"/>
                                        </p:tgtEl>
                                        <p:attrNameLst>
                                          <p:attrName>style.visibility</p:attrName>
                                        </p:attrNameLst>
                                      </p:cBhvr>
                                      <p:to>
                                        <p:strVal val="visible"/>
                                      </p:to>
                                    </p:set>
                                    <p:animEffect transition="in" filter="fade">
                                      <p:cBhvr>
                                        <p:cTn id="58" dur="2000"/>
                                        <p:tgtEl>
                                          <p:spTgt spid="185"/>
                                        </p:tgtEl>
                                      </p:cBhvr>
                                    </p:animEffect>
                                    <p:anim calcmode="lin" valueType="num">
                                      <p:cBhvr>
                                        <p:cTn id="59" dur="2000" fill="hold"/>
                                        <p:tgtEl>
                                          <p:spTgt spid="185"/>
                                        </p:tgtEl>
                                        <p:attrNameLst>
                                          <p:attrName>ppt_w</p:attrName>
                                        </p:attrNameLst>
                                      </p:cBhvr>
                                      <p:tavLst>
                                        <p:tav tm="0" fmla="#ppt_w*sin(2.5*pi*$)">
                                          <p:val>
                                            <p:fltVal val="0"/>
                                          </p:val>
                                        </p:tav>
                                        <p:tav tm="100000">
                                          <p:val>
                                            <p:fltVal val="1"/>
                                          </p:val>
                                        </p:tav>
                                      </p:tavLst>
                                    </p:anim>
                                    <p:anim calcmode="lin" valueType="num">
                                      <p:cBhvr>
                                        <p:cTn id="60" dur="2000" fill="hold"/>
                                        <p:tgtEl>
                                          <p:spTgt spid="185"/>
                                        </p:tgtEl>
                                        <p:attrNameLst>
                                          <p:attrName>ppt_h</p:attrName>
                                        </p:attrNameLst>
                                      </p:cBhvr>
                                      <p:tavLst>
                                        <p:tav tm="0">
                                          <p:val>
                                            <p:strVal val="#ppt_h"/>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nodeType="clickEffect">
                                  <p:stCondLst>
                                    <p:cond delay="0"/>
                                  </p:stCondLst>
                                  <p:childTnLst>
                                    <p:set>
                                      <p:cBhvr>
                                        <p:cTn id="64" dur="1" fill="hold">
                                          <p:stCondLst>
                                            <p:cond delay="0"/>
                                          </p:stCondLst>
                                        </p:cTn>
                                        <p:tgtEl>
                                          <p:spTgt spid="282"/>
                                        </p:tgtEl>
                                        <p:attrNameLst>
                                          <p:attrName>style.visibility</p:attrName>
                                        </p:attrNameLst>
                                      </p:cBhvr>
                                      <p:to>
                                        <p:strVal val="visible"/>
                                      </p:to>
                                    </p:set>
                                    <p:animEffect transition="in" filter="fade">
                                      <p:cBhvr>
                                        <p:cTn id="65" dur="1000"/>
                                        <p:tgtEl>
                                          <p:spTgt spid="282"/>
                                        </p:tgtEl>
                                      </p:cBhvr>
                                    </p:animEffect>
                                    <p:anim calcmode="lin" valueType="num">
                                      <p:cBhvr>
                                        <p:cTn id="66" dur="1000" fill="hold"/>
                                        <p:tgtEl>
                                          <p:spTgt spid="282"/>
                                        </p:tgtEl>
                                        <p:attrNameLst>
                                          <p:attrName>ppt_x</p:attrName>
                                        </p:attrNameLst>
                                      </p:cBhvr>
                                      <p:tavLst>
                                        <p:tav tm="0">
                                          <p:val>
                                            <p:strVal val="#ppt_x"/>
                                          </p:val>
                                        </p:tav>
                                        <p:tav tm="100000">
                                          <p:val>
                                            <p:strVal val="#ppt_x"/>
                                          </p:val>
                                        </p:tav>
                                      </p:tavLst>
                                    </p:anim>
                                    <p:anim calcmode="lin" valueType="num">
                                      <p:cBhvr>
                                        <p:cTn id="67" dur="1000" fill="hold"/>
                                        <p:tgtEl>
                                          <p:spTgt spid="282"/>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31" presetClass="entr" presetSubtype="0" fill="hold" nodeType="clickEffect">
                                  <p:stCondLst>
                                    <p:cond delay="0"/>
                                  </p:stCondLst>
                                  <p:childTnLst>
                                    <p:set>
                                      <p:cBhvr>
                                        <p:cTn id="71" dur="1" fill="hold">
                                          <p:stCondLst>
                                            <p:cond delay="0"/>
                                          </p:stCondLst>
                                        </p:cTn>
                                        <p:tgtEl>
                                          <p:spTgt spid="279"/>
                                        </p:tgtEl>
                                        <p:attrNameLst>
                                          <p:attrName>style.visibility</p:attrName>
                                        </p:attrNameLst>
                                      </p:cBhvr>
                                      <p:to>
                                        <p:strVal val="visible"/>
                                      </p:to>
                                    </p:set>
                                    <p:anim calcmode="lin" valueType="num">
                                      <p:cBhvr>
                                        <p:cTn id="72" dur="1000" fill="hold"/>
                                        <p:tgtEl>
                                          <p:spTgt spid="279"/>
                                        </p:tgtEl>
                                        <p:attrNameLst>
                                          <p:attrName>ppt_w</p:attrName>
                                        </p:attrNameLst>
                                      </p:cBhvr>
                                      <p:tavLst>
                                        <p:tav tm="0">
                                          <p:val>
                                            <p:fltVal val="0"/>
                                          </p:val>
                                        </p:tav>
                                        <p:tav tm="100000">
                                          <p:val>
                                            <p:strVal val="#ppt_w"/>
                                          </p:val>
                                        </p:tav>
                                      </p:tavLst>
                                    </p:anim>
                                    <p:anim calcmode="lin" valueType="num">
                                      <p:cBhvr>
                                        <p:cTn id="73" dur="1000" fill="hold"/>
                                        <p:tgtEl>
                                          <p:spTgt spid="279"/>
                                        </p:tgtEl>
                                        <p:attrNameLst>
                                          <p:attrName>ppt_h</p:attrName>
                                        </p:attrNameLst>
                                      </p:cBhvr>
                                      <p:tavLst>
                                        <p:tav tm="0">
                                          <p:val>
                                            <p:fltVal val="0"/>
                                          </p:val>
                                        </p:tav>
                                        <p:tav tm="100000">
                                          <p:val>
                                            <p:strVal val="#ppt_h"/>
                                          </p:val>
                                        </p:tav>
                                      </p:tavLst>
                                    </p:anim>
                                    <p:anim calcmode="lin" valueType="num">
                                      <p:cBhvr>
                                        <p:cTn id="74" dur="1000" fill="hold"/>
                                        <p:tgtEl>
                                          <p:spTgt spid="279"/>
                                        </p:tgtEl>
                                        <p:attrNameLst>
                                          <p:attrName>style.rotation</p:attrName>
                                        </p:attrNameLst>
                                      </p:cBhvr>
                                      <p:tavLst>
                                        <p:tav tm="0">
                                          <p:val>
                                            <p:fltVal val="90"/>
                                          </p:val>
                                        </p:tav>
                                        <p:tav tm="100000">
                                          <p:val>
                                            <p:fltVal val="0"/>
                                          </p:val>
                                        </p:tav>
                                      </p:tavLst>
                                    </p:anim>
                                    <p:animEffect transition="in" filter="fade">
                                      <p:cBhvr>
                                        <p:cTn id="75" dur="1000"/>
                                        <p:tgtEl>
                                          <p:spTgt spid="279"/>
                                        </p:tgtEl>
                                      </p:cBhvr>
                                    </p:animEffect>
                                  </p:childTnLst>
                                </p:cTn>
                              </p:par>
                            </p:childTnLst>
                          </p:cTn>
                        </p:par>
                      </p:childTnLst>
                    </p:cTn>
                  </p:par>
                  <p:par>
                    <p:cTn id="76" fill="hold">
                      <p:stCondLst>
                        <p:cond delay="indefinite"/>
                      </p:stCondLst>
                      <p:childTnLst>
                        <p:par>
                          <p:cTn id="77" fill="hold">
                            <p:stCondLst>
                              <p:cond delay="0"/>
                            </p:stCondLst>
                            <p:childTnLst>
                              <p:par>
                                <p:cTn id="78" presetID="21" presetClass="entr" presetSubtype="1" fill="hold" grpId="0" nodeType="clickEffect">
                                  <p:stCondLst>
                                    <p:cond delay="0"/>
                                  </p:stCondLst>
                                  <p:childTnLst>
                                    <p:set>
                                      <p:cBhvr>
                                        <p:cTn id="79" dur="1" fill="hold">
                                          <p:stCondLst>
                                            <p:cond delay="0"/>
                                          </p:stCondLst>
                                        </p:cTn>
                                        <p:tgtEl>
                                          <p:spTgt spid="72"/>
                                        </p:tgtEl>
                                        <p:attrNameLst>
                                          <p:attrName>style.visibility</p:attrName>
                                        </p:attrNameLst>
                                      </p:cBhvr>
                                      <p:to>
                                        <p:strVal val="visible"/>
                                      </p:to>
                                    </p:set>
                                    <p:animEffect transition="in" filter="wheel(1)">
                                      <p:cBhvr>
                                        <p:cTn id="80" dur="2000"/>
                                        <p:tgtEl>
                                          <p:spTgt spid="72"/>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85"/>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285" grpId="0" animBg="1"/>
      <p:bldP spid="28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3398" y="425317"/>
            <a:ext cx="846443" cy="659285"/>
            <a:chOff x="5896029" y="567090"/>
            <a:chExt cx="2542304" cy="1980172"/>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6" name="文本框 5"/>
            <p:cNvSpPr txBox="1"/>
            <p:nvPr/>
          </p:nvSpPr>
          <p:spPr>
            <a:xfrm>
              <a:off x="6610899" y="1009427"/>
              <a:ext cx="1107126" cy="979299"/>
            </a:xfrm>
            <a:prstGeom prst="rect">
              <a:avLst/>
            </a:prstGeom>
            <a:noFill/>
          </p:spPr>
          <p:txBody>
            <a:bodyPr wrap="square" rtlCol="0">
              <a:spAutoFit/>
            </a:bodyPr>
            <a:lstStyle/>
            <a:p>
              <a:pPr algn="ctr">
                <a:lnSpc>
                  <a:spcPct val="150000"/>
                </a:lnSpc>
              </a:pPr>
              <a:r>
                <a:rPr lang="en-US" altLang="zh-CN" sz="1200" b="1">
                  <a:solidFill>
                    <a:schemeClr val="bg1"/>
                  </a:solidFill>
                  <a:latin typeface="方正兰亭粗黑简体" panose="02000000000000000000" pitchFamily="2" charset="-122"/>
                  <a:ea typeface="方正兰亭粗黑简体" panose="02000000000000000000" pitchFamily="2" charset="-122"/>
                </a:rPr>
                <a:t>03</a:t>
              </a:r>
              <a:endParaRPr lang="en-US" altLang="zh-CN" sz="825" b="1">
                <a:solidFill>
                  <a:schemeClr val="bg1"/>
                </a:solidFill>
                <a:latin typeface="方正兰亭粗黑简体" panose="02000000000000000000" pitchFamily="2" charset="-122"/>
                <a:ea typeface="方正兰亭粗黑简体" panose="02000000000000000000" pitchFamily="2" charset="-122"/>
              </a:endParaRPr>
            </a:p>
          </p:txBody>
        </p:sp>
        <p:sp>
          <p:nvSpPr>
            <p:cNvPr id="7" name="弧形 6"/>
            <p:cNvSpPr/>
            <p:nvPr/>
          </p:nvSpPr>
          <p:spPr>
            <a:xfrm rot="20705088">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sp>
        <p:nvSpPr>
          <p:cNvPr id="72" name="文本框 71"/>
          <p:cNvSpPr txBox="1"/>
          <p:nvPr/>
        </p:nvSpPr>
        <p:spPr>
          <a:xfrm>
            <a:off x="1216168" y="243876"/>
            <a:ext cx="4165465" cy="499624"/>
          </a:xfrm>
          <a:prstGeom prst="rect">
            <a:avLst/>
          </a:prstGeom>
          <a:noFill/>
        </p:spPr>
        <p:txBody>
          <a:bodyPr wrap="square" rtlCol="0">
            <a:spAutoFit/>
          </a:bodyPr>
          <a:lstStyle/>
          <a:p>
            <a:pPr>
              <a:lnSpc>
                <a:spcPct val="150000"/>
              </a:lnSpc>
            </a:pPr>
            <a:r>
              <a:rPr lang="zh-CN" altLang="en-US" sz="2000" b="1" dirty="0">
                <a:solidFill>
                  <a:schemeClr val="bg1"/>
                </a:solidFill>
                <a:latin typeface="微软雅黑" panose="020B0503020204020204" pitchFamily="34" charset="-122"/>
                <a:ea typeface="微软雅黑" panose="020B0503020204020204" pitchFamily="34" charset="-122"/>
              </a:rPr>
              <a:t>归纳后的好处</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89" name="Rectangle 4"/>
          <p:cNvSpPr/>
          <p:nvPr/>
        </p:nvSpPr>
        <p:spPr>
          <a:xfrm>
            <a:off x="1847332" y="1506392"/>
            <a:ext cx="5709736" cy="2223686"/>
          </a:xfrm>
          <a:prstGeom prst="rect">
            <a:avLst/>
          </a:prstGeom>
          <a:noFill/>
          <a:ln w="9525">
            <a:noFill/>
          </a:ln>
        </p:spPr>
        <p:txBody>
          <a:bodyPr wrap="square" lIns="68580" tIns="34290" rIns="68580" bIns="3429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r>
              <a:rPr lang="zh-CN" altLang="en-US" sz="2000" dirty="0">
                <a:solidFill>
                  <a:srgbClr val="FFFF00"/>
                </a:solidFill>
              </a:rPr>
              <a:t>我</a:t>
            </a:r>
            <a:r>
              <a:rPr lang="zh-CN" altLang="en-US" sz="2000" dirty="0">
                <a:solidFill>
                  <a:srgbClr val="FEFEFE"/>
                </a:solidFill>
              </a:rPr>
              <a:t>在机场看到了</a:t>
            </a:r>
            <a:r>
              <a:rPr lang="zh-CN" altLang="en-US" sz="2000" dirty="0">
                <a:solidFill>
                  <a:srgbClr val="FFFF00"/>
                </a:solidFill>
              </a:rPr>
              <a:t>杨幂</a:t>
            </a:r>
            <a:r>
              <a:rPr lang="zh-CN" altLang="en-US" sz="2000" dirty="0">
                <a:solidFill>
                  <a:srgbClr val="FEFEFE"/>
                </a:solidFill>
              </a:rPr>
              <a:t>并</a:t>
            </a:r>
            <a:r>
              <a:rPr lang="zh-CN" altLang="en-US" sz="2000" dirty="0">
                <a:solidFill>
                  <a:schemeClr val="accent2">
                    <a:lumMod val="20000"/>
                    <a:lumOff val="80000"/>
                  </a:schemeClr>
                </a:solidFill>
              </a:rPr>
              <a:t>跟踪偷拍</a:t>
            </a:r>
            <a:r>
              <a:rPr lang="zh-CN" altLang="en-US" sz="2000" dirty="0">
                <a:solidFill>
                  <a:srgbClr val="FEFEFE"/>
                </a:solidFill>
              </a:rPr>
              <a:t>了一组照片</a:t>
            </a:r>
            <a:endParaRPr lang="en-US" altLang="zh-CN" sz="2000" dirty="0">
              <a:solidFill>
                <a:srgbClr val="FEFEFE"/>
              </a:solidFill>
            </a:endParaRPr>
          </a:p>
          <a:p>
            <a:pPr marL="0" lvl="0" indent="0" algn="ctr" eaLnBrk="1" hangingPunct="1">
              <a:spcBef>
                <a:spcPct val="0"/>
              </a:spcBef>
              <a:buNone/>
            </a:pPr>
            <a:r>
              <a:rPr lang="zh-CN" altLang="en-US" sz="2000" dirty="0">
                <a:solidFill>
                  <a:srgbClr val="FFFF00"/>
                </a:solidFill>
              </a:rPr>
              <a:t>小张</a:t>
            </a:r>
            <a:r>
              <a:rPr lang="zh-CN" altLang="en-US" sz="2000" dirty="0">
                <a:solidFill>
                  <a:srgbClr val="FEFEFE"/>
                </a:solidFill>
              </a:rPr>
              <a:t>在球场看到了</a:t>
            </a:r>
            <a:r>
              <a:rPr lang="zh-CN" altLang="en-US" sz="2000" dirty="0">
                <a:solidFill>
                  <a:srgbClr val="FFFF00"/>
                </a:solidFill>
              </a:rPr>
              <a:t>坤坤</a:t>
            </a:r>
            <a:r>
              <a:rPr lang="zh-CN" altLang="en-US" sz="2000" dirty="0">
                <a:solidFill>
                  <a:srgbClr val="FEFEFE"/>
                </a:solidFill>
              </a:rPr>
              <a:t>，并</a:t>
            </a:r>
            <a:r>
              <a:rPr lang="zh-CN" altLang="en-US" sz="2000" dirty="0">
                <a:solidFill>
                  <a:schemeClr val="accent2">
                    <a:lumMod val="20000"/>
                    <a:lumOff val="80000"/>
                  </a:schemeClr>
                </a:solidFill>
              </a:rPr>
              <a:t>一起打篮球</a:t>
            </a:r>
            <a:endParaRPr lang="en-US" altLang="zh-CN" sz="2000" dirty="0">
              <a:solidFill>
                <a:schemeClr val="accent2">
                  <a:lumMod val="20000"/>
                  <a:lumOff val="80000"/>
                </a:schemeClr>
              </a:solidFill>
            </a:endParaRPr>
          </a:p>
          <a:p>
            <a:pPr marL="0" lvl="0" indent="0" algn="ctr" eaLnBrk="1" hangingPunct="1">
              <a:spcBef>
                <a:spcPct val="0"/>
              </a:spcBef>
              <a:buNone/>
            </a:pPr>
            <a:r>
              <a:rPr lang="zh-CN" altLang="en-US" sz="2000" dirty="0">
                <a:solidFill>
                  <a:srgbClr val="FFFF00"/>
                </a:solidFill>
              </a:rPr>
              <a:t>小李</a:t>
            </a:r>
            <a:r>
              <a:rPr lang="zh-CN" altLang="en-US" sz="2000" dirty="0">
                <a:solidFill>
                  <a:srgbClr val="FEFEFE"/>
                </a:solidFill>
              </a:rPr>
              <a:t>在高档酒店看到了</a:t>
            </a:r>
            <a:r>
              <a:rPr lang="en-US" altLang="zh-CN" sz="2000" dirty="0">
                <a:solidFill>
                  <a:srgbClr val="FFFF00"/>
                </a:solidFill>
              </a:rPr>
              <a:t>angle baby</a:t>
            </a:r>
            <a:r>
              <a:rPr lang="zh-CN" altLang="en-US" sz="2000" dirty="0">
                <a:solidFill>
                  <a:srgbClr val="FEFEFE"/>
                </a:solidFill>
              </a:rPr>
              <a:t>并</a:t>
            </a:r>
            <a:r>
              <a:rPr lang="zh-CN" altLang="en-US" sz="2000" dirty="0">
                <a:solidFill>
                  <a:schemeClr val="accent2">
                    <a:lumMod val="20000"/>
                    <a:lumOff val="80000"/>
                  </a:schemeClr>
                </a:solidFill>
              </a:rPr>
              <a:t>要到了签名</a:t>
            </a:r>
            <a:endParaRPr lang="en-US" altLang="zh-CN" sz="2000" dirty="0">
              <a:solidFill>
                <a:schemeClr val="accent2">
                  <a:lumMod val="20000"/>
                  <a:lumOff val="80000"/>
                </a:schemeClr>
              </a:solidFill>
            </a:endParaRPr>
          </a:p>
          <a:p>
            <a:pPr marL="0" lvl="0" indent="0" algn="ctr" eaLnBrk="1" hangingPunct="1">
              <a:spcBef>
                <a:spcPct val="0"/>
              </a:spcBef>
              <a:buNone/>
            </a:pPr>
            <a:r>
              <a:rPr lang="zh-CN" altLang="en-US" sz="2000" dirty="0">
                <a:solidFill>
                  <a:srgbClr val="FFFF00"/>
                </a:solidFill>
              </a:rPr>
              <a:t>小吴</a:t>
            </a:r>
            <a:r>
              <a:rPr lang="zh-CN" altLang="en-US" sz="2000" dirty="0">
                <a:solidFill>
                  <a:schemeClr val="bg1"/>
                </a:solidFill>
              </a:rPr>
              <a:t>在泰国看到了</a:t>
            </a:r>
            <a:r>
              <a:rPr lang="zh-CN" altLang="en-US" sz="2000" dirty="0">
                <a:solidFill>
                  <a:srgbClr val="FFFF00"/>
                </a:solidFill>
              </a:rPr>
              <a:t>张大大</a:t>
            </a:r>
            <a:r>
              <a:rPr lang="zh-CN" altLang="en-US" sz="2000" dirty="0">
                <a:solidFill>
                  <a:schemeClr val="bg1"/>
                </a:solidFill>
              </a:rPr>
              <a:t>并</a:t>
            </a:r>
            <a:r>
              <a:rPr lang="zh-CN" altLang="en-US" sz="2000" dirty="0">
                <a:solidFill>
                  <a:schemeClr val="accent2">
                    <a:lumMod val="20000"/>
                    <a:lumOff val="80000"/>
                  </a:schemeClr>
                </a:solidFill>
              </a:rPr>
              <a:t>与她合影</a:t>
            </a:r>
            <a:endParaRPr lang="en-US" altLang="zh-CN" sz="2000" dirty="0">
              <a:solidFill>
                <a:schemeClr val="accent2">
                  <a:lumMod val="20000"/>
                  <a:lumOff val="80000"/>
                </a:schemeClr>
              </a:solidFill>
            </a:endParaRPr>
          </a:p>
          <a:p>
            <a:pPr marL="0" lvl="0" indent="0" algn="ctr" eaLnBrk="1" hangingPunct="1">
              <a:spcBef>
                <a:spcPct val="0"/>
              </a:spcBef>
              <a:buNone/>
            </a:pPr>
            <a:r>
              <a:rPr lang="zh-CN" altLang="en-US" sz="2000" dirty="0">
                <a:solidFill>
                  <a:srgbClr val="FFFF00"/>
                </a:solidFill>
              </a:rPr>
              <a:t>小周</a:t>
            </a:r>
            <a:r>
              <a:rPr lang="zh-CN" altLang="en-US" sz="2000" dirty="0">
                <a:solidFill>
                  <a:schemeClr val="bg1"/>
                </a:solidFill>
              </a:rPr>
              <a:t>在飞机上偶然遇到了</a:t>
            </a:r>
            <a:r>
              <a:rPr lang="zh-CN" altLang="en-US" sz="2000" dirty="0">
                <a:solidFill>
                  <a:srgbClr val="FFFF00"/>
                </a:solidFill>
              </a:rPr>
              <a:t>赵丽颖</a:t>
            </a:r>
            <a:r>
              <a:rPr lang="zh-CN" altLang="en-US" sz="2000" dirty="0">
                <a:solidFill>
                  <a:schemeClr val="bg1"/>
                </a:solidFill>
              </a:rPr>
              <a:t>并</a:t>
            </a:r>
            <a:r>
              <a:rPr lang="zh-CN" altLang="en-US" sz="2000" dirty="0">
                <a:solidFill>
                  <a:schemeClr val="accent2">
                    <a:lumMod val="20000"/>
                    <a:lumOff val="80000"/>
                  </a:schemeClr>
                </a:solidFill>
              </a:rPr>
              <a:t>与她合影</a:t>
            </a:r>
            <a:endParaRPr lang="en-US" altLang="zh-CN" sz="2000" dirty="0">
              <a:solidFill>
                <a:schemeClr val="accent2">
                  <a:lumMod val="20000"/>
                  <a:lumOff val="80000"/>
                </a:schemeClr>
              </a:solidFill>
            </a:endParaRPr>
          </a:p>
          <a:p>
            <a:pPr marL="0" lvl="0" indent="0" algn="ctr" eaLnBrk="1" hangingPunct="1">
              <a:spcBef>
                <a:spcPct val="0"/>
              </a:spcBef>
              <a:buNone/>
            </a:pPr>
            <a:r>
              <a:rPr lang="zh-CN" altLang="en-US" sz="2000" dirty="0">
                <a:solidFill>
                  <a:srgbClr val="FFFF00"/>
                </a:solidFill>
              </a:rPr>
              <a:t>小罗</a:t>
            </a:r>
            <a:r>
              <a:rPr lang="zh-CN" altLang="en-US" sz="2000" dirty="0">
                <a:solidFill>
                  <a:schemeClr val="bg1"/>
                </a:solidFill>
              </a:rPr>
              <a:t>在首尔偶遇</a:t>
            </a:r>
            <a:r>
              <a:rPr lang="zh-CN" altLang="en-US" sz="2000" dirty="0">
                <a:solidFill>
                  <a:srgbClr val="FFFF00"/>
                </a:solidFill>
              </a:rPr>
              <a:t>宋茜</a:t>
            </a:r>
            <a:r>
              <a:rPr lang="zh-CN" altLang="en-US" sz="2000" dirty="0">
                <a:solidFill>
                  <a:schemeClr val="bg1"/>
                </a:solidFill>
              </a:rPr>
              <a:t>并</a:t>
            </a:r>
            <a:r>
              <a:rPr lang="zh-CN" altLang="en-US" sz="2000" dirty="0">
                <a:solidFill>
                  <a:schemeClr val="accent2">
                    <a:lumMod val="20000"/>
                    <a:lumOff val="80000"/>
                  </a:schemeClr>
                </a:solidFill>
              </a:rPr>
              <a:t>合拍了一段抖音</a:t>
            </a:r>
            <a:endParaRPr lang="en-US" altLang="zh-CN" sz="2000" dirty="0">
              <a:solidFill>
                <a:schemeClr val="accent2">
                  <a:lumMod val="20000"/>
                  <a:lumOff val="80000"/>
                </a:schemeClr>
              </a:solidFill>
            </a:endParaRPr>
          </a:p>
          <a:p>
            <a:pPr marL="0" lvl="0" indent="0" algn="ctr" eaLnBrk="1" hangingPunct="1">
              <a:spcBef>
                <a:spcPct val="0"/>
              </a:spcBef>
              <a:buNone/>
            </a:pPr>
            <a:endParaRPr lang="en-US" altLang="zh-CN" sz="2000" dirty="0">
              <a:solidFill>
                <a:srgbClr val="FEFEFE"/>
              </a:solidFill>
            </a:endParaRPr>
          </a:p>
        </p:txBody>
      </p:sp>
      <p:sp>
        <p:nvSpPr>
          <p:cNvPr id="78" name="文本框 77">
            <a:extLst>
              <a:ext uri="{FF2B5EF4-FFF2-40B4-BE49-F238E27FC236}">
                <a16:creationId xmlns:a16="http://schemas.microsoft.com/office/drawing/2014/main" id="{DBD3B63E-C2C4-4544-BCB9-4B2AB537D981}"/>
              </a:ext>
            </a:extLst>
          </p:cNvPr>
          <p:cNvSpPr txBox="1"/>
          <p:nvPr/>
        </p:nvSpPr>
        <p:spPr>
          <a:xfrm>
            <a:off x="2501475" y="3730078"/>
            <a:ext cx="4506434" cy="2346283"/>
          </a:xfrm>
          <a:prstGeom prst="rect">
            <a:avLst/>
          </a:prstGeom>
          <a:noFill/>
        </p:spPr>
        <p:txBody>
          <a:bodyPr wrap="square" rtlCol="0">
            <a:spAutoFit/>
          </a:bodyPr>
          <a:lstStyle/>
          <a:p>
            <a:pPr>
              <a:lnSpc>
                <a:spcPct val="150000"/>
              </a:lnSpc>
            </a:pPr>
            <a:r>
              <a:rPr lang="zh-CN" altLang="en-US" sz="2000" b="1" dirty="0">
                <a:solidFill>
                  <a:schemeClr val="bg1"/>
                </a:solidFill>
                <a:latin typeface="微软雅黑" panose="020B0503020204020204" pitchFamily="34" charset="-122"/>
                <a:ea typeface="微软雅黑" panose="020B0503020204020204" pitchFamily="34" charset="-122"/>
              </a:rPr>
              <a:t>以上所有的的过程都可以用</a:t>
            </a:r>
            <a:endParaRPr lang="en-US" altLang="zh-CN" sz="2000" b="1"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b="1" dirty="0">
                <a:solidFill>
                  <a:schemeClr val="bg1"/>
                </a:solidFill>
                <a:latin typeface="微软雅黑" panose="020B0503020204020204" pitchFamily="34" charset="-122"/>
                <a:ea typeface="微软雅黑" panose="020B0503020204020204" pitchFamily="34" charset="-122"/>
              </a:rPr>
              <a:t>粉丝对女明星的留念的行为来描述</a:t>
            </a:r>
            <a:endParaRPr lang="en-US" altLang="zh-CN" sz="2000" b="1" dirty="0">
              <a:solidFill>
                <a:schemeClr val="bg1"/>
              </a:solidFill>
              <a:latin typeface="微软雅黑" panose="020B0503020204020204" pitchFamily="34" charset="-122"/>
              <a:ea typeface="微软雅黑" panose="020B0503020204020204" pitchFamily="34" charset="-122"/>
            </a:endParaRPr>
          </a:p>
          <a:p>
            <a:pPr>
              <a:lnSpc>
                <a:spcPct val="150000"/>
              </a:lnSpc>
            </a:pPr>
            <a:endParaRPr lang="en-US" altLang="zh-CN" sz="2000" b="1" dirty="0">
              <a:solidFill>
                <a:schemeClr val="bg1"/>
              </a:solidFill>
              <a:latin typeface="微软雅黑" panose="020B0503020204020204" pitchFamily="34" charset="-122"/>
              <a:ea typeface="微软雅黑" panose="020B0503020204020204" pitchFamily="34" charset="-122"/>
            </a:endParaRPr>
          </a:p>
          <a:p>
            <a:pPr>
              <a:lnSpc>
                <a:spcPct val="150000"/>
              </a:lnSpc>
            </a:pPr>
            <a:endParaRPr lang="en-US" altLang="zh-CN" sz="2000" b="1" dirty="0">
              <a:solidFill>
                <a:schemeClr val="bg1"/>
              </a:solidFill>
              <a:latin typeface="微软雅黑" panose="020B0503020204020204" pitchFamily="34" charset="-122"/>
              <a:ea typeface="微软雅黑" panose="020B0503020204020204" pitchFamily="34" charset="-122"/>
            </a:endParaRPr>
          </a:p>
          <a:p>
            <a:pPr>
              <a:lnSpc>
                <a:spcPct val="150000"/>
              </a:lnSpc>
            </a:pP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2" name="箭头: 上弧形 1">
            <a:extLst>
              <a:ext uri="{FF2B5EF4-FFF2-40B4-BE49-F238E27FC236}">
                <a16:creationId xmlns:a16="http://schemas.microsoft.com/office/drawing/2014/main" id="{13F618AF-E9C8-44E4-8F4A-DEF5E313C56F}"/>
              </a:ext>
            </a:extLst>
          </p:cNvPr>
          <p:cNvSpPr/>
          <p:nvPr/>
        </p:nvSpPr>
        <p:spPr>
          <a:xfrm rot="15930572">
            <a:off x="563819" y="2522792"/>
            <a:ext cx="2599422" cy="972040"/>
          </a:xfrm>
          <a:prstGeom prst="curvedDownArrow">
            <a:avLst/>
          </a:prstGeom>
          <a:gradFill flip="none" rotWithShape="1">
            <a:gsLst>
              <a:gs pos="0">
                <a:srgbClr val="CD638B"/>
              </a:gs>
              <a:gs pos="56000">
                <a:schemeClr val="accent1">
                  <a:tint val="44500"/>
                  <a:satMod val="160000"/>
                </a:schemeClr>
              </a:gs>
              <a:gs pos="100000">
                <a:srgbClr val="7030A0"/>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1" name="箭头: 上弧形 80">
            <a:extLst>
              <a:ext uri="{FF2B5EF4-FFF2-40B4-BE49-F238E27FC236}">
                <a16:creationId xmlns:a16="http://schemas.microsoft.com/office/drawing/2014/main" id="{40D2001D-E5E0-4E61-8659-5A2264CCB599}"/>
              </a:ext>
            </a:extLst>
          </p:cNvPr>
          <p:cNvSpPr/>
          <p:nvPr/>
        </p:nvSpPr>
        <p:spPr>
          <a:xfrm rot="15186948">
            <a:off x="1321206" y="3244401"/>
            <a:ext cx="1676858" cy="513912"/>
          </a:xfrm>
          <a:prstGeom prst="curvedDown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2" name="箭头: 上弧形 81">
            <a:extLst>
              <a:ext uri="{FF2B5EF4-FFF2-40B4-BE49-F238E27FC236}">
                <a16:creationId xmlns:a16="http://schemas.microsoft.com/office/drawing/2014/main" id="{E7D38817-82B3-42FC-90DD-0329F57FA5B8}"/>
              </a:ext>
            </a:extLst>
          </p:cNvPr>
          <p:cNvSpPr/>
          <p:nvPr/>
        </p:nvSpPr>
        <p:spPr>
          <a:xfrm rot="7094795" flipH="1">
            <a:off x="6196749" y="3396104"/>
            <a:ext cx="1676858" cy="513912"/>
          </a:xfrm>
          <a:prstGeom prst="curvedDownArrow">
            <a:avLst/>
          </a:prstGeom>
          <a:solidFill>
            <a:srgbClr val="CD63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6260708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xmlns:p15="http://schemas.microsoft.com/office/powerpoint/2012/main">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indefinite"/>
                            </p:stCond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3398" y="425317"/>
            <a:ext cx="846443" cy="659285"/>
            <a:chOff x="5896029" y="567090"/>
            <a:chExt cx="2542304" cy="1980172"/>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6" name="文本框 5"/>
            <p:cNvSpPr txBox="1"/>
            <p:nvPr/>
          </p:nvSpPr>
          <p:spPr>
            <a:xfrm>
              <a:off x="6610899" y="1009427"/>
              <a:ext cx="1107126" cy="979299"/>
            </a:xfrm>
            <a:prstGeom prst="rect">
              <a:avLst/>
            </a:prstGeom>
            <a:noFill/>
          </p:spPr>
          <p:txBody>
            <a:bodyPr wrap="square" rtlCol="0">
              <a:spAutoFit/>
            </a:bodyPr>
            <a:lstStyle/>
            <a:p>
              <a:pPr algn="ctr">
                <a:lnSpc>
                  <a:spcPct val="150000"/>
                </a:lnSpc>
              </a:pPr>
              <a:r>
                <a:rPr lang="en-US" altLang="zh-CN" sz="1200" b="1">
                  <a:solidFill>
                    <a:schemeClr val="bg1"/>
                  </a:solidFill>
                  <a:latin typeface="方正兰亭粗黑简体" panose="02000000000000000000" pitchFamily="2" charset="-122"/>
                  <a:ea typeface="方正兰亭粗黑简体" panose="02000000000000000000" pitchFamily="2" charset="-122"/>
                </a:rPr>
                <a:t>03</a:t>
              </a:r>
              <a:endParaRPr lang="en-US" altLang="zh-CN" sz="825" b="1">
                <a:solidFill>
                  <a:schemeClr val="bg1"/>
                </a:solidFill>
                <a:latin typeface="方正兰亭粗黑简体" panose="02000000000000000000" pitchFamily="2" charset="-122"/>
                <a:ea typeface="方正兰亭粗黑简体" panose="02000000000000000000" pitchFamily="2" charset="-122"/>
              </a:endParaRPr>
            </a:p>
          </p:txBody>
        </p:sp>
        <p:sp>
          <p:nvSpPr>
            <p:cNvPr id="7" name="弧形 6"/>
            <p:cNvSpPr/>
            <p:nvPr/>
          </p:nvSpPr>
          <p:spPr>
            <a:xfrm rot="20705088">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sp>
        <p:nvSpPr>
          <p:cNvPr id="72" name="文本框 71"/>
          <p:cNvSpPr txBox="1"/>
          <p:nvPr/>
        </p:nvSpPr>
        <p:spPr>
          <a:xfrm>
            <a:off x="1216168" y="243876"/>
            <a:ext cx="4165465" cy="499624"/>
          </a:xfrm>
          <a:prstGeom prst="rect">
            <a:avLst/>
          </a:prstGeom>
          <a:noFill/>
        </p:spPr>
        <p:txBody>
          <a:bodyPr wrap="square" rtlCol="0">
            <a:spAutoFit/>
          </a:bodyPr>
          <a:lstStyle/>
          <a:p>
            <a:pPr>
              <a:lnSpc>
                <a:spcPct val="150000"/>
              </a:lnSpc>
            </a:pPr>
            <a:r>
              <a:rPr lang="zh-CN" altLang="en-US" sz="2000" b="1" dirty="0">
                <a:solidFill>
                  <a:schemeClr val="bg1"/>
                </a:solidFill>
                <a:latin typeface="微软雅黑" panose="020B0503020204020204" pitchFamily="34" charset="-122"/>
                <a:ea typeface="微软雅黑" panose="020B0503020204020204" pitchFamily="34" charset="-122"/>
              </a:rPr>
              <a:t>归纳后的好处</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83" name="文本框 82">
            <a:extLst>
              <a:ext uri="{FF2B5EF4-FFF2-40B4-BE49-F238E27FC236}">
                <a16:creationId xmlns:a16="http://schemas.microsoft.com/office/drawing/2014/main" id="{4C997517-6CAF-48B9-9449-3986F618C55C}"/>
              </a:ext>
            </a:extLst>
          </p:cNvPr>
          <p:cNvSpPr txBox="1"/>
          <p:nvPr/>
        </p:nvSpPr>
        <p:spPr>
          <a:xfrm>
            <a:off x="1538281" y="1452224"/>
            <a:ext cx="5129592" cy="4111510"/>
          </a:xfrm>
          <a:prstGeom prst="rect">
            <a:avLst/>
          </a:prstGeom>
          <a:noFill/>
        </p:spPr>
        <p:txBody>
          <a:bodyPr wrap="square" rtlCol="0">
            <a:spAutoFit/>
          </a:bodyPr>
          <a:lstStyle/>
          <a:p>
            <a:pPr>
              <a:lnSpc>
                <a:spcPct val="150000"/>
              </a:lnSpc>
            </a:pPr>
            <a:r>
              <a:rPr lang="en-US" altLang="zh-CN" sz="1600" b="1" dirty="0">
                <a:solidFill>
                  <a:schemeClr val="bg1"/>
                </a:solidFill>
                <a:latin typeface="微软雅黑" panose="020B0503020204020204" pitchFamily="34" charset="-122"/>
                <a:ea typeface="微软雅黑" panose="020B0503020204020204" pitchFamily="34" charset="-122"/>
              </a:rPr>
              <a:t>1.</a:t>
            </a:r>
            <a:r>
              <a:rPr lang="zh-CN" altLang="en-US" sz="1600" b="1" dirty="0">
                <a:solidFill>
                  <a:schemeClr val="bg1"/>
                </a:solidFill>
                <a:latin typeface="微软雅黑" panose="020B0503020204020204" pitchFamily="34" charset="-122"/>
                <a:ea typeface="微软雅黑" panose="020B0503020204020204" pitchFamily="34" charset="-122"/>
              </a:rPr>
              <a:t>首先其表明了对象间的相互关系</a:t>
            </a:r>
            <a:endParaRPr lang="en-US" altLang="zh-CN" sz="1600" b="1"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chemeClr val="bg1"/>
                </a:solidFill>
                <a:latin typeface="微软雅黑" panose="020B0503020204020204" pitchFamily="34" charset="-122"/>
                <a:ea typeface="微软雅黑" panose="020B0503020204020204" pitchFamily="34" charset="-122"/>
              </a:rPr>
              <a:t>2.</a:t>
            </a:r>
            <a:r>
              <a:rPr lang="zh-CN" altLang="en-US" sz="1600" b="1" dirty="0">
                <a:solidFill>
                  <a:schemeClr val="bg1"/>
                </a:solidFill>
                <a:latin typeface="微软雅黑" panose="020B0503020204020204" pitchFamily="34" charset="-122"/>
                <a:ea typeface="微软雅黑" panose="020B0503020204020204" pitchFamily="34" charset="-122"/>
              </a:rPr>
              <a:t>其次改变粉丝还是明星，或是行为，这样的话术都具有适用性，并且不会因为剔除或是增加对象或是行为对其他的对象产生影响。</a:t>
            </a:r>
            <a:endParaRPr lang="en-US" altLang="zh-CN" sz="1600" b="1"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chemeClr val="bg1"/>
                </a:solidFill>
                <a:latin typeface="微软雅黑" panose="020B0503020204020204" pitchFamily="34" charset="-122"/>
                <a:ea typeface="微软雅黑" panose="020B0503020204020204" pitchFamily="34" charset="-122"/>
              </a:rPr>
              <a:t>3.</a:t>
            </a:r>
            <a:r>
              <a:rPr lang="zh-CN" altLang="en-US" sz="1600" b="1" dirty="0">
                <a:solidFill>
                  <a:schemeClr val="bg1"/>
                </a:solidFill>
                <a:latin typeface="微软雅黑" panose="020B0503020204020204" pitchFamily="34" charset="-122"/>
                <a:ea typeface="微软雅黑" panose="020B0503020204020204" pitchFamily="34" charset="-122"/>
              </a:rPr>
              <a:t>描述语言看似抽象，但是在应用到实例的时候，每个粉丝的留念行为与他的个人喜好有关，他在执行留念行为的时候会主动选择他的方式。</a:t>
            </a:r>
            <a:endParaRPr lang="en-US" altLang="zh-CN" sz="1600" b="1" dirty="0">
              <a:solidFill>
                <a:schemeClr val="bg1"/>
              </a:solidFill>
              <a:latin typeface="微软雅黑" panose="020B0503020204020204" pitchFamily="34" charset="-122"/>
              <a:ea typeface="微软雅黑" panose="020B0503020204020204" pitchFamily="34" charset="-122"/>
            </a:endParaRPr>
          </a:p>
          <a:p>
            <a:pPr>
              <a:lnSpc>
                <a:spcPct val="150000"/>
              </a:lnSpc>
            </a:pPr>
            <a:endParaRPr lang="en-US" altLang="zh-CN" sz="1600" b="1" dirty="0">
              <a:solidFill>
                <a:schemeClr val="bg1"/>
              </a:solidFill>
              <a:latin typeface="微软雅黑" panose="020B0503020204020204" pitchFamily="34" charset="-122"/>
              <a:ea typeface="微软雅黑" panose="020B0503020204020204" pitchFamily="34" charset="-122"/>
            </a:endParaRPr>
          </a:p>
          <a:p>
            <a:pPr>
              <a:lnSpc>
                <a:spcPct val="150000"/>
              </a:lnSpc>
            </a:pPr>
            <a:endParaRPr lang="en-US" altLang="zh-CN" sz="1600" b="1" dirty="0">
              <a:solidFill>
                <a:schemeClr val="bg1"/>
              </a:solidFill>
              <a:latin typeface="微软雅黑" panose="020B0503020204020204" pitchFamily="34" charset="-122"/>
              <a:ea typeface="微软雅黑" panose="020B0503020204020204" pitchFamily="34" charset="-122"/>
            </a:endParaRPr>
          </a:p>
          <a:p>
            <a:pPr>
              <a:lnSpc>
                <a:spcPct val="150000"/>
              </a:lnSpc>
            </a:pPr>
            <a:endParaRPr lang="en-US" altLang="zh-CN" sz="1600" b="1" dirty="0">
              <a:solidFill>
                <a:schemeClr val="bg1"/>
              </a:solidFill>
              <a:latin typeface="微软雅黑" panose="020B0503020204020204" pitchFamily="34" charset="-122"/>
              <a:ea typeface="微软雅黑" panose="020B0503020204020204" pitchFamily="34" charset="-122"/>
            </a:endParaRPr>
          </a:p>
          <a:p>
            <a:pPr>
              <a:lnSpc>
                <a:spcPct val="150000"/>
              </a:lnSpc>
            </a:pPr>
            <a:endParaRPr lang="en-US" altLang="zh-CN" sz="16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2528790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xmlns:p15="http://schemas.microsoft.com/office/powerpoint/2012/main">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indefinite"/>
                            </p:stCond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887" y="-19684"/>
            <a:ext cx="9215178" cy="5200022"/>
            <a:chOff x="-716" y="-1"/>
            <a:chExt cx="12286904" cy="6933363"/>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269037" cy="6933363"/>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 y="0"/>
              <a:ext cx="12286904" cy="6910571"/>
            </a:xfrm>
            <a:prstGeom prst="rect">
              <a:avLst/>
            </a:prstGeom>
          </p:spPr>
        </p:pic>
      </p:grpSp>
      <p:grpSp>
        <p:nvGrpSpPr>
          <p:cNvPr id="7" name="组合 6"/>
          <p:cNvGrpSpPr/>
          <p:nvPr/>
        </p:nvGrpSpPr>
        <p:grpSpPr>
          <a:xfrm>
            <a:off x="1129523" y="3258033"/>
            <a:ext cx="1181727" cy="1180618"/>
            <a:chOff x="1308745" y="2394284"/>
            <a:chExt cx="2326780" cy="2324596"/>
          </a:xfrm>
        </p:grpSpPr>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00162" y="2491188"/>
              <a:ext cx="2143001" cy="2140801"/>
            </a:xfrm>
            <a:prstGeom prst="rect">
              <a:avLst/>
            </a:prstGeom>
          </p:spPr>
        </p:pic>
        <p:grpSp>
          <p:nvGrpSpPr>
            <p:cNvPr id="9" name="组合 8"/>
            <p:cNvGrpSpPr/>
            <p:nvPr/>
          </p:nvGrpSpPr>
          <p:grpSpPr>
            <a:xfrm>
              <a:off x="1308745" y="2394284"/>
              <a:ext cx="2326780" cy="2324596"/>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grpSp>
        <p:nvGrpSpPr>
          <p:cNvPr id="72" name="组合 71"/>
          <p:cNvGrpSpPr/>
          <p:nvPr/>
        </p:nvGrpSpPr>
        <p:grpSpPr>
          <a:xfrm>
            <a:off x="5781676" y="-1162247"/>
            <a:ext cx="5058729" cy="5053979"/>
            <a:chOff x="1308745" y="2394284"/>
            <a:chExt cx="2326780" cy="2324596"/>
          </a:xfrm>
        </p:grpSpPr>
        <p:pic>
          <p:nvPicPr>
            <p:cNvPr id="73" name="图片 7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00162" y="2491188"/>
              <a:ext cx="2143001" cy="2140801"/>
            </a:xfrm>
            <a:prstGeom prst="rect">
              <a:avLst/>
            </a:prstGeom>
          </p:spPr>
        </p:pic>
        <p:grpSp>
          <p:nvGrpSpPr>
            <p:cNvPr id="74" name="组合 73"/>
            <p:cNvGrpSpPr/>
            <p:nvPr/>
          </p:nvGrpSpPr>
          <p:grpSpPr>
            <a:xfrm>
              <a:off x="1308745" y="2394284"/>
              <a:ext cx="2326780" cy="2324596"/>
              <a:chOff x="2433048" y="1083945"/>
              <a:chExt cx="5333787" cy="5328780"/>
            </a:xfrm>
          </p:grpSpPr>
          <p:sp>
            <p:nvSpPr>
              <p:cNvPr id="75" name="十六角星 74"/>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76" name="组合 75"/>
              <p:cNvGrpSpPr/>
              <p:nvPr/>
            </p:nvGrpSpPr>
            <p:grpSpPr>
              <a:xfrm>
                <a:off x="2433048" y="1083945"/>
                <a:ext cx="5333787" cy="5328780"/>
                <a:chOff x="2280648" y="931545"/>
                <a:chExt cx="5333787" cy="5328780"/>
              </a:xfrm>
            </p:grpSpPr>
            <p:sp>
              <p:nvSpPr>
                <p:cNvPr id="113" name="椭圆 112"/>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14" name="椭圆 113"/>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15" name="椭圆 114"/>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16" name="椭圆 115"/>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17" name="椭圆 116"/>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18" name="椭圆 117"/>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19" name="椭圆 118"/>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20" name="椭圆 119"/>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21" name="椭圆 120"/>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22" name="椭圆 121"/>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23" name="椭圆 122"/>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24" name="椭圆 123"/>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25" name="椭圆 124"/>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26" name="椭圆 125"/>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27" name="椭圆 126"/>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28" name="椭圆 127"/>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29" name="椭圆 128"/>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0" name="椭圆 129"/>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1" name="椭圆 130"/>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2" name="椭圆 131"/>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3" name="椭圆 132"/>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4" name="椭圆 133"/>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5" name="椭圆 134"/>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6" name="椭圆 135"/>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cxnSp>
            <p:nvCxnSpPr>
              <p:cNvPr id="77" name="直接连接符 76"/>
              <p:cNvCxnSpPr>
                <a:stCxn id="114" idx="4"/>
                <a:endCxn id="132"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113" idx="5"/>
                <a:endCxn id="132"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130" idx="0"/>
                <a:endCxn id="113"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135" idx="3"/>
                <a:endCxn id="128"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118"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130" idx="6"/>
                <a:endCxn id="129"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129" idx="0"/>
                <a:endCxn id="132"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121" idx="7"/>
                <a:endCxn id="130"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a:stCxn id="130" idx="5"/>
                <a:endCxn id="134"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132" idx="7"/>
                <a:endCxn id="115"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132" idx="6"/>
                <a:endCxn id="116"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30" idx="7"/>
                <a:endCxn id="132"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132" idx="5"/>
                <a:endCxn id="131"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129" idx="6"/>
                <a:endCxn id="131"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131" idx="3"/>
                <a:endCxn id="135"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131" idx="0"/>
                <a:endCxn id="116"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131" idx="5"/>
                <a:endCxn id="136"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136" idx="0"/>
                <a:endCxn id="116"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136" idx="7"/>
                <a:endCxn id="119"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123" idx="1"/>
                <a:endCxn id="136"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129" idx="4"/>
                <a:endCxn id="135"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134" idx="5"/>
                <a:endCxn id="135"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121" idx="5"/>
                <a:endCxn id="133"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133" idx="7"/>
                <a:endCxn id="134"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133" idx="0"/>
                <a:endCxn id="130"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130" idx="1"/>
                <a:endCxn id="117"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124" idx="0"/>
                <a:endCxn id="136"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136" idx="3"/>
                <a:endCxn id="135"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135" idx="6"/>
                <a:endCxn id="124"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135" idx="5"/>
                <a:endCxn id="127"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134" idx="0"/>
                <a:endCxn id="129"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133" idx="6"/>
                <a:endCxn id="135"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122" idx="6"/>
                <a:endCxn id="133"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125" idx="7"/>
                <a:endCxn id="133"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126" idx="0"/>
                <a:endCxn id="133"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126" idx="7"/>
                <a:endCxn id="135"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137" name="文本框 136"/>
          <p:cNvSpPr txBox="1"/>
          <p:nvPr/>
        </p:nvSpPr>
        <p:spPr>
          <a:xfrm>
            <a:off x="3564468" y="311227"/>
            <a:ext cx="1999576" cy="3757888"/>
          </a:xfrm>
          <a:prstGeom prst="rect">
            <a:avLst/>
          </a:prstGeom>
          <a:noFill/>
        </p:spPr>
        <p:txBody>
          <a:bodyPr wrap="square" rtlCol="0">
            <a:spAutoFit/>
          </a:bodyPr>
          <a:lstStyle/>
          <a:p>
            <a:pPr algn="ctr">
              <a:lnSpc>
                <a:spcPct val="150000"/>
              </a:lnSpc>
            </a:pPr>
            <a:r>
              <a:rPr lang="en-US" altLang="zh-CN" sz="18000" b="1" dirty="0">
                <a:solidFill>
                  <a:srgbClr val="9D8199">
                    <a:alpha val="60000"/>
                  </a:srgbClr>
                </a:solidFill>
                <a:latin typeface="方正兰亭粗黑简体" panose="02000000000000000000" pitchFamily="2" charset="-122"/>
                <a:ea typeface="方正兰亭粗黑简体" panose="02000000000000000000" pitchFamily="2" charset="-122"/>
              </a:rPr>
              <a:t>2</a:t>
            </a:r>
          </a:p>
        </p:txBody>
      </p:sp>
      <p:sp>
        <p:nvSpPr>
          <p:cNvPr id="139" name="文本框 138"/>
          <p:cNvSpPr txBox="1"/>
          <p:nvPr/>
        </p:nvSpPr>
        <p:spPr>
          <a:xfrm>
            <a:off x="3268324" y="3453163"/>
            <a:ext cx="2664192" cy="1014730"/>
          </a:xfrm>
          <a:prstGeom prst="rect">
            <a:avLst/>
          </a:prstGeom>
          <a:noFill/>
        </p:spPr>
        <p:txBody>
          <a:bodyPr wrap="square" rtlCol="0">
            <a:spAutoFit/>
          </a:bodyPr>
          <a:lstStyle/>
          <a:p>
            <a:pPr algn="ctr">
              <a:lnSpc>
                <a:spcPct val="150000"/>
              </a:lnSpc>
            </a:pPr>
            <a:r>
              <a:rPr lang="zh-CN" altLang="en-US" sz="4000">
                <a:solidFill>
                  <a:schemeClr val="bg1"/>
                </a:solidFill>
                <a:latin typeface="微软雅黑" panose="020B0503020204020204" pitchFamily="34" charset="-122"/>
                <a:ea typeface="微软雅黑" panose="020B0503020204020204" pitchFamily="34" charset="-122"/>
              </a:rPr>
              <a:t>封装</a:t>
            </a:r>
          </a:p>
        </p:txBody>
      </p:sp>
      <p:sp>
        <p:nvSpPr>
          <p:cNvPr id="140" name="等腰三角形 139"/>
          <p:cNvSpPr/>
          <p:nvPr/>
        </p:nvSpPr>
        <p:spPr>
          <a:xfrm rot="2134315">
            <a:off x="5998599" y="1614964"/>
            <a:ext cx="289510" cy="249578"/>
          </a:xfrm>
          <a:prstGeom prst="triangle">
            <a:avLst/>
          </a:prstGeom>
          <a:solidFill>
            <a:srgbClr val="663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41" name="等腰三角形 140"/>
          <p:cNvSpPr/>
          <p:nvPr/>
        </p:nvSpPr>
        <p:spPr>
          <a:xfrm rot="12600000">
            <a:off x="5197448" y="1171321"/>
            <a:ext cx="227683" cy="196278"/>
          </a:xfrm>
          <a:prstGeom prst="triangle">
            <a:avLst/>
          </a:prstGeom>
          <a:solidFill>
            <a:srgbClr val="A252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42" name="等腰三角形 141"/>
          <p:cNvSpPr/>
          <p:nvPr/>
        </p:nvSpPr>
        <p:spPr>
          <a:xfrm rot="460079">
            <a:off x="5608284" y="1067368"/>
            <a:ext cx="384542" cy="331501"/>
          </a:xfrm>
          <a:prstGeom prst="triangle">
            <a:avLst/>
          </a:prstGeom>
          <a:solidFill>
            <a:srgbClr val="8A3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childTnLst>
                                    <p:set>
                                      <p:cBhvr>
                                        <p:cTn id="6" dur="1" fill="hold">
                                          <p:stCondLst>
                                            <p:cond delay="0"/>
                                          </p:stCondLst>
                                        </p:cTn>
                                        <p:tgtEl>
                                          <p:spTgt spid="142"/>
                                        </p:tgtEl>
                                        <p:attrNameLst>
                                          <p:attrName>style.visibility</p:attrName>
                                        </p:attrNameLst>
                                      </p:cBhvr>
                                      <p:to>
                                        <p:strVal val="visible"/>
                                      </p:to>
                                    </p:set>
                                    <p:anim calcmode="lin" valueType="num">
                                      <p:cBhvr additive="base">
                                        <p:cTn id="7" dur="1250" fill="hold"/>
                                        <p:tgtEl>
                                          <p:spTgt spid="142"/>
                                        </p:tgtEl>
                                        <p:attrNameLst>
                                          <p:attrName>ppt_x</p:attrName>
                                        </p:attrNameLst>
                                      </p:cBhvr>
                                      <p:tavLst>
                                        <p:tav tm="0">
                                          <p:val>
                                            <p:strVal val="0-#ppt_w/2"/>
                                          </p:val>
                                        </p:tav>
                                        <p:tav tm="100000">
                                          <p:val>
                                            <p:strVal val="#ppt_x"/>
                                          </p:val>
                                        </p:tav>
                                      </p:tavLst>
                                    </p:anim>
                                    <p:anim calcmode="lin" valueType="num">
                                      <p:cBhvr additive="base">
                                        <p:cTn id="8" dur="1250" fill="hold"/>
                                        <p:tgtEl>
                                          <p:spTgt spid="142"/>
                                        </p:tgtEl>
                                        <p:attrNameLst>
                                          <p:attrName>ppt_y</p:attrName>
                                        </p:attrNameLst>
                                      </p:cBhvr>
                                      <p:tavLst>
                                        <p:tav tm="0">
                                          <p:val>
                                            <p:strVal val="0-#ppt_h/2"/>
                                          </p:val>
                                        </p:tav>
                                        <p:tav tm="100000">
                                          <p:val>
                                            <p:strVal val="#ppt_y"/>
                                          </p:val>
                                        </p:tav>
                                      </p:tavLst>
                                    </p:anim>
                                  </p:childTnLst>
                                </p:cTn>
                              </p:par>
                              <p:par>
                                <p:cTn id="9" presetID="8" presetClass="emph" presetSubtype="0" fill="hold" grpId="1" nodeType="withEffect">
                                  <p:childTnLst>
                                    <p:animRot by="10800000">
                                      <p:cBhvr>
                                        <p:cTn id="10" dur="1250" fill="hold"/>
                                        <p:tgtEl>
                                          <p:spTgt spid="142"/>
                                        </p:tgtEl>
                                        <p:attrNameLst>
                                          <p:attrName>r</p:attrName>
                                        </p:attrNameLst>
                                      </p:cBhvr>
                                    </p:animRot>
                                  </p:childTnLst>
                                </p:cTn>
                              </p:par>
                              <p:par>
                                <p:cTn id="11" presetID="2" presetClass="entr" presetSubtype="9" fill="hold" grpId="0" nodeType="withEffect">
                                  <p:childTnLst>
                                    <p:set>
                                      <p:cBhvr>
                                        <p:cTn id="12" dur="1" fill="hold">
                                          <p:stCondLst>
                                            <p:cond delay="0"/>
                                          </p:stCondLst>
                                        </p:cTn>
                                        <p:tgtEl>
                                          <p:spTgt spid="140"/>
                                        </p:tgtEl>
                                        <p:attrNameLst>
                                          <p:attrName>style.visibility</p:attrName>
                                        </p:attrNameLst>
                                      </p:cBhvr>
                                      <p:to>
                                        <p:strVal val="visible"/>
                                      </p:to>
                                    </p:set>
                                    <p:anim calcmode="lin" valueType="num">
                                      <p:cBhvr additive="base">
                                        <p:cTn id="13" dur="1250" fill="hold"/>
                                        <p:tgtEl>
                                          <p:spTgt spid="140"/>
                                        </p:tgtEl>
                                        <p:attrNameLst>
                                          <p:attrName>ppt_x</p:attrName>
                                        </p:attrNameLst>
                                      </p:cBhvr>
                                      <p:tavLst>
                                        <p:tav tm="0">
                                          <p:val>
                                            <p:strVal val="0-#ppt_w/2"/>
                                          </p:val>
                                        </p:tav>
                                        <p:tav tm="100000">
                                          <p:val>
                                            <p:strVal val="#ppt_x"/>
                                          </p:val>
                                        </p:tav>
                                      </p:tavLst>
                                    </p:anim>
                                    <p:anim calcmode="lin" valueType="num">
                                      <p:cBhvr additive="base">
                                        <p:cTn id="14" dur="1250" fill="hold"/>
                                        <p:tgtEl>
                                          <p:spTgt spid="140"/>
                                        </p:tgtEl>
                                        <p:attrNameLst>
                                          <p:attrName>ppt_y</p:attrName>
                                        </p:attrNameLst>
                                      </p:cBhvr>
                                      <p:tavLst>
                                        <p:tav tm="0">
                                          <p:val>
                                            <p:strVal val="0-#ppt_h/2"/>
                                          </p:val>
                                        </p:tav>
                                        <p:tav tm="100000">
                                          <p:val>
                                            <p:strVal val="#ppt_y"/>
                                          </p:val>
                                        </p:tav>
                                      </p:tavLst>
                                    </p:anim>
                                  </p:childTnLst>
                                </p:cTn>
                              </p:par>
                              <p:par>
                                <p:cTn id="15" presetID="8" presetClass="emph" presetSubtype="0" fill="hold" grpId="1" nodeType="withEffect">
                                  <p:childTnLst>
                                    <p:animRot by="-10800000">
                                      <p:cBhvr>
                                        <p:cTn id="16" dur="1250" fill="hold"/>
                                        <p:tgtEl>
                                          <p:spTgt spid="140"/>
                                        </p:tgtEl>
                                        <p:attrNameLst>
                                          <p:attrName>r</p:attrName>
                                        </p:attrNameLst>
                                      </p:cBhvr>
                                    </p:animRot>
                                  </p:childTnLst>
                                </p:cTn>
                              </p:par>
                              <p:par>
                                <p:cTn id="17" presetID="2" presetClass="entr" presetSubtype="9" fill="hold" grpId="0" nodeType="withEffect">
                                  <p:childTnLst>
                                    <p:set>
                                      <p:cBhvr>
                                        <p:cTn id="18" dur="1" fill="hold">
                                          <p:stCondLst>
                                            <p:cond delay="0"/>
                                          </p:stCondLst>
                                        </p:cTn>
                                        <p:tgtEl>
                                          <p:spTgt spid="141"/>
                                        </p:tgtEl>
                                        <p:attrNameLst>
                                          <p:attrName>style.visibility</p:attrName>
                                        </p:attrNameLst>
                                      </p:cBhvr>
                                      <p:to>
                                        <p:strVal val="visible"/>
                                      </p:to>
                                    </p:set>
                                    <p:anim calcmode="lin" valueType="num">
                                      <p:cBhvr additive="base">
                                        <p:cTn id="19" dur="1250" fill="hold"/>
                                        <p:tgtEl>
                                          <p:spTgt spid="141"/>
                                        </p:tgtEl>
                                        <p:attrNameLst>
                                          <p:attrName>ppt_x</p:attrName>
                                        </p:attrNameLst>
                                      </p:cBhvr>
                                      <p:tavLst>
                                        <p:tav tm="0">
                                          <p:val>
                                            <p:strVal val="0-#ppt_w/2"/>
                                          </p:val>
                                        </p:tav>
                                        <p:tav tm="100000">
                                          <p:val>
                                            <p:strVal val="#ppt_x"/>
                                          </p:val>
                                        </p:tav>
                                      </p:tavLst>
                                    </p:anim>
                                    <p:anim calcmode="lin" valueType="num">
                                      <p:cBhvr additive="base">
                                        <p:cTn id="20" dur="1250" fill="hold"/>
                                        <p:tgtEl>
                                          <p:spTgt spid="141"/>
                                        </p:tgtEl>
                                        <p:attrNameLst>
                                          <p:attrName>ppt_y</p:attrName>
                                        </p:attrNameLst>
                                      </p:cBhvr>
                                      <p:tavLst>
                                        <p:tav tm="0">
                                          <p:val>
                                            <p:strVal val="0-#ppt_h/2"/>
                                          </p:val>
                                        </p:tav>
                                        <p:tav tm="100000">
                                          <p:val>
                                            <p:strVal val="#ppt_y"/>
                                          </p:val>
                                        </p:tav>
                                      </p:tavLst>
                                    </p:anim>
                                  </p:childTnLst>
                                </p:cTn>
                              </p:par>
                              <p:par>
                                <p:cTn id="21" presetID="8" presetClass="emph" presetSubtype="0" fill="hold" grpId="1" nodeType="withEffect">
                                  <p:childTnLst>
                                    <p:animRot by="10800000">
                                      <p:cBhvr>
                                        <p:cTn id="22" dur="1250" fill="hold"/>
                                        <p:tgtEl>
                                          <p:spTgt spid="141"/>
                                        </p:tgtEl>
                                        <p:attrNameLst>
                                          <p:attrName>r</p:attrName>
                                        </p:attrNameLst>
                                      </p:cBhvr>
                                    </p:animRot>
                                  </p:childTnLst>
                                </p:cTn>
                              </p:par>
                              <p:par>
                                <p:cTn id="23" presetID="53" presetClass="entr" presetSubtype="16" fill="hold" nodeType="withEffect">
                                  <p:childTnLst>
                                    <p:set>
                                      <p:cBhvr>
                                        <p:cTn id="24" dur="1" fill="hold">
                                          <p:stCondLst>
                                            <p:cond delay="0"/>
                                          </p:stCondLst>
                                        </p:cTn>
                                        <p:tgtEl>
                                          <p:spTgt spid="7"/>
                                        </p:tgtEl>
                                        <p:attrNameLst>
                                          <p:attrName>style.visibility</p:attrName>
                                        </p:attrNameLst>
                                      </p:cBhvr>
                                      <p:to>
                                        <p:strVal val="visible"/>
                                      </p:to>
                                    </p:set>
                                    <p:anim calcmode="lin" valueType="num">
                                      <p:cBhvr>
                                        <p:cTn id="25" dur="3000" fill="hold"/>
                                        <p:tgtEl>
                                          <p:spTgt spid="7"/>
                                        </p:tgtEl>
                                        <p:attrNameLst>
                                          <p:attrName>ppt_w</p:attrName>
                                        </p:attrNameLst>
                                      </p:cBhvr>
                                      <p:tavLst>
                                        <p:tav tm="0">
                                          <p:val>
                                            <p:fltVal val="0"/>
                                          </p:val>
                                        </p:tav>
                                        <p:tav tm="100000">
                                          <p:val>
                                            <p:strVal val="#ppt_w"/>
                                          </p:val>
                                        </p:tav>
                                      </p:tavLst>
                                    </p:anim>
                                    <p:anim calcmode="lin" valueType="num">
                                      <p:cBhvr>
                                        <p:cTn id="26" dur="3000" fill="hold"/>
                                        <p:tgtEl>
                                          <p:spTgt spid="7"/>
                                        </p:tgtEl>
                                        <p:attrNameLst>
                                          <p:attrName>ppt_h</p:attrName>
                                        </p:attrNameLst>
                                      </p:cBhvr>
                                      <p:tavLst>
                                        <p:tav tm="0">
                                          <p:val>
                                            <p:fltVal val="0"/>
                                          </p:val>
                                        </p:tav>
                                        <p:tav tm="100000">
                                          <p:val>
                                            <p:strVal val="#ppt_h"/>
                                          </p:val>
                                        </p:tav>
                                      </p:tavLst>
                                    </p:anim>
                                    <p:animEffect transition="in" filter="fade">
                                      <p:cBhvr>
                                        <p:cTn id="27" dur="3000"/>
                                        <p:tgtEl>
                                          <p:spTgt spid="7"/>
                                        </p:tgtEl>
                                      </p:cBhvr>
                                    </p:animEffect>
                                  </p:childTnLst>
                                </p:cTn>
                              </p:par>
                              <p:par>
                                <p:cTn id="28" presetID="8" presetClass="emph" presetSubtype="0" repeatCount="2000" fill="hold" nodeType="withEffect">
                                  <p:childTnLst>
                                    <p:animRot by="-21600000">
                                      <p:cBhvr>
                                        <p:cTn id="29" dur="3000" fill="hold"/>
                                        <p:tgtEl>
                                          <p:spTgt spid="7"/>
                                        </p:tgtEl>
                                        <p:attrNameLst>
                                          <p:attrName>r</p:attrName>
                                        </p:attrNameLst>
                                      </p:cBhvr>
                                    </p:animRot>
                                  </p:childTnLst>
                                </p:cTn>
                              </p:par>
                              <p:par>
                                <p:cTn id="30" presetID="53" presetClass="entr" presetSubtype="16" fill="hold" nodeType="withEffect">
                                  <p:childTnLst>
                                    <p:set>
                                      <p:cBhvr>
                                        <p:cTn id="31" dur="1" fill="hold">
                                          <p:stCondLst>
                                            <p:cond delay="0"/>
                                          </p:stCondLst>
                                        </p:cTn>
                                        <p:tgtEl>
                                          <p:spTgt spid="72"/>
                                        </p:tgtEl>
                                        <p:attrNameLst>
                                          <p:attrName>style.visibility</p:attrName>
                                        </p:attrNameLst>
                                      </p:cBhvr>
                                      <p:to>
                                        <p:strVal val="visible"/>
                                      </p:to>
                                    </p:set>
                                    <p:anim calcmode="lin" valueType="num">
                                      <p:cBhvr>
                                        <p:cTn id="32" dur="3000" fill="hold"/>
                                        <p:tgtEl>
                                          <p:spTgt spid="72"/>
                                        </p:tgtEl>
                                        <p:attrNameLst>
                                          <p:attrName>ppt_w</p:attrName>
                                        </p:attrNameLst>
                                      </p:cBhvr>
                                      <p:tavLst>
                                        <p:tav tm="0">
                                          <p:val>
                                            <p:fltVal val="0"/>
                                          </p:val>
                                        </p:tav>
                                        <p:tav tm="100000">
                                          <p:val>
                                            <p:strVal val="#ppt_w"/>
                                          </p:val>
                                        </p:tav>
                                      </p:tavLst>
                                    </p:anim>
                                    <p:anim calcmode="lin" valueType="num">
                                      <p:cBhvr>
                                        <p:cTn id="33" dur="3000" fill="hold"/>
                                        <p:tgtEl>
                                          <p:spTgt spid="72"/>
                                        </p:tgtEl>
                                        <p:attrNameLst>
                                          <p:attrName>ppt_h</p:attrName>
                                        </p:attrNameLst>
                                      </p:cBhvr>
                                      <p:tavLst>
                                        <p:tav tm="0">
                                          <p:val>
                                            <p:fltVal val="0"/>
                                          </p:val>
                                        </p:tav>
                                        <p:tav tm="100000">
                                          <p:val>
                                            <p:strVal val="#ppt_h"/>
                                          </p:val>
                                        </p:tav>
                                      </p:tavLst>
                                    </p:anim>
                                    <p:animEffect transition="in" filter="fade">
                                      <p:cBhvr>
                                        <p:cTn id="34" dur="3000"/>
                                        <p:tgtEl>
                                          <p:spTgt spid="72"/>
                                        </p:tgtEl>
                                      </p:cBhvr>
                                    </p:animEffect>
                                  </p:childTnLst>
                                </p:cTn>
                              </p:par>
                              <p:par>
                                <p:cTn id="35" presetID="8" presetClass="emph" presetSubtype="0" repeatCount="2000" fill="hold" nodeType="withEffect">
                                  <p:childTnLst>
                                    <p:animRot by="-21600000">
                                      <p:cBhvr>
                                        <p:cTn id="36" dur="3000" fill="hold"/>
                                        <p:tgtEl>
                                          <p:spTgt spid="72"/>
                                        </p:tgtEl>
                                        <p:attrNameLst>
                                          <p:attrName>r</p:attrName>
                                        </p:attrNameLst>
                                      </p:cBhvr>
                                    </p:animRot>
                                  </p:childTnLst>
                                </p:cTn>
                              </p:par>
                              <p:par>
                                <p:cTn id="37" presetID="2" presetClass="entr" presetSubtype="4" fill="hold" grpId="0" nodeType="withEffect">
                                  <p:childTnLst>
                                    <p:set>
                                      <p:cBhvr>
                                        <p:cTn id="38" dur="1" fill="hold">
                                          <p:stCondLst>
                                            <p:cond delay="0"/>
                                          </p:stCondLst>
                                        </p:cTn>
                                        <p:tgtEl>
                                          <p:spTgt spid="137"/>
                                        </p:tgtEl>
                                        <p:attrNameLst>
                                          <p:attrName>style.visibility</p:attrName>
                                        </p:attrNameLst>
                                      </p:cBhvr>
                                      <p:to>
                                        <p:strVal val="visible"/>
                                      </p:to>
                                    </p:set>
                                    <p:anim calcmode="lin" valueType="num">
                                      <p:cBhvr additive="base">
                                        <p:cTn id="39" dur="500" fill="hold"/>
                                        <p:tgtEl>
                                          <p:spTgt spid="137"/>
                                        </p:tgtEl>
                                        <p:attrNameLst>
                                          <p:attrName>ppt_x</p:attrName>
                                        </p:attrNameLst>
                                      </p:cBhvr>
                                      <p:tavLst>
                                        <p:tav tm="0">
                                          <p:val>
                                            <p:strVal val="#ppt_x"/>
                                          </p:val>
                                        </p:tav>
                                        <p:tav tm="100000">
                                          <p:val>
                                            <p:strVal val="#ppt_x"/>
                                          </p:val>
                                        </p:tav>
                                      </p:tavLst>
                                    </p:anim>
                                    <p:anim calcmode="lin" valueType="num">
                                      <p:cBhvr additive="base">
                                        <p:cTn id="40" dur="500" fill="hold"/>
                                        <p:tgtEl>
                                          <p:spTgt spid="137"/>
                                        </p:tgtEl>
                                        <p:attrNameLst>
                                          <p:attrName>ppt_y</p:attrName>
                                        </p:attrNameLst>
                                      </p:cBhvr>
                                      <p:tavLst>
                                        <p:tav tm="0">
                                          <p:val>
                                            <p:strVal val="1+#ppt_h/2"/>
                                          </p:val>
                                        </p:tav>
                                        <p:tav tm="100000">
                                          <p:val>
                                            <p:strVal val="#ppt_y"/>
                                          </p:val>
                                        </p:tav>
                                      </p:tavLst>
                                    </p:anim>
                                  </p:childTnLst>
                                </p:cTn>
                              </p:par>
                              <p:par>
                                <p:cTn id="41" presetID="47" presetClass="entr" presetSubtype="0" fill="hold" grpId="0" nodeType="withEffect">
                                  <p:iterate type="wd">
                                    <p:tmPct val="10000"/>
                                  </p:iterate>
                                  <p:childTnLst>
                                    <p:set>
                                      <p:cBhvr>
                                        <p:cTn id="42" dur="1" fill="hold">
                                          <p:stCondLst>
                                            <p:cond delay="0"/>
                                          </p:stCondLst>
                                        </p:cTn>
                                        <p:tgtEl>
                                          <p:spTgt spid="139"/>
                                        </p:tgtEl>
                                        <p:attrNameLst>
                                          <p:attrName>style.visibility</p:attrName>
                                        </p:attrNameLst>
                                      </p:cBhvr>
                                      <p:to>
                                        <p:strVal val="visible"/>
                                      </p:to>
                                    </p:set>
                                    <p:animEffect transition="in" filter="fade">
                                      <p:cBhvr>
                                        <p:cTn id="43" dur="500"/>
                                        <p:tgtEl>
                                          <p:spTgt spid="139"/>
                                        </p:tgtEl>
                                      </p:cBhvr>
                                    </p:animEffect>
                                    <p:anim calcmode="lin" valueType="num">
                                      <p:cBhvr>
                                        <p:cTn id="44" dur="500" fill="hold"/>
                                        <p:tgtEl>
                                          <p:spTgt spid="139"/>
                                        </p:tgtEl>
                                        <p:attrNameLst>
                                          <p:attrName>ppt_x</p:attrName>
                                        </p:attrNameLst>
                                      </p:cBhvr>
                                      <p:tavLst>
                                        <p:tav tm="0">
                                          <p:val>
                                            <p:strVal val="#ppt_x"/>
                                          </p:val>
                                        </p:tav>
                                        <p:tav tm="100000">
                                          <p:val>
                                            <p:strVal val="#ppt_x"/>
                                          </p:val>
                                        </p:tav>
                                      </p:tavLst>
                                    </p:anim>
                                    <p:anim calcmode="lin" valueType="num">
                                      <p:cBhvr>
                                        <p:cTn id="45" dur="500" fill="hold"/>
                                        <p:tgtEl>
                                          <p:spTgt spid="1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p:bldP spid="139" grpId="0"/>
      <p:bldP spid="140" grpId="0" animBg="1"/>
      <p:bldP spid="140" grpId="1" animBg="1"/>
      <p:bldP spid="141" grpId="0" animBg="1"/>
      <p:bldP spid="141" grpId="1" animBg="1"/>
      <p:bldP spid="142" grpId="0" animBg="1"/>
      <p:bldP spid="142"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2.0"/>
  <p:tag name="AS_VERSION" val="16.9.0.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s1938Mw9kkyV2XgRVpibQw"/>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www.515ppt.com</Template>
  <TotalTime>898</TotalTime>
  <Words>1996</Words>
  <Application>Microsoft Office PowerPoint</Application>
  <PresentationFormat>全屏显示(16:9)</PresentationFormat>
  <Paragraphs>345</Paragraphs>
  <Slides>31</Slides>
  <Notes>31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31</vt:i4>
      </vt:variant>
    </vt:vector>
  </HeadingPairs>
  <TitlesOfParts>
    <vt:vector size="44" baseType="lpstr">
      <vt:lpstr>Microsoft YaHei;SF Pro Display</vt:lpstr>
      <vt:lpstr>方正兰亭粗黑简体</vt:lpstr>
      <vt:lpstr>华文黑体</vt:lpstr>
      <vt:lpstr>华文细黑</vt:lpstr>
      <vt:lpstr>宋体</vt:lpstr>
      <vt:lpstr>微软雅黑</vt:lpstr>
      <vt:lpstr>文泉驿微米黑</vt:lpstr>
      <vt:lpstr>Arial</vt:lpstr>
      <vt:lpstr>Calibri</vt:lpstr>
      <vt:lpstr>Calibri Light</vt:lpstr>
      <vt:lpstr>Impact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www.515ppt.com</Manager>
  <Company>苏州珀菲科特网络科技有限公司</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www.515ppt.com</dc:title>
  <dc:subject>www.515ppt.com</dc:subject>
  <dc:creator>www.515ppt.com</dc:creator>
  <cp:keywords>更多精品文档，请访问www.515ppt.com</cp:keywords>
  <dc:description>更多精品文档，请访问www.515ppt.com</dc:description>
  <cp:lastModifiedBy>Q tx</cp:lastModifiedBy>
  <cp:revision>39</cp:revision>
  <dcterms:created xsi:type="dcterms:W3CDTF">2016-12-13T08:58:41Z</dcterms:created>
  <dcterms:modified xsi:type="dcterms:W3CDTF">2019-07-23T02:34:37Z</dcterms:modified>
  <cp:category>www.515ppt.com</cp:category>
</cp:coreProperties>
</file>