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9"/>
  </p:notesMasterIdLst>
  <p:sldIdLst>
    <p:sldId id="257" r:id="rId5"/>
    <p:sldId id="264" r:id="rId6"/>
    <p:sldId id="281" r:id="rId7"/>
    <p:sldId id="300" r:id="rId8"/>
    <p:sldId id="303" r:id="rId10"/>
    <p:sldId id="265" r:id="rId11"/>
    <p:sldId id="259" r:id="rId12"/>
    <p:sldId id="269" r:id="rId13"/>
    <p:sldId id="302" r:id="rId14"/>
    <p:sldId id="273" r:id="rId15"/>
    <p:sldId id="263"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D0914E"/>
    <a:srgbClr val="F1AB3E"/>
    <a:srgbClr val="0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1950" y="8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0FD670E-C687-4C40-AEAC-1388E21B162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D7F8031-4DBF-4C19-91BC-5E33E705B17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EE1010-08E2-4730-938E-A59270B2ADE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D7F8031-4DBF-4C19-91BC-5E33E705B17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EE1010-08E2-4730-938E-A59270B2ADE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D7F8031-4DBF-4C19-91BC-5E33E705B17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EE1010-08E2-4730-938E-A59270B2ADE2}"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D7F8031-4DBF-4C19-91BC-5E33E705B17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EE1010-08E2-4730-938E-A59270B2ADE2}"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D7F8031-4DBF-4C19-91BC-5E33E705B17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EE1010-08E2-4730-938E-A59270B2ADE2}"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FD7F8031-4DBF-4C19-91BC-5E33E705B17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EE1010-08E2-4730-938E-A59270B2ADE2}"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D7F8031-4DBF-4C19-91BC-5E33E705B17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EE1010-08E2-4730-938E-A59270B2ADE2}"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D7F8031-4DBF-4C19-91BC-5E33E705B17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7EE1010-08E2-4730-938E-A59270B2ADE2}"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D7F8031-4DBF-4C19-91BC-5E33E705B17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7EE1010-08E2-4730-938E-A59270B2ADE2}"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7F8031-4DBF-4C19-91BC-5E33E705B17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7EE1010-08E2-4730-938E-A59270B2ADE2}"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D7F8031-4DBF-4C19-91BC-5E33E705B17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EE1010-08E2-4730-938E-A59270B2ADE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D7F8031-4DBF-4C19-91BC-5E33E705B17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EE1010-08E2-4730-938E-A59270B2ADE2}"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D7F8031-4DBF-4C19-91BC-5E33E705B17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EE1010-08E2-4730-938E-A59270B2ADE2}"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D7F8031-4DBF-4C19-91BC-5E33E705B17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EE1010-08E2-4730-938E-A59270B2ADE2}"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D7F8031-4DBF-4C19-91BC-5E33E705B17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EE1010-08E2-4730-938E-A59270B2ADE2}"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2"/>
            </p:custDataLst>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458836F-848F-46B4-8978-75C130F82C7A}" type="datetimeFigureOut">
              <a:rPr kumimoji="0" lang="zh-CN" altLang="en-US" sz="1200" b="0" i="0" u="none" strike="noStrike" kern="1200" cap="none" spc="0" normalizeH="0" baseline="0" noProof="0" smtClean="0">
                <a:ln>
                  <a:noFill/>
                </a:ln>
                <a:solidFill>
                  <a:srgbClr val="000000">
                    <a:tint val="75000"/>
                  </a:srgbClr>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srgbClr val="000000">
                  <a:tint val="75000"/>
                </a:srgbClr>
              </a:solidFill>
              <a:effectLst/>
              <a:uLnTx/>
              <a:uFillTx/>
              <a:latin typeface="等线" panose="02010600030101010101" pitchFamily="2" charset="-122"/>
              <a:ea typeface="等线" panose="02010600030101010101" pitchFamily="2" charset="-122"/>
              <a:cs typeface="+mn-cs"/>
            </a:endParaRPr>
          </a:p>
        </p:txBody>
      </p:sp>
      <p:sp>
        <p:nvSpPr>
          <p:cNvPr id="3" name="Footer Placeholder 2"/>
          <p:cNvSpPr>
            <a:spLocks noGrp="1"/>
          </p:cNvSpPr>
          <p:nvPr>
            <p:ph type="ftr" sz="quarter" idx="11"/>
            <p:custDataLst>
              <p:tags r:id="rId3"/>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等线" panose="02010600030101010101" pitchFamily="2" charset="-122"/>
              <a:ea typeface="等线" panose="02010600030101010101" pitchFamily="2" charset="-122"/>
              <a:cs typeface="+mn-cs"/>
            </a:endParaRPr>
          </a:p>
        </p:txBody>
      </p:sp>
      <p:sp>
        <p:nvSpPr>
          <p:cNvPr id="4" name="Slide Number Placeholder 3"/>
          <p:cNvSpPr>
            <a:spLocks noGrp="1"/>
          </p:cNvSpPr>
          <p:nvPr>
            <p:ph type="sldNum" sz="quarter" idx="12"/>
            <p:custDataLst>
              <p:tags r:id="rId4"/>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D26B9CC-71A1-4202-AE18-0A86732523AA}" type="slidenum">
              <a:rPr kumimoji="0" lang="zh-CN" altLang="en-US" sz="1200" b="0" i="0" u="none" strike="noStrike" kern="1200" cap="none" spc="0" normalizeH="0" baseline="0" noProof="0" smtClean="0">
                <a:ln>
                  <a:noFill/>
                </a:ln>
                <a:solidFill>
                  <a:srgbClr val="000000">
                    <a:tint val="75000"/>
                  </a:srgbClr>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srgbClr val="000000">
                  <a:tint val="75000"/>
                </a:srgbClr>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Blank01">
    <p:bg>
      <p:bgPr>
        <a:solidFill>
          <a:schemeClr val="bg1"/>
        </a:solidFill>
        <a:effectLst/>
      </p:bgPr>
    </p:bg>
    <p:spTree>
      <p:nvGrpSpPr>
        <p:cNvPr id="1" name=""/>
        <p:cNvGrpSpPr/>
        <p:nvPr/>
      </p:nvGrpSpPr>
      <p:grpSpPr>
        <a:xfrm>
          <a:off x="0" y="0"/>
          <a:ext cx="0" cy="0"/>
          <a:chOff x="0" y="0"/>
          <a:chExt cx="0" cy="0"/>
        </a:xfrm>
      </p:grpSpPr>
    </p:spTree>
  </p:cSld>
  <p:clrMapOvr>
    <a:masterClrMapping/>
  </p:clrMapOvr>
  <p:transition spd="slow" advTm="2000">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FD7F8031-4DBF-4C19-91BC-5E33E705B17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EE1010-08E2-4730-938E-A59270B2ADE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D7F8031-4DBF-4C19-91BC-5E33E705B17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EE1010-08E2-4730-938E-A59270B2ADE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D7F8031-4DBF-4C19-91BC-5E33E705B17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7EE1010-08E2-4730-938E-A59270B2ADE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D7F8031-4DBF-4C19-91BC-5E33E705B17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7EE1010-08E2-4730-938E-A59270B2ADE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7F8031-4DBF-4C19-91BC-5E33E705B17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7EE1010-08E2-4730-938E-A59270B2ADE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D7F8031-4DBF-4C19-91BC-5E33E705B17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EE1010-08E2-4730-938E-A59270B2ADE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D7F8031-4DBF-4C19-91BC-5E33E705B17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EE1010-08E2-4730-938E-A59270B2ADE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theme" Target="../theme/theme3.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7F8031-4DBF-4C19-91BC-5E33E705B17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EE1010-08E2-4730-938E-A59270B2ADE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7F8031-4DBF-4C19-91BC-5E33E705B17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EE1010-08E2-4730-938E-A59270B2ADE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3"/>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custDataLst>
              <p:tags r:id="rId4"/>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custDataLst>
              <p:tags r:id="rId5"/>
            </p:custDataLst>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DBD77DB9-73FF-46DE-8301-6DD50838180B}" type="datetimeFigureOut">
              <a:rPr kumimoji="0" lang="zh-CN" altLang="en-US" sz="1200" b="0" i="0" u="none" strike="noStrike" kern="1200" cap="none" spc="0" normalizeH="0" baseline="0" noProof="0" smtClean="0">
                <a:ln>
                  <a:noFill/>
                </a:ln>
                <a:solidFill>
                  <a:srgbClr val="000000">
                    <a:tint val="75000"/>
                  </a:srgbClr>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srgbClr val="000000">
                  <a:tint val="75000"/>
                </a:srgbClr>
              </a:solidFill>
              <a:effectLst/>
              <a:uLnTx/>
              <a:uFillTx/>
              <a:latin typeface="等线" panose="02010600030101010101" pitchFamily="2" charset="-122"/>
              <a:ea typeface="等线" panose="02010600030101010101" pitchFamily="2" charset="-122"/>
              <a:cs typeface="+mn-cs"/>
            </a:endParaRPr>
          </a:p>
        </p:txBody>
      </p:sp>
      <p:sp>
        <p:nvSpPr>
          <p:cNvPr id="5" name="Footer Placeholder 4"/>
          <p:cNvSpPr>
            <a:spLocks noGrp="1"/>
          </p:cNvSpPr>
          <p:nvPr>
            <p:ph type="ftr" sz="quarter" idx="3"/>
            <p:custDataLst>
              <p:tags r:id="rId6"/>
            </p:custDataLst>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等线" panose="02010600030101010101" pitchFamily="2" charset="-122"/>
              <a:ea typeface="等线" panose="02010600030101010101" pitchFamily="2" charset="-122"/>
              <a:cs typeface="+mn-cs"/>
            </a:endParaRPr>
          </a:p>
        </p:txBody>
      </p:sp>
      <p:sp>
        <p:nvSpPr>
          <p:cNvPr id="6" name="Slide Number Placeholder 5"/>
          <p:cNvSpPr>
            <a:spLocks noGrp="1"/>
          </p:cNvSpPr>
          <p:nvPr>
            <p:ph type="sldNum" sz="quarter" idx="4"/>
            <p:custDataLst>
              <p:tags r:id="rId7"/>
            </p:custDataLst>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6F4F7A2-A080-47DA-957F-CF7DA90D67A9}" type="slidenum">
              <a:rPr kumimoji="0" lang="zh-CN" altLang="en-US" sz="1200" b="0" i="0" u="none" strike="noStrike" kern="1200" cap="none" spc="0" normalizeH="0" baseline="0" noProof="0" smtClean="0">
                <a:ln>
                  <a:noFill/>
                </a:ln>
                <a:solidFill>
                  <a:srgbClr val="000000">
                    <a:tint val="75000"/>
                  </a:srgbClr>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srgbClr val="000000">
                  <a:tint val="75000"/>
                </a:srgbClr>
              </a:solidFill>
              <a:effectLst/>
              <a:uLnTx/>
              <a:uFillTx/>
              <a:latin typeface="等线" panose="02010600030101010101" pitchFamily="2" charset="-122"/>
              <a:ea typeface="等线" panose="02010600030101010101" pitchFamily="2" charset="-122"/>
              <a:cs typeface="+mn-cs"/>
            </a:endParaRPr>
          </a:p>
        </p:txBody>
      </p:sp>
      <p:sp>
        <p:nvSpPr>
          <p:cNvPr id="7" name="KSO_TEMPLATE" hidden="1"/>
          <p:cNvSpPr/>
          <p:nvPr>
            <p:custDataLst>
              <p:tags r:id="rId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0.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tags" Target="../tags/tag16.xml"/><Relationship Id="rId7" Type="http://schemas.openxmlformats.org/officeDocument/2006/relationships/image" Target="../media/image1.png"/><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image" Target="../media/image3.jpeg"/><Relationship Id="rId10" Type="http://schemas.openxmlformats.org/officeDocument/2006/relationships/notesSlide" Target="../notesSlides/notesSlide1.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extLst>
              <a:ext uri="{28A0092B-C50C-407E-A947-70E740481C1C}">
                <a14:useLocalDpi xmlns:a14="http://schemas.microsoft.com/office/drawing/2010/main" val="0"/>
              </a:ext>
            </a:extLst>
          </a:blip>
          <a:srcRect l="31720" r="30953" b="26077"/>
          <a:stretch>
            <a:fillRect/>
          </a:stretch>
        </p:blipFill>
        <p:spPr>
          <a:xfrm>
            <a:off x="4935948" y="-209550"/>
            <a:ext cx="2025824" cy="3822700"/>
          </a:xfrm>
          <a:custGeom>
            <a:avLst/>
            <a:gdLst>
              <a:gd name="connsiteX0" fmla="*/ 661454 w 2225040"/>
              <a:gd name="connsiteY0" fmla="*/ 1846127 h 4198620"/>
              <a:gd name="connsiteX1" fmla="*/ 659930 w 2225040"/>
              <a:gd name="connsiteY1" fmla="*/ 1848400 h 4198620"/>
              <a:gd name="connsiteX2" fmla="*/ 661097 w 2225040"/>
              <a:gd name="connsiteY2" fmla="*/ 1846605 h 4198620"/>
              <a:gd name="connsiteX3" fmla="*/ 873694 w 2225040"/>
              <a:gd name="connsiteY3" fmla="*/ 0 h 4198620"/>
              <a:gd name="connsiteX4" fmla="*/ 1295400 w 2225040"/>
              <a:gd name="connsiteY4" fmla="*/ 0 h 4198620"/>
              <a:gd name="connsiteX5" fmla="*/ 1310640 w 2225040"/>
              <a:gd name="connsiteY5" fmla="*/ 45720 h 4198620"/>
              <a:gd name="connsiteX6" fmla="*/ 1318260 w 2225040"/>
              <a:gd name="connsiteY6" fmla="*/ 274320 h 4198620"/>
              <a:gd name="connsiteX7" fmla="*/ 1303020 w 2225040"/>
              <a:gd name="connsiteY7" fmla="*/ 396240 h 4198620"/>
              <a:gd name="connsiteX8" fmla="*/ 1280160 w 2225040"/>
              <a:gd name="connsiteY8" fmla="*/ 830580 h 4198620"/>
              <a:gd name="connsiteX9" fmla="*/ 1264920 w 2225040"/>
              <a:gd name="connsiteY9" fmla="*/ 1219200 h 4198620"/>
              <a:gd name="connsiteX10" fmla="*/ 1272540 w 2225040"/>
              <a:gd name="connsiteY10" fmla="*/ 1264920 h 4198620"/>
              <a:gd name="connsiteX11" fmla="*/ 1280160 w 2225040"/>
              <a:gd name="connsiteY11" fmla="*/ 1318260 h 4198620"/>
              <a:gd name="connsiteX12" fmla="*/ 1303020 w 2225040"/>
              <a:gd name="connsiteY12" fmla="*/ 1363980 h 4198620"/>
              <a:gd name="connsiteX13" fmla="*/ 1310640 w 2225040"/>
              <a:gd name="connsiteY13" fmla="*/ 1386840 h 4198620"/>
              <a:gd name="connsiteX14" fmla="*/ 1325880 w 2225040"/>
              <a:gd name="connsiteY14" fmla="*/ 1432560 h 4198620"/>
              <a:gd name="connsiteX15" fmla="*/ 1341120 w 2225040"/>
              <a:gd name="connsiteY15" fmla="*/ 1562100 h 4198620"/>
              <a:gd name="connsiteX16" fmla="*/ 1348740 w 2225040"/>
              <a:gd name="connsiteY16" fmla="*/ 1584960 h 4198620"/>
              <a:gd name="connsiteX17" fmla="*/ 1356360 w 2225040"/>
              <a:gd name="connsiteY17" fmla="*/ 1615440 h 4198620"/>
              <a:gd name="connsiteX18" fmla="*/ 1386840 w 2225040"/>
              <a:gd name="connsiteY18" fmla="*/ 1684020 h 4198620"/>
              <a:gd name="connsiteX19" fmla="*/ 1409700 w 2225040"/>
              <a:gd name="connsiteY19" fmla="*/ 1714500 h 4198620"/>
              <a:gd name="connsiteX20" fmla="*/ 1432560 w 2225040"/>
              <a:gd name="connsiteY20" fmla="*/ 1737360 h 4198620"/>
              <a:gd name="connsiteX21" fmla="*/ 1440180 w 2225040"/>
              <a:gd name="connsiteY21" fmla="*/ 1760220 h 4198620"/>
              <a:gd name="connsiteX22" fmla="*/ 1463040 w 2225040"/>
              <a:gd name="connsiteY22" fmla="*/ 1783080 h 4198620"/>
              <a:gd name="connsiteX23" fmla="*/ 1501140 w 2225040"/>
              <a:gd name="connsiteY23" fmla="*/ 1851660 h 4198620"/>
              <a:gd name="connsiteX24" fmla="*/ 1569720 w 2225040"/>
              <a:gd name="connsiteY24" fmla="*/ 1912620 h 4198620"/>
              <a:gd name="connsiteX25" fmla="*/ 1615440 w 2225040"/>
              <a:gd name="connsiteY25" fmla="*/ 1943100 h 4198620"/>
              <a:gd name="connsiteX26" fmla="*/ 1676400 w 2225040"/>
              <a:gd name="connsiteY26" fmla="*/ 1965960 h 4198620"/>
              <a:gd name="connsiteX27" fmla="*/ 1706880 w 2225040"/>
              <a:gd name="connsiteY27" fmla="*/ 1973580 h 4198620"/>
              <a:gd name="connsiteX28" fmla="*/ 1737360 w 2225040"/>
              <a:gd name="connsiteY28" fmla="*/ 1988820 h 4198620"/>
              <a:gd name="connsiteX29" fmla="*/ 1783080 w 2225040"/>
              <a:gd name="connsiteY29" fmla="*/ 2011680 h 4198620"/>
              <a:gd name="connsiteX30" fmla="*/ 1821180 w 2225040"/>
              <a:gd name="connsiteY30" fmla="*/ 2034540 h 4198620"/>
              <a:gd name="connsiteX31" fmla="*/ 1836420 w 2225040"/>
              <a:gd name="connsiteY31" fmla="*/ 2057400 h 4198620"/>
              <a:gd name="connsiteX32" fmla="*/ 1859280 w 2225040"/>
              <a:gd name="connsiteY32" fmla="*/ 2072640 h 4198620"/>
              <a:gd name="connsiteX33" fmla="*/ 1882140 w 2225040"/>
              <a:gd name="connsiteY33" fmla="*/ 2118360 h 4198620"/>
              <a:gd name="connsiteX34" fmla="*/ 1905000 w 2225040"/>
              <a:gd name="connsiteY34" fmla="*/ 2141220 h 4198620"/>
              <a:gd name="connsiteX35" fmla="*/ 1920240 w 2225040"/>
              <a:gd name="connsiteY35" fmla="*/ 2164080 h 4198620"/>
              <a:gd name="connsiteX36" fmla="*/ 1950720 w 2225040"/>
              <a:gd name="connsiteY36" fmla="*/ 2209800 h 4198620"/>
              <a:gd name="connsiteX37" fmla="*/ 1958340 w 2225040"/>
              <a:gd name="connsiteY37" fmla="*/ 2232660 h 4198620"/>
              <a:gd name="connsiteX38" fmla="*/ 1973580 w 2225040"/>
              <a:gd name="connsiteY38" fmla="*/ 2255520 h 4198620"/>
              <a:gd name="connsiteX39" fmla="*/ 2004060 w 2225040"/>
              <a:gd name="connsiteY39" fmla="*/ 2301240 h 4198620"/>
              <a:gd name="connsiteX40" fmla="*/ 2026920 w 2225040"/>
              <a:gd name="connsiteY40" fmla="*/ 2354580 h 4198620"/>
              <a:gd name="connsiteX41" fmla="*/ 2049780 w 2225040"/>
              <a:gd name="connsiteY41" fmla="*/ 2377440 h 4198620"/>
              <a:gd name="connsiteX42" fmla="*/ 2080260 w 2225040"/>
              <a:gd name="connsiteY42" fmla="*/ 2430780 h 4198620"/>
              <a:gd name="connsiteX43" fmla="*/ 2103120 w 2225040"/>
              <a:gd name="connsiteY43" fmla="*/ 2453640 h 4198620"/>
              <a:gd name="connsiteX44" fmla="*/ 2118360 w 2225040"/>
              <a:gd name="connsiteY44" fmla="*/ 2476500 h 4198620"/>
              <a:gd name="connsiteX45" fmla="*/ 2148840 w 2225040"/>
              <a:gd name="connsiteY45" fmla="*/ 2522220 h 4198620"/>
              <a:gd name="connsiteX46" fmla="*/ 2156460 w 2225040"/>
              <a:gd name="connsiteY46" fmla="*/ 2545080 h 4198620"/>
              <a:gd name="connsiteX47" fmla="*/ 2171700 w 2225040"/>
              <a:gd name="connsiteY47" fmla="*/ 2567940 h 4198620"/>
              <a:gd name="connsiteX48" fmla="*/ 2179320 w 2225040"/>
              <a:gd name="connsiteY48" fmla="*/ 2590800 h 4198620"/>
              <a:gd name="connsiteX49" fmla="*/ 2194560 w 2225040"/>
              <a:gd name="connsiteY49" fmla="*/ 2659380 h 4198620"/>
              <a:gd name="connsiteX50" fmla="*/ 2217420 w 2225040"/>
              <a:gd name="connsiteY50" fmla="*/ 2750820 h 4198620"/>
              <a:gd name="connsiteX51" fmla="*/ 2225040 w 2225040"/>
              <a:gd name="connsiteY51" fmla="*/ 3002280 h 4198620"/>
              <a:gd name="connsiteX52" fmla="*/ 2217420 w 2225040"/>
              <a:gd name="connsiteY52" fmla="*/ 3131820 h 4198620"/>
              <a:gd name="connsiteX53" fmla="*/ 2209800 w 2225040"/>
              <a:gd name="connsiteY53" fmla="*/ 3177540 h 4198620"/>
              <a:gd name="connsiteX54" fmla="*/ 2194560 w 2225040"/>
              <a:gd name="connsiteY54" fmla="*/ 3230880 h 4198620"/>
              <a:gd name="connsiteX55" fmla="*/ 2186940 w 2225040"/>
              <a:gd name="connsiteY55" fmla="*/ 3291840 h 4198620"/>
              <a:gd name="connsiteX56" fmla="*/ 2179320 w 2225040"/>
              <a:gd name="connsiteY56" fmla="*/ 3322320 h 4198620"/>
              <a:gd name="connsiteX57" fmla="*/ 2171700 w 2225040"/>
              <a:gd name="connsiteY57" fmla="*/ 3383280 h 4198620"/>
              <a:gd name="connsiteX58" fmla="*/ 2156460 w 2225040"/>
              <a:gd name="connsiteY58" fmla="*/ 3429000 h 4198620"/>
              <a:gd name="connsiteX59" fmla="*/ 2141220 w 2225040"/>
              <a:gd name="connsiteY59" fmla="*/ 3451860 h 4198620"/>
              <a:gd name="connsiteX60" fmla="*/ 2133600 w 2225040"/>
              <a:gd name="connsiteY60" fmla="*/ 3482340 h 4198620"/>
              <a:gd name="connsiteX61" fmla="*/ 2103120 w 2225040"/>
              <a:gd name="connsiteY61" fmla="*/ 3543300 h 4198620"/>
              <a:gd name="connsiteX62" fmla="*/ 2087880 w 2225040"/>
              <a:gd name="connsiteY62" fmla="*/ 3589020 h 4198620"/>
              <a:gd name="connsiteX63" fmla="*/ 2072640 w 2225040"/>
              <a:gd name="connsiteY63" fmla="*/ 3611880 h 4198620"/>
              <a:gd name="connsiteX64" fmla="*/ 2042160 w 2225040"/>
              <a:gd name="connsiteY64" fmla="*/ 3695700 h 4198620"/>
              <a:gd name="connsiteX65" fmla="*/ 2019300 w 2225040"/>
              <a:gd name="connsiteY65" fmla="*/ 3726180 h 4198620"/>
              <a:gd name="connsiteX66" fmla="*/ 2011680 w 2225040"/>
              <a:gd name="connsiteY66" fmla="*/ 3749040 h 4198620"/>
              <a:gd name="connsiteX67" fmla="*/ 1996440 w 2225040"/>
              <a:gd name="connsiteY67" fmla="*/ 3771900 h 4198620"/>
              <a:gd name="connsiteX68" fmla="*/ 1988820 w 2225040"/>
              <a:gd name="connsiteY68" fmla="*/ 3794760 h 4198620"/>
              <a:gd name="connsiteX69" fmla="*/ 1958340 w 2225040"/>
              <a:gd name="connsiteY69" fmla="*/ 3848100 h 4198620"/>
              <a:gd name="connsiteX70" fmla="*/ 1950720 w 2225040"/>
              <a:gd name="connsiteY70" fmla="*/ 3870960 h 4198620"/>
              <a:gd name="connsiteX71" fmla="*/ 1920240 w 2225040"/>
              <a:gd name="connsiteY71" fmla="*/ 3893820 h 4198620"/>
              <a:gd name="connsiteX72" fmla="*/ 1905000 w 2225040"/>
              <a:gd name="connsiteY72" fmla="*/ 3916680 h 4198620"/>
              <a:gd name="connsiteX73" fmla="*/ 1859280 w 2225040"/>
              <a:gd name="connsiteY73" fmla="*/ 3947160 h 4198620"/>
              <a:gd name="connsiteX74" fmla="*/ 1836420 w 2225040"/>
              <a:gd name="connsiteY74" fmla="*/ 3954780 h 4198620"/>
              <a:gd name="connsiteX75" fmla="*/ 1790700 w 2225040"/>
              <a:gd name="connsiteY75" fmla="*/ 3970020 h 4198620"/>
              <a:gd name="connsiteX76" fmla="*/ 1737360 w 2225040"/>
              <a:gd name="connsiteY76" fmla="*/ 3985260 h 4198620"/>
              <a:gd name="connsiteX77" fmla="*/ 1706880 w 2225040"/>
              <a:gd name="connsiteY77" fmla="*/ 4008120 h 4198620"/>
              <a:gd name="connsiteX78" fmla="*/ 1668780 w 2225040"/>
              <a:gd name="connsiteY78" fmla="*/ 4038600 h 4198620"/>
              <a:gd name="connsiteX79" fmla="*/ 1645920 w 2225040"/>
              <a:gd name="connsiteY79" fmla="*/ 4053840 h 4198620"/>
              <a:gd name="connsiteX80" fmla="*/ 1630680 w 2225040"/>
              <a:gd name="connsiteY80" fmla="*/ 4076700 h 4198620"/>
              <a:gd name="connsiteX81" fmla="*/ 1607820 w 2225040"/>
              <a:gd name="connsiteY81" fmla="*/ 4107180 h 4198620"/>
              <a:gd name="connsiteX82" fmla="*/ 1592580 w 2225040"/>
              <a:gd name="connsiteY82" fmla="*/ 4130040 h 4198620"/>
              <a:gd name="connsiteX83" fmla="*/ 1524000 w 2225040"/>
              <a:gd name="connsiteY83" fmla="*/ 4183380 h 4198620"/>
              <a:gd name="connsiteX84" fmla="*/ 1493520 w 2225040"/>
              <a:gd name="connsiteY84" fmla="*/ 4191000 h 4198620"/>
              <a:gd name="connsiteX85" fmla="*/ 1097280 w 2225040"/>
              <a:gd name="connsiteY85" fmla="*/ 4198620 h 4198620"/>
              <a:gd name="connsiteX86" fmla="*/ 1051560 w 2225040"/>
              <a:gd name="connsiteY86" fmla="*/ 4175760 h 4198620"/>
              <a:gd name="connsiteX87" fmla="*/ 1005840 w 2225040"/>
              <a:gd name="connsiteY87" fmla="*/ 4152900 h 4198620"/>
              <a:gd name="connsiteX88" fmla="*/ 967740 w 2225040"/>
              <a:gd name="connsiteY88" fmla="*/ 4145280 h 4198620"/>
              <a:gd name="connsiteX89" fmla="*/ 944880 w 2225040"/>
              <a:gd name="connsiteY89" fmla="*/ 4137660 h 4198620"/>
              <a:gd name="connsiteX90" fmla="*/ 868680 w 2225040"/>
              <a:gd name="connsiteY90" fmla="*/ 4122420 h 4198620"/>
              <a:gd name="connsiteX91" fmla="*/ 815340 w 2225040"/>
              <a:gd name="connsiteY91" fmla="*/ 4114800 h 4198620"/>
              <a:gd name="connsiteX92" fmla="*/ 762000 w 2225040"/>
              <a:gd name="connsiteY92" fmla="*/ 4099560 h 4198620"/>
              <a:gd name="connsiteX93" fmla="*/ 731520 w 2225040"/>
              <a:gd name="connsiteY93" fmla="*/ 4091940 h 4198620"/>
              <a:gd name="connsiteX94" fmla="*/ 708660 w 2225040"/>
              <a:gd name="connsiteY94" fmla="*/ 4076700 h 4198620"/>
              <a:gd name="connsiteX95" fmla="*/ 647700 w 2225040"/>
              <a:gd name="connsiteY95" fmla="*/ 4061460 h 4198620"/>
              <a:gd name="connsiteX96" fmla="*/ 624840 w 2225040"/>
              <a:gd name="connsiteY96" fmla="*/ 4046220 h 4198620"/>
              <a:gd name="connsiteX97" fmla="*/ 571500 w 2225040"/>
              <a:gd name="connsiteY97" fmla="*/ 4030980 h 4198620"/>
              <a:gd name="connsiteX98" fmla="*/ 510540 w 2225040"/>
              <a:gd name="connsiteY98" fmla="*/ 4000500 h 4198620"/>
              <a:gd name="connsiteX99" fmla="*/ 464820 w 2225040"/>
              <a:gd name="connsiteY99" fmla="*/ 3977640 h 4198620"/>
              <a:gd name="connsiteX100" fmla="*/ 449580 w 2225040"/>
              <a:gd name="connsiteY100" fmla="*/ 3954780 h 4198620"/>
              <a:gd name="connsiteX101" fmla="*/ 411480 w 2225040"/>
              <a:gd name="connsiteY101" fmla="*/ 3916680 h 4198620"/>
              <a:gd name="connsiteX102" fmla="*/ 373380 w 2225040"/>
              <a:gd name="connsiteY102" fmla="*/ 3870960 h 4198620"/>
              <a:gd name="connsiteX103" fmla="*/ 327660 w 2225040"/>
              <a:gd name="connsiteY103" fmla="*/ 3832860 h 4198620"/>
              <a:gd name="connsiteX104" fmla="*/ 312420 w 2225040"/>
              <a:gd name="connsiteY104" fmla="*/ 3810000 h 4198620"/>
              <a:gd name="connsiteX105" fmla="*/ 266700 w 2225040"/>
              <a:gd name="connsiteY105" fmla="*/ 3771900 h 4198620"/>
              <a:gd name="connsiteX106" fmla="*/ 251460 w 2225040"/>
              <a:gd name="connsiteY106" fmla="*/ 3749040 h 4198620"/>
              <a:gd name="connsiteX107" fmla="*/ 205740 w 2225040"/>
              <a:gd name="connsiteY107" fmla="*/ 3718560 h 4198620"/>
              <a:gd name="connsiteX108" fmla="*/ 182880 w 2225040"/>
              <a:gd name="connsiteY108" fmla="*/ 3703320 h 4198620"/>
              <a:gd name="connsiteX109" fmla="*/ 167640 w 2225040"/>
              <a:gd name="connsiteY109" fmla="*/ 3680460 h 4198620"/>
              <a:gd name="connsiteX110" fmla="*/ 129540 w 2225040"/>
              <a:gd name="connsiteY110" fmla="*/ 3611880 h 4198620"/>
              <a:gd name="connsiteX111" fmla="*/ 106680 w 2225040"/>
              <a:gd name="connsiteY111" fmla="*/ 3581400 h 4198620"/>
              <a:gd name="connsiteX112" fmla="*/ 99060 w 2225040"/>
              <a:gd name="connsiteY112" fmla="*/ 3558540 h 4198620"/>
              <a:gd name="connsiteX113" fmla="*/ 83820 w 2225040"/>
              <a:gd name="connsiteY113" fmla="*/ 3528060 h 4198620"/>
              <a:gd name="connsiteX114" fmla="*/ 68580 w 2225040"/>
              <a:gd name="connsiteY114" fmla="*/ 3482340 h 4198620"/>
              <a:gd name="connsiteX115" fmla="*/ 53340 w 2225040"/>
              <a:gd name="connsiteY115" fmla="*/ 3459480 h 4198620"/>
              <a:gd name="connsiteX116" fmla="*/ 45720 w 2225040"/>
              <a:gd name="connsiteY116" fmla="*/ 3436620 h 4198620"/>
              <a:gd name="connsiteX117" fmla="*/ 15240 w 2225040"/>
              <a:gd name="connsiteY117" fmla="*/ 3368040 h 4198620"/>
              <a:gd name="connsiteX118" fmla="*/ 7620 w 2225040"/>
              <a:gd name="connsiteY118" fmla="*/ 3070860 h 4198620"/>
              <a:gd name="connsiteX119" fmla="*/ 0 w 2225040"/>
              <a:gd name="connsiteY119" fmla="*/ 2689860 h 4198620"/>
              <a:gd name="connsiteX120" fmla="*/ 7620 w 2225040"/>
              <a:gd name="connsiteY120" fmla="*/ 2659380 h 4198620"/>
              <a:gd name="connsiteX121" fmla="*/ 22860 w 2225040"/>
              <a:gd name="connsiteY121" fmla="*/ 2598420 h 4198620"/>
              <a:gd name="connsiteX122" fmla="*/ 38100 w 2225040"/>
              <a:gd name="connsiteY122" fmla="*/ 2567940 h 4198620"/>
              <a:gd name="connsiteX123" fmla="*/ 45720 w 2225040"/>
              <a:gd name="connsiteY123" fmla="*/ 2545080 h 4198620"/>
              <a:gd name="connsiteX124" fmla="*/ 68580 w 2225040"/>
              <a:gd name="connsiteY124" fmla="*/ 2499360 h 4198620"/>
              <a:gd name="connsiteX125" fmla="*/ 121920 w 2225040"/>
              <a:gd name="connsiteY125" fmla="*/ 2438400 h 4198620"/>
              <a:gd name="connsiteX126" fmla="*/ 144780 w 2225040"/>
              <a:gd name="connsiteY126" fmla="*/ 2407920 h 4198620"/>
              <a:gd name="connsiteX127" fmla="*/ 182880 w 2225040"/>
              <a:gd name="connsiteY127" fmla="*/ 2362200 h 4198620"/>
              <a:gd name="connsiteX128" fmla="*/ 236220 w 2225040"/>
              <a:gd name="connsiteY128" fmla="*/ 2324100 h 4198620"/>
              <a:gd name="connsiteX129" fmla="*/ 289560 w 2225040"/>
              <a:gd name="connsiteY129" fmla="*/ 2270760 h 4198620"/>
              <a:gd name="connsiteX130" fmla="*/ 312420 w 2225040"/>
              <a:gd name="connsiteY130" fmla="*/ 2255520 h 4198620"/>
              <a:gd name="connsiteX131" fmla="*/ 335280 w 2225040"/>
              <a:gd name="connsiteY131" fmla="*/ 2232660 h 4198620"/>
              <a:gd name="connsiteX132" fmla="*/ 365760 w 2225040"/>
              <a:gd name="connsiteY132" fmla="*/ 2209800 h 4198620"/>
              <a:gd name="connsiteX133" fmla="*/ 403860 w 2225040"/>
              <a:gd name="connsiteY133" fmla="*/ 2164080 h 4198620"/>
              <a:gd name="connsiteX134" fmla="*/ 426720 w 2225040"/>
              <a:gd name="connsiteY134" fmla="*/ 2148840 h 4198620"/>
              <a:gd name="connsiteX135" fmla="*/ 441960 w 2225040"/>
              <a:gd name="connsiteY135" fmla="*/ 2125980 h 4198620"/>
              <a:gd name="connsiteX136" fmla="*/ 502920 w 2225040"/>
              <a:gd name="connsiteY136" fmla="*/ 2065020 h 4198620"/>
              <a:gd name="connsiteX137" fmla="*/ 518160 w 2225040"/>
              <a:gd name="connsiteY137" fmla="*/ 2042160 h 4198620"/>
              <a:gd name="connsiteX138" fmla="*/ 571500 w 2225040"/>
              <a:gd name="connsiteY138" fmla="*/ 1988820 h 4198620"/>
              <a:gd name="connsiteX139" fmla="*/ 601980 w 2225040"/>
              <a:gd name="connsiteY139" fmla="*/ 1943100 h 4198620"/>
              <a:gd name="connsiteX140" fmla="*/ 655320 w 2225040"/>
              <a:gd name="connsiteY140" fmla="*/ 1866900 h 4198620"/>
              <a:gd name="connsiteX141" fmla="*/ 667821 w 2225040"/>
              <a:gd name="connsiteY141" fmla="*/ 1837601 h 4198620"/>
              <a:gd name="connsiteX142" fmla="*/ 661454 w 2225040"/>
              <a:gd name="connsiteY142" fmla="*/ 1846127 h 4198620"/>
              <a:gd name="connsiteX143" fmla="*/ 678180 w 2225040"/>
              <a:gd name="connsiteY143" fmla="*/ 1821180 h 4198620"/>
              <a:gd name="connsiteX144" fmla="*/ 685800 w 2225040"/>
              <a:gd name="connsiteY144" fmla="*/ 1798320 h 4198620"/>
              <a:gd name="connsiteX145" fmla="*/ 701040 w 2225040"/>
              <a:gd name="connsiteY145" fmla="*/ 1752600 h 4198620"/>
              <a:gd name="connsiteX146" fmla="*/ 716280 w 2225040"/>
              <a:gd name="connsiteY146" fmla="*/ 1722120 h 4198620"/>
              <a:gd name="connsiteX147" fmla="*/ 723900 w 2225040"/>
              <a:gd name="connsiteY147" fmla="*/ 1691640 h 4198620"/>
              <a:gd name="connsiteX148" fmla="*/ 739140 w 2225040"/>
              <a:gd name="connsiteY148" fmla="*/ 1638300 h 4198620"/>
              <a:gd name="connsiteX149" fmla="*/ 762000 w 2225040"/>
              <a:gd name="connsiteY149" fmla="*/ 1531620 h 4198620"/>
              <a:gd name="connsiteX150" fmla="*/ 784860 w 2225040"/>
              <a:gd name="connsiteY150" fmla="*/ 1485900 h 4198620"/>
              <a:gd name="connsiteX151" fmla="*/ 792480 w 2225040"/>
              <a:gd name="connsiteY151" fmla="*/ 1455420 h 4198620"/>
              <a:gd name="connsiteX152" fmla="*/ 800100 w 2225040"/>
              <a:gd name="connsiteY152" fmla="*/ 1432560 h 4198620"/>
              <a:gd name="connsiteX153" fmla="*/ 807720 w 2225040"/>
              <a:gd name="connsiteY153" fmla="*/ 1394460 h 4198620"/>
              <a:gd name="connsiteX154" fmla="*/ 830580 w 2225040"/>
              <a:gd name="connsiteY154" fmla="*/ 1295400 h 4198620"/>
              <a:gd name="connsiteX155" fmla="*/ 861060 w 2225040"/>
              <a:gd name="connsiteY155" fmla="*/ 1226820 h 4198620"/>
              <a:gd name="connsiteX156" fmla="*/ 868680 w 2225040"/>
              <a:gd name="connsiteY156" fmla="*/ 1196340 h 4198620"/>
              <a:gd name="connsiteX157" fmla="*/ 876300 w 2225040"/>
              <a:gd name="connsiteY157" fmla="*/ 1173480 h 4198620"/>
              <a:gd name="connsiteX158" fmla="*/ 899160 w 2225040"/>
              <a:gd name="connsiteY158" fmla="*/ 1097280 h 4198620"/>
              <a:gd name="connsiteX159" fmla="*/ 914400 w 2225040"/>
              <a:gd name="connsiteY159" fmla="*/ 1005840 h 4198620"/>
              <a:gd name="connsiteX160" fmla="*/ 922020 w 2225040"/>
              <a:gd name="connsiteY160" fmla="*/ 982980 h 4198620"/>
              <a:gd name="connsiteX161" fmla="*/ 929640 w 2225040"/>
              <a:gd name="connsiteY161" fmla="*/ 952500 h 4198620"/>
              <a:gd name="connsiteX162" fmla="*/ 937260 w 2225040"/>
              <a:gd name="connsiteY162" fmla="*/ 929640 h 4198620"/>
              <a:gd name="connsiteX163" fmla="*/ 944880 w 2225040"/>
              <a:gd name="connsiteY163" fmla="*/ 899160 h 4198620"/>
              <a:gd name="connsiteX164" fmla="*/ 967740 w 2225040"/>
              <a:gd name="connsiteY164" fmla="*/ 815340 h 4198620"/>
              <a:gd name="connsiteX165" fmla="*/ 975360 w 2225040"/>
              <a:gd name="connsiteY165" fmla="*/ 403860 h 4198620"/>
              <a:gd name="connsiteX166" fmla="*/ 960120 w 2225040"/>
              <a:gd name="connsiteY166" fmla="*/ 236220 h 4198620"/>
              <a:gd name="connsiteX167" fmla="*/ 952500 w 2225040"/>
              <a:gd name="connsiteY167" fmla="*/ 160020 h 4198620"/>
              <a:gd name="connsiteX168" fmla="*/ 944880 w 2225040"/>
              <a:gd name="connsiteY168" fmla="*/ 121920 h 4198620"/>
              <a:gd name="connsiteX169" fmla="*/ 937260 w 2225040"/>
              <a:gd name="connsiteY169" fmla="*/ 22860 h 4198620"/>
              <a:gd name="connsiteX170" fmla="*/ 906780 w 2225040"/>
              <a:gd name="connsiteY170" fmla="*/ 45720 h 4198620"/>
              <a:gd name="connsiteX171" fmla="*/ 871971 w 2225040"/>
              <a:gd name="connsiteY171" fmla="*/ 16193 h 4198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2225040" h="4198620">
                <a:moveTo>
                  <a:pt x="661454" y="1846127"/>
                </a:moveTo>
                <a:lnTo>
                  <a:pt x="659930" y="1848400"/>
                </a:lnTo>
                <a:cubicBezTo>
                  <a:pt x="648185" y="1865753"/>
                  <a:pt x="654111" y="1856420"/>
                  <a:pt x="661097" y="1846605"/>
                </a:cubicBezTo>
                <a:close/>
                <a:moveTo>
                  <a:pt x="873694" y="0"/>
                </a:moveTo>
                <a:lnTo>
                  <a:pt x="1295400" y="0"/>
                </a:lnTo>
                <a:cubicBezTo>
                  <a:pt x="1300480" y="15240"/>
                  <a:pt x="1309306" y="29711"/>
                  <a:pt x="1310640" y="45720"/>
                </a:cubicBezTo>
                <a:cubicBezTo>
                  <a:pt x="1316972" y="121699"/>
                  <a:pt x="1315720" y="198120"/>
                  <a:pt x="1318260" y="274320"/>
                </a:cubicBezTo>
                <a:cubicBezTo>
                  <a:pt x="1308657" y="360751"/>
                  <a:pt x="1313893" y="320130"/>
                  <a:pt x="1303020" y="396240"/>
                </a:cubicBezTo>
                <a:cubicBezTo>
                  <a:pt x="1302007" y="403331"/>
                  <a:pt x="1286786" y="744444"/>
                  <a:pt x="1280160" y="830580"/>
                </a:cubicBezTo>
                <a:cubicBezTo>
                  <a:pt x="1262516" y="1059948"/>
                  <a:pt x="1264920" y="622245"/>
                  <a:pt x="1264920" y="1219200"/>
                </a:cubicBezTo>
                <a:cubicBezTo>
                  <a:pt x="1264920" y="1234650"/>
                  <a:pt x="1270191" y="1249649"/>
                  <a:pt x="1272540" y="1264920"/>
                </a:cubicBezTo>
                <a:cubicBezTo>
                  <a:pt x="1275271" y="1282672"/>
                  <a:pt x="1277620" y="1300480"/>
                  <a:pt x="1280160" y="1318260"/>
                </a:cubicBezTo>
                <a:cubicBezTo>
                  <a:pt x="1290676" y="1349808"/>
                  <a:pt x="1283325" y="1334437"/>
                  <a:pt x="1303020" y="1363980"/>
                </a:cubicBezTo>
                <a:cubicBezTo>
                  <a:pt x="1307475" y="1370663"/>
                  <a:pt x="1308100" y="1379220"/>
                  <a:pt x="1310640" y="1386840"/>
                </a:cubicBezTo>
                <a:cubicBezTo>
                  <a:pt x="1315720" y="1402080"/>
                  <a:pt x="1322268" y="1416907"/>
                  <a:pt x="1325880" y="1432560"/>
                </a:cubicBezTo>
                <a:cubicBezTo>
                  <a:pt x="1333980" y="1467662"/>
                  <a:pt x="1336161" y="1529865"/>
                  <a:pt x="1341120" y="1562100"/>
                </a:cubicBezTo>
                <a:cubicBezTo>
                  <a:pt x="1342341" y="1570039"/>
                  <a:pt x="1346533" y="1577237"/>
                  <a:pt x="1348740" y="1584960"/>
                </a:cubicBezTo>
                <a:cubicBezTo>
                  <a:pt x="1351617" y="1595030"/>
                  <a:pt x="1353820" y="1605280"/>
                  <a:pt x="1356360" y="1615440"/>
                </a:cubicBezTo>
                <a:cubicBezTo>
                  <a:pt x="1380511" y="1651666"/>
                  <a:pt x="1368704" y="1629612"/>
                  <a:pt x="1386840" y="1684020"/>
                </a:cubicBezTo>
                <a:cubicBezTo>
                  <a:pt x="1394460" y="1694180"/>
                  <a:pt x="1401435" y="1704857"/>
                  <a:pt x="1409700" y="1714500"/>
                </a:cubicBezTo>
                <a:cubicBezTo>
                  <a:pt x="1416713" y="1722682"/>
                  <a:pt x="1426582" y="1728394"/>
                  <a:pt x="1432560" y="1737360"/>
                </a:cubicBezTo>
                <a:cubicBezTo>
                  <a:pt x="1437015" y="1744043"/>
                  <a:pt x="1437640" y="1752600"/>
                  <a:pt x="1440180" y="1760220"/>
                </a:cubicBezTo>
                <a:cubicBezTo>
                  <a:pt x="1447800" y="1767840"/>
                  <a:pt x="1456574" y="1774459"/>
                  <a:pt x="1463040" y="1783080"/>
                </a:cubicBezTo>
                <a:cubicBezTo>
                  <a:pt x="1477392" y="1802216"/>
                  <a:pt x="1490284" y="1829948"/>
                  <a:pt x="1501140" y="1851660"/>
                </a:cubicBezTo>
                <a:cubicBezTo>
                  <a:pt x="1514189" y="1877758"/>
                  <a:pt x="1545561" y="1896514"/>
                  <a:pt x="1569720" y="1912620"/>
                </a:cubicBezTo>
                <a:lnTo>
                  <a:pt x="1615440" y="1943100"/>
                </a:lnTo>
                <a:cubicBezTo>
                  <a:pt x="1693677" y="1962659"/>
                  <a:pt x="1596706" y="1936075"/>
                  <a:pt x="1676400" y="1965960"/>
                </a:cubicBezTo>
                <a:cubicBezTo>
                  <a:pt x="1686206" y="1969637"/>
                  <a:pt x="1697074" y="1969903"/>
                  <a:pt x="1706880" y="1973580"/>
                </a:cubicBezTo>
                <a:cubicBezTo>
                  <a:pt x="1717516" y="1977568"/>
                  <a:pt x="1726919" y="1984345"/>
                  <a:pt x="1737360" y="1988820"/>
                </a:cubicBezTo>
                <a:cubicBezTo>
                  <a:pt x="1789700" y="2011252"/>
                  <a:pt x="1729830" y="1978399"/>
                  <a:pt x="1783080" y="2011680"/>
                </a:cubicBezTo>
                <a:cubicBezTo>
                  <a:pt x="1795639" y="2019530"/>
                  <a:pt x="1809935" y="2024901"/>
                  <a:pt x="1821180" y="2034540"/>
                </a:cubicBezTo>
                <a:cubicBezTo>
                  <a:pt x="1828133" y="2040500"/>
                  <a:pt x="1831340" y="2049780"/>
                  <a:pt x="1836420" y="2057400"/>
                </a:cubicBezTo>
                <a:cubicBezTo>
                  <a:pt x="1844040" y="2062480"/>
                  <a:pt x="1852804" y="2066164"/>
                  <a:pt x="1859280" y="2072640"/>
                </a:cubicBezTo>
                <a:cubicBezTo>
                  <a:pt x="1874052" y="2087412"/>
                  <a:pt x="1875942" y="2099767"/>
                  <a:pt x="1882140" y="2118360"/>
                </a:cubicBezTo>
                <a:lnTo>
                  <a:pt x="1905000" y="2141220"/>
                </a:lnTo>
                <a:cubicBezTo>
                  <a:pt x="1911476" y="2147696"/>
                  <a:pt x="1915160" y="2156460"/>
                  <a:pt x="1920240" y="2164080"/>
                </a:cubicBezTo>
                <a:cubicBezTo>
                  <a:pt x="1930400" y="2179320"/>
                  <a:pt x="1941825" y="2193789"/>
                  <a:pt x="1950720" y="2209800"/>
                </a:cubicBezTo>
                <a:cubicBezTo>
                  <a:pt x="1954621" y="2216821"/>
                  <a:pt x="1955800" y="2225040"/>
                  <a:pt x="1958340" y="2232660"/>
                </a:cubicBezTo>
                <a:cubicBezTo>
                  <a:pt x="1961236" y="2241348"/>
                  <a:pt x="1968500" y="2247900"/>
                  <a:pt x="1973580" y="2255520"/>
                </a:cubicBezTo>
                <a:cubicBezTo>
                  <a:pt x="1983740" y="2270760"/>
                  <a:pt x="1995165" y="2285229"/>
                  <a:pt x="2004060" y="2301240"/>
                </a:cubicBezTo>
                <a:cubicBezTo>
                  <a:pt x="2028934" y="2346013"/>
                  <a:pt x="1988767" y="2301166"/>
                  <a:pt x="2026920" y="2354580"/>
                </a:cubicBezTo>
                <a:cubicBezTo>
                  <a:pt x="2033184" y="2363349"/>
                  <a:pt x="2043516" y="2368671"/>
                  <a:pt x="2049780" y="2377440"/>
                </a:cubicBezTo>
                <a:cubicBezTo>
                  <a:pt x="2087045" y="2429611"/>
                  <a:pt x="2044264" y="2387585"/>
                  <a:pt x="2080260" y="2430780"/>
                </a:cubicBezTo>
                <a:cubicBezTo>
                  <a:pt x="2087159" y="2439059"/>
                  <a:pt x="2095500" y="2446020"/>
                  <a:pt x="2103120" y="2453640"/>
                </a:cubicBezTo>
                <a:cubicBezTo>
                  <a:pt x="2109596" y="2460116"/>
                  <a:pt x="2113280" y="2468880"/>
                  <a:pt x="2118360" y="2476500"/>
                </a:cubicBezTo>
                <a:cubicBezTo>
                  <a:pt x="2128520" y="2491740"/>
                  <a:pt x="2139945" y="2506209"/>
                  <a:pt x="2148840" y="2522220"/>
                </a:cubicBezTo>
                <a:cubicBezTo>
                  <a:pt x="2152741" y="2529241"/>
                  <a:pt x="2152868" y="2537896"/>
                  <a:pt x="2156460" y="2545080"/>
                </a:cubicBezTo>
                <a:cubicBezTo>
                  <a:pt x="2160556" y="2553271"/>
                  <a:pt x="2167604" y="2559749"/>
                  <a:pt x="2171700" y="2567940"/>
                </a:cubicBezTo>
                <a:cubicBezTo>
                  <a:pt x="2175292" y="2575124"/>
                  <a:pt x="2177113" y="2583077"/>
                  <a:pt x="2179320" y="2590800"/>
                </a:cubicBezTo>
                <a:cubicBezTo>
                  <a:pt x="2186494" y="2615909"/>
                  <a:pt x="2189322" y="2633191"/>
                  <a:pt x="2194560" y="2659380"/>
                </a:cubicBezTo>
                <a:cubicBezTo>
                  <a:pt x="2198810" y="2680628"/>
                  <a:pt x="2216541" y="2738804"/>
                  <a:pt x="2217420" y="2750820"/>
                </a:cubicBezTo>
                <a:cubicBezTo>
                  <a:pt x="2223540" y="2834455"/>
                  <a:pt x="2225040" y="2918422"/>
                  <a:pt x="2225040" y="3002280"/>
                </a:cubicBezTo>
                <a:cubicBezTo>
                  <a:pt x="2225040" y="3045535"/>
                  <a:pt x="2219960" y="3088640"/>
                  <a:pt x="2217420" y="3131820"/>
                </a:cubicBezTo>
                <a:cubicBezTo>
                  <a:pt x="2214880" y="3147060"/>
                  <a:pt x="2213152" y="3162458"/>
                  <a:pt x="2209800" y="3177540"/>
                </a:cubicBezTo>
                <a:cubicBezTo>
                  <a:pt x="2197721" y="3231895"/>
                  <a:pt x="2205624" y="3164497"/>
                  <a:pt x="2194560" y="3230880"/>
                </a:cubicBezTo>
                <a:cubicBezTo>
                  <a:pt x="2191193" y="3251080"/>
                  <a:pt x="2190307" y="3271640"/>
                  <a:pt x="2186940" y="3291840"/>
                </a:cubicBezTo>
                <a:cubicBezTo>
                  <a:pt x="2185218" y="3302170"/>
                  <a:pt x="2181042" y="3311990"/>
                  <a:pt x="2179320" y="3322320"/>
                </a:cubicBezTo>
                <a:cubicBezTo>
                  <a:pt x="2175953" y="3342520"/>
                  <a:pt x="2174240" y="3362960"/>
                  <a:pt x="2171700" y="3383280"/>
                </a:cubicBezTo>
                <a:cubicBezTo>
                  <a:pt x="2171700" y="3383280"/>
                  <a:pt x="2162984" y="3414320"/>
                  <a:pt x="2156460" y="3429000"/>
                </a:cubicBezTo>
                <a:cubicBezTo>
                  <a:pt x="2152741" y="3437369"/>
                  <a:pt x="2144828" y="3443442"/>
                  <a:pt x="2141220" y="3451860"/>
                </a:cubicBezTo>
                <a:cubicBezTo>
                  <a:pt x="2137095" y="3461486"/>
                  <a:pt x="2136912" y="3472405"/>
                  <a:pt x="2133600" y="3482340"/>
                </a:cubicBezTo>
                <a:cubicBezTo>
                  <a:pt x="2093292" y="3603264"/>
                  <a:pt x="2140454" y="3459298"/>
                  <a:pt x="2103120" y="3543300"/>
                </a:cubicBezTo>
                <a:cubicBezTo>
                  <a:pt x="2096596" y="3557980"/>
                  <a:pt x="2094404" y="3574340"/>
                  <a:pt x="2087880" y="3589020"/>
                </a:cubicBezTo>
                <a:cubicBezTo>
                  <a:pt x="2084161" y="3597389"/>
                  <a:pt x="2076359" y="3603511"/>
                  <a:pt x="2072640" y="3611880"/>
                </a:cubicBezTo>
                <a:cubicBezTo>
                  <a:pt x="2059207" y="3642104"/>
                  <a:pt x="2058144" y="3666928"/>
                  <a:pt x="2042160" y="3695700"/>
                </a:cubicBezTo>
                <a:cubicBezTo>
                  <a:pt x="2035992" y="3706802"/>
                  <a:pt x="2025601" y="3715153"/>
                  <a:pt x="2019300" y="3726180"/>
                </a:cubicBezTo>
                <a:cubicBezTo>
                  <a:pt x="2015315" y="3733154"/>
                  <a:pt x="2015272" y="3741856"/>
                  <a:pt x="2011680" y="3749040"/>
                </a:cubicBezTo>
                <a:cubicBezTo>
                  <a:pt x="2007584" y="3757231"/>
                  <a:pt x="2000536" y="3763709"/>
                  <a:pt x="1996440" y="3771900"/>
                </a:cubicBezTo>
                <a:cubicBezTo>
                  <a:pt x="1992848" y="3779084"/>
                  <a:pt x="1992412" y="3787576"/>
                  <a:pt x="1988820" y="3794760"/>
                </a:cubicBezTo>
                <a:cubicBezTo>
                  <a:pt x="1979662" y="3813076"/>
                  <a:pt x="1967498" y="3829784"/>
                  <a:pt x="1958340" y="3848100"/>
                </a:cubicBezTo>
                <a:cubicBezTo>
                  <a:pt x="1954748" y="3855284"/>
                  <a:pt x="1955862" y="3864790"/>
                  <a:pt x="1950720" y="3870960"/>
                </a:cubicBezTo>
                <a:cubicBezTo>
                  <a:pt x="1942590" y="3880716"/>
                  <a:pt x="1929220" y="3884840"/>
                  <a:pt x="1920240" y="3893820"/>
                </a:cubicBezTo>
                <a:cubicBezTo>
                  <a:pt x="1913764" y="3900296"/>
                  <a:pt x="1910080" y="3909060"/>
                  <a:pt x="1905000" y="3916680"/>
                </a:cubicBezTo>
                <a:lnTo>
                  <a:pt x="1859280" y="3947160"/>
                </a:lnTo>
                <a:cubicBezTo>
                  <a:pt x="1852597" y="3951615"/>
                  <a:pt x="1844040" y="3952240"/>
                  <a:pt x="1836420" y="3954780"/>
                </a:cubicBezTo>
                <a:cubicBezTo>
                  <a:pt x="1821180" y="3959860"/>
                  <a:pt x="1806087" y="3965404"/>
                  <a:pt x="1790700" y="3970020"/>
                </a:cubicBezTo>
                <a:cubicBezTo>
                  <a:pt x="1782886" y="3972364"/>
                  <a:pt x="1746795" y="3979869"/>
                  <a:pt x="1737360" y="3985260"/>
                </a:cubicBezTo>
                <a:cubicBezTo>
                  <a:pt x="1726333" y="3991561"/>
                  <a:pt x="1717907" y="4001819"/>
                  <a:pt x="1706880" y="4008120"/>
                </a:cubicBezTo>
                <a:cubicBezTo>
                  <a:pt x="1667243" y="4030770"/>
                  <a:pt x="1697699" y="3995222"/>
                  <a:pt x="1668780" y="4038600"/>
                </a:cubicBezTo>
                <a:cubicBezTo>
                  <a:pt x="1661160" y="4043680"/>
                  <a:pt x="1652396" y="4047364"/>
                  <a:pt x="1645920" y="4053840"/>
                </a:cubicBezTo>
                <a:cubicBezTo>
                  <a:pt x="1639444" y="4060316"/>
                  <a:pt x="1636003" y="4069248"/>
                  <a:pt x="1630680" y="4076700"/>
                </a:cubicBezTo>
                <a:cubicBezTo>
                  <a:pt x="1623298" y="4087034"/>
                  <a:pt x="1615202" y="4096846"/>
                  <a:pt x="1607820" y="4107180"/>
                </a:cubicBezTo>
                <a:cubicBezTo>
                  <a:pt x="1602497" y="4114632"/>
                  <a:pt x="1598443" y="4123005"/>
                  <a:pt x="1592580" y="4130040"/>
                </a:cubicBezTo>
                <a:cubicBezTo>
                  <a:pt x="1574661" y="4151543"/>
                  <a:pt x="1548275" y="4171242"/>
                  <a:pt x="1524000" y="4183380"/>
                </a:cubicBezTo>
                <a:cubicBezTo>
                  <a:pt x="1514633" y="4188064"/>
                  <a:pt x="1503986" y="4190626"/>
                  <a:pt x="1493520" y="4191000"/>
                </a:cubicBezTo>
                <a:lnTo>
                  <a:pt x="1097280" y="4198620"/>
                </a:lnTo>
                <a:cubicBezTo>
                  <a:pt x="1039821" y="4179467"/>
                  <a:pt x="1110646" y="4205303"/>
                  <a:pt x="1051560" y="4175760"/>
                </a:cubicBezTo>
                <a:cubicBezTo>
                  <a:pt x="988464" y="4144212"/>
                  <a:pt x="1071354" y="4196576"/>
                  <a:pt x="1005840" y="4152900"/>
                </a:cubicBezTo>
                <a:cubicBezTo>
                  <a:pt x="993140" y="4150360"/>
                  <a:pt x="980305" y="4148421"/>
                  <a:pt x="967740" y="4145280"/>
                </a:cubicBezTo>
                <a:cubicBezTo>
                  <a:pt x="959948" y="4143332"/>
                  <a:pt x="952756" y="4139235"/>
                  <a:pt x="944880" y="4137660"/>
                </a:cubicBezTo>
                <a:cubicBezTo>
                  <a:pt x="857321" y="4120148"/>
                  <a:pt x="920326" y="4139635"/>
                  <a:pt x="868680" y="4122420"/>
                </a:cubicBezTo>
                <a:cubicBezTo>
                  <a:pt x="850900" y="4119880"/>
                  <a:pt x="833011" y="4118013"/>
                  <a:pt x="815340" y="4114800"/>
                </a:cubicBezTo>
                <a:cubicBezTo>
                  <a:pt x="782586" y="4108845"/>
                  <a:pt x="790563" y="4107721"/>
                  <a:pt x="762000" y="4099560"/>
                </a:cubicBezTo>
                <a:cubicBezTo>
                  <a:pt x="751930" y="4096683"/>
                  <a:pt x="741146" y="4096065"/>
                  <a:pt x="731520" y="4091940"/>
                </a:cubicBezTo>
                <a:cubicBezTo>
                  <a:pt x="723102" y="4088332"/>
                  <a:pt x="716280" y="4081780"/>
                  <a:pt x="708660" y="4076700"/>
                </a:cubicBezTo>
                <a:cubicBezTo>
                  <a:pt x="694169" y="4073802"/>
                  <a:pt x="663321" y="4069270"/>
                  <a:pt x="647700" y="4061460"/>
                </a:cubicBezTo>
                <a:cubicBezTo>
                  <a:pt x="639509" y="4057364"/>
                  <a:pt x="633031" y="4050316"/>
                  <a:pt x="624840" y="4046220"/>
                </a:cubicBezTo>
                <a:cubicBezTo>
                  <a:pt x="613908" y="4040754"/>
                  <a:pt x="581266" y="4033421"/>
                  <a:pt x="571500" y="4030980"/>
                </a:cubicBezTo>
                <a:cubicBezTo>
                  <a:pt x="549460" y="4025470"/>
                  <a:pt x="531222" y="4009901"/>
                  <a:pt x="510540" y="4000500"/>
                </a:cubicBezTo>
                <a:cubicBezTo>
                  <a:pt x="487816" y="3990171"/>
                  <a:pt x="484302" y="3997122"/>
                  <a:pt x="464820" y="3977640"/>
                </a:cubicBezTo>
                <a:cubicBezTo>
                  <a:pt x="458344" y="3971164"/>
                  <a:pt x="454660" y="3962400"/>
                  <a:pt x="449580" y="3954780"/>
                </a:cubicBezTo>
                <a:cubicBezTo>
                  <a:pt x="407670" y="3926840"/>
                  <a:pt x="443230" y="3954780"/>
                  <a:pt x="411480" y="3916680"/>
                </a:cubicBezTo>
                <a:cubicBezTo>
                  <a:pt x="362587" y="3858008"/>
                  <a:pt x="411218" y="3927717"/>
                  <a:pt x="373380" y="3870960"/>
                </a:cubicBezTo>
                <a:cubicBezTo>
                  <a:pt x="350903" y="3855975"/>
                  <a:pt x="345995" y="3854862"/>
                  <a:pt x="327660" y="3832860"/>
                </a:cubicBezTo>
                <a:cubicBezTo>
                  <a:pt x="321797" y="3825825"/>
                  <a:pt x="318283" y="3817035"/>
                  <a:pt x="312420" y="3810000"/>
                </a:cubicBezTo>
                <a:cubicBezTo>
                  <a:pt x="250003" y="3735100"/>
                  <a:pt x="326640" y="3831840"/>
                  <a:pt x="266700" y="3771900"/>
                </a:cubicBezTo>
                <a:cubicBezTo>
                  <a:pt x="260224" y="3765424"/>
                  <a:pt x="256540" y="3756660"/>
                  <a:pt x="251460" y="3749040"/>
                </a:cubicBezTo>
                <a:cubicBezTo>
                  <a:pt x="211286" y="3735649"/>
                  <a:pt x="243793" y="3750271"/>
                  <a:pt x="205740" y="3718560"/>
                </a:cubicBezTo>
                <a:cubicBezTo>
                  <a:pt x="198705" y="3712697"/>
                  <a:pt x="190500" y="3708400"/>
                  <a:pt x="182880" y="3703320"/>
                </a:cubicBezTo>
                <a:cubicBezTo>
                  <a:pt x="175260" y="3698240"/>
                  <a:pt x="172720" y="3688080"/>
                  <a:pt x="167640" y="3680460"/>
                </a:cubicBezTo>
                <a:cubicBezTo>
                  <a:pt x="132705" y="3628057"/>
                  <a:pt x="142952" y="3652116"/>
                  <a:pt x="129540" y="3611880"/>
                </a:cubicBezTo>
                <a:cubicBezTo>
                  <a:pt x="121920" y="3601720"/>
                  <a:pt x="112981" y="3592427"/>
                  <a:pt x="106680" y="3581400"/>
                </a:cubicBezTo>
                <a:cubicBezTo>
                  <a:pt x="102695" y="3574426"/>
                  <a:pt x="102224" y="3565923"/>
                  <a:pt x="99060" y="3558540"/>
                </a:cubicBezTo>
                <a:cubicBezTo>
                  <a:pt x="94585" y="3548099"/>
                  <a:pt x="88900" y="3538220"/>
                  <a:pt x="83820" y="3528060"/>
                </a:cubicBezTo>
                <a:cubicBezTo>
                  <a:pt x="76636" y="3513692"/>
                  <a:pt x="75104" y="3497020"/>
                  <a:pt x="68580" y="3482340"/>
                </a:cubicBezTo>
                <a:cubicBezTo>
                  <a:pt x="64861" y="3473971"/>
                  <a:pt x="57436" y="3467671"/>
                  <a:pt x="53340" y="3459480"/>
                </a:cubicBezTo>
                <a:cubicBezTo>
                  <a:pt x="49748" y="3452296"/>
                  <a:pt x="49312" y="3443804"/>
                  <a:pt x="45720" y="3436620"/>
                </a:cubicBezTo>
                <a:cubicBezTo>
                  <a:pt x="30184" y="3405548"/>
                  <a:pt x="18264" y="3413407"/>
                  <a:pt x="15240" y="3368040"/>
                </a:cubicBezTo>
                <a:cubicBezTo>
                  <a:pt x="8648" y="3269167"/>
                  <a:pt x="9846" y="3169928"/>
                  <a:pt x="7620" y="3070860"/>
                </a:cubicBezTo>
                <a:cubicBezTo>
                  <a:pt x="4766" y="2943867"/>
                  <a:pt x="2540" y="2816860"/>
                  <a:pt x="0" y="2689860"/>
                </a:cubicBezTo>
                <a:lnTo>
                  <a:pt x="7620" y="2659380"/>
                </a:lnTo>
                <a:cubicBezTo>
                  <a:pt x="12700" y="2639060"/>
                  <a:pt x="16236" y="2618291"/>
                  <a:pt x="22860" y="2598420"/>
                </a:cubicBezTo>
                <a:cubicBezTo>
                  <a:pt x="26452" y="2587644"/>
                  <a:pt x="33625" y="2578381"/>
                  <a:pt x="38100" y="2567940"/>
                </a:cubicBezTo>
                <a:cubicBezTo>
                  <a:pt x="41264" y="2560557"/>
                  <a:pt x="42128" y="2552264"/>
                  <a:pt x="45720" y="2545080"/>
                </a:cubicBezTo>
                <a:cubicBezTo>
                  <a:pt x="75263" y="2485994"/>
                  <a:pt x="49427" y="2556819"/>
                  <a:pt x="68580" y="2499360"/>
                </a:cubicBezTo>
                <a:cubicBezTo>
                  <a:pt x="126220" y="2422507"/>
                  <a:pt x="52865" y="2517321"/>
                  <a:pt x="121920" y="2438400"/>
                </a:cubicBezTo>
                <a:cubicBezTo>
                  <a:pt x="130283" y="2428842"/>
                  <a:pt x="136515" y="2417563"/>
                  <a:pt x="144780" y="2407920"/>
                </a:cubicBezTo>
                <a:cubicBezTo>
                  <a:pt x="188784" y="2356582"/>
                  <a:pt x="149197" y="2412724"/>
                  <a:pt x="182880" y="2362200"/>
                </a:cubicBezTo>
                <a:cubicBezTo>
                  <a:pt x="216307" y="2339915"/>
                  <a:pt x="198414" y="2352455"/>
                  <a:pt x="236220" y="2324100"/>
                </a:cubicBezTo>
                <a:cubicBezTo>
                  <a:pt x="256336" y="2309013"/>
                  <a:pt x="270870" y="2287581"/>
                  <a:pt x="289560" y="2270760"/>
                </a:cubicBezTo>
                <a:cubicBezTo>
                  <a:pt x="296367" y="2264634"/>
                  <a:pt x="305385" y="2261383"/>
                  <a:pt x="312420" y="2255520"/>
                </a:cubicBezTo>
                <a:cubicBezTo>
                  <a:pt x="320699" y="2248621"/>
                  <a:pt x="327098" y="2239673"/>
                  <a:pt x="335280" y="2232660"/>
                </a:cubicBezTo>
                <a:cubicBezTo>
                  <a:pt x="344923" y="2224395"/>
                  <a:pt x="356780" y="2218780"/>
                  <a:pt x="365760" y="2209800"/>
                </a:cubicBezTo>
                <a:cubicBezTo>
                  <a:pt x="425700" y="2149860"/>
                  <a:pt x="328960" y="2226497"/>
                  <a:pt x="403860" y="2164080"/>
                </a:cubicBezTo>
                <a:cubicBezTo>
                  <a:pt x="410895" y="2158217"/>
                  <a:pt x="420244" y="2155316"/>
                  <a:pt x="426720" y="2148840"/>
                </a:cubicBezTo>
                <a:cubicBezTo>
                  <a:pt x="433196" y="2142364"/>
                  <a:pt x="436880" y="2133600"/>
                  <a:pt x="441960" y="2125980"/>
                </a:cubicBezTo>
                <a:cubicBezTo>
                  <a:pt x="457900" y="2102070"/>
                  <a:pt x="483590" y="2086284"/>
                  <a:pt x="502920" y="2065020"/>
                </a:cubicBezTo>
                <a:cubicBezTo>
                  <a:pt x="509080" y="2058244"/>
                  <a:pt x="513080" y="2049780"/>
                  <a:pt x="518160" y="2042160"/>
                </a:cubicBezTo>
                <a:cubicBezTo>
                  <a:pt x="532108" y="2021238"/>
                  <a:pt x="553720" y="2006600"/>
                  <a:pt x="571500" y="1988820"/>
                </a:cubicBezTo>
                <a:cubicBezTo>
                  <a:pt x="584452" y="1975868"/>
                  <a:pt x="591476" y="1958105"/>
                  <a:pt x="601980" y="1943100"/>
                </a:cubicBezTo>
                <a:cubicBezTo>
                  <a:pt x="623494" y="1912366"/>
                  <a:pt x="635586" y="1902421"/>
                  <a:pt x="655320" y="1866900"/>
                </a:cubicBezTo>
                <a:cubicBezTo>
                  <a:pt x="675038" y="1831409"/>
                  <a:pt x="673668" y="1830378"/>
                  <a:pt x="667821" y="1837601"/>
                </a:cubicBezTo>
                <a:lnTo>
                  <a:pt x="661454" y="1846127"/>
                </a:lnTo>
                <a:lnTo>
                  <a:pt x="678180" y="1821180"/>
                </a:lnTo>
                <a:cubicBezTo>
                  <a:pt x="682635" y="1814497"/>
                  <a:pt x="683260" y="1805940"/>
                  <a:pt x="685800" y="1798320"/>
                </a:cubicBezTo>
                <a:cubicBezTo>
                  <a:pt x="690880" y="1783080"/>
                  <a:pt x="695074" y="1767515"/>
                  <a:pt x="701040" y="1752600"/>
                </a:cubicBezTo>
                <a:cubicBezTo>
                  <a:pt x="705259" y="1742053"/>
                  <a:pt x="712292" y="1732756"/>
                  <a:pt x="716280" y="1722120"/>
                </a:cubicBezTo>
                <a:cubicBezTo>
                  <a:pt x="719957" y="1712314"/>
                  <a:pt x="721023" y="1701710"/>
                  <a:pt x="723900" y="1691640"/>
                </a:cubicBezTo>
                <a:cubicBezTo>
                  <a:pt x="733583" y="1657748"/>
                  <a:pt x="731200" y="1678002"/>
                  <a:pt x="739140" y="1638300"/>
                </a:cubicBezTo>
                <a:cubicBezTo>
                  <a:pt x="747593" y="1596037"/>
                  <a:pt x="746552" y="1574874"/>
                  <a:pt x="762000" y="1531620"/>
                </a:cubicBezTo>
                <a:cubicBezTo>
                  <a:pt x="767731" y="1515574"/>
                  <a:pt x="778532" y="1501720"/>
                  <a:pt x="784860" y="1485900"/>
                </a:cubicBezTo>
                <a:cubicBezTo>
                  <a:pt x="788749" y="1476176"/>
                  <a:pt x="789603" y="1465490"/>
                  <a:pt x="792480" y="1455420"/>
                </a:cubicBezTo>
                <a:cubicBezTo>
                  <a:pt x="794687" y="1447697"/>
                  <a:pt x="798152" y="1440352"/>
                  <a:pt x="800100" y="1432560"/>
                </a:cubicBezTo>
                <a:cubicBezTo>
                  <a:pt x="803241" y="1419995"/>
                  <a:pt x="803998" y="1406865"/>
                  <a:pt x="807720" y="1394460"/>
                </a:cubicBezTo>
                <a:cubicBezTo>
                  <a:pt x="834645" y="1304710"/>
                  <a:pt x="815156" y="1418793"/>
                  <a:pt x="830580" y="1295400"/>
                </a:cubicBezTo>
                <a:cubicBezTo>
                  <a:pt x="843857" y="1268845"/>
                  <a:pt x="851331" y="1256008"/>
                  <a:pt x="861060" y="1226820"/>
                </a:cubicBezTo>
                <a:cubicBezTo>
                  <a:pt x="864372" y="1216885"/>
                  <a:pt x="865803" y="1206410"/>
                  <a:pt x="868680" y="1196340"/>
                </a:cubicBezTo>
                <a:cubicBezTo>
                  <a:pt x="870887" y="1188617"/>
                  <a:pt x="874093" y="1181203"/>
                  <a:pt x="876300" y="1173480"/>
                </a:cubicBezTo>
                <a:cubicBezTo>
                  <a:pt x="899332" y="1092867"/>
                  <a:pt x="862943" y="1205930"/>
                  <a:pt x="899160" y="1097280"/>
                </a:cubicBezTo>
                <a:cubicBezTo>
                  <a:pt x="908932" y="1067965"/>
                  <a:pt x="908340" y="1036140"/>
                  <a:pt x="914400" y="1005840"/>
                </a:cubicBezTo>
                <a:cubicBezTo>
                  <a:pt x="915975" y="997964"/>
                  <a:pt x="919813" y="990703"/>
                  <a:pt x="922020" y="982980"/>
                </a:cubicBezTo>
                <a:cubicBezTo>
                  <a:pt x="924897" y="972910"/>
                  <a:pt x="926763" y="962570"/>
                  <a:pt x="929640" y="952500"/>
                </a:cubicBezTo>
                <a:cubicBezTo>
                  <a:pt x="931847" y="944777"/>
                  <a:pt x="935053" y="937363"/>
                  <a:pt x="937260" y="929640"/>
                </a:cubicBezTo>
                <a:cubicBezTo>
                  <a:pt x="940137" y="919570"/>
                  <a:pt x="942003" y="909230"/>
                  <a:pt x="944880" y="899160"/>
                </a:cubicBezTo>
                <a:cubicBezTo>
                  <a:pt x="953139" y="870253"/>
                  <a:pt x="966158" y="848044"/>
                  <a:pt x="967740" y="815340"/>
                </a:cubicBezTo>
                <a:cubicBezTo>
                  <a:pt x="974370" y="678317"/>
                  <a:pt x="972820" y="541020"/>
                  <a:pt x="975360" y="403860"/>
                </a:cubicBezTo>
                <a:cubicBezTo>
                  <a:pt x="960455" y="299527"/>
                  <a:pt x="972941" y="396488"/>
                  <a:pt x="960120" y="236220"/>
                </a:cubicBezTo>
                <a:cubicBezTo>
                  <a:pt x="958084" y="210775"/>
                  <a:pt x="955874" y="185323"/>
                  <a:pt x="952500" y="160020"/>
                </a:cubicBezTo>
                <a:cubicBezTo>
                  <a:pt x="950788" y="147182"/>
                  <a:pt x="946310" y="134792"/>
                  <a:pt x="944880" y="121920"/>
                </a:cubicBezTo>
                <a:cubicBezTo>
                  <a:pt x="941223" y="89005"/>
                  <a:pt x="943610" y="35560"/>
                  <a:pt x="937260" y="22860"/>
                </a:cubicBezTo>
                <a:cubicBezTo>
                  <a:pt x="930910" y="10160"/>
                  <a:pt x="909244" y="46336"/>
                  <a:pt x="906780" y="45720"/>
                </a:cubicBezTo>
                <a:cubicBezTo>
                  <a:pt x="877405" y="38376"/>
                  <a:pt x="871427" y="32524"/>
                  <a:pt x="871971" y="16193"/>
                </a:cubicBezTo>
                <a:close/>
              </a:path>
            </a:pathLst>
          </a:custGeom>
        </p:spPr>
      </p:pic>
      <p:pic>
        <p:nvPicPr>
          <p:cNvPr id="11" name="图片 10"/>
          <p:cNvPicPr>
            <a:picLocks noChangeAspect="1"/>
          </p:cNvPicPr>
          <p:nvPr/>
        </p:nvPicPr>
        <p:blipFill>
          <a:blip r:embed="rId1">
            <a:extLst>
              <a:ext uri="{28A0092B-C50C-407E-A947-70E740481C1C}">
                <a14:useLocalDpi xmlns:a14="http://schemas.microsoft.com/office/drawing/2010/main" val="0"/>
              </a:ext>
            </a:extLst>
          </a:blip>
          <a:srcRect l="79721" r="3448" b="44379"/>
          <a:stretch>
            <a:fillRect/>
          </a:stretch>
        </p:blipFill>
        <p:spPr>
          <a:xfrm>
            <a:off x="3494317" y="-869950"/>
            <a:ext cx="1174208" cy="3697269"/>
          </a:xfrm>
          <a:custGeom>
            <a:avLst/>
            <a:gdLst>
              <a:gd name="connsiteX0" fmla="*/ 15876 w 1003300"/>
              <a:gd name="connsiteY0" fmla="*/ 2688436 h 3159125"/>
              <a:gd name="connsiteX1" fmla="*/ 15594 w 1003300"/>
              <a:gd name="connsiteY1" fmla="*/ 2689772 h 3159125"/>
              <a:gd name="connsiteX2" fmla="*/ 13837 w 1003300"/>
              <a:gd name="connsiteY2" fmla="*/ 2696944 h 3159125"/>
              <a:gd name="connsiteX3" fmla="*/ 13924 w 1003300"/>
              <a:gd name="connsiteY3" fmla="*/ 2696548 h 3159125"/>
              <a:gd name="connsiteX4" fmla="*/ 15876 w 1003300"/>
              <a:gd name="connsiteY4" fmla="*/ 2688436 h 3159125"/>
              <a:gd name="connsiteX5" fmla="*/ 369048 w 1003300"/>
              <a:gd name="connsiteY5" fmla="*/ 0 h 3159125"/>
              <a:gd name="connsiteX6" fmla="*/ 640489 w 1003300"/>
              <a:gd name="connsiteY6" fmla="*/ 0 h 3159125"/>
              <a:gd name="connsiteX7" fmla="*/ 640681 w 1003300"/>
              <a:gd name="connsiteY7" fmla="*/ 70 h 3159125"/>
              <a:gd name="connsiteX8" fmla="*/ 647700 w 1003300"/>
              <a:gd name="connsiteY8" fmla="*/ 339725 h 3159125"/>
              <a:gd name="connsiteX9" fmla="*/ 635000 w 1003300"/>
              <a:gd name="connsiteY9" fmla="*/ 492125 h 3159125"/>
              <a:gd name="connsiteX10" fmla="*/ 622300 w 1003300"/>
              <a:gd name="connsiteY10" fmla="*/ 568325 h 3159125"/>
              <a:gd name="connsiteX11" fmla="*/ 609600 w 1003300"/>
              <a:gd name="connsiteY11" fmla="*/ 657225 h 3159125"/>
              <a:gd name="connsiteX12" fmla="*/ 596900 w 1003300"/>
              <a:gd name="connsiteY12" fmla="*/ 796925 h 3159125"/>
              <a:gd name="connsiteX13" fmla="*/ 571500 w 1003300"/>
              <a:gd name="connsiteY13" fmla="*/ 923925 h 3159125"/>
              <a:gd name="connsiteX14" fmla="*/ 546100 w 1003300"/>
              <a:gd name="connsiteY14" fmla="*/ 1012825 h 3159125"/>
              <a:gd name="connsiteX15" fmla="*/ 533400 w 1003300"/>
              <a:gd name="connsiteY15" fmla="*/ 1165225 h 3159125"/>
              <a:gd name="connsiteX16" fmla="*/ 546100 w 1003300"/>
              <a:gd name="connsiteY16" fmla="*/ 1216025 h 3159125"/>
              <a:gd name="connsiteX17" fmla="*/ 571500 w 1003300"/>
              <a:gd name="connsiteY17" fmla="*/ 1419225 h 3159125"/>
              <a:gd name="connsiteX18" fmla="*/ 584200 w 1003300"/>
              <a:gd name="connsiteY18" fmla="*/ 1457325 h 3159125"/>
              <a:gd name="connsiteX19" fmla="*/ 596900 w 1003300"/>
              <a:gd name="connsiteY19" fmla="*/ 1520825 h 3159125"/>
              <a:gd name="connsiteX20" fmla="*/ 609600 w 1003300"/>
              <a:gd name="connsiteY20" fmla="*/ 1571625 h 3159125"/>
              <a:gd name="connsiteX21" fmla="*/ 635000 w 1003300"/>
              <a:gd name="connsiteY21" fmla="*/ 1647825 h 3159125"/>
              <a:gd name="connsiteX22" fmla="*/ 660400 w 1003300"/>
              <a:gd name="connsiteY22" fmla="*/ 1736725 h 3159125"/>
              <a:gd name="connsiteX23" fmla="*/ 685800 w 1003300"/>
              <a:gd name="connsiteY23" fmla="*/ 1787525 h 3159125"/>
              <a:gd name="connsiteX24" fmla="*/ 711200 w 1003300"/>
              <a:gd name="connsiteY24" fmla="*/ 1863725 h 3159125"/>
              <a:gd name="connsiteX25" fmla="*/ 736600 w 1003300"/>
              <a:gd name="connsiteY25" fmla="*/ 1901825 h 3159125"/>
              <a:gd name="connsiteX26" fmla="*/ 749300 w 1003300"/>
              <a:gd name="connsiteY26" fmla="*/ 1939925 h 3159125"/>
              <a:gd name="connsiteX27" fmla="*/ 787400 w 1003300"/>
              <a:gd name="connsiteY27" fmla="*/ 2016125 h 3159125"/>
              <a:gd name="connsiteX28" fmla="*/ 838200 w 1003300"/>
              <a:gd name="connsiteY28" fmla="*/ 2092325 h 3159125"/>
              <a:gd name="connsiteX29" fmla="*/ 850900 w 1003300"/>
              <a:gd name="connsiteY29" fmla="*/ 2130425 h 3159125"/>
              <a:gd name="connsiteX30" fmla="*/ 901700 w 1003300"/>
              <a:gd name="connsiteY30" fmla="*/ 2232025 h 3159125"/>
              <a:gd name="connsiteX31" fmla="*/ 939800 w 1003300"/>
              <a:gd name="connsiteY31" fmla="*/ 2320925 h 3159125"/>
              <a:gd name="connsiteX32" fmla="*/ 990600 w 1003300"/>
              <a:gd name="connsiteY32" fmla="*/ 2422525 h 3159125"/>
              <a:gd name="connsiteX33" fmla="*/ 1003300 w 1003300"/>
              <a:gd name="connsiteY33" fmla="*/ 2803525 h 3159125"/>
              <a:gd name="connsiteX34" fmla="*/ 990600 w 1003300"/>
              <a:gd name="connsiteY34" fmla="*/ 2841625 h 3159125"/>
              <a:gd name="connsiteX35" fmla="*/ 977900 w 1003300"/>
              <a:gd name="connsiteY35" fmla="*/ 2955925 h 3159125"/>
              <a:gd name="connsiteX36" fmla="*/ 965200 w 1003300"/>
              <a:gd name="connsiteY36" fmla="*/ 3006725 h 3159125"/>
              <a:gd name="connsiteX37" fmla="*/ 939800 w 1003300"/>
              <a:gd name="connsiteY37" fmla="*/ 3044825 h 3159125"/>
              <a:gd name="connsiteX38" fmla="*/ 927100 w 1003300"/>
              <a:gd name="connsiteY38" fmla="*/ 3082925 h 3159125"/>
              <a:gd name="connsiteX39" fmla="*/ 850900 w 1003300"/>
              <a:gd name="connsiteY39" fmla="*/ 3121025 h 3159125"/>
              <a:gd name="connsiteX40" fmla="*/ 800100 w 1003300"/>
              <a:gd name="connsiteY40" fmla="*/ 3146425 h 3159125"/>
              <a:gd name="connsiteX41" fmla="*/ 342900 w 1003300"/>
              <a:gd name="connsiteY41" fmla="*/ 3159125 h 3159125"/>
              <a:gd name="connsiteX42" fmla="*/ 63500 w 1003300"/>
              <a:gd name="connsiteY42" fmla="*/ 3121025 h 3159125"/>
              <a:gd name="connsiteX43" fmla="*/ 12700 w 1003300"/>
              <a:gd name="connsiteY43" fmla="*/ 3044825 h 3159125"/>
              <a:gd name="connsiteX44" fmla="*/ 0 w 1003300"/>
              <a:gd name="connsiteY44" fmla="*/ 2752725 h 3159125"/>
              <a:gd name="connsiteX45" fmla="*/ 10996 w 1003300"/>
              <a:gd name="connsiteY45" fmla="*/ 2708541 h 3159125"/>
              <a:gd name="connsiteX46" fmla="*/ 13837 w 1003300"/>
              <a:gd name="connsiteY46" fmla="*/ 2696944 h 3159125"/>
              <a:gd name="connsiteX47" fmla="*/ 11818 w 1003300"/>
              <a:gd name="connsiteY47" fmla="*/ 2706127 h 3159125"/>
              <a:gd name="connsiteX48" fmla="*/ 25400 w 1003300"/>
              <a:gd name="connsiteY48" fmla="*/ 2663825 h 3159125"/>
              <a:gd name="connsiteX49" fmla="*/ 50800 w 1003300"/>
              <a:gd name="connsiteY49" fmla="*/ 2549525 h 3159125"/>
              <a:gd name="connsiteX50" fmla="*/ 101600 w 1003300"/>
              <a:gd name="connsiteY50" fmla="*/ 2435225 h 3159125"/>
              <a:gd name="connsiteX51" fmla="*/ 127000 w 1003300"/>
              <a:gd name="connsiteY51" fmla="*/ 2397125 h 3159125"/>
              <a:gd name="connsiteX52" fmla="*/ 152400 w 1003300"/>
              <a:gd name="connsiteY52" fmla="*/ 2295525 h 3159125"/>
              <a:gd name="connsiteX53" fmla="*/ 165100 w 1003300"/>
              <a:gd name="connsiteY53" fmla="*/ 2244725 h 3159125"/>
              <a:gd name="connsiteX54" fmla="*/ 190500 w 1003300"/>
              <a:gd name="connsiteY54" fmla="*/ 2041525 h 3159125"/>
              <a:gd name="connsiteX55" fmla="*/ 203200 w 1003300"/>
              <a:gd name="connsiteY55" fmla="*/ 2003425 h 3159125"/>
              <a:gd name="connsiteX56" fmla="*/ 215900 w 1003300"/>
              <a:gd name="connsiteY56" fmla="*/ 1889125 h 3159125"/>
              <a:gd name="connsiteX57" fmla="*/ 241300 w 1003300"/>
              <a:gd name="connsiteY57" fmla="*/ 1724025 h 3159125"/>
              <a:gd name="connsiteX58" fmla="*/ 254000 w 1003300"/>
              <a:gd name="connsiteY58" fmla="*/ 1647825 h 3159125"/>
              <a:gd name="connsiteX59" fmla="*/ 266700 w 1003300"/>
              <a:gd name="connsiteY59" fmla="*/ 1546225 h 3159125"/>
              <a:gd name="connsiteX60" fmla="*/ 279400 w 1003300"/>
              <a:gd name="connsiteY60" fmla="*/ 1495425 h 3159125"/>
              <a:gd name="connsiteX61" fmla="*/ 292100 w 1003300"/>
              <a:gd name="connsiteY61" fmla="*/ 1203325 h 3159125"/>
              <a:gd name="connsiteX62" fmla="*/ 304800 w 1003300"/>
              <a:gd name="connsiteY62" fmla="*/ 1076325 h 3159125"/>
              <a:gd name="connsiteX63" fmla="*/ 330200 w 1003300"/>
              <a:gd name="connsiteY63" fmla="*/ 923925 h 3159125"/>
              <a:gd name="connsiteX64" fmla="*/ 342900 w 1003300"/>
              <a:gd name="connsiteY64" fmla="*/ 771525 h 3159125"/>
              <a:gd name="connsiteX65" fmla="*/ 368300 w 1003300"/>
              <a:gd name="connsiteY65" fmla="*/ 9525 h 315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003300" h="3159125">
                <a:moveTo>
                  <a:pt x="15876" y="2688436"/>
                </a:moveTo>
                <a:cubicBezTo>
                  <a:pt x="16270" y="2686863"/>
                  <a:pt x="16292" y="2686865"/>
                  <a:pt x="15594" y="2689772"/>
                </a:cubicBezTo>
                <a:lnTo>
                  <a:pt x="13837" y="2696944"/>
                </a:lnTo>
                <a:lnTo>
                  <a:pt x="13924" y="2696548"/>
                </a:lnTo>
                <a:cubicBezTo>
                  <a:pt x="14716" y="2693156"/>
                  <a:pt x="15482" y="2690008"/>
                  <a:pt x="15876" y="2688436"/>
                </a:cubicBezTo>
                <a:close/>
                <a:moveTo>
                  <a:pt x="369048" y="0"/>
                </a:moveTo>
                <a:lnTo>
                  <a:pt x="640489" y="0"/>
                </a:lnTo>
                <a:lnTo>
                  <a:pt x="640681" y="70"/>
                </a:lnTo>
                <a:cubicBezTo>
                  <a:pt x="718972" y="48678"/>
                  <a:pt x="641607" y="175212"/>
                  <a:pt x="647700" y="339725"/>
                </a:cubicBezTo>
                <a:cubicBezTo>
                  <a:pt x="643467" y="390525"/>
                  <a:pt x="640629" y="441461"/>
                  <a:pt x="635000" y="492125"/>
                </a:cubicBezTo>
                <a:cubicBezTo>
                  <a:pt x="632156" y="517718"/>
                  <a:pt x="626216" y="542874"/>
                  <a:pt x="622300" y="568325"/>
                </a:cubicBezTo>
                <a:cubicBezTo>
                  <a:pt x="617748" y="597911"/>
                  <a:pt x="612906" y="627474"/>
                  <a:pt x="609600" y="657225"/>
                </a:cubicBezTo>
                <a:cubicBezTo>
                  <a:pt x="604436" y="703698"/>
                  <a:pt x="601133" y="750358"/>
                  <a:pt x="596900" y="796925"/>
                </a:cubicBezTo>
                <a:cubicBezTo>
                  <a:pt x="596900" y="796925"/>
                  <a:pt x="581208" y="881859"/>
                  <a:pt x="571500" y="923925"/>
                </a:cubicBezTo>
                <a:cubicBezTo>
                  <a:pt x="559998" y="973769"/>
                  <a:pt x="553289" y="955316"/>
                  <a:pt x="546100" y="1012825"/>
                </a:cubicBezTo>
                <a:cubicBezTo>
                  <a:pt x="539777" y="1063407"/>
                  <a:pt x="537633" y="1114425"/>
                  <a:pt x="533400" y="1165225"/>
                </a:cubicBezTo>
                <a:cubicBezTo>
                  <a:pt x="537633" y="1182158"/>
                  <a:pt x="542978" y="1198852"/>
                  <a:pt x="546100" y="1216025"/>
                </a:cubicBezTo>
                <a:cubicBezTo>
                  <a:pt x="556455" y="1272978"/>
                  <a:pt x="565440" y="1364685"/>
                  <a:pt x="571500" y="1419225"/>
                </a:cubicBezTo>
                <a:cubicBezTo>
                  <a:pt x="575733" y="1431925"/>
                  <a:pt x="580953" y="1444338"/>
                  <a:pt x="584200" y="1457325"/>
                </a:cubicBezTo>
                <a:cubicBezTo>
                  <a:pt x="589435" y="1478266"/>
                  <a:pt x="592217" y="1499753"/>
                  <a:pt x="596900" y="1520825"/>
                </a:cubicBezTo>
                <a:cubicBezTo>
                  <a:pt x="600686" y="1537864"/>
                  <a:pt x="605367" y="1554692"/>
                  <a:pt x="609600" y="1571625"/>
                </a:cubicBezTo>
                <a:cubicBezTo>
                  <a:pt x="616094" y="1597600"/>
                  <a:pt x="627307" y="1622180"/>
                  <a:pt x="635000" y="1647825"/>
                </a:cubicBezTo>
                <a:cubicBezTo>
                  <a:pt x="645741" y="1683629"/>
                  <a:pt x="646173" y="1703529"/>
                  <a:pt x="660400" y="1736725"/>
                </a:cubicBezTo>
                <a:cubicBezTo>
                  <a:pt x="667858" y="1754126"/>
                  <a:pt x="677333" y="1770592"/>
                  <a:pt x="685800" y="1787525"/>
                </a:cubicBezTo>
                <a:cubicBezTo>
                  <a:pt x="697774" y="1811472"/>
                  <a:pt x="700326" y="1839259"/>
                  <a:pt x="711200" y="1863725"/>
                </a:cubicBezTo>
                <a:cubicBezTo>
                  <a:pt x="717399" y="1877673"/>
                  <a:pt x="729774" y="1888173"/>
                  <a:pt x="736600" y="1901825"/>
                </a:cubicBezTo>
                <a:cubicBezTo>
                  <a:pt x="742587" y="1913799"/>
                  <a:pt x="743313" y="1927951"/>
                  <a:pt x="749300" y="1939925"/>
                </a:cubicBezTo>
                <a:cubicBezTo>
                  <a:pt x="798539" y="2038402"/>
                  <a:pt x="755478" y="1920360"/>
                  <a:pt x="787400" y="2016125"/>
                </a:cubicBezTo>
                <a:cubicBezTo>
                  <a:pt x="797053" y="2045085"/>
                  <a:pt x="823375" y="2065640"/>
                  <a:pt x="838200" y="2092325"/>
                </a:cubicBezTo>
                <a:cubicBezTo>
                  <a:pt x="844701" y="2104027"/>
                  <a:pt x="846667" y="2117725"/>
                  <a:pt x="850900" y="2130425"/>
                </a:cubicBezTo>
                <a:cubicBezTo>
                  <a:pt x="862874" y="2166346"/>
                  <a:pt x="886032" y="2197555"/>
                  <a:pt x="901700" y="2232025"/>
                </a:cubicBezTo>
                <a:cubicBezTo>
                  <a:pt x="941278" y="2319097"/>
                  <a:pt x="878869" y="2214295"/>
                  <a:pt x="939800" y="2320925"/>
                </a:cubicBezTo>
                <a:cubicBezTo>
                  <a:pt x="959576" y="2355534"/>
                  <a:pt x="986818" y="2378398"/>
                  <a:pt x="990600" y="2422525"/>
                </a:cubicBezTo>
                <a:cubicBezTo>
                  <a:pt x="1001452" y="2549131"/>
                  <a:pt x="1003300" y="2676454"/>
                  <a:pt x="1003300" y="2803525"/>
                </a:cubicBezTo>
                <a:cubicBezTo>
                  <a:pt x="1003300" y="2816912"/>
                  <a:pt x="992801" y="2828420"/>
                  <a:pt x="990600" y="2841625"/>
                </a:cubicBezTo>
                <a:cubicBezTo>
                  <a:pt x="984298" y="2879438"/>
                  <a:pt x="982133" y="2917825"/>
                  <a:pt x="977900" y="2955925"/>
                </a:cubicBezTo>
                <a:cubicBezTo>
                  <a:pt x="973667" y="2972858"/>
                  <a:pt x="972076" y="2990682"/>
                  <a:pt x="965200" y="3006725"/>
                </a:cubicBezTo>
                <a:cubicBezTo>
                  <a:pt x="959187" y="3020754"/>
                  <a:pt x="946626" y="3031173"/>
                  <a:pt x="939800" y="3044825"/>
                </a:cubicBezTo>
                <a:cubicBezTo>
                  <a:pt x="933813" y="3056799"/>
                  <a:pt x="931333" y="3070225"/>
                  <a:pt x="927100" y="3082925"/>
                </a:cubicBezTo>
                <a:cubicBezTo>
                  <a:pt x="853881" y="3131738"/>
                  <a:pt x="924512" y="3089477"/>
                  <a:pt x="850900" y="3121025"/>
                </a:cubicBezTo>
                <a:cubicBezTo>
                  <a:pt x="833499" y="3128483"/>
                  <a:pt x="818979" y="3145009"/>
                  <a:pt x="800100" y="3146425"/>
                </a:cubicBezTo>
                <a:cubicBezTo>
                  <a:pt x="648068" y="3157827"/>
                  <a:pt x="495300" y="3154892"/>
                  <a:pt x="342900" y="3159125"/>
                </a:cubicBezTo>
                <a:cubicBezTo>
                  <a:pt x="273584" y="3154793"/>
                  <a:pt x="140722" y="3163926"/>
                  <a:pt x="63500" y="3121025"/>
                </a:cubicBezTo>
                <a:cubicBezTo>
                  <a:pt x="37448" y="3106552"/>
                  <a:pt x="15044" y="3075298"/>
                  <a:pt x="12700" y="3044825"/>
                </a:cubicBezTo>
                <a:cubicBezTo>
                  <a:pt x="5225" y="2947653"/>
                  <a:pt x="4233" y="2850092"/>
                  <a:pt x="0" y="2752725"/>
                </a:cubicBezTo>
                <a:cubicBezTo>
                  <a:pt x="4963" y="2732874"/>
                  <a:pt x="8512" y="2718589"/>
                  <a:pt x="10996" y="2708541"/>
                </a:cubicBezTo>
                <a:lnTo>
                  <a:pt x="13837" y="2696944"/>
                </a:lnTo>
                <a:lnTo>
                  <a:pt x="11818" y="2706127"/>
                </a:lnTo>
                <a:cubicBezTo>
                  <a:pt x="10331" y="2713777"/>
                  <a:pt x="11736" y="2711652"/>
                  <a:pt x="25400" y="2663825"/>
                </a:cubicBezTo>
                <a:cubicBezTo>
                  <a:pt x="37357" y="2621976"/>
                  <a:pt x="42070" y="2593173"/>
                  <a:pt x="50800" y="2549525"/>
                </a:cubicBezTo>
                <a:cubicBezTo>
                  <a:pt x="108283" y="2463300"/>
                  <a:pt x="41147" y="2571245"/>
                  <a:pt x="101600" y="2435225"/>
                </a:cubicBezTo>
                <a:cubicBezTo>
                  <a:pt x="107799" y="2421277"/>
                  <a:pt x="120174" y="2410777"/>
                  <a:pt x="127000" y="2397125"/>
                </a:cubicBezTo>
                <a:cubicBezTo>
                  <a:pt x="140617" y="2369892"/>
                  <a:pt x="146603" y="2321610"/>
                  <a:pt x="152400" y="2295525"/>
                </a:cubicBezTo>
                <a:cubicBezTo>
                  <a:pt x="156186" y="2278486"/>
                  <a:pt x="162935" y="2262045"/>
                  <a:pt x="165100" y="2244725"/>
                </a:cubicBezTo>
                <a:cubicBezTo>
                  <a:pt x="173567" y="2176992"/>
                  <a:pt x="179854" y="2108950"/>
                  <a:pt x="190500" y="2041525"/>
                </a:cubicBezTo>
                <a:cubicBezTo>
                  <a:pt x="192588" y="2028302"/>
                  <a:pt x="200999" y="2016630"/>
                  <a:pt x="203200" y="2003425"/>
                </a:cubicBezTo>
                <a:cubicBezTo>
                  <a:pt x="209502" y="1965612"/>
                  <a:pt x="211667" y="1927225"/>
                  <a:pt x="215900" y="1889125"/>
                </a:cubicBezTo>
                <a:cubicBezTo>
                  <a:pt x="240752" y="1789718"/>
                  <a:pt x="220404" y="1880748"/>
                  <a:pt x="241300" y="1724025"/>
                </a:cubicBezTo>
                <a:cubicBezTo>
                  <a:pt x="244703" y="1698501"/>
                  <a:pt x="250358" y="1673317"/>
                  <a:pt x="254000" y="1647825"/>
                </a:cubicBezTo>
                <a:cubicBezTo>
                  <a:pt x="258827" y="1614038"/>
                  <a:pt x="261089" y="1579891"/>
                  <a:pt x="266700" y="1546225"/>
                </a:cubicBezTo>
                <a:cubicBezTo>
                  <a:pt x="269569" y="1529008"/>
                  <a:pt x="278111" y="1512832"/>
                  <a:pt x="279400" y="1495425"/>
                </a:cubicBezTo>
                <a:cubicBezTo>
                  <a:pt x="286599" y="1398233"/>
                  <a:pt x="286204" y="1300605"/>
                  <a:pt x="292100" y="1203325"/>
                </a:cubicBezTo>
                <a:cubicBezTo>
                  <a:pt x="294674" y="1160858"/>
                  <a:pt x="300567" y="1118658"/>
                  <a:pt x="304800" y="1076325"/>
                </a:cubicBezTo>
                <a:cubicBezTo>
                  <a:pt x="328632" y="1004829"/>
                  <a:pt x="318857" y="1043023"/>
                  <a:pt x="330200" y="923925"/>
                </a:cubicBezTo>
                <a:cubicBezTo>
                  <a:pt x="335033" y="873179"/>
                  <a:pt x="341379" y="822478"/>
                  <a:pt x="342900" y="771525"/>
                </a:cubicBezTo>
                <a:cubicBezTo>
                  <a:pt x="365869" y="2059"/>
                  <a:pt x="359833" y="144992"/>
                  <a:pt x="368300" y="9525"/>
                </a:cubicBezTo>
                <a:close/>
              </a:path>
            </a:pathLst>
          </a:custGeom>
        </p:spPr>
      </p:pic>
      <p:pic>
        <p:nvPicPr>
          <p:cNvPr id="12" name="图片 11"/>
          <p:cNvPicPr>
            <a:picLocks noChangeAspect="1"/>
          </p:cNvPicPr>
          <p:nvPr/>
        </p:nvPicPr>
        <p:blipFill>
          <a:blip r:embed="rId1">
            <a:extLst>
              <a:ext uri="{28A0092B-C50C-407E-A947-70E740481C1C}">
                <a14:useLocalDpi xmlns:a14="http://schemas.microsoft.com/office/drawing/2010/main" val="0"/>
              </a:ext>
            </a:extLst>
          </a:blip>
          <a:srcRect l="79721" r="3448" b="44379"/>
          <a:stretch>
            <a:fillRect/>
          </a:stretch>
        </p:blipFill>
        <p:spPr>
          <a:xfrm>
            <a:off x="1821921" y="-343685"/>
            <a:ext cx="1174208" cy="3697269"/>
          </a:xfrm>
          <a:custGeom>
            <a:avLst/>
            <a:gdLst>
              <a:gd name="connsiteX0" fmla="*/ 15876 w 1003300"/>
              <a:gd name="connsiteY0" fmla="*/ 2688436 h 3159125"/>
              <a:gd name="connsiteX1" fmla="*/ 15594 w 1003300"/>
              <a:gd name="connsiteY1" fmla="*/ 2689772 h 3159125"/>
              <a:gd name="connsiteX2" fmla="*/ 13837 w 1003300"/>
              <a:gd name="connsiteY2" fmla="*/ 2696944 h 3159125"/>
              <a:gd name="connsiteX3" fmla="*/ 13924 w 1003300"/>
              <a:gd name="connsiteY3" fmla="*/ 2696548 h 3159125"/>
              <a:gd name="connsiteX4" fmla="*/ 15876 w 1003300"/>
              <a:gd name="connsiteY4" fmla="*/ 2688436 h 3159125"/>
              <a:gd name="connsiteX5" fmla="*/ 369048 w 1003300"/>
              <a:gd name="connsiteY5" fmla="*/ 0 h 3159125"/>
              <a:gd name="connsiteX6" fmla="*/ 640489 w 1003300"/>
              <a:gd name="connsiteY6" fmla="*/ 0 h 3159125"/>
              <a:gd name="connsiteX7" fmla="*/ 640681 w 1003300"/>
              <a:gd name="connsiteY7" fmla="*/ 70 h 3159125"/>
              <a:gd name="connsiteX8" fmla="*/ 647700 w 1003300"/>
              <a:gd name="connsiteY8" fmla="*/ 339725 h 3159125"/>
              <a:gd name="connsiteX9" fmla="*/ 635000 w 1003300"/>
              <a:gd name="connsiteY9" fmla="*/ 492125 h 3159125"/>
              <a:gd name="connsiteX10" fmla="*/ 622300 w 1003300"/>
              <a:gd name="connsiteY10" fmla="*/ 568325 h 3159125"/>
              <a:gd name="connsiteX11" fmla="*/ 609600 w 1003300"/>
              <a:gd name="connsiteY11" fmla="*/ 657225 h 3159125"/>
              <a:gd name="connsiteX12" fmla="*/ 596900 w 1003300"/>
              <a:gd name="connsiteY12" fmla="*/ 796925 h 3159125"/>
              <a:gd name="connsiteX13" fmla="*/ 571500 w 1003300"/>
              <a:gd name="connsiteY13" fmla="*/ 923925 h 3159125"/>
              <a:gd name="connsiteX14" fmla="*/ 546100 w 1003300"/>
              <a:gd name="connsiteY14" fmla="*/ 1012825 h 3159125"/>
              <a:gd name="connsiteX15" fmla="*/ 533400 w 1003300"/>
              <a:gd name="connsiteY15" fmla="*/ 1165225 h 3159125"/>
              <a:gd name="connsiteX16" fmla="*/ 546100 w 1003300"/>
              <a:gd name="connsiteY16" fmla="*/ 1216025 h 3159125"/>
              <a:gd name="connsiteX17" fmla="*/ 571500 w 1003300"/>
              <a:gd name="connsiteY17" fmla="*/ 1419225 h 3159125"/>
              <a:gd name="connsiteX18" fmla="*/ 584200 w 1003300"/>
              <a:gd name="connsiteY18" fmla="*/ 1457325 h 3159125"/>
              <a:gd name="connsiteX19" fmla="*/ 596900 w 1003300"/>
              <a:gd name="connsiteY19" fmla="*/ 1520825 h 3159125"/>
              <a:gd name="connsiteX20" fmla="*/ 609600 w 1003300"/>
              <a:gd name="connsiteY20" fmla="*/ 1571625 h 3159125"/>
              <a:gd name="connsiteX21" fmla="*/ 635000 w 1003300"/>
              <a:gd name="connsiteY21" fmla="*/ 1647825 h 3159125"/>
              <a:gd name="connsiteX22" fmla="*/ 660400 w 1003300"/>
              <a:gd name="connsiteY22" fmla="*/ 1736725 h 3159125"/>
              <a:gd name="connsiteX23" fmla="*/ 685800 w 1003300"/>
              <a:gd name="connsiteY23" fmla="*/ 1787525 h 3159125"/>
              <a:gd name="connsiteX24" fmla="*/ 711200 w 1003300"/>
              <a:gd name="connsiteY24" fmla="*/ 1863725 h 3159125"/>
              <a:gd name="connsiteX25" fmla="*/ 736600 w 1003300"/>
              <a:gd name="connsiteY25" fmla="*/ 1901825 h 3159125"/>
              <a:gd name="connsiteX26" fmla="*/ 749300 w 1003300"/>
              <a:gd name="connsiteY26" fmla="*/ 1939925 h 3159125"/>
              <a:gd name="connsiteX27" fmla="*/ 787400 w 1003300"/>
              <a:gd name="connsiteY27" fmla="*/ 2016125 h 3159125"/>
              <a:gd name="connsiteX28" fmla="*/ 838200 w 1003300"/>
              <a:gd name="connsiteY28" fmla="*/ 2092325 h 3159125"/>
              <a:gd name="connsiteX29" fmla="*/ 850900 w 1003300"/>
              <a:gd name="connsiteY29" fmla="*/ 2130425 h 3159125"/>
              <a:gd name="connsiteX30" fmla="*/ 901700 w 1003300"/>
              <a:gd name="connsiteY30" fmla="*/ 2232025 h 3159125"/>
              <a:gd name="connsiteX31" fmla="*/ 939800 w 1003300"/>
              <a:gd name="connsiteY31" fmla="*/ 2320925 h 3159125"/>
              <a:gd name="connsiteX32" fmla="*/ 990600 w 1003300"/>
              <a:gd name="connsiteY32" fmla="*/ 2422525 h 3159125"/>
              <a:gd name="connsiteX33" fmla="*/ 1003300 w 1003300"/>
              <a:gd name="connsiteY33" fmla="*/ 2803525 h 3159125"/>
              <a:gd name="connsiteX34" fmla="*/ 990600 w 1003300"/>
              <a:gd name="connsiteY34" fmla="*/ 2841625 h 3159125"/>
              <a:gd name="connsiteX35" fmla="*/ 977900 w 1003300"/>
              <a:gd name="connsiteY35" fmla="*/ 2955925 h 3159125"/>
              <a:gd name="connsiteX36" fmla="*/ 965200 w 1003300"/>
              <a:gd name="connsiteY36" fmla="*/ 3006725 h 3159125"/>
              <a:gd name="connsiteX37" fmla="*/ 939800 w 1003300"/>
              <a:gd name="connsiteY37" fmla="*/ 3044825 h 3159125"/>
              <a:gd name="connsiteX38" fmla="*/ 927100 w 1003300"/>
              <a:gd name="connsiteY38" fmla="*/ 3082925 h 3159125"/>
              <a:gd name="connsiteX39" fmla="*/ 850900 w 1003300"/>
              <a:gd name="connsiteY39" fmla="*/ 3121025 h 3159125"/>
              <a:gd name="connsiteX40" fmla="*/ 800100 w 1003300"/>
              <a:gd name="connsiteY40" fmla="*/ 3146425 h 3159125"/>
              <a:gd name="connsiteX41" fmla="*/ 342900 w 1003300"/>
              <a:gd name="connsiteY41" fmla="*/ 3159125 h 3159125"/>
              <a:gd name="connsiteX42" fmla="*/ 63500 w 1003300"/>
              <a:gd name="connsiteY42" fmla="*/ 3121025 h 3159125"/>
              <a:gd name="connsiteX43" fmla="*/ 12700 w 1003300"/>
              <a:gd name="connsiteY43" fmla="*/ 3044825 h 3159125"/>
              <a:gd name="connsiteX44" fmla="*/ 0 w 1003300"/>
              <a:gd name="connsiteY44" fmla="*/ 2752725 h 3159125"/>
              <a:gd name="connsiteX45" fmla="*/ 10996 w 1003300"/>
              <a:gd name="connsiteY45" fmla="*/ 2708541 h 3159125"/>
              <a:gd name="connsiteX46" fmla="*/ 13837 w 1003300"/>
              <a:gd name="connsiteY46" fmla="*/ 2696944 h 3159125"/>
              <a:gd name="connsiteX47" fmla="*/ 11818 w 1003300"/>
              <a:gd name="connsiteY47" fmla="*/ 2706127 h 3159125"/>
              <a:gd name="connsiteX48" fmla="*/ 25400 w 1003300"/>
              <a:gd name="connsiteY48" fmla="*/ 2663825 h 3159125"/>
              <a:gd name="connsiteX49" fmla="*/ 50800 w 1003300"/>
              <a:gd name="connsiteY49" fmla="*/ 2549525 h 3159125"/>
              <a:gd name="connsiteX50" fmla="*/ 101600 w 1003300"/>
              <a:gd name="connsiteY50" fmla="*/ 2435225 h 3159125"/>
              <a:gd name="connsiteX51" fmla="*/ 127000 w 1003300"/>
              <a:gd name="connsiteY51" fmla="*/ 2397125 h 3159125"/>
              <a:gd name="connsiteX52" fmla="*/ 152400 w 1003300"/>
              <a:gd name="connsiteY52" fmla="*/ 2295525 h 3159125"/>
              <a:gd name="connsiteX53" fmla="*/ 165100 w 1003300"/>
              <a:gd name="connsiteY53" fmla="*/ 2244725 h 3159125"/>
              <a:gd name="connsiteX54" fmla="*/ 190500 w 1003300"/>
              <a:gd name="connsiteY54" fmla="*/ 2041525 h 3159125"/>
              <a:gd name="connsiteX55" fmla="*/ 203200 w 1003300"/>
              <a:gd name="connsiteY55" fmla="*/ 2003425 h 3159125"/>
              <a:gd name="connsiteX56" fmla="*/ 215900 w 1003300"/>
              <a:gd name="connsiteY56" fmla="*/ 1889125 h 3159125"/>
              <a:gd name="connsiteX57" fmla="*/ 241300 w 1003300"/>
              <a:gd name="connsiteY57" fmla="*/ 1724025 h 3159125"/>
              <a:gd name="connsiteX58" fmla="*/ 254000 w 1003300"/>
              <a:gd name="connsiteY58" fmla="*/ 1647825 h 3159125"/>
              <a:gd name="connsiteX59" fmla="*/ 266700 w 1003300"/>
              <a:gd name="connsiteY59" fmla="*/ 1546225 h 3159125"/>
              <a:gd name="connsiteX60" fmla="*/ 279400 w 1003300"/>
              <a:gd name="connsiteY60" fmla="*/ 1495425 h 3159125"/>
              <a:gd name="connsiteX61" fmla="*/ 292100 w 1003300"/>
              <a:gd name="connsiteY61" fmla="*/ 1203325 h 3159125"/>
              <a:gd name="connsiteX62" fmla="*/ 304800 w 1003300"/>
              <a:gd name="connsiteY62" fmla="*/ 1076325 h 3159125"/>
              <a:gd name="connsiteX63" fmla="*/ 330200 w 1003300"/>
              <a:gd name="connsiteY63" fmla="*/ 923925 h 3159125"/>
              <a:gd name="connsiteX64" fmla="*/ 342900 w 1003300"/>
              <a:gd name="connsiteY64" fmla="*/ 771525 h 3159125"/>
              <a:gd name="connsiteX65" fmla="*/ 368300 w 1003300"/>
              <a:gd name="connsiteY65" fmla="*/ 9525 h 315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003300" h="3159125">
                <a:moveTo>
                  <a:pt x="15876" y="2688436"/>
                </a:moveTo>
                <a:cubicBezTo>
                  <a:pt x="16270" y="2686863"/>
                  <a:pt x="16292" y="2686865"/>
                  <a:pt x="15594" y="2689772"/>
                </a:cubicBezTo>
                <a:lnTo>
                  <a:pt x="13837" y="2696944"/>
                </a:lnTo>
                <a:lnTo>
                  <a:pt x="13924" y="2696548"/>
                </a:lnTo>
                <a:cubicBezTo>
                  <a:pt x="14716" y="2693156"/>
                  <a:pt x="15482" y="2690008"/>
                  <a:pt x="15876" y="2688436"/>
                </a:cubicBezTo>
                <a:close/>
                <a:moveTo>
                  <a:pt x="369048" y="0"/>
                </a:moveTo>
                <a:lnTo>
                  <a:pt x="640489" y="0"/>
                </a:lnTo>
                <a:lnTo>
                  <a:pt x="640681" y="70"/>
                </a:lnTo>
                <a:cubicBezTo>
                  <a:pt x="718972" y="48678"/>
                  <a:pt x="641607" y="175212"/>
                  <a:pt x="647700" y="339725"/>
                </a:cubicBezTo>
                <a:cubicBezTo>
                  <a:pt x="643467" y="390525"/>
                  <a:pt x="640629" y="441461"/>
                  <a:pt x="635000" y="492125"/>
                </a:cubicBezTo>
                <a:cubicBezTo>
                  <a:pt x="632156" y="517718"/>
                  <a:pt x="626216" y="542874"/>
                  <a:pt x="622300" y="568325"/>
                </a:cubicBezTo>
                <a:cubicBezTo>
                  <a:pt x="617748" y="597911"/>
                  <a:pt x="612906" y="627474"/>
                  <a:pt x="609600" y="657225"/>
                </a:cubicBezTo>
                <a:cubicBezTo>
                  <a:pt x="604436" y="703698"/>
                  <a:pt x="601133" y="750358"/>
                  <a:pt x="596900" y="796925"/>
                </a:cubicBezTo>
                <a:cubicBezTo>
                  <a:pt x="596900" y="796925"/>
                  <a:pt x="581208" y="881859"/>
                  <a:pt x="571500" y="923925"/>
                </a:cubicBezTo>
                <a:cubicBezTo>
                  <a:pt x="559998" y="973769"/>
                  <a:pt x="553289" y="955316"/>
                  <a:pt x="546100" y="1012825"/>
                </a:cubicBezTo>
                <a:cubicBezTo>
                  <a:pt x="539777" y="1063407"/>
                  <a:pt x="537633" y="1114425"/>
                  <a:pt x="533400" y="1165225"/>
                </a:cubicBezTo>
                <a:cubicBezTo>
                  <a:pt x="537633" y="1182158"/>
                  <a:pt x="542978" y="1198852"/>
                  <a:pt x="546100" y="1216025"/>
                </a:cubicBezTo>
                <a:cubicBezTo>
                  <a:pt x="556455" y="1272978"/>
                  <a:pt x="565440" y="1364685"/>
                  <a:pt x="571500" y="1419225"/>
                </a:cubicBezTo>
                <a:cubicBezTo>
                  <a:pt x="575733" y="1431925"/>
                  <a:pt x="580953" y="1444338"/>
                  <a:pt x="584200" y="1457325"/>
                </a:cubicBezTo>
                <a:cubicBezTo>
                  <a:pt x="589435" y="1478266"/>
                  <a:pt x="592217" y="1499753"/>
                  <a:pt x="596900" y="1520825"/>
                </a:cubicBezTo>
                <a:cubicBezTo>
                  <a:pt x="600686" y="1537864"/>
                  <a:pt x="605367" y="1554692"/>
                  <a:pt x="609600" y="1571625"/>
                </a:cubicBezTo>
                <a:cubicBezTo>
                  <a:pt x="616094" y="1597600"/>
                  <a:pt x="627307" y="1622180"/>
                  <a:pt x="635000" y="1647825"/>
                </a:cubicBezTo>
                <a:cubicBezTo>
                  <a:pt x="645741" y="1683629"/>
                  <a:pt x="646173" y="1703529"/>
                  <a:pt x="660400" y="1736725"/>
                </a:cubicBezTo>
                <a:cubicBezTo>
                  <a:pt x="667858" y="1754126"/>
                  <a:pt x="677333" y="1770592"/>
                  <a:pt x="685800" y="1787525"/>
                </a:cubicBezTo>
                <a:cubicBezTo>
                  <a:pt x="697774" y="1811472"/>
                  <a:pt x="700326" y="1839259"/>
                  <a:pt x="711200" y="1863725"/>
                </a:cubicBezTo>
                <a:cubicBezTo>
                  <a:pt x="717399" y="1877673"/>
                  <a:pt x="729774" y="1888173"/>
                  <a:pt x="736600" y="1901825"/>
                </a:cubicBezTo>
                <a:cubicBezTo>
                  <a:pt x="742587" y="1913799"/>
                  <a:pt x="743313" y="1927951"/>
                  <a:pt x="749300" y="1939925"/>
                </a:cubicBezTo>
                <a:cubicBezTo>
                  <a:pt x="798539" y="2038402"/>
                  <a:pt x="755478" y="1920360"/>
                  <a:pt x="787400" y="2016125"/>
                </a:cubicBezTo>
                <a:cubicBezTo>
                  <a:pt x="797053" y="2045085"/>
                  <a:pt x="823375" y="2065640"/>
                  <a:pt x="838200" y="2092325"/>
                </a:cubicBezTo>
                <a:cubicBezTo>
                  <a:pt x="844701" y="2104027"/>
                  <a:pt x="846667" y="2117725"/>
                  <a:pt x="850900" y="2130425"/>
                </a:cubicBezTo>
                <a:cubicBezTo>
                  <a:pt x="862874" y="2166346"/>
                  <a:pt x="886032" y="2197555"/>
                  <a:pt x="901700" y="2232025"/>
                </a:cubicBezTo>
                <a:cubicBezTo>
                  <a:pt x="941278" y="2319097"/>
                  <a:pt x="878869" y="2214295"/>
                  <a:pt x="939800" y="2320925"/>
                </a:cubicBezTo>
                <a:cubicBezTo>
                  <a:pt x="959576" y="2355534"/>
                  <a:pt x="986818" y="2378398"/>
                  <a:pt x="990600" y="2422525"/>
                </a:cubicBezTo>
                <a:cubicBezTo>
                  <a:pt x="1001452" y="2549131"/>
                  <a:pt x="1003300" y="2676454"/>
                  <a:pt x="1003300" y="2803525"/>
                </a:cubicBezTo>
                <a:cubicBezTo>
                  <a:pt x="1003300" y="2816912"/>
                  <a:pt x="992801" y="2828420"/>
                  <a:pt x="990600" y="2841625"/>
                </a:cubicBezTo>
                <a:cubicBezTo>
                  <a:pt x="984298" y="2879438"/>
                  <a:pt x="982133" y="2917825"/>
                  <a:pt x="977900" y="2955925"/>
                </a:cubicBezTo>
                <a:cubicBezTo>
                  <a:pt x="973667" y="2972858"/>
                  <a:pt x="972076" y="2990682"/>
                  <a:pt x="965200" y="3006725"/>
                </a:cubicBezTo>
                <a:cubicBezTo>
                  <a:pt x="959187" y="3020754"/>
                  <a:pt x="946626" y="3031173"/>
                  <a:pt x="939800" y="3044825"/>
                </a:cubicBezTo>
                <a:cubicBezTo>
                  <a:pt x="933813" y="3056799"/>
                  <a:pt x="931333" y="3070225"/>
                  <a:pt x="927100" y="3082925"/>
                </a:cubicBezTo>
                <a:cubicBezTo>
                  <a:pt x="853881" y="3131738"/>
                  <a:pt x="924512" y="3089477"/>
                  <a:pt x="850900" y="3121025"/>
                </a:cubicBezTo>
                <a:cubicBezTo>
                  <a:pt x="833499" y="3128483"/>
                  <a:pt x="818979" y="3145009"/>
                  <a:pt x="800100" y="3146425"/>
                </a:cubicBezTo>
                <a:cubicBezTo>
                  <a:pt x="648068" y="3157827"/>
                  <a:pt x="495300" y="3154892"/>
                  <a:pt x="342900" y="3159125"/>
                </a:cubicBezTo>
                <a:cubicBezTo>
                  <a:pt x="273584" y="3154793"/>
                  <a:pt x="140722" y="3163926"/>
                  <a:pt x="63500" y="3121025"/>
                </a:cubicBezTo>
                <a:cubicBezTo>
                  <a:pt x="37448" y="3106552"/>
                  <a:pt x="15044" y="3075298"/>
                  <a:pt x="12700" y="3044825"/>
                </a:cubicBezTo>
                <a:cubicBezTo>
                  <a:pt x="5225" y="2947653"/>
                  <a:pt x="4233" y="2850092"/>
                  <a:pt x="0" y="2752725"/>
                </a:cubicBezTo>
                <a:cubicBezTo>
                  <a:pt x="4963" y="2732874"/>
                  <a:pt x="8512" y="2718589"/>
                  <a:pt x="10996" y="2708541"/>
                </a:cubicBezTo>
                <a:lnTo>
                  <a:pt x="13837" y="2696944"/>
                </a:lnTo>
                <a:lnTo>
                  <a:pt x="11818" y="2706127"/>
                </a:lnTo>
                <a:cubicBezTo>
                  <a:pt x="10331" y="2713777"/>
                  <a:pt x="11736" y="2711652"/>
                  <a:pt x="25400" y="2663825"/>
                </a:cubicBezTo>
                <a:cubicBezTo>
                  <a:pt x="37357" y="2621976"/>
                  <a:pt x="42070" y="2593173"/>
                  <a:pt x="50800" y="2549525"/>
                </a:cubicBezTo>
                <a:cubicBezTo>
                  <a:pt x="108283" y="2463300"/>
                  <a:pt x="41147" y="2571245"/>
                  <a:pt x="101600" y="2435225"/>
                </a:cubicBezTo>
                <a:cubicBezTo>
                  <a:pt x="107799" y="2421277"/>
                  <a:pt x="120174" y="2410777"/>
                  <a:pt x="127000" y="2397125"/>
                </a:cubicBezTo>
                <a:cubicBezTo>
                  <a:pt x="140617" y="2369892"/>
                  <a:pt x="146603" y="2321610"/>
                  <a:pt x="152400" y="2295525"/>
                </a:cubicBezTo>
                <a:cubicBezTo>
                  <a:pt x="156186" y="2278486"/>
                  <a:pt x="162935" y="2262045"/>
                  <a:pt x="165100" y="2244725"/>
                </a:cubicBezTo>
                <a:cubicBezTo>
                  <a:pt x="173567" y="2176992"/>
                  <a:pt x="179854" y="2108950"/>
                  <a:pt x="190500" y="2041525"/>
                </a:cubicBezTo>
                <a:cubicBezTo>
                  <a:pt x="192588" y="2028302"/>
                  <a:pt x="200999" y="2016630"/>
                  <a:pt x="203200" y="2003425"/>
                </a:cubicBezTo>
                <a:cubicBezTo>
                  <a:pt x="209502" y="1965612"/>
                  <a:pt x="211667" y="1927225"/>
                  <a:pt x="215900" y="1889125"/>
                </a:cubicBezTo>
                <a:cubicBezTo>
                  <a:pt x="240752" y="1789718"/>
                  <a:pt x="220404" y="1880748"/>
                  <a:pt x="241300" y="1724025"/>
                </a:cubicBezTo>
                <a:cubicBezTo>
                  <a:pt x="244703" y="1698501"/>
                  <a:pt x="250358" y="1673317"/>
                  <a:pt x="254000" y="1647825"/>
                </a:cubicBezTo>
                <a:cubicBezTo>
                  <a:pt x="258827" y="1614038"/>
                  <a:pt x="261089" y="1579891"/>
                  <a:pt x="266700" y="1546225"/>
                </a:cubicBezTo>
                <a:cubicBezTo>
                  <a:pt x="269569" y="1529008"/>
                  <a:pt x="278111" y="1512832"/>
                  <a:pt x="279400" y="1495425"/>
                </a:cubicBezTo>
                <a:cubicBezTo>
                  <a:pt x="286599" y="1398233"/>
                  <a:pt x="286204" y="1300605"/>
                  <a:pt x="292100" y="1203325"/>
                </a:cubicBezTo>
                <a:cubicBezTo>
                  <a:pt x="294674" y="1160858"/>
                  <a:pt x="300567" y="1118658"/>
                  <a:pt x="304800" y="1076325"/>
                </a:cubicBezTo>
                <a:cubicBezTo>
                  <a:pt x="328632" y="1004829"/>
                  <a:pt x="318857" y="1043023"/>
                  <a:pt x="330200" y="923925"/>
                </a:cubicBezTo>
                <a:cubicBezTo>
                  <a:pt x="335033" y="873179"/>
                  <a:pt x="341379" y="822478"/>
                  <a:pt x="342900" y="771525"/>
                </a:cubicBezTo>
                <a:cubicBezTo>
                  <a:pt x="365869" y="2059"/>
                  <a:pt x="359833" y="144992"/>
                  <a:pt x="368300" y="9525"/>
                </a:cubicBezTo>
                <a:close/>
              </a:path>
            </a:pathLst>
          </a:custGeom>
        </p:spPr>
      </p:pic>
      <p:pic>
        <p:nvPicPr>
          <p:cNvPr id="13" name="图片 12"/>
          <p:cNvPicPr>
            <a:picLocks noChangeAspect="1"/>
          </p:cNvPicPr>
          <p:nvPr/>
        </p:nvPicPr>
        <p:blipFill>
          <a:blip r:embed="rId1">
            <a:extLst>
              <a:ext uri="{28A0092B-C50C-407E-A947-70E740481C1C}">
                <a14:useLocalDpi xmlns:a14="http://schemas.microsoft.com/office/drawing/2010/main" val="0"/>
              </a:ext>
            </a:extLst>
          </a:blip>
          <a:srcRect l="79721" r="3448" b="44379"/>
          <a:stretch>
            <a:fillRect/>
          </a:stretch>
        </p:blipFill>
        <p:spPr>
          <a:xfrm>
            <a:off x="7523476" y="-869950"/>
            <a:ext cx="1174208" cy="3697269"/>
          </a:xfrm>
          <a:custGeom>
            <a:avLst/>
            <a:gdLst>
              <a:gd name="connsiteX0" fmla="*/ 15876 w 1003300"/>
              <a:gd name="connsiteY0" fmla="*/ 2688436 h 3159125"/>
              <a:gd name="connsiteX1" fmla="*/ 15594 w 1003300"/>
              <a:gd name="connsiteY1" fmla="*/ 2689772 h 3159125"/>
              <a:gd name="connsiteX2" fmla="*/ 13837 w 1003300"/>
              <a:gd name="connsiteY2" fmla="*/ 2696944 h 3159125"/>
              <a:gd name="connsiteX3" fmla="*/ 13924 w 1003300"/>
              <a:gd name="connsiteY3" fmla="*/ 2696548 h 3159125"/>
              <a:gd name="connsiteX4" fmla="*/ 15876 w 1003300"/>
              <a:gd name="connsiteY4" fmla="*/ 2688436 h 3159125"/>
              <a:gd name="connsiteX5" fmla="*/ 369048 w 1003300"/>
              <a:gd name="connsiteY5" fmla="*/ 0 h 3159125"/>
              <a:gd name="connsiteX6" fmla="*/ 640489 w 1003300"/>
              <a:gd name="connsiteY6" fmla="*/ 0 h 3159125"/>
              <a:gd name="connsiteX7" fmla="*/ 640681 w 1003300"/>
              <a:gd name="connsiteY7" fmla="*/ 70 h 3159125"/>
              <a:gd name="connsiteX8" fmla="*/ 647700 w 1003300"/>
              <a:gd name="connsiteY8" fmla="*/ 339725 h 3159125"/>
              <a:gd name="connsiteX9" fmla="*/ 635000 w 1003300"/>
              <a:gd name="connsiteY9" fmla="*/ 492125 h 3159125"/>
              <a:gd name="connsiteX10" fmla="*/ 622300 w 1003300"/>
              <a:gd name="connsiteY10" fmla="*/ 568325 h 3159125"/>
              <a:gd name="connsiteX11" fmla="*/ 609600 w 1003300"/>
              <a:gd name="connsiteY11" fmla="*/ 657225 h 3159125"/>
              <a:gd name="connsiteX12" fmla="*/ 596900 w 1003300"/>
              <a:gd name="connsiteY12" fmla="*/ 796925 h 3159125"/>
              <a:gd name="connsiteX13" fmla="*/ 571500 w 1003300"/>
              <a:gd name="connsiteY13" fmla="*/ 923925 h 3159125"/>
              <a:gd name="connsiteX14" fmla="*/ 546100 w 1003300"/>
              <a:gd name="connsiteY14" fmla="*/ 1012825 h 3159125"/>
              <a:gd name="connsiteX15" fmla="*/ 533400 w 1003300"/>
              <a:gd name="connsiteY15" fmla="*/ 1165225 h 3159125"/>
              <a:gd name="connsiteX16" fmla="*/ 546100 w 1003300"/>
              <a:gd name="connsiteY16" fmla="*/ 1216025 h 3159125"/>
              <a:gd name="connsiteX17" fmla="*/ 571500 w 1003300"/>
              <a:gd name="connsiteY17" fmla="*/ 1419225 h 3159125"/>
              <a:gd name="connsiteX18" fmla="*/ 584200 w 1003300"/>
              <a:gd name="connsiteY18" fmla="*/ 1457325 h 3159125"/>
              <a:gd name="connsiteX19" fmla="*/ 596900 w 1003300"/>
              <a:gd name="connsiteY19" fmla="*/ 1520825 h 3159125"/>
              <a:gd name="connsiteX20" fmla="*/ 609600 w 1003300"/>
              <a:gd name="connsiteY20" fmla="*/ 1571625 h 3159125"/>
              <a:gd name="connsiteX21" fmla="*/ 635000 w 1003300"/>
              <a:gd name="connsiteY21" fmla="*/ 1647825 h 3159125"/>
              <a:gd name="connsiteX22" fmla="*/ 660400 w 1003300"/>
              <a:gd name="connsiteY22" fmla="*/ 1736725 h 3159125"/>
              <a:gd name="connsiteX23" fmla="*/ 685800 w 1003300"/>
              <a:gd name="connsiteY23" fmla="*/ 1787525 h 3159125"/>
              <a:gd name="connsiteX24" fmla="*/ 711200 w 1003300"/>
              <a:gd name="connsiteY24" fmla="*/ 1863725 h 3159125"/>
              <a:gd name="connsiteX25" fmla="*/ 736600 w 1003300"/>
              <a:gd name="connsiteY25" fmla="*/ 1901825 h 3159125"/>
              <a:gd name="connsiteX26" fmla="*/ 749300 w 1003300"/>
              <a:gd name="connsiteY26" fmla="*/ 1939925 h 3159125"/>
              <a:gd name="connsiteX27" fmla="*/ 787400 w 1003300"/>
              <a:gd name="connsiteY27" fmla="*/ 2016125 h 3159125"/>
              <a:gd name="connsiteX28" fmla="*/ 838200 w 1003300"/>
              <a:gd name="connsiteY28" fmla="*/ 2092325 h 3159125"/>
              <a:gd name="connsiteX29" fmla="*/ 850900 w 1003300"/>
              <a:gd name="connsiteY29" fmla="*/ 2130425 h 3159125"/>
              <a:gd name="connsiteX30" fmla="*/ 901700 w 1003300"/>
              <a:gd name="connsiteY30" fmla="*/ 2232025 h 3159125"/>
              <a:gd name="connsiteX31" fmla="*/ 939800 w 1003300"/>
              <a:gd name="connsiteY31" fmla="*/ 2320925 h 3159125"/>
              <a:gd name="connsiteX32" fmla="*/ 990600 w 1003300"/>
              <a:gd name="connsiteY32" fmla="*/ 2422525 h 3159125"/>
              <a:gd name="connsiteX33" fmla="*/ 1003300 w 1003300"/>
              <a:gd name="connsiteY33" fmla="*/ 2803525 h 3159125"/>
              <a:gd name="connsiteX34" fmla="*/ 990600 w 1003300"/>
              <a:gd name="connsiteY34" fmla="*/ 2841625 h 3159125"/>
              <a:gd name="connsiteX35" fmla="*/ 977900 w 1003300"/>
              <a:gd name="connsiteY35" fmla="*/ 2955925 h 3159125"/>
              <a:gd name="connsiteX36" fmla="*/ 965200 w 1003300"/>
              <a:gd name="connsiteY36" fmla="*/ 3006725 h 3159125"/>
              <a:gd name="connsiteX37" fmla="*/ 939800 w 1003300"/>
              <a:gd name="connsiteY37" fmla="*/ 3044825 h 3159125"/>
              <a:gd name="connsiteX38" fmla="*/ 927100 w 1003300"/>
              <a:gd name="connsiteY38" fmla="*/ 3082925 h 3159125"/>
              <a:gd name="connsiteX39" fmla="*/ 850900 w 1003300"/>
              <a:gd name="connsiteY39" fmla="*/ 3121025 h 3159125"/>
              <a:gd name="connsiteX40" fmla="*/ 800100 w 1003300"/>
              <a:gd name="connsiteY40" fmla="*/ 3146425 h 3159125"/>
              <a:gd name="connsiteX41" fmla="*/ 342900 w 1003300"/>
              <a:gd name="connsiteY41" fmla="*/ 3159125 h 3159125"/>
              <a:gd name="connsiteX42" fmla="*/ 63500 w 1003300"/>
              <a:gd name="connsiteY42" fmla="*/ 3121025 h 3159125"/>
              <a:gd name="connsiteX43" fmla="*/ 12700 w 1003300"/>
              <a:gd name="connsiteY43" fmla="*/ 3044825 h 3159125"/>
              <a:gd name="connsiteX44" fmla="*/ 0 w 1003300"/>
              <a:gd name="connsiteY44" fmla="*/ 2752725 h 3159125"/>
              <a:gd name="connsiteX45" fmla="*/ 10996 w 1003300"/>
              <a:gd name="connsiteY45" fmla="*/ 2708541 h 3159125"/>
              <a:gd name="connsiteX46" fmla="*/ 13837 w 1003300"/>
              <a:gd name="connsiteY46" fmla="*/ 2696944 h 3159125"/>
              <a:gd name="connsiteX47" fmla="*/ 11818 w 1003300"/>
              <a:gd name="connsiteY47" fmla="*/ 2706127 h 3159125"/>
              <a:gd name="connsiteX48" fmla="*/ 25400 w 1003300"/>
              <a:gd name="connsiteY48" fmla="*/ 2663825 h 3159125"/>
              <a:gd name="connsiteX49" fmla="*/ 50800 w 1003300"/>
              <a:gd name="connsiteY49" fmla="*/ 2549525 h 3159125"/>
              <a:gd name="connsiteX50" fmla="*/ 101600 w 1003300"/>
              <a:gd name="connsiteY50" fmla="*/ 2435225 h 3159125"/>
              <a:gd name="connsiteX51" fmla="*/ 127000 w 1003300"/>
              <a:gd name="connsiteY51" fmla="*/ 2397125 h 3159125"/>
              <a:gd name="connsiteX52" fmla="*/ 152400 w 1003300"/>
              <a:gd name="connsiteY52" fmla="*/ 2295525 h 3159125"/>
              <a:gd name="connsiteX53" fmla="*/ 165100 w 1003300"/>
              <a:gd name="connsiteY53" fmla="*/ 2244725 h 3159125"/>
              <a:gd name="connsiteX54" fmla="*/ 190500 w 1003300"/>
              <a:gd name="connsiteY54" fmla="*/ 2041525 h 3159125"/>
              <a:gd name="connsiteX55" fmla="*/ 203200 w 1003300"/>
              <a:gd name="connsiteY55" fmla="*/ 2003425 h 3159125"/>
              <a:gd name="connsiteX56" fmla="*/ 215900 w 1003300"/>
              <a:gd name="connsiteY56" fmla="*/ 1889125 h 3159125"/>
              <a:gd name="connsiteX57" fmla="*/ 241300 w 1003300"/>
              <a:gd name="connsiteY57" fmla="*/ 1724025 h 3159125"/>
              <a:gd name="connsiteX58" fmla="*/ 254000 w 1003300"/>
              <a:gd name="connsiteY58" fmla="*/ 1647825 h 3159125"/>
              <a:gd name="connsiteX59" fmla="*/ 266700 w 1003300"/>
              <a:gd name="connsiteY59" fmla="*/ 1546225 h 3159125"/>
              <a:gd name="connsiteX60" fmla="*/ 279400 w 1003300"/>
              <a:gd name="connsiteY60" fmla="*/ 1495425 h 3159125"/>
              <a:gd name="connsiteX61" fmla="*/ 292100 w 1003300"/>
              <a:gd name="connsiteY61" fmla="*/ 1203325 h 3159125"/>
              <a:gd name="connsiteX62" fmla="*/ 304800 w 1003300"/>
              <a:gd name="connsiteY62" fmla="*/ 1076325 h 3159125"/>
              <a:gd name="connsiteX63" fmla="*/ 330200 w 1003300"/>
              <a:gd name="connsiteY63" fmla="*/ 923925 h 3159125"/>
              <a:gd name="connsiteX64" fmla="*/ 342900 w 1003300"/>
              <a:gd name="connsiteY64" fmla="*/ 771525 h 3159125"/>
              <a:gd name="connsiteX65" fmla="*/ 368300 w 1003300"/>
              <a:gd name="connsiteY65" fmla="*/ 9525 h 315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003300" h="3159125">
                <a:moveTo>
                  <a:pt x="15876" y="2688436"/>
                </a:moveTo>
                <a:cubicBezTo>
                  <a:pt x="16270" y="2686863"/>
                  <a:pt x="16292" y="2686865"/>
                  <a:pt x="15594" y="2689772"/>
                </a:cubicBezTo>
                <a:lnTo>
                  <a:pt x="13837" y="2696944"/>
                </a:lnTo>
                <a:lnTo>
                  <a:pt x="13924" y="2696548"/>
                </a:lnTo>
                <a:cubicBezTo>
                  <a:pt x="14716" y="2693156"/>
                  <a:pt x="15482" y="2690008"/>
                  <a:pt x="15876" y="2688436"/>
                </a:cubicBezTo>
                <a:close/>
                <a:moveTo>
                  <a:pt x="369048" y="0"/>
                </a:moveTo>
                <a:lnTo>
                  <a:pt x="640489" y="0"/>
                </a:lnTo>
                <a:lnTo>
                  <a:pt x="640681" y="70"/>
                </a:lnTo>
                <a:cubicBezTo>
                  <a:pt x="718972" y="48678"/>
                  <a:pt x="641607" y="175212"/>
                  <a:pt x="647700" y="339725"/>
                </a:cubicBezTo>
                <a:cubicBezTo>
                  <a:pt x="643467" y="390525"/>
                  <a:pt x="640629" y="441461"/>
                  <a:pt x="635000" y="492125"/>
                </a:cubicBezTo>
                <a:cubicBezTo>
                  <a:pt x="632156" y="517718"/>
                  <a:pt x="626216" y="542874"/>
                  <a:pt x="622300" y="568325"/>
                </a:cubicBezTo>
                <a:cubicBezTo>
                  <a:pt x="617748" y="597911"/>
                  <a:pt x="612906" y="627474"/>
                  <a:pt x="609600" y="657225"/>
                </a:cubicBezTo>
                <a:cubicBezTo>
                  <a:pt x="604436" y="703698"/>
                  <a:pt x="601133" y="750358"/>
                  <a:pt x="596900" y="796925"/>
                </a:cubicBezTo>
                <a:cubicBezTo>
                  <a:pt x="596900" y="796925"/>
                  <a:pt x="581208" y="881859"/>
                  <a:pt x="571500" y="923925"/>
                </a:cubicBezTo>
                <a:cubicBezTo>
                  <a:pt x="559998" y="973769"/>
                  <a:pt x="553289" y="955316"/>
                  <a:pt x="546100" y="1012825"/>
                </a:cubicBezTo>
                <a:cubicBezTo>
                  <a:pt x="539777" y="1063407"/>
                  <a:pt x="537633" y="1114425"/>
                  <a:pt x="533400" y="1165225"/>
                </a:cubicBezTo>
                <a:cubicBezTo>
                  <a:pt x="537633" y="1182158"/>
                  <a:pt x="542978" y="1198852"/>
                  <a:pt x="546100" y="1216025"/>
                </a:cubicBezTo>
                <a:cubicBezTo>
                  <a:pt x="556455" y="1272978"/>
                  <a:pt x="565440" y="1364685"/>
                  <a:pt x="571500" y="1419225"/>
                </a:cubicBezTo>
                <a:cubicBezTo>
                  <a:pt x="575733" y="1431925"/>
                  <a:pt x="580953" y="1444338"/>
                  <a:pt x="584200" y="1457325"/>
                </a:cubicBezTo>
                <a:cubicBezTo>
                  <a:pt x="589435" y="1478266"/>
                  <a:pt x="592217" y="1499753"/>
                  <a:pt x="596900" y="1520825"/>
                </a:cubicBezTo>
                <a:cubicBezTo>
                  <a:pt x="600686" y="1537864"/>
                  <a:pt x="605367" y="1554692"/>
                  <a:pt x="609600" y="1571625"/>
                </a:cubicBezTo>
                <a:cubicBezTo>
                  <a:pt x="616094" y="1597600"/>
                  <a:pt x="627307" y="1622180"/>
                  <a:pt x="635000" y="1647825"/>
                </a:cubicBezTo>
                <a:cubicBezTo>
                  <a:pt x="645741" y="1683629"/>
                  <a:pt x="646173" y="1703529"/>
                  <a:pt x="660400" y="1736725"/>
                </a:cubicBezTo>
                <a:cubicBezTo>
                  <a:pt x="667858" y="1754126"/>
                  <a:pt x="677333" y="1770592"/>
                  <a:pt x="685800" y="1787525"/>
                </a:cubicBezTo>
                <a:cubicBezTo>
                  <a:pt x="697774" y="1811472"/>
                  <a:pt x="700326" y="1839259"/>
                  <a:pt x="711200" y="1863725"/>
                </a:cubicBezTo>
                <a:cubicBezTo>
                  <a:pt x="717399" y="1877673"/>
                  <a:pt x="729774" y="1888173"/>
                  <a:pt x="736600" y="1901825"/>
                </a:cubicBezTo>
                <a:cubicBezTo>
                  <a:pt x="742587" y="1913799"/>
                  <a:pt x="743313" y="1927951"/>
                  <a:pt x="749300" y="1939925"/>
                </a:cubicBezTo>
                <a:cubicBezTo>
                  <a:pt x="798539" y="2038402"/>
                  <a:pt x="755478" y="1920360"/>
                  <a:pt x="787400" y="2016125"/>
                </a:cubicBezTo>
                <a:cubicBezTo>
                  <a:pt x="797053" y="2045085"/>
                  <a:pt x="823375" y="2065640"/>
                  <a:pt x="838200" y="2092325"/>
                </a:cubicBezTo>
                <a:cubicBezTo>
                  <a:pt x="844701" y="2104027"/>
                  <a:pt x="846667" y="2117725"/>
                  <a:pt x="850900" y="2130425"/>
                </a:cubicBezTo>
                <a:cubicBezTo>
                  <a:pt x="862874" y="2166346"/>
                  <a:pt x="886032" y="2197555"/>
                  <a:pt x="901700" y="2232025"/>
                </a:cubicBezTo>
                <a:cubicBezTo>
                  <a:pt x="941278" y="2319097"/>
                  <a:pt x="878869" y="2214295"/>
                  <a:pt x="939800" y="2320925"/>
                </a:cubicBezTo>
                <a:cubicBezTo>
                  <a:pt x="959576" y="2355534"/>
                  <a:pt x="986818" y="2378398"/>
                  <a:pt x="990600" y="2422525"/>
                </a:cubicBezTo>
                <a:cubicBezTo>
                  <a:pt x="1001452" y="2549131"/>
                  <a:pt x="1003300" y="2676454"/>
                  <a:pt x="1003300" y="2803525"/>
                </a:cubicBezTo>
                <a:cubicBezTo>
                  <a:pt x="1003300" y="2816912"/>
                  <a:pt x="992801" y="2828420"/>
                  <a:pt x="990600" y="2841625"/>
                </a:cubicBezTo>
                <a:cubicBezTo>
                  <a:pt x="984298" y="2879438"/>
                  <a:pt x="982133" y="2917825"/>
                  <a:pt x="977900" y="2955925"/>
                </a:cubicBezTo>
                <a:cubicBezTo>
                  <a:pt x="973667" y="2972858"/>
                  <a:pt x="972076" y="2990682"/>
                  <a:pt x="965200" y="3006725"/>
                </a:cubicBezTo>
                <a:cubicBezTo>
                  <a:pt x="959187" y="3020754"/>
                  <a:pt x="946626" y="3031173"/>
                  <a:pt x="939800" y="3044825"/>
                </a:cubicBezTo>
                <a:cubicBezTo>
                  <a:pt x="933813" y="3056799"/>
                  <a:pt x="931333" y="3070225"/>
                  <a:pt x="927100" y="3082925"/>
                </a:cubicBezTo>
                <a:cubicBezTo>
                  <a:pt x="853881" y="3131738"/>
                  <a:pt x="924512" y="3089477"/>
                  <a:pt x="850900" y="3121025"/>
                </a:cubicBezTo>
                <a:cubicBezTo>
                  <a:pt x="833499" y="3128483"/>
                  <a:pt x="818979" y="3145009"/>
                  <a:pt x="800100" y="3146425"/>
                </a:cubicBezTo>
                <a:cubicBezTo>
                  <a:pt x="648068" y="3157827"/>
                  <a:pt x="495300" y="3154892"/>
                  <a:pt x="342900" y="3159125"/>
                </a:cubicBezTo>
                <a:cubicBezTo>
                  <a:pt x="273584" y="3154793"/>
                  <a:pt x="140722" y="3163926"/>
                  <a:pt x="63500" y="3121025"/>
                </a:cubicBezTo>
                <a:cubicBezTo>
                  <a:pt x="37448" y="3106552"/>
                  <a:pt x="15044" y="3075298"/>
                  <a:pt x="12700" y="3044825"/>
                </a:cubicBezTo>
                <a:cubicBezTo>
                  <a:pt x="5225" y="2947653"/>
                  <a:pt x="4233" y="2850092"/>
                  <a:pt x="0" y="2752725"/>
                </a:cubicBezTo>
                <a:cubicBezTo>
                  <a:pt x="4963" y="2732874"/>
                  <a:pt x="8512" y="2718589"/>
                  <a:pt x="10996" y="2708541"/>
                </a:cubicBezTo>
                <a:lnTo>
                  <a:pt x="13837" y="2696944"/>
                </a:lnTo>
                <a:lnTo>
                  <a:pt x="11818" y="2706127"/>
                </a:lnTo>
                <a:cubicBezTo>
                  <a:pt x="10331" y="2713777"/>
                  <a:pt x="11736" y="2711652"/>
                  <a:pt x="25400" y="2663825"/>
                </a:cubicBezTo>
                <a:cubicBezTo>
                  <a:pt x="37357" y="2621976"/>
                  <a:pt x="42070" y="2593173"/>
                  <a:pt x="50800" y="2549525"/>
                </a:cubicBezTo>
                <a:cubicBezTo>
                  <a:pt x="108283" y="2463300"/>
                  <a:pt x="41147" y="2571245"/>
                  <a:pt x="101600" y="2435225"/>
                </a:cubicBezTo>
                <a:cubicBezTo>
                  <a:pt x="107799" y="2421277"/>
                  <a:pt x="120174" y="2410777"/>
                  <a:pt x="127000" y="2397125"/>
                </a:cubicBezTo>
                <a:cubicBezTo>
                  <a:pt x="140617" y="2369892"/>
                  <a:pt x="146603" y="2321610"/>
                  <a:pt x="152400" y="2295525"/>
                </a:cubicBezTo>
                <a:cubicBezTo>
                  <a:pt x="156186" y="2278486"/>
                  <a:pt x="162935" y="2262045"/>
                  <a:pt x="165100" y="2244725"/>
                </a:cubicBezTo>
                <a:cubicBezTo>
                  <a:pt x="173567" y="2176992"/>
                  <a:pt x="179854" y="2108950"/>
                  <a:pt x="190500" y="2041525"/>
                </a:cubicBezTo>
                <a:cubicBezTo>
                  <a:pt x="192588" y="2028302"/>
                  <a:pt x="200999" y="2016630"/>
                  <a:pt x="203200" y="2003425"/>
                </a:cubicBezTo>
                <a:cubicBezTo>
                  <a:pt x="209502" y="1965612"/>
                  <a:pt x="211667" y="1927225"/>
                  <a:pt x="215900" y="1889125"/>
                </a:cubicBezTo>
                <a:cubicBezTo>
                  <a:pt x="240752" y="1789718"/>
                  <a:pt x="220404" y="1880748"/>
                  <a:pt x="241300" y="1724025"/>
                </a:cubicBezTo>
                <a:cubicBezTo>
                  <a:pt x="244703" y="1698501"/>
                  <a:pt x="250358" y="1673317"/>
                  <a:pt x="254000" y="1647825"/>
                </a:cubicBezTo>
                <a:cubicBezTo>
                  <a:pt x="258827" y="1614038"/>
                  <a:pt x="261089" y="1579891"/>
                  <a:pt x="266700" y="1546225"/>
                </a:cubicBezTo>
                <a:cubicBezTo>
                  <a:pt x="269569" y="1529008"/>
                  <a:pt x="278111" y="1512832"/>
                  <a:pt x="279400" y="1495425"/>
                </a:cubicBezTo>
                <a:cubicBezTo>
                  <a:pt x="286599" y="1398233"/>
                  <a:pt x="286204" y="1300605"/>
                  <a:pt x="292100" y="1203325"/>
                </a:cubicBezTo>
                <a:cubicBezTo>
                  <a:pt x="294674" y="1160858"/>
                  <a:pt x="300567" y="1118658"/>
                  <a:pt x="304800" y="1076325"/>
                </a:cubicBezTo>
                <a:cubicBezTo>
                  <a:pt x="328632" y="1004829"/>
                  <a:pt x="318857" y="1043023"/>
                  <a:pt x="330200" y="923925"/>
                </a:cubicBezTo>
                <a:cubicBezTo>
                  <a:pt x="335033" y="873179"/>
                  <a:pt x="341379" y="822478"/>
                  <a:pt x="342900" y="771525"/>
                </a:cubicBezTo>
                <a:cubicBezTo>
                  <a:pt x="365869" y="2059"/>
                  <a:pt x="359833" y="144992"/>
                  <a:pt x="368300" y="9525"/>
                </a:cubicBezTo>
                <a:close/>
              </a:path>
            </a:pathLst>
          </a:custGeom>
        </p:spPr>
      </p:pic>
      <p:pic>
        <p:nvPicPr>
          <p:cNvPr id="14" name="图片 13"/>
          <p:cNvPicPr>
            <a:picLocks noChangeAspect="1"/>
          </p:cNvPicPr>
          <p:nvPr/>
        </p:nvPicPr>
        <p:blipFill>
          <a:blip r:embed="rId1">
            <a:extLst>
              <a:ext uri="{28A0092B-C50C-407E-A947-70E740481C1C}">
                <a14:useLocalDpi xmlns:a14="http://schemas.microsoft.com/office/drawing/2010/main" val="0"/>
              </a:ext>
            </a:extLst>
          </a:blip>
          <a:srcRect l="79721" r="3448" b="44379"/>
          <a:stretch>
            <a:fillRect/>
          </a:stretch>
        </p:blipFill>
        <p:spPr>
          <a:xfrm>
            <a:off x="9195872" y="-343685"/>
            <a:ext cx="1174208" cy="3697269"/>
          </a:xfrm>
          <a:custGeom>
            <a:avLst/>
            <a:gdLst>
              <a:gd name="connsiteX0" fmla="*/ 15876 w 1003300"/>
              <a:gd name="connsiteY0" fmla="*/ 2688436 h 3159125"/>
              <a:gd name="connsiteX1" fmla="*/ 15594 w 1003300"/>
              <a:gd name="connsiteY1" fmla="*/ 2689772 h 3159125"/>
              <a:gd name="connsiteX2" fmla="*/ 13837 w 1003300"/>
              <a:gd name="connsiteY2" fmla="*/ 2696944 h 3159125"/>
              <a:gd name="connsiteX3" fmla="*/ 13924 w 1003300"/>
              <a:gd name="connsiteY3" fmla="*/ 2696548 h 3159125"/>
              <a:gd name="connsiteX4" fmla="*/ 15876 w 1003300"/>
              <a:gd name="connsiteY4" fmla="*/ 2688436 h 3159125"/>
              <a:gd name="connsiteX5" fmla="*/ 369048 w 1003300"/>
              <a:gd name="connsiteY5" fmla="*/ 0 h 3159125"/>
              <a:gd name="connsiteX6" fmla="*/ 640489 w 1003300"/>
              <a:gd name="connsiteY6" fmla="*/ 0 h 3159125"/>
              <a:gd name="connsiteX7" fmla="*/ 640681 w 1003300"/>
              <a:gd name="connsiteY7" fmla="*/ 70 h 3159125"/>
              <a:gd name="connsiteX8" fmla="*/ 647700 w 1003300"/>
              <a:gd name="connsiteY8" fmla="*/ 339725 h 3159125"/>
              <a:gd name="connsiteX9" fmla="*/ 635000 w 1003300"/>
              <a:gd name="connsiteY9" fmla="*/ 492125 h 3159125"/>
              <a:gd name="connsiteX10" fmla="*/ 622300 w 1003300"/>
              <a:gd name="connsiteY10" fmla="*/ 568325 h 3159125"/>
              <a:gd name="connsiteX11" fmla="*/ 609600 w 1003300"/>
              <a:gd name="connsiteY11" fmla="*/ 657225 h 3159125"/>
              <a:gd name="connsiteX12" fmla="*/ 596900 w 1003300"/>
              <a:gd name="connsiteY12" fmla="*/ 796925 h 3159125"/>
              <a:gd name="connsiteX13" fmla="*/ 571500 w 1003300"/>
              <a:gd name="connsiteY13" fmla="*/ 923925 h 3159125"/>
              <a:gd name="connsiteX14" fmla="*/ 546100 w 1003300"/>
              <a:gd name="connsiteY14" fmla="*/ 1012825 h 3159125"/>
              <a:gd name="connsiteX15" fmla="*/ 533400 w 1003300"/>
              <a:gd name="connsiteY15" fmla="*/ 1165225 h 3159125"/>
              <a:gd name="connsiteX16" fmla="*/ 546100 w 1003300"/>
              <a:gd name="connsiteY16" fmla="*/ 1216025 h 3159125"/>
              <a:gd name="connsiteX17" fmla="*/ 571500 w 1003300"/>
              <a:gd name="connsiteY17" fmla="*/ 1419225 h 3159125"/>
              <a:gd name="connsiteX18" fmla="*/ 584200 w 1003300"/>
              <a:gd name="connsiteY18" fmla="*/ 1457325 h 3159125"/>
              <a:gd name="connsiteX19" fmla="*/ 596900 w 1003300"/>
              <a:gd name="connsiteY19" fmla="*/ 1520825 h 3159125"/>
              <a:gd name="connsiteX20" fmla="*/ 609600 w 1003300"/>
              <a:gd name="connsiteY20" fmla="*/ 1571625 h 3159125"/>
              <a:gd name="connsiteX21" fmla="*/ 635000 w 1003300"/>
              <a:gd name="connsiteY21" fmla="*/ 1647825 h 3159125"/>
              <a:gd name="connsiteX22" fmla="*/ 660400 w 1003300"/>
              <a:gd name="connsiteY22" fmla="*/ 1736725 h 3159125"/>
              <a:gd name="connsiteX23" fmla="*/ 685800 w 1003300"/>
              <a:gd name="connsiteY23" fmla="*/ 1787525 h 3159125"/>
              <a:gd name="connsiteX24" fmla="*/ 711200 w 1003300"/>
              <a:gd name="connsiteY24" fmla="*/ 1863725 h 3159125"/>
              <a:gd name="connsiteX25" fmla="*/ 736600 w 1003300"/>
              <a:gd name="connsiteY25" fmla="*/ 1901825 h 3159125"/>
              <a:gd name="connsiteX26" fmla="*/ 749300 w 1003300"/>
              <a:gd name="connsiteY26" fmla="*/ 1939925 h 3159125"/>
              <a:gd name="connsiteX27" fmla="*/ 787400 w 1003300"/>
              <a:gd name="connsiteY27" fmla="*/ 2016125 h 3159125"/>
              <a:gd name="connsiteX28" fmla="*/ 838200 w 1003300"/>
              <a:gd name="connsiteY28" fmla="*/ 2092325 h 3159125"/>
              <a:gd name="connsiteX29" fmla="*/ 850900 w 1003300"/>
              <a:gd name="connsiteY29" fmla="*/ 2130425 h 3159125"/>
              <a:gd name="connsiteX30" fmla="*/ 901700 w 1003300"/>
              <a:gd name="connsiteY30" fmla="*/ 2232025 h 3159125"/>
              <a:gd name="connsiteX31" fmla="*/ 939800 w 1003300"/>
              <a:gd name="connsiteY31" fmla="*/ 2320925 h 3159125"/>
              <a:gd name="connsiteX32" fmla="*/ 990600 w 1003300"/>
              <a:gd name="connsiteY32" fmla="*/ 2422525 h 3159125"/>
              <a:gd name="connsiteX33" fmla="*/ 1003300 w 1003300"/>
              <a:gd name="connsiteY33" fmla="*/ 2803525 h 3159125"/>
              <a:gd name="connsiteX34" fmla="*/ 990600 w 1003300"/>
              <a:gd name="connsiteY34" fmla="*/ 2841625 h 3159125"/>
              <a:gd name="connsiteX35" fmla="*/ 977900 w 1003300"/>
              <a:gd name="connsiteY35" fmla="*/ 2955925 h 3159125"/>
              <a:gd name="connsiteX36" fmla="*/ 965200 w 1003300"/>
              <a:gd name="connsiteY36" fmla="*/ 3006725 h 3159125"/>
              <a:gd name="connsiteX37" fmla="*/ 939800 w 1003300"/>
              <a:gd name="connsiteY37" fmla="*/ 3044825 h 3159125"/>
              <a:gd name="connsiteX38" fmla="*/ 927100 w 1003300"/>
              <a:gd name="connsiteY38" fmla="*/ 3082925 h 3159125"/>
              <a:gd name="connsiteX39" fmla="*/ 850900 w 1003300"/>
              <a:gd name="connsiteY39" fmla="*/ 3121025 h 3159125"/>
              <a:gd name="connsiteX40" fmla="*/ 800100 w 1003300"/>
              <a:gd name="connsiteY40" fmla="*/ 3146425 h 3159125"/>
              <a:gd name="connsiteX41" fmla="*/ 342900 w 1003300"/>
              <a:gd name="connsiteY41" fmla="*/ 3159125 h 3159125"/>
              <a:gd name="connsiteX42" fmla="*/ 63500 w 1003300"/>
              <a:gd name="connsiteY42" fmla="*/ 3121025 h 3159125"/>
              <a:gd name="connsiteX43" fmla="*/ 12700 w 1003300"/>
              <a:gd name="connsiteY43" fmla="*/ 3044825 h 3159125"/>
              <a:gd name="connsiteX44" fmla="*/ 0 w 1003300"/>
              <a:gd name="connsiteY44" fmla="*/ 2752725 h 3159125"/>
              <a:gd name="connsiteX45" fmla="*/ 10996 w 1003300"/>
              <a:gd name="connsiteY45" fmla="*/ 2708541 h 3159125"/>
              <a:gd name="connsiteX46" fmla="*/ 13837 w 1003300"/>
              <a:gd name="connsiteY46" fmla="*/ 2696944 h 3159125"/>
              <a:gd name="connsiteX47" fmla="*/ 11818 w 1003300"/>
              <a:gd name="connsiteY47" fmla="*/ 2706127 h 3159125"/>
              <a:gd name="connsiteX48" fmla="*/ 25400 w 1003300"/>
              <a:gd name="connsiteY48" fmla="*/ 2663825 h 3159125"/>
              <a:gd name="connsiteX49" fmla="*/ 50800 w 1003300"/>
              <a:gd name="connsiteY49" fmla="*/ 2549525 h 3159125"/>
              <a:gd name="connsiteX50" fmla="*/ 101600 w 1003300"/>
              <a:gd name="connsiteY50" fmla="*/ 2435225 h 3159125"/>
              <a:gd name="connsiteX51" fmla="*/ 127000 w 1003300"/>
              <a:gd name="connsiteY51" fmla="*/ 2397125 h 3159125"/>
              <a:gd name="connsiteX52" fmla="*/ 152400 w 1003300"/>
              <a:gd name="connsiteY52" fmla="*/ 2295525 h 3159125"/>
              <a:gd name="connsiteX53" fmla="*/ 165100 w 1003300"/>
              <a:gd name="connsiteY53" fmla="*/ 2244725 h 3159125"/>
              <a:gd name="connsiteX54" fmla="*/ 190500 w 1003300"/>
              <a:gd name="connsiteY54" fmla="*/ 2041525 h 3159125"/>
              <a:gd name="connsiteX55" fmla="*/ 203200 w 1003300"/>
              <a:gd name="connsiteY55" fmla="*/ 2003425 h 3159125"/>
              <a:gd name="connsiteX56" fmla="*/ 215900 w 1003300"/>
              <a:gd name="connsiteY56" fmla="*/ 1889125 h 3159125"/>
              <a:gd name="connsiteX57" fmla="*/ 241300 w 1003300"/>
              <a:gd name="connsiteY57" fmla="*/ 1724025 h 3159125"/>
              <a:gd name="connsiteX58" fmla="*/ 254000 w 1003300"/>
              <a:gd name="connsiteY58" fmla="*/ 1647825 h 3159125"/>
              <a:gd name="connsiteX59" fmla="*/ 266700 w 1003300"/>
              <a:gd name="connsiteY59" fmla="*/ 1546225 h 3159125"/>
              <a:gd name="connsiteX60" fmla="*/ 279400 w 1003300"/>
              <a:gd name="connsiteY60" fmla="*/ 1495425 h 3159125"/>
              <a:gd name="connsiteX61" fmla="*/ 292100 w 1003300"/>
              <a:gd name="connsiteY61" fmla="*/ 1203325 h 3159125"/>
              <a:gd name="connsiteX62" fmla="*/ 304800 w 1003300"/>
              <a:gd name="connsiteY62" fmla="*/ 1076325 h 3159125"/>
              <a:gd name="connsiteX63" fmla="*/ 330200 w 1003300"/>
              <a:gd name="connsiteY63" fmla="*/ 923925 h 3159125"/>
              <a:gd name="connsiteX64" fmla="*/ 342900 w 1003300"/>
              <a:gd name="connsiteY64" fmla="*/ 771525 h 3159125"/>
              <a:gd name="connsiteX65" fmla="*/ 368300 w 1003300"/>
              <a:gd name="connsiteY65" fmla="*/ 9525 h 315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003300" h="3159125">
                <a:moveTo>
                  <a:pt x="15876" y="2688436"/>
                </a:moveTo>
                <a:cubicBezTo>
                  <a:pt x="16270" y="2686863"/>
                  <a:pt x="16292" y="2686865"/>
                  <a:pt x="15594" y="2689772"/>
                </a:cubicBezTo>
                <a:lnTo>
                  <a:pt x="13837" y="2696944"/>
                </a:lnTo>
                <a:lnTo>
                  <a:pt x="13924" y="2696548"/>
                </a:lnTo>
                <a:cubicBezTo>
                  <a:pt x="14716" y="2693156"/>
                  <a:pt x="15482" y="2690008"/>
                  <a:pt x="15876" y="2688436"/>
                </a:cubicBezTo>
                <a:close/>
                <a:moveTo>
                  <a:pt x="369048" y="0"/>
                </a:moveTo>
                <a:lnTo>
                  <a:pt x="640489" y="0"/>
                </a:lnTo>
                <a:lnTo>
                  <a:pt x="640681" y="70"/>
                </a:lnTo>
                <a:cubicBezTo>
                  <a:pt x="718972" y="48678"/>
                  <a:pt x="641607" y="175212"/>
                  <a:pt x="647700" y="339725"/>
                </a:cubicBezTo>
                <a:cubicBezTo>
                  <a:pt x="643467" y="390525"/>
                  <a:pt x="640629" y="441461"/>
                  <a:pt x="635000" y="492125"/>
                </a:cubicBezTo>
                <a:cubicBezTo>
                  <a:pt x="632156" y="517718"/>
                  <a:pt x="626216" y="542874"/>
                  <a:pt x="622300" y="568325"/>
                </a:cubicBezTo>
                <a:cubicBezTo>
                  <a:pt x="617748" y="597911"/>
                  <a:pt x="612906" y="627474"/>
                  <a:pt x="609600" y="657225"/>
                </a:cubicBezTo>
                <a:cubicBezTo>
                  <a:pt x="604436" y="703698"/>
                  <a:pt x="601133" y="750358"/>
                  <a:pt x="596900" y="796925"/>
                </a:cubicBezTo>
                <a:cubicBezTo>
                  <a:pt x="596900" y="796925"/>
                  <a:pt x="581208" y="881859"/>
                  <a:pt x="571500" y="923925"/>
                </a:cubicBezTo>
                <a:cubicBezTo>
                  <a:pt x="559998" y="973769"/>
                  <a:pt x="553289" y="955316"/>
                  <a:pt x="546100" y="1012825"/>
                </a:cubicBezTo>
                <a:cubicBezTo>
                  <a:pt x="539777" y="1063407"/>
                  <a:pt x="537633" y="1114425"/>
                  <a:pt x="533400" y="1165225"/>
                </a:cubicBezTo>
                <a:cubicBezTo>
                  <a:pt x="537633" y="1182158"/>
                  <a:pt x="542978" y="1198852"/>
                  <a:pt x="546100" y="1216025"/>
                </a:cubicBezTo>
                <a:cubicBezTo>
                  <a:pt x="556455" y="1272978"/>
                  <a:pt x="565440" y="1364685"/>
                  <a:pt x="571500" y="1419225"/>
                </a:cubicBezTo>
                <a:cubicBezTo>
                  <a:pt x="575733" y="1431925"/>
                  <a:pt x="580953" y="1444338"/>
                  <a:pt x="584200" y="1457325"/>
                </a:cubicBezTo>
                <a:cubicBezTo>
                  <a:pt x="589435" y="1478266"/>
                  <a:pt x="592217" y="1499753"/>
                  <a:pt x="596900" y="1520825"/>
                </a:cubicBezTo>
                <a:cubicBezTo>
                  <a:pt x="600686" y="1537864"/>
                  <a:pt x="605367" y="1554692"/>
                  <a:pt x="609600" y="1571625"/>
                </a:cubicBezTo>
                <a:cubicBezTo>
                  <a:pt x="616094" y="1597600"/>
                  <a:pt x="627307" y="1622180"/>
                  <a:pt x="635000" y="1647825"/>
                </a:cubicBezTo>
                <a:cubicBezTo>
                  <a:pt x="645741" y="1683629"/>
                  <a:pt x="646173" y="1703529"/>
                  <a:pt x="660400" y="1736725"/>
                </a:cubicBezTo>
                <a:cubicBezTo>
                  <a:pt x="667858" y="1754126"/>
                  <a:pt x="677333" y="1770592"/>
                  <a:pt x="685800" y="1787525"/>
                </a:cubicBezTo>
                <a:cubicBezTo>
                  <a:pt x="697774" y="1811472"/>
                  <a:pt x="700326" y="1839259"/>
                  <a:pt x="711200" y="1863725"/>
                </a:cubicBezTo>
                <a:cubicBezTo>
                  <a:pt x="717399" y="1877673"/>
                  <a:pt x="729774" y="1888173"/>
                  <a:pt x="736600" y="1901825"/>
                </a:cubicBezTo>
                <a:cubicBezTo>
                  <a:pt x="742587" y="1913799"/>
                  <a:pt x="743313" y="1927951"/>
                  <a:pt x="749300" y="1939925"/>
                </a:cubicBezTo>
                <a:cubicBezTo>
                  <a:pt x="798539" y="2038402"/>
                  <a:pt x="755478" y="1920360"/>
                  <a:pt x="787400" y="2016125"/>
                </a:cubicBezTo>
                <a:cubicBezTo>
                  <a:pt x="797053" y="2045085"/>
                  <a:pt x="823375" y="2065640"/>
                  <a:pt x="838200" y="2092325"/>
                </a:cubicBezTo>
                <a:cubicBezTo>
                  <a:pt x="844701" y="2104027"/>
                  <a:pt x="846667" y="2117725"/>
                  <a:pt x="850900" y="2130425"/>
                </a:cubicBezTo>
                <a:cubicBezTo>
                  <a:pt x="862874" y="2166346"/>
                  <a:pt x="886032" y="2197555"/>
                  <a:pt x="901700" y="2232025"/>
                </a:cubicBezTo>
                <a:cubicBezTo>
                  <a:pt x="941278" y="2319097"/>
                  <a:pt x="878869" y="2214295"/>
                  <a:pt x="939800" y="2320925"/>
                </a:cubicBezTo>
                <a:cubicBezTo>
                  <a:pt x="959576" y="2355534"/>
                  <a:pt x="986818" y="2378398"/>
                  <a:pt x="990600" y="2422525"/>
                </a:cubicBezTo>
                <a:cubicBezTo>
                  <a:pt x="1001452" y="2549131"/>
                  <a:pt x="1003300" y="2676454"/>
                  <a:pt x="1003300" y="2803525"/>
                </a:cubicBezTo>
                <a:cubicBezTo>
                  <a:pt x="1003300" y="2816912"/>
                  <a:pt x="992801" y="2828420"/>
                  <a:pt x="990600" y="2841625"/>
                </a:cubicBezTo>
                <a:cubicBezTo>
                  <a:pt x="984298" y="2879438"/>
                  <a:pt x="982133" y="2917825"/>
                  <a:pt x="977900" y="2955925"/>
                </a:cubicBezTo>
                <a:cubicBezTo>
                  <a:pt x="973667" y="2972858"/>
                  <a:pt x="972076" y="2990682"/>
                  <a:pt x="965200" y="3006725"/>
                </a:cubicBezTo>
                <a:cubicBezTo>
                  <a:pt x="959187" y="3020754"/>
                  <a:pt x="946626" y="3031173"/>
                  <a:pt x="939800" y="3044825"/>
                </a:cubicBezTo>
                <a:cubicBezTo>
                  <a:pt x="933813" y="3056799"/>
                  <a:pt x="931333" y="3070225"/>
                  <a:pt x="927100" y="3082925"/>
                </a:cubicBezTo>
                <a:cubicBezTo>
                  <a:pt x="853881" y="3131738"/>
                  <a:pt x="924512" y="3089477"/>
                  <a:pt x="850900" y="3121025"/>
                </a:cubicBezTo>
                <a:cubicBezTo>
                  <a:pt x="833499" y="3128483"/>
                  <a:pt x="818979" y="3145009"/>
                  <a:pt x="800100" y="3146425"/>
                </a:cubicBezTo>
                <a:cubicBezTo>
                  <a:pt x="648068" y="3157827"/>
                  <a:pt x="495300" y="3154892"/>
                  <a:pt x="342900" y="3159125"/>
                </a:cubicBezTo>
                <a:cubicBezTo>
                  <a:pt x="273584" y="3154793"/>
                  <a:pt x="140722" y="3163926"/>
                  <a:pt x="63500" y="3121025"/>
                </a:cubicBezTo>
                <a:cubicBezTo>
                  <a:pt x="37448" y="3106552"/>
                  <a:pt x="15044" y="3075298"/>
                  <a:pt x="12700" y="3044825"/>
                </a:cubicBezTo>
                <a:cubicBezTo>
                  <a:pt x="5225" y="2947653"/>
                  <a:pt x="4233" y="2850092"/>
                  <a:pt x="0" y="2752725"/>
                </a:cubicBezTo>
                <a:cubicBezTo>
                  <a:pt x="4963" y="2732874"/>
                  <a:pt x="8512" y="2718589"/>
                  <a:pt x="10996" y="2708541"/>
                </a:cubicBezTo>
                <a:lnTo>
                  <a:pt x="13837" y="2696944"/>
                </a:lnTo>
                <a:lnTo>
                  <a:pt x="11818" y="2706127"/>
                </a:lnTo>
                <a:cubicBezTo>
                  <a:pt x="10331" y="2713777"/>
                  <a:pt x="11736" y="2711652"/>
                  <a:pt x="25400" y="2663825"/>
                </a:cubicBezTo>
                <a:cubicBezTo>
                  <a:pt x="37357" y="2621976"/>
                  <a:pt x="42070" y="2593173"/>
                  <a:pt x="50800" y="2549525"/>
                </a:cubicBezTo>
                <a:cubicBezTo>
                  <a:pt x="108283" y="2463300"/>
                  <a:pt x="41147" y="2571245"/>
                  <a:pt x="101600" y="2435225"/>
                </a:cubicBezTo>
                <a:cubicBezTo>
                  <a:pt x="107799" y="2421277"/>
                  <a:pt x="120174" y="2410777"/>
                  <a:pt x="127000" y="2397125"/>
                </a:cubicBezTo>
                <a:cubicBezTo>
                  <a:pt x="140617" y="2369892"/>
                  <a:pt x="146603" y="2321610"/>
                  <a:pt x="152400" y="2295525"/>
                </a:cubicBezTo>
                <a:cubicBezTo>
                  <a:pt x="156186" y="2278486"/>
                  <a:pt x="162935" y="2262045"/>
                  <a:pt x="165100" y="2244725"/>
                </a:cubicBezTo>
                <a:cubicBezTo>
                  <a:pt x="173567" y="2176992"/>
                  <a:pt x="179854" y="2108950"/>
                  <a:pt x="190500" y="2041525"/>
                </a:cubicBezTo>
                <a:cubicBezTo>
                  <a:pt x="192588" y="2028302"/>
                  <a:pt x="200999" y="2016630"/>
                  <a:pt x="203200" y="2003425"/>
                </a:cubicBezTo>
                <a:cubicBezTo>
                  <a:pt x="209502" y="1965612"/>
                  <a:pt x="211667" y="1927225"/>
                  <a:pt x="215900" y="1889125"/>
                </a:cubicBezTo>
                <a:cubicBezTo>
                  <a:pt x="240752" y="1789718"/>
                  <a:pt x="220404" y="1880748"/>
                  <a:pt x="241300" y="1724025"/>
                </a:cubicBezTo>
                <a:cubicBezTo>
                  <a:pt x="244703" y="1698501"/>
                  <a:pt x="250358" y="1673317"/>
                  <a:pt x="254000" y="1647825"/>
                </a:cubicBezTo>
                <a:cubicBezTo>
                  <a:pt x="258827" y="1614038"/>
                  <a:pt x="261089" y="1579891"/>
                  <a:pt x="266700" y="1546225"/>
                </a:cubicBezTo>
                <a:cubicBezTo>
                  <a:pt x="269569" y="1529008"/>
                  <a:pt x="278111" y="1512832"/>
                  <a:pt x="279400" y="1495425"/>
                </a:cubicBezTo>
                <a:cubicBezTo>
                  <a:pt x="286599" y="1398233"/>
                  <a:pt x="286204" y="1300605"/>
                  <a:pt x="292100" y="1203325"/>
                </a:cubicBezTo>
                <a:cubicBezTo>
                  <a:pt x="294674" y="1160858"/>
                  <a:pt x="300567" y="1118658"/>
                  <a:pt x="304800" y="1076325"/>
                </a:cubicBezTo>
                <a:cubicBezTo>
                  <a:pt x="328632" y="1004829"/>
                  <a:pt x="318857" y="1043023"/>
                  <a:pt x="330200" y="923925"/>
                </a:cubicBezTo>
                <a:cubicBezTo>
                  <a:pt x="335033" y="873179"/>
                  <a:pt x="341379" y="822478"/>
                  <a:pt x="342900" y="771525"/>
                </a:cubicBezTo>
                <a:cubicBezTo>
                  <a:pt x="365869" y="2059"/>
                  <a:pt x="359833" y="144992"/>
                  <a:pt x="368300" y="9525"/>
                </a:cubicBezTo>
                <a:close/>
              </a:path>
            </a:pathLst>
          </a:custGeom>
        </p:spPr>
      </p:pic>
      <p:grpSp>
        <p:nvGrpSpPr>
          <p:cNvPr id="15" name="组合 14"/>
          <p:cNvGrpSpPr/>
          <p:nvPr/>
        </p:nvGrpSpPr>
        <p:grpSpPr>
          <a:xfrm>
            <a:off x="643268" y="3931821"/>
            <a:ext cx="9862807" cy="2098081"/>
            <a:chOff x="240811" y="3512121"/>
            <a:chExt cx="8862730" cy="2098081"/>
          </a:xfrm>
        </p:grpSpPr>
        <p:sp>
          <p:nvSpPr>
            <p:cNvPr id="16" name="文本框 15"/>
            <p:cNvSpPr txBox="1"/>
            <p:nvPr/>
          </p:nvSpPr>
          <p:spPr>
            <a:xfrm>
              <a:off x="240811" y="3512121"/>
              <a:ext cx="8353757" cy="10147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6000" spc="600" dirty="0">
                  <a:solidFill>
                    <a:srgbClr val="F1AB3E"/>
                  </a:solidFill>
                  <a:latin typeface="微软雅黑" panose="020B0503020204020204" pitchFamily="34" charset="-122"/>
                  <a:ea typeface="微软雅黑" panose="020B0503020204020204" pitchFamily="34" charset="-122"/>
                </a:rPr>
                <a:t>面向对象   </a:t>
              </a:r>
              <a:endParaRPr lang="en-US" altLang="zh-CN" sz="6000" spc="600" dirty="0">
                <a:solidFill>
                  <a:srgbClr val="F1AB3E"/>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6233364" y="5165026"/>
              <a:ext cx="2870177" cy="445176"/>
            </a:xfrm>
            <a:prstGeom prst="round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答辩人：</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AID1906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李非然</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886310" y="4526992"/>
              <a:ext cx="6502390" cy="521970"/>
            </a:xfrm>
            <a:prstGeom prst="rect">
              <a:avLst/>
            </a:prstGeom>
            <a:noFill/>
            <a:ln w="3175">
              <a:noFill/>
              <a:prstDash val="solid"/>
            </a:ln>
          </p:spPr>
          <p:txBody>
            <a:bodyPr wrap="square" rtlCol="0">
              <a:spAutoFit/>
            </a:bodyPr>
            <a:lstStyle>
              <a:defPPr>
                <a:defRPr lang="zh-CN"/>
              </a:defPPr>
              <a:lvl1pPr algn="ctr">
                <a:defRPr sz="6000" b="1">
                  <a:blipFill dpi="0" rotWithShape="1">
                    <a:blip r:embed="rId2"/>
                    <a:srcRect/>
                    <a:stretch>
                      <a:fillRect/>
                    </a:stretch>
                  </a:blipFill>
                </a:defRPr>
              </a:lvl1pPr>
            </a:lstStyle>
            <a:p>
              <a:r>
                <a:rPr lang="en-US" altLang="zh-CN" sz="2800" b="0" dirty="0">
                  <a:solidFill>
                    <a:srgbClr val="FF0000"/>
                  </a:solidFill>
                  <a:uFillTx/>
                  <a:latin typeface="微软雅黑" panose="020B0503020204020204" pitchFamily="34" charset="-122"/>
                  <a:ea typeface="微软雅黑" panose="020B0503020204020204" pitchFamily="34" charset="-122"/>
                </a:rPr>
                <a:t>O</a:t>
              </a:r>
              <a:r>
                <a:rPr lang="en-US" altLang="zh-CN" sz="2800" b="0" dirty="0">
                  <a:solidFill>
                    <a:schemeClr val="tx1">
                      <a:lumMod val="85000"/>
                      <a:lumOff val="15000"/>
                    </a:schemeClr>
                  </a:solidFill>
                  <a:uFillTx/>
                  <a:latin typeface="微软雅黑" panose="020B0503020204020204" pitchFamily="34" charset="-122"/>
                  <a:ea typeface="微软雅黑" panose="020B0503020204020204" pitchFamily="34" charset="-122"/>
                </a:rPr>
                <a:t>bject </a:t>
              </a:r>
              <a:r>
                <a:rPr lang="en-US" altLang="zh-CN" sz="2800" b="0" dirty="0">
                  <a:solidFill>
                    <a:srgbClr val="FF0000"/>
                  </a:solidFill>
                  <a:uFillTx/>
                  <a:latin typeface="微软雅黑" panose="020B0503020204020204" pitchFamily="34" charset="-122"/>
                  <a:ea typeface="微软雅黑" panose="020B0503020204020204" pitchFamily="34" charset="-122"/>
                </a:rPr>
                <a:t>O</a:t>
              </a:r>
              <a:r>
                <a:rPr lang="en-US" altLang="zh-CN" sz="2800" b="0" dirty="0">
                  <a:solidFill>
                    <a:schemeClr val="tx1">
                      <a:lumMod val="85000"/>
                      <a:lumOff val="15000"/>
                    </a:schemeClr>
                  </a:solidFill>
                  <a:uFillTx/>
                  <a:latin typeface="微软雅黑" panose="020B0503020204020204" pitchFamily="34" charset="-122"/>
                  <a:ea typeface="微软雅黑" panose="020B0503020204020204" pitchFamily="34" charset="-122"/>
                </a:rPr>
                <a:t>riented </a:t>
              </a:r>
              <a:endParaRPr lang="en-US" altLang="zh-CN" sz="2800" b="0" dirty="0">
                <a:solidFill>
                  <a:schemeClr val="tx1">
                    <a:lumMod val="85000"/>
                    <a:lumOff val="15000"/>
                  </a:schemeClr>
                </a:solidFill>
                <a:uFillTx/>
                <a:latin typeface="微软雅黑" panose="020B0503020204020204" pitchFamily="34" charset="-122"/>
                <a:ea typeface="微软雅黑" panose="020B0503020204020204" pitchFamily="34" charset="-122"/>
              </a:endParaRPr>
            </a:p>
          </p:txBody>
        </p:sp>
      </p:grpSp>
      <p:sp>
        <p:nvSpPr>
          <p:cNvPr id="2" name="文本框 1"/>
          <p:cNvSpPr txBox="1"/>
          <p:nvPr/>
        </p:nvSpPr>
        <p:spPr>
          <a:xfrm>
            <a:off x="5606415" y="4001770"/>
            <a:ext cx="3949065" cy="1938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6000" spc="600" dirty="0">
                <a:solidFill>
                  <a:srgbClr val="F1AB3E"/>
                </a:solidFill>
                <a:latin typeface="微软雅黑" panose="020B0503020204020204" pitchFamily="34" charset="-122"/>
                <a:ea typeface="微软雅黑" panose="020B0503020204020204" pitchFamily="34" charset="-122"/>
                <a:sym typeface="+mn-ea"/>
              </a:rPr>
              <a:t>...</a:t>
            </a:r>
            <a:endParaRPr lang="en-US" altLang="zh-CN" sz="6000" spc="600" dirty="0">
              <a:solidFill>
                <a:srgbClr val="F1AB3E"/>
              </a:solidFill>
              <a:latin typeface="微软雅黑" panose="020B0503020204020204" pitchFamily="34" charset="-122"/>
              <a:ea typeface="微软雅黑" panose="020B0503020204020204" pitchFamily="34" charset="-122"/>
            </a:endParaRPr>
          </a:p>
          <a:p>
            <a:pPr algn="ctr"/>
            <a:r>
              <a:rPr lang="zh-CN" altLang="en-US" sz="6000" spc="600" dirty="0">
                <a:solidFill>
                  <a:srgbClr val="F1AB3E"/>
                </a:solidFill>
                <a:latin typeface="微软雅黑" panose="020B0503020204020204" pitchFamily="34" charset="-122"/>
                <a:ea typeface="微软雅黑" panose="020B0503020204020204" pitchFamily="34" charset="-122"/>
              </a:rPr>
              <a:t>  </a:t>
            </a:r>
            <a:endParaRPr lang="en-US" altLang="zh-CN" sz="6000" spc="600" dirty="0">
              <a:solidFill>
                <a:srgbClr val="F1AB3E"/>
              </a:solidFill>
              <a:latin typeface="微软雅黑" panose="020B0503020204020204" pitchFamily="34" charset="-122"/>
              <a:ea typeface="微软雅黑" panose="020B0503020204020204" pitchFamily="34" charset="-122"/>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2000"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Oval 20"/>
          <p:cNvSpPr>
            <a:spLocks noChangeArrowheads="1"/>
          </p:cNvSpPr>
          <p:nvPr/>
        </p:nvSpPr>
        <p:spPr bwMode="auto">
          <a:xfrm>
            <a:off x="3046271" y="5491509"/>
            <a:ext cx="431919" cy="431919"/>
          </a:xfrm>
          <a:prstGeom prst="ellipse">
            <a:avLst/>
          </a:prstGeom>
          <a:solidFill>
            <a:srgbClr val="0FA9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22"/>
          <p:cNvSpPr>
            <a:spLocks noEditPoints="1"/>
          </p:cNvSpPr>
          <p:nvPr/>
        </p:nvSpPr>
        <p:spPr bwMode="auto">
          <a:xfrm>
            <a:off x="4118830" y="4549249"/>
            <a:ext cx="115822" cy="117029"/>
          </a:xfrm>
          <a:custGeom>
            <a:avLst/>
            <a:gdLst>
              <a:gd name="T0" fmla="*/ 65 w 79"/>
              <a:gd name="T1" fmla="*/ 14 h 80"/>
              <a:gd name="T2" fmla="*/ 14 w 79"/>
              <a:gd name="T3" fmla="*/ 14 h 80"/>
              <a:gd name="T4" fmla="*/ 14 w 79"/>
              <a:gd name="T5" fmla="*/ 66 h 80"/>
              <a:gd name="T6" fmla="*/ 65 w 79"/>
              <a:gd name="T7" fmla="*/ 66 h 80"/>
              <a:gd name="T8" fmla="*/ 65 w 79"/>
              <a:gd name="T9" fmla="*/ 14 h 80"/>
              <a:gd name="T10" fmla="*/ 20 w 79"/>
              <a:gd name="T11" fmla="*/ 59 h 80"/>
              <a:gd name="T12" fmla="*/ 20 w 79"/>
              <a:gd name="T13" fmla="*/ 21 h 80"/>
              <a:gd name="T14" fmla="*/ 59 w 79"/>
              <a:gd name="T15" fmla="*/ 21 h 80"/>
              <a:gd name="T16" fmla="*/ 59 w 79"/>
              <a:gd name="T17" fmla="*/ 59 h 80"/>
              <a:gd name="T18" fmla="*/ 20 w 79"/>
              <a:gd name="T19" fmla="*/ 5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80">
                <a:moveTo>
                  <a:pt x="65" y="14"/>
                </a:moveTo>
                <a:cubicBezTo>
                  <a:pt x="51" y="0"/>
                  <a:pt x="28" y="0"/>
                  <a:pt x="14" y="14"/>
                </a:cubicBezTo>
                <a:cubicBezTo>
                  <a:pt x="0" y="29"/>
                  <a:pt x="0" y="52"/>
                  <a:pt x="14" y="66"/>
                </a:cubicBezTo>
                <a:cubicBezTo>
                  <a:pt x="28" y="80"/>
                  <a:pt x="51" y="80"/>
                  <a:pt x="65" y="66"/>
                </a:cubicBezTo>
                <a:cubicBezTo>
                  <a:pt x="79" y="52"/>
                  <a:pt x="79" y="29"/>
                  <a:pt x="65" y="14"/>
                </a:cubicBezTo>
                <a:close/>
                <a:moveTo>
                  <a:pt x="20" y="59"/>
                </a:moveTo>
                <a:cubicBezTo>
                  <a:pt x="10" y="49"/>
                  <a:pt x="10" y="31"/>
                  <a:pt x="20" y="21"/>
                </a:cubicBezTo>
                <a:cubicBezTo>
                  <a:pt x="31" y="10"/>
                  <a:pt x="48" y="10"/>
                  <a:pt x="59" y="21"/>
                </a:cubicBezTo>
                <a:cubicBezTo>
                  <a:pt x="69" y="31"/>
                  <a:pt x="69" y="49"/>
                  <a:pt x="59" y="59"/>
                </a:cubicBezTo>
                <a:cubicBezTo>
                  <a:pt x="48" y="70"/>
                  <a:pt x="31" y="70"/>
                  <a:pt x="20" y="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Freeform 23"/>
          <p:cNvSpPr/>
          <p:nvPr/>
        </p:nvSpPr>
        <p:spPr bwMode="auto">
          <a:xfrm>
            <a:off x="4069365" y="4643354"/>
            <a:ext cx="69976" cy="72389"/>
          </a:xfrm>
          <a:custGeom>
            <a:avLst/>
            <a:gdLst>
              <a:gd name="T0" fmla="*/ 17 w 48"/>
              <a:gd name="T1" fmla="*/ 45 h 49"/>
              <a:gd name="T2" fmla="*/ 3 w 48"/>
              <a:gd name="T3" fmla="*/ 45 h 49"/>
              <a:gd name="T4" fmla="*/ 3 w 48"/>
              <a:gd name="T5" fmla="*/ 45 h 49"/>
              <a:gd name="T6" fmla="*/ 3 w 48"/>
              <a:gd name="T7" fmla="*/ 31 h 49"/>
              <a:gd name="T8" fmla="*/ 31 w 48"/>
              <a:gd name="T9" fmla="*/ 4 h 49"/>
              <a:gd name="T10" fmla="*/ 45 w 48"/>
              <a:gd name="T11" fmla="*/ 4 h 49"/>
              <a:gd name="T12" fmla="*/ 45 w 48"/>
              <a:gd name="T13" fmla="*/ 4 h 49"/>
              <a:gd name="T14" fmla="*/ 45 w 48"/>
              <a:gd name="T15" fmla="*/ 18 h 49"/>
              <a:gd name="T16" fmla="*/ 17 w 48"/>
              <a:gd name="T17" fmla="*/ 4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9">
                <a:moveTo>
                  <a:pt x="17" y="45"/>
                </a:moveTo>
                <a:cubicBezTo>
                  <a:pt x="14" y="49"/>
                  <a:pt x="7" y="49"/>
                  <a:pt x="3" y="45"/>
                </a:cubicBezTo>
                <a:cubicBezTo>
                  <a:pt x="3" y="45"/>
                  <a:pt x="3" y="45"/>
                  <a:pt x="3" y="45"/>
                </a:cubicBezTo>
                <a:cubicBezTo>
                  <a:pt x="0" y="41"/>
                  <a:pt x="0" y="35"/>
                  <a:pt x="3" y="31"/>
                </a:cubicBezTo>
                <a:cubicBezTo>
                  <a:pt x="31" y="4"/>
                  <a:pt x="31" y="4"/>
                  <a:pt x="31" y="4"/>
                </a:cubicBezTo>
                <a:cubicBezTo>
                  <a:pt x="34" y="0"/>
                  <a:pt x="41" y="0"/>
                  <a:pt x="45" y="4"/>
                </a:cubicBezTo>
                <a:cubicBezTo>
                  <a:pt x="45" y="4"/>
                  <a:pt x="45" y="4"/>
                  <a:pt x="45" y="4"/>
                </a:cubicBezTo>
                <a:cubicBezTo>
                  <a:pt x="48" y="8"/>
                  <a:pt x="48" y="14"/>
                  <a:pt x="45" y="18"/>
                </a:cubicBezTo>
                <a:lnTo>
                  <a:pt x="17" y="4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 name="Freeform 24"/>
          <p:cNvSpPr/>
          <p:nvPr/>
        </p:nvSpPr>
        <p:spPr bwMode="auto">
          <a:xfrm>
            <a:off x="4110385" y="4633703"/>
            <a:ext cx="39814" cy="41020"/>
          </a:xfrm>
          <a:custGeom>
            <a:avLst/>
            <a:gdLst>
              <a:gd name="T0" fmla="*/ 6 w 27"/>
              <a:gd name="T1" fmla="*/ 26 h 28"/>
              <a:gd name="T2" fmla="*/ 1 w 27"/>
              <a:gd name="T3" fmla="*/ 26 h 28"/>
              <a:gd name="T4" fmla="*/ 1 w 27"/>
              <a:gd name="T5" fmla="*/ 26 h 28"/>
              <a:gd name="T6" fmla="*/ 1 w 27"/>
              <a:gd name="T7" fmla="*/ 21 h 28"/>
              <a:gd name="T8" fmla="*/ 21 w 27"/>
              <a:gd name="T9" fmla="*/ 2 h 28"/>
              <a:gd name="T10" fmla="*/ 26 w 27"/>
              <a:gd name="T11" fmla="*/ 2 h 28"/>
              <a:gd name="T12" fmla="*/ 26 w 27"/>
              <a:gd name="T13" fmla="*/ 2 h 28"/>
              <a:gd name="T14" fmla="*/ 26 w 27"/>
              <a:gd name="T15" fmla="*/ 7 h 28"/>
              <a:gd name="T16" fmla="*/ 6 w 27"/>
              <a:gd name="T17"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6" y="26"/>
                </a:moveTo>
                <a:cubicBezTo>
                  <a:pt x="5" y="28"/>
                  <a:pt x="3" y="28"/>
                  <a:pt x="1" y="26"/>
                </a:cubicBezTo>
                <a:cubicBezTo>
                  <a:pt x="1" y="26"/>
                  <a:pt x="1" y="26"/>
                  <a:pt x="1" y="26"/>
                </a:cubicBezTo>
                <a:cubicBezTo>
                  <a:pt x="0" y="25"/>
                  <a:pt x="0" y="23"/>
                  <a:pt x="1" y="21"/>
                </a:cubicBezTo>
                <a:cubicBezTo>
                  <a:pt x="21" y="2"/>
                  <a:pt x="21" y="2"/>
                  <a:pt x="21" y="2"/>
                </a:cubicBezTo>
                <a:cubicBezTo>
                  <a:pt x="22" y="0"/>
                  <a:pt x="25" y="0"/>
                  <a:pt x="26" y="2"/>
                </a:cubicBezTo>
                <a:cubicBezTo>
                  <a:pt x="26" y="2"/>
                  <a:pt x="26" y="2"/>
                  <a:pt x="26" y="2"/>
                </a:cubicBezTo>
                <a:cubicBezTo>
                  <a:pt x="27" y="3"/>
                  <a:pt x="27" y="5"/>
                  <a:pt x="26" y="7"/>
                </a:cubicBezTo>
                <a:lnTo>
                  <a:pt x="6" y="2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 name="Freeform 25"/>
          <p:cNvSpPr/>
          <p:nvPr/>
        </p:nvSpPr>
        <p:spPr bwMode="auto">
          <a:xfrm>
            <a:off x="4147785" y="4568553"/>
            <a:ext cx="67563" cy="67563"/>
          </a:xfrm>
          <a:custGeom>
            <a:avLst/>
            <a:gdLst>
              <a:gd name="T0" fmla="*/ 34 w 46"/>
              <a:gd name="T1" fmla="*/ 13 h 47"/>
              <a:gd name="T2" fmla="*/ 35 w 46"/>
              <a:gd name="T3" fmla="*/ 47 h 47"/>
              <a:gd name="T4" fmla="*/ 37 w 46"/>
              <a:gd name="T5" fmla="*/ 45 h 47"/>
              <a:gd name="T6" fmla="*/ 37 w 46"/>
              <a:gd name="T7" fmla="*/ 10 h 47"/>
              <a:gd name="T8" fmla="*/ 1 w 46"/>
              <a:gd name="T9" fmla="*/ 10 h 47"/>
              <a:gd name="T10" fmla="*/ 0 w 46"/>
              <a:gd name="T11" fmla="*/ 12 h 47"/>
              <a:gd name="T12" fmla="*/ 34 w 46"/>
              <a:gd name="T13" fmla="*/ 13 h 47"/>
            </a:gdLst>
            <a:ahLst/>
            <a:cxnLst>
              <a:cxn ang="0">
                <a:pos x="T0" y="T1"/>
              </a:cxn>
              <a:cxn ang="0">
                <a:pos x="T2" y="T3"/>
              </a:cxn>
              <a:cxn ang="0">
                <a:pos x="T4" y="T5"/>
              </a:cxn>
              <a:cxn ang="0">
                <a:pos x="T6" y="T7"/>
              </a:cxn>
              <a:cxn ang="0">
                <a:pos x="T8" y="T9"/>
              </a:cxn>
              <a:cxn ang="0">
                <a:pos x="T10" y="T11"/>
              </a:cxn>
              <a:cxn ang="0">
                <a:pos x="T12" y="T13"/>
              </a:cxn>
            </a:cxnLst>
            <a:rect l="0" t="0" r="r" b="b"/>
            <a:pathLst>
              <a:path w="46" h="47">
                <a:moveTo>
                  <a:pt x="34" y="13"/>
                </a:moveTo>
                <a:cubicBezTo>
                  <a:pt x="43" y="22"/>
                  <a:pt x="43" y="37"/>
                  <a:pt x="35" y="47"/>
                </a:cubicBezTo>
                <a:cubicBezTo>
                  <a:pt x="36" y="46"/>
                  <a:pt x="36" y="46"/>
                  <a:pt x="37" y="45"/>
                </a:cubicBezTo>
                <a:cubicBezTo>
                  <a:pt x="46" y="36"/>
                  <a:pt x="46" y="20"/>
                  <a:pt x="37" y="10"/>
                </a:cubicBezTo>
                <a:cubicBezTo>
                  <a:pt x="27" y="0"/>
                  <a:pt x="11" y="0"/>
                  <a:pt x="1" y="10"/>
                </a:cubicBezTo>
                <a:cubicBezTo>
                  <a:pt x="1" y="10"/>
                  <a:pt x="0" y="11"/>
                  <a:pt x="0" y="12"/>
                </a:cubicBezTo>
                <a:cubicBezTo>
                  <a:pt x="10" y="3"/>
                  <a:pt x="24" y="4"/>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 name="Freeform 27"/>
          <p:cNvSpPr>
            <a:spLocks noEditPoints="1"/>
          </p:cNvSpPr>
          <p:nvPr/>
        </p:nvSpPr>
        <p:spPr bwMode="auto">
          <a:xfrm>
            <a:off x="3168125" y="3432050"/>
            <a:ext cx="167701" cy="168907"/>
          </a:xfrm>
          <a:custGeom>
            <a:avLst/>
            <a:gdLst>
              <a:gd name="T0" fmla="*/ 99 w 115"/>
              <a:gd name="T1" fmla="*/ 88 h 116"/>
              <a:gd name="T2" fmla="*/ 104 w 115"/>
              <a:gd name="T3" fmla="*/ 75 h 116"/>
              <a:gd name="T4" fmla="*/ 23 w 115"/>
              <a:gd name="T5" fmla="*/ 24 h 116"/>
              <a:gd name="T6" fmla="*/ 30 w 115"/>
              <a:gd name="T7" fmla="*/ 24 h 116"/>
              <a:gd name="T8" fmla="*/ 27 w 115"/>
              <a:gd name="T9" fmla="*/ 24 h 116"/>
              <a:gd name="T10" fmla="*/ 21 w 115"/>
              <a:gd name="T11" fmla="*/ 34 h 116"/>
              <a:gd name="T12" fmla="*/ 28 w 115"/>
              <a:gd name="T13" fmla="*/ 32 h 116"/>
              <a:gd name="T14" fmla="*/ 32 w 115"/>
              <a:gd name="T15" fmla="*/ 40 h 116"/>
              <a:gd name="T16" fmla="*/ 25 w 115"/>
              <a:gd name="T17" fmla="*/ 45 h 116"/>
              <a:gd name="T18" fmla="*/ 15 w 115"/>
              <a:gd name="T19" fmla="*/ 52 h 116"/>
              <a:gd name="T20" fmla="*/ 25 w 115"/>
              <a:gd name="T21" fmla="*/ 61 h 116"/>
              <a:gd name="T22" fmla="*/ 40 w 115"/>
              <a:gd name="T23" fmla="*/ 70 h 116"/>
              <a:gd name="T24" fmla="*/ 34 w 115"/>
              <a:gd name="T25" fmla="*/ 86 h 116"/>
              <a:gd name="T26" fmla="*/ 28 w 115"/>
              <a:gd name="T27" fmla="*/ 100 h 116"/>
              <a:gd name="T28" fmla="*/ 25 w 115"/>
              <a:gd name="T29" fmla="*/ 90 h 116"/>
              <a:gd name="T30" fmla="*/ 21 w 115"/>
              <a:gd name="T31" fmla="*/ 68 h 116"/>
              <a:gd name="T32" fmla="*/ 11 w 115"/>
              <a:gd name="T33" fmla="*/ 55 h 116"/>
              <a:gd name="T34" fmla="*/ 33 w 115"/>
              <a:gd name="T35" fmla="*/ 11 h 116"/>
              <a:gd name="T36" fmla="*/ 23 w 115"/>
              <a:gd name="T37" fmla="*/ 19 h 116"/>
              <a:gd name="T38" fmla="*/ 103 w 115"/>
              <a:gd name="T39" fmla="*/ 48 h 116"/>
              <a:gd name="T40" fmla="*/ 96 w 115"/>
              <a:gd name="T41" fmla="*/ 57 h 116"/>
              <a:gd name="T42" fmla="*/ 92 w 115"/>
              <a:gd name="T43" fmla="*/ 62 h 116"/>
              <a:gd name="T44" fmla="*/ 84 w 115"/>
              <a:gd name="T45" fmla="*/ 63 h 116"/>
              <a:gd name="T46" fmla="*/ 75 w 115"/>
              <a:gd name="T47" fmla="*/ 54 h 116"/>
              <a:gd name="T48" fmla="*/ 68 w 115"/>
              <a:gd name="T49" fmla="*/ 58 h 116"/>
              <a:gd name="T50" fmla="*/ 69 w 115"/>
              <a:gd name="T51" fmla="*/ 69 h 116"/>
              <a:gd name="T52" fmla="*/ 56 w 115"/>
              <a:gd name="T53" fmla="*/ 75 h 116"/>
              <a:gd name="T54" fmla="*/ 44 w 115"/>
              <a:gd name="T55" fmla="*/ 56 h 116"/>
              <a:gd name="T56" fmla="*/ 60 w 115"/>
              <a:gd name="T57" fmla="*/ 49 h 116"/>
              <a:gd name="T58" fmla="*/ 62 w 115"/>
              <a:gd name="T59" fmla="*/ 48 h 116"/>
              <a:gd name="T60" fmla="*/ 58 w 115"/>
              <a:gd name="T61" fmla="*/ 47 h 116"/>
              <a:gd name="T62" fmla="*/ 48 w 115"/>
              <a:gd name="T63" fmla="*/ 47 h 116"/>
              <a:gd name="T64" fmla="*/ 49 w 115"/>
              <a:gd name="T65" fmla="*/ 37 h 116"/>
              <a:gd name="T66" fmla="*/ 53 w 115"/>
              <a:gd name="T67" fmla="*/ 37 h 116"/>
              <a:gd name="T68" fmla="*/ 58 w 115"/>
              <a:gd name="T69" fmla="*/ 23 h 116"/>
              <a:gd name="T70" fmla="*/ 73 w 115"/>
              <a:gd name="T71" fmla="*/ 24 h 116"/>
              <a:gd name="T72" fmla="*/ 82 w 115"/>
              <a:gd name="T73" fmla="*/ 19 h 116"/>
              <a:gd name="T74" fmla="*/ 93 w 115"/>
              <a:gd name="T75" fmla="*/ 20 h 116"/>
              <a:gd name="T76" fmla="*/ 103 w 115"/>
              <a:gd name="T77" fmla="*/ 61 h 116"/>
              <a:gd name="T78" fmla="*/ 103 w 115"/>
              <a:gd name="T79" fmla="*/ 68 h 116"/>
              <a:gd name="T80" fmla="*/ 100 w 115"/>
              <a:gd name="T81" fmla="*/ 66 h 116"/>
              <a:gd name="T82" fmla="*/ 102 w 115"/>
              <a:gd name="T83" fmla="*/ 57 h 116"/>
              <a:gd name="T84" fmla="*/ 105 w 115"/>
              <a:gd name="T85" fmla="*/ 49 h 116"/>
              <a:gd name="T86" fmla="*/ 107 w 115"/>
              <a:gd name="T87" fmla="*/ 38 h 116"/>
              <a:gd name="T88" fmla="*/ 85 w 115"/>
              <a:gd name="T89" fmla="*/ 64 h 116"/>
              <a:gd name="T90" fmla="*/ 71 w 115"/>
              <a:gd name="T91" fmla="*/ 74 h 116"/>
              <a:gd name="T92" fmla="*/ 35 w 115"/>
              <a:gd name="T93" fmla="*/ 25 h 116"/>
              <a:gd name="T94" fmla="*/ 31 w 115"/>
              <a:gd name="T95" fmla="*/ 17 h 116"/>
              <a:gd name="T96" fmla="*/ 45 w 115"/>
              <a:gd name="T97" fmla="*/ 11 h 116"/>
              <a:gd name="T98" fmla="*/ 49 w 115"/>
              <a:gd name="T99" fmla="*/ 17 h 116"/>
              <a:gd name="T100" fmla="*/ 41 w 115"/>
              <a:gd name="T101" fmla="*/ 27 h 116"/>
              <a:gd name="T102" fmla="*/ 56 w 115"/>
              <a:gd name="T103" fmla="*/ 16 h 116"/>
              <a:gd name="T104" fmla="*/ 58 w 115"/>
              <a:gd name="T105" fmla="*/ 14 h 116"/>
              <a:gd name="T106" fmla="*/ 46 w 115"/>
              <a:gd name="T107" fmla="*/ 27 h 116"/>
              <a:gd name="T108" fmla="*/ 74 w 115"/>
              <a:gd name="T109" fmla="*/ 19 h 116"/>
              <a:gd name="T110" fmla="*/ 86 w 115"/>
              <a:gd name="T111" fmla="*/ 15 h 116"/>
              <a:gd name="T112" fmla="*/ 27 w 115"/>
              <a:gd name="T113" fmla="*/ 57 h 116"/>
              <a:gd name="T114" fmla="*/ 24 w 115"/>
              <a:gd name="T115" fmla="*/ 58 h 116"/>
              <a:gd name="T116" fmla="*/ 23 w 115"/>
              <a:gd name="T117" fmla="*/ 54 h 116"/>
              <a:gd name="T118" fmla="*/ 109 w 115"/>
              <a:gd name="T119" fmla="*/ 7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5" h="116">
                <a:moveTo>
                  <a:pt x="58" y="0"/>
                </a:moveTo>
                <a:cubicBezTo>
                  <a:pt x="26" y="0"/>
                  <a:pt x="0" y="26"/>
                  <a:pt x="0" y="58"/>
                </a:cubicBezTo>
                <a:cubicBezTo>
                  <a:pt x="0" y="90"/>
                  <a:pt x="26" y="116"/>
                  <a:pt x="58" y="116"/>
                </a:cubicBezTo>
                <a:cubicBezTo>
                  <a:pt x="90" y="116"/>
                  <a:pt x="115" y="90"/>
                  <a:pt x="115" y="58"/>
                </a:cubicBezTo>
                <a:cubicBezTo>
                  <a:pt x="115" y="26"/>
                  <a:pt x="90" y="0"/>
                  <a:pt x="58" y="0"/>
                </a:cubicBezTo>
                <a:close/>
                <a:moveTo>
                  <a:pt x="108" y="75"/>
                </a:moveTo>
                <a:cubicBezTo>
                  <a:pt x="107" y="75"/>
                  <a:pt x="107" y="75"/>
                  <a:pt x="107" y="76"/>
                </a:cubicBezTo>
                <a:cubicBezTo>
                  <a:pt x="107" y="76"/>
                  <a:pt x="107" y="76"/>
                  <a:pt x="107" y="76"/>
                </a:cubicBezTo>
                <a:cubicBezTo>
                  <a:pt x="106" y="80"/>
                  <a:pt x="104" y="83"/>
                  <a:pt x="102" y="87"/>
                </a:cubicBezTo>
                <a:cubicBezTo>
                  <a:pt x="102" y="87"/>
                  <a:pt x="101" y="87"/>
                  <a:pt x="101" y="87"/>
                </a:cubicBezTo>
                <a:cubicBezTo>
                  <a:pt x="100" y="87"/>
                  <a:pt x="99" y="88"/>
                  <a:pt x="99" y="88"/>
                </a:cubicBezTo>
                <a:cubicBezTo>
                  <a:pt x="98" y="88"/>
                  <a:pt x="98" y="88"/>
                  <a:pt x="98" y="88"/>
                </a:cubicBezTo>
                <a:cubicBezTo>
                  <a:pt x="97" y="87"/>
                  <a:pt x="98" y="86"/>
                  <a:pt x="98" y="85"/>
                </a:cubicBezTo>
                <a:cubicBezTo>
                  <a:pt x="98" y="85"/>
                  <a:pt x="98" y="85"/>
                  <a:pt x="97" y="84"/>
                </a:cubicBezTo>
                <a:cubicBezTo>
                  <a:pt x="98" y="83"/>
                  <a:pt x="97" y="82"/>
                  <a:pt x="97" y="81"/>
                </a:cubicBezTo>
                <a:cubicBezTo>
                  <a:pt x="97" y="81"/>
                  <a:pt x="98" y="81"/>
                  <a:pt x="99" y="81"/>
                </a:cubicBezTo>
                <a:cubicBezTo>
                  <a:pt x="99" y="80"/>
                  <a:pt x="99" y="79"/>
                  <a:pt x="99" y="79"/>
                </a:cubicBezTo>
                <a:cubicBezTo>
                  <a:pt x="100" y="78"/>
                  <a:pt x="100" y="79"/>
                  <a:pt x="100" y="79"/>
                </a:cubicBezTo>
                <a:cubicBezTo>
                  <a:pt x="100" y="79"/>
                  <a:pt x="100" y="78"/>
                  <a:pt x="100" y="78"/>
                </a:cubicBezTo>
                <a:cubicBezTo>
                  <a:pt x="101" y="78"/>
                  <a:pt x="101" y="77"/>
                  <a:pt x="102" y="78"/>
                </a:cubicBezTo>
                <a:cubicBezTo>
                  <a:pt x="102" y="77"/>
                  <a:pt x="102" y="76"/>
                  <a:pt x="103" y="76"/>
                </a:cubicBezTo>
                <a:cubicBezTo>
                  <a:pt x="103" y="75"/>
                  <a:pt x="104" y="75"/>
                  <a:pt x="104" y="75"/>
                </a:cubicBezTo>
                <a:cubicBezTo>
                  <a:pt x="105" y="75"/>
                  <a:pt x="104" y="74"/>
                  <a:pt x="105" y="74"/>
                </a:cubicBezTo>
                <a:cubicBezTo>
                  <a:pt x="106" y="74"/>
                  <a:pt x="107" y="74"/>
                  <a:pt x="108" y="75"/>
                </a:cubicBezTo>
                <a:cubicBezTo>
                  <a:pt x="108" y="75"/>
                  <a:pt x="108" y="75"/>
                  <a:pt x="108" y="75"/>
                </a:cubicBezTo>
                <a:close/>
                <a:moveTo>
                  <a:pt x="17" y="24"/>
                </a:moveTo>
                <a:cubicBezTo>
                  <a:pt x="17" y="25"/>
                  <a:pt x="18" y="25"/>
                  <a:pt x="18" y="25"/>
                </a:cubicBezTo>
                <a:cubicBezTo>
                  <a:pt x="19" y="25"/>
                  <a:pt x="19" y="24"/>
                  <a:pt x="19" y="24"/>
                </a:cubicBezTo>
                <a:cubicBezTo>
                  <a:pt x="19" y="24"/>
                  <a:pt x="20" y="25"/>
                  <a:pt x="20" y="25"/>
                </a:cubicBezTo>
                <a:cubicBezTo>
                  <a:pt x="20" y="25"/>
                  <a:pt x="20" y="23"/>
                  <a:pt x="20" y="23"/>
                </a:cubicBezTo>
                <a:cubicBezTo>
                  <a:pt x="20" y="22"/>
                  <a:pt x="20" y="22"/>
                  <a:pt x="20" y="22"/>
                </a:cubicBezTo>
                <a:cubicBezTo>
                  <a:pt x="21" y="21"/>
                  <a:pt x="21" y="22"/>
                  <a:pt x="21" y="22"/>
                </a:cubicBezTo>
                <a:cubicBezTo>
                  <a:pt x="22" y="23"/>
                  <a:pt x="22" y="23"/>
                  <a:pt x="23" y="24"/>
                </a:cubicBezTo>
                <a:cubicBezTo>
                  <a:pt x="23" y="25"/>
                  <a:pt x="22" y="25"/>
                  <a:pt x="23" y="25"/>
                </a:cubicBezTo>
                <a:cubicBezTo>
                  <a:pt x="23" y="25"/>
                  <a:pt x="23" y="24"/>
                  <a:pt x="23" y="24"/>
                </a:cubicBezTo>
                <a:cubicBezTo>
                  <a:pt x="24" y="23"/>
                  <a:pt x="23" y="24"/>
                  <a:pt x="23" y="24"/>
                </a:cubicBezTo>
                <a:cubicBezTo>
                  <a:pt x="22" y="22"/>
                  <a:pt x="23" y="20"/>
                  <a:pt x="23" y="20"/>
                </a:cubicBezTo>
                <a:cubicBezTo>
                  <a:pt x="24" y="20"/>
                  <a:pt x="24" y="20"/>
                  <a:pt x="24" y="21"/>
                </a:cubicBezTo>
                <a:cubicBezTo>
                  <a:pt x="24" y="20"/>
                  <a:pt x="26" y="20"/>
                  <a:pt x="26" y="21"/>
                </a:cubicBezTo>
                <a:cubicBezTo>
                  <a:pt x="26" y="21"/>
                  <a:pt x="27" y="21"/>
                  <a:pt x="28" y="21"/>
                </a:cubicBezTo>
                <a:cubicBezTo>
                  <a:pt x="28" y="21"/>
                  <a:pt x="28" y="21"/>
                  <a:pt x="28" y="22"/>
                </a:cubicBezTo>
                <a:cubicBezTo>
                  <a:pt x="29" y="22"/>
                  <a:pt x="29" y="22"/>
                  <a:pt x="30" y="22"/>
                </a:cubicBezTo>
                <a:cubicBezTo>
                  <a:pt x="30" y="23"/>
                  <a:pt x="30" y="23"/>
                  <a:pt x="30" y="23"/>
                </a:cubicBezTo>
                <a:cubicBezTo>
                  <a:pt x="30" y="24"/>
                  <a:pt x="30" y="24"/>
                  <a:pt x="30" y="24"/>
                </a:cubicBezTo>
                <a:cubicBezTo>
                  <a:pt x="30" y="24"/>
                  <a:pt x="31" y="25"/>
                  <a:pt x="31" y="25"/>
                </a:cubicBezTo>
                <a:cubicBezTo>
                  <a:pt x="32" y="25"/>
                  <a:pt x="31" y="25"/>
                  <a:pt x="32" y="25"/>
                </a:cubicBezTo>
                <a:cubicBezTo>
                  <a:pt x="32" y="26"/>
                  <a:pt x="32" y="26"/>
                  <a:pt x="32" y="27"/>
                </a:cubicBezTo>
                <a:cubicBezTo>
                  <a:pt x="31" y="26"/>
                  <a:pt x="31" y="27"/>
                  <a:pt x="31" y="27"/>
                </a:cubicBezTo>
                <a:cubicBezTo>
                  <a:pt x="31" y="27"/>
                  <a:pt x="30" y="27"/>
                  <a:pt x="30" y="27"/>
                </a:cubicBezTo>
                <a:cubicBezTo>
                  <a:pt x="30" y="27"/>
                  <a:pt x="30" y="27"/>
                  <a:pt x="30" y="28"/>
                </a:cubicBezTo>
                <a:cubicBezTo>
                  <a:pt x="30" y="29"/>
                  <a:pt x="30" y="29"/>
                  <a:pt x="30" y="30"/>
                </a:cubicBezTo>
                <a:cubicBezTo>
                  <a:pt x="29" y="30"/>
                  <a:pt x="28" y="29"/>
                  <a:pt x="27" y="28"/>
                </a:cubicBezTo>
                <a:cubicBezTo>
                  <a:pt x="26" y="28"/>
                  <a:pt x="26" y="28"/>
                  <a:pt x="25" y="28"/>
                </a:cubicBezTo>
                <a:cubicBezTo>
                  <a:pt x="26" y="26"/>
                  <a:pt x="28" y="27"/>
                  <a:pt x="28" y="25"/>
                </a:cubicBezTo>
                <a:cubicBezTo>
                  <a:pt x="28" y="24"/>
                  <a:pt x="27" y="25"/>
                  <a:pt x="27" y="24"/>
                </a:cubicBezTo>
                <a:cubicBezTo>
                  <a:pt x="26" y="24"/>
                  <a:pt x="26" y="23"/>
                  <a:pt x="26" y="24"/>
                </a:cubicBezTo>
                <a:cubicBezTo>
                  <a:pt x="25" y="23"/>
                  <a:pt x="25" y="23"/>
                  <a:pt x="24" y="23"/>
                </a:cubicBezTo>
                <a:cubicBezTo>
                  <a:pt x="24" y="24"/>
                  <a:pt x="25" y="24"/>
                  <a:pt x="25" y="24"/>
                </a:cubicBezTo>
                <a:cubicBezTo>
                  <a:pt x="25" y="24"/>
                  <a:pt x="25" y="25"/>
                  <a:pt x="25" y="26"/>
                </a:cubicBezTo>
                <a:cubicBezTo>
                  <a:pt x="24" y="26"/>
                  <a:pt x="23" y="27"/>
                  <a:pt x="22" y="27"/>
                </a:cubicBezTo>
                <a:cubicBezTo>
                  <a:pt x="22" y="27"/>
                  <a:pt x="22" y="27"/>
                  <a:pt x="22" y="28"/>
                </a:cubicBezTo>
                <a:cubicBezTo>
                  <a:pt x="21" y="28"/>
                  <a:pt x="21" y="29"/>
                  <a:pt x="21" y="29"/>
                </a:cubicBezTo>
                <a:cubicBezTo>
                  <a:pt x="20" y="30"/>
                  <a:pt x="20" y="30"/>
                  <a:pt x="19" y="31"/>
                </a:cubicBezTo>
                <a:cubicBezTo>
                  <a:pt x="19" y="31"/>
                  <a:pt x="19" y="31"/>
                  <a:pt x="19" y="31"/>
                </a:cubicBezTo>
                <a:cubicBezTo>
                  <a:pt x="19" y="32"/>
                  <a:pt x="20" y="32"/>
                  <a:pt x="19" y="33"/>
                </a:cubicBezTo>
                <a:cubicBezTo>
                  <a:pt x="20" y="33"/>
                  <a:pt x="21" y="34"/>
                  <a:pt x="21" y="34"/>
                </a:cubicBezTo>
                <a:cubicBezTo>
                  <a:pt x="22" y="34"/>
                  <a:pt x="22" y="34"/>
                  <a:pt x="22" y="34"/>
                </a:cubicBezTo>
                <a:cubicBezTo>
                  <a:pt x="22" y="34"/>
                  <a:pt x="22" y="34"/>
                  <a:pt x="23" y="34"/>
                </a:cubicBezTo>
                <a:cubicBezTo>
                  <a:pt x="23" y="35"/>
                  <a:pt x="23" y="36"/>
                  <a:pt x="23" y="37"/>
                </a:cubicBezTo>
                <a:cubicBezTo>
                  <a:pt x="24" y="36"/>
                  <a:pt x="24" y="35"/>
                  <a:pt x="24" y="34"/>
                </a:cubicBezTo>
                <a:cubicBezTo>
                  <a:pt x="24" y="34"/>
                  <a:pt x="24" y="34"/>
                  <a:pt x="24" y="34"/>
                </a:cubicBezTo>
                <a:cubicBezTo>
                  <a:pt x="24" y="33"/>
                  <a:pt x="24" y="34"/>
                  <a:pt x="25" y="34"/>
                </a:cubicBezTo>
                <a:cubicBezTo>
                  <a:pt x="24" y="32"/>
                  <a:pt x="25" y="31"/>
                  <a:pt x="25" y="29"/>
                </a:cubicBezTo>
                <a:cubicBezTo>
                  <a:pt x="25" y="29"/>
                  <a:pt x="25" y="29"/>
                  <a:pt x="26" y="29"/>
                </a:cubicBezTo>
                <a:cubicBezTo>
                  <a:pt x="26" y="29"/>
                  <a:pt x="26" y="30"/>
                  <a:pt x="27" y="29"/>
                </a:cubicBezTo>
                <a:cubicBezTo>
                  <a:pt x="27" y="29"/>
                  <a:pt x="27" y="30"/>
                  <a:pt x="28" y="30"/>
                </a:cubicBezTo>
                <a:cubicBezTo>
                  <a:pt x="28" y="30"/>
                  <a:pt x="28" y="31"/>
                  <a:pt x="28" y="32"/>
                </a:cubicBezTo>
                <a:cubicBezTo>
                  <a:pt x="28" y="32"/>
                  <a:pt x="29" y="32"/>
                  <a:pt x="29" y="32"/>
                </a:cubicBezTo>
                <a:cubicBezTo>
                  <a:pt x="30" y="32"/>
                  <a:pt x="30" y="31"/>
                  <a:pt x="30" y="31"/>
                </a:cubicBezTo>
                <a:cubicBezTo>
                  <a:pt x="31" y="31"/>
                  <a:pt x="30" y="33"/>
                  <a:pt x="31" y="33"/>
                </a:cubicBezTo>
                <a:cubicBezTo>
                  <a:pt x="31" y="33"/>
                  <a:pt x="31" y="34"/>
                  <a:pt x="31" y="34"/>
                </a:cubicBezTo>
                <a:cubicBezTo>
                  <a:pt x="31" y="35"/>
                  <a:pt x="32" y="35"/>
                  <a:pt x="32" y="36"/>
                </a:cubicBezTo>
                <a:cubicBezTo>
                  <a:pt x="32" y="36"/>
                  <a:pt x="32" y="35"/>
                  <a:pt x="33" y="36"/>
                </a:cubicBezTo>
                <a:cubicBezTo>
                  <a:pt x="33" y="37"/>
                  <a:pt x="33" y="37"/>
                  <a:pt x="33" y="38"/>
                </a:cubicBezTo>
                <a:cubicBezTo>
                  <a:pt x="33" y="39"/>
                  <a:pt x="33" y="39"/>
                  <a:pt x="34" y="40"/>
                </a:cubicBezTo>
                <a:cubicBezTo>
                  <a:pt x="33" y="40"/>
                  <a:pt x="34" y="41"/>
                  <a:pt x="34" y="41"/>
                </a:cubicBezTo>
                <a:cubicBezTo>
                  <a:pt x="33" y="41"/>
                  <a:pt x="33" y="40"/>
                  <a:pt x="32" y="41"/>
                </a:cubicBezTo>
                <a:cubicBezTo>
                  <a:pt x="32" y="41"/>
                  <a:pt x="32" y="40"/>
                  <a:pt x="32" y="40"/>
                </a:cubicBezTo>
                <a:cubicBezTo>
                  <a:pt x="32" y="40"/>
                  <a:pt x="32" y="41"/>
                  <a:pt x="31" y="40"/>
                </a:cubicBezTo>
                <a:cubicBezTo>
                  <a:pt x="31" y="39"/>
                  <a:pt x="32" y="39"/>
                  <a:pt x="32" y="37"/>
                </a:cubicBezTo>
                <a:cubicBezTo>
                  <a:pt x="32" y="37"/>
                  <a:pt x="31" y="39"/>
                  <a:pt x="30" y="38"/>
                </a:cubicBezTo>
                <a:cubicBezTo>
                  <a:pt x="30" y="39"/>
                  <a:pt x="30" y="39"/>
                  <a:pt x="30" y="39"/>
                </a:cubicBezTo>
                <a:cubicBezTo>
                  <a:pt x="30" y="39"/>
                  <a:pt x="29" y="39"/>
                  <a:pt x="29" y="40"/>
                </a:cubicBezTo>
                <a:cubicBezTo>
                  <a:pt x="29" y="41"/>
                  <a:pt x="30" y="41"/>
                  <a:pt x="30" y="41"/>
                </a:cubicBezTo>
                <a:cubicBezTo>
                  <a:pt x="30" y="42"/>
                  <a:pt x="29" y="42"/>
                  <a:pt x="28" y="42"/>
                </a:cubicBezTo>
                <a:cubicBezTo>
                  <a:pt x="28" y="42"/>
                  <a:pt x="29" y="42"/>
                  <a:pt x="29" y="41"/>
                </a:cubicBezTo>
                <a:cubicBezTo>
                  <a:pt x="28" y="42"/>
                  <a:pt x="27" y="42"/>
                  <a:pt x="26" y="43"/>
                </a:cubicBezTo>
                <a:cubicBezTo>
                  <a:pt x="26" y="43"/>
                  <a:pt x="27" y="43"/>
                  <a:pt x="27" y="44"/>
                </a:cubicBezTo>
                <a:cubicBezTo>
                  <a:pt x="26" y="44"/>
                  <a:pt x="25" y="44"/>
                  <a:pt x="25" y="45"/>
                </a:cubicBezTo>
                <a:cubicBezTo>
                  <a:pt x="25" y="46"/>
                  <a:pt x="24" y="46"/>
                  <a:pt x="25" y="47"/>
                </a:cubicBezTo>
                <a:cubicBezTo>
                  <a:pt x="24" y="47"/>
                  <a:pt x="24" y="47"/>
                  <a:pt x="24" y="47"/>
                </a:cubicBezTo>
                <a:cubicBezTo>
                  <a:pt x="24" y="48"/>
                  <a:pt x="24" y="48"/>
                  <a:pt x="24" y="48"/>
                </a:cubicBezTo>
                <a:cubicBezTo>
                  <a:pt x="22" y="49"/>
                  <a:pt x="22" y="49"/>
                  <a:pt x="21" y="51"/>
                </a:cubicBezTo>
                <a:cubicBezTo>
                  <a:pt x="21" y="51"/>
                  <a:pt x="22" y="52"/>
                  <a:pt x="22" y="52"/>
                </a:cubicBezTo>
                <a:cubicBezTo>
                  <a:pt x="22" y="53"/>
                  <a:pt x="22" y="53"/>
                  <a:pt x="22" y="54"/>
                </a:cubicBezTo>
                <a:cubicBezTo>
                  <a:pt x="21" y="54"/>
                  <a:pt x="21" y="53"/>
                  <a:pt x="21" y="52"/>
                </a:cubicBezTo>
                <a:cubicBezTo>
                  <a:pt x="21" y="51"/>
                  <a:pt x="19" y="52"/>
                  <a:pt x="19" y="51"/>
                </a:cubicBezTo>
                <a:cubicBezTo>
                  <a:pt x="18" y="52"/>
                  <a:pt x="18" y="52"/>
                  <a:pt x="18" y="52"/>
                </a:cubicBezTo>
                <a:cubicBezTo>
                  <a:pt x="17" y="52"/>
                  <a:pt x="17" y="51"/>
                  <a:pt x="16" y="51"/>
                </a:cubicBezTo>
                <a:cubicBezTo>
                  <a:pt x="16" y="52"/>
                  <a:pt x="15" y="52"/>
                  <a:pt x="15" y="52"/>
                </a:cubicBezTo>
                <a:cubicBezTo>
                  <a:pt x="15" y="54"/>
                  <a:pt x="14" y="58"/>
                  <a:pt x="16" y="57"/>
                </a:cubicBezTo>
                <a:cubicBezTo>
                  <a:pt x="17" y="57"/>
                  <a:pt x="16" y="56"/>
                  <a:pt x="17" y="56"/>
                </a:cubicBezTo>
                <a:cubicBezTo>
                  <a:pt x="18" y="56"/>
                  <a:pt x="18" y="56"/>
                  <a:pt x="19" y="56"/>
                </a:cubicBezTo>
                <a:cubicBezTo>
                  <a:pt x="19" y="57"/>
                  <a:pt x="18" y="58"/>
                  <a:pt x="18" y="58"/>
                </a:cubicBezTo>
                <a:cubicBezTo>
                  <a:pt x="19" y="59"/>
                  <a:pt x="20" y="59"/>
                  <a:pt x="20" y="59"/>
                </a:cubicBezTo>
                <a:cubicBezTo>
                  <a:pt x="20" y="61"/>
                  <a:pt x="20" y="62"/>
                  <a:pt x="20" y="63"/>
                </a:cubicBezTo>
                <a:cubicBezTo>
                  <a:pt x="21" y="62"/>
                  <a:pt x="21" y="62"/>
                  <a:pt x="21" y="62"/>
                </a:cubicBezTo>
                <a:cubicBezTo>
                  <a:pt x="22" y="62"/>
                  <a:pt x="22" y="62"/>
                  <a:pt x="22" y="63"/>
                </a:cubicBezTo>
                <a:cubicBezTo>
                  <a:pt x="22" y="62"/>
                  <a:pt x="23" y="62"/>
                  <a:pt x="23" y="61"/>
                </a:cubicBezTo>
                <a:cubicBezTo>
                  <a:pt x="24" y="61"/>
                  <a:pt x="24" y="61"/>
                  <a:pt x="24" y="60"/>
                </a:cubicBezTo>
                <a:cubicBezTo>
                  <a:pt x="25" y="60"/>
                  <a:pt x="25" y="61"/>
                  <a:pt x="25" y="61"/>
                </a:cubicBezTo>
                <a:cubicBezTo>
                  <a:pt x="26" y="61"/>
                  <a:pt x="25" y="60"/>
                  <a:pt x="26" y="61"/>
                </a:cubicBezTo>
                <a:cubicBezTo>
                  <a:pt x="26" y="61"/>
                  <a:pt x="27" y="61"/>
                  <a:pt x="27" y="62"/>
                </a:cubicBezTo>
                <a:cubicBezTo>
                  <a:pt x="27" y="62"/>
                  <a:pt x="27" y="62"/>
                  <a:pt x="28" y="62"/>
                </a:cubicBezTo>
                <a:cubicBezTo>
                  <a:pt x="29" y="62"/>
                  <a:pt x="29" y="63"/>
                  <a:pt x="30" y="63"/>
                </a:cubicBezTo>
                <a:cubicBezTo>
                  <a:pt x="30" y="64"/>
                  <a:pt x="31" y="64"/>
                  <a:pt x="31" y="65"/>
                </a:cubicBezTo>
                <a:cubicBezTo>
                  <a:pt x="33" y="64"/>
                  <a:pt x="34" y="67"/>
                  <a:pt x="33" y="68"/>
                </a:cubicBezTo>
                <a:cubicBezTo>
                  <a:pt x="33" y="68"/>
                  <a:pt x="34" y="68"/>
                  <a:pt x="34" y="68"/>
                </a:cubicBezTo>
                <a:cubicBezTo>
                  <a:pt x="34" y="69"/>
                  <a:pt x="36" y="68"/>
                  <a:pt x="36" y="69"/>
                </a:cubicBezTo>
                <a:cubicBezTo>
                  <a:pt x="36" y="69"/>
                  <a:pt x="37" y="69"/>
                  <a:pt x="37" y="69"/>
                </a:cubicBezTo>
                <a:cubicBezTo>
                  <a:pt x="38" y="69"/>
                  <a:pt x="39" y="70"/>
                  <a:pt x="39" y="70"/>
                </a:cubicBezTo>
                <a:cubicBezTo>
                  <a:pt x="39" y="70"/>
                  <a:pt x="39" y="70"/>
                  <a:pt x="40" y="70"/>
                </a:cubicBezTo>
                <a:cubicBezTo>
                  <a:pt x="40" y="71"/>
                  <a:pt x="40" y="71"/>
                  <a:pt x="40" y="72"/>
                </a:cubicBezTo>
                <a:cubicBezTo>
                  <a:pt x="40" y="72"/>
                  <a:pt x="40" y="72"/>
                  <a:pt x="40" y="73"/>
                </a:cubicBezTo>
                <a:cubicBezTo>
                  <a:pt x="39" y="73"/>
                  <a:pt x="40" y="74"/>
                  <a:pt x="39" y="74"/>
                </a:cubicBezTo>
                <a:cubicBezTo>
                  <a:pt x="39" y="75"/>
                  <a:pt x="39" y="75"/>
                  <a:pt x="39" y="76"/>
                </a:cubicBezTo>
                <a:cubicBezTo>
                  <a:pt x="38" y="76"/>
                  <a:pt x="38" y="76"/>
                  <a:pt x="38" y="76"/>
                </a:cubicBezTo>
                <a:cubicBezTo>
                  <a:pt x="38" y="76"/>
                  <a:pt x="38" y="77"/>
                  <a:pt x="38" y="77"/>
                </a:cubicBezTo>
                <a:cubicBezTo>
                  <a:pt x="38" y="78"/>
                  <a:pt x="37" y="80"/>
                  <a:pt x="37" y="81"/>
                </a:cubicBezTo>
                <a:cubicBezTo>
                  <a:pt x="37" y="81"/>
                  <a:pt x="37" y="81"/>
                  <a:pt x="36" y="82"/>
                </a:cubicBezTo>
                <a:cubicBezTo>
                  <a:pt x="35" y="82"/>
                  <a:pt x="35" y="82"/>
                  <a:pt x="35" y="83"/>
                </a:cubicBezTo>
                <a:cubicBezTo>
                  <a:pt x="35" y="83"/>
                  <a:pt x="35" y="84"/>
                  <a:pt x="35" y="84"/>
                </a:cubicBezTo>
                <a:cubicBezTo>
                  <a:pt x="35" y="85"/>
                  <a:pt x="34" y="85"/>
                  <a:pt x="34" y="86"/>
                </a:cubicBezTo>
                <a:cubicBezTo>
                  <a:pt x="33" y="86"/>
                  <a:pt x="33" y="87"/>
                  <a:pt x="33" y="87"/>
                </a:cubicBezTo>
                <a:cubicBezTo>
                  <a:pt x="33" y="87"/>
                  <a:pt x="33" y="87"/>
                  <a:pt x="33" y="87"/>
                </a:cubicBezTo>
                <a:cubicBezTo>
                  <a:pt x="32" y="87"/>
                  <a:pt x="32" y="87"/>
                  <a:pt x="31" y="87"/>
                </a:cubicBezTo>
                <a:cubicBezTo>
                  <a:pt x="31" y="88"/>
                  <a:pt x="32" y="89"/>
                  <a:pt x="32" y="90"/>
                </a:cubicBezTo>
                <a:cubicBezTo>
                  <a:pt x="31" y="90"/>
                  <a:pt x="31" y="90"/>
                  <a:pt x="30" y="90"/>
                </a:cubicBezTo>
                <a:cubicBezTo>
                  <a:pt x="30" y="91"/>
                  <a:pt x="30" y="92"/>
                  <a:pt x="28" y="92"/>
                </a:cubicBezTo>
                <a:cubicBezTo>
                  <a:pt x="30" y="92"/>
                  <a:pt x="29" y="94"/>
                  <a:pt x="28" y="95"/>
                </a:cubicBezTo>
                <a:cubicBezTo>
                  <a:pt x="28" y="95"/>
                  <a:pt x="29" y="95"/>
                  <a:pt x="29" y="96"/>
                </a:cubicBezTo>
                <a:cubicBezTo>
                  <a:pt x="29" y="96"/>
                  <a:pt x="29" y="97"/>
                  <a:pt x="28" y="97"/>
                </a:cubicBezTo>
                <a:cubicBezTo>
                  <a:pt x="28" y="98"/>
                  <a:pt x="28" y="98"/>
                  <a:pt x="28" y="99"/>
                </a:cubicBezTo>
                <a:cubicBezTo>
                  <a:pt x="28" y="99"/>
                  <a:pt x="28" y="99"/>
                  <a:pt x="28" y="100"/>
                </a:cubicBezTo>
                <a:cubicBezTo>
                  <a:pt x="28" y="100"/>
                  <a:pt x="29" y="100"/>
                  <a:pt x="29" y="100"/>
                </a:cubicBezTo>
                <a:cubicBezTo>
                  <a:pt x="29" y="101"/>
                  <a:pt x="28" y="101"/>
                  <a:pt x="27" y="101"/>
                </a:cubicBezTo>
                <a:cubicBezTo>
                  <a:pt x="27" y="101"/>
                  <a:pt x="27" y="100"/>
                  <a:pt x="26" y="100"/>
                </a:cubicBezTo>
                <a:cubicBezTo>
                  <a:pt x="26" y="100"/>
                  <a:pt x="26" y="100"/>
                  <a:pt x="26" y="100"/>
                </a:cubicBezTo>
                <a:cubicBezTo>
                  <a:pt x="26" y="100"/>
                  <a:pt x="26" y="100"/>
                  <a:pt x="26" y="99"/>
                </a:cubicBezTo>
                <a:cubicBezTo>
                  <a:pt x="26" y="99"/>
                  <a:pt x="26" y="98"/>
                  <a:pt x="25" y="97"/>
                </a:cubicBezTo>
                <a:cubicBezTo>
                  <a:pt x="25" y="96"/>
                  <a:pt x="25" y="95"/>
                  <a:pt x="25" y="94"/>
                </a:cubicBezTo>
                <a:cubicBezTo>
                  <a:pt x="25" y="93"/>
                  <a:pt x="25" y="93"/>
                  <a:pt x="25" y="92"/>
                </a:cubicBezTo>
                <a:cubicBezTo>
                  <a:pt x="25" y="92"/>
                  <a:pt x="24" y="92"/>
                  <a:pt x="25" y="92"/>
                </a:cubicBezTo>
                <a:cubicBezTo>
                  <a:pt x="25" y="91"/>
                  <a:pt x="26" y="91"/>
                  <a:pt x="25" y="90"/>
                </a:cubicBezTo>
                <a:cubicBezTo>
                  <a:pt x="25" y="90"/>
                  <a:pt x="25" y="91"/>
                  <a:pt x="25" y="90"/>
                </a:cubicBezTo>
                <a:cubicBezTo>
                  <a:pt x="25" y="89"/>
                  <a:pt x="24" y="86"/>
                  <a:pt x="25" y="86"/>
                </a:cubicBezTo>
                <a:cubicBezTo>
                  <a:pt x="26" y="84"/>
                  <a:pt x="25" y="83"/>
                  <a:pt x="25" y="82"/>
                </a:cubicBezTo>
                <a:cubicBezTo>
                  <a:pt x="25" y="82"/>
                  <a:pt x="25" y="82"/>
                  <a:pt x="25" y="82"/>
                </a:cubicBezTo>
                <a:cubicBezTo>
                  <a:pt x="25" y="81"/>
                  <a:pt x="25" y="81"/>
                  <a:pt x="25" y="80"/>
                </a:cubicBezTo>
                <a:cubicBezTo>
                  <a:pt x="25" y="79"/>
                  <a:pt x="25" y="79"/>
                  <a:pt x="25" y="78"/>
                </a:cubicBezTo>
                <a:cubicBezTo>
                  <a:pt x="23" y="77"/>
                  <a:pt x="23" y="76"/>
                  <a:pt x="23" y="76"/>
                </a:cubicBezTo>
                <a:cubicBezTo>
                  <a:pt x="22" y="75"/>
                  <a:pt x="23" y="75"/>
                  <a:pt x="23" y="75"/>
                </a:cubicBezTo>
                <a:cubicBezTo>
                  <a:pt x="22" y="74"/>
                  <a:pt x="21" y="74"/>
                  <a:pt x="21" y="72"/>
                </a:cubicBezTo>
                <a:cubicBezTo>
                  <a:pt x="21" y="72"/>
                  <a:pt x="22" y="72"/>
                  <a:pt x="22" y="72"/>
                </a:cubicBezTo>
                <a:cubicBezTo>
                  <a:pt x="22" y="71"/>
                  <a:pt x="21" y="71"/>
                  <a:pt x="21" y="71"/>
                </a:cubicBezTo>
                <a:cubicBezTo>
                  <a:pt x="22" y="70"/>
                  <a:pt x="20" y="69"/>
                  <a:pt x="21" y="68"/>
                </a:cubicBezTo>
                <a:cubicBezTo>
                  <a:pt x="21" y="67"/>
                  <a:pt x="22" y="67"/>
                  <a:pt x="22" y="66"/>
                </a:cubicBezTo>
                <a:cubicBezTo>
                  <a:pt x="21" y="65"/>
                  <a:pt x="22" y="65"/>
                  <a:pt x="22" y="65"/>
                </a:cubicBezTo>
                <a:cubicBezTo>
                  <a:pt x="22" y="64"/>
                  <a:pt x="21" y="64"/>
                  <a:pt x="21" y="63"/>
                </a:cubicBezTo>
                <a:cubicBezTo>
                  <a:pt x="21" y="63"/>
                  <a:pt x="21" y="64"/>
                  <a:pt x="21" y="64"/>
                </a:cubicBezTo>
                <a:cubicBezTo>
                  <a:pt x="20" y="64"/>
                  <a:pt x="20" y="63"/>
                  <a:pt x="19" y="63"/>
                </a:cubicBezTo>
                <a:cubicBezTo>
                  <a:pt x="19" y="62"/>
                  <a:pt x="19" y="62"/>
                  <a:pt x="19" y="62"/>
                </a:cubicBezTo>
                <a:cubicBezTo>
                  <a:pt x="18" y="62"/>
                  <a:pt x="18" y="61"/>
                  <a:pt x="18" y="61"/>
                </a:cubicBezTo>
                <a:cubicBezTo>
                  <a:pt x="17" y="61"/>
                  <a:pt x="17" y="61"/>
                  <a:pt x="16" y="61"/>
                </a:cubicBezTo>
                <a:cubicBezTo>
                  <a:pt x="16" y="60"/>
                  <a:pt x="16" y="60"/>
                  <a:pt x="16" y="59"/>
                </a:cubicBezTo>
                <a:cubicBezTo>
                  <a:pt x="14" y="60"/>
                  <a:pt x="13" y="59"/>
                  <a:pt x="12" y="58"/>
                </a:cubicBezTo>
                <a:cubicBezTo>
                  <a:pt x="11" y="57"/>
                  <a:pt x="11" y="57"/>
                  <a:pt x="11" y="55"/>
                </a:cubicBezTo>
                <a:cubicBezTo>
                  <a:pt x="11" y="55"/>
                  <a:pt x="10" y="54"/>
                  <a:pt x="10" y="54"/>
                </a:cubicBezTo>
                <a:cubicBezTo>
                  <a:pt x="10" y="53"/>
                  <a:pt x="10" y="53"/>
                  <a:pt x="9" y="53"/>
                </a:cubicBezTo>
                <a:cubicBezTo>
                  <a:pt x="9" y="54"/>
                  <a:pt x="10" y="54"/>
                  <a:pt x="10" y="55"/>
                </a:cubicBezTo>
                <a:cubicBezTo>
                  <a:pt x="9" y="55"/>
                  <a:pt x="9" y="54"/>
                  <a:pt x="9" y="55"/>
                </a:cubicBezTo>
                <a:cubicBezTo>
                  <a:pt x="8" y="54"/>
                  <a:pt x="8" y="53"/>
                  <a:pt x="7" y="53"/>
                </a:cubicBezTo>
                <a:cubicBezTo>
                  <a:pt x="7" y="52"/>
                  <a:pt x="7" y="52"/>
                  <a:pt x="7" y="52"/>
                </a:cubicBezTo>
                <a:cubicBezTo>
                  <a:pt x="7" y="51"/>
                  <a:pt x="7" y="50"/>
                  <a:pt x="6" y="49"/>
                </a:cubicBezTo>
                <a:cubicBezTo>
                  <a:pt x="6" y="49"/>
                  <a:pt x="6" y="49"/>
                  <a:pt x="6" y="49"/>
                </a:cubicBezTo>
                <a:cubicBezTo>
                  <a:pt x="8" y="40"/>
                  <a:pt x="12" y="31"/>
                  <a:pt x="17" y="24"/>
                </a:cubicBezTo>
                <a:close/>
                <a:moveTo>
                  <a:pt x="24" y="18"/>
                </a:moveTo>
                <a:cubicBezTo>
                  <a:pt x="27" y="15"/>
                  <a:pt x="30" y="13"/>
                  <a:pt x="33" y="11"/>
                </a:cubicBezTo>
                <a:cubicBezTo>
                  <a:pt x="33" y="12"/>
                  <a:pt x="34" y="11"/>
                  <a:pt x="34" y="12"/>
                </a:cubicBezTo>
                <a:cubicBezTo>
                  <a:pt x="34" y="13"/>
                  <a:pt x="32" y="12"/>
                  <a:pt x="32" y="13"/>
                </a:cubicBezTo>
                <a:cubicBezTo>
                  <a:pt x="31" y="13"/>
                  <a:pt x="32" y="13"/>
                  <a:pt x="32" y="14"/>
                </a:cubicBezTo>
                <a:cubicBezTo>
                  <a:pt x="31" y="14"/>
                  <a:pt x="31" y="14"/>
                  <a:pt x="31" y="15"/>
                </a:cubicBezTo>
                <a:cubicBezTo>
                  <a:pt x="29" y="14"/>
                  <a:pt x="29" y="15"/>
                  <a:pt x="28" y="15"/>
                </a:cubicBezTo>
                <a:cubicBezTo>
                  <a:pt x="29" y="17"/>
                  <a:pt x="28" y="17"/>
                  <a:pt x="28" y="18"/>
                </a:cubicBezTo>
                <a:cubicBezTo>
                  <a:pt x="27" y="18"/>
                  <a:pt x="27" y="18"/>
                  <a:pt x="26" y="18"/>
                </a:cubicBezTo>
                <a:cubicBezTo>
                  <a:pt x="26" y="18"/>
                  <a:pt x="27" y="18"/>
                  <a:pt x="27" y="18"/>
                </a:cubicBezTo>
                <a:cubicBezTo>
                  <a:pt x="27" y="19"/>
                  <a:pt x="27" y="19"/>
                  <a:pt x="26" y="19"/>
                </a:cubicBezTo>
                <a:cubicBezTo>
                  <a:pt x="26" y="20"/>
                  <a:pt x="24" y="19"/>
                  <a:pt x="23" y="19"/>
                </a:cubicBezTo>
                <a:cubicBezTo>
                  <a:pt x="23" y="19"/>
                  <a:pt x="23" y="19"/>
                  <a:pt x="23" y="19"/>
                </a:cubicBezTo>
                <a:cubicBezTo>
                  <a:pt x="23" y="19"/>
                  <a:pt x="23" y="19"/>
                  <a:pt x="23" y="18"/>
                </a:cubicBezTo>
                <a:cubicBezTo>
                  <a:pt x="24" y="19"/>
                  <a:pt x="24" y="19"/>
                  <a:pt x="25" y="19"/>
                </a:cubicBezTo>
                <a:cubicBezTo>
                  <a:pt x="25" y="18"/>
                  <a:pt x="24" y="18"/>
                  <a:pt x="24" y="18"/>
                </a:cubicBezTo>
                <a:close/>
                <a:moveTo>
                  <a:pt x="104" y="34"/>
                </a:moveTo>
                <a:cubicBezTo>
                  <a:pt x="104" y="34"/>
                  <a:pt x="104" y="34"/>
                  <a:pt x="104" y="35"/>
                </a:cubicBezTo>
                <a:cubicBezTo>
                  <a:pt x="104" y="36"/>
                  <a:pt x="105" y="35"/>
                  <a:pt x="105" y="35"/>
                </a:cubicBezTo>
                <a:cubicBezTo>
                  <a:pt x="105" y="35"/>
                  <a:pt x="106" y="36"/>
                  <a:pt x="106" y="37"/>
                </a:cubicBezTo>
                <a:cubicBezTo>
                  <a:pt x="106" y="38"/>
                  <a:pt x="106" y="39"/>
                  <a:pt x="106" y="40"/>
                </a:cubicBezTo>
                <a:cubicBezTo>
                  <a:pt x="105" y="41"/>
                  <a:pt x="105" y="42"/>
                  <a:pt x="105" y="43"/>
                </a:cubicBezTo>
                <a:cubicBezTo>
                  <a:pt x="104" y="43"/>
                  <a:pt x="104" y="43"/>
                  <a:pt x="103" y="43"/>
                </a:cubicBezTo>
                <a:cubicBezTo>
                  <a:pt x="103" y="45"/>
                  <a:pt x="104" y="47"/>
                  <a:pt x="103" y="48"/>
                </a:cubicBezTo>
                <a:cubicBezTo>
                  <a:pt x="102" y="48"/>
                  <a:pt x="102" y="48"/>
                  <a:pt x="102" y="47"/>
                </a:cubicBezTo>
                <a:cubicBezTo>
                  <a:pt x="102" y="46"/>
                  <a:pt x="101" y="46"/>
                  <a:pt x="101" y="45"/>
                </a:cubicBezTo>
                <a:cubicBezTo>
                  <a:pt x="100" y="45"/>
                  <a:pt x="101" y="46"/>
                  <a:pt x="100" y="46"/>
                </a:cubicBezTo>
                <a:cubicBezTo>
                  <a:pt x="100" y="47"/>
                  <a:pt x="100" y="47"/>
                  <a:pt x="100" y="47"/>
                </a:cubicBezTo>
                <a:cubicBezTo>
                  <a:pt x="100" y="47"/>
                  <a:pt x="100" y="47"/>
                  <a:pt x="100" y="48"/>
                </a:cubicBezTo>
                <a:cubicBezTo>
                  <a:pt x="100" y="48"/>
                  <a:pt x="100" y="49"/>
                  <a:pt x="100" y="49"/>
                </a:cubicBezTo>
                <a:cubicBezTo>
                  <a:pt x="100" y="49"/>
                  <a:pt x="101" y="50"/>
                  <a:pt x="101" y="50"/>
                </a:cubicBezTo>
                <a:cubicBezTo>
                  <a:pt x="100" y="51"/>
                  <a:pt x="101" y="52"/>
                  <a:pt x="100" y="53"/>
                </a:cubicBezTo>
                <a:cubicBezTo>
                  <a:pt x="100" y="53"/>
                  <a:pt x="100" y="53"/>
                  <a:pt x="100" y="53"/>
                </a:cubicBezTo>
                <a:cubicBezTo>
                  <a:pt x="100" y="54"/>
                  <a:pt x="99" y="55"/>
                  <a:pt x="98" y="56"/>
                </a:cubicBezTo>
                <a:cubicBezTo>
                  <a:pt x="97" y="56"/>
                  <a:pt x="97" y="56"/>
                  <a:pt x="96" y="57"/>
                </a:cubicBezTo>
                <a:cubicBezTo>
                  <a:pt x="97" y="57"/>
                  <a:pt x="97" y="57"/>
                  <a:pt x="97" y="57"/>
                </a:cubicBezTo>
                <a:cubicBezTo>
                  <a:pt x="97" y="58"/>
                  <a:pt x="97" y="58"/>
                  <a:pt x="96" y="58"/>
                </a:cubicBezTo>
                <a:cubicBezTo>
                  <a:pt x="97" y="61"/>
                  <a:pt x="96" y="63"/>
                  <a:pt x="94" y="63"/>
                </a:cubicBezTo>
                <a:cubicBezTo>
                  <a:pt x="94" y="63"/>
                  <a:pt x="94" y="62"/>
                  <a:pt x="94" y="62"/>
                </a:cubicBezTo>
                <a:cubicBezTo>
                  <a:pt x="94" y="62"/>
                  <a:pt x="93" y="61"/>
                  <a:pt x="93" y="61"/>
                </a:cubicBezTo>
                <a:cubicBezTo>
                  <a:pt x="92" y="61"/>
                  <a:pt x="93" y="62"/>
                  <a:pt x="93" y="63"/>
                </a:cubicBezTo>
                <a:cubicBezTo>
                  <a:pt x="93" y="63"/>
                  <a:pt x="93" y="64"/>
                  <a:pt x="94" y="64"/>
                </a:cubicBezTo>
                <a:cubicBezTo>
                  <a:pt x="94" y="65"/>
                  <a:pt x="95" y="66"/>
                  <a:pt x="95" y="67"/>
                </a:cubicBezTo>
                <a:cubicBezTo>
                  <a:pt x="94" y="66"/>
                  <a:pt x="93" y="65"/>
                  <a:pt x="92" y="64"/>
                </a:cubicBezTo>
                <a:cubicBezTo>
                  <a:pt x="92" y="64"/>
                  <a:pt x="92" y="63"/>
                  <a:pt x="92" y="63"/>
                </a:cubicBezTo>
                <a:cubicBezTo>
                  <a:pt x="91" y="62"/>
                  <a:pt x="92" y="62"/>
                  <a:pt x="92" y="62"/>
                </a:cubicBezTo>
                <a:cubicBezTo>
                  <a:pt x="92" y="61"/>
                  <a:pt x="92" y="61"/>
                  <a:pt x="91" y="61"/>
                </a:cubicBezTo>
                <a:cubicBezTo>
                  <a:pt x="91" y="60"/>
                  <a:pt x="91" y="60"/>
                  <a:pt x="91" y="59"/>
                </a:cubicBezTo>
                <a:cubicBezTo>
                  <a:pt x="91" y="59"/>
                  <a:pt x="90" y="59"/>
                  <a:pt x="90" y="59"/>
                </a:cubicBezTo>
                <a:cubicBezTo>
                  <a:pt x="89" y="58"/>
                  <a:pt x="90" y="58"/>
                  <a:pt x="90" y="58"/>
                </a:cubicBezTo>
                <a:cubicBezTo>
                  <a:pt x="89" y="57"/>
                  <a:pt x="89" y="56"/>
                  <a:pt x="89" y="56"/>
                </a:cubicBezTo>
                <a:cubicBezTo>
                  <a:pt x="88" y="56"/>
                  <a:pt x="88" y="56"/>
                  <a:pt x="87" y="57"/>
                </a:cubicBezTo>
                <a:cubicBezTo>
                  <a:pt x="87" y="57"/>
                  <a:pt x="86" y="57"/>
                  <a:pt x="86" y="58"/>
                </a:cubicBezTo>
                <a:cubicBezTo>
                  <a:pt x="86" y="58"/>
                  <a:pt x="86" y="59"/>
                  <a:pt x="85" y="59"/>
                </a:cubicBezTo>
                <a:cubicBezTo>
                  <a:pt x="85" y="59"/>
                  <a:pt x="85" y="59"/>
                  <a:pt x="85" y="60"/>
                </a:cubicBezTo>
                <a:cubicBezTo>
                  <a:pt x="85" y="60"/>
                  <a:pt x="85" y="60"/>
                  <a:pt x="85" y="60"/>
                </a:cubicBezTo>
                <a:cubicBezTo>
                  <a:pt x="85" y="61"/>
                  <a:pt x="84" y="62"/>
                  <a:pt x="84" y="63"/>
                </a:cubicBezTo>
                <a:cubicBezTo>
                  <a:pt x="83" y="63"/>
                  <a:pt x="83" y="63"/>
                  <a:pt x="83" y="63"/>
                </a:cubicBezTo>
                <a:cubicBezTo>
                  <a:pt x="83" y="63"/>
                  <a:pt x="83" y="62"/>
                  <a:pt x="83" y="62"/>
                </a:cubicBezTo>
                <a:cubicBezTo>
                  <a:pt x="83" y="61"/>
                  <a:pt x="82" y="61"/>
                  <a:pt x="82" y="61"/>
                </a:cubicBezTo>
                <a:cubicBezTo>
                  <a:pt x="82" y="60"/>
                  <a:pt x="81" y="59"/>
                  <a:pt x="81" y="58"/>
                </a:cubicBezTo>
                <a:cubicBezTo>
                  <a:pt x="81" y="57"/>
                  <a:pt x="80" y="57"/>
                  <a:pt x="81" y="56"/>
                </a:cubicBezTo>
                <a:cubicBezTo>
                  <a:pt x="80" y="56"/>
                  <a:pt x="80" y="56"/>
                  <a:pt x="80" y="56"/>
                </a:cubicBezTo>
                <a:cubicBezTo>
                  <a:pt x="80" y="56"/>
                  <a:pt x="80" y="55"/>
                  <a:pt x="80" y="55"/>
                </a:cubicBezTo>
                <a:cubicBezTo>
                  <a:pt x="79" y="55"/>
                  <a:pt x="79" y="54"/>
                  <a:pt x="78" y="54"/>
                </a:cubicBezTo>
                <a:cubicBezTo>
                  <a:pt x="77" y="54"/>
                  <a:pt x="77" y="54"/>
                  <a:pt x="77" y="54"/>
                </a:cubicBezTo>
                <a:cubicBezTo>
                  <a:pt x="76" y="54"/>
                  <a:pt x="76" y="55"/>
                  <a:pt x="75" y="55"/>
                </a:cubicBezTo>
                <a:cubicBezTo>
                  <a:pt x="75" y="54"/>
                  <a:pt x="75" y="54"/>
                  <a:pt x="75" y="54"/>
                </a:cubicBezTo>
                <a:cubicBezTo>
                  <a:pt x="73" y="54"/>
                  <a:pt x="73" y="52"/>
                  <a:pt x="72" y="51"/>
                </a:cubicBezTo>
                <a:cubicBezTo>
                  <a:pt x="72" y="51"/>
                  <a:pt x="72" y="51"/>
                  <a:pt x="72" y="51"/>
                </a:cubicBezTo>
                <a:cubicBezTo>
                  <a:pt x="72" y="51"/>
                  <a:pt x="72" y="52"/>
                  <a:pt x="73" y="52"/>
                </a:cubicBezTo>
                <a:cubicBezTo>
                  <a:pt x="73" y="53"/>
                  <a:pt x="73" y="53"/>
                  <a:pt x="73" y="54"/>
                </a:cubicBezTo>
                <a:cubicBezTo>
                  <a:pt x="74" y="54"/>
                  <a:pt x="74" y="54"/>
                  <a:pt x="75" y="54"/>
                </a:cubicBezTo>
                <a:cubicBezTo>
                  <a:pt x="75" y="55"/>
                  <a:pt x="76" y="55"/>
                  <a:pt x="76" y="56"/>
                </a:cubicBezTo>
                <a:cubicBezTo>
                  <a:pt x="76" y="57"/>
                  <a:pt x="75" y="57"/>
                  <a:pt x="75" y="57"/>
                </a:cubicBezTo>
                <a:cubicBezTo>
                  <a:pt x="75" y="58"/>
                  <a:pt x="74" y="58"/>
                  <a:pt x="74" y="58"/>
                </a:cubicBezTo>
                <a:cubicBezTo>
                  <a:pt x="73" y="59"/>
                  <a:pt x="73" y="59"/>
                  <a:pt x="73" y="59"/>
                </a:cubicBezTo>
                <a:cubicBezTo>
                  <a:pt x="72" y="60"/>
                  <a:pt x="71" y="60"/>
                  <a:pt x="70" y="61"/>
                </a:cubicBezTo>
                <a:cubicBezTo>
                  <a:pt x="69" y="60"/>
                  <a:pt x="69" y="59"/>
                  <a:pt x="68" y="58"/>
                </a:cubicBezTo>
                <a:cubicBezTo>
                  <a:pt x="68" y="57"/>
                  <a:pt x="67" y="56"/>
                  <a:pt x="66" y="55"/>
                </a:cubicBezTo>
                <a:cubicBezTo>
                  <a:pt x="67" y="55"/>
                  <a:pt x="66" y="54"/>
                  <a:pt x="66" y="53"/>
                </a:cubicBezTo>
                <a:cubicBezTo>
                  <a:pt x="66" y="53"/>
                  <a:pt x="66" y="54"/>
                  <a:pt x="66" y="55"/>
                </a:cubicBezTo>
                <a:cubicBezTo>
                  <a:pt x="66" y="56"/>
                  <a:pt x="67" y="56"/>
                  <a:pt x="67" y="56"/>
                </a:cubicBezTo>
                <a:cubicBezTo>
                  <a:pt x="66" y="58"/>
                  <a:pt x="68" y="58"/>
                  <a:pt x="68" y="59"/>
                </a:cubicBezTo>
                <a:cubicBezTo>
                  <a:pt x="68" y="60"/>
                  <a:pt x="69" y="60"/>
                  <a:pt x="69" y="62"/>
                </a:cubicBezTo>
                <a:cubicBezTo>
                  <a:pt x="70" y="62"/>
                  <a:pt x="70" y="62"/>
                  <a:pt x="71" y="62"/>
                </a:cubicBezTo>
                <a:cubicBezTo>
                  <a:pt x="71" y="62"/>
                  <a:pt x="71" y="61"/>
                  <a:pt x="72" y="61"/>
                </a:cubicBezTo>
                <a:cubicBezTo>
                  <a:pt x="73" y="61"/>
                  <a:pt x="72" y="62"/>
                  <a:pt x="72" y="63"/>
                </a:cubicBezTo>
                <a:cubicBezTo>
                  <a:pt x="71" y="65"/>
                  <a:pt x="71" y="66"/>
                  <a:pt x="70" y="68"/>
                </a:cubicBezTo>
                <a:cubicBezTo>
                  <a:pt x="69" y="68"/>
                  <a:pt x="69" y="68"/>
                  <a:pt x="69" y="69"/>
                </a:cubicBezTo>
                <a:cubicBezTo>
                  <a:pt x="68" y="70"/>
                  <a:pt x="68" y="70"/>
                  <a:pt x="68" y="71"/>
                </a:cubicBezTo>
                <a:cubicBezTo>
                  <a:pt x="68" y="73"/>
                  <a:pt x="68" y="75"/>
                  <a:pt x="68" y="77"/>
                </a:cubicBezTo>
                <a:cubicBezTo>
                  <a:pt x="66" y="78"/>
                  <a:pt x="66" y="79"/>
                  <a:pt x="66" y="82"/>
                </a:cubicBezTo>
                <a:cubicBezTo>
                  <a:pt x="65" y="82"/>
                  <a:pt x="65" y="82"/>
                  <a:pt x="65" y="82"/>
                </a:cubicBezTo>
                <a:cubicBezTo>
                  <a:pt x="65" y="83"/>
                  <a:pt x="64" y="83"/>
                  <a:pt x="64" y="84"/>
                </a:cubicBezTo>
                <a:cubicBezTo>
                  <a:pt x="64" y="85"/>
                  <a:pt x="63" y="85"/>
                  <a:pt x="63" y="86"/>
                </a:cubicBezTo>
                <a:cubicBezTo>
                  <a:pt x="61" y="87"/>
                  <a:pt x="60" y="88"/>
                  <a:pt x="59" y="88"/>
                </a:cubicBezTo>
                <a:cubicBezTo>
                  <a:pt x="58" y="87"/>
                  <a:pt x="58" y="85"/>
                  <a:pt x="57" y="84"/>
                </a:cubicBezTo>
                <a:cubicBezTo>
                  <a:pt x="57" y="83"/>
                  <a:pt x="57" y="83"/>
                  <a:pt x="57" y="82"/>
                </a:cubicBezTo>
                <a:cubicBezTo>
                  <a:pt x="57" y="81"/>
                  <a:pt x="56" y="80"/>
                  <a:pt x="56" y="79"/>
                </a:cubicBezTo>
                <a:cubicBezTo>
                  <a:pt x="56" y="78"/>
                  <a:pt x="56" y="76"/>
                  <a:pt x="56" y="75"/>
                </a:cubicBezTo>
                <a:cubicBezTo>
                  <a:pt x="56" y="74"/>
                  <a:pt x="56" y="73"/>
                  <a:pt x="56" y="72"/>
                </a:cubicBezTo>
                <a:cubicBezTo>
                  <a:pt x="56" y="71"/>
                  <a:pt x="55" y="70"/>
                  <a:pt x="55" y="69"/>
                </a:cubicBezTo>
                <a:cubicBezTo>
                  <a:pt x="55" y="68"/>
                  <a:pt x="55" y="67"/>
                  <a:pt x="55" y="65"/>
                </a:cubicBezTo>
                <a:cubicBezTo>
                  <a:pt x="54" y="65"/>
                  <a:pt x="54" y="66"/>
                  <a:pt x="54" y="66"/>
                </a:cubicBezTo>
                <a:cubicBezTo>
                  <a:pt x="53" y="66"/>
                  <a:pt x="53" y="65"/>
                  <a:pt x="52" y="65"/>
                </a:cubicBezTo>
                <a:cubicBezTo>
                  <a:pt x="52" y="65"/>
                  <a:pt x="52" y="65"/>
                  <a:pt x="52" y="65"/>
                </a:cubicBezTo>
                <a:cubicBezTo>
                  <a:pt x="51" y="65"/>
                  <a:pt x="51" y="65"/>
                  <a:pt x="51" y="66"/>
                </a:cubicBezTo>
                <a:cubicBezTo>
                  <a:pt x="50" y="66"/>
                  <a:pt x="49" y="66"/>
                  <a:pt x="48" y="66"/>
                </a:cubicBezTo>
                <a:cubicBezTo>
                  <a:pt x="47" y="66"/>
                  <a:pt x="47" y="65"/>
                  <a:pt x="46" y="64"/>
                </a:cubicBezTo>
                <a:cubicBezTo>
                  <a:pt x="45" y="63"/>
                  <a:pt x="45" y="62"/>
                  <a:pt x="44" y="61"/>
                </a:cubicBezTo>
                <a:cubicBezTo>
                  <a:pt x="44" y="60"/>
                  <a:pt x="44" y="58"/>
                  <a:pt x="44" y="56"/>
                </a:cubicBezTo>
                <a:cubicBezTo>
                  <a:pt x="45" y="55"/>
                  <a:pt x="45" y="55"/>
                  <a:pt x="45" y="53"/>
                </a:cubicBezTo>
                <a:cubicBezTo>
                  <a:pt x="46" y="53"/>
                  <a:pt x="47" y="52"/>
                  <a:pt x="47" y="52"/>
                </a:cubicBezTo>
                <a:cubicBezTo>
                  <a:pt x="47" y="51"/>
                  <a:pt x="47" y="50"/>
                  <a:pt x="47" y="49"/>
                </a:cubicBezTo>
                <a:cubicBezTo>
                  <a:pt x="48" y="48"/>
                  <a:pt x="49" y="48"/>
                  <a:pt x="49" y="47"/>
                </a:cubicBezTo>
                <a:cubicBezTo>
                  <a:pt x="49" y="47"/>
                  <a:pt x="50" y="48"/>
                  <a:pt x="50" y="48"/>
                </a:cubicBezTo>
                <a:cubicBezTo>
                  <a:pt x="50" y="47"/>
                  <a:pt x="52" y="47"/>
                  <a:pt x="53" y="47"/>
                </a:cubicBezTo>
                <a:cubicBezTo>
                  <a:pt x="54" y="47"/>
                  <a:pt x="55" y="47"/>
                  <a:pt x="56" y="47"/>
                </a:cubicBezTo>
                <a:cubicBezTo>
                  <a:pt x="56" y="47"/>
                  <a:pt x="56" y="47"/>
                  <a:pt x="56" y="47"/>
                </a:cubicBezTo>
                <a:cubicBezTo>
                  <a:pt x="56" y="48"/>
                  <a:pt x="56" y="48"/>
                  <a:pt x="56" y="49"/>
                </a:cubicBezTo>
                <a:cubicBezTo>
                  <a:pt x="57" y="50"/>
                  <a:pt x="58" y="50"/>
                  <a:pt x="59" y="51"/>
                </a:cubicBezTo>
                <a:cubicBezTo>
                  <a:pt x="60" y="50"/>
                  <a:pt x="59" y="50"/>
                  <a:pt x="60" y="49"/>
                </a:cubicBezTo>
                <a:cubicBezTo>
                  <a:pt x="62" y="49"/>
                  <a:pt x="63" y="50"/>
                  <a:pt x="65" y="50"/>
                </a:cubicBezTo>
                <a:cubicBezTo>
                  <a:pt x="65" y="50"/>
                  <a:pt x="65" y="49"/>
                  <a:pt x="65" y="48"/>
                </a:cubicBezTo>
                <a:cubicBezTo>
                  <a:pt x="65" y="48"/>
                  <a:pt x="65" y="48"/>
                  <a:pt x="65" y="47"/>
                </a:cubicBezTo>
                <a:cubicBezTo>
                  <a:pt x="65" y="47"/>
                  <a:pt x="65" y="48"/>
                  <a:pt x="65" y="48"/>
                </a:cubicBezTo>
                <a:cubicBezTo>
                  <a:pt x="64" y="48"/>
                  <a:pt x="65" y="47"/>
                  <a:pt x="64" y="47"/>
                </a:cubicBezTo>
                <a:cubicBezTo>
                  <a:pt x="64" y="48"/>
                  <a:pt x="63" y="48"/>
                  <a:pt x="62" y="47"/>
                </a:cubicBezTo>
                <a:cubicBezTo>
                  <a:pt x="62" y="47"/>
                  <a:pt x="62" y="46"/>
                  <a:pt x="61" y="46"/>
                </a:cubicBezTo>
                <a:cubicBezTo>
                  <a:pt x="62" y="45"/>
                  <a:pt x="61" y="45"/>
                  <a:pt x="62" y="45"/>
                </a:cubicBezTo>
                <a:cubicBezTo>
                  <a:pt x="61" y="45"/>
                  <a:pt x="61" y="45"/>
                  <a:pt x="61" y="45"/>
                </a:cubicBezTo>
                <a:cubicBezTo>
                  <a:pt x="61" y="45"/>
                  <a:pt x="61" y="46"/>
                  <a:pt x="61" y="47"/>
                </a:cubicBezTo>
                <a:cubicBezTo>
                  <a:pt x="61" y="47"/>
                  <a:pt x="62" y="47"/>
                  <a:pt x="62" y="48"/>
                </a:cubicBezTo>
                <a:cubicBezTo>
                  <a:pt x="61" y="48"/>
                  <a:pt x="61" y="48"/>
                  <a:pt x="61" y="47"/>
                </a:cubicBezTo>
                <a:cubicBezTo>
                  <a:pt x="61" y="47"/>
                  <a:pt x="61" y="47"/>
                  <a:pt x="61" y="47"/>
                </a:cubicBezTo>
                <a:cubicBezTo>
                  <a:pt x="60" y="47"/>
                  <a:pt x="60" y="47"/>
                  <a:pt x="60" y="47"/>
                </a:cubicBezTo>
                <a:cubicBezTo>
                  <a:pt x="60" y="47"/>
                  <a:pt x="60" y="46"/>
                  <a:pt x="60" y="46"/>
                </a:cubicBezTo>
                <a:cubicBezTo>
                  <a:pt x="60" y="45"/>
                  <a:pt x="59" y="45"/>
                  <a:pt x="59" y="45"/>
                </a:cubicBezTo>
                <a:cubicBezTo>
                  <a:pt x="59" y="45"/>
                  <a:pt x="59" y="44"/>
                  <a:pt x="59" y="44"/>
                </a:cubicBezTo>
                <a:cubicBezTo>
                  <a:pt x="58" y="43"/>
                  <a:pt x="57" y="43"/>
                  <a:pt x="57" y="42"/>
                </a:cubicBezTo>
                <a:cubicBezTo>
                  <a:pt x="56" y="43"/>
                  <a:pt x="58" y="44"/>
                  <a:pt x="59" y="45"/>
                </a:cubicBezTo>
                <a:cubicBezTo>
                  <a:pt x="59" y="45"/>
                  <a:pt x="58" y="44"/>
                  <a:pt x="58" y="45"/>
                </a:cubicBezTo>
                <a:cubicBezTo>
                  <a:pt x="58" y="45"/>
                  <a:pt x="58" y="45"/>
                  <a:pt x="58" y="45"/>
                </a:cubicBezTo>
                <a:cubicBezTo>
                  <a:pt x="58" y="46"/>
                  <a:pt x="57" y="46"/>
                  <a:pt x="58" y="47"/>
                </a:cubicBezTo>
                <a:cubicBezTo>
                  <a:pt x="57" y="46"/>
                  <a:pt x="57" y="46"/>
                  <a:pt x="57" y="46"/>
                </a:cubicBezTo>
                <a:cubicBezTo>
                  <a:pt x="57" y="46"/>
                  <a:pt x="57" y="46"/>
                  <a:pt x="58" y="45"/>
                </a:cubicBezTo>
                <a:cubicBezTo>
                  <a:pt x="57" y="44"/>
                  <a:pt x="57" y="44"/>
                  <a:pt x="56" y="44"/>
                </a:cubicBezTo>
                <a:cubicBezTo>
                  <a:pt x="56" y="44"/>
                  <a:pt x="56" y="43"/>
                  <a:pt x="55" y="43"/>
                </a:cubicBezTo>
                <a:cubicBezTo>
                  <a:pt x="55" y="44"/>
                  <a:pt x="56" y="45"/>
                  <a:pt x="55" y="46"/>
                </a:cubicBezTo>
                <a:cubicBezTo>
                  <a:pt x="55" y="45"/>
                  <a:pt x="54" y="43"/>
                  <a:pt x="55" y="42"/>
                </a:cubicBezTo>
                <a:cubicBezTo>
                  <a:pt x="54" y="42"/>
                  <a:pt x="54" y="43"/>
                  <a:pt x="53" y="43"/>
                </a:cubicBezTo>
                <a:cubicBezTo>
                  <a:pt x="52" y="43"/>
                  <a:pt x="52" y="44"/>
                  <a:pt x="52" y="44"/>
                </a:cubicBezTo>
                <a:cubicBezTo>
                  <a:pt x="52" y="46"/>
                  <a:pt x="51" y="46"/>
                  <a:pt x="51" y="47"/>
                </a:cubicBezTo>
                <a:cubicBezTo>
                  <a:pt x="50" y="47"/>
                  <a:pt x="50" y="47"/>
                  <a:pt x="49" y="47"/>
                </a:cubicBezTo>
                <a:cubicBezTo>
                  <a:pt x="49" y="47"/>
                  <a:pt x="48" y="47"/>
                  <a:pt x="48" y="47"/>
                </a:cubicBezTo>
                <a:cubicBezTo>
                  <a:pt x="48" y="46"/>
                  <a:pt x="47" y="46"/>
                  <a:pt x="47" y="45"/>
                </a:cubicBezTo>
                <a:cubicBezTo>
                  <a:pt x="48" y="45"/>
                  <a:pt x="47" y="43"/>
                  <a:pt x="48" y="43"/>
                </a:cubicBezTo>
                <a:cubicBezTo>
                  <a:pt x="49" y="43"/>
                  <a:pt x="49" y="42"/>
                  <a:pt x="50" y="43"/>
                </a:cubicBezTo>
                <a:cubicBezTo>
                  <a:pt x="51" y="43"/>
                  <a:pt x="51" y="42"/>
                  <a:pt x="51" y="42"/>
                </a:cubicBezTo>
                <a:cubicBezTo>
                  <a:pt x="51" y="41"/>
                  <a:pt x="50" y="41"/>
                  <a:pt x="50" y="40"/>
                </a:cubicBezTo>
                <a:cubicBezTo>
                  <a:pt x="50" y="40"/>
                  <a:pt x="49" y="40"/>
                  <a:pt x="49" y="40"/>
                </a:cubicBezTo>
                <a:cubicBezTo>
                  <a:pt x="49" y="39"/>
                  <a:pt x="49" y="39"/>
                  <a:pt x="50" y="39"/>
                </a:cubicBezTo>
                <a:cubicBezTo>
                  <a:pt x="50" y="39"/>
                  <a:pt x="50" y="38"/>
                  <a:pt x="51" y="38"/>
                </a:cubicBezTo>
                <a:cubicBezTo>
                  <a:pt x="51" y="38"/>
                  <a:pt x="51" y="38"/>
                  <a:pt x="51" y="38"/>
                </a:cubicBezTo>
                <a:cubicBezTo>
                  <a:pt x="50" y="38"/>
                  <a:pt x="49" y="38"/>
                  <a:pt x="49" y="38"/>
                </a:cubicBezTo>
                <a:cubicBezTo>
                  <a:pt x="48" y="37"/>
                  <a:pt x="49" y="38"/>
                  <a:pt x="49" y="37"/>
                </a:cubicBezTo>
                <a:cubicBezTo>
                  <a:pt x="49" y="37"/>
                  <a:pt x="49" y="37"/>
                  <a:pt x="49" y="36"/>
                </a:cubicBezTo>
                <a:cubicBezTo>
                  <a:pt x="49" y="36"/>
                  <a:pt x="50" y="36"/>
                  <a:pt x="50" y="35"/>
                </a:cubicBezTo>
                <a:cubicBezTo>
                  <a:pt x="50" y="35"/>
                  <a:pt x="50" y="35"/>
                  <a:pt x="49" y="34"/>
                </a:cubicBezTo>
                <a:cubicBezTo>
                  <a:pt x="49" y="33"/>
                  <a:pt x="49" y="33"/>
                  <a:pt x="49" y="32"/>
                </a:cubicBezTo>
                <a:cubicBezTo>
                  <a:pt x="50" y="32"/>
                  <a:pt x="50" y="31"/>
                  <a:pt x="51" y="31"/>
                </a:cubicBezTo>
                <a:cubicBezTo>
                  <a:pt x="51" y="32"/>
                  <a:pt x="50" y="32"/>
                  <a:pt x="50" y="32"/>
                </a:cubicBezTo>
                <a:cubicBezTo>
                  <a:pt x="50" y="32"/>
                  <a:pt x="51" y="33"/>
                  <a:pt x="51" y="33"/>
                </a:cubicBezTo>
                <a:cubicBezTo>
                  <a:pt x="50" y="34"/>
                  <a:pt x="52" y="34"/>
                  <a:pt x="51" y="35"/>
                </a:cubicBezTo>
                <a:cubicBezTo>
                  <a:pt x="52" y="35"/>
                  <a:pt x="52" y="36"/>
                  <a:pt x="52" y="36"/>
                </a:cubicBezTo>
                <a:cubicBezTo>
                  <a:pt x="51" y="36"/>
                  <a:pt x="52" y="37"/>
                  <a:pt x="51" y="38"/>
                </a:cubicBezTo>
                <a:cubicBezTo>
                  <a:pt x="52" y="38"/>
                  <a:pt x="52" y="37"/>
                  <a:pt x="53" y="37"/>
                </a:cubicBezTo>
                <a:cubicBezTo>
                  <a:pt x="52" y="36"/>
                  <a:pt x="53" y="36"/>
                  <a:pt x="53" y="36"/>
                </a:cubicBezTo>
                <a:cubicBezTo>
                  <a:pt x="54" y="36"/>
                  <a:pt x="54" y="35"/>
                  <a:pt x="55" y="35"/>
                </a:cubicBezTo>
                <a:cubicBezTo>
                  <a:pt x="55" y="35"/>
                  <a:pt x="55" y="35"/>
                  <a:pt x="54" y="35"/>
                </a:cubicBezTo>
                <a:cubicBezTo>
                  <a:pt x="54" y="34"/>
                  <a:pt x="55" y="34"/>
                  <a:pt x="55" y="33"/>
                </a:cubicBezTo>
                <a:cubicBezTo>
                  <a:pt x="55" y="33"/>
                  <a:pt x="54" y="33"/>
                  <a:pt x="53" y="33"/>
                </a:cubicBezTo>
                <a:cubicBezTo>
                  <a:pt x="54" y="32"/>
                  <a:pt x="53" y="31"/>
                  <a:pt x="53" y="30"/>
                </a:cubicBezTo>
                <a:cubicBezTo>
                  <a:pt x="53" y="29"/>
                  <a:pt x="54" y="28"/>
                  <a:pt x="55" y="28"/>
                </a:cubicBezTo>
                <a:cubicBezTo>
                  <a:pt x="55" y="28"/>
                  <a:pt x="55" y="27"/>
                  <a:pt x="55" y="27"/>
                </a:cubicBezTo>
                <a:cubicBezTo>
                  <a:pt x="55" y="27"/>
                  <a:pt x="55" y="27"/>
                  <a:pt x="55" y="27"/>
                </a:cubicBezTo>
                <a:cubicBezTo>
                  <a:pt x="56" y="27"/>
                  <a:pt x="56" y="26"/>
                  <a:pt x="56" y="25"/>
                </a:cubicBezTo>
                <a:cubicBezTo>
                  <a:pt x="57" y="24"/>
                  <a:pt x="58" y="24"/>
                  <a:pt x="58" y="23"/>
                </a:cubicBezTo>
                <a:cubicBezTo>
                  <a:pt x="59" y="23"/>
                  <a:pt x="59" y="23"/>
                  <a:pt x="59" y="23"/>
                </a:cubicBezTo>
                <a:cubicBezTo>
                  <a:pt x="59" y="23"/>
                  <a:pt x="60" y="22"/>
                  <a:pt x="60" y="22"/>
                </a:cubicBezTo>
                <a:cubicBezTo>
                  <a:pt x="61" y="22"/>
                  <a:pt x="61" y="22"/>
                  <a:pt x="62" y="22"/>
                </a:cubicBezTo>
                <a:cubicBezTo>
                  <a:pt x="62" y="22"/>
                  <a:pt x="63" y="23"/>
                  <a:pt x="63" y="23"/>
                </a:cubicBezTo>
                <a:cubicBezTo>
                  <a:pt x="63" y="23"/>
                  <a:pt x="64" y="23"/>
                  <a:pt x="64" y="24"/>
                </a:cubicBezTo>
                <a:cubicBezTo>
                  <a:pt x="65" y="24"/>
                  <a:pt x="67" y="25"/>
                  <a:pt x="66" y="26"/>
                </a:cubicBezTo>
                <a:cubicBezTo>
                  <a:pt x="67" y="26"/>
                  <a:pt x="67" y="25"/>
                  <a:pt x="67" y="24"/>
                </a:cubicBezTo>
                <a:cubicBezTo>
                  <a:pt x="68" y="24"/>
                  <a:pt x="68" y="24"/>
                  <a:pt x="68" y="24"/>
                </a:cubicBezTo>
                <a:cubicBezTo>
                  <a:pt x="68" y="25"/>
                  <a:pt x="68" y="25"/>
                  <a:pt x="68" y="25"/>
                </a:cubicBezTo>
                <a:cubicBezTo>
                  <a:pt x="69" y="25"/>
                  <a:pt x="70" y="24"/>
                  <a:pt x="71" y="24"/>
                </a:cubicBezTo>
                <a:cubicBezTo>
                  <a:pt x="72" y="24"/>
                  <a:pt x="72" y="24"/>
                  <a:pt x="73" y="24"/>
                </a:cubicBezTo>
                <a:cubicBezTo>
                  <a:pt x="73" y="23"/>
                  <a:pt x="72" y="24"/>
                  <a:pt x="72" y="23"/>
                </a:cubicBezTo>
                <a:cubicBezTo>
                  <a:pt x="74" y="23"/>
                  <a:pt x="74" y="23"/>
                  <a:pt x="75" y="23"/>
                </a:cubicBezTo>
                <a:cubicBezTo>
                  <a:pt x="75" y="22"/>
                  <a:pt x="76" y="22"/>
                  <a:pt x="77" y="21"/>
                </a:cubicBezTo>
                <a:cubicBezTo>
                  <a:pt x="77" y="21"/>
                  <a:pt x="77" y="21"/>
                  <a:pt x="78" y="22"/>
                </a:cubicBezTo>
                <a:cubicBezTo>
                  <a:pt x="78" y="22"/>
                  <a:pt x="78" y="21"/>
                  <a:pt x="79" y="21"/>
                </a:cubicBezTo>
                <a:cubicBezTo>
                  <a:pt x="79" y="22"/>
                  <a:pt x="79" y="22"/>
                  <a:pt x="79" y="22"/>
                </a:cubicBezTo>
                <a:cubicBezTo>
                  <a:pt x="79" y="22"/>
                  <a:pt x="79" y="22"/>
                  <a:pt x="79" y="21"/>
                </a:cubicBezTo>
                <a:cubicBezTo>
                  <a:pt x="80" y="21"/>
                  <a:pt x="80" y="22"/>
                  <a:pt x="81" y="22"/>
                </a:cubicBezTo>
                <a:cubicBezTo>
                  <a:pt x="81" y="21"/>
                  <a:pt x="80" y="21"/>
                  <a:pt x="80" y="21"/>
                </a:cubicBezTo>
                <a:cubicBezTo>
                  <a:pt x="80" y="20"/>
                  <a:pt x="81" y="20"/>
                  <a:pt x="81" y="20"/>
                </a:cubicBezTo>
                <a:cubicBezTo>
                  <a:pt x="82" y="20"/>
                  <a:pt x="81" y="19"/>
                  <a:pt x="82" y="19"/>
                </a:cubicBezTo>
                <a:cubicBezTo>
                  <a:pt x="82" y="19"/>
                  <a:pt x="82" y="19"/>
                  <a:pt x="83" y="19"/>
                </a:cubicBezTo>
                <a:cubicBezTo>
                  <a:pt x="84" y="19"/>
                  <a:pt x="84" y="18"/>
                  <a:pt x="85" y="18"/>
                </a:cubicBezTo>
                <a:cubicBezTo>
                  <a:pt x="85" y="18"/>
                  <a:pt x="85" y="18"/>
                  <a:pt x="85" y="18"/>
                </a:cubicBezTo>
                <a:cubicBezTo>
                  <a:pt x="86" y="18"/>
                  <a:pt x="86" y="17"/>
                  <a:pt x="87" y="18"/>
                </a:cubicBezTo>
                <a:cubicBezTo>
                  <a:pt x="87" y="17"/>
                  <a:pt x="87" y="17"/>
                  <a:pt x="87" y="16"/>
                </a:cubicBezTo>
                <a:cubicBezTo>
                  <a:pt x="88" y="16"/>
                  <a:pt x="88" y="17"/>
                  <a:pt x="88" y="17"/>
                </a:cubicBezTo>
                <a:cubicBezTo>
                  <a:pt x="89" y="17"/>
                  <a:pt x="90" y="17"/>
                  <a:pt x="90" y="17"/>
                </a:cubicBezTo>
                <a:cubicBezTo>
                  <a:pt x="91" y="18"/>
                  <a:pt x="91" y="18"/>
                  <a:pt x="91" y="18"/>
                </a:cubicBezTo>
                <a:cubicBezTo>
                  <a:pt x="91" y="19"/>
                  <a:pt x="91" y="19"/>
                  <a:pt x="91" y="20"/>
                </a:cubicBezTo>
                <a:cubicBezTo>
                  <a:pt x="92" y="19"/>
                  <a:pt x="92" y="20"/>
                  <a:pt x="93" y="20"/>
                </a:cubicBezTo>
                <a:cubicBezTo>
                  <a:pt x="93" y="20"/>
                  <a:pt x="93" y="20"/>
                  <a:pt x="93" y="20"/>
                </a:cubicBezTo>
                <a:cubicBezTo>
                  <a:pt x="94" y="20"/>
                  <a:pt x="94" y="20"/>
                  <a:pt x="95" y="20"/>
                </a:cubicBezTo>
                <a:cubicBezTo>
                  <a:pt x="99" y="24"/>
                  <a:pt x="102" y="29"/>
                  <a:pt x="104" y="34"/>
                </a:cubicBezTo>
                <a:close/>
                <a:moveTo>
                  <a:pt x="108" y="43"/>
                </a:moveTo>
                <a:cubicBezTo>
                  <a:pt x="108" y="43"/>
                  <a:pt x="108" y="43"/>
                  <a:pt x="108" y="43"/>
                </a:cubicBezTo>
                <a:cubicBezTo>
                  <a:pt x="108" y="43"/>
                  <a:pt x="108" y="43"/>
                  <a:pt x="108" y="43"/>
                </a:cubicBezTo>
                <a:cubicBezTo>
                  <a:pt x="107" y="43"/>
                  <a:pt x="107" y="44"/>
                  <a:pt x="107" y="43"/>
                </a:cubicBezTo>
                <a:cubicBezTo>
                  <a:pt x="107" y="42"/>
                  <a:pt x="107" y="42"/>
                  <a:pt x="107" y="41"/>
                </a:cubicBezTo>
                <a:cubicBezTo>
                  <a:pt x="107" y="41"/>
                  <a:pt x="107" y="41"/>
                  <a:pt x="108" y="41"/>
                </a:cubicBezTo>
                <a:cubicBezTo>
                  <a:pt x="108" y="42"/>
                  <a:pt x="108" y="42"/>
                  <a:pt x="108" y="43"/>
                </a:cubicBezTo>
                <a:close/>
                <a:moveTo>
                  <a:pt x="102" y="62"/>
                </a:moveTo>
                <a:cubicBezTo>
                  <a:pt x="102" y="61"/>
                  <a:pt x="102" y="61"/>
                  <a:pt x="103" y="61"/>
                </a:cubicBezTo>
                <a:cubicBezTo>
                  <a:pt x="103" y="60"/>
                  <a:pt x="103" y="60"/>
                  <a:pt x="103" y="60"/>
                </a:cubicBezTo>
                <a:cubicBezTo>
                  <a:pt x="104" y="60"/>
                  <a:pt x="104" y="60"/>
                  <a:pt x="104" y="61"/>
                </a:cubicBezTo>
                <a:cubicBezTo>
                  <a:pt x="104" y="61"/>
                  <a:pt x="105" y="61"/>
                  <a:pt x="105" y="62"/>
                </a:cubicBezTo>
                <a:cubicBezTo>
                  <a:pt x="104" y="62"/>
                  <a:pt x="104" y="62"/>
                  <a:pt x="103" y="63"/>
                </a:cubicBezTo>
                <a:cubicBezTo>
                  <a:pt x="103" y="62"/>
                  <a:pt x="103" y="62"/>
                  <a:pt x="103" y="62"/>
                </a:cubicBezTo>
                <a:cubicBezTo>
                  <a:pt x="103" y="61"/>
                  <a:pt x="102" y="62"/>
                  <a:pt x="102" y="62"/>
                </a:cubicBezTo>
                <a:close/>
                <a:moveTo>
                  <a:pt x="103" y="70"/>
                </a:moveTo>
                <a:cubicBezTo>
                  <a:pt x="102" y="70"/>
                  <a:pt x="102" y="70"/>
                  <a:pt x="101" y="69"/>
                </a:cubicBezTo>
                <a:cubicBezTo>
                  <a:pt x="101" y="70"/>
                  <a:pt x="101" y="70"/>
                  <a:pt x="101" y="71"/>
                </a:cubicBezTo>
                <a:cubicBezTo>
                  <a:pt x="100" y="70"/>
                  <a:pt x="100" y="68"/>
                  <a:pt x="101" y="67"/>
                </a:cubicBezTo>
                <a:cubicBezTo>
                  <a:pt x="102" y="67"/>
                  <a:pt x="103" y="67"/>
                  <a:pt x="103" y="68"/>
                </a:cubicBezTo>
                <a:cubicBezTo>
                  <a:pt x="102" y="68"/>
                  <a:pt x="102" y="68"/>
                  <a:pt x="102" y="68"/>
                </a:cubicBezTo>
                <a:cubicBezTo>
                  <a:pt x="102" y="69"/>
                  <a:pt x="102" y="69"/>
                  <a:pt x="103" y="70"/>
                </a:cubicBezTo>
                <a:close/>
                <a:moveTo>
                  <a:pt x="100" y="68"/>
                </a:moveTo>
                <a:cubicBezTo>
                  <a:pt x="100" y="68"/>
                  <a:pt x="100" y="69"/>
                  <a:pt x="99" y="70"/>
                </a:cubicBezTo>
                <a:cubicBezTo>
                  <a:pt x="99" y="70"/>
                  <a:pt x="100" y="70"/>
                  <a:pt x="100" y="70"/>
                </a:cubicBezTo>
                <a:cubicBezTo>
                  <a:pt x="100" y="70"/>
                  <a:pt x="99" y="70"/>
                  <a:pt x="99" y="70"/>
                </a:cubicBezTo>
                <a:cubicBezTo>
                  <a:pt x="98" y="71"/>
                  <a:pt x="98" y="69"/>
                  <a:pt x="97" y="70"/>
                </a:cubicBezTo>
                <a:cubicBezTo>
                  <a:pt x="97" y="69"/>
                  <a:pt x="96" y="69"/>
                  <a:pt x="96" y="68"/>
                </a:cubicBezTo>
                <a:cubicBezTo>
                  <a:pt x="97" y="66"/>
                  <a:pt x="99" y="66"/>
                  <a:pt x="99" y="64"/>
                </a:cubicBezTo>
                <a:cubicBezTo>
                  <a:pt x="100" y="64"/>
                  <a:pt x="100" y="64"/>
                  <a:pt x="101" y="65"/>
                </a:cubicBezTo>
                <a:cubicBezTo>
                  <a:pt x="101" y="65"/>
                  <a:pt x="100" y="66"/>
                  <a:pt x="100" y="66"/>
                </a:cubicBezTo>
                <a:cubicBezTo>
                  <a:pt x="100" y="66"/>
                  <a:pt x="100" y="67"/>
                  <a:pt x="100" y="68"/>
                </a:cubicBezTo>
                <a:close/>
                <a:moveTo>
                  <a:pt x="99" y="73"/>
                </a:moveTo>
                <a:cubicBezTo>
                  <a:pt x="97" y="73"/>
                  <a:pt x="96" y="72"/>
                  <a:pt x="95" y="72"/>
                </a:cubicBezTo>
                <a:cubicBezTo>
                  <a:pt x="95" y="71"/>
                  <a:pt x="95" y="71"/>
                  <a:pt x="95" y="71"/>
                </a:cubicBezTo>
                <a:cubicBezTo>
                  <a:pt x="96" y="71"/>
                  <a:pt x="97" y="71"/>
                  <a:pt x="99" y="71"/>
                </a:cubicBezTo>
                <a:cubicBezTo>
                  <a:pt x="99" y="72"/>
                  <a:pt x="99" y="72"/>
                  <a:pt x="99" y="73"/>
                </a:cubicBezTo>
                <a:close/>
                <a:moveTo>
                  <a:pt x="100" y="56"/>
                </a:moveTo>
                <a:cubicBezTo>
                  <a:pt x="100" y="55"/>
                  <a:pt x="100" y="55"/>
                  <a:pt x="100" y="54"/>
                </a:cubicBezTo>
                <a:cubicBezTo>
                  <a:pt x="100" y="54"/>
                  <a:pt x="101" y="53"/>
                  <a:pt x="101" y="54"/>
                </a:cubicBezTo>
                <a:cubicBezTo>
                  <a:pt x="101" y="55"/>
                  <a:pt x="101" y="56"/>
                  <a:pt x="100" y="56"/>
                </a:cubicBezTo>
                <a:close/>
                <a:moveTo>
                  <a:pt x="102" y="57"/>
                </a:moveTo>
                <a:cubicBezTo>
                  <a:pt x="102" y="58"/>
                  <a:pt x="102" y="58"/>
                  <a:pt x="102" y="59"/>
                </a:cubicBezTo>
                <a:cubicBezTo>
                  <a:pt x="101" y="59"/>
                  <a:pt x="101" y="58"/>
                  <a:pt x="101" y="58"/>
                </a:cubicBezTo>
                <a:cubicBezTo>
                  <a:pt x="101" y="57"/>
                  <a:pt x="102" y="56"/>
                  <a:pt x="102" y="57"/>
                </a:cubicBezTo>
                <a:close/>
                <a:moveTo>
                  <a:pt x="107" y="67"/>
                </a:moveTo>
                <a:cubicBezTo>
                  <a:pt x="107" y="68"/>
                  <a:pt x="105" y="68"/>
                  <a:pt x="105" y="68"/>
                </a:cubicBezTo>
                <a:cubicBezTo>
                  <a:pt x="105" y="67"/>
                  <a:pt x="106" y="67"/>
                  <a:pt x="107" y="67"/>
                </a:cubicBezTo>
                <a:close/>
                <a:moveTo>
                  <a:pt x="106" y="49"/>
                </a:moveTo>
                <a:cubicBezTo>
                  <a:pt x="106" y="49"/>
                  <a:pt x="106" y="49"/>
                  <a:pt x="105" y="49"/>
                </a:cubicBezTo>
                <a:cubicBezTo>
                  <a:pt x="105" y="49"/>
                  <a:pt x="104" y="49"/>
                  <a:pt x="104" y="50"/>
                </a:cubicBezTo>
                <a:cubicBezTo>
                  <a:pt x="104" y="50"/>
                  <a:pt x="104" y="50"/>
                  <a:pt x="104" y="49"/>
                </a:cubicBezTo>
                <a:cubicBezTo>
                  <a:pt x="104" y="49"/>
                  <a:pt x="104" y="49"/>
                  <a:pt x="105" y="49"/>
                </a:cubicBezTo>
                <a:cubicBezTo>
                  <a:pt x="105" y="48"/>
                  <a:pt x="104" y="49"/>
                  <a:pt x="104" y="49"/>
                </a:cubicBezTo>
                <a:cubicBezTo>
                  <a:pt x="104" y="48"/>
                  <a:pt x="105" y="48"/>
                  <a:pt x="106" y="47"/>
                </a:cubicBezTo>
                <a:cubicBezTo>
                  <a:pt x="106" y="47"/>
                  <a:pt x="106" y="46"/>
                  <a:pt x="107" y="46"/>
                </a:cubicBezTo>
                <a:cubicBezTo>
                  <a:pt x="107" y="46"/>
                  <a:pt x="107" y="46"/>
                  <a:pt x="107" y="46"/>
                </a:cubicBezTo>
                <a:cubicBezTo>
                  <a:pt x="107" y="45"/>
                  <a:pt x="107" y="44"/>
                  <a:pt x="107" y="43"/>
                </a:cubicBezTo>
                <a:cubicBezTo>
                  <a:pt x="107" y="43"/>
                  <a:pt x="108" y="43"/>
                  <a:pt x="108" y="43"/>
                </a:cubicBezTo>
                <a:cubicBezTo>
                  <a:pt x="108" y="45"/>
                  <a:pt x="108" y="46"/>
                  <a:pt x="108" y="47"/>
                </a:cubicBezTo>
                <a:cubicBezTo>
                  <a:pt x="108" y="48"/>
                  <a:pt x="106" y="48"/>
                  <a:pt x="106" y="49"/>
                </a:cubicBezTo>
                <a:close/>
                <a:moveTo>
                  <a:pt x="107" y="38"/>
                </a:moveTo>
                <a:cubicBezTo>
                  <a:pt x="107" y="39"/>
                  <a:pt x="107" y="40"/>
                  <a:pt x="107" y="40"/>
                </a:cubicBezTo>
                <a:cubicBezTo>
                  <a:pt x="107" y="40"/>
                  <a:pt x="107" y="39"/>
                  <a:pt x="107" y="38"/>
                </a:cubicBezTo>
                <a:close/>
                <a:moveTo>
                  <a:pt x="91" y="65"/>
                </a:moveTo>
                <a:cubicBezTo>
                  <a:pt x="91" y="64"/>
                  <a:pt x="91" y="65"/>
                  <a:pt x="91" y="64"/>
                </a:cubicBezTo>
                <a:cubicBezTo>
                  <a:pt x="92" y="64"/>
                  <a:pt x="92" y="65"/>
                  <a:pt x="92" y="65"/>
                </a:cubicBezTo>
                <a:cubicBezTo>
                  <a:pt x="92" y="65"/>
                  <a:pt x="93" y="66"/>
                  <a:pt x="93" y="66"/>
                </a:cubicBezTo>
                <a:cubicBezTo>
                  <a:pt x="93" y="67"/>
                  <a:pt x="94" y="67"/>
                  <a:pt x="94" y="68"/>
                </a:cubicBezTo>
                <a:cubicBezTo>
                  <a:pt x="94" y="69"/>
                  <a:pt x="95" y="70"/>
                  <a:pt x="95" y="70"/>
                </a:cubicBezTo>
                <a:cubicBezTo>
                  <a:pt x="94" y="71"/>
                  <a:pt x="94" y="69"/>
                  <a:pt x="93" y="69"/>
                </a:cubicBezTo>
                <a:cubicBezTo>
                  <a:pt x="93" y="67"/>
                  <a:pt x="91" y="67"/>
                  <a:pt x="91" y="65"/>
                </a:cubicBezTo>
                <a:close/>
                <a:moveTo>
                  <a:pt x="85" y="62"/>
                </a:moveTo>
                <a:cubicBezTo>
                  <a:pt x="85" y="63"/>
                  <a:pt x="85" y="63"/>
                  <a:pt x="85" y="64"/>
                </a:cubicBezTo>
                <a:cubicBezTo>
                  <a:pt x="85" y="64"/>
                  <a:pt x="85" y="64"/>
                  <a:pt x="85" y="64"/>
                </a:cubicBezTo>
                <a:cubicBezTo>
                  <a:pt x="84" y="64"/>
                  <a:pt x="85" y="63"/>
                  <a:pt x="85" y="62"/>
                </a:cubicBezTo>
                <a:close/>
                <a:moveTo>
                  <a:pt x="72" y="79"/>
                </a:moveTo>
                <a:cubicBezTo>
                  <a:pt x="71" y="79"/>
                  <a:pt x="71" y="79"/>
                  <a:pt x="71" y="79"/>
                </a:cubicBezTo>
                <a:cubicBezTo>
                  <a:pt x="71" y="80"/>
                  <a:pt x="71" y="80"/>
                  <a:pt x="71" y="80"/>
                </a:cubicBezTo>
                <a:cubicBezTo>
                  <a:pt x="71" y="81"/>
                  <a:pt x="71" y="82"/>
                  <a:pt x="71" y="83"/>
                </a:cubicBezTo>
                <a:cubicBezTo>
                  <a:pt x="70" y="82"/>
                  <a:pt x="70" y="83"/>
                  <a:pt x="69" y="83"/>
                </a:cubicBezTo>
                <a:cubicBezTo>
                  <a:pt x="68" y="82"/>
                  <a:pt x="69" y="81"/>
                  <a:pt x="69" y="80"/>
                </a:cubicBezTo>
                <a:cubicBezTo>
                  <a:pt x="69" y="80"/>
                  <a:pt x="69" y="79"/>
                  <a:pt x="69" y="79"/>
                </a:cubicBezTo>
                <a:cubicBezTo>
                  <a:pt x="69" y="78"/>
                  <a:pt x="69" y="78"/>
                  <a:pt x="69" y="78"/>
                </a:cubicBezTo>
                <a:cubicBezTo>
                  <a:pt x="69" y="77"/>
                  <a:pt x="70" y="76"/>
                  <a:pt x="71" y="76"/>
                </a:cubicBezTo>
                <a:cubicBezTo>
                  <a:pt x="71" y="75"/>
                  <a:pt x="71" y="75"/>
                  <a:pt x="71" y="74"/>
                </a:cubicBezTo>
                <a:cubicBezTo>
                  <a:pt x="72" y="74"/>
                  <a:pt x="71" y="76"/>
                  <a:pt x="72" y="76"/>
                </a:cubicBezTo>
                <a:cubicBezTo>
                  <a:pt x="72" y="77"/>
                  <a:pt x="71" y="78"/>
                  <a:pt x="72" y="79"/>
                </a:cubicBezTo>
                <a:close/>
                <a:moveTo>
                  <a:pt x="32" y="98"/>
                </a:moveTo>
                <a:cubicBezTo>
                  <a:pt x="32" y="97"/>
                  <a:pt x="33" y="97"/>
                  <a:pt x="33" y="98"/>
                </a:cubicBezTo>
                <a:cubicBezTo>
                  <a:pt x="32" y="98"/>
                  <a:pt x="32" y="98"/>
                  <a:pt x="32" y="98"/>
                </a:cubicBezTo>
                <a:close/>
                <a:moveTo>
                  <a:pt x="39" y="30"/>
                </a:moveTo>
                <a:cubicBezTo>
                  <a:pt x="38" y="31"/>
                  <a:pt x="38" y="31"/>
                  <a:pt x="38" y="32"/>
                </a:cubicBezTo>
                <a:cubicBezTo>
                  <a:pt x="37" y="32"/>
                  <a:pt x="38" y="31"/>
                  <a:pt x="37" y="31"/>
                </a:cubicBezTo>
                <a:cubicBezTo>
                  <a:pt x="37" y="31"/>
                  <a:pt x="36" y="31"/>
                  <a:pt x="36" y="31"/>
                </a:cubicBezTo>
                <a:cubicBezTo>
                  <a:pt x="35" y="29"/>
                  <a:pt x="36" y="27"/>
                  <a:pt x="35" y="26"/>
                </a:cubicBezTo>
                <a:cubicBezTo>
                  <a:pt x="34" y="25"/>
                  <a:pt x="35" y="25"/>
                  <a:pt x="35" y="25"/>
                </a:cubicBezTo>
                <a:cubicBezTo>
                  <a:pt x="35" y="25"/>
                  <a:pt x="36" y="24"/>
                  <a:pt x="36" y="24"/>
                </a:cubicBezTo>
                <a:cubicBezTo>
                  <a:pt x="36" y="23"/>
                  <a:pt x="35" y="23"/>
                  <a:pt x="35" y="22"/>
                </a:cubicBezTo>
                <a:cubicBezTo>
                  <a:pt x="35" y="22"/>
                  <a:pt x="36" y="23"/>
                  <a:pt x="36" y="22"/>
                </a:cubicBezTo>
                <a:cubicBezTo>
                  <a:pt x="35" y="21"/>
                  <a:pt x="35" y="22"/>
                  <a:pt x="34" y="22"/>
                </a:cubicBezTo>
                <a:cubicBezTo>
                  <a:pt x="34" y="21"/>
                  <a:pt x="34" y="21"/>
                  <a:pt x="35" y="21"/>
                </a:cubicBezTo>
                <a:cubicBezTo>
                  <a:pt x="34" y="20"/>
                  <a:pt x="34" y="20"/>
                  <a:pt x="34" y="19"/>
                </a:cubicBezTo>
                <a:cubicBezTo>
                  <a:pt x="33" y="19"/>
                  <a:pt x="33" y="19"/>
                  <a:pt x="32" y="18"/>
                </a:cubicBezTo>
                <a:cubicBezTo>
                  <a:pt x="32" y="18"/>
                  <a:pt x="32" y="19"/>
                  <a:pt x="31" y="19"/>
                </a:cubicBezTo>
                <a:cubicBezTo>
                  <a:pt x="31" y="18"/>
                  <a:pt x="30" y="18"/>
                  <a:pt x="30" y="17"/>
                </a:cubicBezTo>
                <a:cubicBezTo>
                  <a:pt x="30" y="17"/>
                  <a:pt x="31" y="17"/>
                  <a:pt x="32" y="17"/>
                </a:cubicBezTo>
                <a:cubicBezTo>
                  <a:pt x="32" y="16"/>
                  <a:pt x="31" y="17"/>
                  <a:pt x="31" y="17"/>
                </a:cubicBezTo>
                <a:cubicBezTo>
                  <a:pt x="31" y="16"/>
                  <a:pt x="30" y="16"/>
                  <a:pt x="30" y="17"/>
                </a:cubicBezTo>
                <a:cubicBezTo>
                  <a:pt x="30" y="17"/>
                  <a:pt x="30" y="16"/>
                  <a:pt x="29" y="17"/>
                </a:cubicBezTo>
                <a:cubicBezTo>
                  <a:pt x="29" y="16"/>
                  <a:pt x="30" y="16"/>
                  <a:pt x="30" y="16"/>
                </a:cubicBezTo>
                <a:cubicBezTo>
                  <a:pt x="31" y="15"/>
                  <a:pt x="32" y="15"/>
                  <a:pt x="32" y="15"/>
                </a:cubicBezTo>
                <a:cubicBezTo>
                  <a:pt x="32" y="14"/>
                  <a:pt x="31" y="15"/>
                  <a:pt x="32" y="14"/>
                </a:cubicBezTo>
                <a:cubicBezTo>
                  <a:pt x="33" y="14"/>
                  <a:pt x="34" y="12"/>
                  <a:pt x="36" y="12"/>
                </a:cubicBezTo>
                <a:cubicBezTo>
                  <a:pt x="37" y="13"/>
                  <a:pt x="38" y="12"/>
                  <a:pt x="39" y="12"/>
                </a:cubicBezTo>
                <a:cubicBezTo>
                  <a:pt x="39" y="12"/>
                  <a:pt x="39" y="11"/>
                  <a:pt x="39" y="11"/>
                </a:cubicBezTo>
                <a:cubicBezTo>
                  <a:pt x="39" y="10"/>
                  <a:pt x="40" y="11"/>
                  <a:pt x="41" y="11"/>
                </a:cubicBezTo>
                <a:cubicBezTo>
                  <a:pt x="42" y="10"/>
                  <a:pt x="44" y="11"/>
                  <a:pt x="44" y="10"/>
                </a:cubicBezTo>
                <a:cubicBezTo>
                  <a:pt x="45" y="10"/>
                  <a:pt x="45" y="10"/>
                  <a:pt x="45" y="11"/>
                </a:cubicBezTo>
                <a:cubicBezTo>
                  <a:pt x="45" y="10"/>
                  <a:pt x="46" y="10"/>
                  <a:pt x="47" y="11"/>
                </a:cubicBezTo>
                <a:cubicBezTo>
                  <a:pt x="48" y="10"/>
                  <a:pt x="48" y="11"/>
                  <a:pt x="49" y="11"/>
                </a:cubicBezTo>
                <a:cubicBezTo>
                  <a:pt x="49" y="12"/>
                  <a:pt x="47" y="12"/>
                  <a:pt x="47" y="13"/>
                </a:cubicBezTo>
                <a:cubicBezTo>
                  <a:pt x="47" y="13"/>
                  <a:pt x="48" y="12"/>
                  <a:pt x="49" y="12"/>
                </a:cubicBezTo>
                <a:cubicBezTo>
                  <a:pt x="50" y="12"/>
                  <a:pt x="49" y="13"/>
                  <a:pt x="50" y="13"/>
                </a:cubicBezTo>
                <a:cubicBezTo>
                  <a:pt x="50" y="13"/>
                  <a:pt x="51" y="13"/>
                  <a:pt x="51" y="13"/>
                </a:cubicBezTo>
                <a:cubicBezTo>
                  <a:pt x="51" y="14"/>
                  <a:pt x="50" y="14"/>
                  <a:pt x="49" y="14"/>
                </a:cubicBezTo>
                <a:cubicBezTo>
                  <a:pt x="49" y="14"/>
                  <a:pt x="49" y="15"/>
                  <a:pt x="48" y="14"/>
                </a:cubicBezTo>
                <a:cubicBezTo>
                  <a:pt x="48" y="15"/>
                  <a:pt x="49" y="15"/>
                  <a:pt x="48" y="16"/>
                </a:cubicBezTo>
                <a:cubicBezTo>
                  <a:pt x="48" y="15"/>
                  <a:pt x="48" y="16"/>
                  <a:pt x="47" y="16"/>
                </a:cubicBezTo>
                <a:cubicBezTo>
                  <a:pt x="48" y="17"/>
                  <a:pt x="49" y="16"/>
                  <a:pt x="49" y="17"/>
                </a:cubicBezTo>
                <a:cubicBezTo>
                  <a:pt x="48" y="17"/>
                  <a:pt x="48" y="17"/>
                  <a:pt x="47" y="18"/>
                </a:cubicBezTo>
                <a:cubicBezTo>
                  <a:pt x="47" y="19"/>
                  <a:pt x="48" y="21"/>
                  <a:pt x="47" y="21"/>
                </a:cubicBezTo>
                <a:cubicBezTo>
                  <a:pt x="47" y="21"/>
                  <a:pt x="47" y="21"/>
                  <a:pt x="47" y="22"/>
                </a:cubicBezTo>
                <a:cubicBezTo>
                  <a:pt x="47" y="22"/>
                  <a:pt x="46" y="22"/>
                  <a:pt x="46" y="22"/>
                </a:cubicBezTo>
                <a:cubicBezTo>
                  <a:pt x="46" y="22"/>
                  <a:pt x="47" y="22"/>
                  <a:pt x="47" y="23"/>
                </a:cubicBezTo>
                <a:cubicBezTo>
                  <a:pt x="46" y="23"/>
                  <a:pt x="45" y="22"/>
                  <a:pt x="45" y="22"/>
                </a:cubicBezTo>
                <a:cubicBezTo>
                  <a:pt x="44" y="22"/>
                  <a:pt x="44" y="22"/>
                  <a:pt x="44" y="22"/>
                </a:cubicBezTo>
                <a:cubicBezTo>
                  <a:pt x="44" y="23"/>
                  <a:pt x="45" y="23"/>
                  <a:pt x="45" y="23"/>
                </a:cubicBezTo>
                <a:cubicBezTo>
                  <a:pt x="46" y="24"/>
                  <a:pt x="44" y="24"/>
                  <a:pt x="44" y="25"/>
                </a:cubicBezTo>
                <a:cubicBezTo>
                  <a:pt x="44" y="25"/>
                  <a:pt x="43" y="26"/>
                  <a:pt x="42" y="26"/>
                </a:cubicBezTo>
                <a:cubicBezTo>
                  <a:pt x="42" y="26"/>
                  <a:pt x="42" y="26"/>
                  <a:pt x="41" y="27"/>
                </a:cubicBezTo>
                <a:cubicBezTo>
                  <a:pt x="41" y="26"/>
                  <a:pt x="41" y="27"/>
                  <a:pt x="40" y="27"/>
                </a:cubicBezTo>
                <a:cubicBezTo>
                  <a:pt x="40" y="27"/>
                  <a:pt x="40" y="27"/>
                  <a:pt x="39" y="27"/>
                </a:cubicBezTo>
                <a:cubicBezTo>
                  <a:pt x="39" y="29"/>
                  <a:pt x="38" y="29"/>
                  <a:pt x="39" y="30"/>
                </a:cubicBezTo>
                <a:close/>
                <a:moveTo>
                  <a:pt x="58" y="15"/>
                </a:moveTo>
                <a:cubicBezTo>
                  <a:pt x="58" y="15"/>
                  <a:pt x="59" y="15"/>
                  <a:pt x="59" y="15"/>
                </a:cubicBezTo>
                <a:cubicBezTo>
                  <a:pt x="59" y="16"/>
                  <a:pt x="60" y="16"/>
                  <a:pt x="60" y="17"/>
                </a:cubicBezTo>
                <a:cubicBezTo>
                  <a:pt x="59" y="18"/>
                  <a:pt x="59" y="17"/>
                  <a:pt x="58" y="16"/>
                </a:cubicBezTo>
                <a:cubicBezTo>
                  <a:pt x="58" y="17"/>
                  <a:pt x="58" y="18"/>
                  <a:pt x="58" y="19"/>
                </a:cubicBezTo>
                <a:cubicBezTo>
                  <a:pt x="57" y="19"/>
                  <a:pt x="57" y="19"/>
                  <a:pt x="57" y="18"/>
                </a:cubicBezTo>
                <a:cubicBezTo>
                  <a:pt x="56" y="18"/>
                  <a:pt x="56" y="18"/>
                  <a:pt x="56" y="18"/>
                </a:cubicBezTo>
                <a:cubicBezTo>
                  <a:pt x="56" y="17"/>
                  <a:pt x="56" y="17"/>
                  <a:pt x="56" y="16"/>
                </a:cubicBezTo>
                <a:cubicBezTo>
                  <a:pt x="56" y="16"/>
                  <a:pt x="56" y="16"/>
                  <a:pt x="55" y="17"/>
                </a:cubicBezTo>
                <a:cubicBezTo>
                  <a:pt x="55" y="16"/>
                  <a:pt x="55" y="16"/>
                  <a:pt x="55" y="15"/>
                </a:cubicBezTo>
                <a:cubicBezTo>
                  <a:pt x="55" y="15"/>
                  <a:pt x="54" y="15"/>
                  <a:pt x="54" y="14"/>
                </a:cubicBezTo>
                <a:cubicBezTo>
                  <a:pt x="54" y="13"/>
                  <a:pt x="56" y="13"/>
                  <a:pt x="56" y="14"/>
                </a:cubicBezTo>
                <a:cubicBezTo>
                  <a:pt x="57" y="14"/>
                  <a:pt x="56" y="14"/>
                  <a:pt x="56" y="13"/>
                </a:cubicBezTo>
                <a:cubicBezTo>
                  <a:pt x="57" y="13"/>
                  <a:pt x="58" y="14"/>
                  <a:pt x="57" y="14"/>
                </a:cubicBezTo>
                <a:cubicBezTo>
                  <a:pt x="57" y="15"/>
                  <a:pt x="58" y="15"/>
                  <a:pt x="58" y="15"/>
                </a:cubicBezTo>
                <a:close/>
                <a:moveTo>
                  <a:pt x="58" y="13"/>
                </a:moveTo>
                <a:cubicBezTo>
                  <a:pt x="59" y="13"/>
                  <a:pt x="61" y="13"/>
                  <a:pt x="62" y="13"/>
                </a:cubicBezTo>
                <a:cubicBezTo>
                  <a:pt x="63" y="14"/>
                  <a:pt x="62" y="14"/>
                  <a:pt x="62" y="14"/>
                </a:cubicBezTo>
                <a:cubicBezTo>
                  <a:pt x="60" y="15"/>
                  <a:pt x="59" y="14"/>
                  <a:pt x="58" y="14"/>
                </a:cubicBezTo>
                <a:cubicBezTo>
                  <a:pt x="58" y="13"/>
                  <a:pt x="58" y="13"/>
                  <a:pt x="58" y="13"/>
                </a:cubicBezTo>
                <a:close/>
                <a:moveTo>
                  <a:pt x="49" y="36"/>
                </a:moveTo>
                <a:cubicBezTo>
                  <a:pt x="48" y="37"/>
                  <a:pt x="48" y="36"/>
                  <a:pt x="47" y="37"/>
                </a:cubicBezTo>
                <a:cubicBezTo>
                  <a:pt x="47" y="36"/>
                  <a:pt x="47" y="36"/>
                  <a:pt x="47" y="35"/>
                </a:cubicBezTo>
                <a:cubicBezTo>
                  <a:pt x="47" y="35"/>
                  <a:pt x="48" y="35"/>
                  <a:pt x="48" y="34"/>
                </a:cubicBezTo>
                <a:cubicBezTo>
                  <a:pt x="48" y="34"/>
                  <a:pt x="48" y="34"/>
                  <a:pt x="49" y="34"/>
                </a:cubicBezTo>
                <a:cubicBezTo>
                  <a:pt x="49" y="35"/>
                  <a:pt x="49" y="35"/>
                  <a:pt x="49" y="36"/>
                </a:cubicBezTo>
                <a:close/>
                <a:moveTo>
                  <a:pt x="47" y="28"/>
                </a:moveTo>
                <a:cubicBezTo>
                  <a:pt x="47" y="28"/>
                  <a:pt x="47" y="27"/>
                  <a:pt x="46" y="28"/>
                </a:cubicBezTo>
                <a:cubicBezTo>
                  <a:pt x="46" y="27"/>
                  <a:pt x="47" y="27"/>
                  <a:pt x="47" y="26"/>
                </a:cubicBezTo>
                <a:cubicBezTo>
                  <a:pt x="46" y="26"/>
                  <a:pt x="46" y="27"/>
                  <a:pt x="46" y="27"/>
                </a:cubicBezTo>
                <a:cubicBezTo>
                  <a:pt x="46" y="26"/>
                  <a:pt x="47" y="26"/>
                  <a:pt x="47" y="25"/>
                </a:cubicBezTo>
                <a:cubicBezTo>
                  <a:pt x="47" y="25"/>
                  <a:pt x="47" y="26"/>
                  <a:pt x="48" y="26"/>
                </a:cubicBezTo>
                <a:cubicBezTo>
                  <a:pt x="48" y="26"/>
                  <a:pt x="49" y="26"/>
                  <a:pt x="49" y="26"/>
                </a:cubicBezTo>
                <a:cubicBezTo>
                  <a:pt x="49" y="27"/>
                  <a:pt x="50" y="27"/>
                  <a:pt x="50" y="28"/>
                </a:cubicBezTo>
                <a:cubicBezTo>
                  <a:pt x="49" y="28"/>
                  <a:pt x="49" y="28"/>
                  <a:pt x="49" y="28"/>
                </a:cubicBezTo>
                <a:cubicBezTo>
                  <a:pt x="49" y="28"/>
                  <a:pt x="48" y="28"/>
                  <a:pt x="47" y="28"/>
                </a:cubicBezTo>
                <a:close/>
                <a:moveTo>
                  <a:pt x="71" y="19"/>
                </a:moveTo>
                <a:cubicBezTo>
                  <a:pt x="72" y="18"/>
                  <a:pt x="73" y="18"/>
                  <a:pt x="74" y="18"/>
                </a:cubicBezTo>
                <a:cubicBezTo>
                  <a:pt x="75" y="18"/>
                  <a:pt x="75" y="17"/>
                  <a:pt x="75" y="17"/>
                </a:cubicBezTo>
                <a:cubicBezTo>
                  <a:pt x="75" y="17"/>
                  <a:pt x="75" y="17"/>
                  <a:pt x="75" y="17"/>
                </a:cubicBezTo>
                <a:cubicBezTo>
                  <a:pt x="75" y="18"/>
                  <a:pt x="75" y="19"/>
                  <a:pt x="74" y="19"/>
                </a:cubicBezTo>
                <a:cubicBezTo>
                  <a:pt x="73" y="19"/>
                  <a:pt x="72" y="20"/>
                  <a:pt x="71" y="20"/>
                </a:cubicBezTo>
                <a:cubicBezTo>
                  <a:pt x="71" y="22"/>
                  <a:pt x="72" y="22"/>
                  <a:pt x="72" y="23"/>
                </a:cubicBezTo>
                <a:cubicBezTo>
                  <a:pt x="72" y="23"/>
                  <a:pt x="71" y="23"/>
                  <a:pt x="71" y="23"/>
                </a:cubicBezTo>
                <a:cubicBezTo>
                  <a:pt x="71" y="23"/>
                  <a:pt x="70" y="22"/>
                  <a:pt x="70" y="22"/>
                </a:cubicBezTo>
                <a:cubicBezTo>
                  <a:pt x="70" y="21"/>
                  <a:pt x="70" y="21"/>
                  <a:pt x="70" y="21"/>
                </a:cubicBezTo>
                <a:cubicBezTo>
                  <a:pt x="70" y="20"/>
                  <a:pt x="71" y="20"/>
                  <a:pt x="71" y="19"/>
                </a:cubicBezTo>
                <a:close/>
                <a:moveTo>
                  <a:pt x="71" y="14"/>
                </a:moveTo>
                <a:cubicBezTo>
                  <a:pt x="71" y="13"/>
                  <a:pt x="73" y="13"/>
                  <a:pt x="73" y="14"/>
                </a:cubicBezTo>
                <a:cubicBezTo>
                  <a:pt x="72" y="14"/>
                  <a:pt x="72" y="15"/>
                  <a:pt x="71" y="14"/>
                </a:cubicBezTo>
                <a:close/>
                <a:moveTo>
                  <a:pt x="83" y="14"/>
                </a:moveTo>
                <a:cubicBezTo>
                  <a:pt x="84" y="14"/>
                  <a:pt x="85" y="14"/>
                  <a:pt x="86" y="15"/>
                </a:cubicBezTo>
                <a:cubicBezTo>
                  <a:pt x="85" y="16"/>
                  <a:pt x="84" y="15"/>
                  <a:pt x="82" y="15"/>
                </a:cubicBezTo>
                <a:cubicBezTo>
                  <a:pt x="83" y="15"/>
                  <a:pt x="82" y="14"/>
                  <a:pt x="83" y="14"/>
                </a:cubicBezTo>
                <a:close/>
                <a:moveTo>
                  <a:pt x="25" y="28"/>
                </a:moveTo>
                <a:cubicBezTo>
                  <a:pt x="25" y="30"/>
                  <a:pt x="23" y="27"/>
                  <a:pt x="23" y="29"/>
                </a:cubicBezTo>
                <a:cubicBezTo>
                  <a:pt x="23" y="29"/>
                  <a:pt x="22" y="29"/>
                  <a:pt x="22" y="28"/>
                </a:cubicBezTo>
                <a:cubicBezTo>
                  <a:pt x="23" y="28"/>
                  <a:pt x="23" y="28"/>
                  <a:pt x="23" y="27"/>
                </a:cubicBezTo>
                <a:cubicBezTo>
                  <a:pt x="23" y="27"/>
                  <a:pt x="23" y="28"/>
                  <a:pt x="24" y="27"/>
                </a:cubicBezTo>
                <a:cubicBezTo>
                  <a:pt x="24" y="28"/>
                  <a:pt x="24" y="28"/>
                  <a:pt x="25" y="28"/>
                </a:cubicBezTo>
                <a:close/>
                <a:moveTo>
                  <a:pt x="28" y="57"/>
                </a:moveTo>
                <a:cubicBezTo>
                  <a:pt x="28" y="58"/>
                  <a:pt x="27" y="58"/>
                  <a:pt x="27" y="58"/>
                </a:cubicBezTo>
                <a:cubicBezTo>
                  <a:pt x="27" y="58"/>
                  <a:pt x="27" y="58"/>
                  <a:pt x="27" y="57"/>
                </a:cubicBezTo>
                <a:cubicBezTo>
                  <a:pt x="27" y="57"/>
                  <a:pt x="27" y="57"/>
                  <a:pt x="28" y="57"/>
                </a:cubicBezTo>
                <a:close/>
                <a:moveTo>
                  <a:pt x="23" y="57"/>
                </a:moveTo>
                <a:cubicBezTo>
                  <a:pt x="22" y="57"/>
                  <a:pt x="22" y="56"/>
                  <a:pt x="21" y="56"/>
                </a:cubicBezTo>
                <a:cubicBezTo>
                  <a:pt x="20" y="55"/>
                  <a:pt x="20" y="56"/>
                  <a:pt x="20" y="56"/>
                </a:cubicBezTo>
                <a:cubicBezTo>
                  <a:pt x="20" y="55"/>
                  <a:pt x="20" y="55"/>
                  <a:pt x="20" y="55"/>
                </a:cubicBezTo>
                <a:cubicBezTo>
                  <a:pt x="21" y="55"/>
                  <a:pt x="22" y="55"/>
                  <a:pt x="23" y="55"/>
                </a:cubicBezTo>
                <a:cubicBezTo>
                  <a:pt x="23" y="56"/>
                  <a:pt x="23" y="56"/>
                  <a:pt x="24" y="56"/>
                </a:cubicBezTo>
                <a:cubicBezTo>
                  <a:pt x="24" y="56"/>
                  <a:pt x="24" y="56"/>
                  <a:pt x="24" y="57"/>
                </a:cubicBezTo>
                <a:cubicBezTo>
                  <a:pt x="25" y="57"/>
                  <a:pt x="26" y="56"/>
                  <a:pt x="26" y="58"/>
                </a:cubicBezTo>
                <a:cubicBezTo>
                  <a:pt x="26" y="58"/>
                  <a:pt x="25" y="58"/>
                  <a:pt x="25" y="58"/>
                </a:cubicBezTo>
                <a:cubicBezTo>
                  <a:pt x="25" y="58"/>
                  <a:pt x="24" y="58"/>
                  <a:pt x="24" y="58"/>
                </a:cubicBezTo>
                <a:cubicBezTo>
                  <a:pt x="24" y="57"/>
                  <a:pt x="24" y="57"/>
                  <a:pt x="24" y="57"/>
                </a:cubicBezTo>
                <a:cubicBezTo>
                  <a:pt x="24" y="57"/>
                  <a:pt x="23" y="57"/>
                  <a:pt x="23" y="57"/>
                </a:cubicBezTo>
                <a:close/>
                <a:moveTo>
                  <a:pt x="23" y="58"/>
                </a:moveTo>
                <a:cubicBezTo>
                  <a:pt x="22" y="58"/>
                  <a:pt x="22" y="58"/>
                  <a:pt x="22" y="58"/>
                </a:cubicBezTo>
                <a:cubicBezTo>
                  <a:pt x="22" y="58"/>
                  <a:pt x="22" y="58"/>
                  <a:pt x="22" y="57"/>
                </a:cubicBezTo>
                <a:cubicBezTo>
                  <a:pt x="22" y="57"/>
                  <a:pt x="23" y="57"/>
                  <a:pt x="23" y="58"/>
                </a:cubicBezTo>
                <a:close/>
                <a:moveTo>
                  <a:pt x="22" y="55"/>
                </a:moveTo>
                <a:cubicBezTo>
                  <a:pt x="22" y="54"/>
                  <a:pt x="22" y="54"/>
                  <a:pt x="22" y="54"/>
                </a:cubicBezTo>
                <a:cubicBezTo>
                  <a:pt x="23" y="54"/>
                  <a:pt x="23" y="54"/>
                  <a:pt x="23" y="55"/>
                </a:cubicBezTo>
                <a:cubicBezTo>
                  <a:pt x="23" y="55"/>
                  <a:pt x="22" y="55"/>
                  <a:pt x="22" y="55"/>
                </a:cubicBezTo>
                <a:close/>
                <a:moveTo>
                  <a:pt x="23" y="54"/>
                </a:moveTo>
                <a:cubicBezTo>
                  <a:pt x="23" y="54"/>
                  <a:pt x="24" y="54"/>
                  <a:pt x="24" y="54"/>
                </a:cubicBezTo>
                <a:cubicBezTo>
                  <a:pt x="24" y="54"/>
                  <a:pt x="24" y="54"/>
                  <a:pt x="24" y="55"/>
                </a:cubicBezTo>
                <a:cubicBezTo>
                  <a:pt x="23" y="55"/>
                  <a:pt x="23" y="54"/>
                  <a:pt x="23" y="54"/>
                </a:cubicBezTo>
                <a:close/>
                <a:moveTo>
                  <a:pt x="24" y="56"/>
                </a:moveTo>
                <a:cubicBezTo>
                  <a:pt x="24" y="55"/>
                  <a:pt x="24" y="55"/>
                  <a:pt x="24" y="55"/>
                </a:cubicBezTo>
                <a:cubicBezTo>
                  <a:pt x="25" y="55"/>
                  <a:pt x="25" y="55"/>
                  <a:pt x="25" y="55"/>
                </a:cubicBezTo>
                <a:cubicBezTo>
                  <a:pt x="25" y="55"/>
                  <a:pt x="26" y="55"/>
                  <a:pt x="26" y="56"/>
                </a:cubicBezTo>
                <a:cubicBezTo>
                  <a:pt x="26" y="56"/>
                  <a:pt x="25" y="56"/>
                  <a:pt x="25" y="55"/>
                </a:cubicBezTo>
                <a:cubicBezTo>
                  <a:pt x="25" y="55"/>
                  <a:pt x="25" y="56"/>
                  <a:pt x="24" y="56"/>
                </a:cubicBezTo>
                <a:close/>
                <a:moveTo>
                  <a:pt x="109" y="72"/>
                </a:moveTo>
                <a:cubicBezTo>
                  <a:pt x="109" y="72"/>
                  <a:pt x="109" y="71"/>
                  <a:pt x="109" y="71"/>
                </a:cubicBezTo>
                <a:cubicBezTo>
                  <a:pt x="108" y="70"/>
                  <a:pt x="107" y="70"/>
                  <a:pt x="106" y="69"/>
                </a:cubicBezTo>
                <a:cubicBezTo>
                  <a:pt x="106" y="69"/>
                  <a:pt x="105" y="69"/>
                  <a:pt x="105" y="69"/>
                </a:cubicBezTo>
                <a:cubicBezTo>
                  <a:pt x="105" y="68"/>
                  <a:pt x="106" y="69"/>
                  <a:pt x="106" y="68"/>
                </a:cubicBezTo>
                <a:cubicBezTo>
                  <a:pt x="106" y="68"/>
                  <a:pt x="106" y="69"/>
                  <a:pt x="107" y="69"/>
                </a:cubicBezTo>
                <a:cubicBezTo>
                  <a:pt x="107" y="69"/>
                  <a:pt x="107" y="68"/>
                  <a:pt x="107" y="68"/>
                </a:cubicBezTo>
                <a:cubicBezTo>
                  <a:pt x="108" y="68"/>
                  <a:pt x="108" y="68"/>
                  <a:pt x="109" y="68"/>
                </a:cubicBezTo>
                <a:cubicBezTo>
                  <a:pt x="109" y="68"/>
                  <a:pt x="109" y="68"/>
                  <a:pt x="109" y="69"/>
                </a:cubicBezTo>
                <a:cubicBezTo>
                  <a:pt x="109" y="70"/>
                  <a:pt x="109" y="71"/>
                  <a:pt x="109" y="7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 name="Freeform 28"/>
          <p:cNvSpPr/>
          <p:nvPr/>
        </p:nvSpPr>
        <p:spPr bwMode="auto">
          <a:xfrm>
            <a:off x="3204319" y="3459799"/>
            <a:ext cx="1207"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0" y="0"/>
                  <a:pt x="1" y="0"/>
                </a:cubicBezTo>
                <a:cubicBezTo>
                  <a:pt x="1" y="0"/>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 name="Freeform 29"/>
          <p:cNvSpPr/>
          <p:nvPr/>
        </p:nvSpPr>
        <p:spPr bwMode="auto">
          <a:xfrm>
            <a:off x="3312903" y="3497200"/>
            <a:ext cx="1207" cy="2413"/>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cubicBezTo>
                  <a:pt x="0" y="1"/>
                  <a:pt x="1" y="0"/>
                  <a:pt x="1" y="0"/>
                </a:cubicBezTo>
                <a:cubicBezTo>
                  <a:pt x="0" y="0"/>
                  <a:pt x="0" y="0"/>
                  <a:pt x="0" y="1"/>
                </a:cubicBezTo>
                <a:cubicBezTo>
                  <a:pt x="0" y="1"/>
                  <a:pt x="0"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 name="Freeform 30"/>
          <p:cNvSpPr/>
          <p:nvPr/>
        </p:nvSpPr>
        <p:spPr bwMode="auto">
          <a:xfrm>
            <a:off x="3297219" y="3461006"/>
            <a:ext cx="2413"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1" y="0"/>
                  <a:pt x="0"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 name="Freeform 31"/>
          <p:cNvSpPr/>
          <p:nvPr/>
        </p:nvSpPr>
        <p:spPr bwMode="auto">
          <a:xfrm>
            <a:off x="3299632" y="346100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 name="Freeform 32"/>
          <p:cNvSpPr/>
          <p:nvPr/>
        </p:nvSpPr>
        <p:spPr bwMode="auto">
          <a:xfrm>
            <a:off x="3281534" y="3465831"/>
            <a:ext cx="1207" cy="1207"/>
          </a:xfrm>
          <a:custGeom>
            <a:avLst/>
            <a:gdLst>
              <a:gd name="T0" fmla="*/ 0 w 1"/>
              <a:gd name="T1" fmla="*/ 1 h 1"/>
              <a:gd name="T2" fmla="*/ 1 w 1"/>
              <a:gd name="T3" fmla="*/ 1 h 1"/>
              <a:gd name="T4" fmla="*/ 0 w 1"/>
              <a:gd name="T5" fmla="*/ 1 h 1"/>
            </a:gdLst>
            <a:ahLst/>
            <a:cxnLst>
              <a:cxn ang="0">
                <a:pos x="T0" y="T1"/>
              </a:cxn>
              <a:cxn ang="0">
                <a:pos x="T2" y="T3"/>
              </a:cxn>
              <a:cxn ang="0">
                <a:pos x="T4" y="T5"/>
              </a:cxn>
            </a:cxnLst>
            <a:rect l="0" t="0" r="r" b="b"/>
            <a:pathLst>
              <a:path w="1" h="1">
                <a:moveTo>
                  <a:pt x="0" y="1"/>
                </a:moveTo>
                <a:cubicBezTo>
                  <a:pt x="0" y="1"/>
                  <a:pt x="0" y="1"/>
                  <a:pt x="1" y="1"/>
                </a:cubicBezTo>
                <a:cubicBezTo>
                  <a:pt x="1" y="0"/>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 name="Freeform 33"/>
          <p:cNvSpPr/>
          <p:nvPr/>
        </p:nvSpPr>
        <p:spPr bwMode="auto">
          <a:xfrm>
            <a:off x="3181397" y="350926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 name="Freeform 34"/>
          <p:cNvSpPr/>
          <p:nvPr/>
        </p:nvSpPr>
        <p:spPr bwMode="auto">
          <a:xfrm>
            <a:off x="3247753" y="349478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 name="Freeform 35"/>
          <p:cNvSpPr/>
          <p:nvPr/>
        </p:nvSpPr>
        <p:spPr bwMode="auto">
          <a:xfrm>
            <a:off x="3247753" y="3471864"/>
            <a:ext cx="7239" cy="10859"/>
          </a:xfrm>
          <a:custGeom>
            <a:avLst/>
            <a:gdLst>
              <a:gd name="T0" fmla="*/ 5 w 5"/>
              <a:gd name="T1" fmla="*/ 0 h 8"/>
              <a:gd name="T2" fmla="*/ 3 w 5"/>
              <a:gd name="T3" fmla="*/ 3 h 8"/>
              <a:gd name="T4" fmla="*/ 3 w 5"/>
              <a:gd name="T5" fmla="*/ 5 h 8"/>
              <a:gd name="T6" fmla="*/ 2 w 5"/>
              <a:gd name="T7" fmla="*/ 7 h 8"/>
              <a:gd name="T8" fmla="*/ 0 w 5"/>
              <a:gd name="T9" fmla="*/ 5 h 8"/>
              <a:gd name="T10" fmla="*/ 1 w 5"/>
              <a:gd name="T11" fmla="*/ 7 h 8"/>
              <a:gd name="T12" fmla="*/ 1 w 5"/>
              <a:gd name="T13" fmla="*/ 8 h 8"/>
              <a:gd name="T14" fmla="*/ 1 w 5"/>
              <a:gd name="T15" fmla="*/ 8 h 8"/>
              <a:gd name="T16" fmla="*/ 3 w 5"/>
              <a:gd name="T17" fmla="*/ 8 h 8"/>
              <a:gd name="T18" fmla="*/ 4 w 5"/>
              <a:gd name="T19" fmla="*/ 8 h 8"/>
              <a:gd name="T20" fmla="*/ 5 w 5"/>
              <a:gd name="T21" fmla="*/ 5 h 8"/>
              <a:gd name="T22" fmla="*/ 5 w 5"/>
              <a:gd name="T23" fmla="*/ 6 h 8"/>
              <a:gd name="T24" fmla="*/ 5 w 5"/>
              <a:gd name="T25" fmla="*/ 4 h 8"/>
              <a:gd name="T26" fmla="*/ 4 w 5"/>
              <a:gd name="T27" fmla="*/ 3 h 8"/>
              <a:gd name="T28" fmla="*/ 5 w 5"/>
              <a:gd name="T29" fmla="*/ 0 h 8"/>
              <a:gd name="T30" fmla="*/ 5 w 5"/>
              <a:gd name="T3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 h="8">
                <a:moveTo>
                  <a:pt x="5" y="0"/>
                </a:moveTo>
                <a:cubicBezTo>
                  <a:pt x="4" y="1"/>
                  <a:pt x="3" y="2"/>
                  <a:pt x="3" y="3"/>
                </a:cubicBezTo>
                <a:cubicBezTo>
                  <a:pt x="3" y="4"/>
                  <a:pt x="3" y="4"/>
                  <a:pt x="3" y="5"/>
                </a:cubicBezTo>
                <a:cubicBezTo>
                  <a:pt x="3" y="6"/>
                  <a:pt x="3" y="7"/>
                  <a:pt x="2" y="7"/>
                </a:cubicBezTo>
                <a:cubicBezTo>
                  <a:pt x="1" y="8"/>
                  <a:pt x="1" y="5"/>
                  <a:pt x="0" y="5"/>
                </a:cubicBezTo>
                <a:cubicBezTo>
                  <a:pt x="0" y="6"/>
                  <a:pt x="1" y="7"/>
                  <a:pt x="1" y="7"/>
                </a:cubicBezTo>
                <a:cubicBezTo>
                  <a:pt x="1" y="7"/>
                  <a:pt x="1" y="8"/>
                  <a:pt x="1" y="8"/>
                </a:cubicBezTo>
                <a:cubicBezTo>
                  <a:pt x="1" y="8"/>
                  <a:pt x="2" y="8"/>
                  <a:pt x="1" y="8"/>
                </a:cubicBezTo>
                <a:cubicBezTo>
                  <a:pt x="2" y="8"/>
                  <a:pt x="2" y="8"/>
                  <a:pt x="3" y="8"/>
                </a:cubicBezTo>
                <a:cubicBezTo>
                  <a:pt x="3" y="8"/>
                  <a:pt x="3" y="8"/>
                  <a:pt x="4" y="8"/>
                </a:cubicBezTo>
                <a:cubicBezTo>
                  <a:pt x="4" y="7"/>
                  <a:pt x="4" y="6"/>
                  <a:pt x="5" y="5"/>
                </a:cubicBezTo>
                <a:cubicBezTo>
                  <a:pt x="5" y="5"/>
                  <a:pt x="5" y="6"/>
                  <a:pt x="5" y="6"/>
                </a:cubicBezTo>
                <a:cubicBezTo>
                  <a:pt x="5" y="5"/>
                  <a:pt x="5" y="4"/>
                  <a:pt x="5" y="4"/>
                </a:cubicBezTo>
                <a:cubicBezTo>
                  <a:pt x="5" y="4"/>
                  <a:pt x="4" y="3"/>
                  <a:pt x="4" y="3"/>
                </a:cubicBezTo>
                <a:cubicBezTo>
                  <a:pt x="4" y="1"/>
                  <a:pt x="5" y="1"/>
                  <a:pt x="5" y="0"/>
                </a:cubicBezTo>
                <a:cubicBezTo>
                  <a:pt x="5" y="0"/>
                  <a:pt x="5" y="0"/>
                  <a:pt x="5"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 name="Freeform 36"/>
          <p:cNvSpPr/>
          <p:nvPr/>
        </p:nvSpPr>
        <p:spPr bwMode="auto">
          <a:xfrm>
            <a:off x="3212765" y="3483929"/>
            <a:ext cx="2413"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 name="Freeform 37"/>
          <p:cNvSpPr/>
          <p:nvPr/>
        </p:nvSpPr>
        <p:spPr bwMode="auto">
          <a:xfrm>
            <a:off x="3306871" y="3514091"/>
            <a:ext cx="1207" cy="2413"/>
          </a:xfrm>
          <a:custGeom>
            <a:avLst/>
            <a:gdLst>
              <a:gd name="T0" fmla="*/ 0 w 1"/>
              <a:gd name="T1" fmla="*/ 1 h 2"/>
              <a:gd name="T2" fmla="*/ 1 w 1"/>
              <a:gd name="T3" fmla="*/ 2 h 2"/>
              <a:gd name="T4" fmla="*/ 1 w 1"/>
              <a:gd name="T5" fmla="*/ 2 h 2"/>
              <a:gd name="T6" fmla="*/ 1 w 1"/>
              <a:gd name="T7" fmla="*/ 1 h 2"/>
              <a:gd name="T8" fmla="*/ 0 w 1"/>
              <a:gd name="T9" fmla="*/ 1 h 2"/>
            </a:gdLst>
            <a:ahLst/>
            <a:cxnLst>
              <a:cxn ang="0">
                <a:pos x="T0" y="T1"/>
              </a:cxn>
              <a:cxn ang="0">
                <a:pos x="T2" y="T3"/>
              </a:cxn>
              <a:cxn ang="0">
                <a:pos x="T4" y="T5"/>
              </a:cxn>
              <a:cxn ang="0">
                <a:pos x="T6" y="T7"/>
              </a:cxn>
              <a:cxn ang="0">
                <a:pos x="T8" y="T9"/>
              </a:cxn>
            </a:cxnLst>
            <a:rect l="0" t="0" r="r" b="b"/>
            <a:pathLst>
              <a:path w="1" h="2">
                <a:moveTo>
                  <a:pt x="0" y="1"/>
                </a:moveTo>
                <a:cubicBezTo>
                  <a:pt x="0" y="1"/>
                  <a:pt x="1" y="1"/>
                  <a:pt x="1" y="2"/>
                </a:cubicBezTo>
                <a:cubicBezTo>
                  <a:pt x="1" y="2"/>
                  <a:pt x="1" y="2"/>
                  <a:pt x="1" y="2"/>
                </a:cubicBezTo>
                <a:cubicBezTo>
                  <a:pt x="1" y="1"/>
                  <a:pt x="1" y="2"/>
                  <a:pt x="1" y="1"/>
                </a:cubicBezTo>
                <a:cubicBezTo>
                  <a:pt x="1" y="1"/>
                  <a:pt x="1" y="0"/>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 name="Freeform 38"/>
          <p:cNvSpPr/>
          <p:nvPr/>
        </p:nvSpPr>
        <p:spPr bwMode="auto">
          <a:xfrm>
            <a:off x="3261024" y="3469451"/>
            <a:ext cx="3620" cy="3620"/>
          </a:xfrm>
          <a:custGeom>
            <a:avLst/>
            <a:gdLst>
              <a:gd name="T0" fmla="*/ 0 w 2"/>
              <a:gd name="T1" fmla="*/ 0 h 2"/>
              <a:gd name="T2" fmla="*/ 1 w 2"/>
              <a:gd name="T3" fmla="*/ 2 h 2"/>
              <a:gd name="T4" fmla="*/ 1 w 2"/>
              <a:gd name="T5" fmla="*/ 1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0"/>
                  <a:pt x="0" y="2"/>
                  <a:pt x="1" y="2"/>
                </a:cubicBezTo>
                <a:cubicBezTo>
                  <a:pt x="2" y="1"/>
                  <a:pt x="1" y="1"/>
                  <a:pt x="1" y="1"/>
                </a:cubicBezTo>
                <a:cubicBezTo>
                  <a:pt x="2" y="1"/>
                  <a:pt x="2" y="1"/>
                  <a:pt x="2" y="0"/>
                </a:cubicBezTo>
                <a:cubicBezTo>
                  <a:pt x="2"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 name="Freeform 39"/>
          <p:cNvSpPr/>
          <p:nvPr/>
        </p:nvSpPr>
        <p:spPr bwMode="auto">
          <a:xfrm>
            <a:off x="3258611" y="3465831"/>
            <a:ext cx="1207"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1"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 name="Freeform 40"/>
          <p:cNvSpPr/>
          <p:nvPr/>
        </p:nvSpPr>
        <p:spPr bwMode="auto">
          <a:xfrm>
            <a:off x="3262230" y="3509265"/>
            <a:ext cx="241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1"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 name="Freeform 41"/>
          <p:cNvSpPr/>
          <p:nvPr/>
        </p:nvSpPr>
        <p:spPr bwMode="auto">
          <a:xfrm>
            <a:off x="3264643" y="347186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 name="Freeform 42"/>
          <p:cNvSpPr/>
          <p:nvPr/>
        </p:nvSpPr>
        <p:spPr bwMode="auto">
          <a:xfrm>
            <a:off x="3280328" y="3465831"/>
            <a:ext cx="1207" cy="1207"/>
          </a:xfrm>
          <a:custGeom>
            <a:avLst/>
            <a:gdLst>
              <a:gd name="T0" fmla="*/ 1 w 1"/>
              <a:gd name="T1" fmla="*/ 1 h 1"/>
              <a:gd name="T2" fmla="*/ 1 w 1"/>
              <a:gd name="T3" fmla="*/ 1 h 1"/>
            </a:gdLst>
            <a:ahLst/>
            <a:cxnLst>
              <a:cxn ang="0">
                <a:pos x="T0" y="T1"/>
              </a:cxn>
              <a:cxn ang="0">
                <a:pos x="T2" y="T3"/>
              </a:cxn>
            </a:cxnLst>
            <a:rect l="0" t="0" r="r" b="b"/>
            <a:pathLst>
              <a:path w="1" h="1">
                <a:moveTo>
                  <a:pt x="1" y="1"/>
                </a:moveTo>
                <a:cubicBezTo>
                  <a:pt x="1" y="0"/>
                  <a:pt x="0" y="0"/>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 name="Freeform 43"/>
          <p:cNvSpPr/>
          <p:nvPr/>
        </p:nvSpPr>
        <p:spPr bwMode="auto">
          <a:xfrm>
            <a:off x="3257405" y="3476690"/>
            <a:ext cx="1207"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44"/>
          <p:cNvSpPr/>
          <p:nvPr/>
        </p:nvSpPr>
        <p:spPr bwMode="auto">
          <a:xfrm>
            <a:off x="3300838" y="346100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 name="Freeform 45"/>
          <p:cNvSpPr/>
          <p:nvPr/>
        </p:nvSpPr>
        <p:spPr bwMode="auto">
          <a:xfrm>
            <a:off x="3232069" y="3448941"/>
            <a:ext cx="4826" cy="2413"/>
          </a:xfrm>
          <a:custGeom>
            <a:avLst/>
            <a:gdLst>
              <a:gd name="T0" fmla="*/ 2 w 3"/>
              <a:gd name="T1" fmla="*/ 1 h 1"/>
              <a:gd name="T2" fmla="*/ 3 w 3"/>
              <a:gd name="T3" fmla="*/ 0 h 1"/>
              <a:gd name="T4" fmla="*/ 0 w 3"/>
              <a:gd name="T5" fmla="*/ 0 h 1"/>
              <a:gd name="T6" fmla="*/ 2 w 3"/>
              <a:gd name="T7" fmla="*/ 1 h 1"/>
            </a:gdLst>
            <a:ahLst/>
            <a:cxnLst>
              <a:cxn ang="0">
                <a:pos x="T0" y="T1"/>
              </a:cxn>
              <a:cxn ang="0">
                <a:pos x="T2" y="T3"/>
              </a:cxn>
              <a:cxn ang="0">
                <a:pos x="T4" y="T5"/>
              </a:cxn>
              <a:cxn ang="0">
                <a:pos x="T6" y="T7"/>
              </a:cxn>
            </a:cxnLst>
            <a:rect l="0" t="0" r="r" b="b"/>
            <a:pathLst>
              <a:path w="3" h="1">
                <a:moveTo>
                  <a:pt x="2" y="1"/>
                </a:moveTo>
                <a:cubicBezTo>
                  <a:pt x="2" y="1"/>
                  <a:pt x="3" y="0"/>
                  <a:pt x="3" y="0"/>
                </a:cubicBezTo>
                <a:cubicBezTo>
                  <a:pt x="2" y="0"/>
                  <a:pt x="0" y="0"/>
                  <a:pt x="0" y="0"/>
                </a:cubicBezTo>
                <a:cubicBezTo>
                  <a:pt x="1" y="0"/>
                  <a:pt x="2" y="0"/>
                  <a:pt x="2"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Freeform 46"/>
          <p:cNvSpPr/>
          <p:nvPr/>
        </p:nvSpPr>
        <p:spPr bwMode="auto">
          <a:xfrm>
            <a:off x="3233275" y="3461006"/>
            <a:ext cx="2413" cy="3620"/>
          </a:xfrm>
          <a:custGeom>
            <a:avLst/>
            <a:gdLst>
              <a:gd name="T0" fmla="*/ 1 w 1"/>
              <a:gd name="T1" fmla="*/ 2 h 2"/>
              <a:gd name="T2" fmla="*/ 1 w 1"/>
              <a:gd name="T3" fmla="*/ 0 h 2"/>
              <a:gd name="T4" fmla="*/ 1 w 1"/>
              <a:gd name="T5" fmla="*/ 2 h 2"/>
            </a:gdLst>
            <a:ahLst/>
            <a:cxnLst>
              <a:cxn ang="0">
                <a:pos x="T0" y="T1"/>
              </a:cxn>
              <a:cxn ang="0">
                <a:pos x="T2" y="T3"/>
              </a:cxn>
              <a:cxn ang="0">
                <a:pos x="T4" y="T5"/>
              </a:cxn>
            </a:cxnLst>
            <a:rect l="0" t="0" r="r" b="b"/>
            <a:pathLst>
              <a:path w="1" h="2">
                <a:moveTo>
                  <a:pt x="1" y="2"/>
                </a:moveTo>
                <a:cubicBezTo>
                  <a:pt x="1" y="1"/>
                  <a:pt x="1" y="1"/>
                  <a:pt x="1" y="0"/>
                </a:cubicBezTo>
                <a:cubicBezTo>
                  <a:pt x="1" y="0"/>
                  <a:pt x="0" y="1"/>
                  <a:pt x="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 name="Freeform 47"/>
          <p:cNvSpPr/>
          <p:nvPr/>
        </p:nvSpPr>
        <p:spPr bwMode="auto">
          <a:xfrm>
            <a:off x="3180190" y="3506852"/>
            <a:ext cx="1207" cy="2413"/>
          </a:xfrm>
          <a:custGeom>
            <a:avLst/>
            <a:gdLst>
              <a:gd name="T0" fmla="*/ 1 w 1"/>
              <a:gd name="T1" fmla="*/ 1 h 2"/>
              <a:gd name="T2" fmla="*/ 0 w 1"/>
              <a:gd name="T3" fmla="*/ 0 h 2"/>
              <a:gd name="T4" fmla="*/ 1 w 1"/>
              <a:gd name="T5" fmla="*/ 1 h 2"/>
            </a:gdLst>
            <a:ahLst/>
            <a:cxnLst>
              <a:cxn ang="0">
                <a:pos x="T0" y="T1"/>
              </a:cxn>
              <a:cxn ang="0">
                <a:pos x="T2" y="T3"/>
              </a:cxn>
              <a:cxn ang="0">
                <a:pos x="T4" y="T5"/>
              </a:cxn>
            </a:cxnLst>
            <a:rect l="0" t="0" r="r" b="b"/>
            <a:pathLst>
              <a:path w="1" h="2">
                <a:moveTo>
                  <a:pt x="1" y="1"/>
                </a:moveTo>
                <a:cubicBezTo>
                  <a:pt x="1" y="1"/>
                  <a:pt x="1" y="0"/>
                  <a:pt x="0" y="0"/>
                </a:cubicBezTo>
                <a:cubicBezTo>
                  <a:pt x="0" y="1"/>
                  <a:pt x="1" y="2"/>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 name="Freeform 48"/>
          <p:cNvSpPr/>
          <p:nvPr/>
        </p:nvSpPr>
        <p:spPr bwMode="auto">
          <a:xfrm>
            <a:off x="3180190" y="350685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 name="Freeform 50"/>
          <p:cNvSpPr/>
          <p:nvPr/>
        </p:nvSpPr>
        <p:spPr bwMode="auto">
          <a:xfrm>
            <a:off x="3139170" y="5703849"/>
            <a:ext cx="249741" cy="107377"/>
          </a:xfrm>
          <a:custGeom>
            <a:avLst/>
            <a:gdLst>
              <a:gd name="T0" fmla="*/ 162 w 172"/>
              <a:gd name="T1" fmla="*/ 8 h 73"/>
              <a:gd name="T2" fmla="*/ 85 w 172"/>
              <a:gd name="T3" fmla="*/ 0 h 73"/>
              <a:gd name="T4" fmla="*/ 0 w 172"/>
              <a:gd name="T5" fmla="*/ 11 h 73"/>
              <a:gd name="T6" fmla="*/ 0 w 172"/>
              <a:gd name="T7" fmla="*/ 73 h 73"/>
              <a:gd name="T8" fmla="*/ 86 w 172"/>
              <a:gd name="T9" fmla="*/ 62 h 73"/>
              <a:gd name="T10" fmla="*/ 86 w 172"/>
              <a:gd name="T11" fmla="*/ 62 h 73"/>
              <a:gd name="T12" fmla="*/ 158 w 172"/>
              <a:gd name="T13" fmla="*/ 70 h 73"/>
              <a:gd name="T14" fmla="*/ 172 w 172"/>
              <a:gd name="T15" fmla="*/ 73 h 73"/>
              <a:gd name="T16" fmla="*/ 172 w 172"/>
              <a:gd name="T17" fmla="*/ 73 h 73"/>
              <a:gd name="T18" fmla="*/ 172 w 172"/>
              <a:gd name="T19" fmla="*/ 11 h 73"/>
              <a:gd name="T20" fmla="*/ 172 w 172"/>
              <a:gd name="T21" fmla="*/ 11 h 73"/>
              <a:gd name="T22" fmla="*/ 162 w 172"/>
              <a:gd name="T23" fmla="*/ 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2" h="73">
                <a:moveTo>
                  <a:pt x="162" y="8"/>
                </a:moveTo>
                <a:cubicBezTo>
                  <a:pt x="149" y="5"/>
                  <a:pt x="123" y="0"/>
                  <a:pt x="85" y="0"/>
                </a:cubicBezTo>
                <a:cubicBezTo>
                  <a:pt x="30" y="0"/>
                  <a:pt x="0" y="11"/>
                  <a:pt x="0" y="11"/>
                </a:cubicBezTo>
                <a:cubicBezTo>
                  <a:pt x="0" y="73"/>
                  <a:pt x="0" y="73"/>
                  <a:pt x="0" y="73"/>
                </a:cubicBezTo>
                <a:cubicBezTo>
                  <a:pt x="0" y="73"/>
                  <a:pt x="41" y="62"/>
                  <a:pt x="86" y="62"/>
                </a:cubicBezTo>
                <a:cubicBezTo>
                  <a:pt x="86" y="62"/>
                  <a:pt x="86" y="62"/>
                  <a:pt x="86" y="62"/>
                </a:cubicBezTo>
                <a:cubicBezTo>
                  <a:pt x="114" y="62"/>
                  <a:pt x="142" y="66"/>
                  <a:pt x="158" y="70"/>
                </a:cubicBezTo>
                <a:cubicBezTo>
                  <a:pt x="167" y="72"/>
                  <a:pt x="172" y="73"/>
                  <a:pt x="172" y="73"/>
                </a:cubicBezTo>
                <a:cubicBezTo>
                  <a:pt x="172" y="73"/>
                  <a:pt x="172" y="73"/>
                  <a:pt x="172" y="73"/>
                </a:cubicBezTo>
                <a:cubicBezTo>
                  <a:pt x="172" y="11"/>
                  <a:pt x="172" y="11"/>
                  <a:pt x="172" y="11"/>
                </a:cubicBezTo>
                <a:cubicBezTo>
                  <a:pt x="172" y="11"/>
                  <a:pt x="172" y="11"/>
                  <a:pt x="172" y="11"/>
                </a:cubicBezTo>
                <a:cubicBezTo>
                  <a:pt x="172" y="11"/>
                  <a:pt x="169" y="10"/>
                  <a:pt x="162"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 name="Freeform 51"/>
          <p:cNvSpPr/>
          <p:nvPr/>
        </p:nvSpPr>
        <p:spPr bwMode="auto">
          <a:xfrm>
            <a:off x="3053510" y="5603711"/>
            <a:ext cx="421061" cy="127887"/>
          </a:xfrm>
          <a:custGeom>
            <a:avLst/>
            <a:gdLst>
              <a:gd name="T0" fmla="*/ 56 w 289"/>
              <a:gd name="T1" fmla="*/ 77 h 88"/>
              <a:gd name="T2" fmla="*/ 147 w 289"/>
              <a:gd name="T3" fmla="*/ 65 h 88"/>
              <a:gd name="T4" fmla="*/ 229 w 289"/>
              <a:gd name="T5" fmla="*/ 74 h 88"/>
              <a:gd name="T6" fmla="*/ 239 w 289"/>
              <a:gd name="T7" fmla="*/ 77 h 88"/>
              <a:gd name="T8" fmla="*/ 239 w 289"/>
              <a:gd name="T9" fmla="*/ 77 h 88"/>
              <a:gd name="T10" fmla="*/ 239 w 289"/>
              <a:gd name="T11" fmla="*/ 86 h 88"/>
              <a:gd name="T12" fmla="*/ 289 w 289"/>
              <a:gd name="T13" fmla="*/ 64 h 88"/>
              <a:gd name="T14" fmla="*/ 145 w 289"/>
              <a:gd name="T15" fmla="*/ 0 h 88"/>
              <a:gd name="T16" fmla="*/ 0 w 289"/>
              <a:gd name="T17" fmla="*/ 64 h 88"/>
              <a:gd name="T18" fmla="*/ 56 w 289"/>
              <a:gd name="T19" fmla="*/ 88 h 88"/>
              <a:gd name="T20" fmla="*/ 56 w 289"/>
              <a:gd name="T21" fmla="*/ 7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9" h="88">
                <a:moveTo>
                  <a:pt x="56" y="77"/>
                </a:moveTo>
                <a:cubicBezTo>
                  <a:pt x="56" y="77"/>
                  <a:pt x="88" y="65"/>
                  <a:pt x="147" y="65"/>
                </a:cubicBezTo>
                <a:cubicBezTo>
                  <a:pt x="187" y="65"/>
                  <a:pt x="215" y="70"/>
                  <a:pt x="229" y="74"/>
                </a:cubicBezTo>
                <a:cubicBezTo>
                  <a:pt x="236" y="76"/>
                  <a:pt x="239" y="77"/>
                  <a:pt x="239" y="77"/>
                </a:cubicBezTo>
                <a:cubicBezTo>
                  <a:pt x="239" y="77"/>
                  <a:pt x="239" y="77"/>
                  <a:pt x="239" y="77"/>
                </a:cubicBezTo>
                <a:cubicBezTo>
                  <a:pt x="239" y="86"/>
                  <a:pt x="239" y="86"/>
                  <a:pt x="239" y="86"/>
                </a:cubicBezTo>
                <a:cubicBezTo>
                  <a:pt x="289" y="64"/>
                  <a:pt x="289" y="64"/>
                  <a:pt x="289" y="64"/>
                </a:cubicBezTo>
                <a:cubicBezTo>
                  <a:pt x="145" y="0"/>
                  <a:pt x="145" y="0"/>
                  <a:pt x="145" y="0"/>
                </a:cubicBezTo>
                <a:cubicBezTo>
                  <a:pt x="0" y="64"/>
                  <a:pt x="0" y="64"/>
                  <a:pt x="0" y="64"/>
                </a:cubicBezTo>
                <a:cubicBezTo>
                  <a:pt x="56" y="88"/>
                  <a:pt x="56" y="88"/>
                  <a:pt x="56" y="88"/>
                </a:cubicBezTo>
                <a:lnTo>
                  <a:pt x="56" y="7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 name="Freeform 52"/>
          <p:cNvSpPr/>
          <p:nvPr/>
        </p:nvSpPr>
        <p:spPr bwMode="auto">
          <a:xfrm>
            <a:off x="3413041" y="5673687"/>
            <a:ext cx="24130" cy="127887"/>
          </a:xfrm>
          <a:custGeom>
            <a:avLst/>
            <a:gdLst>
              <a:gd name="T0" fmla="*/ 16 w 17"/>
              <a:gd name="T1" fmla="*/ 82 h 88"/>
              <a:gd name="T2" fmla="*/ 13 w 17"/>
              <a:gd name="T3" fmla="*/ 65 h 88"/>
              <a:gd name="T4" fmla="*/ 11 w 17"/>
              <a:gd name="T5" fmla="*/ 60 h 88"/>
              <a:gd name="T6" fmla="*/ 11 w 17"/>
              <a:gd name="T7" fmla="*/ 57 h 88"/>
              <a:gd name="T8" fmla="*/ 13 w 17"/>
              <a:gd name="T9" fmla="*/ 53 h 88"/>
              <a:gd name="T10" fmla="*/ 10 w 17"/>
              <a:gd name="T11" fmla="*/ 48 h 88"/>
              <a:gd name="T12" fmla="*/ 10 w 17"/>
              <a:gd name="T13" fmla="*/ 2 h 88"/>
              <a:gd name="T14" fmla="*/ 8 w 17"/>
              <a:gd name="T15" fmla="*/ 0 h 88"/>
              <a:gd name="T16" fmla="*/ 7 w 17"/>
              <a:gd name="T17" fmla="*/ 2 h 88"/>
              <a:gd name="T18" fmla="*/ 7 w 17"/>
              <a:gd name="T19" fmla="*/ 48 h 88"/>
              <a:gd name="T20" fmla="*/ 4 w 17"/>
              <a:gd name="T21" fmla="*/ 53 h 88"/>
              <a:gd name="T22" fmla="*/ 6 w 17"/>
              <a:gd name="T23" fmla="*/ 57 h 88"/>
              <a:gd name="T24" fmla="*/ 6 w 17"/>
              <a:gd name="T25" fmla="*/ 60 h 88"/>
              <a:gd name="T26" fmla="*/ 4 w 17"/>
              <a:gd name="T27" fmla="*/ 65 h 88"/>
              <a:gd name="T28" fmla="*/ 0 w 17"/>
              <a:gd name="T29" fmla="*/ 82 h 88"/>
              <a:gd name="T30" fmla="*/ 8 w 17"/>
              <a:gd name="T31" fmla="*/ 88 h 88"/>
              <a:gd name="T32" fmla="*/ 8 w 17"/>
              <a:gd name="T33" fmla="*/ 88 h 88"/>
              <a:gd name="T34" fmla="*/ 8 w 17"/>
              <a:gd name="T35" fmla="*/ 88 h 88"/>
              <a:gd name="T36" fmla="*/ 16 w 17"/>
              <a:gd name="T37" fmla="*/ 8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88">
                <a:moveTo>
                  <a:pt x="16" y="82"/>
                </a:moveTo>
                <a:cubicBezTo>
                  <a:pt x="14" y="80"/>
                  <a:pt x="14" y="76"/>
                  <a:pt x="13" y="65"/>
                </a:cubicBezTo>
                <a:cubicBezTo>
                  <a:pt x="13" y="63"/>
                  <a:pt x="12" y="61"/>
                  <a:pt x="11" y="60"/>
                </a:cubicBezTo>
                <a:cubicBezTo>
                  <a:pt x="11" y="57"/>
                  <a:pt x="11" y="57"/>
                  <a:pt x="11" y="57"/>
                </a:cubicBezTo>
                <a:cubicBezTo>
                  <a:pt x="12" y="56"/>
                  <a:pt x="13" y="54"/>
                  <a:pt x="13" y="53"/>
                </a:cubicBezTo>
                <a:cubicBezTo>
                  <a:pt x="13" y="50"/>
                  <a:pt x="11" y="49"/>
                  <a:pt x="10" y="48"/>
                </a:cubicBezTo>
                <a:cubicBezTo>
                  <a:pt x="10" y="2"/>
                  <a:pt x="10" y="2"/>
                  <a:pt x="10" y="2"/>
                </a:cubicBezTo>
                <a:cubicBezTo>
                  <a:pt x="10" y="1"/>
                  <a:pt x="9" y="0"/>
                  <a:pt x="8" y="0"/>
                </a:cubicBezTo>
                <a:cubicBezTo>
                  <a:pt x="7" y="0"/>
                  <a:pt x="7" y="1"/>
                  <a:pt x="7" y="2"/>
                </a:cubicBezTo>
                <a:cubicBezTo>
                  <a:pt x="7" y="48"/>
                  <a:pt x="7" y="48"/>
                  <a:pt x="7" y="48"/>
                </a:cubicBezTo>
                <a:cubicBezTo>
                  <a:pt x="5" y="49"/>
                  <a:pt x="4" y="50"/>
                  <a:pt x="4" y="53"/>
                </a:cubicBezTo>
                <a:cubicBezTo>
                  <a:pt x="4" y="54"/>
                  <a:pt x="5" y="56"/>
                  <a:pt x="6" y="57"/>
                </a:cubicBezTo>
                <a:cubicBezTo>
                  <a:pt x="6" y="60"/>
                  <a:pt x="6" y="60"/>
                  <a:pt x="6" y="60"/>
                </a:cubicBezTo>
                <a:cubicBezTo>
                  <a:pt x="5" y="61"/>
                  <a:pt x="4" y="63"/>
                  <a:pt x="4" y="65"/>
                </a:cubicBezTo>
                <a:cubicBezTo>
                  <a:pt x="3" y="76"/>
                  <a:pt x="2" y="80"/>
                  <a:pt x="0" y="82"/>
                </a:cubicBezTo>
                <a:cubicBezTo>
                  <a:pt x="0" y="85"/>
                  <a:pt x="3" y="88"/>
                  <a:pt x="8" y="88"/>
                </a:cubicBezTo>
                <a:cubicBezTo>
                  <a:pt x="8" y="88"/>
                  <a:pt x="8" y="88"/>
                  <a:pt x="8" y="88"/>
                </a:cubicBezTo>
                <a:cubicBezTo>
                  <a:pt x="8" y="88"/>
                  <a:pt x="8" y="88"/>
                  <a:pt x="8" y="88"/>
                </a:cubicBezTo>
                <a:cubicBezTo>
                  <a:pt x="13" y="88"/>
                  <a:pt x="17" y="85"/>
                  <a:pt x="16" y="8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 name="Freeform 53"/>
          <p:cNvSpPr>
            <a:spLocks noEditPoints="1"/>
          </p:cNvSpPr>
          <p:nvPr/>
        </p:nvSpPr>
        <p:spPr bwMode="auto">
          <a:xfrm>
            <a:off x="3943891" y="3972552"/>
            <a:ext cx="241296" cy="255773"/>
          </a:xfrm>
          <a:custGeom>
            <a:avLst/>
            <a:gdLst>
              <a:gd name="T0" fmla="*/ 145 w 165"/>
              <a:gd name="T1" fmla="*/ 82 h 176"/>
              <a:gd name="T2" fmla="*/ 151 w 165"/>
              <a:gd name="T3" fmla="*/ 82 h 176"/>
              <a:gd name="T4" fmla="*/ 157 w 165"/>
              <a:gd name="T5" fmla="*/ 64 h 176"/>
              <a:gd name="T6" fmla="*/ 137 w 165"/>
              <a:gd name="T7" fmla="*/ 35 h 176"/>
              <a:gd name="T8" fmla="*/ 82 w 165"/>
              <a:gd name="T9" fmla="*/ 0 h 176"/>
              <a:gd name="T10" fmla="*/ 42 w 165"/>
              <a:gd name="T11" fmla="*/ 36 h 176"/>
              <a:gd name="T12" fmla="*/ 31 w 165"/>
              <a:gd name="T13" fmla="*/ 25 h 176"/>
              <a:gd name="T14" fmla="*/ 6 w 165"/>
              <a:gd name="T15" fmla="*/ 44 h 176"/>
              <a:gd name="T16" fmla="*/ 6 w 165"/>
              <a:gd name="T17" fmla="*/ 132 h 176"/>
              <a:gd name="T18" fmla="*/ 28 w 165"/>
              <a:gd name="T19" fmla="*/ 141 h 176"/>
              <a:gd name="T20" fmla="*/ 57 w 165"/>
              <a:gd name="T21" fmla="*/ 147 h 176"/>
              <a:gd name="T22" fmla="*/ 66 w 165"/>
              <a:gd name="T23" fmla="*/ 166 h 176"/>
              <a:gd name="T24" fmla="*/ 82 w 165"/>
              <a:gd name="T25" fmla="*/ 176 h 176"/>
              <a:gd name="T26" fmla="*/ 137 w 165"/>
              <a:gd name="T27" fmla="*/ 141 h 176"/>
              <a:gd name="T28" fmla="*/ 139 w 165"/>
              <a:gd name="T29" fmla="*/ 88 h 176"/>
              <a:gd name="T30" fmla="*/ 11 w 165"/>
              <a:gd name="T31" fmla="*/ 130 h 176"/>
              <a:gd name="T32" fmla="*/ 50 w 165"/>
              <a:gd name="T33" fmla="*/ 107 h 176"/>
              <a:gd name="T34" fmla="*/ 28 w 165"/>
              <a:gd name="T35" fmla="*/ 136 h 176"/>
              <a:gd name="T36" fmla="*/ 34 w 165"/>
              <a:gd name="T37" fmla="*/ 88 h 176"/>
              <a:gd name="T38" fmla="*/ 49 w 165"/>
              <a:gd name="T39" fmla="*/ 88 h 176"/>
              <a:gd name="T40" fmla="*/ 50 w 165"/>
              <a:gd name="T41" fmla="*/ 69 h 176"/>
              <a:gd name="T42" fmla="*/ 11 w 165"/>
              <a:gd name="T43" fmla="*/ 47 h 176"/>
              <a:gd name="T44" fmla="*/ 31 w 165"/>
              <a:gd name="T45" fmla="*/ 47 h 176"/>
              <a:gd name="T46" fmla="*/ 53 w 165"/>
              <a:gd name="T47" fmla="*/ 45 h 176"/>
              <a:gd name="T48" fmla="*/ 109 w 165"/>
              <a:gd name="T49" fmla="*/ 65 h 176"/>
              <a:gd name="T50" fmla="*/ 89 w 165"/>
              <a:gd name="T51" fmla="*/ 53 h 176"/>
              <a:gd name="T52" fmla="*/ 109 w 165"/>
              <a:gd name="T53" fmla="*/ 65 h 176"/>
              <a:gd name="T54" fmla="*/ 105 w 165"/>
              <a:gd name="T55" fmla="*/ 41 h 176"/>
              <a:gd name="T56" fmla="*/ 60 w 165"/>
              <a:gd name="T57" fmla="*/ 41 h 176"/>
              <a:gd name="T58" fmla="*/ 58 w 165"/>
              <a:gd name="T59" fmla="*/ 46 h 176"/>
              <a:gd name="T60" fmla="*/ 66 w 165"/>
              <a:gd name="T61" fmla="*/ 59 h 176"/>
              <a:gd name="T62" fmla="*/ 58 w 165"/>
              <a:gd name="T63" fmla="*/ 46 h 176"/>
              <a:gd name="T64" fmla="*/ 66 w 165"/>
              <a:gd name="T65" fmla="*/ 117 h 176"/>
              <a:gd name="T66" fmla="*/ 58 w 165"/>
              <a:gd name="T67" fmla="*/ 130 h 176"/>
              <a:gd name="T68" fmla="*/ 82 w 165"/>
              <a:gd name="T69" fmla="*/ 171 h 176"/>
              <a:gd name="T70" fmla="*/ 77 w 165"/>
              <a:gd name="T71" fmla="*/ 155 h 176"/>
              <a:gd name="T72" fmla="*/ 62 w 165"/>
              <a:gd name="T73" fmla="*/ 144 h 176"/>
              <a:gd name="T74" fmla="*/ 82 w 165"/>
              <a:gd name="T75" fmla="*/ 126 h 176"/>
              <a:gd name="T76" fmla="*/ 82 w 165"/>
              <a:gd name="T77" fmla="*/ 171 h 176"/>
              <a:gd name="T78" fmla="*/ 89 w 165"/>
              <a:gd name="T79" fmla="*/ 123 h 176"/>
              <a:gd name="T80" fmla="*/ 109 w 165"/>
              <a:gd name="T81" fmla="*/ 111 h 176"/>
              <a:gd name="T82" fmla="*/ 110 w 165"/>
              <a:gd name="T83" fmla="*/ 104 h 176"/>
              <a:gd name="T84" fmla="*/ 82 w 165"/>
              <a:gd name="T85" fmla="*/ 120 h 176"/>
              <a:gd name="T86" fmla="*/ 55 w 165"/>
              <a:gd name="T87" fmla="*/ 104 h 176"/>
              <a:gd name="T88" fmla="*/ 55 w 165"/>
              <a:gd name="T89" fmla="*/ 72 h 176"/>
              <a:gd name="T90" fmla="*/ 82 w 165"/>
              <a:gd name="T91" fmla="*/ 56 h 176"/>
              <a:gd name="T92" fmla="*/ 110 w 165"/>
              <a:gd name="T93" fmla="*/ 72 h 176"/>
              <a:gd name="T94" fmla="*/ 110 w 165"/>
              <a:gd name="T95" fmla="*/ 104 h 176"/>
              <a:gd name="T96" fmla="*/ 154 w 165"/>
              <a:gd name="T97" fmla="*/ 47 h 176"/>
              <a:gd name="T98" fmla="*/ 149 w 165"/>
              <a:gd name="T99" fmla="*/ 61 h 176"/>
              <a:gd name="T100" fmla="*/ 139 w 165"/>
              <a:gd name="T101" fmla="*/ 76 h 176"/>
              <a:gd name="T102" fmla="*/ 139 w 165"/>
              <a:gd name="T103" fmla="*/ 77 h 176"/>
              <a:gd name="T104" fmla="*/ 135 w 165"/>
              <a:gd name="T105" fmla="*/ 84 h 176"/>
              <a:gd name="T106" fmla="*/ 112 w 165"/>
              <a:gd name="T107" fmla="*/ 45 h 176"/>
              <a:gd name="T108" fmla="*/ 116 w 165"/>
              <a:gd name="T109" fmla="*/ 76 h 176"/>
              <a:gd name="T110" fmla="*/ 116 w 165"/>
              <a:gd name="T111" fmla="*/ 100 h 176"/>
              <a:gd name="T112" fmla="*/ 116 w 165"/>
              <a:gd name="T113" fmla="*/ 76 h 176"/>
              <a:gd name="T114" fmla="*/ 137 w 165"/>
              <a:gd name="T115" fmla="*/ 136 h 176"/>
              <a:gd name="T116" fmla="*/ 115 w 165"/>
              <a:gd name="T117" fmla="*/ 107 h 176"/>
              <a:gd name="T118" fmla="*/ 154 w 165"/>
              <a:gd name="T119" fmla="*/ 13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76">
                <a:moveTo>
                  <a:pt x="139" y="88"/>
                </a:moveTo>
                <a:cubicBezTo>
                  <a:pt x="141" y="86"/>
                  <a:pt x="143" y="84"/>
                  <a:pt x="145" y="82"/>
                </a:cubicBezTo>
                <a:cubicBezTo>
                  <a:pt x="146" y="82"/>
                  <a:pt x="147" y="83"/>
                  <a:pt x="149" y="83"/>
                </a:cubicBezTo>
                <a:cubicBezTo>
                  <a:pt x="149" y="83"/>
                  <a:pt x="150" y="83"/>
                  <a:pt x="151" y="82"/>
                </a:cubicBezTo>
                <a:cubicBezTo>
                  <a:pt x="156" y="82"/>
                  <a:pt x="160" y="77"/>
                  <a:pt x="160" y="72"/>
                </a:cubicBezTo>
                <a:cubicBezTo>
                  <a:pt x="160" y="69"/>
                  <a:pt x="159" y="66"/>
                  <a:pt x="157" y="64"/>
                </a:cubicBezTo>
                <a:cubicBezTo>
                  <a:pt x="161" y="56"/>
                  <a:pt x="162" y="49"/>
                  <a:pt x="159" y="44"/>
                </a:cubicBezTo>
                <a:cubicBezTo>
                  <a:pt x="156" y="38"/>
                  <a:pt x="148" y="35"/>
                  <a:pt x="137" y="35"/>
                </a:cubicBezTo>
                <a:cubicBezTo>
                  <a:pt x="130" y="35"/>
                  <a:pt x="120" y="37"/>
                  <a:pt x="111" y="39"/>
                </a:cubicBezTo>
                <a:cubicBezTo>
                  <a:pt x="105" y="15"/>
                  <a:pt x="94" y="0"/>
                  <a:pt x="82" y="0"/>
                </a:cubicBezTo>
                <a:cubicBezTo>
                  <a:pt x="71" y="0"/>
                  <a:pt x="60" y="15"/>
                  <a:pt x="54" y="39"/>
                </a:cubicBezTo>
                <a:cubicBezTo>
                  <a:pt x="50" y="38"/>
                  <a:pt x="46" y="37"/>
                  <a:pt x="42" y="36"/>
                </a:cubicBezTo>
                <a:cubicBezTo>
                  <a:pt x="42" y="36"/>
                  <a:pt x="42" y="36"/>
                  <a:pt x="42" y="36"/>
                </a:cubicBezTo>
                <a:cubicBezTo>
                  <a:pt x="42" y="30"/>
                  <a:pt x="37" y="25"/>
                  <a:pt x="31" y="25"/>
                </a:cubicBezTo>
                <a:cubicBezTo>
                  <a:pt x="25" y="25"/>
                  <a:pt x="20" y="30"/>
                  <a:pt x="20" y="36"/>
                </a:cubicBezTo>
                <a:cubicBezTo>
                  <a:pt x="13" y="37"/>
                  <a:pt x="8" y="40"/>
                  <a:pt x="6" y="44"/>
                </a:cubicBezTo>
                <a:cubicBezTo>
                  <a:pt x="0" y="54"/>
                  <a:pt x="8" y="71"/>
                  <a:pt x="26" y="88"/>
                </a:cubicBezTo>
                <a:cubicBezTo>
                  <a:pt x="8" y="105"/>
                  <a:pt x="0" y="122"/>
                  <a:pt x="6" y="132"/>
                </a:cubicBezTo>
                <a:cubicBezTo>
                  <a:pt x="9" y="138"/>
                  <a:pt x="17" y="141"/>
                  <a:pt x="28" y="141"/>
                </a:cubicBezTo>
                <a:cubicBezTo>
                  <a:pt x="28" y="141"/>
                  <a:pt x="28" y="141"/>
                  <a:pt x="28" y="141"/>
                </a:cubicBezTo>
                <a:cubicBezTo>
                  <a:pt x="35" y="141"/>
                  <a:pt x="44" y="140"/>
                  <a:pt x="54" y="137"/>
                </a:cubicBezTo>
                <a:cubicBezTo>
                  <a:pt x="55" y="141"/>
                  <a:pt x="56" y="144"/>
                  <a:pt x="57" y="147"/>
                </a:cubicBezTo>
                <a:cubicBezTo>
                  <a:pt x="56" y="149"/>
                  <a:pt x="54" y="152"/>
                  <a:pt x="54" y="155"/>
                </a:cubicBezTo>
                <a:cubicBezTo>
                  <a:pt x="54" y="161"/>
                  <a:pt x="59" y="166"/>
                  <a:pt x="66" y="166"/>
                </a:cubicBezTo>
                <a:cubicBezTo>
                  <a:pt x="66" y="166"/>
                  <a:pt x="66" y="166"/>
                  <a:pt x="66" y="166"/>
                </a:cubicBezTo>
                <a:cubicBezTo>
                  <a:pt x="71" y="173"/>
                  <a:pt x="76" y="176"/>
                  <a:pt x="82" y="176"/>
                </a:cubicBezTo>
                <a:cubicBezTo>
                  <a:pt x="94" y="176"/>
                  <a:pt x="105" y="161"/>
                  <a:pt x="111" y="137"/>
                </a:cubicBezTo>
                <a:cubicBezTo>
                  <a:pt x="120" y="140"/>
                  <a:pt x="130" y="141"/>
                  <a:pt x="137" y="141"/>
                </a:cubicBezTo>
                <a:cubicBezTo>
                  <a:pt x="148" y="141"/>
                  <a:pt x="156" y="138"/>
                  <a:pt x="159" y="132"/>
                </a:cubicBezTo>
                <a:cubicBezTo>
                  <a:pt x="165" y="122"/>
                  <a:pt x="157" y="105"/>
                  <a:pt x="139" y="88"/>
                </a:cubicBezTo>
                <a:close/>
                <a:moveTo>
                  <a:pt x="28" y="136"/>
                </a:moveTo>
                <a:cubicBezTo>
                  <a:pt x="22" y="136"/>
                  <a:pt x="14" y="135"/>
                  <a:pt x="11" y="130"/>
                </a:cubicBezTo>
                <a:cubicBezTo>
                  <a:pt x="6" y="122"/>
                  <a:pt x="14" y="108"/>
                  <a:pt x="30" y="92"/>
                </a:cubicBezTo>
                <a:cubicBezTo>
                  <a:pt x="36" y="97"/>
                  <a:pt x="42" y="102"/>
                  <a:pt x="50" y="107"/>
                </a:cubicBezTo>
                <a:cubicBezTo>
                  <a:pt x="50" y="116"/>
                  <a:pt x="51" y="124"/>
                  <a:pt x="53" y="132"/>
                </a:cubicBezTo>
                <a:cubicBezTo>
                  <a:pt x="44" y="134"/>
                  <a:pt x="35" y="136"/>
                  <a:pt x="28" y="136"/>
                </a:cubicBezTo>
                <a:close/>
                <a:moveTo>
                  <a:pt x="49" y="100"/>
                </a:moveTo>
                <a:cubicBezTo>
                  <a:pt x="44" y="96"/>
                  <a:pt x="39" y="92"/>
                  <a:pt x="34" y="88"/>
                </a:cubicBezTo>
                <a:cubicBezTo>
                  <a:pt x="39" y="84"/>
                  <a:pt x="44" y="80"/>
                  <a:pt x="49" y="76"/>
                </a:cubicBezTo>
                <a:cubicBezTo>
                  <a:pt x="49" y="80"/>
                  <a:pt x="49" y="84"/>
                  <a:pt x="49" y="88"/>
                </a:cubicBezTo>
                <a:cubicBezTo>
                  <a:pt x="49" y="92"/>
                  <a:pt x="49" y="96"/>
                  <a:pt x="49" y="100"/>
                </a:cubicBezTo>
                <a:close/>
                <a:moveTo>
                  <a:pt x="50" y="69"/>
                </a:moveTo>
                <a:cubicBezTo>
                  <a:pt x="42" y="74"/>
                  <a:pt x="36" y="79"/>
                  <a:pt x="30" y="84"/>
                </a:cubicBezTo>
                <a:cubicBezTo>
                  <a:pt x="14" y="69"/>
                  <a:pt x="6" y="54"/>
                  <a:pt x="11" y="47"/>
                </a:cubicBezTo>
                <a:cubicBezTo>
                  <a:pt x="13" y="43"/>
                  <a:pt x="17" y="42"/>
                  <a:pt x="21" y="41"/>
                </a:cubicBezTo>
                <a:cubicBezTo>
                  <a:pt x="23" y="45"/>
                  <a:pt x="26" y="47"/>
                  <a:pt x="31" y="47"/>
                </a:cubicBezTo>
                <a:cubicBezTo>
                  <a:pt x="35" y="47"/>
                  <a:pt x="39" y="45"/>
                  <a:pt x="40" y="42"/>
                </a:cubicBezTo>
                <a:cubicBezTo>
                  <a:pt x="44" y="42"/>
                  <a:pt x="49" y="43"/>
                  <a:pt x="53" y="45"/>
                </a:cubicBezTo>
                <a:cubicBezTo>
                  <a:pt x="51" y="52"/>
                  <a:pt x="50" y="60"/>
                  <a:pt x="50" y="69"/>
                </a:cubicBezTo>
                <a:close/>
                <a:moveTo>
                  <a:pt x="109" y="65"/>
                </a:moveTo>
                <a:cubicBezTo>
                  <a:pt x="106" y="63"/>
                  <a:pt x="103" y="61"/>
                  <a:pt x="99" y="59"/>
                </a:cubicBezTo>
                <a:cubicBezTo>
                  <a:pt x="96" y="57"/>
                  <a:pt x="92" y="55"/>
                  <a:pt x="89" y="53"/>
                </a:cubicBezTo>
                <a:cubicBezTo>
                  <a:pt x="95" y="51"/>
                  <a:pt x="101" y="48"/>
                  <a:pt x="107" y="46"/>
                </a:cubicBezTo>
                <a:cubicBezTo>
                  <a:pt x="108" y="52"/>
                  <a:pt x="109" y="59"/>
                  <a:pt x="109" y="65"/>
                </a:cubicBezTo>
                <a:close/>
                <a:moveTo>
                  <a:pt x="82" y="5"/>
                </a:moveTo>
                <a:cubicBezTo>
                  <a:pt x="91" y="5"/>
                  <a:pt x="100" y="19"/>
                  <a:pt x="105" y="41"/>
                </a:cubicBezTo>
                <a:cubicBezTo>
                  <a:pt x="98" y="43"/>
                  <a:pt x="90" y="47"/>
                  <a:pt x="82" y="50"/>
                </a:cubicBezTo>
                <a:cubicBezTo>
                  <a:pt x="75" y="47"/>
                  <a:pt x="67" y="43"/>
                  <a:pt x="60" y="41"/>
                </a:cubicBezTo>
                <a:cubicBezTo>
                  <a:pt x="65" y="19"/>
                  <a:pt x="74" y="5"/>
                  <a:pt x="82" y="5"/>
                </a:cubicBezTo>
                <a:close/>
                <a:moveTo>
                  <a:pt x="58" y="46"/>
                </a:moveTo>
                <a:cubicBezTo>
                  <a:pt x="64" y="48"/>
                  <a:pt x="70" y="51"/>
                  <a:pt x="76" y="53"/>
                </a:cubicBezTo>
                <a:cubicBezTo>
                  <a:pt x="73" y="55"/>
                  <a:pt x="69" y="57"/>
                  <a:pt x="66" y="59"/>
                </a:cubicBezTo>
                <a:cubicBezTo>
                  <a:pt x="62" y="61"/>
                  <a:pt x="59" y="63"/>
                  <a:pt x="56" y="65"/>
                </a:cubicBezTo>
                <a:cubicBezTo>
                  <a:pt x="56" y="59"/>
                  <a:pt x="57" y="52"/>
                  <a:pt x="58" y="46"/>
                </a:cubicBezTo>
                <a:close/>
                <a:moveTo>
                  <a:pt x="56" y="111"/>
                </a:moveTo>
                <a:cubicBezTo>
                  <a:pt x="59" y="113"/>
                  <a:pt x="62" y="115"/>
                  <a:pt x="66" y="117"/>
                </a:cubicBezTo>
                <a:cubicBezTo>
                  <a:pt x="69" y="119"/>
                  <a:pt x="73" y="121"/>
                  <a:pt x="76" y="123"/>
                </a:cubicBezTo>
                <a:cubicBezTo>
                  <a:pt x="70" y="126"/>
                  <a:pt x="64" y="128"/>
                  <a:pt x="58" y="130"/>
                </a:cubicBezTo>
                <a:cubicBezTo>
                  <a:pt x="57" y="124"/>
                  <a:pt x="56" y="118"/>
                  <a:pt x="56" y="111"/>
                </a:cubicBezTo>
                <a:close/>
                <a:moveTo>
                  <a:pt x="82" y="171"/>
                </a:moveTo>
                <a:cubicBezTo>
                  <a:pt x="79" y="171"/>
                  <a:pt x="75" y="168"/>
                  <a:pt x="72" y="164"/>
                </a:cubicBezTo>
                <a:cubicBezTo>
                  <a:pt x="75" y="162"/>
                  <a:pt x="77" y="159"/>
                  <a:pt x="77" y="155"/>
                </a:cubicBezTo>
                <a:cubicBezTo>
                  <a:pt x="77" y="149"/>
                  <a:pt x="72" y="144"/>
                  <a:pt x="66" y="144"/>
                </a:cubicBezTo>
                <a:cubicBezTo>
                  <a:pt x="64" y="144"/>
                  <a:pt x="63" y="144"/>
                  <a:pt x="62" y="144"/>
                </a:cubicBezTo>
                <a:cubicBezTo>
                  <a:pt x="61" y="141"/>
                  <a:pt x="60" y="138"/>
                  <a:pt x="60" y="135"/>
                </a:cubicBezTo>
                <a:cubicBezTo>
                  <a:pt x="67" y="133"/>
                  <a:pt x="75" y="130"/>
                  <a:pt x="82" y="126"/>
                </a:cubicBezTo>
                <a:cubicBezTo>
                  <a:pt x="90" y="130"/>
                  <a:pt x="98" y="133"/>
                  <a:pt x="105" y="135"/>
                </a:cubicBezTo>
                <a:cubicBezTo>
                  <a:pt x="100" y="158"/>
                  <a:pt x="91" y="171"/>
                  <a:pt x="82" y="171"/>
                </a:cubicBezTo>
                <a:close/>
                <a:moveTo>
                  <a:pt x="107" y="130"/>
                </a:moveTo>
                <a:cubicBezTo>
                  <a:pt x="101" y="128"/>
                  <a:pt x="95" y="126"/>
                  <a:pt x="89" y="123"/>
                </a:cubicBezTo>
                <a:cubicBezTo>
                  <a:pt x="92" y="121"/>
                  <a:pt x="96" y="119"/>
                  <a:pt x="99" y="117"/>
                </a:cubicBezTo>
                <a:cubicBezTo>
                  <a:pt x="103" y="115"/>
                  <a:pt x="106" y="113"/>
                  <a:pt x="109" y="111"/>
                </a:cubicBezTo>
                <a:cubicBezTo>
                  <a:pt x="109" y="118"/>
                  <a:pt x="108" y="124"/>
                  <a:pt x="107" y="130"/>
                </a:cubicBezTo>
                <a:close/>
                <a:moveTo>
                  <a:pt x="110" y="104"/>
                </a:moveTo>
                <a:cubicBezTo>
                  <a:pt x="106" y="107"/>
                  <a:pt x="101" y="110"/>
                  <a:pt x="96" y="112"/>
                </a:cubicBezTo>
                <a:cubicBezTo>
                  <a:pt x="92" y="115"/>
                  <a:pt x="87" y="118"/>
                  <a:pt x="82" y="120"/>
                </a:cubicBezTo>
                <a:cubicBezTo>
                  <a:pt x="78" y="118"/>
                  <a:pt x="73" y="115"/>
                  <a:pt x="68" y="112"/>
                </a:cubicBezTo>
                <a:cubicBezTo>
                  <a:pt x="64" y="110"/>
                  <a:pt x="59" y="107"/>
                  <a:pt x="55" y="104"/>
                </a:cubicBezTo>
                <a:cubicBezTo>
                  <a:pt x="55" y="99"/>
                  <a:pt x="54" y="94"/>
                  <a:pt x="54" y="88"/>
                </a:cubicBezTo>
                <a:cubicBezTo>
                  <a:pt x="54" y="83"/>
                  <a:pt x="55" y="77"/>
                  <a:pt x="55" y="72"/>
                </a:cubicBezTo>
                <a:cubicBezTo>
                  <a:pt x="59" y="69"/>
                  <a:pt x="64" y="67"/>
                  <a:pt x="68" y="64"/>
                </a:cubicBezTo>
                <a:cubicBezTo>
                  <a:pt x="73" y="61"/>
                  <a:pt x="78" y="59"/>
                  <a:pt x="82" y="56"/>
                </a:cubicBezTo>
                <a:cubicBezTo>
                  <a:pt x="87" y="59"/>
                  <a:pt x="92" y="61"/>
                  <a:pt x="96" y="64"/>
                </a:cubicBezTo>
                <a:cubicBezTo>
                  <a:pt x="101" y="67"/>
                  <a:pt x="106" y="69"/>
                  <a:pt x="110" y="72"/>
                </a:cubicBezTo>
                <a:cubicBezTo>
                  <a:pt x="110" y="77"/>
                  <a:pt x="110" y="83"/>
                  <a:pt x="110" y="88"/>
                </a:cubicBezTo>
                <a:cubicBezTo>
                  <a:pt x="110" y="94"/>
                  <a:pt x="110" y="99"/>
                  <a:pt x="110" y="104"/>
                </a:cubicBezTo>
                <a:close/>
                <a:moveTo>
                  <a:pt x="137" y="40"/>
                </a:moveTo>
                <a:cubicBezTo>
                  <a:pt x="143" y="40"/>
                  <a:pt x="151" y="42"/>
                  <a:pt x="154" y="47"/>
                </a:cubicBezTo>
                <a:cubicBezTo>
                  <a:pt x="156" y="50"/>
                  <a:pt x="156" y="55"/>
                  <a:pt x="153" y="61"/>
                </a:cubicBezTo>
                <a:cubicBezTo>
                  <a:pt x="152" y="61"/>
                  <a:pt x="150" y="61"/>
                  <a:pt x="149" y="61"/>
                </a:cubicBezTo>
                <a:cubicBezTo>
                  <a:pt x="143" y="61"/>
                  <a:pt x="138" y="65"/>
                  <a:pt x="138" y="72"/>
                </a:cubicBezTo>
                <a:cubicBezTo>
                  <a:pt x="138" y="73"/>
                  <a:pt x="138" y="74"/>
                  <a:pt x="139" y="76"/>
                </a:cubicBezTo>
                <a:cubicBezTo>
                  <a:pt x="139" y="76"/>
                  <a:pt x="139" y="76"/>
                  <a:pt x="139" y="76"/>
                </a:cubicBezTo>
                <a:cubicBezTo>
                  <a:pt x="139" y="76"/>
                  <a:pt x="139" y="77"/>
                  <a:pt x="139" y="77"/>
                </a:cubicBezTo>
                <a:cubicBezTo>
                  <a:pt x="139" y="78"/>
                  <a:pt x="140" y="78"/>
                  <a:pt x="140" y="79"/>
                </a:cubicBezTo>
                <a:cubicBezTo>
                  <a:pt x="139" y="81"/>
                  <a:pt x="137" y="83"/>
                  <a:pt x="135" y="84"/>
                </a:cubicBezTo>
                <a:cubicBezTo>
                  <a:pt x="129" y="79"/>
                  <a:pt x="122" y="74"/>
                  <a:pt x="115" y="69"/>
                </a:cubicBezTo>
                <a:cubicBezTo>
                  <a:pt x="115" y="60"/>
                  <a:pt x="113" y="52"/>
                  <a:pt x="112" y="45"/>
                </a:cubicBezTo>
                <a:cubicBezTo>
                  <a:pt x="121" y="42"/>
                  <a:pt x="130" y="40"/>
                  <a:pt x="137" y="40"/>
                </a:cubicBezTo>
                <a:close/>
                <a:moveTo>
                  <a:pt x="116" y="76"/>
                </a:moveTo>
                <a:cubicBezTo>
                  <a:pt x="121" y="80"/>
                  <a:pt x="126" y="84"/>
                  <a:pt x="131" y="88"/>
                </a:cubicBezTo>
                <a:cubicBezTo>
                  <a:pt x="126" y="92"/>
                  <a:pt x="121" y="96"/>
                  <a:pt x="116" y="100"/>
                </a:cubicBezTo>
                <a:cubicBezTo>
                  <a:pt x="116" y="96"/>
                  <a:pt x="116" y="92"/>
                  <a:pt x="116" y="88"/>
                </a:cubicBezTo>
                <a:cubicBezTo>
                  <a:pt x="116" y="84"/>
                  <a:pt x="116" y="80"/>
                  <a:pt x="116" y="76"/>
                </a:cubicBezTo>
                <a:close/>
                <a:moveTo>
                  <a:pt x="154" y="130"/>
                </a:moveTo>
                <a:cubicBezTo>
                  <a:pt x="151" y="135"/>
                  <a:pt x="143" y="136"/>
                  <a:pt x="137" y="136"/>
                </a:cubicBezTo>
                <a:cubicBezTo>
                  <a:pt x="130" y="136"/>
                  <a:pt x="121" y="134"/>
                  <a:pt x="112" y="132"/>
                </a:cubicBezTo>
                <a:cubicBezTo>
                  <a:pt x="113" y="124"/>
                  <a:pt x="115" y="116"/>
                  <a:pt x="115" y="107"/>
                </a:cubicBezTo>
                <a:cubicBezTo>
                  <a:pt x="122" y="102"/>
                  <a:pt x="129" y="97"/>
                  <a:pt x="135" y="92"/>
                </a:cubicBezTo>
                <a:cubicBezTo>
                  <a:pt x="151" y="108"/>
                  <a:pt x="158" y="122"/>
                  <a:pt x="154" y="1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 name="Freeform 55"/>
          <p:cNvSpPr>
            <a:spLocks noEditPoints="1"/>
          </p:cNvSpPr>
          <p:nvPr/>
        </p:nvSpPr>
        <p:spPr bwMode="auto">
          <a:xfrm>
            <a:off x="4471122" y="4924464"/>
            <a:ext cx="237677" cy="166494"/>
          </a:xfrm>
          <a:custGeom>
            <a:avLst/>
            <a:gdLst>
              <a:gd name="T0" fmla="*/ 160 w 163"/>
              <a:gd name="T1" fmla="*/ 0 h 114"/>
              <a:gd name="T2" fmla="*/ 3 w 163"/>
              <a:gd name="T3" fmla="*/ 0 h 114"/>
              <a:gd name="T4" fmla="*/ 0 w 163"/>
              <a:gd name="T5" fmla="*/ 3 h 114"/>
              <a:gd name="T6" fmla="*/ 0 w 163"/>
              <a:gd name="T7" fmla="*/ 111 h 114"/>
              <a:gd name="T8" fmla="*/ 3 w 163"/>
              <a:gd name="T9" fmla="*/ 114 h 114"/>
              <a:gd name="T10" fmla="*/ 160 w 163"/>
              <a:gd name="T11" fmla="*/ 114 h 114"/>
              <a:gd name="T12" fmla="*/ 163 w 163"/>
              <a:gd name="T13" fmla="*/ 111 h 114"/>
              <a:gd name="T14" fmla="*/ 163 w 163"/>
              <a:gd name="T15" fmla="*/ 3 h 114"/>
              <a:gd name="T16" fmla="*/ 160 w 163"/>
              <a:gd name="T17" fmla="*/ 0 h 114"/>
              <a:gd name="T18" fmla="*/ 153 w 163"/>
              <a:gd name="T19" fmla="*/ 104 h 114"/>
              <a:gd name="T20" fmla="*/ 91 w 163"/>
              <a:gd name="T21" fmla="*/ 104 h 114"/>
              <a:gd name="T22" fmla="*/ 82 w 163"/>
              <a:gd name="T23" fmla="*/ 110 h 114"/>
              <a:gd name="T24" fmla="*/ 82 w 163"/>
              <a:gd name="T25" fmla="*/ 110 h 114"/>
              <a:gd name="T26" fmla="*/ 82 w 163"/>
              <a:gd name="T27" fmla="*/ 110 h 114"/>
              <a:gd name="T28" fmla="*/ 82 w 163"/>
              <a:gd name="T29" fmla="*/ 110 h 114"/>
              <a:gd name="T30" fmla="*/ 82 w 163"/>
              <a:gd name="T31" fmla="*/ 110 h 114"/>
              <a:gd name="T32" fmla="*/ 73 w 163"/>
              <a:gd name="T33" fmla="*/ 104 h 114"/>
              <a:gd name="T34" fmla="*/ 10 w 163"/>
              <a:gd name="T35" fmla="*/ 104 h 114"/>
              <a:gd name="T36" fmla="*/ 10 w 163"/>
              <a:gd name="T37" fmla="*/ 9 h 114"/>
              <a:gd name="T38" fmla="*/ 73 w 163"/>
              <a:gd name="T39" fmla="*/ 9 h 114"/>
              <a:gd name="T40" fmla="*/ 82 w 163"/>
              <a:gd name="T41" fmla="*/ 17 h 114"/>
              <a:gd name="T42" fmla="*/ 82 w 163"/>
              <a:gd name="T43" fmla="*/ 17 h 114"/>
              <a:gd name="T44" fmla="*/ 91 w 163"/>
              <a:gd name="T45" fmla="*/ 9 h 114"/>
              <a:gd name="T46" fmla="*/ 153 w 163"/>
              <a:gd name="T47" fmla="*/ 9 h 114"/>
              <a:gd name="T48" fmla="*/ 153 w 163"/>
              <a:gd name="T49" fmla="*/ 10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3" h="114">
                <a:moveTo>
                  <a:pt x="160" y="0"/>
                </a:moveTo>
                <a:cubicBezTo>
                  <a:pt x="3" y="0"/>
                  <a:pt x="3" y="0"/>
                  <a:pt x="3" y="0"/>
                </a:cubicBezTo>
                <a:cubicBezTo>
                  <a:pt x="2" y="0"/>
                  <a:pt x="0" y="1"/>
                  <a:pt x="0" y="3"/>
                </a:cubicBezTo>
                <a:cubicBezTo>
                  <a:pt x="0" y="111"/>
                  <a:pt x="0" y="111"/>
                  <a:pt x="0" y="111"/>
                </a:cubicBezTo>
                <a:cubicBezTo>
                  <a:pt x="0" y="113"/>
                  <a:pt x="2" y="114"/>
                  <a:pt x="3" y="114"/>
                </a:cubicBezTo>
                <a:cubicBezTo>
                  <a:pt x="160" y="114"/>
                  <a:pt x="160" y="114"/>
                  <a:pt x="160" y="114"/>
                </a:cubicBezTo>
                <a:cubicBezTo>
                  <a:pt x="162" y="114"/>
                  <a:pt x="163" y="113"/>
                  <a:pt x="163" y="111"/>
                </a:cubicBezTo>
                <a:cubicBezTo>
                  <a:pt x="163" y="3"/>
                  <a:pt x="163" y="3"/>
                  <a:pt x="163" y="3"/>
                </a:cubicBezTo>
                <a:cubicBezTo>
                  <a:pt x="163" y="1"/>
                  <a:pt x="162" y="0"/>
                  <a:pt x="160" y="0"/>
                </a:cubicBezTo>
                <a:close/>
                <a:moveTo>
                  <a:pt x="153" y="104"/>
                </a:moveTo>
                <a:cubicBezTo>
                  <a:pt x="91" y="104"/>
                  <a:pt x="91" y="104"/>
                  <a:pt x="91" y="104"/>
                </a:cubicBezTo>
                <a:cubicBezTo>
                  <a:pt x="87" y="104"/>
                  <a:pt x="83" y="107"/>
                  <a:pt x="82" y="110"/>
                </a:cubicBezTo>
                <a:cubicBezTo>
                  <a:pt x="82" y="110"/>
                  <a:pt x="82" y="110"/>
                  <a:pt x="82" y="110"/>
                </a:cubicBezTo>
                <a:cubicBezTo>
                  <a:pt x="82" y="110"/>
                  <a:pt x="82" y="110"/>
                  <a:pt x="82" y="110"/>
                </a:cubicBezTo>
                <a:cubicBezTo>
                  <a:pt x="82" y="110"/>
                  <a:pt x="82" y="110"/>
                  <a:pt x="82" y="110"/>
                </a:cubicBezTo>
                <a:cubicBezTo>
                  <a:pt x="82" y="110"/>
                  <a:pt x="82" y="110"/>
                  <a:pt x="82" y="110"/>
                </a:cubicBezTo>
                <a:cubicBezTo>
                  <a:pt x="80" y="107"/>
                  <a:pt x="76" y="104"/>
                  <a:pt x="73" y="104"/>
                </a:cubicBezTo>
                <a:cubicBezTo>
                  <a:pt x="10" y="104"/>
                  <a:pt x="10" y="104"/>
                  <a:pt x="10" y="104"/>
                </a:cubicBezTo>
                <a:cubicBezTo>
                  <a:pt x="10" y="9"/>
                  <a:pt x="10" y="9"/>
                  <a:pt x="10" y="9"/>
                </a:cubicBezTo>
                <a:cubicBezTo>
                  <a:pt x="73" y="9"/>
                  <a:pt x="73" y="9"/>
                  <a:pt x="73" y="9"/>
                </a:cubicBezTo>
                <a:cubicBezTo>
                  <a:pt x="77" y="9"/>
                  <a:pt x="81" y="12"/>
                  <a:pt x="82" y="17"/>
                </a:cubicBezTo>
                <a:cubicBezTo>
                  <a:pt x="82" y="17"/>
                  <a:pt x="82" y="17"/>
                  <a:pt x="82" y="17"/>
                </a:cubicBezTo>
                <a:cubicBezTo>
                  <a:pt x="82" y="12"/>
                  <a:pt x="86" y="9"/>
                  <a:pt x="91" y="9"/>
                </a:cubicBezTo>
                <a:cubicBezTo>
                  <a:pt x="153" y="9"/>
                  <a:pt x="153" y="9"/>
                  <a:pt x="153" y="9"/>
                </a:cubicBezTo>
                <a:lnTo>
                  <a:pt x="153" y="10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Rectangle 56"/>
          <p:cNvSpPr>
            <a:spLocks noChangeArrowheads="1"/>
          </p:cNvSpPr>
          <p:nvPr/>
        </p:nvSpPr>
        <p:spPr bwMode="auto">
          <a:xfrm>
            <a:off x="4603834" y="4957039"/>
            <a:ext cx="80834" cy="60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41" name="Rectangle 57"/>
          <p:cNvSpPr>
            <a:spLocks noChangeArrowheads="1"/>
          </p:cNvSpPr>
          <p:nvPr/>
        </p:nvSpPr>
        <p:spPr bwMode="auto">
          <a:xfrm>
            <a:off x="4603834" y="4976342"/>
            <a:ext cx="80834" cy="36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42" name="Rectangle 58"/>
          <p:cNvSpPr>
            <a:spLocks noChangeArrowheads="1"/>
          </p:cNvSpPr>
          <p:nvPr/>
        </p:nvSpPr>
        <p:spPr bwMode="auto">
          <a:xfrm>
            <a:off x="4603834" y="4994440"/>
            <a:ext cx="80834" cy="48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43" name="Rectangle 59"/>
          <p:cNvSpPr>
            <a:spLocks noChangeArrowheads="1"/>
          </p:cNvSpPr>
          <p:nvPr/>
        </p:nvSpPr>
        <p:spPr bwMode="auto">
          <a:xfrm>
            <a:off x="4603834" y="5013744"/>
            <a:ext cx="80834" cy="48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44" name="Rectangle 60"/>
          <p:cNvSpPr>
            <a:spLocks noChangeArrowheads="1"/>
          </p:cNvSpPr>
          <p:nvPr/>
        </p:nvSpPr>
        <p:spPr bwMode="auto">
          <a:xfrm>
            <a:off x="4603834" y="5031840"/>
            <a:ext cx="80834" cy="48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45" name="Rectangle 61"/>
          <p:cNvSpPr>
            <a:spLocks noChangeArrowheads="1"/>
          </p:cNvSpPr>
          <p:nvPr/>
        </p:nvSpPr>
        <p:spPr bwMode="auto">
          <a:xfrm>
            <a:off x="4603834" y="5049938"/>
            <a:ext cx="80834" cy="60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46" name="Rectangle 62"/>
          <p:cNvSpPr>
            <a:spLocks noChangeArrowheads="1"/>
          </p:cNvSpPr>
          <p:nvPr/>
        </p:nvSpPr>
        <p:spPr bwMode="auto">
          <a:xfrm>
            <a:off x="4495251" y="4957039"/>
            <a:ext cx="80834" cy="60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47" name="Rectangle 63"/>
          <p:cNvSpPr>
            <a:spLocks noChangeArrowheads="1"/>
          </p:cNvSpPr>
          <p:nvPr/>
        </p:nvSpPr>
        <p:spPr bwMode="auto">
          <a:xfrm>
            <a:off x="4495251" y="4976342"/>
            <a:ext cx="80834" cy="36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48" name="Rectangle 64"/>
          <p:cNvSpPr>
            <a:spLocks noChangeArrowheads="1"/>
          </p:cNvSpPr>
          <p:nvPr/>
        </p:nvSpPr>
        <p:spPr bwMode="auto">
          <a:xfrm>
            <a:off x="4495251" y="4994440"/>
            <a:ext cx="80834" cy="48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49" name="Rectangle 65"/>
          <p:cNvSpPr>
            <a:spLocks noChangeArrowheads="1"/>
          </p:cNvSpPr>
          <p:nvPr/>
        </p:nvSpPr>
        <p:spPr bwMode="auto">
          <a:xfrm>
            <a:off x="4495251" y="5013744"/>
            <a:ext cx="80834" cy="48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50" name="Rectangle 66"/>
          <p:cNvSpPr>
            <a:spLocks noChangeArrowheads="1"/>
          </p:cNvSpPr>
          <p:nvPr/>
        </p:nvSpPr>
        <p:spPr bwMode="auto">
          <a:xfrm>
            <a:off x="4495251" y="5031840"/>
            <a:ext cx="80834" cy="48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51" name="Rectangle 67"/>
          <p:cNvSpPr>
            <a:spLocks noChangeArrowheads="1"/>
          </p:cNvSpPr>
          <p:nvPr/>
        </p:nvSpPr>
        <p:spPr bwMode="auto">
          <a:xfrm>
            <a:off x="4495251" y="5049938"/>
            <a:ext cx="80834" cy="60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52" name="Freeform 68"/>
          <p:cNvSpPr/>
          <p:nvPr/>
        </p:nvSpPr>
        <p:spPr bwMode="auto">
          <a:xfrm>
            <a:off x="4409592" y="3482722"/>
            <a:ext cx="53085" cy="19304"/>
          </a:xfrm>
          <a:custGeom>
            <a:avLst/>
            <a:gdLst>
              <a:gd name="T0" fmla="*/ 1 w 44"/>
              <a:gd name="T1" fmla="*/ 0 h 16"/>
              <a:gd name="T2" fmla="*/ 0 w 44"/>
              <a:gd name="T3" fmla="*/ 16 h 16"/>
              <a:gd name="T4" fmla="*/ 44 w 44"/>
              <a:gd name="T5" fmla="*/ 16 h 16"/>
              <a:gd name="T6" fmla="*/ 43 w 44"/>
              <a:gd name="T7" fmla="*/ 0 h 16"/>
              <a:gd name="T8" fmla="*/ 1 w 44"/>
              <a:gd name="T9" fmla="*/ 0 h 16"/>
            </a:gdLst>
            <a:ahLst/>
            <a:cxnLst>
              <a:cxn ang="0">
                <a:pos x="T0" y="T1"/>
              </a:cxn>
              <a:cxn ang="0">
                <a:pos x="T2" y="T3"/>
              </a:cxn>
              <a:cxn ang="0">
                <a:pos x="T4" y="T5"/>
              </a:cxn>
              <a:cxn ang="0">
                <a:pos x="T6" y="T7"/>
              </a:cxn>
              <a:cxn ang="0">
                <a:pos x="T8" y="T9"/>
              </a:cxn>
            </a:cxnLst>
            <a:rect l="0" t="0" r="r" b="b"/>
            <a:pathLst>
              <a:path w="44" h="16">
                <a:moveTo>
                  <a:pt x="1" y="0"/>
                </a:moveTo>
                <a:lnTo>
                  <a:pt x="0" y="16"/>
                </a:lnTo>
                <a:lnTo>
                  <a:pt x="44" y="16"/>
                </a:lnTo>
                <a:lnTo>
                  <a:pt x="43" y="0"/>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 name="Freeform 69"/>
          <p:cNvSpPr>
            <a:spLocks noEditPoints="1"/>
          </p:cNvSpPr>
          <p:nvPr/>
        </p:nvSpPr>
        <p:spPr bwMode="auto">
          <a:xfrm>
            <a:off x="4361332" y="3384998"/>
            <a:ext cx="149603" cy="94105"/>
          </a:xfrm>
          <a:custGeom>
            <a:avLst/>
            <a:gdLst>
              <a:gd name="T0" fmla="*/ 83 w 124"/>
              <a:gd name="T1" fmla="*/ 78 h 78"/>
              <a:gd name="T2" fmla="*/ 124 w 124"/>
              <a:gd name="T3" fmla="*/ 78 h 78"/>
              <a:gd name="T4" fmla="*/ 124 w 124"/>
              <a:gd name="T5" fmla="*/ 0 h 78"/>
              <a:gd name="T6" fmla="*/ 62 w 124"/>
              <a:gd name="T7" fmla="*/ 0 h 78"/>
              <a:gd name="T8" fmla="*/ 62 w 124"/>
              <a:gd name="T9" fmla="*/ 10 h 78"/>
              <a:gd name="T10" fmla="*/ 113 w 124"/>
              <a:gd name="T11" fmla="*/ 10 h 78"/>
              <a:gd name="T12" fmla="*/ 113 w 124"/>
              <a:gd name="T13" fmla="*/ 68 h 78"/>
              <a:gd name="T14" fmla="*/ 83 w 124"/>
              <a:gd name="T15" fmla="*/ 68 h 78"/>
              <a:gd name="T16" fmla="*/ 62 w 124"/>
              <a:gd name="T17" fmla="*/ 68 h 78"/>
              <a:gd name="T18" fmla="*/ 62 w 124"/>
              <a:gd name="T19" fmla="*/ 78 h 78"/>
              <a:gd name="T20" fmla="*/ 83 w 124"/>
              <a:gd name="T21" fmla="*/ 78 h 78"/>
              <a:gd name="T22" fmla="*/ 62 w 124"/>
              <a:gd name="T23" fmla="*/ 0 h 78"/>
              <a:gd name="T24" fmla="*/ 0 w 124"/>
              <a:gd name="T25" fmla="*/ 0 h 78"/>
              <a:gd name="T26" fmla="*/ 0 w 124"/>
              <a:gd name="T27" fmla="*/ 78 h 78"/>
              <a:gd name="T28" fmla="*/ 41 w 124"/>
              <a:gd name="T29" fmla="*/ 78 h 78"/>
              <a:gd name="T30" fmla="*/ 62 w 124"/>
              <a:gd name="T31" fmla="*/ 78 h 78"/>
              <a:gd name="T32" fmla="*/ 62 w 124"/>
              <a:gd name="T33" fmla="*/ 68 h 78"/>
              <a:gd name="T34" fmla="*/ 41 w 124"/>
              <a:gd name="T35" fmla="*/ 68 h 78"/>
              <a:gd name="T36" fmla="*/ 11 w 124"/>
              <a:gd name="T37" fmla="*/ 68 h 78"/>
              <a:gd name="T38" fmla="*/ 11 w 124"/>
              <a:gd name="T39" fmla="*/ 68 h 78"/>
              <a:gd name="T40" fmla="*/ 11 w 124"/>
              <a:gd name="T41" fmla="*/ 10 h 78"/>
              <a:gd name="T42" fmla="*/ 62 w 124"/>
              <a:gd name="T43" fmla="*/ 10 h 78"/>
              <a:gd name="T44" fmla="*/ 62 w 124"/>
              <a:gd name="T4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4" h="78">
                <a:moveTo>
                  <a:pt x="83" y="78"/>
                </a:moveTo>
                <a:lnTo>
                  <a:pt x="124" y="78"/>
                </a:lnTo>
                <a:lnTo>
                  <a:pt x="124" y="0"/>
                </a:lnTo>
                <a:lnTo>
                  <a:pt x="62" y="0"/>
                </a:lnTo>
                <a:lnTo>
                  <a:pt x="62" y="10"/>
                </a:lnTo>
                <a:lnTo>
                  <a:pt x="113" y="10"/>
                </a:lnTo>
                <a:lnTo>
                  <a:pt x="113" y="68"/>
                </a:lnTo>
                <a:lnTo>
                  <a:pt x="83" y="68"/>
                </a:lnTo>
                <a:lnTo>
                  <a:pt x="62" y="68"/>
                </a:lnTo>
                <a:lnTo>
                  <a:pt x="62" y="78"/>
                </a:lnTo>
                <a:lnTo>
                  <a:pt x="83" y="78"/>
                </a:lnTo>
                <a:close/>
                <a:moveTo>
                  <a:pt x="62" y="0"/>
                </a:moveTo>
                <a:lnTo>
                  <a:pt x="0" y="0"/>
                </a:lnTo>
                <a:lnTo>
                  <a:pt x="0" y="78"/>
                </a:lnTo>
                <a:lnTo>
                  <a:pt x="41" y="78"/>
                </a:lnTo>
                <a:lnTo>
                  <a:pt x="62" y="78"/>
                </a:lnTo>
                <a:lnTo>
                  <a:pt x="62" y="68"/>
                </a:lnTo>
                <a:lnTo>
                  <a:pt x="41" y="68"/>
                </a:lnTo>
                <a:lnTo>
                  <a:pt x="11" y="68"/>
                </a:lnTo>
                <a:lnTo>
                  <a:pt x="11" y="68"/>
                </a:lnTo>
                <a:lnTo>
                  <a:pt x="11" y="10"/>
                </a:lnTo>
                <a:lnTo>
                  <a:pt x="62" y="10"/>
                </a:lnTo>
                <a:lnTo>
                  <a:pt x="6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 name="Freeform 70"/>
          <p:cNvSpPr/>
          <p:nvPr/>
        </p:nvSpPr>
        <p:spPr bwMode="auto">
          <a:xfrm>
            <a:off x="4398733" y="3506852"/>
            <a:ext cx="74802" cy="7239"/>
          </a:xfrm>
          <a:custGeom>
            <a:avLst/>
            <a:gdLst>
              <a:gd name="T0" fmla="*/ 0 w 62"/>
              <a:gd name="T1" fmla="*/ 0 h 6"/>
              <a:gd name="T2" fmla="*/ 0 w 62"/>
              <a:gd name="T3" fmla="*/ 6 h 6"/>
              <a:gd name="T4" fmla="*/ 62 w 62"/>
              <a:gd name="T5" fmla="*/ 6 h 6"/>
              <a:gd name="T6" fmla="*/ 62 w 62"/>
              <a:gd name="T7" fmla="*/ 0 h 6"/>
              <a:gd name="T8" fmla="*/ 53 w 62"/>
              <a:gd name="T9" fmla="*/ 0 h 6"/>
              <a:gd name="T10" fmla="*/ 9 w 62"/>
              <a:gd name="T11" fmla="*/ 0 h 6"/>
              <a:gd name="T12" fmla="*/ 0 w 6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2" h="6">
                <a:moveTo>
                  <a:pt x="0" y="0"/>
                </a:moveTo>
                <a:lnTo>
                  <a:pt x="0" y="6"/>
                </a:lnTo>
                <a:lnTo>
                  <a:pt x="62" y="6"/>
                </a:lnTo>
                <a:lnTo>
                  <a:pt x="62" y="0"/>
                </a:lnTo>
                <a:lnTo>
                  <a:pt x="53" y="0"/>
                </a:lnTo>
                <a:lnTo>
                  <a:pt x="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 name="Rectangle 90"/>
          <p:cNvSpPr>
            <a:spLocks noChangeArrowheads="1"/>
          </p:cNvSpPr>
          <p:nvPr/>
        </p:nvSpPr>
        <p:spPr bwMode="auto">
          <a:xfrm>
            <a:off x="4103146" y="2717815"/>
            <a:ext cx="43433" cy="1640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56" name="Rectangle 91"/>
          <p:cNvSpPr>
            <a:spLocks noChangeArrowheads="1"/>
          </p:cNvSpPr>
          <p:nvPr/>
        </p:nvSpPr>
        <p:spPr bwMode="auto">
          <a:xfrm>
            <a:off x="4167089" y="2795030"/>
            <a:ext cx="49466" cy="868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57" name="Rectangle 92"/>
          <p:cNvSpPr>
            <a:spLocks noChangeArrowheads="1"/>
          </p:cNvSpPr>
          <p:nvPr/>
        </p:nvSpPr>
        <p:spPr bwMode="auto">
          <a:xfrm>
            <a:off x="4238272" y="2755216"/>
            <a:ext cx="43433" cy="1266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58" name="Line 93"/>
          <p:cNvSpPr>
            <a:spLocks noChangeShapeType="1"/>
          </p:cNvSpPr>
          <p:nvPr/>
        </p:nvSpPr>
        <p:spPr bwMode="auto">
          <a:xfrm>
            <a:off x="4063332" y="2881896"/>
            <a:ext cx="255773" cy="0"/>
          </a:xfrm>
          <a:prstGeom prst="line">
            <a:avLst/>
          </a:prstGeom>
          <a:noFill/>
          <a:ln w="7938" cap="flat">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sp>
        <p:nvSpPr>
          <p:cNvPr id="59" name="Line 94"/>
          <p:cNvSpPr>
            <a:spLocks noChangeShapeType="1"/>
          </p:cNvSpPr>
          <p:nvPr/>
        </p:nvSpPr>
        <p:spPr bwMode="auto">
          <a:xfrm flipV="1">
            <a:off x="4063332" y="2661111"/>
            <a:ext cx="0" cy="220786"/>
          </a:xfrm>
          <a:prstGeom prst="line">
            <a:avLst/>
          </a:prstGeom>
          <a:noFill/>
          <a:ln w="7938" cap="flat">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sp>
        <p:nvSpPr>
          <p:cNvPr id="60" name="Freeform 95"/>
          <p:cNvSpPr>
            <a:spLocks noEditPoints="1"/>
          </p:cNvSpPr>
          <p:nvPr/>
        </p:nvSpPr>
        <p:spPr bwMode="auto">
          <a:xfrm>
            <a:off x="2239137" y="5314156"/>
            <a:ext cx="252154" cy="253360"/>
          </a:xfrm>
          <a:custGeom>
            <a:avLst/>
            <a:gdLst>
              <a:gd name="T0" fmla="*/ 173 w 173"/>
              <a:gd name="T1" fmla="*/ 97 h 174"/>
              <a:gd name="T2" fmla="*/ 173 w 173"/>
              <a:gd name="T3" fmla="*/ 78 h 174"/>
              <a:gd name="T4" fmla="*/ 158 w 173"/>
              <a:gd name="T5" fmla="*/ 78 h 174"/>
              <a:gd name="T6" fmla="*/ 153 w 173"/>
              <a:gd name="T7" fmla="*/ 60 h 174"/>
              <a:gd name="T8" fmla="*/ 166 w 173"/>
              <a:gd name="T9" fmla="*/ 52 h 174"/>
              <a:gd name="T10" fmla="*/ 157 w 173"/>
              <a:gd name="T11" fmla="*/ 35 h 174"/>
              <a:gd name="T12" fmla="*/ 144 w 173"/>
              <a:gd name="T13" fmla="*/ 43 h 174"/>
              <a:gd name="T14" fmla="*/ 131 w 173"/>
              <a:gd name="T15" fmla="*/ 30 h 174"/>
              <a:gd name="T16" fmla="*/ 138 w 173"/>
              <a:gd name="T17" fmla="*/ 17 h 174"/>
              <a:gd name="T18" fmla="*/ 121 w 173"/>
              <a:gd name="T19" fmla="*/ 7 h 174"/>
              <a:gd name="T20" fmla="*/ 114 w 173"/>
              <a:gd name="T21" fmla="*/ 20 h 174"/>
              <a:gd name="T22" fmla="*/ 96 w 173"/>
              <a:gd name="T23" fmla="*/ 16 h 174"/>
              <a:gd name="T24" fmla="*/ 96 w 173"/>
              <a:gd name="T25" fmla="*/ 0 h 174"/>
              <a:gd name="T26" fmla="*/ 77 w 173"/>
              <a:gd name="T27" fmla="*/ 0 h 174"/>
              <a:gd name="T28" fmla="*/ 77 w 173"/>
              <a:gd name="T29" fmla="*/ 16 h 174"/>
              <a:gd name="T30" fmla="*/ 59 w 173"/>
              <a:gd name="T31" fmla="*/ 20 h 174"/>
              <a:gd name="T32" fmla="*/ 51 w 173"/>
              <a:gd name="T33" fmla="*/ 7 h 174"/>
              <a:gd name="T34" fmla="*/ 35 w 173"/>
              <a:gd name="T35" fmla="*/ 17 h 174"/>
              <a:gd name="T36" fmla="*/ 42 w 173"/>
              <a:gd name="T37" fmla="*/ 30 h 174"/>
              <a:gd name="T38" fmla="*/ 29 w 173"/>
              <a:gd name="T39" fmla="*/ 43 h 174"/>
              <a:gd name="T40" fmla="*/ 16 w 173"/>
              <a:gd name="T41" fmla="*/ 35 h 174"/>
              <a:gd name="T42" fmla="*/ 6 w 173"/>
              <a:gd name="T43" fmla="*/ 52 h 174"/>
              <a:gd name="T44" fmla="*/ 20 w 173"/>
              <a:gd name="T45" fmla="*/ 60 h 174"/>
              <a:gd name="T46" fmla="*/ 15 w 173"/>
              <a:gd name="T47" fmla="*/ 78 h 174"/>
              <a:gd name="T48" fmla="*/ 0 w 173"/>
              <a:gd name="T49" fmla="*/ 78 h 174"/>
              <a:gd name="T50" fmla="*/ 0 w 173"/>
              <a:gd name="T51" fmla="*/ 97 h 174"/>
              <a:gd name="T52" fmla="*/ 15 w 173"/>
              <a:gd name="T53" fmla="*/ 97 h 174"/>
              <a:gd name="T54" fmla="*/ 20 w 173"/>
              <a:gd name="T55" fmla="*/ 115 h 174"/>
              <a:gd name="T56" fmla="*/ 6 w 173"/>
              <a:gd name="T57" fmla="*/ 122 h 174"/>
              <a:gd name="T58" fmla="*/ 16 w 173"/>
              <a:gd name="T59" fmla="*/ 139 h 174"/>
              <a:gd name="T60" fmla="*/ 29 w 173"/>
              <a:gd name="T61" fmla="*/ 131 h 174"/>
              <a:gd name="T62" fmla="*/ 42 w 173"/>
              <a:gd name="T63" fmla="*/ 144 h 174"/>
              <a:gd name="T64" fmla="*/ 35 w 173"/>
              <a:gd name="T65" fmla="*/ 158 h 174"/>
              <a:gd name="T66" fmla="*/ 51 w 173"/>
              <a:gd name="T67" fmla="*/ 167 h 174"/>
              <a:gd name="T68" fmla="*/ 59 w 173"/>
              <a:gd name="T69" fmla="*/ 154 h 174"/>
              <a:gd name="T70" fmla="*/ 77 w 173"/>
              <a:gd name="T71" fmla="*/ 159 h 174"/>
              <a:gd name="T72" fmla="*/ 77 w 173"/>
              <a:gd name="T73" fmla="*/ 174 h 174"/>
              <a:gd name="T74" fmla="*/ 96 w 173"/>
              <a:gd name="T75" fmla="*/ 174 h 174"/>
              <a:gd name="T76" fmla="*/ 96 w 173"/>
              <a:gd name="T77" fmla="*/ 159 h 174"/>
              <a:gd name="T78" fmla="*/ 114 w 173"/>
              <a:gd name="T79" fmla="*/ 154 h 174"/>
              <a:gd name="T80" fmla="*/ 121 w 173"/>
              <a:gd name="T81" fmla="*/ 167 h 174"/>
              <a:gd name="T82" fmla="*/ 138 w 173"/>
              <a:gd name="T83" fmla="*/ 158 h 174"/>
              <a:gd name="T84" fmla="*/ 131 w 173"/>
              <a:gd name="T85" fmla="*/ 144 h 174"/>
              <a:gd name="T86" fmla="*/ 144 w 173"/>
              <a:gd name="T87" fmla="*/ 131 h 174"/>
              <a:gd name="T88" fmla="*/ 157 w 173"/>
              <a:gd name="T89" fmla="*/ 139 h 174"/>
              <a:gd name="T90" fmla="*/ 166 w 173"/>
              <a:gd name="T91" fmla="*/ 122 h 174"/>
              <a:gd name="T92" fmla="*/ 153 w 173"/>
              <a:gd name="T93" fmla="*/ 115 h 174"/>
              <a:gd name="T94" fmla="*/ 158 w 173"/>
              <a:gd name="T95" fmla="*/ 97 h 174"/>
              <a:gd name="T96" fmla="*/ 173 w 173"/>
              <a:gd name="T97" fmla="*/ 97 h 174"/>
              <a:gd name="T98" fmla="*/ 43 w 173"/>
              <a:gd name="T99" fmla="*/ 87 h 174"/>
              <a:gd name="T100" fmla="*/ 86 w 173"/>
              <a:gd name="T101" fmla="*/ 43 h 174"/>
              <a:gd name="T102" fmla="*/ 130 w 173"/>
              <a:gd name="T103" fmla="*/ 87 h 174"/>
              <a:gd name="T104" fmla="*/ 86 w 173"/>
              <a:gd name="T105" fmla="*/ 131 h 174"/>
              <a:gd name="T106" fmla="*/ 43 w 173"/>
              <a:gd name="T107" fmla="*/ 8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 h="174">
                <a:moveTo>
                  <a:pt x="173" y="97"/>
                </a:moveTo>
                <a:cubicBezTo>
                  <a:pt x="173" y="78"/>
                  <a:pt x="173" y="78"/>
                  <a:pt x="173" y="78"/>
                </a:cubicBezTo>
                <a:cubicBezTo>
                  <a:pt x="158" y="78"/>
                  <a:pt x="158" y="78"/>
                  <a:pt x="158" y="78"/>
                </a:cubicBezTo>
                <a:cubicBezTo>
                  <a:pt x="157" y="71"/>
                  <a:pt x="156" y="65"/>
                  <a:pt x="153" y="60"/>
                </a:cubicBezTo>
                <a:cubicBezTo>
                  <a:pt x="166" y="52"/>
                  <a:pt x="166" y="52"/>
                  <a:pt x="166" y="52"/>
                </a:cubicBezTo>
                <a:cubicBezTo>
                  <a:pt x="157" y="35"/>
                  <a:pt x="157" y="35"/>
                  <a:pt x="157" y="35"/>
                </a:cubicBezTo>
                <a:cubicBezTo>
                  <a:pt x="144" y="43"/>
                  <a:pt x="144" y="43"/>
                  <a:pt x="144" y="43"/>
                </a:cubicBezTo>
                <a:cubicBezTo>
                  <a:pt x="140" y="38"/>
                  <a:pt x="135" y="34"/>
                  <a:pt x="131" y="30"/>
                </a:cubicBezTo>
                <a:cubicBezTo>
                  <a:pt x="138" y="17"/>
                  <a:pt x="138" y="17"/>
                  <a:pt x="138" y="17"/>
                </a:cubicBezTo>
                <a:cubicBezTo>
                  <a:pt x="121" y="7"/>
                  <a:pt x="121" y="7"/>
                  <a:pt x="121" y="7"/>
                </a:cubicBezTo>
                <a:cubicBezTo>
                  <a:pt x="114" y="20"/>
                  <a:pt x="114" y="20"/>
                  <a:pt x="114" y="20"/>
                </a:cubicBezTo>
                <a:cubicBezTo>
                  <a:pt x="108" y="18"/>
                  <a:pt x="102" y="16"/>
                  <a:pt x="96" y="16"/>
                </a:cubicBezTo>
                <a:cubicBezTo>
                  <a:pt x="96" y="0"/>
                  <a:pt x="96" y="0"/>
                  <a:pt x="96" y="0"/>
                </a:cubicBezTo>
                <a:cubicBezTo>
                  <a:pt x="77" y="0"/>
                  <a:pt x="77" y="0"/>
                  <a:pt x="77" y="0"/>
                </a:cubicBezTo>
                <a:cubicBezTo>
                  <a:pt x="77" y="16"/>
                  <a:pt x="77" y="16"/>
                  <a:pt x="77" y="16"/>
                </a:cubicBezTo>
                <a:cubicBezTo>
                  <a:pt x="71" y="16"/>
                  <a:pt x="65" y="18"/>
                  <a:pt x="59" y="20"/>
                </a:cubicBezTo>
                <a:cubicBezTo>
                  <a:pt x="51" y="7"/>
                  <a:pt x="51" y="7"/>
                  <a:pt x="51" y="7"/>
                </a:cubicBezTo>
                <a:cubicBezTo>
                  <a:pt x="35" y="17"/>
                  <a:pt x="35" y="17"/>
                  <a:pt x="35" y="17"/>
                </a:cubicBezTo>
                <a:cubicBezTo>
                  <a:pt x="42" y="30"/>
                  <a:pt x="42" y="30"/>
                  <a:pt x="42" y="30"/>
                </a:cubicBezTo>
                <a:cubicBezTo>
                  <a:pt x="37" y="34"/>
                  <a:pt x="33" y="38"/>
                  <a:pt x="29" y="43"/>
                </a:cubicBezTo>
                <a:cubicBezTo>
                  <a:pt x="16" y="35"/>
                  <a:pt x="16" y="35"/>
                  <a:pt x="16" y="35"/>
                </a:cubicBezTo>
                <a:cubicBezTo>
                  <a:pt x="6" y="52"/>
                  <a:pt x="6" y="52"/>
                  <a:pt x="6" y="52"/>
                </a:cubicBezTo>
                <a:cubicBezTo>
                  <a:pt x="20" y="60"/>
                  <a:pt x="20" y="60"/>
                  <a:pt x="20" y="60"/>
                </a:cubicBezTo>
                <a:cubicBezTo>
                  <a:pt x="17" y="65"/>
                  <a:pt x="16" y="71"/>
                  <a:pt x="15" y="78"/>
                </a:cubicBezTo>
                <a:cubicBezTo>
                  <a:pt x="0" y="78"/>
                  <a:pt x="0" y="78"/>
                  <a:pt x="0" y="78"/>
                </a:cubicBezTo>
                <a:cubicBezTo>
                  <a:pt x="0" y="97"/>
                  <a:pt x="0" y="97"/>
                  <a:pt x="0" y="97"/>
                </a:cubicBezTo>
                <a:cubicBezTo>
                  <a:pt x="15" y="97"/>
                  <a:pt x="15" y="97"/>
                  <a:pt x="15" y="97"/>
                </a:cubicBezTo>
                <a:cubicBezTo>
                  <a:pt x="16" y="103"/>
                  <a:pt x="17" y="109"/>
                  <a:pt x="20" y="115"/>
                </a:cubicBezTo>
                <a:cubicBezTo>
                  <a:pt x="6" y="122"/>
                  <a:pt x="6" y="122"/>
                  <a:pt x="6" y="122"/>
                </a:cubicBezTo>
                <a:cubicBezTo>
                  <a:pt x="16" y="139"/>
                  <a:pt x="16" y="139"/>
                  <a:pt x="16" y="139"/>
                </a:cubicBezTo>
                <a:cubicBezTo>
                  <a:pt x="29" y="131"/>
                  <a:pt x="29" y="131"/>
                  <a:pt x="29" y="131"/>
                </a:cubicBezTo>
                <a:cubicBezTo>
                  <a:pt x="33" y="136"/>
                  <a:pt x="37" y="141"/>
                  <a:pt x="42" y="144"/>
                </a:cubicBezTo>
                <a:cubicBezTo>
                  <a:pt x="35" y="158"/>
                  <a:pt x="35" y="158"/>
                  <a:pt x="35" y="158"/>
                </a:cubicBezTo>
                <a:cubicBezTo>
                  <a:pt x="51" y="167"/>
                  <a:pt x="51" y="167"/>
                  <a:pt x="51" y="167"/>
                </a:cubicBezTo>
                <a:cubicBezTo>
                  <a:pt x="59" y="154"/>
                  <a:pt x="59" y="154"/>
                  <a:pt x="59" y="154"/>
                </a:cubicBezTo>
                <a:cubicBezTo>
                  <a:pt x="65" y="156"/>
                  <a:pt x="71" y="158"/>
                  <a:pt x="77" y="159"/>
                </a:cubicBezTo>
                <a:cubicBezTo>
                  <a:pt x="77" y="174"/>
                  <a:pt x="77" y="174"/>
                  <a:pt x="77" y="174"/>
                </a:cubicBezTo>
                <a:cubicBezTo>
                  <a:pt x="96" y="174"/>
                  <a:pt x="96" y="174"/>
                  <a:pt x="96" y="174"/>
                </a:cubicBezTo>
                <a:cubicBezTo>
                  <a:pt x="96" y="159"/>
                  <a:pt x="96" y="159"/>
                  <a:pt x="96" y="159"/>
                </a:cubicBezTo>
                <a:cubicBezTo>
                  <a:pt x="102" y="158"/>
                  <a:pt x="108" y="156"/>
                  <a:pt x="114" y="154"/>
                </a:cubicBezTo>
                <a:cubicBezTo>
                  <a:pt x="121" y="167"/>
                  <a:pt x="121" y="167"/>
                  <a:pt x="121" y="167"/>
                </a:cubicBezTo>
                <a:cubicBezTo>
                  <a:pt x="138" y="158"/>
                  <a:pt x="138" y="158"/>
                  <a:pt x="138" y="158"/>
                </a:cubicBezTo>
                <a:cubicBezTo>
                  <a:pt x="131" y="144"/>
                  <a:pt x="131" y="144"/>
                  <a:pt x="131" y="144"/>
                </a:cubicBezTo>
                <a:cubicBezTo>
                  <a:pt x="135" y="141"/>
                  <a:pt x="140" y="136"/>
                  <a:pt x="144" y="131"/>
                </a:cubicBezTo>
                <a:cubicBezTo>
                  <a:pt x="157" y="139"/>
                  <a:pt x="157" y="139"/>
                  <a:pt x="157" y="139"/>
                </a:cubicBezTo>
                <a:cubicBezTo>
                  <a:pt x="166" y="122"/>
                  <a:pt x="166" y="122"/>
                  <a:pt x="166" y="122"/>
                </a:cubicBezTo>
                <a:cubicBezTo>
                  <a:pt x="153" y="115"/>
                  <a:pt x="153" y="115"/>
                  <a:pt x="153" y="115"/>
                </a:cubicBezTo>
                <a:cubicBezTo>
                  <a:pt x="156" y="109"/>
                  <a:pt x="157" y="103"/>
                  <a:pt x="158" y="97"/>
                </a:cubicBezTo>
                <a:lnTo>
                  <a:pt x="173" y="97"/>
                </a:lnTo>
                <a:close/>
                <a:moveTo>
                  <a:pt x="43" y="87"/>
                </a:moveTo>
                <a:cubicBezTo>
                  <a:pt x="43" y="63"/>
                  <a:pt x="62" y="43"/>
                  <a:pt x="86" y="43"/>
                </a:cubicBezTo>
                <a:cubicBezTo>
                  <a:pt x="111" y="43"/>
                  <a:pt x="130" y="63"/>
                  <a:pt x="130" y="87"/>
                </a:cubicBezTo>
                <a:cubicBezTo>
                  <a:pt x="130" y="111"/>
                  <a:pt x="111" y="131"/>
                  <a:pt x="86" y="131"/>
                </a:cubicBezTo>
                <a:cubicBezTo>
                  <a:pt x="62" y="131"/>
                  <a:pt x="43" y="111"/>
                  <a:pt x="43" y="8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1" name="Freeform 96"/>
          <p:cNvSpPr>
            <a:spLocks noEditPoints="1"/>
          </p:cNvSpPr>
          <p:nvPr/>
        </p:nvSpPr>
        <p:spPr bwMode="auto">
          <a:xfrm>
            <a:off x="4724482" y="3970139"/>
            <a:ext cx="281110" cy="226818"/>
          </a:xfrm>
          <a:custGeom>
            <a:avLst/>
            <a:gdLst>
              <a:gd name="T0" fmla="*/ 214 w 233"/>
              <a:gd name="T1" fmla="*/ 86 h 188"/>
              <a:gd name="T2" fmla="*/ 227 w 233"/>
              <a:gd name="T3" fmla="*/ 76 h 188"/>
              <a:gd name="T4" fmla="*/ 176 w 233"/>
              <a:gd name="T5" fmla="*/ 37 h 188"/>
              <a:gd name="T6" fmla="*/ 58 w 233"/>
              <a:gd name="T7" fmla="*/ 37 h 188"/>
              <a:gd name="T8" fmla="*/ 7 w 233"/>
              <a:gd name="T9" fmla="*/ 76 h 188"/>
              <a:gd name="T10" fmla="*/ 19 w 233"/>
              <a:gd name="T11" fmla="*/ 86 h 188"/>
              <a:gd name="T12" fmla="*/ 19 w 233"/>
              <a:gd name="T13" fmla="*/ 99 h 188"/>
              <a:gd name="T14" fmla="*/ 19 w 233"/>
              <a:gd name="T15" fmla="*/ 146 h 188"/>
              <a:gd name="T16" fmla="*/ 15 w 233"/>
              <a:gd name="T17" fmla="*/ 156 h 188"/>
              <a:gd name="T18" fmla="*/ 7 w 233"/>
              <a:gd name="T19" fmla="*/ 160 h 188"/>
              <a:gd name="T20" fmla="*/ 60 w 233"/>
              <a:gd name="T21" fmla="*/ 188 h 188"/>
              <a:gd name="T22" fmla="*/ 227 w 233"/>
              <a:gd name="T23" fmla="*/ 188 h 188"/>
              <a:gd name="T24" fmla="*/ 219 w 233"/>
              <a:gd name="T25" fmla="*/ 160 h 188"/>
              <a:gd name="T26" fmla="*/ 219 w 233"/>
              <a:gd name="T27" fmla="*/ 146 h 188"/>
              <a:gd name="T28" fmla="*/ 212 w 233"/>
              <a:gd name="T29" fmla="*/ 99 h 188"/>
              <a:gd name="T30" fmla="*/ 214 w 233"/>
              <a:gd name="T31" fmla="*/ 90 h 188"/>
              <a:gd name="T32" fmla="*/ 130 w 233"/>
              <a:gd name="T33" fmla="*/ 99 h 188"/>
              <a:gd name="T34" fmla="*/ 130 w 233"/>
              <a:gd name="T35" fmla="*/ 146 h 188"/>
              <a:gd name="T36" fmla="*/ 126 w 233"/>
              <a:gd name="T37" fmla="*/ 156 h 188"/>
              <a:gd name="T38" fmla="*/ 108 w 233"/>
              <a:gd name="T39" fmla="*/ 160 h 188"/>
              <a:gd name="T40" fmla="*/ 108 w 233"/>
              <a:gd name="T41" fmla="*/ 146 h 188"/>
              <a:gd name="T42" fmla="*/ 101 w 233"/>
              <a:gd name="T43" fmla="*/ 99 h 188"/>
              <a:gd name="T44" fmla="*/ 104 w 233"/>
              <a:gd name="T45" fmla="*/ 90 h 188"/>
              <a:gd name="T46" fmla="*/ 130 w 233"/>
              <a:gd name="T47" fmla="*/ 86 h 188"/>
              <a:gd name="T48" fmla="*/ 52 w 233"/>
              <a:gd name="T49" fmla="*/ 160 h 188"/>
              <a:gd name="T50" fmla="*/ 52 w 233"/>
              <a:gd name="T51" fmla="*/ 146 h 188"/>
              <a:gd name="T52" fmla="*/ 46 w 233"/>
              <a:gd name="T53" fmla="*/ 99 h 188"/>
              <a:gd name="T54" fmla="*/ 49 w 233"/>
              <a:gd name="T55" fmla="*/ 90 h 188"/>
              <a:gd name="T56" fmla="*/ 74 w 233"/>
              <a:gd name="T57" fmla="*/ 86 h 188"/>
              <a:gd name="T58" fmla="*/ 74 w 233"/>
              <a:gd name="T59" fmla="*/ 99 h 188"/>
              <a:gd name="T60" fmla="*/ 74 w 233"/>
              <a:gd name="T61" fmla="*/ 146 h 188"/>
              <a:gd name="T62" fmla="*/ 70 w 233"/>
              <a:gd name="T63" fmla="*/ 156 h 188"/>
              <a:gd name="T64" fmla="*/ 52 w 233"/>
              <a:gd name="T65" fmla="*/ 160 h 188"/>
              <a:gd name="T66" fmla="*/ 180 w 233"/>
              <a:gd name="T67" fmla="*/ 146 h 188"/>
              <a:gd name="T68" fmla="*/ 180 w 233"/>
              <a:gd name="T69" fmla="*/ 160 h 188"/>
              <a:gd name="T70" fmla="*/ 163 w 233"/>
              <a:gd name="T71" fmla="*/ 156 h 188"/>
              <a:gd name="T72" fmla="*/ 160 w 233"/>
              <a:gd name="T73" fmla="*/ 146 h 188"/>
              <a:gd name="T74" fmla="*/ 160 w 233"/>
              <a:gd name="T75" fmla="*/ 99 h 188"/>
              <a:gd name="T76" fmla="*/ 160 w 233"/>
              <a:gd name="T77" fmla="*/ 86 h 188"/>
              <a:gd name="T78" fmla="*/ 185 w 233"/>
              <a:gd name="T79" fmla="*/ 90 h 188"/>
              <a:gd name="T80" fmla="*/ 188 w 233"/>
              <a:gd name="T81" fmla="*/ 9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3" h="188">
                <a:moveTo>
                  <a:pt x="214" y="90"/>
                </a:moveTo>
                <a:lnTo>
                  <a:pt x="214" y="86"/>
                </a:lnTo>
                <a:lnTo>
                  <a:pt x="227" y="86"/>
                </a:lnTo>
                <a:lnTo>
                  <a:pt x="227" y="76"/>
                </a:lnTo>
                <a:lnTo>
                  <a:pt x="233" y="76"/>
                </a:lnTo>
                <a:lnTo>
                  <a:pt x="176" y="37"/>
                </a:lnTo>
                <a:lnTo>
                  <a:pt x="116" y="0"/>
                </a:lnTo>
                <a:lnTo>
                  <a:pt x="58" y="37"/>
                </a:lnTo>
                <a:lnTo>
                  <a:pt x="0" y="76"/>
                </a:lnTo>
                <a:lnTo>
                  <a:pt x="7" y="76"/>
                </a:lnTo>
                <a:lnTo>
                  <a:pt x="7" y="86"/>
                </a:lnTo>
                <a:lnTo>
                  <a:pt x="19" y="86"/>
                </a:lnTo>
                <a:lnTo>
                  <a:pt x="19" y="90"/>
                </a:lnTo>
                <a:lnTo>
                  <a:pt x="19" y="99"/>
                </a:lnTo>
                <a:lnTo>
                  <a:pt x="22" y="99"/>
                </a:lnTo>
                <a:lnTo>
                  <a:pt x="19" y="146"/>
                </a:lnTo>
                <a:lnTo>
                  <a:pt x="15" y="146"/>
                </a:lnTo>
                <a:lnTo>
                  <a:pt x="15" y="156"/>
                </a:lnTo>
                <a:lnTo>
                  <a:pt x="15" y="160"/>
                </a:lnTo>
                <a:lnTo>
                  <a:pt x="7" y="160"/>
                </a:lnTo>
                <a:lnTo>
                  <a:pt x="7" y="188"/>
                </a:lnTo>
                <a:lnTo>
                  <a:pt x="60" y="188"/>
                </a:lnTo>
                <a:lnTo>
                  <a:pt x="174" y="188"/>
                </a:lnTo>
                <a:lnTo>
                  <a:pt x="227" y="188"/>
                </a:lnTo>
                <a:lnTo>
                  <a:pt x="227" y="160"/>
                </a:lnTo>
                <a:lnTo>
                  <a:pt x="219" y="160"/>
                </a:lnTo>
                <a:lnTo>
                  <a:pt x="219" y="156"/>
                </a:lnTo>
                <a:lnTo>
                  <a:pt x="219" y="146"/>
                </a:lnTo>
                <a:lnTo>
                  <a:pt x="215" y="146"/>
                </a:lnTo>
                <a:lnTo>
                  <a:pt x="212" y="99"/>
                </a:lnTo>
                <a:lnTo>
                  <a:pt x="214" y="99"/>
                </a:lnTo>
                <a:lnTo>
                  <a:pt x="214" y="90"/>
                </a:lnTo>
                <a:close/>
                <a:moveTo>
                  <a:pt x="130" y="90"/>
                </a:moveTo>
                <a:lnTo>
                  <a:pt x="130" y="99"/>
                </a:lnTo>
                <a:lnTo>
                  <a:pt x="132" y="99"/>
                </a:lnTo>
                <a:lnTo>
                  <a:pt x="130" y="146"/>
                </a:lnTo>
                <a:lnTo>
                  <a:pt x="126" y="146"/>
                </a:lnTo>
                <a:lnTo>
                  <a:pt x="126" y="156"/>
                </a:lnTo>
                <a:lnTo>
                  <a:pt x="126" y="160"/>
                </a:lnTo>
                <a:lnTo>
                  <a:pt x="108" y="160"/>
                </a:lnTo>
                <a:lnTo>
                  <a:pt x="108" y="156"/>
                </a:lnTo>
                <a:lnTo>
                  <a:pt x="108" y="146"/>
                </a:lnTo>
                <a:lnTo>
                  <a:pt x="104" y="146"/>
                </a:lnTo>
                <a:lnTo>
                  <a:pt x="101" y="99"/>
                </a:lnTo>
                <a:lnTo>
                  <a:pt x="104" y="99"/>
                </a:lnTo>
                <a:lnTo>
                  <a:pt x="104" y="90"/>
                </a:lnTo>
                <a:lnTo>
                  <a:pt x="104" y="86"/>
                </a:lnTo>
                <a:lnTo>
                  <a:pt x="130" y="86"/>
                </a:lnTo>
                <a:lnTo>
                  <a:pt x="130" y="90"/>
                </a:lnTo>
                <a:close/>
                <a:moveTo>
                  <a:pt x="52" y="160"/>
                </a:moveTo>
                <a:lnTo>
                  <a:pt x="52" y="156"/>
                </a:lnTo>
                <a:lnTo>
                  <a:pt x="52" y="146"/>
                </a:lnTo>
                <a:lnTo>
                  <a:pt x="49" y="146"/>
                </a:lnTo>
                <a:lnTo>
                  <a:pt x="46" y="99"/>
                </a:lnTo>
                <a:lnTo>
                  <a:pt x="49" y="99"/>
                </a:lnTo>
                <a:lnTo>
                  <a:pt x="49" y="90"/>
                </a:lnTo>
                <a:lnTo>
                  <a:pt x="49" y="86"/>
                </a:lnTo>
                <a:lnTo>
                  <a:pt x="74" y="86"/>
                </a:lnTo>
                <a:lnTo>
                  <a:pt x="74" y="90"/>
                </a:lnTo>
                <a:lnTo>
                  <a:pt x="74" y="99"/>
                </a:lnTo>
                <a:lnTo>
                  <a:pt x="78" y="99"/>
                </a:lnTo>
                <a:lnTo>
                  <a:pt x="74" y="146"/>
                </a:lnTo>
                <a:lnTo>
                  <a:pt x="70" y="146"/>
                </a:lnTo>
                <a:lnTo>
                  <a:pt x="70" y="156"/>
                </a:lnTo>
                <a:lnTo>
                  <a:pt x="70" y="160"/>
                </a:lnTo>
                <a:lnTo>
                  <a:pt x="52" y="160"/>
                </a:lnTo>
                <a:close/>
                <a:moveTo>
                  <a:pt x="185" y="146"/>
                </a:moveTo>
                <a:lnTo>
                  <a:pt x="180" y="146"/>
                </a:lnTo>
                <a:lnTo>
                  <a:pt x="180" y="156"/>
                </a:lnTo>
                <a:lnTo>
                  <a:pt x="180" y="160"/>
                </a:lnTo>
                <a:lnTo>
                  <a:pt x="163" y="160"/>
                </a:lnTo>
                <a:lnTo>
                  <a:pt x="163" y="156"/>
                </a:lnTo>
                <a:lnTo>
                  <a:pt x="163" y="146"/>
                </a:lnTo>
                <a:lnTo>
                  <a:pt x="160" y="146"/>
                </a:lnTo>
                <a:lnTo>
                  <a:pt x="156" y="99"/>
                </a:lnTo>
                <a:lnTo>
                  <a:pt x="160" y="99"/>
                </a:lnTo>
                <a:lnTo>
                  <a:pt x="160" y="90"/>
                </a:lnTo>
                <a:lnTo>
                  <a:pt x="160" y="86"/>
                </a:lnTo>
                <a:lnTo>
                  <a:pt x="185" y="86"/>
                </a:lnTo>
                <a:lnTo>
                  <a:pt x="185" y="90"/>
                </a:lnTo>
                <a:lnTo>
                  <a:pt x="185" y="99"/>
                </a:lnTo>
                <a:lnTo>
                  <a:pt x="188" y="99"/>
                </a:lnTo>
                <a:lnTo>
                  <a:pt x="185" y="14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2" name="Freeform 97"/>
          <p:cNvSpPr>
            <a:spLocks noEditPoints="1"/>
          </p:cNvSpPr>
          <p:nvPr/>
        </p:nvSpPr>
        <p:spPr bwMode="auto">
          <a:xfrm>
            <a:off x="1528522" y="3947217"/>
            <a:ext cx="213547" cy="236470"/>
          </a:xfrm>
          <a:custGeom>
            <a:avLst/>
            <a:gdLst>
              <a:gd name="T0" fmla="*/ 119 w 147"/>
              <a:gd name="T1" fmla="*/ 33 h 162"/>
              <a:gd name="T2" fmla="*/ 6 w 147"/>
              <a:gd name="T3" fmla="*/ 117 h 162"/>
              <a:gd name="T4" fmla="*/ 67 w 147"/>
              <a:gd name="T5" fmla="*/ 132 h 162"/>
              <a:gd name="T6" fmla="*/ 91 w 147"/>
              <a:gd name="T7" fmla="*/ 106 h 162"/>
              <a:gd name="T8" fmla="*/ 128 w 147"/>
              <a:gd name="T9" fmla="*/ 98 h 162"/>
              <a:gd name="T10" fmla="*/ 119 w 147"/>
              <a:gd name="T11" fmla="*/ 33 h 162"/>
              <a:gd name="T12" fmla="*/ 33 w 147"/>
              <a:gd name="T13" fmla="*/ 45 h 162"/>
              <a:gd name="T14" fmla="*/ 46 w 147"/>
              <a:gd name="T15" fmla="*/ 38 h 162"/>
              <a:gd name="T16" fmla="*/ 53 w 147"/>
              <a:gd name="T17" fmla="*/ 50 h 162"/>
              <a:gd name="T18" fmla="*/ 40 w 147"/>
              <a:gd name="T19" fmla="*/ 57 h 162"/>
              <a:gd name="T20" fmla="*/ 33 w 147"/>
              <a:gd name="T21" fmla="*/ 45 h 162"/>
              <a:gd name="T22" fmla="*/ 32 w 147"/>
              <a:gd name="T23" fmla="*/ 84 h 162"/>
              <a:gd name="T24" fmla="*/ 19 w 147"/>
              <a:gd name="T25" fmla="*/ 80 h 162"/>
              <a:gd name="T26" fmla="*/ 24 w 147"/>
              <a:gd name="T27" fmla="*/ 67 h 162"/>
              <a:gd name="T28" fmla="*/ 37 w 147"/>
              <a:gd name="T29" fmla="*/ 71 h 162"/>
              <a:gd name="T30" fmla="*/ 32 w 147"/>
              <a:gd name="T31" fmla="*/ 84 h 162"/>
              <a:gd name="T32" fmla="*/ 79 w 147"/>
              <a:gd name="T33" fmla="*/ 44 h 162"/>
              <a:gd name="T34" fmla="*/ 65 w 147"/>
              <a:gd name="T35" fmla="*/ 42 h 162"/>
              <a:gd name="T36" fmla="*/ 67 w 147"/>
              <a:gd name="T37" fmla="*/ 28 h 162"/>
              <a:gd name="T38" fmla="*/ 81 w 147"/>
              <a:gd name="T39" fmla="*/ 30 h 162"/>
              <a:gd name="T40" fmla="*/ 79 w 147"/>
              <a:gd name="T41" fmla="*/ 44 h 162"/>
              <a:gd name="T42" fmla="*/ 93 w 147"/>
              <a:gd name="T43" fmla="*/ 45 h 162"/>
              <a:gd name="T44" fmla="*/ 104 w 147"/>
              <a:gd name="T45" fmla="*/ 36 h 162"/>
              <a:gd name="T46" fmla="*/ 113 w 147"/>
              <a:gd name="T47" fmla="*/ 47 h 162"/>
              <a:gd name="T48" fmla="*/ 102 w 147"/>
              <a:gd name="T49" fmla="*/ 56 h 162"/>
              <a:gd name="T50" fmla="*/ 93 w 147"/>
              <a:gd name="T51" fmla="*/ 45 h 162"/>
              <a:gd name="T52" fmla="*/ 44 w 147"/>
              <a:gd name="T53" fmla="*/ 138 h 162"/>
              <a:gd name="T54" fmla="*/ 24 w 147"/>
              <a:gd name="T55" fmla="*/ 131 h 162"/>
              <a:gd name="T56" fmla="*/ 34 w 147"/>
              <a:gd name="T57" fmla="*/ 113 h 162"/>
              <a:gd name="T58" fmla="*/ 54 w 147"/>
              <a:gd name="T59" fmla="*/ 120 h 162"/>
              <a:gd name="T60" fmla="*/ 44 w 147"/>
              <a:gd name="T61" fmla="*/ 138 h 162"/>
              <a:gd name="T62" fmla="*/ 113 w 147"/>
              <a:gd name="T63" fmla="*/ 80 h 162"/>
              <a:gd name="T64" fmla="*/ 113 w 147"/>
              <a:gd name="T65" fmla="*/ 66 h 162"/>
              <a:gd name="T66" fmla="*/ 127 w 147"/>
              <a:gd name="T67" fmla="*/ 66 h 162"/>
              <a:gd name="T68" fmla="*/ 127 w 147"/>
              <a:gd name="T69" fmla="*/ 80 h 162"/>
              <a:gd name="T70" fmla="*/ 113 w 147"/>
              <a:gd name="T71" fmla="*/ 8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7" h="162">
                <a:moveTo>
                  <a:pt x="119" y="33"/>
                </a:moveTo>
                <a:cubicBezTo>
                  <a:pt x="84" y="0"/>
                  <a:pt x="0" y="15"/>
                  <a:pt x="6" y="117"/>
                </a:cubicBezTo>
                <a:cubicBezTo>
                  <a:pt x="8" y="156"/>
                  <a:pt x="58" y="162"/>
                  <a:pt x="67" y="132"/>
                </a:cubicBezTo>
                <a:cubicBezTo>
                  <a:pt x="69" y="124"/>
                  <a:pt x="77" y="106"/>
                  <a:pt x="91" y="106"/>
                </a:cubicBezTo>
                <a:cubicBezTo>
                  <a:pt x="108" y="108"/>
                  <a:pt x="118" y="109"/>
                  <a:pt x="128" y="98"/>
                </a:cubicBezTo>
                <a:cubicBezTo>
                  <a:pt x="142" y="83"/>
                  <a:pt x="147" y="60"/>
                  <a:pt x="119" y="33"/>
                </a:cubicBezTo>
                <a:close/>
                <a:moveTo>
                  <a:pt x="33" y="45"/>
                </a:moveTo>
                <a:cubicBezTo>
                  <a:pt x="35" y="40"/>
                  <a:pt x="40" y="36"/>
                  <a:pt x="46" y="38"/>
                </a:cubicBezTo>
                <a:cubicBezTo>
                  <a:pt x="51" y="39"/>
                  <a:pt x="54" y="45"/>
                  <a:pt x="53" y="50"/>
                </a:cubicBezTo>
                <a:cubicBezTo>
                  <a:pt x="51" y="55"/>
                  <a:pt x="46" y="58"/>
                  <a:pt x="40" y="57"/>
                </a:cubicBezTo>
                <a:cubicBezTo>
                  <a:pt x="35" y="56"/>
                  <a:pt x="32" y="50"/>
                  <a:pt x="33" y="45"/>
                </a:cubicBezTo>
                <a:close/>
                <a:moveTo>
                  <a:pt x="32" y="84"/>
                </a:moveTo>
                <a:cubicBezTo>
                  <a:pt x="27" y="87"/>
                  <a:pt x="21" y="85"/>
                  <a:pt x="19" y="80"/>
                </a:cubicBezTo>
                <a:cubicBezTo>
                  <a:pt x="16" y="75"/>
                  <a:pt x="19" y="69"/>
                  <a:pt x="24" y="67"/>
                </a:cubicBezTo>
                <a:cubicBezTo>
                  <a:pt x="28" y="64"/>
                  <a:pt x="34" y="66"/>
                  <a:pt x="37" y="71"/>
                </a:cubicBezTo>
                <a:cubicBezTo>
                  <a:pt x="39" y="76"/>
                  <a:pt x="37" y="82"/>
                  <a:pt x="32" y="84"/>
                </a:cubicBezTo>
                <a:close/>
                <a:moveTo>
                  <a:pt x="79" y="44"/>
                </a:moveTo>
                <a:cubicBezTo>
                  <a:pt x="74" y="47"/>
                  <a:pt x="68" y="46"/>
                  <a:pt x="65" y="42"/>
                </a:cubicBezTo>
                <a:cubicBezTo>
                  <a:pt x="62" y="37"/>
                  <a:pt x="63" y="31"/>
                  <a:pt x="67" y="28"/>
                </a:cubicBezTo>
                <a:cubicBezTo>
                  <a:pt x="72" y="25"/>
                  <a:pt x="78" y="26"/>
                  <a:pt x="81" y="30"/>
                </a:cubicBezTo>
                <a:cubicBezTo>
                  <a:pt x="84" y="35"/>
                  <a:pt x="83" y="41"/>
                  <a:pt x="79" y="44"/>
                </a:cubicBezTo>
                <a:close/>
                <a:moveTo>
                  <a:pt x="93" y="45"/>
                </a:moveTo>
                <a:cubicBezTo>
                  <a:pt x="94" y="40"/>
                  <a:pt x="99" y="36"/>
                  <a:pt x="104" y="36"/>
                </a:cubicBezTo>
                <a:cubicBezTo>
                  <a:pt x="109" y="37"/>
                  <a:pt x="113" y="41"/>
                  <a:pt x="113" y="47"/>
                </a:cubicBezTo>
                <a:cubicBezTo>
                  <a:pt x="113" y="52"/>
                  <a:pt x="108" y="56"/>
                  <a:pt x="102" y="56"/>
                </a:cubicBezTo>
                <a:cubicBezTo>
                  <a:pt x="97" y="55"/>
                  <a:pt x="93" y="51"/>
                  <a:pt x="93" y="45"/>
                </a:cubicBezTo>
                <a:close/>
                <a:moveTo>
                  <a:pt x="44" y="138"/>
                </a:moveTo>
                <a:cubicBezTo>
                  <a:pt x="36" y="141"/>
                  <a:pt x="27" y="138"/>
                  <a:pt x="24" y="131"/>
                </a:cubicBezTo>
                <a:cubicBezTo>
                  <a:pt x="22" y="125"/>
                  <a:pt x="26" y="116"/>
                  <a:pt x="34" y="113"/>
                </a:cubicBezTo>
                <a:cubicBezTo>
                  <a:pt x="43" y="110"/>
                  <a:pt x="51" y="113"/>
                  <a:pt x="54" y="120"/>
                </a:cubicBezTo>
                <a:cubicBezTo>
                  <a:pt x="57" y="126"/>
                  <a:pt x="52" y="134"/>
                  <a:pt x="44" y="138"/>
                </a:cubicBezTo>
                <a:close/>
                <a:moveTo>
                  <a:pt x="113" y="80"/>
                </a:moveTo>
                <a:cubicBezTo>
                  <a:pt x="109" y="77"/>
                  <a:pt x="109" y="70"/>
                  <a:pt x="113" y="66"/>
                </a:cubicBezTo>
                <a:cubicBezTo>
                  <a:pt x="117" y="63"/>
                  <a:pt x="123" y="63"/>
                  <a:pt x="127" y="66"/>
                </a:cubicBezTo>
                <a:cubicBezTo>
                  <a:pt x="131" y="70"/>
                  <a:pt x="131" y="77"/>
                  <a:pt x="127" y="80"/>
                </a:cubicBezTo>
                <a:cubicBezTo>
                  <a:pt x="123" y="84"/>
                  <a:pt x="117" y="84"/>
                  <a:pt x="113" y="8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3" name="Freeform 98"/>
          <p:cNvSpPr/>
          <p:nvPr/>
        </p:nvSpPr>
        <p:spPr bwMode="auto">
          <a:xfrm>
            <a:off x="1621420" y="4044941"/>
            <a:ext cx="168907" cy="165288"/>
          </a:xfrm>
          <a:custGeom>
            <a:avLst/>
            <a:gdLst>
              <a:gd name="T0" fmla="*/ 54 w 116"/>
              <a:gd name="T1" fmla="*/ 82 h 113"/>
              <a:gd name="T2" fmla="*/ 57 w 116"/>
              <a:gd name="T3" fmla="*/ 79 h 113"/>
              <a:gd name="T4" fmla="*/ 56 w 116"/>
              <a:gd name="T5" fmla="*/ 78 h 113"/>
              <a:gd name="T6" fmla="*/ 105 w 116"/>
              <a:gd name="T7" fmla="*/ 23 h 113"/>
              <a:gd name="T8" fmla="*/ 93 w 116"/>
              <a:gd name="T9" fmla="*/ 11 h 113"/>
              <a:gd name="T10" fmla="*/ 38 w 116"/>
              <a:gd name="T11" fmla="*/ 60 h 113"/>
              <a:gd name="T12" fmla="*/ 38 w 116"/>
              <a:gd name="T13" fmla="*/ 59 h 113"/>
              <a:gd name="T14" fmla="*/ 35 w 116"/>
              <a:gd name="T15" fmla="*/ 62 h 113"/>
              <a:gd name="T16" fmla="*/ 36 w 116"/>
              <a:gd name="T17" fmla="*/ 63 h 113"/>
              <a:gd name="T18" fmla="*/ 24 w 116"/>
              <a:gd name="T19" fmla="*/ 82 h 113"/>
              <a:gd name="T20" fmla="*/ 22 w 116"/>
              <a:gd name="T21" fmla="*/ 82 h 113"/>
              <a:gd name="T22" fmla="*/ 22 w 116"/>
              <a:gd name="T23" fmla="*/ 82 h 113"/>
              <a:gd name="T24" fmla="*/ 19 w 116"/>
              <a:gd name="T25" fmla="*/ 82 h 113"/>
              <a:gd name="T26" fmla="*/ 18 w 116"/>
              <a:gd name="T27" fmla="*/ 82 h 113"/>
              <a:gd name="T28" fmla="*/ 17 w 116"/>
              <a:gd name="T29" fmla="*/ 83 h 113"/>
              <a:gd name="T30" fmla="*/ 17 w 116"/>
              <a:gd name="T31" fmla="*/ 83 h 113"/>
              <a:gd name="T32" fmla="*/ 15 w 116"/>
              <a:gd name="T33" fmla="*/ 83 h 113"/>
              <a:gd name="T34" fmla="*/ 15 w 116"/>
              <a:gd name="T35" fmla="*/ 83 h 113"/>
              <a:gd name="T36" fmla="*/ 14 w 116"/>
              <a:gd name="T37" fmla="*/ 84 h 113"/>
              <a:gd name="T38" fmla="*/ 14 w 116"/>
              <a:gd name="T39" fmla="*/ 84 h 113"/>
              <a:gd name="T40" fmla="*/ 13 w 116"/>
              <a:gd name="T41" fmla="*/ 85 h 113"/>
              <a:gd name="T42" fmla="*/ 12 w 116"/>
              <a:gd name="T43" fmla="*/ 85 h 113"/>
              <a:gd name="T44" fmla="*/ 11 w 116"/>
              <a:gd name="T45" fmla="*/ 86 h 113"/>
              <a:gd name="T46" fmla="*/ 8 w 116"/>
              <a:gd name="T47" fmla="*/ 93 h 113"/>
              <a:gd name="T48" fmla="*/ 0 w 116"/>
              <a:gd name="T49" fmla="*/ 110 h 113"/>
              <a:gd name="T50" fmla="*/ 25 w 116"/>
              <a:gd name="T51" fmla="*/ 108 h 113"/>
              <a:gd name="T52" fmla="*/ 31 w 116"/>
              <a:gd name="T53" fmla="*/ 104 h 113"/>
              <a:gd name="T54" fmla="*/ 34 w 116"/>
              <a:gd name="T55" fmla="*/ 93 h 113"/>
              <a:gd name="T56" fmla="*/ 53 w 116"/>
              <a:gd name="T57" fmla="*/ 81 h 113"/>
              <a:gd name="T58" fmla="*/ 54 w 116"/>
              <a:gd name="T59" fmla="*/ 8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13">
                <a:moveTo>
                  <a:pt x="54" y="82"/>
                </a:moveTo>
                <a:cubicBezTo>
                  <a:pt x="57" y="79"/>
                  <a:pt x="57" y="79"/>
                  <a:pt x="57" y="79"/>
                </a:cubicBezTo>
                <a:cubicBezTo>
                  <a:pt x="56" y="78"/>
                  <a:pt x="56" y="78"/>
                  <a:pt x="56" y="78"/>
                </a:cubicBezTo>
                <a:cubicBezTo>
                  <a:pt x="75" y="57"/>
                  <a:pt x="86" y="44"/>
                  <a:pt x="105" y="23"/>
                </a:cubicBezTo>
                <a:cubicBezTo>
                  <a:pt x="116" y="11"/>
                  <a:pt x="106" y="0"/>
                  <a:pt x="93" y="11"/>
                </a:cubicBezTo>
                <a:cubicBezTo>
                  <a:pt x="72" y="30"/>
                  <a:pt x="59" y="42"/>
                  <a:pt x="38" y="60"/>
                </a:cubicBezTo>
                <a:cubicBezTo>
                  <a:pt x="38" y="59"/>
                  <a:pt x="38" y="59"/>
                  <a:pt x="38" y="59"/>
                </a:cubicBezTo>
                <a:cubicBezTo>
                  <a:pt x="35" y="62"/>
                  <a:pt x="35" y="62"/>
                  <a:pt x="35" y="62"/>
                </a:cubicBezTo>
                <a:cubicBezTo>
                  <a:pt x="36" y="63"/>
                  <a:pt x="36" y="63"/>
                  <a:pt x="36" y="63"/>
                </a:cubicBezTo>
                <a:cubicBezTo>
                  <a:pt x="32" y="70"/>
                  <a:pt x="28" y="75"/>
                  <a:pt x="24" y="82"/>
                </a:cubicBezTo>
                <a:cubicBezTo>
                  <a:pt x="23" y="82"/>
                  <a:pt x="23" y="82"/>
                  <a:pt x="22" y="82"/>
                </a:cubicBezTo>
                <a:cubicBezTo>
                  <a:pt x="22" y="82"/>
                  <a:pt x="22" y="82"/>
                  <a:pt x="22" y="82"/>
                </a:cubicBezTo>
                <a:cubicBezTo>
                  <a:pt x="21" y="82"/>
                  <a:pt x="20" y="82"/>
                  <a:pt x="19" y="82"/>
                </a:cubicBezTo>
                <a:cubicBezTo>
                  <a:pt x="19" y="82"/>
                  <a:pt x="19" y="82"/>
                  <a:pt x="18" y="82"/>
                </a:cubicBezTo>
                <a:cubicBezTo>
                  <a:pt x="18" y="82"/>
                  <a:pt x="18" y="82"/>
                  <a:pt x="17" y="83"/>
                </a:cubicBezTo>
                <a:cubicBezTo>
                  <a:pt x="17" y="83"/>
                  <a:pt x="17" y="83"/>
                  <a:pt x="17" y="83"/>
                </a:cubicBezTo>
                <a:cubicBezTo>
                  <a:pt x="16" y="83"/>
                  <a:pt x="16" y="83"/>
                  <a:pt x="15" y="83"/>
                </a:cubicBezTo>
                <a:cubicBezTo>
                  <a:pt x="15" y="83"/>
                  <a:pt x="15" y="83"/>
                  <a:pt x="15" y="83"/>
                </a:cubicBezTo>
                <a:cubicBezTo>
                  <a:pt x="15" y="83"/>
                  <a:pt x="14" y="84"/>
                  <a:pt x="14" y="84"/>
                </a:cubicBezTo>
                <a:cubicBezTo>
                  <a:pt x="14" y="84"/>
                  <a:pt x="14" y="84"/>
                  <a:pt x="14" y="84"/>
                </a:cubicBezTo>
                <a:cubicBezTo>
                  <a:pt x="13" y="84"/>
                  <a:pt x="13" y="85"/>
                  <a:pt x="13" y="85"/>
                </a:cubicBezTo>
                <a:cubicBezTo>
                  <a:pt x="12" y="85"/>
                  <a:pt x="12" y="85"/>
                  <a:pt x="12" y="85"/>
                </a:cubicBezTo>
                <a:cubicBezTo>
                  <a:pt x="12" y="86"/>
                  <a:pt x="11" y="86"/>
                  <a:pt x="11" y="86"/>
                </a:cubicBezTo>
                <a:cubicBezTo>
                  <a:pt x="9" y="88"/>
                  <a:pt x="8" y="90"/>
                  <a:pt x="8" y="93"/>
                </a:cubicBezTo>
                <a:cubicBezTo>
                  <a:pt x="7" y="97"/>
                  <a:pt x="7" y="109"/>
                  <a:pt x="0" y="110"/>
                </a:cubicBezTo>
                <a:cubicBezTo>
                  <a:pt x="0" y="110"/>
                  <a:pt x="16" y="113"/>
                  <a:pt x="25" y="108"/>
                </a:cubicBezTo>
                <a:cubicBezTo>
                  <a:pt x="28" y="107"/>
                  <a:pt x="29" y="106"/>
                  <a:pt x="31" y="104"/>
                </a:cubicBezTo>
                <a:cubicBezTo>
                  <a:pt x="34" y="101"/>
                  <a:pt x="35" y="96"/>
                  <a:pt x="34" y="93"/>
                </a:cubicBezTo>
                <a:cubicBezTo>
                  <a:pt x="41" y="88"/>
                  <a:pt x="46" y="85"/>
                  <a:pt x="53" y="81"/>
                </a:cubicBezTo>
                <a:lnTo>
                  <a:pt x="54" y="8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4" name="Freeform 99"/>
          <p:cNvSpPr>
            <a:spLocks noEditPoints="1"/>
          </p:cNvSpPr>
          <p:nvPr/>
        </p:nvSpPr>
        <p:spPr bwMode="auto">
          <a:xfrm>
            <a:off x="3725518" y="3376552"/>
            <a:ext cx="137539" cy="196656"/>
          </a:xfrm>
          <a:custGeom>
            <a:avLst/>
            <a:gdLst>
              <a:gd name="T0" fmla="*/ 0 w 94"/>
              <a:gd name="T1" fmla="*/ 131 h 135"/>
              <a:gd name="T2" fmla="*/ 89 w 94"/>
              <a:gd name="T3" fmla="*/ 135 h 135"/>
              <a:gd name="T4" fmla="*/ 94 w 94"/>
              <a:gd name="T5" fmla="*/ 41 h 135"/>
              <a:gd name="T6" fmla="*/ 89 w 94"/>
              <a:gd name="T7" fmla="*/ 0 h 135"/>
              <a:gd name="T8" fmla="*/ 0 w 94"/>
              <a:gd name="T9" fmla="*/ 4 h 135"/>
              <a:gd name="T10" fmla="*/ 20 w 94"/>
              <a:gd name="T11" fmla="*/ 126 h 135"/>
              <a:gd name="T12" fmla="*/ 9 w 94"/>
              <a:gd name="T13" fmla="*/ 115 h 135"/>
              <a:gd name="T14" fmla="*/ 21 w 94"/>
              <a:gd name="T15" fmla="*/ 115 h 135"/>
              <a:gd name="T16" fmla="*/ 20 w 94"/>
              <a:gd name="T17" fmla="*/ 105 h 135"/>
              <a:gd name="T18" fmla="*/ 9 w 94"/>
              <a:gd name="T19" fmla="*/ 94 h 135"/>
              <a:gd name="T20" fmla="*/ 21 w 94"/>
              <a:gd name="T21" fmla="*/ 94 h 135"/>
              <a:gd name="T22" fmla="*/ 20 w 94"/>
              <a:gd name="T23" fmla="*/ 84 h 135"/>
              <a:gd name="T24" fmla="*/ 9 w 94"/>
              <a:gd name="T25" fmla="*/ 73 h 135"/>
              <a:gd name="T26" fmla="*/ 21 w 94"/>
              <a:gd name="T27" fmla="*/ 73 h 135"/>
              <a:gd name="T28" fmla="*/ 41 w 94"/>
              <a:gd name="T29" fmla="*/ 126 h 135"/>
              <a:gd name="T30" fmla="*/ 31 w 94"/>
              <a:gd name="T31" fmla="*/ 115 h 135"/>
              <a:gd name="T32" fmla="*/ 42 w 94"/>
              <a:gd name="T33" fmla="*/ 115 h 135"/>
              <a:gd name="T34" fmla="*/ 41 w 94"/>
              <a:gd name="T35" fmla="*/ 105 h 135"/>
              <a:gd name="T36" fmla="*/ 31 w 94"/>
              <a:gd name="T37" fmla="*/ 94 h 135"/>
              <a:gd name="T38" fmla="*/ 42 w 94"/>
              <a:gd name="T39" fmla="*/ 94 h 135"/>
              <a:gd name="T40" fmla="*/ 41 w 94"/>
              <a:gd name="T41" fmla="*/ 84 h 135"/>
              <a:gd name="T42" fmla="*/ 31 w 94"/>
              <a:gd name="T43" fmla="*/ 73 h 135"/>
              <a:gd name="T44" fmla="*/ 42 w 94"/>
              <a:gd name="T45" fmla="*/ 73 h 135"/>
              <a:gd name="T46" fmla="*/ 41 w 94"/>
              <a:gd name="T47" fmla="*/ 62 h 135"/>
              <a:gd name="T48" fmla="*/ 9 w 94"/>
              <a:gd name="T49" fmla="*/ 52 h 135"/>
              <a:gd name="T50" fmla="*/ 42 w 94"/>
              <a:gd name="T51" fmla="*/ 52 h 135"/>
              <a:gd name="T52" fmla="*/ 63 w 94"/>
              <a:gd name="T53" fmla="*/ 126 h 135"/>
              <a:gd name="T54" fmla="*/ 52 w 94"/>
              <a:gd name="T55" fmla="*/ 115 h 135"/>
              <a:gd name="T56" fmla="*/ 63 w 94"/>
              <a:gd name="T57" fmla="*/ 115 h 135"/>
              <a:gd name="T58" fmla="*/ 63 w 94"/>
              <a:gd name="T59" fmla="*/ 105 h 135"/>
              <a:gd name="T60" fmla="*/ 52 w 94"/>
              <a:gd name="T61" fmla="*/ 94 h 135"/>
              <a:gd name="T62" fmla="*/ 63 w 94"/>
              <a:gd name="T63" fmla="*/ 94 h 135"/>
              <a:gd name="T64" fmla="*/ 63 w 94"/>
              <a:gd name="T65" fmla="*/ 84 h 135"/>
              <a:gd name="T66" fmla="*/ 52 w 94"/>
              <a:gd name="T67" fmla="*/ 73 h 135"/>
              <a:gd name="T68" fmla="*/ 63 w 94"/>
              <a:gd name="T69" fmla="*/ 73 h 135"/>
              <a:gd name="T70" fmla="*/ 63 w 94"/>
              <a:gd name="T71" fmla="*/ 62 h 135"/>
              <a:gd name="T72" fmla="*/ 52 w 94"/>
              <a:gd name="T73" fmla="*/ 52 h 135"/>
              <a:gd name="T74" fmla="*/ 63 w 94"/>
              <a:gd name="T75" fmla="*/ 52 h 135"/>
              <a:gd name="T76" fmla="*/ 84 w 94"/>
              <a:gd name="T77" fmla="*/ 126 h 135"/>
              <a:gd name="T78" fmla="*/ 73 w 94"/>
              <a:gd name="T79" fmla="*/ 115 h 135"/>
              <a:gd name="T80" fmla="*/ 85 w 94"/>
              <a:gd name="T81" fmla="*/ 115 h 135"/>
              <a:gd name="T82" fmla="*/ 84 w 94"/>
              <a:gd name="T83" fmla="*/ 105 h 135"/>
              <a:gd name="T84" fmla="*/ 73 w 94"/>
              <a:gd name="T85" fmla="*/ 94 h 135"/>
              <a:gd name="T86" fmla="*/ 85 w 94"/>
              <a:gd name="T87" fmla="*/ 94 h 135"/>
              <a:gd name="T88" fmla="*/ 84 w 94"/>
              <a:gd name="T89" fmla="*/ 84 h 135"/>
              <a:gd name="T90" fmla="*/ 73 w 94"/>
              <a:gd name="T91" fmla="*/ 73 h 135"/>
              <a:gd name="T92" fmla="*/ 85 w 94"/>
              <a:gd name="T93" fmla="*/ 73 h 135"/>
              <a:gd name="T94" fmla="*/ 84 w 94"/>
              <a:gd name="T95" fmla="*/ 62 h 135"/>
              <a:gd name="T96" fmla="*/ 73 w 94"/>
              <a:gd name="T97" fmla="*/ 52 h 135"/>
              <a:gd name="T98" fmla="*/ 85 w 94"/>
              <a:gd name="T99" fmla="*/ 52 h 135"/>
              <a:gd name="T100" fmla="*/ 8 w 94"/>
              <a:gd name="T101" fmla="*/ 8 h 135"/>
              <a:gd name="T102" fmla="*/ 86 w 94"/>
              <a:gd name="T103" fmla="*/ 8 h 135"/>
              <a:gd name="T104" fmla="*/ 86 w 94"/>
              <a:gd name="T105" fmla="*/ 33 h 135"/>
              <a:gd name="T106" fmla="*/ 8 w 94"/>
              <a:gd name="T107" fmla="*/ 3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4" h="135">
                <a:moveTo>
                  <a:pt x="0" y="40"/>
                </a:moveTo>
                <a:cubicBezTo>
                  <a:pt x="0" y="41"/>
                  <a:pt x="0" y="41"/>
                  <a:pt x="0" y="41"/>
                </a:cubicBezTo>
                <a:cubicBezTo>
                  <a:pt x="0" y="131"/>
                  <a:pt x="0" y="131"/>
                  <a:pt x="0" y="131"/>
                </a:cubicBezTo>
                <a:cubicBezTo>
                  <a:pt x="0" y="132"/>
                  <a:pt x="0" y="133"/>
                  <a:pt x="1" y="134"/>
                </a:cubicBezTo>
                <a:cubicBezTo>
                  <a:pt x="2" y="135"/>
                  <a:pt x="3" y="135"/>
                  <a:pt x="4" y="135"/>
                </a:cubicBezTo>
                <a:cubicBezTo>
                  <a:pt x="89" y="135"/>
                  <a:pt x="89" y="135"/>
                  <a:pt x="89" y="135"/>
                </a:cubicBezTo>
                <a:cubicBezTo>
                  <a:pt x="90" y="135"/>
                  <a:pt x="92" y="135"/>
                  <a:pt x="92" y="134"/>
                </a:cubicBezTo>
                <a:cubicBezTo>
                  <a:pt x="93" y="133"/>
                  <a:pt x="94" y="132"/>
                  <a:pt x="94" y="131"/>
                </a:cubicBezTo>
                <a:cubicBezTo>
                  <a:pt x="94" y="41"/>
                  <a:pt x="94" y="41"/>
                  <a:pt x="94" y="41"/>
                </a:cubicBezTo>
                <a:cubicBezTo>
                  <a:pt x="94" y="4"/>
                  <a:pt x="94" y="4"/>
                  <a:pt x="94" y="4"/>
                </a:cubicBezTo>
                <a:cubicBezTo>
                  <a:pt x="94" y="3"/>
                  <a:pt x="93" y="2"/>
                  <a:pt x="92" y="1"/>
                </a:cubicBezTo>
                <a:cubicBezTo>
                  <a:pt x="92" y="0"/>
                  <a:pt x="90" y="0"/>
                  <a:pt x="89" y="0"/>
                </a:cubicBezTo>
                <a:cubicBezTo>
                  <a:pt x="4" y="0"/>
                  <a:pt x="4" y="0"/>
                  <a:pt x="4" y="0"/>
                </a:cubicBezTo>
                <a:cubicBezTo>
                  <a:pt x="3" y="0"/>
                  <a:pt x="2" y="0"/>
                  <a:pt x="1" y="1"/>
                </a:cubicBezTo>
                <a:cubicBezTo>
                  <a:pt x="0" y="2"/>
                  <a:pt x="0" y="3"/>
                  <a:pt x="0" y="4"/>
                </a:cubicBezTo>
                <a:cubicBezTo>
                  <a:pt x="0" y="40"/>
                  <a:pt x="0" y="40"/>
                  <a:pt x="0" y="40"/>
                </a:cubicBezTo>
                <a:close/>
                <a:moveTo>
                  <a:pt x="21" y="125"/>
                </a:moveTo>
                <a:cubicBezTo>
                  <a:pt x="21" y="126"/>
                  <a:pt x="21" y="126"/>
                  <a:pt x="20" y="126"/>
                </a:cubicBezTo>
                <a:cubicBezTo>
                  <a:pt x="10" y="126"/>
                  <a:pt x="10" y="126"/>
                  <a:pt x="10" y="126"/>
                </a:cubicBezTo>
                <a:cubicBezTo>
                  <a:pt x="10" y="126"/>
                  <a:pt x="9" y="126"/>
                  <a:pt x="9" y="125"/>
                </a:cubicBezTo>
                <a:cubicBezTo>
                  <a:pt x="9" y="115"/>
                  <a:pt x="9" y="115"/>
                  <a:pt x="9" y="115"/>
                </a:cubicBezTo>
                <a:cubicBezTo>
                  <a:pt x="9" y="115"/>
                  <a:pt x="10" y="114"/>
                  <a:pt x="10" y="114"/>
                </a:cubicBezTo>
                <a:cubicBezTo>
                  <a:pt x="20" y="114"/>
                  <a:pt x="20" y="114"/>
                  <a:pt x="20" y="114"/>
                </a:cubicBezTo>
                <a:cubicBezTo>
                  <a:pt x="21" y="114"/>
                  <a:pt x="21" y="115"/>
                  <a:pt x="21" y="115"/>
                </a:cubicBezTo>
                <a:lnTo>
                  <a:pt x="21" y="125"/>
                </a:lnTo>
                <a:close/>
                <a:moveTo>
                  <a:pt x="21" y="104"/>
                </a:moveTo>
                <a:cubicBezTo>
                  <a:pt x="21" y="104"/>
                  <a:pt x="21" y="105"/>
                  <a:pt x="20" y="105"/>
                </a:cubicBezTo>
                <a:cubicBezTo>
                  <a:pt x="10" y="105"/>
                  <a:pt x="10" y="105"/>
                  <a:pt x="10" y="105"/>
                </a:cubicBezTo>
                <a:cubicBezTo>
                  <a:pt x="10" y="105"/>
                  <a:pt x="9" y="104"/>
                  <a:pt x="9" y="104"/>
                </a:cubicBezTo>
                <a:cubicBezTo>
                  <a:pt x="9" y="94"/>
                  <a:pt x="9" y="94"/>
                  <a:pt x="9" y="94"/>
                </a:cubicBezTo>
                <a:cubicBezTo>
                  <a:pt x="9" y="94"/>
                  <a:pt x="10" y="93"/>
                  <a:pt x="10" y="93"/>
                </a:cubicBezTo>
                <a:cubicBezTo>
                  <a:pt x="20" y="93"/>
                  <a:pt x="20" y="93"/>
                  <a:pt x="20" y="93"/>
                </a:cubicBezTo>
                <a:cubicBezTo>
                  <a:pt x="21" y="93"/>
                  <a:pt x="21" y="94"/>
                  <a:pt x="21" y="94"/>
                </a:cubicBezTo>
                <a:lnTo>
                  <a:pt x="21" y="104"/>
                </a:lnTo>
                <a:close/>
                <a:moveTo>
                  <a:pt x="21" y="83"/>
                </a:moveTo>
                <a:cubicBezTo>
                  <a:pt x="21" y="83"/>
                  <a:pt x="21" y="84"/>
                  <a:pt x="20" y="84"/>
                </a:cubicBezTo>
                <a:cubicBezTo>
                  <a:pt x="10" y="84"/>
                  <a:pt x="10" y="84"/>
                  <a:pt x="10" y="84"/>
                </a:cubicBezTo>
                <a:cubicBezTo>
                  <a:pt x="10" y="84"/>
                  <a:pt x="9" y="83"/>
                  <a:pt x="9" y="83"/>
                </a:cubicBezTo>
                <a:cubicBezTo>
                  <a:pt x="9" y="73"/>
                  <a:pt x="9" y="73"/>
                  <a:pt x="9" y="73"/>
                </a:cubicBezTo>
                <a:cubicBezTo>
                  <a:pt x="9" y="72"/>
                  <a:pt x="10" y="72"/>
                  <a:pt x="10" y="72"/>
                </a:cubicBezTo>
                <a:cubicBezTo>
                  <a:pt x="20" y="72"/>
                  <a:pt x="20" y="72"/>
                  <a:pt x="20" y="72"/>
                </a:cubicBezTo>
                <a:cubicBezTo>
                  <a:pt x="21" y="72"/>
                  <a:pt x="21" y="72"/>
                  <a:pt x="21" y="73"/>
                </a:cubicBezTo>
                <a:lnTo>
                  <a:pt x="21" y="83"/>
                </a:lnTo>
                <a:close/>
                <a:moveTo>
                  <a:pt x="42" y="125"/>
                </a:moveTo>
                <a:cubicBezTo>
                  <a:pt x="42" y="126"/>
                  <a:pt x="42" y="126"/>
                  <a:pt x="41" y="126"/>
                </a:cubicBezTo>
                <a:cubicBezTo>
                  <a:pt x="31" y="126"/>
                  <a:pt x="31" y="126"/>
                  <a:pt x="31" y="126"/>
                </a:cubicBezTo>
                <a:cubicBezTo>
                  <a:pt x="31" y="126"/>
                  <a:pt x="31" y="126"/>
                  <a:pt x="31" y="125"/>
                </a:cubicBezTo>
                <a:cubicBezTo>
                  <a:pt x="31" y="115"/>
                  <a:pt x="31" y="115"/>
                  <a:pt x="31" y="115"/>
                </a:cubicBezTo>
                <a:cubicBezTo>
                  <a:pt x="31" y="115"/>
                  <a:pt x="31" y="114"/>
                  <a:pt x="31" y="114"/>
                </a:cubicBezTo>
                <a:cubicBezTo>
                  <a:pt x="41" y="114"/>
                  <a:pt x="41" y="114"/>
                  <a:pt x="41" y="114"/>
                </a:cubicBezTo>
                <a:cubicBezTo>
                  <a:pt x="42" y="114"/>
                  <a:pt x="42" y="115"/>
                  <a:pt x="42" y="115"/>
                </a:cubicBezTo>
                <a:lnTo>
                  <a:pt x="42" y="125"/>
                </a:lnTo>
                <a:close/>
                <a:moveTo>
                  <a:pt x="42" y="104"/>
                </a:moveTo>
                <a:cubicBezTo>
                  <a:pt x="42" y="104"/>
                  <a:pt x="42" y="105"/>
                  <a:pt x="41" y="105"/>
                </a:cubicBezTo>
                <a:cubicBezTo>
                  <a:pt x="31" y="105"/>
                  <a:pt x="31" y="105"/>
                  <a:pt x="31" y="105"/>
                </a:cubicBezTo>
                <a:cubicBezTo>
                  <a:pt x="31" y="105"/>
                  <a:pt x="31" y="104"/>
                  <a:pt x="31" y="104"/>
                </a:cubicBezTo>
                <a:cubicBezTo>
                  <a:pt x="31" y="94"/>
                  <a:pt x="31" y="94"/>
                  <a:pt x="31" y="94"/>
                </a:cubicBezTo>
                <a:cubicBezTo>
                  <a:pt x="31" y="94"/>
                  <a:pt x="31" y="93"/>
                  <a:pt x="31" y="93"/>
                </a:cubicBezTo>
                <a:cubicBezTo>
                  <a:pt x="41" y="93"/>
                  <a:pt x="41" y="93"/>
                  <a:pt x="41" y="93"/>
                </a:cubicBezTo>
                <a:cubicBezTo>
                  <a:pt x="42" y="93"/>
                  <a:pt x="42" y="94"/>
                  <a:pt x="42" y="94"/>
                </a:cubicBezTo>
                <a:lnTo>
                  <a:pt x="42" y="104"/>
                </a:lnTo>
                <a:close/>
                <a:moveTo>
                  <a:pt x="42" y="83"/>
                </a:moveTo>
                <a:cubicBezTo>
                  <a:pt x="42" y="83"/>
                  <a:pt x="42" y="84"/>
                  <a:pt x="41" y="84"/>
                </a:cubicBezTo>
                <a:cubicBezTo>
                  <a:pt x="31" y="84"/>
                  <a:pt x="31" y="84"/>
                  <a:pt x="31" y="84"/>
                </a:cubicBezTo>
                <a:cubicBezTo>
                  <a:pt x="31" y="84"/>
                  <a:pt x="31" y="83"/>
                  <a:pt x="31" y="83"/>
                </a:cubicBezTo>
                <a:cubicBezTo>
                  <a:pt x="31" y="73"/>
                  <a:pt x="31" y="73"/>
                  <a:pt x="31" y="73"/>
                </a:cubicBezTo>
                <a:cubicBezTo>
                  <a:pt x="31" y="72"/>
                  <a:pt x="31" y="72"/>
                  <a:pt x="31" y="72"/>
                </a:cubicBezTo>
                <a:cubicBezTo>
                  <a:pt x="41" y="72"/>
                  <a:pt x="41" y="72"/>
                  <a:pt x="41" y="72"/>
                </a:cubicBezTo>
                <a:cubicBezTo>
                  <a:pt x="42" y="72"/>
                  <a:pt x="42" y="72"/>
                  <a:pt x="42" y="73"/>
                </a:cubicBezTo>
                <a:lnTo>
                  <a:pt x="42" y="83"/>
                </a:lnTo>
                <a:close/>
                <a:moveTo>
                  <a:pt x="42" y="62"/>
                </a:moveTo>
                <a:cubicBezTo>
                  <a:pt x="42" y="62"/>
                  <a:pt x="42" y="62"/>
                  <a:pt x="41" y="62"/>
                </a:cubicBezTo>
                <a:cubicBezTo>
                  <a:pt x="10" y="62"/>
                  <a:pt x="10" y="62"/>
                  <a:pt x="10" y="62"/>
                </a:cubicBezTo>
                <a:cubicBezTo>
                  <a:pt x="10" y="62"/>
                  <a:pt x="9" y="62"/>
                  <a:pt x="9" y="62"/>
                </a:cubicBezTo>
                <a:cubicBezTo>
                  <a:pt x="9" y="52"/>
                  <a:pt x="9" y="52"/>
                  <a:pt x="9" y="52"/>
                </a:cubicBezTo>
                <a:cubicBezTo>
                  <a:pt x="9" y="51"/>
                  <a:pt x="10" y="51"/>
                  <a:pt x="10" y="51"/>
                </a:cubicBezTo>
                <a:cubicBezTo>
                  <a:pt x="41" y="51"/>
                  <a:pt x="41" y="51"/>
                  <a:pt x="41" y="51"/>
                </a:cubicBezTo>
                <a:cubicBezTo>
                  <a:pt x="42" y="51"/>
                  <a:pt x="42" y="51"/>
                  <a:pt x="42" y="52"/>
                </a:cubicBezTo>
                <a:lnTo>
                  <a:pt x="42" y="62"/>
                </a:lnTo>
                <a:close/>
                <a:moveTo>
                  <a:pt x="63" y="125"/>
                </a:moveTo>
                <a:cubicBezTo>
                  <a:pt x="63" y="126"/>
                  <a:pt x="63" y="126"/>
                  <a:pt x="63" y="126"/>
                </a:cubicBezTo>
                <a:cubicBezTo>
                  <a:pt x="53" y="126"/>
                  <a:pt x="53" y="126"/>
                  <a:pt x="53" y="126"/>
                </a:cubicBezTo>
                <a:cubicBezTo>
                  <a:pt x="52" y="126"/>
                  <a:pt x="52" y="126"/>
                  <a:pt x="52" y="125"/>
                </a:cubicBezTo>
                <a:cubicBezTo>
                  <a:pt x="52" y="115"/>
                  <a:pt x="52" y="115"/>
                  <a:pt x="52" y="115"/>
                </a:cubicBezTo>
                <a:cubicBezTo>
                  <a:pt x="52" y="115"/>
                  <a:pt x="52" y="114"/>
                  <a:pt x="53" y="114"/>
                </a:cubicBezTo>
                <a:cubicBezTo>
                  <a:pt x="63" y="114"/>
                  <a:pt x="63" y="114"/>
                  <a:pt x="63" y="114"/>
                </a:cubicBezTo>
                <a:cubicBezTo>
                  <a:pt x="63" y="114"/>
                  <a:pt x="63" y="115"/>
                  <a:pt x="63" y="115"/>
                </a:cubicBezTo>
                <a:lnTo>
                  <a:pt x="63" y="125"/>
                </a:lnTo>
                <a:close/>
                <a:moveTo>
                  <a:pt x="63" y="104"/>
                </a:moveTo>
                <a:cubicBezTo>
                  <a:pt x="63" y="104"/>
                  <a:pt x="63" y="105"/>
                  <a:pt x="63" y="105"/>
                </a:cubicBezTo>
                <a:cubicBezTo>
                  <a:pt x="53" y="105"/>
                  <a:pt x="53" y="105"/>
                  <a:pt x="53" y="105"/>
                </a:cubicBezTo>
                <a:cubicBezTo>
                  <a:pt x="52" y="105"/>
                  <a:pt x="52" y="104"/>
                  <a:pt x="52" y="104"/>
                </a:cubicBezTo>
                <a:cubicBezTo>
                  <a:pt x="52" y="94"/>
                  <a:pt x="52" y="94"/>
                  <a:pt x="52" y="94"/>
                </a:cubicBezTo>
                <a:cubicBezTo>
                  <a:pt x="52" y="94"/>
                  <a:pt x="52" y="93"/>
                  <a:pt x="53" y="93"/>
                </a:cubicBezTo>
                <a:cubicBezTo>
                  <a:pt x="63" y="93"/>
                  <a:pt x="63" y="93"/>
                  <a:pt x="63" y="93"/>
                </a:cubicBezTo>
                <a:cubicBezTo>
                  <a:pt x="63" y="93"/>
                  <a:pt x="63" y="94"/>
                  <a:pt x="63" y="94"/>
                </a:cubicBezTo>
                <a:lnTo>
                  <a:pt x="63" y="104"/>
                </a:lnTo>
                <a:close/>
                <a:moveTo>
                  <a:pt x="63" y="83"/>
                </a:moveTo>
                <a:cubicBezTo>
                  <a:pt x="63" y="83"/>
                  <a:pt x="63" y="84"/>
                  <a:pt x="63" y="84"/>
                </a:cubicBezTo>
                <a:cubicBezTo>
                  <a:pt x="53" y="84"/>
                  <a:pt x="53" y="84"/>
                  <a:pt x="53" y="84"/>
                </a:cubicBezTo>
                <a:cubicBezTo>
                  <a:pt x="52" y="84"/>
                  <a:pt x="52" y="83"/>
                  <a:pt x="52" y="83"/>
                </a:cubicBezTo>
                <a:cubicBezTo>
                  <a:pt x="52" y="73"/>
                  <a:pt x="52" y="73"/>
                  <a:pt x="52" y="73"/>
                </a:cubicBezTo>
                <a:cubicBezTo>
                  <a:pt x="52" y="72"/>
                  <a:pt x="52" y="72"/>
                  <a:pt x="53" y="72"/>
                </a:cubicBezTo>
                <a:cubicBezTo>
                  <a:pt x="63" y="72"/>
                  <a:pt x="63" y="72"/>
                  <a:pt x="63" y="72"/>
                </a:cubicBezTo>
                <a:cubicBezTo>
                  <a:pt x="63" y="72"/>
                  <a:pt x="63" y="72"/>
                  <a:pt x="63" y="73"/>
                </a:cubicBezTo>
                <a:lnTo>
                  <a:pt x="63" y="83"/>
                </a:lnTo>
                <a:close/>
                <a:moveTo>
                  <a:pt x="63" y="62"/>
                </a:moveTo>
                <a:cubicBezTo>
                  <a:pt x="63" y="62"/>
                  <a:pt x="63" y="62"/>
                  <a:pt x="63" y="62"/>
                </a:cubicBezTo>
                <a:cubicBezTo>
                  <a:pt x="53" y="62"/>
                  <a:pt x="53" y="62"/>
                  <a:pt x="53" y="62"/>
                </a:cubicBezTo>
                <a:cubicBezTo>
                  <a:pt x="52" y="62"/>
                  <a:pt x="52" y="62"/>
                  <a:pt x="52" y="62"/>
                </a:cubicBezTo>
                <a:cubicBezTo>
                  <a:pt x="52" y="52"/>
                  <a:pt x="52" y="52"/>
                  <a:pt x="52" y="52"/>
                </a:cubicBezTo>
                <a:cubicBezTo>
                  <a:pt x="52" y="51"/>
                  <a:pt x="52" y="51"/>
                  <a:pt x="53" y="51"/>
                </a:cubicBezTo>
                <a:cubicBezTo>
                  <a:pt x="63" y="51"/>
                  <a:pt x="63" y="51"/>
                  <a:pt x="63" y="51"/>
                </a:cubicBezTo>
                <a:cubicBezTo>
                  <a:pt x="63" y="51"/>
                  <a:pt x="63" y="51"/>
                  <a:pt x="63" y="52"/>
                </a:cubicBezTo>
                <a:lnTo>
                  <a:pt x="63" y="62"/>
                </a:lnTo>
                <a:close/>
                <a:moveTo>
                  <a:pt x="85" y="125"/>
                </a:moveTo>
                <a:cubicBezTo>
                  <a:pt x="85" y="126"/>
                  <a:pt x="84" y="126"/>
                  <a:pt x="84" y="126"/>
                </a:cubicBezTo>
                <a:cubicBezTo>
                  <a:pt x="74" y="126"/>
                  <a:pt x="74" y="126"/>
                  <a:pt x="74" y="126"/>
                </a:cubicBezTo>
                <a:cubicBezTo>
                  <a:pt x="73" y="126"/>
                  <a:pt x="73" y="126"/>
                  <a:pt x="73" y="125"/>
                </a:cubicBezTo>
                <a:cubicBezTo>
                  <a:pt x="73" y="115"/>
                  <a:pt x="73" y="115"/>
                  <a:pt x="73" y="115"/>
                </a:cubicBezTo>
                <a:cubicBezTo>
                  <a:pt x="73" y="115"/>
                  <a:pt x="73" y="114"/>
                  <a:pt x="74" y="114"/>
                </a:cubicBezTo>
                <a:cubicBezTo>
                  <a:pt x="84" y="114"/>
                  <a:pt x="84" y="114"/>
                  <a:pt x="84" y="114"/>
                </a:cubicBezTo>
                <a:cubicBezTo>
                  <a:pt x="84" y="114"/>
                  <a:pt x="85" y="115"/>
                  <a:pt x="85" y="115"/>
                </a:cubicBezTo>
                <a:lnTo>
                  <a:pt x="85" y="125"/>
                </a:lnTo>
                <a:close/>
                <a:moveTo>
                  <a:pt x="85" y="104"/>
                </a:moveTo>
                <a:cubicBezTo>
                  <a:pt x="85" y="104"/>
                  <a:pt x="84" y="105"/>
                  <a:pt x="84" y="105"/>
                </a:cubicBezTo>
                <a:cubicBezTo>
                  <a:pt x="74" y="105"/>
                  <a:pt x="74" y="105"/>
                  <a:pt x="74" y="105"/>
                </a:cubicBezTo>
                <a:cubicBezTo>
                  <a:pt x="73" y="105"/>
                  <a:pt x="73" y="104"/>
                  <a:pt x="73" y="104"/>
                </a:cubicBezTo>
                <a:cubicBezTo>
                  <a:pt x="73" y="94"/>
                  <a:pt x="73" y="94"/>
                  <a:pt x="73" y="94"/>
                </a:cubicBezTo>
                <a:cubicBezTo>
                  <a:pt x="73" y="94"/>
                  <a:pt x="73" y="93"/>
                  <a:pt x="74" y="93"/>
                </a:cubicBezTo>
                <a:cubicBezTo>
                  <a:pt x="84" y="93"/>
                  <a:pt x="84" y="93"/>
                  <a:pt x="84" y="93"/>
                </a:cubicBezTo>
                <a:cubicBezTo>
                  <a:pt x="84" y="93"/>
                  <a:pt x="85" y="94"/>
                  <a:pt x="85" y="94"/>
                </a:cubicBezTo>
                <a:lnTo>
                  <a:pt x="85" y="104"/>
                </a:lnTo>
                <a:close/>
                <a:moveTo>
                  <a:pt x="85" y="83"/>
                </a:moveTo>
                <a:cubicBezTo>
                  <a:pt x="85" y="83"/>
                  <a:pt x="84" y="84"/>
                  <a:pt x="84" y="84"/>
                </a:cubicBezTo>
                <a:cubicBezTo>
                  <a:pt x="74" y="84"/>
                  <a:pt x="74" y="84"/>
                  <a:pt x="74" y="84"/>
                </a:cubicBezTo>
                <a:cubicBezTo>
                  <a:pt x="73" y="84"/>
                  <a:pt x="73" y="83"/>
                  <a:pt x="73" y="83"/>
                </a:cubicBezTo>
                <a:cubicBezTo>
                  <a:pt x="73" y="73"/>
                  <a:pt x="73" y="73"/>
                  <a:pt x="73" y="73"/>
                </a:cubicBezTo>
                <a:cubicBezTo>
                  <a:pt x="73" y="72"/>
                  <a:pt x="73" y="72"/>
                  <a:pt x="74" y="72"/>
                </a:cubicBezTo>
                <a:cubicBezTo>
                  <a:pt x="84" y="72"/>
                  <a:pt x="84" y="72"/>
                  <a:pt x="84" y="72"/>
                </a:cubicBezTo>
                <a:cubicBezTo>
                  <a:pt x="84" y="72"/>
                  <a:pt x="85" y="72"/>
                  <a:pt x="85" y="73"/>
                </a:cubicBezTo>
                <a:lnTo>
                  <a:pt x="85" y="83"/>
                </a:lnTo>
                <a:close/>
                <a:moveTo>
                  <a:pt x="85" y="62"/>
                </a:moveTo>
                <a:cubicBezTo>
                  <a:pt x="85" y="62"/>
                  <a:pt x="84" y="62"/>
                  <a:pt x="84" y="62"/>
                </a:cubicBezTo>
                <a:cubicBezTo>
                  <a:pt x="74" y="62"/>
                  <a:pt x="74" y="62"/>
                  <a:pt x="74" y="62"/>
                </a:cubicBezTo>
                <a:cubicBezTo>
                  <a:pt x="73" y="62"/>
                  <a:pt x="73" y="62"/>
                  <a:pt x="73" y="62"/>
                </a:cubicBezTo>
                <a:cubicBezTo>
                  <a:pt x="73" y="52"/>
                  <a:pt x="73" y="52"/>
                  <a:pt x="73" y="52"/>
                </a:cubicBezTo>
                <a:cubicBezTo>
                  <a:pt x="73" y="51"/>
                  <a:pt x="73" y="51"/>
                  <a:pt x="74" y="51"/>
                </a:cubicBezTo>
                <a:cubicBezTo>
                  <a:pt x="84" y="51"/>
                  <a:pt x="84" y="51"/>
                  <a:pt x="84" y="51"/>
                </a:cubicBezTo>
                <a:cubicBezTo>
                  <a:pt x="84" y="51"/>
                  <a:pt x="85" y="51"/>
                  <a:pt x="85" y="52"/>
                </a:cubicBezTo>
                <a:lnTo>
                  <a:pt x="85" y="62"/>
                </a:lnTo>
                <a:close/>
                <a:moveTo>
                  <a:pt x="8" y="10"/>
                </a:moveTo>
                <a:cubicBezTo>
                  <a:pt x="8" y="9"/>
                  <a:pt x="8" y="8"/>
                  <a:pt x="8" y="8"/>
                </a:cubicBezTo>
                <a:cubicBezTo>
                  <a:pt x="9" y="7"/>
                  <a:pt x="10" y="7"/>
                  <a:pt x="10" y="7"/>
                </a:cubicBezTo>
                <a:cubicBezTo>
                  <a:pt x="84" y="7"/>
                  <a:pt x="84" y="7"/>
                  <a:pt x="84" y="7"/>
                </a:cubicBezTo>
                <a:cubicBezTo>
                  <a:pt x="85" y="7"/>
                  <a:pt x="85" y="7"/>
                  <a:pt x="86" y="8"/>
                </a:cubicBezTo>
                <a:cubicBezTo>
                  <a:pt x="86" y="8"/>
                  <a:pt x="86" y="9"/>
                  <a:pt x="86" y="10"/>
                </a:cubicBezTo>
                <a:cubicBezTo>
                  <a:pt x="86" y="31"/>
                  <a:pt x="86" y="31"/>
                  <a:pt x="86" y="31"/>
                </a:cubicBezTo>
                <a:cubicBezTo>
                  <a:pt x="86" y="32"/>
                  <a:pt x="86" y="33"/>
                  <a:pt x="86" y="33"/>
                </a:cubicBezTo>
                <a:cubicBezTo>
                  <a:pt x="85" y="34"/>
                  <a:pt x="85" y="34"/>
                  <a:pt x="84" y="34"/>
                </a:cubicBezTo>
                <a:cubicBezTo>
                  <a:pt x="10" y="34"/>
                  <a:pt x="10" y="34"/>
                  <a:pt x="10" y="34"/>
                </a:cubicBezTo>
                <a:cubicBezTo>
                  <a:pt x="10" y="34"/>
                  <a:pt x="9" y="34"/>
                  <a:pt x="8" y="33"/>
                </a:cubicBezTo>
                <a:cubicBezTo>
                  <a:pt x="8" y="33"/>
                  <a:pt x="8" y="32"/>
                  <a:pt x="8" y="31"/>
                </a:cubicBezTo>
                <a:lnTo>
                  <a:pt x="8" y="1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5" name="Freeform 100"/>
          <p:cNvSpPr/>
          <p:nvPr/>
        </p:nvSpPr>
        <p:spPr bwMode="auto">
          <a:xfrm>
            <a:off x="3731551" y="5156108"/>
            <a:ext cx="218373" cy="125474"/>
          </a:xfrm>
          <a:custGeom>
            <a:avLst/>
            <a:gdLst>
              <a:gd name="T0" fmla="*/ 42 w 150"/>
              <a:gd name="T1" fmla="*/ 46 h 86"/>
              <a:gd name="T2" fmla="*/ 106 w 150"/>
              <a:gd name="T3" fmla="*/ 41 h 86"/>
              <a:gd name="T4" fmla="*/ 91 w 150"/>
              <a:gd name="T5" fmla="*/ 55 h 86"/>
              <a:gd name="T6" fmla="*/ 94 w 150"/>
              <a:gd name="T7" fmla="*/ 65 h 86"/>
              <a:gd name="T8" fmla="*/ 131 w 150"/>
              <a:gd name="T9" fmla="*/ 66 h 86"/>
              <a:gd name="T10" fmla="*/ 134 w 150"/>
              <a:gd name="T11" fmla="*/ 66 h 86"/>
              <a:gd name="T12" fmla="*/ 138 w 150"/>
              <a:gd name="T13" fmla="*/ 66 h 86"/>
              <a:gd name="T14" fmla="*/ 145 w 150"/>
              <a:gd name="T15" fmla="*/ 67 h 86"/>
              <a:gd name="T16" fmla="*/ 148 w 150"/>
              <a:gd name="T17" fmla="*/ 63 h 86"/>
              <a:gd name="T18" fmla="*/ 150 w 150"/>
              <a:gd name="T19" fmla="*/ 13 h 86"/>
              <a:gd name="T20" fmla="*/ 140 w 150"/>
              <a:gd name="T21" fmla="*/ 9 h 86"/>
              <a:gd name="T22" fmla="*/ 125 w 150"/>
              <a:gd name="T23" fmla="*/ 23 h 86"/>
              <a:gd name="T24" fmla="*/ 25 w 150"/>
              <a:gd name="T25" fmla="*/ 28 h 86"/>
              <a:gd name="T26" fmla="*/ 1 w 150"/>
              <a:gd name="T27" fmla="*/ 85 h 86"/>
              <a:gd name="T28" fmla="*/ 26 w 150"/>
              <a:gd name="T29" fmla="*/ 86 h 86"/>
              <a:gd name="T30" fmla="*/ 42 w 150"/>
              <a:gd name="T31" fmla="*/ 4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0" h="86">
                <a:moveTo>
                  <a:pt x="42" y="46"/>
                </a:moveTo>
                <a:cubicBezTo>
                  <a:pt x="60" y="30"/>
                  <a:pt x="86" y="28"/>
                  <a:pt x="106" y="41"/>
                </a:cubicBezTo>
                <a:cubicBezTo>
                  <a:pt x="99" y="47"/>
                  <a:pt x="91" y="55"/>
                  <a:pt x="91" y="55"/>
                </a:cubicBezTo>
                <a:cubicBezTo>
                  <a:pt x="85" y="61"/>
                  <a:pt x="91" y="65"/>
                  <a:pt x="94" y="65"/>
                </a:cubicBezTo>
                <a:cubicBezTo>
                  <a:pt x="131" y="66"/>
                  <a:pt x="131" y="66"/>
                  <a:pt x="131" y="66"/>
                </a:cubicBezTo>
                <a:cubicBezTo>
                  <a:pt x="132" y="66"/>
                  <a:pt x="134" y="66"/>
                  <a:pt x="134" y="66"/>
                </a:cubicBezTo>
                <a:cubicBezTo>
                  <a:pt x="138" y="66"/>
                  <a:pt x="138" y="66"/>
                  <a:pt x="138" y="66"/>
                </a:cubicBezTo>
                <a:cubicBezTo>
                  <a:pt x="145" y="67"/>
                  <a:pt x="145" y="67"/>
                  <a:pt x="145" y="67"/>
                </a:cubicBezTo>
                <a:cubicBezTo>
                  <a:pt x="146" y="67"/>
                  <a:pt x="148" y="65"/>
                  <a:pt x="148" y="63"/>
                </a:cubicBezTo>
                <a:cubicBezTo>
                  <a:pt x="150" y="13"/>
                  <a:pt x="150" y="13"/>
                  <a:pt x="150" y="13"/>
                </a:cubicBezTo>
                <a:cubicBezTo>
                  <a:pt x="150" y="9"/>
                  <a:pt x="145" y="4"/>
                  <a:pt x="140" y="9"/>
                </a:cubicBezTo>
                <a:cubicBezTo>
                  <a:pt x="140" y="9"/>
                  <a:pt x="131" y="17"/>
                  <a:pt x="125" y="23"/>
                </a:cubicBezTo>
                <a:cubicBezTo>
                  <a:pt x="95" y="0"/>
                  <a:pt x="53" y="1"/>
                  <a:pt x="25" y="28"/>
                </a:cubicBezTo>
                <a:cubicBezTo>
                  <a:pt x="8" y="43"/>
                  <a:pt x="0" y="64"/>
                  <a:pt x="1" y="85"/>
                </a:cubicBezTo>
                <a:cubicBezTo>
                  <a:pt x="26" y="86"/>
                  <a:pt x="26" y="86"/>
                  <a:pt x="26" y="86"/>
                </a:cubicBezTo>
                <a:cubicBezTo>
                  <a:pt x="26" y="71"/>
                  <a:pt x="31" y="57"/>
                  <a:pt x="42" y="46"/>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6" name="Freeform 101"/>
          <p:cNvSpPr/>
          <p:nvPr/>
        </p:nvSpPr>
        <p:spPr bwMode="auto">
          <a:xfrm>
            <a:off x="3737583" y="5273136"/>
            <a:ext cx="217166" cy="125474"/>
          </a:xfrm>
          <a:custGeom>
            <a:avLst/>
            <a:gdLst>
              <a:gd name="T0" fmla="*/ 123 w 149"/>
              <a:gd name="T1" fmla="*/ 0 h 86"/>
              <a:gd name="T2" fmla="*/ 107 w 149"/>
              <a:gd name="T3" fmla="*/ 39 h 86"/>
              <a:gd name="T4" fmla="*/ 44 w 149"/>
              <a:gd name="T5" fmla="*/ 45 h 86"/>
              <a:gd name="T6" fmla="*/ 59 w 149"/>
              <a:gd name="T7" fmla="*/ 31 h 86"/>
              <a:gd name="T8" fmla="*/ 55 w 149"/>
              <a:gd name="T9" fmla="*/ 21 h 86"/>
              <a:gd name="T10" fmla="*/ 19 w 149"/>
              <a:gd name="T11" fmla="*/ 20 h 86"/>
              <a:gd name="T12" fmla="*/ 15 w 149"/>
              <a:gd name="T13" fmla="*/ 19 h 86"/>
              <a:gd name="T14" fmla="*/ 12 w 149"/>
              <a:gd name="T15" fmla="*/ 19 h 86"/>
              <a:gd name="T16" fmla="*/ 5 w 149"/>
              <a:gd name="T17" fmla="*/ 19 h 86"/>
              <a:gd name="T18" fmla="*/ 1 w 149"/>
              <a:gd name="T19" fmla="*/ 22 h 86"/>
              <a:gd name="T20" fmla="*/ 0 w 149"/>
              <a:gd name="T21" fmla="*/ 72 h 86"/>
              <a:gd name="T22" fmla="*/ 10 w 149"/>
              <a:gd name="T23" fmla="*/ 76 h 86"/>
              <a:gd name="T24" fmla="*/ 25 w 149"/>
              <a:gd name="T25" fmla="*/ 63 h 86"/>
              <a:gd name="T26" fmla="*/ 125 w 149"/>
              <a:gd name="T27" fmla="*/ 58 h 86"/>
              <a:gd name="T28" fmla="*/ 149 w 149"/>
              <a:gd name="T29" fmla="*/ 1 h 86"/>
              <a:gd name="T30" fmla="*/ 123 w 149"/>
              <a:gd name="T3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9" h="86">
                <a:moveTo>
                  <a:pt x="123" y="0"/>
                </a:moveTo>
                <a:cubicBezTo>
                  <a:pt x="124" y="14"/>
                  <a:pt x="118" y="29"/>
                  <a:pt x="107" y="39"/>
                </a:cubicBezTo>
                <a:cubicBezTo>
                  <a:pt x="89" y="56"/>
                  <a:pt x="63" y="58"/>
                  <a:pt x="44" y="45"/>
                </a:cubicBezTo>
                <a:cubicBezTo>
                  <a:pt x="51" y="38"/>
                  <a:pt x="59" y="31"/>
                  <a:pt x="59" y="31"/>
                </a:cubicBezTo>
                <a:cubicBezTo>
                  <a:pt x="64" y="25"/>
                  <a:pt x="58" y="21"/>
                  <a:pt x="55" y="21"/>
                </a:cubicBezTo>
                <a:cubicBezTo>
                  <a:pt x="19" y="20"/>
                  <a:pt x="19" y="20"/>
                  <a:pt x="19" y="20"/>
                </a:cubicBezTo>
                <a:cubicBezTo>
                  <a:pt x="17" y="19"/>
                  <a:pt x="15" y="19"/>
                  <a:pt x="15" y="19"/>
                </a:cubicBezTo>
                <a:cubicBezTo>
                  <a:pt x="12" y="19"/>
                  <a:pt x="12" y="19"/>
                  <a:pt x="12" y="19"/>
                </a:cubicBezTo>
                <a:cubicBezTo>
                  <a:pt x="5" y="19"/>
                  <a:pt x="5" y="19"/>
                  <a:pt x="5" y="19"/>
                </a:cubicBezTo>
                <a:cubicBezTo>
                  <a:pt x="3" y="19"/>
                  <a:pt x="1" y="21"/>
                  <a:pt x="1" y="22"/>
                </a:cubicBezTo>
                <a:cubicBezTo>
                  <a:pt x="0" y="72"/>
                  <a:pt x="0" y="72"/>
                  <a:pt x="0" y="72"/>
                </a:cubicBezTo>
                <a:cubicBezTo>
                  <a:pt x="0" y="77"/>
                  <a:pt x="4" y="81"/>
                  <a:pt x="10" y="76"/>
                </a:cubicBezTo>
                <a:cubicBezTo>
                  <a:pt x="10" y="76"/>
                  <a:pt x="19" y="68"/>
                  <a:pt x="25" y="63"/>
                </a:cubicBezTo>
                <a:cubicBezTo>
                  <a:pt x="54" y="86"/>
                  <a:pt x="97" y="84"/>
                  <a:pt x="125" y="58"/>
                </a:cubicBezTo>
                <a:cubicBezTo>
                  <a:pt x="141" y="42"/>
                  <a:pt x="149" y="22"/>
                  <a:pt x="149" y="1"/>
                </a:cubicBezTo>
                <a:cubicBezTo>
                  <a:pt x="123" y="0"/>
                  <a:pt x="123" y="0"/>
                  <a:pt x="12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7" name="Freeform 102"/>
          <p:cNvSpPr/>
          <p:nvPr/>
        </p:nvSpPr>
        <p:spPr bwMode="auto">
          <a:xfrm>
            <a:off x="2281364" y="3012196"/>
            <a:ext cx="79628" cy="24130"/>
          </a:xfrm>
          <a:custGeom>
            <a:avLst/>
            <a:gdLst>
              <a:gd name="T0" fmla="*/ 2 w 66"/>
              <a:gd name="T1" fmla="*/ 0 h 20"/>
              <a:gd name="T2" fmla="*/ 66 w 66"/>
              <a:gd name="T3" fmla="*/ 17 h 20"/>
              <a:gd name="T4" fmla="*/ 64 w 66"/>
              <a:gd name="T5" fmla="*/ 20 h 20"/>
              <a:gd name="T6" fmla="*/ 0 w 66"/>
              <a:gd name="T7" fmla="*/ 3 h 20"/>
              <a:gd name="T8" fmla="*/ 2 w 66"/>
              <a:gd name="T9" fmla="*/ 0 h 20"/>
            </a:gdLst>
            <a:ahLst/>
            <a:cxnLst>
              <a:cxn ang="0">
                <a:pos x="T0" y="T1"/>
              </a:cxn>
              <a:cxn ang="0">
                <a:pos x="T2" y="T3"/>
              </a:cxn>
              <a:cxn ang="0">
                <a:pos x="T4" y="T5"/>
              </a:cxn>
              <a:cxn ang="0">
                <a:pos x="T6" y="T7"/>
              </a:cxn>
              <a:cxn ang="0">
                <a:pos x="T8" y="T9"/>
              </a:cxn>
            </a:cxnLst>
            <a:rect l="0" t="0" r="r" b="b"/>
            <a:pathLst>
              <a:path w="66" h="20">
                <a:moveTo>
                  <a:pt x="2" y="0"/>
                </a:moveTo>
                <a:lnTo>
                  <a:pt x="66" y="17"/>
                </a:lnTo>
                <a:lnTo>
                  <a:pt x="64" y="20"/>
                </a:lnTo>
                <a:lnTo>
                  <a:pt x="0" y="3"/>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8" name="Freeform 103"/>
          <p:cNvSpPr/>
          <p:nvPr/>
        </p:nvSpPr>
        <p:spPr bwMode="auto">
          <a:xfrm>
            <a:off x="2239137" y="2968762"/>
            <a:ext cx="143571" cy="162875"/>
          </a:xfrm>
          <a:custGeom>
            <a:avLst/>
            <a:gdLst>
              <a:gd name="T0" fmla="*/ 83 w 119"/>
              <a:gd name="T1" fmla="*/ 120 h 135"/>
              <a:gd name="T2" fmla="*/ 87 w 119"/>
              <a:gd name="T3" fmla="*/ 135 h 135"/>
              <a:gd name="T4" fmla="*/ 0 w 119"/>
              <a:gd name="T5" fmla="*/ 109 h 135"/>
              <a:gd name="T6" fmla="*/ 20 w 119"/>
              <a:gd name="T7" fmla="*/ 87 h 135"/>
              <a:gd name="T8" fmla="*/ 38 w 119"/>
              <a:gd name="T9" fmla="*/ 24 h 135"/>
              <a:gd name="T10" fmla="*/ 31 w 119"/>
              <a:gd name="T11" fmla="*/ 0 h 135"/>
              <a:gd name="T12" fmla="*/ 119 w 119"/>
              <a:gd name="T13" fmla="*/ 24 h 135"/>
              <a:gd name="T14" fmla="*/ 106 w 119"/>
              <a:gd name="T15" fmla="*/ 34 h 135"/>
              <a:gd name="T16" fmla="*/ 83 w 119"/>
              <a:gd name="T17" fmla="*/ 12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35">
                <a:moveTo>
                  <a:pt x="83" y="120"/>
                </a:moveTo>
                <a:lnTo>
                  <a:pt x="87" y="135"/>
                </a:lnTo>
                <a:lnTo>
                  <a:pt x="0" y="109"/>
                </a:lnTo>
                <a:lnTo>
                  <a:pt x="20" y="87"/>
                </a:lnTo>
                <a:lnTo>
                  <a:pt x="38" y="24"/>
                </a:lnTo>
                <a:lnTo>
                  <a:pt x="31" y="0"/>
                </a:lnTo>
                <a:lnTo>
                  <a:pt x="119" y="24"/>
                </a:lnTo>
                <a:lnTo>
                  <a:pt x="106" y="34"/>
                </a:lnTo>
                <a:lnTo>
                  <a:pt x="83" y="1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9" name="Freeform 104"/>
          <p:cNvSpPr/>
          <p:nvPr/>
        </p:nvSpPr>
        <p:spPr bwMode="auto">
          <a:xfrm>
            <a:off x="2239137" y="2968762"/>
            <a:ext cx="143571" cy="162875"/>
          </a:xfrm>
          <a:custGeom>
            <a:avLst/>
            <a:gdLst>
              <a:gd name="T0" fmla="*/ 83 w 119"/>
              <a:gd name="T1" fmla="*/ 120 h 135"/>
              <a:gd name="T2" fmla="*/ 87 w 119"/>
              <a:gd name="T3" fmla="*/ 135 h 135"/>
              <a:gd name="T4" fmla="*/ 0 w 119"/>
              <a:gd name="T5" fmla="*/ 109 h 135"/>
              <a:gd name="T6" fmla="*/ 20 w 119"/>
              <a:gd name="T7" fmla="*/ 87 h 135"/>
              <a:gd name="T8" fmla="*/ 38 w 119"/>
              <a:gd name="T9" fmla="*/ 24 h 135"/>
              <a:gd name="T10" fmla="*/ 31 w 119"/>
              <a:gd name="T11" fmla="*/ 0 h 135"/>
              <a:gd name="T12" fmla="*/ 119 w 119"/>
              <a:gd name="T13" fmla="*/ 24 h 135"/>
              <a:gd name="T14" fmla="*/ 106 w 119"/>
              <a:gd name="T15" fmla="*/ 34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135">
                <a:moveTo>
                  <a:pt x="83" y="120"/>
                </a:moveTo>
                <a:lnTo>
                  <a:pt x="87" y="135"/>
                </a:lnTo>
                <a:lnTo>
                  <a:pt x="0" y="109"/>
                </a:lnTo>
                <a:lnTo>
                  <a:pt x="20" y="87"/>
                </a:lnTo>
                <a:lnTo>
                  <a:pt x="38" y="24"/>
                </a:lnTo>
                <a:lnTo>
                  <a:pt x="31" y="0"/>
                </a:lnTo>
                <a:lnTo>
                  <a:pt x="119" y="24"/>
                </a:lnTo>
                <a:lnTo>
                  <a:pt x="106" y="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0" name="Freeform 105"/>
          <p:cNvSpPr/>
          <p:nvPr/>
        </p:nvSpPr>
        <p:spPr bwMode="auto">
          <a:xfrm>
            <a:off x="2329623" y="3047184"/>
            <a:ext cx="182179" cy="67563"/>
          </a:xfrm>
          <a:custGeom>
            <a:avLst/>
            <a:gdLst>
              <a:gd name="T0" fmla="*/ 6 w 125"/>
              <a:gd name="T1" fmla="*/ 0 h 46"/>
              <a:gd name="T2" fmla="*/ 113 w 125"/>
              <a:gd name="T3" fmla="*/ 17 h 46"/>
              <a:gd name="T4" fmla="*/ 125 w 125"/>
              <a:gd name="T5" fmla="*/ 29 h 46"/>
              <a:gd name="T6" fmla="*/ 115 w 125"/>
              <a:gd name="T7" fmla="*/ 44 h 46"/>
              <a:gd name="T8" fmla="*/ 94 w 125"/>
              <a:gd name="T9" fmla="*/ 44 h 46"/>
              <a:gd name="T10" fmla="*/ 0 w 125"/>
              <a:gd name="T11" fmla="*/ 23 h 46"/>
              <a:gd name="T12" fmla="*/ 6 w 125"/>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125" h="46">
                <a:moveTo>
                  <a:pt x="6" y="0"/>
                </a:moveTo>
                <a:cubicBezTo>
                  <a:pt x="6" y="0"/>
                  <a:pt x="108" y="15"/>
                  <a:pt x="113" y="17"/>
                </a:cubicBezTo>
                <a:cubicBezTo>
                  <a:pt x="121" y="18"/>
                  <a:pt x="125" y="23"/>
                  <a:pt x="125" y="29"/>
                </a:cubicBezTo>
                <a:cubicBezTo>
                  <a:pt x="125" y="38"/>
                  <a:pt x="121" y="43"/>
                  <a:pt x="115" y="44"/>
                </a:cubicBezTo>
                <a:cubicBezTo>
                  <a:pt x="109" y="46"/>
                  <a:pt x="103" y="46"/>
                  <a:pt x="94" y="44"/>
                </a:cubicBezTo>
                <a:cubicBezTo>
                  <a:pt x="84" y="43"/>
                  <a:pt x="0" y="23"/>
                  <a:pt x="0" y="23"/>
                </a:cubicBez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1" name="Freeform 106"/>
          <p:cNvSpPr/>
          <p:nvPr/>
        </p:nvSpPr>
        <p:spPr bwMode="auto">
          <a:xfrm>
            <a:off x="2237931" y="3164212"/>
            <a:ext cx="147190" cy="34988"/>
          </a:xfrm>
          <a:custGeom>
            <a:avLst/>
            <a:gdLst>
              <a:gd name="T0" fmla="*/ 0 w 122"/>
              <a:gd name="T1" fmla="*/ 29 h 29"/>
              <a:gd name="T2" fmla="*/ 122 w 122"/>
              <a:gd name="T3" fmla="*/ 29 h 29"/>
              <a:gd name="T4" fmla="*/ 108 w 122"/>
              <a:gd name="T5" fmla="*/ 0 h 29"/>
              <a:gd name="T6" fmla="*/ 8 w 122"/>
              <a:gd name="T7" fmla="*/ 0 h 29"/>
              <a:gd name="T8" fmla="*/ 0 w 122"/>
              <a:gd name="T9" fmla="*/ 29 h 29"/>
            </a:gdLst>
            <a:ahLst/>
            <a:cxnLst>
              <a:cxn ang="0">
                <a:pos x="T0" y="T1"/>
              </a:cxn>
              <a:cxn ang="0">
                <a:pos x="T2" y="T3"/>
              </a:cxn>
              <a:cxn ang="0">
                <a:pos x="T4" y="T5"/>
              </a:cxn>
              <a:cxn ang="0">
                <a:pos x="T6" y="T7"/>
              </a:cxn>
              <a:cxn ang="0">
                <a:pos x="T8" y="T9"/>
              </a:cxn>
            </a:cxnLst>
            <a:rect l="0" t="0" r="r" b="b"/>
            <a:pathLst>
              <a:path w="122" h="29">
                <a:moveTo>
                  <a:pt x="0" y="29"/>
                </a:moveTo>
                <a:lnTo>
                  <a:pt x="122" y="29"/>
                </a:lnTo>
                <a:lnTo>
                  <a:pt x="108" y="0"/>
                </a:lnTo>
                <a:lnTo>
                  <a:pt x="8" y="0"/>
                </a:lnTo>
                <a:lnTo>
                  <a:pt x="0" y="2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nvGrpSpPr>
          <p:cNvPr id="72" name="组合 71"/>
          <p:cNvGrpSpPr/>
          <p:nvPr/>
        </p:nvGrpSpPr>
        <p:grpSpPr>
          <a:xfrm>
            <a:off x="1614181" y="2482552"/>
            <a:ext cx="3250254" cy="3224917"/>
            <a:chOff x="1309381" y="2395466"/>
            <a:chExt cx="3250254" cy="3224917"/>
          </a:xfrm>
        </p:grpSpPr>
        <p:sp>
          <p:nvSpPr>
            <p:cNvPr id="73" name="Line 5"/>
            <p:cNvSpPr>
              <a:spLocks noChangeShapeType="1"/>
            </p:cNvSpPr>
            <p:nvPr/>
          </p:nvSpPr>
          <p:spPr bwMode="auto">
            <a:xfrm flipH="1">
              <a:off x="3875561" y="3364268"/>
              <a:ext cx="259393" cy="168907"/>
            </a:xfrm>
            <a:prstGeom prst="line">
              <a:avLst/>
            </a:prstGeom>
            <a:noFill/>
            <a:ln w="15875" cap="flat">
              <a:solidFill>
                <a:srgbClr val="F1AB3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sp>
          <p:nvSpPr>
            <p:cNvPr id="74" name="Freeform 6"/>
            <p:cNvSpPr/>
            <p:nvPr/>
          </p:nvSpPr>
          <p:spPr bwMode="auto">
            <a:xfrm>
              <a:off x="2947779" y="3429418"/>
              <a:ext cx="577903" cy="577904"/>
            </a:xfrm>
            <a:custGeom>
              <a:avLst/>
              <a:gdLst>
                <a:gd name="T0" fmla="*/ 397 w 397"/>
                <a:gd name="T1" fmla="*/ 397 h 397"/>
                <a:gd name="T2" fmla="*/ 0 w 397"/>
                <a:gd name="T3" fmla="*/ 0 h 397"/>
              </a:gdLst>
              <a:ahLst/>
              <a:cxnLst>
                <a:cxn ang="0">
                  <a:pos x="T0" y="T1"/>
                </a:cxn>
                <a:cxn ang="0">
                  <a:pos x="T2" y="T3"/>
                </a:cxn>
              </a:cxnLst>
              <a:rect l="0" t="0" r="r" b="b"/>
              <a:pathLst>
                <a:path w="397" h="397">
                  <a:moveTo>
                    <a:pt x="397" y="397"/>
                  </a:moveTo>
                  <a:cubicBezTo>
                    <a:pt x="397" y="178"/>
                    <a:pt x="219" y="0"/>
                    <a:pt x="0" y="0"/>
                  </a:cubicBezTo>
                </a:path>
              </a:pathLst>
            </a:custGeom>
            <a:noFill/>
            <a:ln w="15875" cap="flat">
              <a:solidFill>
                <a:srgbClr val="F1AB3E"/>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75" name="Freeform 7"/>
            <p:cNvSpPr/>
            <p:nvPr/>
          </p:nvSpPr>
          <p:spPr bwMode="auto">
            <a:xfrm>
              <a:off x="3838160" y="3533175"/>
              <a:ext cx="150810" cy="1023094"/>
            </a:xfrm>
            <a:custGeom>
              <a:avLst/>
              <a:gdLst>
                <a:gd name="T0" fmla="*/ 0 w 104"/>
                <a:gd name="T1" fmla="*/ 703 h 703"/>
                <a:gd name="T2" fmla="*/ 104 w 104"/>
                <a:gd name="T3" fmla="*/ 330 h 703"/>
                <a:gd name="T4" fmla="*/ 24 w 104"/>
                <a:gd name="T5" fmla="*/ 0 h 703"/>
              </a:gdLst>
              <a:ahLst/>
              <a:cxnLst>
                <a:cxn ang="0">
                  <a:pos x="T0" y="T1"/>
                </a:cxn>
                <a:cxn ang="0">
                  <a:pos x="T2" y="T3"/>
                </a:cxn>
                <a:cxn ang="0">
                  <a:pos x="T4" y="T5"/>
                </a:cxn>
              </a:cxnLst>
              <a:rect l="0" t="0" r="r" b="b"/>
              <a:pathLst>
                <a:path w="104" h="703">
                  <a:moveTo>
                    <a:pt x="0" y="703"/>
                  </a:moveTo>
                  <a:cubicBezTo>
                    <a:pt x="66" y="594"/>
                    <a:pt x="104" y="467"/>
                    <a:pt x="104" y="330"/>
                  </a:cubicBezTo>
                  <a:cubicBezTo>
                    <a:pt x="104" y="211"/>
                    <a:pt x="75" y="99"/>
                    <a:pt x="24" y="0"/>
                  </a:cubicBezTo>
                </a:path>
              </a:pathLst>
            </a:custGeom>
            <a:noFill/>
            <a:ln w="15875" cap="flat">
              <a:solidFill>
                <a:srgbClr val="F1AB3E"/>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76" name="Freeform 8"/>
            <p:cNvSpPr/>
            <p:nvPr/>
          </p:nvSpPr>
          <p:spPr bwMode="auto">
            <a:xfrm>
              <a:off x="2955017" y="4007321"/>
              <a:ext cx="803514" cy="846948"/>
            </a:xfrm>
            <a:custGeom>
              <a:avLst/>
              <a:gdLst>
                <a:gd name="T0" fmla="*/ 0 w 552"/>
                <a:gd name="T1" fmla="*/ 581 h 581"/>
                <a:gd name="T2" fmla="*/ 394 w 552"/>
                <a:gd name="T3" fmla="*/ 399 h 581"/>
                <a:gd name="T4" fmla="*/ 552 w 552"/>
                <a:gd name="T5" fmla="*/ 0 h 581"/>
              </a:gdLst>
              <a:ahLst/>
              <a:cxnLst>
                <a:cxn ang="0">
                  <a:pos x="T0" y="T1"/>
                </a:cxn>
                <a:cxn ang="0">
                  <a:pos x="T2" y="T3"/>
                </a:cxn>
                <a:cxn ang="0">
                  <a:pos x="T4" y="T5"/>
                </a:cxn>
              </a:cxnLst>
              <a:rect l="0" t="0" r="r" b="b"/>
              <a:pathLst>
                <a:path w="552" h="581">
                  <a:moveTo>
                    <a:pt x="0" y="581"/>
                  </a:moveTo>
                  <a:cubicBezTo>
                    <a:pt x="158" y="576"/>
                    <a:pt x="292" y="507"/>
                    <a:pt x="394" y="399"/>
                  </a:cubicBezTo>
                  <a:cubicBezTo>
                    <a:pt x="492" y="295"/>
                    <a:pt x="552" y="154"/>
                    <a:pt x="552" y="0"/>
                  </a:cubicBezTo>
                </a:path>
              </a:pathLst>
            </a:custGeom>
            <a:noFill/>
            <a:ln w="15875" cap="flat">
              <a:solidFill>
                <a:srgbClr val="F1AB3E"/>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77" name="Freeform 9"/>
            <p:cNvSpPr/>
            <p:nvPr/>
          </p:nvSpPr>
          <p:spPr bwMode="auto">
            <a:xfrm>
              <a:off x="4081868" y="3359442"/>
              <a:ext cx="207514" cy="1357289"/>
            </a:xfrm>
            <a:custGeom>
              <a:avLst/>
              <a:gdLst>
                <a:gd name="T0" fmla="*/ 0 w 142"/>
                <a:gd name="T1" fmla="*/ 932 h 932"/>
                <a:gd name="T2" fmla="*/ 142 w 142"/>
                <a:gd name="T3" fmla="*/ 429 h 932"/>
                <a:gd name="T4" fmla="*/ 36 w 142"/>
                <a:gd name="T5" fmla="*/ 0 h 932"/>
              </a:gdLst>
              <a:ahLst/>
              <a:cxnLst>
                <a:cxn ang="0">
                  <a:pos x="T0" y="T1"/>
                </a:cxn>
                <a:cxn ang="0">
                  <a:pos x="T2" y="T3"/>
                </a:cxn>
                <a:cxn ang="0">
                  <a:pos x="T4" y="T5"/>
                </a:cxn>
              </a:cxnLst>
              <a:rect l="0" t="0" r="r" b="b"/>
              <a:pathLst>
                <a:path w="142" h="932">
                  <a:moveTo>
                    <a:pt x="0" y="932"/>
                  </a:moveTo>
                  <a:cubicBezTo>
                    <a:pt x="86" y="792"/>
                    <a:pt x="142" y="606"/>
                    <a:pt x="142" y="429"/>
                  </a:cubicBezTo>
                  <a:cubicBezTo>
                    <a:pt x="142" y="274"/>
                    <a:pt x="104" y="128"/>
                    <a:pt x="36" y="0"/>
                  </a:cubicBezTo>
                </a:path>
              </a:pathLst>
            </a:custGeom>
            <a:noFill/>
            <a:ln w="15875" cap="flat">
              <a:solidFill>
                <a:srgbClr val="F1AB3E"/>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78" name="Freeform 10"/>
            <p:cNvSpPr/>
            <p:nvPr/>
          </p:nvSpPr>
          <p:spPr bwMode="auto">
            <a:xfrm>
              <a:off x="2947779" y="4909767"/>
              <a:ext cx="1337985" cy="710616"/>
            </a:xfrm>
            <a:custGeom>
              <a:avLst/>
              <a:gdLst>
                <a:gd name="T0" fmla="*/ 0 w 919"/>
                <a:gd name="T1" fmla="*/ 488 h 488"/>
                <a:gd name="T2" fmla="*/ 577 w 919"/>
                <a:gd name="T3" fmla="*/ 326 h 488"/>
                <a:gd name="T4" fmla="*/ 919 w 919"/>
                <a:gd name="T5" fmla="*/ 0 h 488"/>
              </a:gdLst>
              <a:ahLst/>
              <a:cxnLst>
                <a:cxn ang="0">
                  <a:pos x="T0" y="T1"/>
                </a:cxn>
                <a:cxn ang="0">
                  <a:pos x="T2" y="T3"/>
                </a:cxn>
                <a:cxn ang="0">
                  <a:pos x="T4" y="T5"/>
                </a:cxn>
              </a:cxnLst>
              <a:rect l="0" t="0" r="r" b="b"/>
              <a:pathLst>
                <a:path w="919" h="488">
                  <a:moveTo>
                    <a:pt x="0" y="488"/>
                  </a:moveTo>
                  <a:cubicBezTo>
                    <a:pt x="211" y="488"/>
                    <a:pt x="409" y="429"/>
                    <a:pt x="577" y="326"/>
                  </a:cubicBezTo>
                  <a:cubicBezTo>
                    <a:pt x="713" y="243"/>
                    <a:pt x="830" y="131"/>
                    <a:pt x="919" y="0"/>
                  </a:cubicBezTo>
                </a:path>
              </a:pathLst>
            </a:custGeom>
            <a:noFill/>
            <a:ln w="15875" cap="flat">
              <a:solidFill>
                <a:srgbClr val="F1AB3E"/>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79" name="Line 18"/>
            <p:cNvSpPr>
              <a:spLocks noChangeShapeType="1"/>
            </p:cNvSpPr>
            <p:nvPr/>
          </p:nvSpPr>
          <p:spPr bwMode="auto">
            <a:xfrm>
              <a:off x="4081868" y="4709492"/>
              <a:ext cx="203895" cy="211134"/>
            </a:xfrm>
            <a:prstGeom prst="line">
              <a:avLst/>
            </a:prstGeom>
            <a:noFill/>
            <a:ln w="15875" cap="flat">
              <a:solidFill>
                <a:srgbClr val="F1AB3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sp>
          <p:nvSpPr>
            <p:cNvPr id="80" name="Line 19"/>
            <p:cNvSpPr>
              <a:spLocks noChangeShapeType="1"/>
            </p:cNvSpPr>
            <p:nvPr/>
          </p:nvSpPr>
          <p:spPr bwMode="auto">
            <a:xfrm>
              <a:off x="2956224" y="4854269"/>
              <a:ext cx="0" cy="766114"/>
            </a:xfrm>
            <a:prstGeom prst="line">
              <a:avLst/>
            </a:prstGeom>
            <a:noFill/>
            <a:ln w="14288" cap="flat">
              <a:solidFill>
                <a:srgbClr val="F1AB3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sp>
          <p:nvSpPr>
            <p:cNvPr id="81" name="Line 21"/>
            <p:cNvSpPr>
              <a:spLocks noChangeShapeType="1"/>
            </p:cNvSpPr>
            <p:nvPr/>
          </p:nvSpPr>
          <p:spPr bwMode="auto">
            <a:xfrm>
              <a:off x="3525682" y="4007321"/>
              <a:ext cx="232851" cy="0"/>
            </a:xfrm>
            <a:prstGeom prst="line">
              <a:avLst/>
            </a:prstGeom>
            <a:noFill/>
            <a:ln w="7938" cap="flat">
              <a:solidFill>
                <a:srgbClr val="F1AB3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sp>
          <p:nvSpPr>
            <p:cNvPr id="82" name="Oval 54"/>
            <p:cNvSpPr>
              <a:spLocks noChangeArrowheads="1"/>
            </p:cNvSpPr>
            <p:nvPr/>
          </p:nvSpPr>
          <p:spPr bwMode="auto">
            <a:xfrm>
              <a:off x="3735609" y="3989224"/>
              <a:ext cx="48259" cy="49466"/>
            </a:xfrm>
            <a:prstGeom prst="ellipse">
              <a:avLst/>
            </a:prstGeom>
            <a:solidFill>
              <a:srgbClr val="FFFFFF"/>
            </a:solidFill>
            <a:ln w="9525">
              <a:solidFill>
                <a:srgbClr val="F1AB3E"/>
              </a:solidFill>
              <a:round/>
            </a:ln>
          </p:spPr>
          <p:txBody>
            <a:bodyPr vert="horz" wrap="square" lIns="91440" tIns="45720" rIns="91440" bIns="45720" numCol="1" anchor="t" anchorCtr="0" compatLnSpc="1"/>
            <a:lstStyle/>
            <a:p>
              <a:endParaRPr lang="en-US"/>
            </a:p>
          </p:txBody>
        </p:sp>
        <p:sp>
          <p:nvSpPr>
            <p:cNvPr id="83" name="Line 71"/>
            <p:cNvSpPr>
              <a:spLocks noChangeShapeType="1"/>
            </p:cNvSpPr>
            <p:nvPr/>
          </p:nvSpPr>
          <p:spPr bwMode="auto">
            <a:xfrm>
              <a:off x="2045333" y="3004737"/>
              <a:ext cx="295588" cy="372802"/>
            </a:xfrm>
            <a:prstGeom prst="line">
              <a:avLst/>
            </a:prstGeom>
            <a:noFill/>
            <a:ln w="14288" cap="flat">
              <a:solidFill>
                <a:srgbClr val="F1AB3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sp>
          <p:nvSpPr>
            <p:cNvPr id="84" name="Line 72"/>
            <p:cNvSpPr>
              <a:spLocks noChangeShapeType="1"/>
            </p:cNvSpPr>
            <p:nvPr/>
          </p:nvSpPr>
          <p:spPr bwMode="auto">
            <a:xfrm flipH="1">
              <a:off x="1309381" y="3998875"/>
              <a:ext cx="298000" cy="0"/>
            </a:xfrm>
            <a:prstGeom prst="line">
              <a:avLst/>
            </a:prstGeom>
            <a:noFill/>
            <a:ln w="14288" cap="flat">
              <a:solidFill>
                <a:srgbClr val="F1AB3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sp>
          <p:nvSpPr>
            <p:cNvPr id="85" name="Freeform 73"/>
            <p:cNvSpPr/>
            <p:nvPr/>
          </p:nvSpPr>
          <p:spPr bwMode="auto">
            <a:xfrm>
              <a:off x="2334888" y="3160373"/>
              <a:ext cx="1179936" cy="252154"/>
            </a:xfrm>
            <a:custGeom>
              <a:avLst/>
              <a:gdLst>
                <a:gd name="T0" fmla="*/ 810 w 810"/>
                <a:gd name="T1" fmla="*/ 173 h 173"/>
                <a:gd name="T2" fmla="*/ 397 w 810"/>
                <a:gd name="T3" fmla="*/ 0 h 173"/>
                <a:gd name="T4" fmla="*/ 0 w 810"/>
                <a:gd name="T5" fmla="*/ 156 h 173"/>
              </a:gdLst>
              <a:ahLst/>
              <a:cxnLst>
                <a:cxn ang="0">
                  <a:pos x="T0" y="T1"/>
                </a:cxn>
                <a:cxn ang="0">
                  <a:pos x="T2" y="T3"/>
                </a:cxn>
                <a:cxn ang="0">
                  <a:pos x="T4" y="T5"/>
                </a:cxn>
              </a:cxnLst>
              <a:rect l="0" t="0" r="r" b="b"/>
              <a:pathLst>
                <a:path w="810" h="173">
                  <a:moveTo>
                    <a:pt x="810" y="173"/>
                  </a:moveTo>
                  <a:cubicBezTo>
                    <a:pt x="705" y="66"/>
                    <a:pt x="558" y="0"/>
                    <a:pt x="397" y="0"/>
                  </a:cubicBezTo>
                  <a:cubicBezTo>
                    <a:pt x="243" y="0"/>
                    <a:pt x="104" y="59"/>
                    <a:pt x="0" y="156"/>
                  </a:cubicBezTo>
                </a:path>
              </a:pathLst>
            </a:custGeom>
            <a:noFill/>
            <a:ln w="14288" cap="flat">
              <a:solidFill>
                <a:srgbClr val="F1AB3E"/>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86" name="Freeform 74"/>
            <p:cNvSpPr/>
            <p:nvPr/>
          </p:nvSpPr>
          <p:spPr bwMode="auto">
            <a:xfrm>
              <a:off x="1607382" y="3004737"/>
              <a:ext cx="437952" cy="979660"/>
            </a:xfrm>
            <a:custGeom>
              <a:avLst/>
              <a:gdLst>
                <a:gd name="T0" fmla="*/ 0 w 300"/>
                <a:gd name="T1" fmla="*/ 673 h 673"/>
                <a:gd name="T2" fmla="*/ 179 w 300"/>
                <a:gd name="T3" fmla="*/ 127 h 673"/>
                <a:gd name="T4" fmla="*/ 300 w 300"/>
                <a:gd name="T5" fmla="*/ 0 h 673"/>
              </a:gdLst>
              <a:ahLst/>
              <a:cxnLst>
                <a:cxn ang="0">
                  <a:pos x="T0" y="T1"/>
                </a:cxn>
                <a:cxn ang="0">
                  <a:pos x="T2" y="T3"/>
                </a:cxn>
                <a:cxn ang="0">
                  <a:pos x="T4" y="T5"/>
                </a:cxn>
              </a:cxnLst>
              <a:rect l="0" t="0" r="r" b="b"/>
              <a:pathLst>
                <a:path w="300" h="673">
                  <a:moveTo>
                    <a:pt x="0" y="673"/>
                  </a:moveTo>
                  <a:cubicBezTo>
                    <a:pt x="0" y="468"/>
                    <a:pt x="65" y="278"/>
                    <a:pt x="179" y="127"/>
                  </a:cubicBezTo>
                  <a:cubicBezTo>
                    <a:pt x="250" y="33"/>
                    <a:pt x="300" y="0"/>
                    <a:pt x="300" y="0"/>
                  </a:cubicBezTo>
                </a:path>
              </a:pathLst>
            </a:custGeom>
            <a:noFill/>
            <a:ln w="14288" cap="flat">
              <a:solidFill>
                <a:srgbClr val="F1AB3E"/>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87" name="Freeform 75"/>
            <p:cNvSpPr/>
            <p:nvPr/>
          </p:nvSpPr>
          <p:spPr bwMode="auto">
            <a:xfrm>
              <a:off x="3887626" y="2695879"/>
              <a:ext cx="672009" cy="1311442"/>
            </a:xfrm>
            <a:custGeom>
              <a:avLst/>
              <a:gdLst>
                <a:gd name="T0" fmla="*/ 462 w 462"/>
                <a:gd name="T1" fmla="*/ 901 h 901"/>
                <a:gd name="T2" fmla="*/ 325 w 462"/>
                <a:gd name="T3" fmla="*/ 367 h 901"/>
                <a:gd name="T4" fmla="*/ 0 w 462"/>
                <a:gd name="T5" fmla="*/ 0 h 901"/>
              </a:gdLst>
              <a:ahLst/>
              <a:cxnLst>
                <a:cxn ang="0">
                  <a:pos x="T0" y="T1"/>
                </a:cxn>
                <a:cxn ang="0">
                  <a:pos x="T2" y="T3"/>
                </a:cxn>
                <a:cxn ang="0">
                  <a:pos x="T4" y="T5"/>
                </a:cxn>
              </a:cxnLst>
              <a:rect l="0" t="0" r="r" b="b"/>
              <a:pathLst>
                <a:path w="462" h="901">
                  <a:moveTo>
                    <a:pt x="462" y="901"/>
                  </a:moveTo>
                  <a:cubicBezTo>
                    <a:pt x="462" y="707"/>
                    <a:pt x="413" y="525"/>
                    <a:pt x="325" y="367"/>
                  </a:cubicBezTo>
                  <a:cubicBezTo>
                    <a:pt x="245" y="222"/>
                    <a:pt x="134" y="97"/>
                    <a:pt x="0" y="0"/>
                  </a:cubicBezTo>
                </a:path>
              </a:pathLst>
            </a:custGeom>
            <a:noFill/>
            <a:ln w="15875" cap="flat">
              <a:solidFill>
                <a:srgbClr val="F1AB3E"/>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88" name="Freeform 76"/>
            <p:cNvSpPr/>
            <p:nvPr/>
          </p:nvSpPr>
          <p:spPr bwMode="auto">
            <a:xfrm>
              <a:off x="1335924" y="4007321"/>
              <a:ext cx="723887" cy="1346430"/>
            </a:xfrm>
            <a:custGeom>
              <a:avLst/>
              <a:gdLst>
                <a:gd name="T0" fmla="*/ 0 w 497"/>
                <a:gd name="T1" fmla="*/ 0 h 924"/>
                <a:gd name="T2" fmla="*/ 106 w 497"/>
                <a:gd name="T3" fmla="*/ 473 h 924"/>
                <a:gd name="T4" fmla="*/ 356 w 497"/>
                <a:gd name="T5" fmla="*/ 813 h 924"/>
                <a:gd name="T6" fmla="*/ 497 w 497"/>
                <a:gd name="T7" fmla="*/ 924 h 924"/>
              </a:gdLst>
              <a:ahLst/>
              <a:cxnLst>
                <a:cxn ang="0">
                  <a:pos x="T0" y="T1"/>
                </a:cxn>
                <a:cxn ang="0">
                  <a:pos x="T2" y="T3"/>
                </a:cxn>
                <a:cxn ang="0">
                  <a:pos x="T4" y="T5"/>
                </a:cxn>
                <a:cxn ang="0">
                  <a:pos x="T6" y="T7"/>
                </a:cxn>
              </a:cxnLst>
              <a:rect l="0" t="0" r="r" b="b"/>
              <a:pathLst>
                <a:path w="497" h="924">
                  <a:moveTo>
                    <a:pt x="0" y="0"/>
                  </a:moveTo>
                  <a:cubicBezTo>
                    <a:pt x="0" y="169"/>
                    <a:pt x="38" y="329"/>
                    <a:pt x="106" y="473"/>
                  </a:cubicBezTo>
                  <a:cubicBezTo>
                    <a:pt x="167" y="602"/>
                    <a:pt x="252" y="717"/>
                    <a:pt x="356" y="813"/>
                  </a:cubicBezTo>
                  <a:cubicBezTo>
                    <a:pt x="400" y="854"/>
                    <a:pt x="447" y="891"/>
                    <a:pt x="497" y="924"/>
                  </a:cubicBezTo>
                </a:path>
              </a:pathLst>
            </a:custGeom>
            <a:noFill/>
            <a:ln w="14288" cap="flat">
              <a:solidFill>
                <a:srgbClr val="F1AB3E"/>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89" name="Line 77"/>
            <p:cNvSpPr>
              <a:spLocks noChangeShapeType="1"/>
            </p:cNvSpPr>
            <p:nvPr/>
          </p:nvSpPr>
          <p:spPr bwMode="auto">
            <a:xfrm flipH="1">
              <a:off x="2059811" y="5137791"/>
              <a:ext cx="206308" cy="215960"/>
            </a:xfrm>
            <a:prstGeom prst="line">
              <a:avLst/>
            </a:prstGeom>
            <a:noFill/>
            <a:ln w="14288" cap="flat">
              <a:solidFill>
                <a:srgbClr val="F1AB3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sp>
          <p:nvSpPr>
            <p:cNvPr id="90" name="Freeform 85"/>
            <p:cNvSpPr/>
            <p:nvPr/>
          </p:nvSpPr>
          <p:spPr bwMode="auto">
            <a:xfrm>
              <a:off x="2268532" y="5141411"/>
              <a:ext cx="1270422" cy="183385"/>
            </a:xfrm>
            <a:custGeom>
              <a:avLst/>
              <a:gdLst>
                <a:gd name="T0" fmla="*/ 0 w 872"/>
                <a:gd name="T1" fmla="*/ 0 h 126"/>
                <a:gd name="T2" fmla="*/ 466 w 872"/>
                <a:gd name="T3" fmla="*/ 126 h 126"/>
                <a:gd name="T4" fmla="*/ 872 w 872"/>
                <a:gd name="T5" fmla="*/ 33 h 126"/>
              </a:gdLst>
              <a:ahLst/>
              <a:cxnLst>
                <a:cxn ang="0">
                  <a:pos x="T0" y="T1"/>
                </a:cxn>
                <a:cxn ang="0">
                  <a:pos x="T2" y="T3"/>
                </a:cxn>
                <a:cxn ang="0">
                  <a:pos x="T4" y="T5"/>
                </a:cxn>
              </a:cxnLst>
              <a:rect l="0" t="0" r="r" b="b"/>
              <a:pathLst>
                <a:path w="872" h="126">
                  <a:moveTo>
                    <a:pt x="0" y="0"/>
                  </a:moveTo>
                  <a:cubicBezTo>
                    <a:pt x="137" y="80"/>
                    <a:pt x="296" y="126"/>
                    <a:pt x="466" y="126"/>
                  </a:cubicBezTo>
                  <a:cubicBezTo>
                    <a:pt x="612" y="126"/>
                    <a:pt x="749" y="93"/>
                    <a:pt x="872" y="33"/>
                  </a:cubicBezTo>
                </a:path>
              </a:pathLst>
            </a:custGeom>
            <a:noFill/>
            <a:ln w="14288" cap="flat">
              <a:solidFill>
                <a:srgbClr val="F1AB3E"/>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91" name="Line 89"/>
            <p:cNvSpPr>
              <a:spLocks noChangeShapeType="1"/>
            </p:cNvSpPr>
            <p:nvPr/>
          </p:nvSpPr>
          <p:spPr bwMode="auto">
            <a:xfrm flipH="1">
              <a:off x="3489488" y="2695879"/>
              <a:ext cx="398138" cy="699757"/>
            </a:xfrm>
            <a:prstGeom prst="line">
              <a:avLst/>
            </a:prstGeom>
            <a:noFill/>
            <a:ln w="15875" cap="flat">
              <a:solidFill>
                <a:srgbClr val="F1AB3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sp>
          <p:nvSpPr>
            <p:cNvPr id="92" name="Freeform 124"/>
            <p:cNvSpPr/>
            <p:nvPr/>
          </p:nvSpPr>
          <p:spPr bwMode="auto">
            <a:xfrm>
              <a:off x="2369876" y="4007321"/>
              <a:ext cx="393312" cy="547741"/>
            </a:xfrm>
            <a:custGeom>
              <a:avLst/>
              <a:gdLst>
                <a:gd name="T0" fmla="*/ 0 w 270"/>
                <a:gd name="T1" fmla="*/ 0 h 376"/>
                <a:gd name="T2" fmla="*/ 270 w 270"/>
                <a:gd name="T3" fmla="*/ 376 h 376"/>
              </a:gdLst>
              <a:ahLst/>
              <a:cxnLst>
                <a:cxn ang="0">
                  <a:pos x="T0" y="T1"/>
                </a:cxn>
                <a:cxn ang="0">
                  <a:pos x="T2" y="T3"/>
                </a:cxn>
              </a:cxnLst>
              <a:rect l="0" t="0" r="r" b="b"/>
              <a:pathLst>
                <a:path w="270" h="376">
                  <a:moveTo>
                    <a:pt x="0" y="0"/>
                  </a:moveTo>
                  <a:cubicBezTo>
                    <a:pt x="0" y="175"/>
                    <a:pt x="113" y="323"/>
                    <a:pt x="270" y="376"/>
                  </a:cubicBezTo>
                </a:path>
              </a:pathLst>
            </a:custGeom>
            <a:noFill/>
            <a:ln w="14288" cap="flat">
              <a:solidFill>
                <a:srgbClr val="F1AB3E"/>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93" name="Line 125"/>
            <p:cNvSpPr>
              <a:spLocks noChangeShapeType="1"/>
            </p:cNvSpPr>
            <p:nvPr/>
          </p:nvSpPr>
          <p:spPr bwMode="auto">
            <a:xfrm flipH="1">
              <a:off x="2498969" y="4571953"/>
              <a:ext cx="264219" cy="381247"/>
            </a:xfrm>
            <a:prstGeom prst="line">
              <a:avLst/>
            </a:prstGeom>
            <a:noFill/>
            <a:ln w="14288" cap="flat">
              <a:solidFill>
                <a:srgbClr val="F1AB3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sp>
          <p:nvSpPr>
            <p:cNvPr id="94" name="Freeform 126"/>
            <p:cNvSpPr/>
            <p:nvPr/>
          </p:nvSpPr>
          <p:spPr bwMode="auto">
            <a:xfrm>
              <a:off x="2046540" y="4534552"/>
              <a:ext cx="452430" cy="418648"/>
            </a:xfrm>
            <a:custGeom>
              <a:avLst/>
              <a:gdLst>
                <a:gd name="T0" fmla="*/ 0 w 311"/>
                <a:gd name="T1" fmla="*/ 0 h 287"/>
                <a:gd name="T2" fmla="*/ 311 w 311"/>
                <a:gd name="T3" fmla="*/ 287 h 287"/>
              </a:gdLst>
              <a:ahLst/>
              <a:cxnLst>
                <a:cxn ang="0">
                  <a:pos x="T0" y="T1"/>
                </a:cxn>
                <a:cxn ang="0">
                  <a:pos x="T2" y="T3"/>
                </a:cxn>
              </a:cxnLst>
              <a:rect l="0" t="0" r="r" b="b"/>
              <a:pathLst>
                <a:path w="311" h="287">
                  <a:moveTo>
                    <a:pt x="0" y="0"/>
                  </a:moveTo>
                  <a:cubicBezTo>
                    <a:pt x="72" y="125"/>
                    <a:pt x="181" y="225"/>
                    <a:pt x="311" y="287"/>
                  </a:cubicBezTo>
                </a:path>
              </a:pathLst>
            </a:custGeom>
            <a:noFill/>
            <a:ln w="14288" cap="flat">
              <a:solidFill>
                <a:srgbClr val="F1AB3E"/>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95" name="Freeform 127"/>
            <p:cNvSpPr/>
            <p:nvPr/>
          </p:nvSpPr>
          <p:spPr bwMode="auto">
            <a:xfrm>
              <a:off x="1665293" y="2395466"/>
              <a:ext cx="1282487" cy="634608"/>
            </a:xfrm>
            <a:custGeom>
              <a:avLst/>
              <a:gdLst>
                <a:gd name="T0" fmla="*/ 881 w 881"/>
                <a:gd name="T1" fmla="*/ 0 h 436"/>
                <a:gd name="T2" fmla="*/ 284 w 881"/>
                <a:gd name="T3" fmla="*/ 174 h 436"/>
                <a:gd name="T4" fmla="*/ 0 w 881"/>
                <a:gd name="T5" fmla="*/ 436 h 436"/>
              </a:gdLst>
              <a:ahLst/>
              <a:cxnLst>
                <a:cxn ang="0">
                  <a:pos x="T0" y="T1"/>
                </a:cxn>
                <a:cxn ang="0">
                  <a:pos x="T2" y="T3"/>
                </a:cxn>
                <a:cxn ang="0">
                  <a:pos x="T4" y="T5"/>
                </a:cxn>
              </a:cxnLst>
              <a:rect l="0" t="0" r="r" b="b"/>
              <a:pathLst>
                <a:path w="881" h="436">
                  <a:moveTo>
                    <a:pt x="881" y="0"/>
                  </a:moveTo>
                  <a:cubicBezTo>
                    <a:pt x="661" y="0"/>
                    <a:pt x="456" y="64"/>
                    <a:pt x="284" y="174"/>
                  </a:cubicBezTo>
                  <a:cubicBezTo>
                    <a:pt x="175" y="245"/>
                    <a:pt x="79" y="333"/>
                    <a:pt x="0" y="436"/>
                  </a:cubicBezTo>
                </a:path>
              </a:pathLst>
            </a:custGeom>
            <a:noFill/>
            <a:ln w="14288" cap="flat">
              <a:solidFill>
                <a:srgbClr val="F1AB3E"/>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96" name="Line 134"/>
            <p:cNvSpPr>
              <a:spLocks noChangeShapeType="1"/>
            </p:cNvSpPr>
            <p:nvPr/>
          </p:nvSpPr>
          <p:spPr bwMode="auto">
            <a:xfrm>
              <a:off x="2947779" y="2395466"/>
              <a:ext cx="0" cy="576697"/>
            </a:xfrm>
            <a:prstGeom prst="line">
              <a:avLst/>
            </a:prstGeom>
            <a:noFill/>
            <a:ln w="14288" cap="flat">
              <a:solidFill>
                <a:srgbClr val="F1AB3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sp>
          <p:nvSpPr>
            <p:cNvPr id="97" name="Freeform 135"/>
            <p:cNvSpPr/>
            <p:nvPr/>
          </p:nvSpPr>
          <p:spPr bwMode="auto">
            <a:xfrm>
              <a:off x="1906588" y="2972163"/>
              <a:ext cx="1041191" cy="1041191"/>
            </a:xfrm>
            <a:custGeom>
              <a:avLst/>
              <a:gdLst>
                <a:gd name="T0" fmla="*/ 715 w 715"/>
                <a:gd name="T1" fmla="*/ 0 h 715"/>
                <a:gd name="T2" fmla="*/ 373 w 715"/>
                <a:gd name="T3" fmla="*/ 87 h 715"/>
                <a:gd name="T4" fmla="*/ 56 w 715"/>
                <a:gd name="T5" fmla="*/ 437 h 715"/>
                <a:gd name="T6" fmla="*/ 0 w 715"/>
                <a:gd name="T7" fmla="*/ 715 h 715"/>
              </a:gdLst>
              <a:ahLst/>
              <a:cxnLst>
                <a:cxn ang="0">
                  <a:pos x="T0" y="T1"/>
                </a:cxn>
                <a:cxn ang="0">
                  <a:pos x="T2" y="T3"/>
                </a:cxn>
                <a:cxn ang="0">
                  <a:pos x="T4" y="T5"/>
                </a:cxn>
                <a:cxn ang="0">
                  <a:pos x="T6" y="T7"/>
                </a:cxn>
              </a:cxnLst>
              <a:rect l="0" t="0" r="r" b="b"/>
              <a:pathLst>
                <a:path w="715" h="715">
                  <a:moveTo>
                    <a:pt x="715" y="0"/>
                  </a:moveTo>
                  <a:cubicBezTo>
                    <a:pt x="591" y="0"/>
                    <a:pt x="474" y="32"/>
                    <a:pt x="373" y="87"/>
                  </a:cubicBezTo>
                  <a:cubicBezTo>
                    <a:pt x="232" y="164"/>
                    <a:pt x="119" y="288"/>
                    <a:pt x="56" y="437"/>
                  </a:cubicBezTo>
                  <a:cubicBezTo>
                    <a:pt x="20" y="522"/>
                    <a:pt x="0" y="616"/>
                    <a:pt x="0" y="715"/>
                  </a:cubicBezTo>
                </a:path>
              </a:pathLst>
            </a:custGeom>
            <a:noFill/>
            <a:ln w="14288" cap="flat">
              <a:solidFill>
                <a:srgbClr val="F1AB3E"/>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98" name="Line 136"/>
            <p:cNvSpPr>
              <a:spLocks noChangeShapeType="1"/>
            </p:cNvSpPr>
            <p:nvPr/>
          </p:nvSpPr>
          <p:spPr bwMode="auto">
            <a:xfrm>
              <a:off x="2034475" y="4007321"/>
              <a:ext cx="335401" cy="0"/>
            </a:xfrm>
            <a:prstGeom prst="line">
              <a:avLst/>
            </a:prstGeom>
            <a:noFill/>
            <a:ln w="14288" cap="flat">
              <a:solidFill>
                <a:srgbClr val="F1AB3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grpSp>
      <p:grpSp>
        <p:nvGrpSpPr>
          <p:cNvPr id="99" name="组合 98"/>
          <p:cNvGrpSpPr/>
          <p:nvPr/>
        </p:nvGrpSpPr>
        <p:grpSpPr>
          <a:xfrm>
            <a:off x="1459752" y="2266592"/>
            <a:ext cx="3647184" cy="3673727"/>
            <a:chOff x="1154952" y="2179506"/>
            <a:chExt cx="3647184" cy="3673727"/>
          </a:xfrm>
          <a:solidFill>
            <a:srgbClr val="F1AB3E"/>
          </a:solidFill>
        </p:grpSpPr>
        <p:sp>
          <p:nvSpPr>
            <p:cNvPr id="100" name="Oval 11"/>
            <p:cNvSpPr>
              <a:spLocks noChangeArrowheads="1"/>
            </p:cNvSpPr>
            <p:nvPr/>
          </p:nvSpPr>
          <p:spPr bwMode="auto">
            <a:xfrm>
              <a:off x="3476216" y="3957855"/>
              <a:ext cx="98931" cy="98931"/>
            </a:xfrm>
            <a:prstGeom prst="ellipse">
              <a:avLst/>
            </a:prstGeom>
            <a:grpFill/>
            <a:ln>
              <a:noFill/>
            </a:ln>
          </p:spPr>
          <p:txBody>
            <a:bodyPr vert="horz" wrap="square" lIns="91440" tIns="45720" rIns="91440" bIns="45720" numCol="1" anchor="t" anchorCtr="0" compatLnSpc="1"/>
            <a:lstStyle/>
            <a:p>
              <a:endParaRPr lang="en-US"/>
            </a:p>
          </p:txBody>
        </p:sp>
        <p:sp>
          <p:nvSpPr>
            <p:cNvPr id="101" name="Oval 12"/>
            <p:cNvSpPr>
              <a:spLocks noChangeArrowheads="1"/>
            </p:cNvSpPr>
            <p:nvPr/>
          </p:nvSpPr>
          <p:spPr bwMode="auto">
            <a:xfrm>
              <a:off x="3601690" y="3856511"/>
              <a:ext cx="316097" cy="314891"/>
            </a:xfrm>
            <a:prstGeom prst="ellipse">
              <a:avLst/>
            </a:prstGeom>
            <a:grpFill/>
            <a:ln>
              <a:noFill/>
            </a:ln>
          </p:spPr>
          <p:txBody>
            <a:bodyPr vert="horz" wrap="square" lIns="91440" tIns="45720" rIns="91440" bIns="45720" numCol="1" anchor="t" anchorCtr="0" compatLnSpc="1"/>
            <a:lstStyle/>
            <a:p>
              <a:endParaRPr lang="en-US"/>
            </a:p>
          </p:txBody>
        </p:sp>
        <p:sp>
          <p:nvSpPr>
            <p:cNvPr id="102" name="Oval 13"/>
            <p:cNvSpPr>
              <a:spLocks noChangeArrowheads="1"/>
            </p:cNvSpPr>
            <p:nvPr/>
          </p:nvSpPr>
          <p:spPr bwMode="auto">
            <a:xfrm>
              <a:off x="4016718" y="4641929"/>
              <a:ext cx="130300" cy="127887"/>
            </a:xfrm>
            <a:prstGeom prst="ellipse">
              <a:avLst/>
            </a:prstGeom>
            <a:grpFill/>
            <a:ln>
              <a:noFill/>
            </a:ln>
          </p:spPr>
          <p:txBody>
            <a:bodyPr vert="horz" wrap="square" lIns="91440" tIns="45720" rIns="91440" bIns="45720" numCol="1" anchor="t" anchorCtr="0" compatLnSpc="1"/>
            <a:lstStyle/>
            <a:p>
              <a:endParaRPr lang="en-US"/>
            </a:p>
          </p:txBody>
        </p:sp>
        <p:sp>
          <p:nvSpPr>
            <p:cNvPr id="103" name="Oval 14"/>
            <p:cNvSpPr>
              <a:spLocks noChangeArrowheads="1"/>
            </p:cNvSpPr>
            <p:nvPr/>
          </p:nvSpPr>
          <p:spPr bwMode="auto">
            <a:xfrm>
              <a:off x="3826095" y="3483709"/>
              <a:ext cx="98931" cy="100138"/>
            </a:xfrm>
            <a:prstGeom prst="ellipse">
              <a:avLst/>
            </a:prstGeom>
            <a:grpFill/>
            <a:ln>
              <a:noFill/>
            </a:ln>
          </p:spPr>
          <p:txBody>
            <a:bodyPr vert="horz" wrap="square" lIns="91440" tIns="45720" rIns="91440" bIns="45720" numCol="1" anchor="t" anchorCtr="0" compatLnSpc="1"/>
            <a:lstStyle/>
            <a:p>
              <a:endParaRPr lang="en-US"/>
            </a:p>
          </p:txBody>
        </p:sp>
        <p:sp>
          <p:nvSpPr>
            <p:cNvPr id="104" name="Oval 15"/>
            <p:cNvSpPr>
              <a:spLocks noChangeArrowheads="1"/>
            </p:cNvSpPr>
            <p:nvPr/>
          </p:nvSpPr>
          <p:spPr bwMode="auto">
            <a:xfrm>
              <a:off x="4131334" y="4766196"/>
              <a:ext cx="308858" cy="308858"/>
            </a:xfrm>
            <a:prstGeom prst="ellipse">
              <a:avLst/>
            </a:prstGeom>
            <a:grpFill/>
            <a:ln>
              <a:noFill/>
            </a:ln>
          </p:spPr>
          <p:txBody>
            <a:bodyPr vert="horz" wrap="square" lIns="91440" tIns="45720" rIns="91440" bIns="45720" numCol="1" anchor="t" anchorCtr="0" compatLnSpc="1"/>
            <a:lstStyle/>
            <a:p>
              <a:endParaRPr lang="en-US"/>
            </a:p>
          </p:txBody>
        </p:sp>
        <p:sp>
          <p:nvSpPr>
            <p:cNvPr id="105" name="Oval 16"/>
            <p:cNvSpPr>
              <a:spLocks noChangeArrowheads="1"/>
            </p:cNvSpPr>
            <p:nvPr/>
          </p:nvSpPr>
          <p:spPr bwMode="auto">
            <a:xfrm>
              <a:off x="3973285" y="3202600"/>
              <a:ext cx="316097" cy="313684"/>
            </a:xfrm>
            <a:prstGeom prst="ellipse">
              <a:avLst/>
            </a:prstGeom>
            <a:grpFill/>
            <a:ln>
              <a:noFill/>
            </a:ln>
          </p:spPr>
          <p:txBody>
            <a:bodyPr vert="horz" wrap="square" lIns="91440" tIns="45720" rIns="91440" bIns="45720" numCol="1" anchor="t" anchorCtr="0" compatLnSpc="1"/>
            <a:lstStyle/>
            <a:p>
              <a:endParaRPr lang="en-US"/>
            </a:p>
          </p:txBody>
        </p:sp>
        <p:sp>
          <p:nvSpPr>
            <p:cNvPr id="106" name="Oval 17"/>
            <p:cNvSpPr>
              <a:spLocks noChangeArrowheads="1"/>
            </p:cNvSpPr>
            <p:nvPr/>
          </p:nvSpPr>
          <p:spPr bwMode="auto">
            <a:xfrm>
              <a:off x="3723544" y="4432001"/>
              <a:ext cx="234057" cy="232851"/>
            </a:xfrm>
            <a:prstGeom prst="ellipse">
              <a:avLst/>
            </a:prstGeom>
            <a:grpFill/>
            <a:ln>
              <a:noFill/>
            </a:ln>
          </p:spPr>
          <p:txBody>
            <a:bodyPr vert="horz" wrap="square" lIns="91440" tIns="45720" rIns="91440" bIns="45720" numCol="1" anchor="t" anchorCtr="0" compatLnSpc="1"/>
            <a:lstStyle/>
            <a:p>
              <a:endParaRPr lang="en-US"/>
            </a:p>
          </p:txBody>
        </p:sp>
        <p:sp>
          <p:nvSpPr>
            <p:cNvPr id="107" name="Oval 26"/>
            <p:cNvSpPr>
              <a:spLocks noChangeArrowheads="1"/>
            </p:cNvSpPr>
            <p:nvPr/>
          </p:nvSpPr>
          <p:spPr bwMode="auto">
            <a:xfrm>
              <a:off x="2811447" y="3293086"/>
              <a:ext cx="272664" cy="273871"/>
            </a:xfrm>
            <a:prstGeom prst="ellipse">
              <a:avLst/>
            </a:prstGeom>
            <a:grpFill/>
            <a:ln>
              <a:noFill/>
            </a:ln>
          </p:spPr>
          <p:txBody>
            <a:bodyPr vert="horz" wrap="square" lIns="91440" tIns="45720" rIns="91440" bIns="45720" numCol="1" anchor="t" anchorCtr="0" compatLnSpc="1"/>
            <a:lstStyle/>
            <a:p>
              <a:endParaRPr lang="en-US"/>
            </a:p>
          </p:txBody>
        </p:sp>
        <p:sp>
          <p:nvSpPr>
            <p:cNvPr id="108" name="Oval 49"/>
            <p:cNvSpPr>
              <a:spLocks noChangeArrowheads="1"/>
            </p:cNvSpPr>
            <p:nvPr/>
          </p:nvSpPr>
          <p:spPr bwMode="auto">
            <a:xfrm>
              <a:off x="2724581" y="5387532"/>
              <a:ext cx="464494" cy="465701"/>
            </a:xfrm>
            <a:prstGeom prst="ellipse">
              <a:avLst/>
            </a:prstGeom>
            <a:grpFill/>
            <a:ln>
              <a:noFill/>
            </a:ln>
          </p:spPr>
          <p:txBody>
            <a:bodyPr vert="horz" wrap="square" lIns="91440" tIns="45720" rIns="91440" bIns="45720" numCol="1" anchor="t" anchorCtr="0" compatLnSpc="1"/>
            <a:lstStyle/>
            <a:p>
              <a:endParaRPr lang="en-US"/>
            </a:p>
          </p:txBody>
        </p:sp>
        <p:sp>
          <p:nvSpPr>
            <p:cNvPr id="109" name="Oval 78"/>
            <p:cNvSpPr>
              <a:spLocks noChangeArrowheads="1"/>
            </p:cNvSpPr>
            <p:nvPr/>
          </p:nvSpPr>
          <p:spPr bwMode="auto">
            <a:xfrm>
              <a:off x="1542232" y="3934932"/>
              <a:ext cx="130300" cy="12788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0" name="Oval 79"/>
            <p:cNvSpPr>
              <a:spLocks noChangeArrowheads="1"/>
            </p:cNvSpPr>
            <p:nvPr/>
          </p:nvSpPr>
          <p:spPr bwMode="auto">
            <a:xfrm>
              <a:off x="2291454" y="3325660"/>
              <a:ext cx="98931" cy="101344"/>
            </a:xfrm>
            <a:prstGeom prst="ellipse">
              <a:avLst/>
            </a:prstGeom>
            <a:grpFill/>
            <a:ln>
              <a:noFill/>
            </a:ln>
          </p:spPr>
          <p:txBody>
            <a:bodyPr vert="horz" wrap="square" lIns="91440" tIns="45720" rIns="91440" bIns="45720" numCol="1" anchor="t" anchorCtr="0" compatLnSpc="1"/>
            <a:lstStyle/>
            <a:p>
              <a:endParaRPr lang="en-US"/>
            </a:p>
          </p:txBody>
        </p:sp>
        <p:sp>
          <p:nvSpPr>
            <p:cNvPr id="111" name="Oval 80"/>
            <p:cNvSpPr>
              <a:spLocks noChangeArrowheads="1"/>
            </p:cNvSpPr>
            <p:nvPr/>
          </p:nvSpPr>
          <p:spPr bwMode="auto">
            <a:xfrm>
              <a:off x="4319545" y="3766025"/>
              <a:ext cx="482591" cy="482591"/>
            </a:xfrm>
            <a:prstGeom prst="ellipse">
              <a:avLst/>
            </a:prstGeom>
            <a:grpFill/>
            <a:ln>
              <a:noFill/>
            </a:ln>
          </p:spPr>
          <p:txBody>
            <a:bodyPr vert="horz" wrap="square" lIns="91440" tIns="45720" rIns="91440" bIns="45720" numCol="1" anchor="t" anchorCtr="0" compatLnSpc="1"/>
            <a:lstStyle/>
            <a:p>
              <a:endParaRPr lang="en-US"/>
            </a:p>
          </p:txBody>
        </p:sp>
        <p:sp>
          <p:nvSpPr>
            <p:cNvPr id="112" name="Oval 81"/>
            <p:cNvSpPr>
              <a:spLocks noChangeArrowheads="1"/>
            </p:cNvSpPr>
            <p:nvPr/>
          </p:nvSpPr>
          <p:spPr bwMode="auto">
            <a:xfrm>
              <a:off x="3658395" y="2467855"/>
              <a:ext cx="457256" cy="456049"/>
            </a:xfrm>
            <a:prstGeom prst="ellipse">
              <a:avLst/>
            </a:prstGeom>
            <a:grpFill/>
            <a:ln>
              <a:noFill/>
            </a:ln>
          </p:spPr>
          <p:txBody>
            <a:bodyPr vert="horz" wrap="square" lIns="91440" tIns="45720" rIns="91440" bIns="45720" numCol="1" anchor="t" anchorCtr="0" compatLnSpc="1"/>
            <a:lstStyle/>
            <a:p>
              <a:endParaRPr lang="en-US"/>
            </a:p>
          </p:txBody>
        </p:sp>
        <p:sp>
          <p:nvSpPr>
            <p:cNvPr id="113" name="Oval 82"/>
            <p:cNvSpPr>
              <a:spLocks noChangeArrowheads="1"/>
            </p:cNvSpPr>
            <p:nvPr/>
          </p:nvSpPr>
          <p:spPr bwMode="auto">
            <a:xfrm>
              <a:off x="1866774" y="2827385"/>
              <a:ext cx="355911" cy="354705"/>
            </a:xfrm>
            <a:prstGeom prst="ellipse">
              <a:avLst/>
            </a:prstGeom>
            <a:grpFill/>
            <a:ln>
              <a:noFill/>
            </a:ln>
          </p:spPr>
          <p:txBody>
            <a:bodyPr vert="horz" wrap="square" lIns="91440" tIns="45720" rIns="91440" bIns="45720" numCol="1" anchor="t" anchorCtr="0" compatLnSpc="1"/>
            <a:lstStyle/>
            <a:p>
              <a:endParaRPr lang="en-US"/>
            </a:p>
          </p:txBody>
        </p:sp>
        <p:sp>
          <p:nvSpPr>
            <p:cNvPr id="114" name="Oval 83"/>
            <p:cNvSpPr>
              <a:spLocks noChangeArrowheads="1"/>
            </p:cNvSpPr>
            <p:nvPr/>
          </p:nvSpPr>
          <p:spPr bwMode="auto">
            <a:xfrm>
              <a:off x="1154952" y="3825142"/>
              <a:ext cx="360737" cy="363150"/>
            </a:xfrm>
            <a:prstGeom prst="ellipse">
              <a:avLst/>
            </a:prstGeom>
            <a:grpFill/>
            <a:ln>
              <a:noFill/>
            </a:ln>
          </p:spPr>
          <p:txBody>
            <a:bodyPr vert="horz" wrap="square" lIns="91440" tIns="45720" rIns="91440" bIns="45720" numCol="1" anchor="t" anchorCtr="0" compatLnSpc="1"/>
            <a:lstStyle/>
            <a:p>
              <a:endParaRPr lang="en-US"/>
            </a:p>
          </p:txBody>
        </p:sp>
        <p:sp>
          <p:nvSpPr>
            <p:cNvPr id="115" name="Oval 84"/>
            <p:cNvSpPr>
              <a:spLocks noChangeArrowheads="1"/>
            </p:cNvSpPr>
            <p:nvPr/>
          </p:nvSpPr>
          <p:spPr bwMode="auto">
            <a:xfrm>
              <a:off x="1874013" y="5169159"/>
              <a:ext cx="370389" cy="369182"/>
            </a:xfrm>
            <a:prstGeom prst="ellipse">
              <a:avLst/>
            </a:prstGeom>
            <a:grpFill/>
            <a:ln>
              <a:noFill/>
            </a:ln>
          </p:spPr>
          <p:txBody>
            <a:bodyPr vert="horz" wrap="square" lIns="91440" tIns="45720" rIns="91440" bIns="45720" numCol="1" anchor="t" anchorCtr="0" compatLnSpc="1"/>
            <a:lstStyle/>
            <a:p>
              <a:endParaRPr lang="en-US"/>
            </a:p>
          </p:txBody>
        </p:sp>
        <p:sp>
          <p:nvSpPr>
            <p:cNvPr id="116" name="Oval 86"/>
            <p:cNvSpPr>
              <a:spLocks noChangeArrowheads="1"/>
            </p:cNvSpPr>
            <p:nvPr/>
          </p:nvSpPr>
          <p:spPr bwMode="auto">
            <a:xfrm>
              <a:off x="2202175" y="5073848"/>
              <a:ext cx="127887" cy="127887"/>
            </a:xfrm>
            <a:prstGeom prst="ellipse">
              <a:avLst/>
            </a:prstGeom>
            <a:grpFill/>
            <a:ln>
              <a:noFill/>
            </a:ln>
          </p:spPr>
          <p:txBody>
            <a:bodyPr vert="horz" wrap="square" lIns="91440" tIns="45720" rIns="91440" bIns="45720" numCol="1" anchor="t" anchorCtr="0" compatLnSpc="1"/>
            <a:lstStyle/>
            <a:p>
              <a:endParaRPr lang="en-US"/>
            </a:p>
          </p:txBody>
        </p:sp>
        <p:sp>
          <p:nvSpPr>
            <p:cNvPr id="117" name="Oval 87"/>
            <p:cNvSpPr>
              <a:spLocks noChangeArrowheads="1"/>
            </p:cNvSpPr>
            <p:nvPr/>
          </p:nvSpPr>
          <p:spPr bwMode="auto">
            <a:xfrm>
              <a:off x="3350742" y="5003872"/>
              <a:ext cx="375215" cy="372802"/>
            </a:xfrm>
            <a:prstGeom prst="ellipse">
              <a:avLst/>
            </a:prstGeom>
            <a:grpFill/>
            <a:ln>
              <a:noFill/>
            </a:ln>
          </p:spPr>
          <p:txBody>
            <a:bodyPr vert="horz" wrap="square" lIns="91440" tIns="45720" rIns="91440" bIns="45720" numCol="1" anchor="t" anchorCtr="0" compatLnSpc="1"/>
            <a:lstStyle/>
            <a:p>
              <a:endParaRPr lang="en-US"/>
            </a:p>
          </p:txBody>
        </p:sp>
        <p:sp>
          <p:nvSpPr>
            <p:cNvPr id="118" name="Oval 88"/>
            <p:cNvSpPr>
              <a:spLocks noChangeArrowheads="1"/>
            </p:cNvSpPr>
            <p:nvPr/>
          </p:nvSpPr>
          <p:spPr bwMode="auto">
            <a:xfrm>
              <a:off x="3331439" y="3230349"/>
              <a:ext cx="314891" cy="316097"/>
            </a:xfrm>
            <a:prstGeom prst="ellipse">
              <a:avLst/>
            </a:prstGeom>
            <a:grpFill/>
            <a:ln>
              <a:noFill/>
            </a:ln>
          </p:spPr>
          <p:txBody>
            <a:bodyPr vert="horz" wrap="square" lIns="91440" tIns="45720" rIns="91440" bIns="45720" numCol="1" anchor="t" anchorCtr="0" compatLnSpc="1"/>
            <a:lstStyle/>
            <a:p>
              <a:endParaRPr lang="en-US"/>
            </a:p>
          </p:txBody>
        </p:sp>
        <p:sp>
          <p:nvSpPr>
            <p:cNvPr id="119" name="Freeform 107"/>
            <p:cNvSpPr/>
            <p:nvPr/>
          </p:nvSpPr>
          <p:spPr bwMode="auto">
            <a:xfrm>
              <a:off x="2933301" y="3886673"/>
              <a:ext cx="125474" cy="125474"/>
            </a:xfrm>
            <a:custGeom>
              <a:avLst/>
              <a:gdLst>
                <a:gd name="T0" fmla="*/ 80 w 86"/>
                <a:gd name="T1" fmla="*/ 86 h 86"/>
                <a:gd name="T2" fmla="*/ 74 w 86"/>
                <a:gd name="T3" fmla="*/ 80 h 86"/>
                <a:gd name="T4" fmla="*/ 6 w 86"/>
                <a:gd name="T5" fmla="*/ 12 h 86"/>
                <a:gd name="T6" fmla="*/ 0 w 86"/>
                <a:gd name="T7" fmla="*/ 6 h 86"/>
                <a:gd name="T8" fmla="*/ 6 w 86"/>
                <a:gd name="T9" fmla="*/ 0 h 86"/>
                <a:gd name="T10" fmla="*/ 86 w 86"/>
                <a:gd name="T11" fmla="*/ 80 h 86"/>
                <a:gd name="T12" fmla="*/ 80 w 86"/>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86" h="86">
                  <a:moveTo>
                    <a:pt x="80" y="86"/>
                  </a:moveTo>
                  <a:cubicBezTo>
                    <a:pt x="77" y="86"/>
                    <a:pt x="74" y="83"/>
                    <a:pt x="74" y="80"/>
                  </a:cubicBezTo>
                  <a:cubicBezTo>
                    <a:pt x="74" y="42"/>
                    <a:pt x="44" y="12"/>
                    <a:pt x="6" y="12"/>
                  </a:cubicBezTo>
                  <a:cubicBezTo>
                    <a:pt x="3" y="12"/>
                    <a:pt x="0" y="9"/>
                    <a:pt x="0" y="6"/>
                  </a:cubicBezTo>
                  <a:cubicBezTo>
                    <a:pt x="0" y="3"/>
                    <a:pt x="3" y="0"/>
                    <a:pt x="6" y="0"/>
                  </a:cubicBezTo>
                  <a:cubicBezTo>
                    <a:pt x="50" y="0"/>
                    <a:pt x="86" y="36"/>
                    <a:pt x="86" y="80"/>
                  </a:cubicBezTo>
                  <a:cubicBezTo>
                    <a:pt x="86" y="83"/>
                    <a:pt x="83" y="86"/>
                    <a:pt x="80" y="86"/>
                  </a:cubicBezTo>
                  <a:close/>
                </a:path>
              </a:pathLst>
            </a:custGeom>
            <a:grpFill/>
            <a:ln>
              <a:noFill/>
            </a:ln>
          </p:spPr>
          <p:txBody>
            <a:bodyPr vert="horz" wrap="square" lIns="91440" tIns="45720" rIns="91440" bIns="45720" numCol="1" anchor="t" anchorCtr="0" compatLnSpc="1"/>
            <a:lstStyle/>
            <a:p>
              <a:endParaRPr lang="en-US"/>
            </a:p>
          </p:txBody>
        </p:sp>
        <p:sp>
          <p:nvSpPr>
            <p:cNvPr id="120" name="Freeform 108"/>
            <p:cNvSpPr/>
            <p:nvPr/>
          </p:nvSpPr>
          <p:spPr bwMode="auto">
            <a:xfrm>
              <a:off x="2962256" y="4071264"/>
              <a:ext cx="39814" cy="161668"/>
            </a:xfrm>
            <a:custGeom>
              <a:avLst/>
              <a:gdLst>
                <a:gd name="T0" fmla="*/ 11 w 33"/>
                <a:gd name="T1" fmla="*/ 134 h 134"/>
                <a:gd name="T2" fmla="*/ 0 w 33"/>
                <a:gd name="T3" fmla="*/ 132 h 134"/>
                <a:gd name="T4" fmla="*/ 22 w 33"/>
                <a:gd name="T5" fmla="*/ 0 h 134"/>
                <a:gd name="T6" fmla="*/ 33 w 33"/>
                <a:gd name="T7" fmla="*/ 3 h 134"/>
                <a:gd name="T8" fmla="*/ 11 w 33"/>
                <a:gd name="T9" fmla="*/ 134 h 134"/>
                <a:gd name="T10" fmla="*/ 11 w 33"/>
                <a:gd name="T11" fmla="*/ 134 h 134"/>
              </a:gdLst>
              <a:ahLst/>
              <a:cxnLst>
                <a:cxn ang="0">
                  <a:pos x="T0" y="T1"/>
                </a:cxn>
                <a:cxn ang="0">
                  <a:pos x="T2" y="T3"/>
                </a:cxn>
                <a:cxn ang="0">
                  <a:pos x="T4" y="T5"/>
                </a:cxn>
                <a:cxn ang="0">
                  <a:pos x="T6" y="T7"/>
                </a:cxn>
                <a:cxn ang="0">
                  <a:pos x="T8" y="T9"/>
                </a:cxn>
                <a:cxn ang="0">
                  <a:pos x="T10" y="T11"/>
                </a:cxn>
              </a:cxnLst>
              <a:rect l="0" t="0" r="r" b="b"/>
              <a:pathLst>
                <a:path w="33" h="134">
                  <a:moveTo>
                    <a:pt x="11" y="134"/>
                  </a:moveTo>
                  <a:lnTo>
                    <a:pt x="0" y="132"/>
                  </a:lnTo>
                  <a:lnTo>
                    <a:pt x="22" y="0"/>
                  </a:lnTo>
                  <a:lnTo>
                    <a:pt x="33" y="3"/>
                  </a:lnTo>
                  <a:lnTo>
                    <a:pt x="11" y="134"/>
                  </a:lnTo>
                  <a:lnTo>
                    <a:pt x="11" y="134"/>
                  </a:lnTo>
                  <a:close/>
                </a:path>
              </a:pathLst>
            </a:custGeom>
            <a:grpFill/>
            <a:ln>
              <a:noFill/>
            </a:ln>
          </p:spPr>
          <p:txBody>
            <a:bodyPr vert="horz" wrap="square" lIns="91440" tIns="45720" rIns="91440" bIns="45720" numCol="1" anchor="t" anchorCtr="0" compatLnSpc="1"/>
            <a:lstStyle/>
            <a:p>
              <a:endParaRPr lang="en-US"/>
            </a:p>
          </p:txBody>
        </p:sp>
        <p:sp>
          <p:nvSpPr>
            <p:cNvPr id="121" name="Freeform 109"/>
            <p:cNvSpPr/>
            <p:nvPr/>
          </p:nvSpPr>
          <p:spPr bwMode="auto">
            <a:xfrm>
              <a:off x="2882629" y="4071264"/>
              <a:ext cx="38607" cy="161668"/>
            </a:xfrm>
            <a:custGeom>
              <a:avLst/>
              <a:gdLst>
                <a:gd name="T0" fmla="*/ 21 w 32"/>
                <a:gd name="T1" fmla="*/ 134 h 134"/>
                <a:gd name="T2" fmla="*/ 0 w 32"/>
                <a:gd name="T3" fmla="*/ 3 h 134"/>
                <a:gd name="T4" fmla="*/ 11 w 32"/>
                <a:gd name="T5" fmla="*/ 0 h 134"/>
                <a:gd name="T6" fmla="*/ 32 w 32"/>
                <a:gd name="T7" fmla="*/ 132 h 134"/>
                <a:gd name="T8" fmla="*/ 21 w 32"/>
                <a:gd name="T9" fmla="*/ 134 h 134"/>
                <a:gd name="T10" fmla="*/ 21 w 32"/>
                <a:gd name="T11" fmla="*/ 134 h 134"/>
              </a:gdLst>
              <a:ahLst/>
              <a:cxnLst>
                <a:cxn ang="0">
                  <a:pos x="T0" y="T1"/>
                </a:cxn>
                <a:cxn ang="0">
                  <a:pos x="T2" y="T3"/>
                </a:cxn>
                <a:cxn ang="0">
                  <a:pos x="T4" y="T5"/>
                </a:cxn>
                <a:cxn ang="0">
                  <a:pos x="T6" y="T7"/>
                </a:cxn>
                <a:cxn ang="0">
                  <a:pos x="T8" y="T9"/>
                </a:cxn>
                <a:cxn ang="0">
                  <a:pos x="T10" y="T11"/>
                </a:cxn>
              </a:cxnLst>
              <a:rect l="0" t="0" r="r" b="b"/>
              <a:pathLst>
                <a:path w="32" h="134">
                  <a:moveTo>
                    <a:pt x="21" y="134"/>
                  </a:moveTo>
                  <a:lnTo>
                    <a:pt x="0" y="3"/>
                  </a:lnTo>
                  <a:lnTo>
                    <a:pt x="11" y="0"/>
                  </a:lnTo>
                  <a:lnTo>
                    <a:pt x="32" y="132"/>
                  </a:lnTo>
                  <a:lnTo>
                    <a:pt x="21" y="134"/>
                  </a:lnTo>
                  <a:lnTo>
                    <a:pt x="21" y="134"/>
                  </a:lnTo>
                  <a:close/>
                </a:path>
              </a:pathLst>
            </a:custGeom>
            <a:grpFill/>
            <a:ln>
              <a:noFill/>
            </a:ln>
          </p:spPr>
          <p:txBody>
            <a:bodyPr vert="horz" wrap="square" lIns="91440" tIns="45720" rIns="91440" bIns="45720" numCol="1" anchor="t" anchorCtr="0" compatLnSpc="1"/>
            <a:lstStyle/>
            <a:p>
              <a:endParaRPr lang="en-US"/>
            </a:p>
          </p:txBody>
        </p:sp>
        <p:sp>
          <p:nvSpPr>
            <p:cNvPr id="122" name="Freeform 110"/>
            <p:cNvSpPr/>
            <p:nvPr/>
          </p:nvSpPr>
          <p:spPr bwMode="auto">
            <a:xfrm>
              <a:off x="2892281" y="4073677"/>
              <a:ext cx="102551" cy="21717"/>
            </a:xfrm>
            <a:custGeom>
              <a:avLst/>
              <a:gdLst>
                <a:gd name="T0" fmla="*/ 70 w 70"/>
                <a:gd name="T1" fmla="*/ 15 h 15"/>
                <a:gd name="T2" fmla="*/ 63 w 70"/>
                <a:gd name="T3" fmla="*/ 8 h 15"/>
                <a:gd name="T4" fmla="*/ 61 w 70"/>
                <a:gd name="T5" fmla="*/ 5 h 15"/>
                <a:gd name="T6" fmla="*/ 59 w 70"/>
                <a:gd name="T7" fmla="*/ 8 h 15"/>
                <a:gd name="T8" fmla="*/ 53 w 70"/>
                <a:gd name="T9" fmla="*/ 15 h 15"/>
                <a:gd name="T10" fmla="*/ 46 w 70"/>
                <a:gd name="T11" fmla="*/ 8 h 15"/>
                <a:gd name="T12" fmla="*/ 44 w 70"/>
                <a:gd name="T13" fmla="*/ 5 h 15"/>
                <a:gd name="T14" fmla="*/ 42 w 70"/>
                <a:gd name="T15" fmla="*/ 8 h 15"/>
                <a:gd name="T16" fmla="*/ 35 w 70"/>
                <a:gd name="T17" fmla="*/ 15 h 15"/>
                <a:gd name="T18" fmla="*/ 29 w 70"/>
                <a:gd name="T19" fmla="*/ 8 h 15"/>
                <a:gd name="T20" fmla="*/ 26 w 70"/>
                <a:gd name="T21" fmla="*/ 5 h 15"/>
                <a:gd name="T22" fmla="*/ 24 w 70"/>
                <a:gd name="T23" fmla="*/ 8 h 15"/>
                <a:gd name="T24" fmla="*/ 18 w 70"/>
                <a:gd name="T25" fmla="*/ 15 h 15"/>
                <a:gd name="T26" fmla="*/ 11 w 70"/>
                <a:gd name="T27" fmla="*/ 8 h 15"/>
                <a:gd name="T28" fmla="*/ 9 w 70"/>
                <a:gd name="T29" fmla="*/ 5 h 15"/>
                <a:gd name="T30" fmla="*/ 7 w 70"/>
                <a:gd name="T31" fmla="*/ 8 h 15"/>
                <a:gd name="T32" fmla="*/ 0 w 70"/>
                <a:gd name="T33" fmla="*/ 15 h 15"/>
                <a:gd name="T34" fmla="*/ 0 w 70"/>
                <a:gd name="T35" fmla="*/ 10 h 15"/>
                <a:gd name="T36" fmla="*/ 2 w 70"/>
                <a:gd name="T37" fmla="*/ 6 h 15"/>
                <a:gd name="T38" fmla="*/ 9 w 70"/>
                <a:gd name="T39" fmla="*/ 0 h 15"/>
                <a:gd name="T40" fmla="*/ 16 w 70"/>
                <a:gd name="T41" fmla="*/ 6 h 15"/>
                <a:gd name="T42" fmla="*/ 18 w 70"/>
                <a:gd name="T43" fmla="*/ 10 h 15"/>
                <a:gd name="T44" fmla="*/ 20 w 70"/>
                <a:gd name="T45" fmla="*/ 6 h 15"/>
                <a:gd name="T46" fmla="*/ 26 w 70"/>
                <a:gd name="T47" fmla="*/ 0 h 15"/>
                <a:gd name="T48" fmla="*/ 33 w 70"/>
                <a:gd name="T49" fmla="*/ 6 h 15"/>
                <a:gd name="T50" fmla="*/ 35 w 70"/>
                <a:gd name="T51" fmla="*/ 10 h 15"/>
                <a:gd name="T52" fmla="*/ 37 w 70"/>
                <a:gd name="T53" fmla="*/ 6 h 15"/>
                <a:gd name="T54" fmla="*/ 44 w 70"/>
                <a:gd name="T55" fmla="*/ 0 h 15"/>
                <a:gd name="T56" fmla="*/ 50 w 70"/>
                <a:gd name="T57" fmla="*/ 6 h 15"/>
                <a:gd name="T58" fmla="*/ 53 w 70"/>
                <a:gd name="T59" fmla="*/ 10 h 15"/>
                <a:gd name="T60" fmla="*/ 55 w 70"/>
                <a:gd name="T61" fmla="*/ 6 h 15"/>
                <a:gd name="T62" fmla="*/ 61 w 70"/>
                <a:gd name="T63" fmla="*/ 0 h 15"/>
                <a:gd name="T64" fmla="*/ 68 w 70"/>
                <a:gd name="T65" fmla="*/ 6 h 15"/>
                <a:gd name="T66" fmla="*/ 70 w 70"/>
                <a:gd name="T67" fmla="*/ 10 h 15"/>
                <a:gd name="T68" fmla="*/ 70 w 70"/>
                <a:gd name="T6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 h="15">
                  <a:moveTo>
                    <a:pt x="70" y="15"/>
                  </a:moveTo>
                  <a:cubicBezTo>
                    <a:pt x="66" y="15"/>
                    <a:pt x="65" y="11"/>
                    <a:pt x="63" y="8"/>
                  </a:cubicBezTo>
                  <a:cubicBezTo>
                    <a:pt x="63" y="7"/>
                    <a:pt x="62" y="5"/>
                    <a:pt x="61" y="5"/>
                  </a:cubicBezTo>
                  <a:cubicBezTo>
                    <a:pt x="61" y="5"/>
                    <a:pt x="60" y="7"/>
                    <a:pt x="59" y="8"/>
                  </a:cubicBezTo>
                  <a:cubicBezTo>
                    <a:pt x="58" y="11"/>
                    <a:pt x="56" y="15"/>
                    <a:pt x="53" y="15"/>
                  </a:cubicBezTo>
                  <a:cubicBezTo>
                    <a:pt x="49" y="15"/>
                    <a:pt x="47" y="11"/>
                    <a:pt x="46" y="8"/>
                  </a:cubicBezTo>
                  <a:cubicBezTo>
                    <a:pt x="46" y="7"/>
                    <a:pt x="44" y="5"/>
                    <a:pt x="44" y="5"/>
                  </a:cubicBezTo>
                  <a:cubicBezTo>
                    <a:pt x="43" y="5"/>
                    <a:pt x="42" y="7"/>
                    <a:pt x="42" y="8"/>
                  </a:cubicBezTo>
                  <a:cubicBezTo>
                    <a:pt x="41" y="11"/>
                    <a:pt x="39" y="15"/>
                    <a:pt x="35" y="15"/>
                  </a:cubicBezTo>
                  <a:cubicBezTo>
                    <a:pt x="31" y="15"/>
                    <a:pt x="30" y="11"/>
                    <a:pt x="29" y="8"/>
                  </a:cubicBezTo>
                  <a:cubicBezTo>
                    <a:pt x="28" y="7"/>
                    <a:pt x="27" y="5"/>
                    <a:pt x="26" y="5"/>
                  </a:cubicBezTo>
                  <a:cubicBezTo>
                    <a:pt x="26" y="5"/>
                    <a:pt x="25" y="7"/>
                    <a:pt x="24" y="8"/>
                  </a:cubicBezTo>
                  <a:cubicBezTo>
                    <a:pt x="23" y="11"/>
                    <a:pt x="21" y="15"/>
                    <a:pt x="18" y="15"/>
                  </a:cubicBezTo>
                  <a:cubicBezTo>
                    <a:pt x="14" y="15"/>
                    <a:pt x="12" y="11"/>
                    <a:pt x="11" y="8"/>
                  </a:cubicBezTo>
                  <a:cubicBezTo>
                    <a:pt x="11" y="7"/>
                    <a:pt x="9" y="5"/>
                    <a:pt x="9" y="5"/>
                  </a:cubicBezTo>
                  <a:cubicBezTo>
                    <a:pt x="8" y="5"/>
                    <a:pt x="7" y="7"/>
                    <a:pt x="7" y="8"/>
                  </a:cubicBezTo>
                  <a:cubicBezTo>
                    <a:pt x="6" y="11"/>
                    <a:pt x="4" y="15"/>
                    <a:pt x="0" y="15"/>
                  </a:cubicBezTo>
                  <a:cubicBezTo>
                    <a:pt x="0" y="10"/>
                    <a:pt x="0" y="10"/>
                    <a:pt x="0" y="10"/>
                  </a:cubicBezTo>
                  <a:cubicBezTo>
                    <a:pt x="1" y="10"/>
                    <a:pt x="2" y="7"/>
                    <a:pt x="2" y="6"/>
                  </a:cubicBezTo>
                  <a:cubicBezTo>
                    <a:pt x="3" y="4"/>
                    <a:pt x="5" y="0"/>
                    <a:pt x="9" y="0"/>
                  </a:cubicBezTo>
                  <a:cubicBezTo>
                    <a:pt x="13" y="0"/>
                    <a:pt x="14" y="4"/>
                    <a:pt x="16" y="6"/>
                  </a:cubicBezTo>
                  <a:cubicBezTo>
                    <a:pt x="16" y="7"/>
                    <a:pt x="17" y="10"/>
                    <a:pt x="18" y="10"/>
                  </a:cubicBezTo>
                  <a:cubicBezTo>
                    <a:pt x="18" y="10"/>
                    <a:pt x="19" y="7"/>
                    <a:pt x="20" y="6"/>
                  </a:cubicBezTo>
                  <a:cubicBezTo>
                    <a:pt x="21" y="4"/>
                    <a:pt x="23" y="0"/>
                    <a:pt x="26" y="0"/>
                  </a:cubicBezTo>
                  <a:cubicBezTo>
                    <a:pt x="30" y="0"/>
                    <a:pt x="32" y="4"/>
                    <a:pt x="33" y="6"/>
                  </a:cubicBezTo>
                  <a:cubicBezTo>
                    <a:pt x="34" y="7"/>
                    <a:pt x="35" y="10"/>
                    <a:pt x="35" y="10"/>
                  </a:cubicBezTo>
                  <a:cubicBezTo>
                    <a:pt x="36" y="10"/>
                    <a:pt x="37" y="7"/>
                    <a:pt x="37" y="6"/>
                  </a:cubicBezTo>
                  <a:cubicBezTo>
                    <a:pt x="38" y="4"/>
                    <a:pt x="40" y="0"/>
                    <a:pt x="44" y="0"/>
                  </a:cubicBezTo>
                  <a:cubicBezTo>
                    <a:pt x="48" y="0"/>
                    <a:pt x="49" y="4"/>
                    <a:pt x="50" y="6"/>
                  </a:cubicBezTo>
                  <a:cubicBezTo>
                    <a:pt x="51" y="7"/>
                    <a:pt x="52" y="10"/>
                    <a:pt x="53" y="10"/>
                  </a:cubicBezTo>
                  <a:cubicBezTo>
                    <a:pt x="53" y="10"/>
                    <a:pt x="54" y="7"/>
                    <a:pt x="55" y="6"/>
                  </a:cubicBezTo>
                  <a:cubicBezTo>
                    <a:pt x="56" y="4"/>
                    <a:pt x="58" y="0"/>
                    <a:pt x="61" y="0"/>
                  </a:cubicBezTo>
                  <a:cubicBezTo>
                    <a:pt x="65" y="0"/>
                    <a:pt x="67" y="4"/>
                    <a:pt x="68" y="6"/>
                  </a:cubicBezTo>
                  <a:cubicBezTo>
                    <a:pt x="68" y="7"/>
                    <a:pt x="70" y="10"/>
                    <a:pt x="70" y="10"/>
                  </a:cubicBezTo>
                  <a:cubicBezTo>
                    <a:pt x="70" y="15"/>
                    <a:pt x="70" y="15"/>
                    <a:pt x="70" y="15"/>
                  </a:cubicBezTo>
                  <a:close/>
                </a:path>
              </a:pathLst>
            </a:custGeom>
            <a:grpFill/>
            <a:ln>
              <a:noFill/>
            </a:ln>
          </p:spPr>
          <p:txBody>
            <a:bodyPr vert="horz" wrap="square" lIns="91440" tIns="45720" rIns="91440" bIns="45720" numCol="1" anchor="t" anchorCtr="0" compatLnSpc="1"/>
            <a:lstStyle/>
            <a:p>
              <a:endParaRPr lang="en-US"/>
            </a:p>
          </p:txBody>
        </p:sp>
        <p:sp>
          <p:nvSpPr>
            <p:cNvPr id="123" name="Freeform 111"/>
            <p:cNvSpPr/>
            <p:nvPr/>
          </p:nvSpPr>
          <p:spPr bwMode="auto">
            <a:xfrm>
              <a:off x="2933301" y="3698463"/>
              <a:ext cx="16891" cy="109790"/>
            </a:xfrm>
            <a:custGeom>
              <a:avLst/>
              <a:gdLst>
                <a:gd name="T0" fmla="*/ 6 w 12"/>
                <a:gd name="T1" fmla="*/ 75 h 75"/>
                <a:gd name="T2" fmla="*/ 0 w 12"/>
                <a:gd name="T3" fmla="*/ 69 h 75"/>
                <a:gd name="T4" fmla="*/ 0 w 12"/>
                <a:gd name="T5" fmla="*/ 6 h 75"/>
                <a:gd name="T6" fmla="*/ 6 w 12"/>
                <a:gd name="T7" fmla="*/ 0 h 75"/>
                <a:gd name="T8" fmla="*/ 12 w 12"/>
                <a:gd name="T9" fmla="*/ 6 h 75"/>
                <a:gd name="T10" fmla="*/ 12 w 12"/>
                <a:gd name="T11" fmla="*/ 69 h 75"/>
                <a:gd name="T12" fmla="*/ 6 w 12"/>
                <a:gd name="T13" fmla="*/ 75 h 75"/>
              </a:gdLst>
              <a:ahLst/>
              <a:cxnLst>
                <a:cxn ang="0">
                  <a:pos x="T0" y="T1"/>
                </a:cxn>
                <a:cxn ang="0">
                  <a:pos x="T2" y="T3"/>
                </a:cxn>
                <a:cxn ang="0">
                  <a:pos x="T4" y="T5"/>
                </a:cxn>
                <a:cxn ang="0">
                  <a:pos x="T6" y="T7"/>
                </a:cxn>
                <a:cxn ang="0">
                  <a:pos x="T8" y="T9"/>
                </a:cxn>
                <a:cxn ang="0">
                  <a:pos x="T10" y="T11"/>
                </a:cxn>
                <a:cxn ang="0">
                  <a:pos x="T12" y="T13"/>
                </a:cxn>
              </a:cxnLst>
              <a:rect l="0" t="0" r="r" b="b"/>
              <a:pathLst>
                <a:path w="12" h="75">
                  <a:moveTo>
                    <a:pt x="6" y="75"/>
                  </a:moveTo>
                  <a:cubicBezTo>
                    <a:pt x="3" y="75"/>
                    <a:pt x="0" y="72"/>
                    <a:pt x="0" y="69"/>
                  </a:cubicBezTo>
                  <a:cubicBezTo>
                    <a:pt x="0" y="6"/>
                    <a:pt x="0" y="6"/>
                    <a:pt x="0" y="6"/>
                  </a:cubicBezTo>
                  <a:cubicBezTo>
                    <a:pt x="0" y="2"/>
                    <a:pt x="3" y="0"/>
                    <a:pt x="6" y="0"/>
                  </a:cubicBezTo>
                  <a:cubicBezTo>
                    <a:pt x="10" y="0"/>
                    <a:pt x="12" y="2"/>
                    <a:pt x="12" y="6"/>
                  </a:cubicBezTo>
                  <a:cubicBezTo>
                    <a:pt x="12" y="69"/>
                    <a:pt x="12" y="69"/>
                    <a:pt x="12" y="69"/>
                  </a:cubicBezTo>
                  <a:cubicBezTo>
                    <a:pt x="12" y="72"/>
                    <a:pt x="10" y="75"/>
                    <a:pt x="6" y="75"/>
                  </a:cubicBezTo>
                  <a:close/>
                </a:path>
              </a:pathLst>
            </a:custGeom>
            <a:grpFill/>
            <a:ln>
              <a:noFill/>
            </a:ln>
          </p:spPr>
          <p:txBody>
            <a:bodyPr vert="horz" wrap="square" lIns="91440" tIns="45720" rIns="91440" bIns="45720" numCol="1" anchor="t" anchorCtr="0" compatLnSpc="1"/>
            <a:lstStyle/>
            <a:p>
              <a:endParaRPr lang="en-US"/>
            </a:p>
          </p:txBody>
        </p:sp>
        <p:sp>
          <p:nvSpPr>
            <p:cNvPr id="124" name="Freeform 112"/>
            <p:cNvSpPr/>
            <p:nvPr/>
          </p:nvSpPr>
          <p:spPr bwMode="auto">
            <a:xfrm>
              <a:off x="3038265" y="3738276"/>
              <a:ext cx="65150" cy="98931"/>
            </a:xfrm>
            <a:custGeom>
              <a:avLst/>
              <a:gdLst>
                <a:gd name="T0" fmla="*/ 7 w 45"/>
                <a:gd name="T1" fmla="*/ 68 h 68"/>
                <a:gd name="T2" fmla="*/ 4 w 45"/>
                <a:gd name="T3" fmla="*/ 67 h 68"/>
                <a:gd name="T4" fmla="*/ 1 w 45"/>
                <a:gd name="T5" fmla="*/ 58 h 68"/>
                <a:gd name="T6" fmla="*/ 33 w 45"/>
                <a:gd name="T7" fmla="*/ 4 h 68"/>
                <a:gd name="T8" fmla="*/ 41 w 45"/>
                <a:gd name="T9" fmla="*/ 1 h 68"/>
                <a:gd name="T10" fmla="*/ 44 w 45"/>
                <a:gd name="T11" fmla="*/ 10 h 68"/>
                <a:gd name="T12" fmla="*/ 12 w 45"/>
                <a:gd name="T13" fmla="*/ 64 h 68"/>
                <a:gd name="T14" fmla="*/ 7 w 45"/>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68">
                  <a:moveTo>
                    <a:pt x="7" y="68"/>
                  </a:moveTo>
                  <a:cubicBezTo>
                    <a:pt x="6" y="68"/>
                    <a:pt x="5" y="67"/>
                    <a:pt x="4" y="67"/>
                  </a:cubicBezTo>
                  <a:cubicBezTo>
                    <a:pt x="1" y="65"/>
                    <a:pt x="0" y="61"/>
                    <a:pt x="1" y="58"/>
                  </a:cubicBezTo>
                  <a:cubicBezTo>
                    <a:pt x="33" y="4"/>
                    <a:pt x="33" y="4"/>
                    <a:pt x="33" y="4"/>
                  </a:cubicBezTo>
                  <a:cubicBezTo>
                    <a:pt x="35" y="1"/>
                    <a:pt x="38" y="0"/>
                    <a:pt x="41" y="1"/>
                  </a:cubicBezTo>
                  <a:cubicBezTo>
                    <a:pt x="44" y="3"/>
                    <a:pt x="45" y="7"/>
                    <a:pt x="44" y="10"/>
                  </a:cubicBezTo>
                  <a:cubicBezTo>
                    <a:pt x="12" y="64"/>
                    <a:pt x="12" y="64"/>
                    <a:pt x="12" y="64"/>
                  </a:cubicBezTo>
                  <a:cubicBezTo>
                    <a:pt x="11" y="66"/>
                    <a:pt x="9" y="68"/>
                    <a:pt x="7" y="68"/>
                  </a:cubicBezTo>
                  <a:close/>
                </a:path>
              </a:pathLst>
            </a:custGeom>
            <a:grpFill/>
            <a:ln>
              <a:noFill/>
            </a:ln>
          </p:spPr>
          <p:txBody>
            <a:bodyPr vert="horz" wrap="square" lIns="91440" tIns="45720" rIns="91440" bIns="45720" numCol="1" anchor="t" anchorCtr="0" compatLnSpc="1"/>
            <a:lstStyle/>
            <a:p>
              <a:endParaRPr lang="en-US"/>
            </a:p>
          </p:txBody>
        </p:sp>
        <p:sp>
          <p:nvSpPr>
            <p:cNvPr id="125" name="Freeform 113"/>
            <p:cNvSpPr/>
            <p:nvPr/>
          </p:nvSpPr>
          <p:spPr bwMode="auto">
            <a:xfrm>
              <a:off x="3115479" y="3849272"/>
              <a:ext cx="98931" cy="63944"/>
            </a:xfrm>
            <a:custGeom>
              <a:avLst/>
              <a:gdLst>
                <a:gd name="T0" fmla="*/ 7 w 68"/>
                <a:gd name="T1" fmla="*/ 44 h 44"/>
                <a:gd name="T2" fmla="*/ 1 w 68"/>
                <a:gd name="T3" fmla="*/ 41 h 44"/>
                <a:gd name="T4" fmla="*/ 4 w 68"/>
                <a:gd name="T5" fmla="*/ 33 h 44"/>
                <a:gd name="T6" fmla="*/ 58 w 68"/>
                <a:gd name="T7" fmla="*/ 2 h 44"/>
                <a:gd name="T8" fmla="*/ 67 w 68"/>
                <a:gd name="T9" fmla="*/ 4 h 44"/>
                <a:gd name="T10" fmla="*/ 65 w 68"/>
                <a:gd name="T11" fmla="*/ 12 h 44"/>
                <a:gd name="T12" fmla="*/ 10 w 68"/>
                <a:gd name="T13" fmla="*/ 44 h 44"/>
                <a:gd name="T14" fmla="*/ 7 w 68"/>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44">
                  <a:moveTo>
                    <a:pt x="7" y="44"/>
                  </a:moveTo>
                  <a:cubicBezTo>
                    <a:pt x="5" y="44"/>
                    <a:pt x="3" y="43"/>
                    <a:pt x="1" y="41"/>
                  </a:cubicBezTo>
                  <a:cubicBezTo>
                    <a:pt x="0" y="39"/>
                    <a:pt x="1" y="35"/>
                    <a:pt x="4" y="33"/>
                  </a:cubicBezTo>
                  <a:cubicBezTo>
                    <a:pt x="58" y="2"/>
                    <a:pt x="58" y="2"/>
                    <a:pt x="58" y="2"/>
                  </a:cubicBezTo>
                  <a:cubicBezTo>
                    <a:pt x="61" y="0"/>
                    <a:pt x="65" y="1"/>
                    <a:pt x="67" y="4"/>
                  </a:cubicBezTo>
                  <a:cubicBezTo>
                    <a:pt x="68" y="7"/>
                    <a:pt x="67" y="10"/>
                    <a:pt x="65" y="12"/>
                  </a:cubicBezTo>
                  <a:cubicBezTo>
                    <a:pt x="10" y="44"/>
                    <a:pt x="10" y="44"/>
                    <a:pt x="10" y="44"/>
                  </a:cubicBezTo>
                  <a:cubicBezTo>
                    <a:pt x="9" y="44"/>
                    <a:pt x="8" y="44"/>
                    <a:pt x="7" y="44"/>
                  </a:cubicBezTo>
                  <a:close/>
                </a:path>
              </a:pathLst>
            </a:custGeom>
            <a:grpFill/>
            <a:ln>
              <a:noFill/>
            </a:ln>
          </p:spPr>
          <p:txBody>
            <a:bodyPr vert="horz" wrap="square" lIns="91440" tIns="45720" rIns="91440" bIns="45720" numCol="1" anchor="t" anchorCtr="0" compatLnSpc="1"/>
            <a:lstStyle/>
            <a:p>
              <a:endParaRPr lang="en-US"/>
            </a:p>
          </p:txBody>
        </p:sp>
        <p:sp>
          <p:nvSpPr>
            <p:cNvPr id="126" name="Freeform 114"/>
            <p:cNvSpPr/>
            <p:nvPr/>
          </p:nvSpPr>
          <p:spPr bwMode="auto">
            <a:xfrm>
              <a:off x="3144435" y="4002495"/>
              <a:ext cx="112203" cy="16891"/>
            </a:xfrm>
            <a:custGeom>
              <a:avLst/>
              <a:gdLst>
                <a:gd name="T0" fmla="*/ 71 w 77"/>
                <a:gd name="T1" fmla="*/ 12 h 12"/>
                <a:gd name="T2" fmla="*/ 6 w 77"/>
                <a:gd name="T3" fmla="*/ 12 h 12"/>
                <a:gd name="T4" fmla="*/ 0 w 77"/>
                <a:gd name="T5" fmla="*/ 6 h 12"/>
                <a:gd name="T6" fmla="*/ 6 w 77"/>
                <a:gd name="T7" fmla="*/ 0 h 12"/>
                <a:gd name="T8" fmla="*/ 71 w 77"/>
                <a:gd name="T9" fmla="*/ 0 h 12"/>
                <a:gd name="T10" fmla="*/ 77 w 77"/>
                <a:gd name="T11" fmla="*/ 6 h 12"/>
                <a:gd name="T12" fmla="*/ 71 w 7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7" h="12">
                  <a:moveTo>
                    <a:pt x="71" y="12"/>
                  </a:moveTo>
                  <a:cubicBezTo>
                    <a:pt x="6" y="12"/>
                    <a:pt x="6" y="12"/>
                    <a:pt x="6" y="12"/>
                  </a:cubicBezTo>
                  <a:cubicBezTo>
                    <a:pt x="3" y="12"/>
                    <a:pt x="0" y="9"/>
                    <a:pt x="0" y="6"/>
                  </a:cubicBezTo>
                  <a:cubicBezTo>
                    <a:pt x="0" y="3"/>
                    <a:pt x="3" y="0"/>
                    <a:pt x="6" y="0"/>
                  </a:cubicBezTo>
                  <a:cubicBezTo>
                    <a:pt x="71" y="0"/>
                    <a:pt x="71" y="0"/>
                    <a:pt x="71" y="0"/>
                  </a:cubicBezTo>
                  <a:cubicBezTo>
                    <a:pt x="75" y="0"/>
                    <a:pt x="77" y="3"/>
                    <a:pt x="77" y="6"/>
                  </a:cubicBezTo>
                  <a:cubicBezTo>
                    <a:pt x="77" y="9"/>
                    <a:pt x="75" y="12"/>
                    <a:pt x="71" y="12"/>
                  </a:cubicBezTo>
                  <a:close/>
                </a:path>
              </a:pathLst>
            </a:custGeom>
            <a:grpFill/>
            <a:ln>
              <a:noFill/>
            </a:ln>
          </p:spPr>
          <p:txBody>
            <a:bodyPr vert="horz" wrap="square" lIns="91440" tIns="45720" rIns="91440" bIns="45720" numCol="1" anchor="t" anchorCtr="0" compatLnSpc="1"/>
            <a:lstStyle/>
            <a:p>
              <a:endParaRPr lang="en-US"/>
            </a:p>
          </p:txBody>
        </p:sp>
        <p:sp>
          <p:nvSpPr>
            <p:cNvPr id="127" name="Freeform 115"/>
            <p:cNvSpPr/>
            <p:nvPr/>
          </p:nvSpPr>
          <p:spPr bwMode="auto">
            <a:xfrm>
              <a:off x="3115479" y="4105045"/>
              <a:ext cx="98931" cy="66357"/>
            </a:xfrm>
            <a:custGeom>
              <a:avLst/>
              <a:gdLst>
                <a:gd name="T0" fmla="*/ 62 w 68"/>
                <a:gd name="T1" fmla="*/ 45 h 45"/>
                <a:gd name="T2" fmla="*/ 59 w 68"/>
                <a:gd name="T3" fmla="*/ 44 h 45"/>
                <a:gd name="T4" fmla="*/ 4 w 68"/>
                <a:gd name="T5" fmla="*/ 13 h 45"/>
                <a:gd name="T6" fmla="*/ 1 w 68"/>
                <a:gd name="T7" fmla="*/ 4 h 45"/>
                <a:gd name="T8" fmla="*/ 10 w 68"/>
                <a:gd name="T9" fmla="*/ 2 h 45"/>
                <a:gd name="T10" fmla="*/ 65 w 68"/>
                <a:gd name="T11" fmla="*/ 34 h 45"/>
                <a:gd name="T12" fmla="*/ 67 w 68"/>
                <a:gd name="T13" fmla="*/ 42 h 45"/>
                <a:gd name="T14" fmla="*/ 62 w 68"/>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45">
                  <a:moveTo>
                    <a:pt x="62" y="45"/>
                  </a:moveTo>
                  <a:cubicBezTo>
                    <a:pt x="61" y="45"/>
                    <a:pt x="59" y="45"/>
                    <a:pt x="59" y="44"/>
                  </a:cubicBezTo>
                  <a:cubicBezTo>
                    <a:pt x="4" y="13"/>
                    <a:pt x="4" y="13"/>
                    <a:pt x="4" y="13"/>
                  </a:cubicBezTo>
                  <a:cubicBezTo>
                    <a:pt x="1" y="11"/>
                    <a:pt x="0" y="7"/>
                    <a:pt x="1" y="4"/>
                  </a:cubicBezTo>
                  <a:cubicBezTo>
                    <a:pt x="3" y="1"/>
                    <a:pt x="7" y="0"/>
                    <a:pt x="10" y="2"/>
                  </a:cubicBezTo>
                  <a:cubicBezTo>
                    <a:pt x="65" y="34"/>
                    <a:pt x="65" y="34"/>
                    <a:pt x="65" y="34"/>
                  </a:cubicBezTo>
                  <a:cubicBezTo>
                    <a:pt x="67" y="35"/>
                    <a:pt x="68" y="39"/>
                    <a:pt x="67" y="42"/>
                  </a:cubicBezTo>
                  <a:cubicBezTo>
                    <a:pt x="66" y="44"/>
                    <a:pt x="64" y="45"/>
                    <a:pt x="62" y="45"/>
                  </a:cubicBezTo>
                  <a:close/>
                </a:path>
              </a:pathLst>
            </a:custGeom>
            <a:grpFill/>
            <a:ln>
              <a:noFill/>
            </a:ln>
          </p:spPr>
          <p:txBody>
            <a:bodyPr vert="horz" wrap="square" lIns="91440" tIns="45720" rIns="91440" bIns="45720" numCol="1" anchor="t" anchorCtr="0" compatLnSpc="1"/>
            <a:lstStyle/>
            <a:p>
              <a:endParaRPr lang="en-US"/>
            </a:p>
          </p:txBody>
        </p:sp>
        <p:sp>
          <p:nvSpPr>
            <p:cNvPr id="128" name="Freeform 116"/>
            <p:cNvSpPr/>
            <p:nvPr/>
          </p:nvSpPr>
          <p:spPr bwMode="auto">
            <a:xfrm>
              <a:off x="2780079" y="3738276"/>
              <a:ext cx="67563" cy="98931"/>
            </a:xfrm>
            <a:custGeom>
              <a:avLst/>
              <a:gdLst>
                <a:gd name="T0" fmla="*/ 39 w 46"/>
                <a:gd name="T1" fmla="*/ 68 h 68"/>
                <a:gd name="T2" fmla="*/ 34 w 46"/>
                <a:gd name="T3" fmla="*/ 65 h 68"/>
                <a:gd name="T4" fmla="*/ 2 w 46"/>
                <a:gd name="T5" fmla="*/ 10 h 68"/>
                <a:gd name="T6" fmla="*/ 4 w 46"/>
                <a:gd name="T7" fmla="*/ 1 h 68"/>
                <a:gd name="T8" fmla="*/ 12 w 46"/>
                <a:gd name="T9" fmla="*/ 4 h 68"/>
                <a:gd name="T10" fmla="*/ 44 w 46"/>
                <a:gd name="T11" fmla="*/ 58 h 68"/>
                <a:gd name="T12" fmla="*/ 42 w 46"/>
                <a:gd name="T13" fmla="*/ 67 h 68"/>
                <a:gd name="T14" fmla="*/ 39 w 46"/>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8">
                  <a:moveTo>
                    <a:pt x="39" y="68"/>
                  </a:moveTo>
                  <a:cubicBezTo>
                    <a:pt x="37" y="68"/>
                    <a:pt x="35" y="66"/>
                    <a:pt x="34" y="65"/>
                  </a:cubicBezTo>
                  <a:cubicBezTo>
                    <a:pt x="2" y="10"/>
                    <a:pt x="2" y="10"/>
                    <a:pt x="2" y="10"/>
                  </a:cubicBezTo>
                  <a:cubicBezTo>
                    <a:pt x="0" y="7"/>
                    <a:pt x="1" y="3"/>
                    <a:pt x="4" y="1"/>
                  </a:cubicBezTo>
                  <a:cubicBezTo>
                    <a:pt x="7" y="0"/>
                    <a:pt x="11" y="1"/>
                    <a:pt x="12" y="4"/>
                  </a:cubicBezTo>
                  <a:cubicBezTo>
                    <a:pt x="44" y="58"/>
                    <a:pt x="44" y="58"/>
                    <a:pt x="44" y="58"/>
                  </a:cubicBezTo>
                  <a:cubicBezTo>
                    <a:pt x="46" y="61"/>
                    <a:pt x="45" y="65"/>
                    <a:pt x="42" y="67"/>
                  </a:cubicBezTo>
                  <a:cubicBezTo>
                    <a:pt x="41" y="67"/>
                    <a:pt x="40" y="68"/>
                    <a:pt x="39" y="68"/>
                  </a:cubicBezTo>
                  <a:close/>
                </a:path>
              </a:pathLst>
            </a:custGeom>
            <a:grpFill/>
            <a:ln>
              <a:noFill/>
            </a:ln>
          </p:spPr>
          <p:txBody>
            <a:bodyPr vert="horz" wrap="square" lIns="91440" tIns="45720" rIns="91440" bIns="45720" numCol="1" anchor="t" anchorCtr="0" compatLnSpc="1"/>
            <a:lstStyle/>
            <a:p>
              <a:endParaRPr lang="en-US"/>
            </a:p>
          </p:txBody>
        </p:sp>
        <p:sp>
          <p:nvSpPr>
            <p:cNvPr id="129" name="Freeform 117"/>
            <p:cNvSpPr/>
            <p:nvPr/>
          </p:nvSpPr>
          <p:spPr bwMode="auto">
            <a:xfrm>
              <a:off x="2669083" y="3849272"/>
              <a:ext cx="101344" cy="65150"/>
            </a:xfrm>
            <a:custGeom>
              <a:avLst/>
              <a:gdLst>
                <a:gd name="T0" fmla="*/ 62 w 69"/>
                <a:gd name="T1" fmla="*/ 45 h 45"/>
                <a:gd name="T2" fmla="*/ 59 w 69"/>
                <a:gd name="T3" fmla="*/ 44 h 45"/>
                <a:gd name="T4" fmla="*/ 4 w 69"/>
                <a:gd name="T5" fmla="*/ 12 h 45"/>
                <a:gd name="T6" fmla="*/ 2 w 69"/>
                <a:gd name="T7" fmla="*/ 4 h 45"/>
                <a:gd name="T8" fmla="*/ 10 w 69"/>
                <a:gd name="T9" fmla="*/ 2 h 45"/>
                <a:gd name="T10" fmla="*/ 65 w 69"/>
                <a:gd name="T11" fmla="*/ 33 h 45"/>
                <a:gd name="T12" fmla="*/ 67 w 69"/>
                <a:gd name="T13" fmla="*/ 42 h 45"/>
                <a:gd name="T14" fmla="*/ 62 w 69"/>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45">
                  <a:moveTo>
                    <a:pt x="62" y="45"/>
                  </a:moveTo>
                  <a:cubicBezTo>
                    <a:pt x="61" y="45"/>
                    <a:pt x="60" y="44"/>
                    <a:pt x="59" y="44"/>
                  </a:cubicBezTo>
                  <a:cubicBezTo>
                    <a:pt x="4" y="12"/>
                    <a:pt x="4" y="12"/>
                    <a:pt x="4" y="12"/>
                  </a:cubicBezTo>
                  <a:cubicBezTo>
                    <a:pt x="1" y="10"/>
                    <a:pt x="0" y="7"/>
                    <a:pt x="2" y="4"/>
                  </a:cubicBezTo>
                  <a:cubicBezTo>
                    <a:pt x="3" y="1"/>
                    <a:pt x="7" y="0"/>
                    <a:pt x="10" y="2"/>
                  </a:cubicBezTo>
                  <a:cubicBezTo>
                    <a:pt x="65" y="33"/>
                    <a:pt x="65" y="33"/>
                    <a:pt x="65" y="33"/>
                  </a:cubicBezTo>
                  <a:cubicBezTo>
                    <a:pt x="68" y="35"/>
                    <a:pt x="69" y="39"/>
                    <a:pt x="67" y="42"/>
                  </a:cubicBezTo>
                  <a:cubicBezTo>
                    <a:pt x="66" y="44"/>
                    <a:pt x="64" y="45"/>
                    <a:pt x="62" y="45"/>
                  </a:cubicBezTo>
                  <a:close/>
                </a:path>
              </a:pathLst>
            </a:custGeom>
            <a:grpFill/>
            <a:ln>
              <a:noFill/>
            </a:ln>
          </p:spPr>
          <p:txBody>
            <a:bodyPr vert="horz" wrap="square" lIns="91440" tIns="45720" rIns="91440" bIns="45720" numCol="1" anchor="t" anchorCtr="0" compatLnSpc="1"/>
            <a:lstStyle/>
            <a:p>
              <a:endParaRPr lang="en-US"/>
            </a:p>
          </p:txBody>
        </p:sp>
        <p:sp>
          <p:nvSpPr>
            <p:cNvPr id="130" name="Freeform 118"/>
            <p:cNvSpPr/>
            <p:nvPr/>
          </p:nvSpPr>
          <p:spPr bwMode="auto">
            <a:xfrm>
              <a:off x="2630475" y="4002495"/>
              <a:ext cx="110996" cy="16891"/>
            </a:xfrm>
            <a:custGeom>
              <a:avLst/>
              <a:gdLst>
                <a:gd name="T0" fmla="*/ 69 w 76"/>
                <a:gd name="T1" fmla="*/ 12 h 12"/>
                <a:gd name="T2" fmla="*/ 6 w 76"/>
                <a:gd name="T3" fmla="*/ 12 h 12"/>
                <a:gd name="T4" fmla="*/ 0 w 76"/>
                <a:gd name="T5" fmla="*/ 6 h 12"/>
                <a:gd name="T6" fmla="*/ 6 w 76"/>
                <a:gd name="T7" fmla="*/ 0 h 12"/>
                <a:gd name="T8" fmla="*/ 69 w 76"/>
                <a:gd name="T9" fmla="*/ 0 h 12"/>
                <a:gd name="T10" fmla="*/ 76 w 76"/>
                <a:gd name="T11" fmla="*/ 6 h 12"/>
                <a:gd name="T12" fmla="*/ 69 w 7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6" h="12">
                  <a:moveTo>
                    <a:pt x="69" y="12"/>
                  </a:moveTo>
                  <a:cubicBezTo>
                    <a:pt x="6" y="12"/>
                    <a:pt x="6" y="12"/>
                    <a:pt x="6" y="12"/>
                  </a:cubicBezTo>
                  <a:cubicBezTo>
                    <a:pt x="3" y="12"/>
                    <a:pt x="0" y="9"/>
                    <a:pt x="0" y="6"/>
                  </a:cubicBezTo>
                  <a:cubicBezTo>
                    <a:pt x="0" y="3"/>
                    <a:pt x="3" y="0"/>
                    <a:pt x="6" y="0"/>
                  </a:cubicBezTo>
                  <a:cubicBezTo>
                    <a:pt x="69" y="0"/>
                    <a:pt x="69" y="0"/>
                    <a:pt x="69" y="0"/>
                  </a:cubicBezTo>
                  <a:cubicBezTo>
                    <a:pt x="73" y="0"/>
                    <a:pt x="76" y="3"/>
                    <a:pt x="76" y="6"/>
                  </a:cubicBezTo>
                  <a:cubicBezTo>
                    <a:pt x="76" y="9"/>
                    <a:pt x="73" y="12"/>
                    <a:pt x="69" y="12"/>
                  </a:cubicBezTo>
                  <a:close/>
                </a:path>
              </a:pathLst>
            </a:custGeom>
            <a:grpFill/>
            <a:ln>
              <a:noFill/>
            </a:ln>
          </p:spPr>
          <p:txBody>
            <a:bodyPr vert="horz" wrap="square" lIns="91440" tIns="45720" rIns="91440" bIns="45720" numCol="1" anchor="t" anchorCtr="0" compatLnSpc="1"/>
            <a:lstStyle/>
            <a:p>
              <a:endParaRPr lang="en-US"/>
            </a:p>
          </p:txBody>
        </p:sp>
        <p:sp>
          <p:nvSpPr>
            <p:cNvPr id="131" name="Freeform 119"/>
            <p:cNvSpPr/>
            <p:nvPr/>
          </p:nvSpPr>
          <p:spPr bwMode="auto">
            <a:xfrm>
              <a:off x="2669083" y="4105045"/>
              <a:ext cx="101344" cy="66357"/>
            </a:xfrm>
            <a:custGeom>
              <a:avLst/>
              <a:gdLst>
                <a:gd name="T0" fmla="*/ 7 w 69"/>
                <a:gd name="T1" fmla="*/ 45 h 45"/>
                <a:gd name="T2" fmla="*/ 2 w 69"/>
                <a:gd name="T3" fmla="*/ 42 h 45"/>
                <a:gd name="T4" fmla="*/ 4 w 69"/>
                <a:gd name="T5" fmla="*/ 34 h 45"/>
                <a:gd name="T6" fmla="*/ 59 w 69"/>
                <a:gd name="T7" fmla="*/ 2 h 45"/>
                <a:gd name="T8" fmla="*/ 67 w 69"/>
                <a:gd name="T9" fmla="*/ 4 h 45"/>
                <a:gd name="T10" fmla="*/ 65 w 69"/>
                <a:gd name="T11" fmla="*/ 13 h 45"/>
                <a:gd name="T12" fmla="*/ 10 w 69"/>
                <a:gd name="T13" fmla="*/ 44 h 45"/>
                <a:gd name="T14" fmla="*/ 7 w 69"/>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45">
                  <a:moveTo>
                    <a:pt x="7" y="45"/>
                  </a:moveTo>
                  <a:cubicBezTo>
                    <a:pt x="5" y="45"/>
                    <a:pt x="3" y="44"/>
                    <a:pt x="2" y="42"/>
                  </a:cubicBezTo>
                  <a:cubicBezTo>
                    <a:pt x="0" y="39"/>
                    <a:pt x="1" y="35"/>
                    <a:pt x="4" y="34"/>
                  </a:cubicBezTo>
                  <a:cubicBezTo>
                    <a:pt x="59" y="2"/>
                    <a:pt x="59" y="2"/>
                    <a:pt x="59" y="2"/>
                  </a:cubicBezTo>
                  <a:cubicBezTo>
                    <a:pt x="62" y="0"/>
                    <a:pt x="65" y="1"/>
                    <a:pt x="67" y="4"/>
                  </a:cubicBezTo>
                  <a:cubicBezTo>
                    <a:pt x="69" y="7"/>
                    <a:pt x="68" y="11"/>
                    <a:pt x="65" y="13"/>
                  </a:cubicBezTo>
                  <a:cubicBezTo>
                    <a:pt x="10" y="44"/>
                    <a:pt x="10" y="44"/>
                    <a:pt x="10" y="44"/>
                  </a:cubicBezTo>
                  <a:cubicBezTo>
                    <a:pt x="9" y="45"/>
                    <a:pt x="8" y="45"/>
                    <a:pt x="7" y="45"/>
                  </a:cubicBezTo>
                  <a:close/>
                </a:path>
              </a:pathLst>
            </a:custGeom>
            <a:grpFill/>
            <a:ln>
              <a:noFill/>
            </a:ln>
          </p:spPr>
          <p:txBody>
            <a:bodyPr vert="horz" wrap="square" lIns="91440" tIns="45720" rIns="91440" bIns="45720" numCol="1" anchor="t" anchorCtr="0" compatLnSpc="1"/>
            <a:lstStyle/>
            <a:p>
              <a:endParaRPr lang="en-US"/>
            </a:p>
          </p:txBody>
        </p:sp>
        <p:sp>
          <p:nvSpPr>
            <p:cNvPr id="132" name="Freeform 120"/>
            <p:cNvSpPr>
              <a:spLocks noEditPoints="1"/>
            </p:cNvSpPr>
            <p:nvPr/>
          </p:nvSpPr>
          <p:spPr bwMode="auto">
            <a:xfrm>
              <a:off x="2774046" y="3834794"/>
              <a:ext cx="336608" cy="401758"/>
            </a:xfrm>
            <a:custGeom>
              <a:avLst/>
              <a:gdLst>
                <a:gd name="T0" fmla="*/ 169 w 231"/>
                <a:gd name="T1" fmla="*/ 276 h 276"/>
                <a:gd name="T2" fmla="*/ 169 w 231"/>
                <a:gd name="T3" fmla="*/ 276 h 276"/>
                <a:gd name="T4" fmla="*/ 61 w 231"/>
                <a:gd name="T5" fmla="*/ 276 h 276"/>
                <a:gd name="T6" fmla="*/ 51 w 231"/>
                <a:gd name="T7" fmla="*/ 265 h 276"/>
                <a:gd name="T8" fmla="*/ 51 w 231"/>
                <a:gd name="T9" fmla="*/ 264 h 276"/>
                <a:gd name="T10" fmla="*/ 44 w 231"/>
                <a:gd name="T11" fmla="*/ 225 h 276"/>
                <a:gd name="T12" fmla="*/ 0 w 231"/>
                <a:gd name="T13" fmla="*/ 116 h 276"/>
                <a:gd name="T14" fmla="*/ 115 w 231"/>
                <a:gd name="T15" fmla="*/ 0 h 276"/>
                <a:gd name="T16" fmla="*/ 231 w 231"/>
                <a:gd name="T17" fmla="*/ 116 h 276"/>
                <a:gd name="T18" fmla="*/ 186 w 231"/>
                <a:gd name="T19" fmla="*/ 225 h 276"/>
                <a:gd name="T20" fmla="*/ 179 w 231"/>
                <a:gd name="T21" fmla="*/ 264 h 276"/>
                <a:gd name="T22" fmla="*/ 179 w 231"/>
                <a:gd name="T23" fmla="*/ 265 h 276"/>
                <a:gd name="T24" fmla="*/ 169 w 231"/>
                <a:gd name="T25" fmla="*/ 276 h 276"/>
                <a:gd name="T26" fmla="*/ 61 w 231"/>
                <a:gd name="T27" fmla="*/ 255 h 276"/>
                <a:gd name="T28" fmla="*/ 52 w 231"/>
                <a:gd name="T29" fmla="*/ 264 h 276"/>
                <a:gd name="T30" fmla="*/ 61 w 231"/>
                <a:gd name="T31" fmla="*/ 255 h 276"/>
                <a:gd name="T32" fmla="*/ 171 w 231"/>
                <a:gd name="T33" fmla="*/ 256 h 276"/>
                <a:gd name="T34" fmla="*/ 174 w 231"/>
                <a:gd name="T35" fmla="*/ 257 h 276"/>
                <a:gd name="T36" fmla="*/ 171 w 231"/>
                <a:gd name="T37" fmla="*/ 256 h 276"/>
                <a:gd name="T38" fmla="*/ 72 w 231"/>
                <a:gd name="T39" fmla="*/ 255 h 276"/>
                <a:gd name="T40" fmla="*/ 159 w 231"/>
                <a:gd name="T41" fmla="*/ 255 h 276"/>
                <a:gd name="T42" fmla="*/ 159 w 231"/>
                <a:gd name="T43" fmla="*/ 247 h 276"/>
                <a:gd name="T44" fmla="*/ 170 w 231"/>
                <a:gd name="T45" fmla="*/ 213 h 276"/>
                <a:gd name="T46" fmla="*/ 211 w 231"/>
                <a:gd name="T47" fmla="*/ 116 h 276"/>
                <a:gd name="T48" fmla="*/ 115 w 231"/>
                <a:gd name="T49" fmla="*/ 21 h 276"/>
                <a:gd name="T50" fmla="*/ 20 w 231"/>
                <a:gd name="T51" fmla="*/ 116 h 276"/>
                <a:gd name="T52" fmla="*/ 60 w 231"/>
                <a:gd name="T53" fmla="*/ 213 h 276"/>
                <a:gd name="T54" fmla="*/ 71 w 231"/>
                <a:gd name="T55" fmla="*/ 247 h 276"/>
                <a:gd name="T56" fmla="*/ 72 w 231"/>
                <a:gd name="T57" fmla="*/ 255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1" h="276">
                  <a:moveTo>
                    <a:pt x="169" y="276"/>
                  </a:moveTo>
                  <a:cubicBezTo>
                    <a:pt x="169" y="276"/>
                    <a:pt x="169" y="276"/>
                    <a:pt x="169" y="276"/>
                  </a:cubicBezTo>
                  <a:cubicBezTo>
                    <a:pt x="61" y="276"/>
                    <a:pt x="61" y="276"/>
                    <a:pt x="61" y="276"/>
                  </a:cubicBezTo>
                  <a:cubicBezTo>
                    <a:pt x="56" y="276"/>
                    <a:pt x="51" y="271"/>
                    <a:pt x="51" y="265"/>
                  </a:cubicBezTo>
                  <a:cubicBezTo>
                    <a:pt x="51" y="265"/>
                    <a:pt x="51" y="265"/>
                    <a:pt x="51" y="264"/>
                  </a:cubicBezTo>
                  <a:cubicBezTo>
                    <a:pt x="52" y="257"/>
                    <a:pt x="51" y="235"/>
                    <a:pt x="44" y="225"/>
                  </a:cubicBezTo>
                  <a:cubicBezTo>
                    <a:pt x="1" y="170"/>
                    <a:pt x="0" y="116"/>
                    <a:pt x="0" y="116"/>
                  </a:cubicBezTo>
                  <a:cubicBezTo>
                    <a:pt x="0" y="52"/>
                    <a:pt x="52" y="0"/>
                    <a:pt x="115" y="0"/>
                  </a:cubicBezTo>
                  <a:cubicBezTo>
                    <a:pt x="179" y="0"/>
                    <a:pt x="231" y="52"/>
                    <a:pt x="231" y="116"/>
                  </a:cubicBezTo>
                  <a:cubicBezTo>
                    <a:pt x="231" y="116"/>
                    <a:pt x="229" y="170"/>
                    <a:pt x="186" y="225"/>
                  </a:cubicBezTo>
                  <a:cubicBezTo>
                    <a:pt x="179" y="235"/>
                    <a:pt x="178" y="257"/>
                    <a:pt x="179" y="264"/>
                  </a:cubicBezTo>
                  <a:cubicBezTo>
                    <a:pt x="179" y="264"/>
                    <a:pt x="179" y="265"/>
                    <a:pt x="179" y="265"/>
                  </a:cubicBezTo>
                  <a:cubicBezTo>
                    <a:pt x="179" y="271"/>
                    <a:pt x="174" y="276"/>
                    <a:pt x="169" y="276"/>
                  </a:cubicBezTo>
                  <a:close/>
                  <a:moveTo>
                    <a:pt x="61" y="255"/>
                  </a:moveTo>
                  <a:cubicBezTo>
                    <a:pt x="56" y="255"/>
                    <a:pt x="52" y="260"/>
                    <a:pt x="52" y="264"/>
                  </a:cubicBezTo>
                  <a:cubicBezTo>
                    <a:pt x="52" y="259"/>
                    <a:pt x="56" y="255"/>
                    <a:pt x="61" y="255"/>
                  </a:cubicBezTo>
                  <a:close/>
                  <a:moveTo>
                    <a:pt x="171" y="256"/>
                  </a:moveTo>
                  <a:cubicBezTo>
                    <a:pt x="172" y="256"/>
                    <a:pt x="173" y="256"/>
                    <a:pt x="174" y="257"/>
                  </a:cubicBezTo>
                  <a:cubicBezTo>
                    <a:pt x="173" y="256"/>
                    <a:pt x="172" y="256"/>
                    <a:pt x="171" y="256"/>
                  </a:cubicBezTo>
                  <a:close/>
                  <a:moveTo>
                    <a:pt x="72" y="255"/>
                  </a:moveTo>
                  <a:cubicBezTo>
                    <a:pt x="159" y="255"/>
                    <a:pt x="159" y="255"/>
                    <a:pt x="159" y="255"/>
                  </a:cubicBezTo>
                  <a:cubicBezTo>
                    <a:pt x="159" y="251"/>
                    <a:pt x="159" y="247"/>
                    <a:pt x="159" y="247"/>
                  </a:cubicBezTo>
                  <a:cubicBezTo>
                    <a:pt x="161" y="232"/>
                    <a:pt x="164" y="221"/>
                    <a:pt x="170" y="213"/>
                  </a:cubicBezTo>
                  <a:cubicBezTo>
                    <a:pt x="209" y="163"/>
                    <a:pt x="211" y="116"/>
                    <a:pt x="211" y="116"/>
                  </a:cubicBezTo>
                  <a:cubicBezTo>
                    <a:pt x="211" y="63"/>
                    <a:pt x="168" y="21"/>
                    <a:pt x="115" y="21"/>
                  </a:cubicBezTo>
                  <a:cubicBezTo>
                    <a:pt x="63" y="21"/>
                    <a:pt x="20" y="63"/>
                    <a:pt x="20" y="116"/>
                  </a:cubicBezTo>
                  <a:cubicBezTo>
                    <a:pt x="20" y="116"/>
                    <a:pt x="21" y="163"/>
                    <a:pt x="60" y="213"/>
                  </a:cubicBezTo>
                  <a:cubicBezTo>
                    <a:pt x="66" y="221"/>
                    <a:pt x="70" y="232"/>
                    <a:pt x="71" y="247"/>
                  </a:cubicBezTo>
                  <a:cubicBezTo>
                    <a:pt x="71" y="247"/>
                    <a:pt x="72" y="251"/>
                    <a:pt x="72" y="255"/>
                  </a:cubicBezTo>
                  <a:close/>
                </a:path>
              </a:pathLst>
            </a:custGeom>
            <a:grpFill/>
            <a:ln>
              <a:noFill/>
            </a:ln>
          </p:spPr>
          <p:txBody>
            <a:bodyPr vert="horz" wrap="square" lIns="91440" tIns="45720" rIns="91440" bIns="45720" numCol="1" anchor="t" anchorCtr="0" compatLnSpc="1"/>
            <a:lstStyle/>
            <a:p>
              <a:endParaRPr lang="en-US"/>
            </a:p>
          </p:txBody>
        </p:sp>
        <p:sp>
          <p:nvSpPr>
            <p:cNvPr id="133" name="Freeform 121"/>
            <p:cNvSpPr/>
            <p:nvPr/>
          </p:nvSpPr>
          <p:spPr bwMode="auto">
            <a:xfrm>
              <a:off x="2854880" y="4237758"/>
              <a:ext cx="174940" cy="28955"/>
            </a:xfrm>
            <a:custGeom>
              <a:avLst/>
              <a:gdLst>
                <a:gd name="T0" fmla="*/ 110 w 120"/>
                <a:gd name="T1" fmla="*/ 20 h 20"/>
                <a:gd name="T2" fmla="*/ 10 w 120"/>
                <a:gd name="T3" fmla="*/ 20 h 20"/>
                <a:gd name="T4" fmla="*/ 0 w 120"/>
                <a:gd name="T5" fmla="*/ 10 h 20"/>
                <a:gd name="T6" fmla="*/ 10 w 120"/>
                <a:gd name="T7" fmla="*/ 0 h 20"/>
                <a:gd name="T8" fmla="*/ 110 w 120"/>
                <a:gd name="T9" fmla="*/ 0 h 20"/>
                <a:gd name="T10" fmla="*/ 120 w 120"/>
                <a:gd name="T11" fmla="*/ 10 h 20"/>
                <a:gd name="T12" fmla="*/ 110 w 120"/>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20" h="20">
                  <a:moveTo>
                    <a:pt x="110" y="20"/>
                  </a:moveTo>
                  <a:cubicBezTo>
                    <a:pt x="10" y="20"/>
                    <a:pt x="10" y="20"/>
                    <a:pt x="10" y="20"/>
                  </a:cubicBezTo>
                  <a:cubicBezTo>
                    <a:pt x="5" y="20"/>
                    <a:pt x="0" y="16"/>
                    <a:pt x="0" y="10"/>
                  </a:cubicBezTo>
                  <a:cubicBezTo>
                    <a:pt x="0" y="4"/>
                    <a:pt x="5" y="0"/>
                    <a:pt x="10" y="0"/>
                  </a:cubicBezTo>
                  <a:cubicBezTo>
                    <a:pt x="110" y="0"/>
                    <a:pt x="110" y="0"/>
                    <a:pt x="110" y="0"/>
                  </a:cubicBezTo>
                  <a:cubicBezTo>
                    <a:pt x="116" y="0"/>
                    <a:pt x="120" y="4"/>
                    <a:pt x="120" y="10"/>
                  </a:cubicBezTo>
                  <a:cubicBezTo>
                    <a:pt x="120" y="16"/>
                    <a:pt x="116" y="20"/>
                    <a:pt x="110" y="20"/>
                  </a:cubicBezTo>
                  <a:close/>
                </a:path>
              </a:pathLst>
            </a:custGeom>
            <a:grpFill/>
            <a:ln>
              <a:noFill/>
            </a:ln>
          </p:spPr>
          <p:txBody>
            <a:bodyPr vert="horz" wrap="square" lIns="91440" tIns="45720" rIns="91440" bIns="45720" numCol="1" anchor="t" anchorCtr="0" compatLnSpc="1"/>
            <a:lstStyle/>
            <a:p>
              <a:endParaRPr lang="en-US"/>
            </a:p>
          </p:txBody>
        </p:sp>
        <p:sp>
          <p:nvSpPr>
            <p:cNvPr id="134" name="Freeform 122"/>
            <p:cNvSpPr/>
            <p:nvPr/>
          </p:nvSpPr>
          <p:spPr bwMode="auto">
            <a:xfrm>
              <a:off x="2864532" y="4267920"/>
              <a:ext cx="154429" cy="31368"/>
            </a:xfrm>
            <a:custGeom>
              <a:avLst/>
              <a:gdLst>
                <a:gd name="T0" fmla="*/ 96 w 106"/>
                <a:gd name="T1" fmla="*/ 21 h 21"/>
                <a:gd name="T2" fmla="*/ 11 w 106"/>
                <a:gd name="T3" fmla="*/ 21 h 21"/>
                <a:gd name="T4" fmla="*/ 0 w 106"/>
                <a:gd name="T5" fmla="*/ 11 h 21"/>
                <a:gd name="T6" fmla="*/ 11 w 106"/>
                <a:gd name="T7" fmla="*/ 0 h 21"/>
                <a:gd name="T8" fmla="*/ 96 w 106"/>
                <a:gd name="T9" fmla="*/ 0 h 21"/>
                <a:gd name="T10" fmla="*/ 106 w 106"/>
                <a:gd name="T11" fmla="*/ 11 h 21"/>
                <a:gd name="T12" fmla="*/ 96 w 106"/>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06" h="21">
                  <a:moveTo>
                    <a:pt x="96" y="21"/>
                  </a:moveTo>
                  <a:cubicBezTo>
                    <a:pt x="11" y="21"/>
                    <a:pt x="11" y="21"/>
                    <a:pt x="11" y="21"/>
                  </a:cubicBezTo>
                  <a:cubicBezTo>
                    <a:pt x="5" y="21"/>
                    <a:pt x="0" y="16"/>
                    <a:pt x="0" y="11"/>
                  </a:cubicBezTo>
                  <a:cubicBezTo>
                    <a:pt x="0" y="5"/>
                    <a:pt x="5" y="0"/>
                    <a:pt x="11" y="0"/>
                  </a:cubicBezTo>
                  <a:cubicBezTo>
                    <a:pt x="96" y="0"/>
                    <a:pt x="96" y="0"/>
                    <a:pt x="96" y="0"/>
                  </a:cubicBezTo>
                  <a:cubicBezTo>
                    <a:pt x="102" y="0"/>
                    <a:pt x="106" y="5"/>
                    <a:pt x="106" y="11"/>
                  </a:cubicBezTo>
                  <a:cubicBezTo>
                    <a:pt x="106" y="16"/>
                    <a:pt x="102" y="21"/>
                    <a:pt x="96" y="21"/>
                  </a:cubicBezTo>
                  <a:close/>
                </a:path>
              </a:pathLst>
            </a:custGeom>
            <a:grpFill/>
            <a:ln>
              <a:noFill/>
            </a:ln>
          </p:spPr>
          <p:txBody>
            <a:bodyPr vert="horz" wrap="square" lIns="91440" tIns="45720" rIns="91440" bIns="45720" numCol="1" anchor="t" anchorCtr="0" compatLnSpc="1"/>
            <a:lstStyle/>
            <a:p>
              <a:endParaRPr lang="en-US"/>
            </a:p>
          </p:txBody>
        </p:sp>
        <p:sp>
          <p:nvSpPr>
            <p:cNvPr id="135" name="Freeform 123"/>
            <p:cNvSpPr/>
            <p:nvPr/>
          </p:nvSpPr>
          <p:spPr bwMode="auto">
            <a:xfrm>
              <a:off x="2883836" y="4299289"/>
              <a:ext cx="115822" cy="30162"/>
            </a:xfrm>
            <a:custGeom>
              <a:avLst/>
              <a:gdLst>
                <a:gd name="T0" fmla="*/ 70 w 80"/>
                <a:gd name="T1" fmla="*/ 21 h 21"/>
                <a:gd name="T2" fmla="*/ 10 w 80"/>
                <a:gd name="T3" fmla="*/ 21 h 21"/>
                <a:gd name="T4" fmla="*/ 0 w 80"/>
                <a:gd name="T5" fmla="*/ 11 h 21"/>
                <a:gd name="T6" fmla="*/ 10 w 80"/>
                <a:gd name="T7" fmla="*/ 0 h 21"/>
                <a:gd name="T8" fmla="*/ 70 w 80"/>
                <a:gd name="T9" fmla="*/ 0 h 21"/>
                <a:gd name="T10" fmla="*/ 80 w 80"/>
                <a:gd name="T11" fmla="*/ 11 h 21"/>
                <a:gd name="T12" fmla="*/ 70 w 80"/>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80" h="21">
                  <a:moveTo>
                    <a:pt x="70" y="21"/>
                  </a:moveTo>
                  <a:cubicBezTo>
                    <a:pt x="10" y="21"/>
                    <a:pt x="10" y="21"/>
                    <a:pt x="10" y="21"/>
                  </a:cubicBezTo>
                  <a:cubicBezTo>
                    <a:pt x="5" y="21"/>
                    <a:pt x="0" y="16"/>
                    <a:pt x="0" y="11"/>
                  </a:cubicBezTo>
                  <a:cubicBezTo>
                    <a:pt x="0" y="5"/>
                    <a:pt x="5" y="0"/>
                    <a:pt x="10" y="0"/>
                  </a:cubicBezTo>
                  <a:cubicBezTo>
                    <a:pt x="70" y="0"/>
                    <a:pt x="70" y="0"/>
                    <a:pt x="70" y="0"/>
                  </a:cubicBezTo>
                  <a:cubicBezTo>
                    <a:pt x="76" y="0"/>
                    <a:pt x="80" y="5"/>
                    <a:pt x="80" y="11"/>
                  </a:cubicBezTo>
                  <a:cubicBezTo>
                    <a:pt x="80" y="16"/>
                    <a:pt x="76" y="21"/>
                    <a:pt x="70" y="21"/>
                  </a:cubicBezTo>
                  <a:close/>
                </a:path>
              </a:pathLst>
            </a:custGeom>
            <a:grpFill/>
            <a:ln>
              <a:noFill/>
            </a:ln>
          </p:spPr>
          <p:txBody>
            <a:bodyPr vert="horz" wrap="square" lIns="91440" tIns="45720" rIns="91440" bIns="45720" numCol="1" anchor="t" anchorCtr="0" compatLnSpc="1"/>
            <a:lstStyle/>
            <a:p>
              <a:endParaRPr lang="en-US"/>
            </a:p>
          </p:txBody>
        </p:sp>
        <p:sp>
          <p:nvSpPr>
            <p:cNvPr id="136" name="Oval 128"/>
            <p:cNvSpPr>
              <a:spLocks noChangeArrowheads="1"/>
            </p:cNvSpPr>
            <p:nvPr/>
          </p:nvSpPr>
          <p:spPr bwMode="auto">
            <a:xfrm>
              <a:off x="2435026" y="4883224"/>
              <a:ext cx="127887" cy="129094"/>
            </a:xfrm>
            <a:prstGeom prst="ellipse">
              <a:avLst/>
            </a:prstGeom>
            <a:grpFill/>
            <a:ln>
              <a:noFill/>
            </a:ln>
          </p:spPr>
          <p:txBody>
            <a:bodyPr vert="horz" wrap="square" lIns="91440" tIns="45720" rIns="91440" bIns="45720" numCol="1" anchor="t" anchorCtr="0" compatLnSpc="1"/>
            <a:lstStyle/>
            <a:p>
              <a:endParaRPr lang="en-US"/>
            </a:p>
          </p:txBody>
        </p:sp>
        <p:sp>
          <p:nvSpPr>
            <p:cNvPr id="137" name="Oval 129"/>
            <p:cNvSpPr>
              <a:spLocks noChangeArrowheads="1"/>
            </p:cNvSpPr>
            <p:nvPr/>
          </p:nvSpPr>
          <p:spPr bwMode="auto">
            <a:xfrm>
              <a:off x="2316791" y="3957855"/>
              <a:ext cx="101344" cy="98931"/>
            </a:xfrm>
            <a:prstGeom prst="ellipse">
              <a:avLst/>
            </a:prstGeom>
            <a:grpFill/>
            <a:ln>
              <a:noFill/>
            </a:ln>
          </p:spPr>
          <p:txBody>
            <a:bodyPr vert="horz" wrap="square" lIns="91440" tIns="45720" rIns="91440" bIns="45720" numCol="1" anchor="t" anchorCtr="0" compatLnSpc="1"/>
            <a:lstStyle/>
            <a:p>
              <a:endParaRPr lang="en-US"/>
            </a:p>
          </p:txBody>
        </p:sp>
        <p:sp>
          <p:nvSpPr>
            <p:cNvPr id="138" name="Oval 130"/>
            <p:cNvSpPr>
              <a:spLocks noChangeArrowheads="1"/>
            </p:cNvSpPr>
            <p:nvPr/>
          </p:nvSpPr>
          <p:spPr bwMode="auto">
            <a:xfrm>
              <a:off x="2731819" y="2179506"/>
              <a:ext cx="431919" cy="431919"/>
            </a:xfrm>
            <a:prstGeom prst="ellipse">
              <a:avLst/>
            </a:prstGeom>
            <a:grpFill/>
            <a:ln>
              <a:noFill/>
            </a:ln>
          </p:spPr>
          <p:txBody>
            <a:bodyPr vert="horz" wrap="square" lIns="91440" tIns="45720" rIns="91440" bIns="45720" numCol="1" anchor="t" anchorCtr="0" compatLnSpc="1"/>
            <a:lstStyle/>
            <a:p>
              <a:endParaRPr lang="en-US"/>
            </a:p>
          </p:txBody>
        </p:sp>
        <p:sp>
          <p:nvSpPr>
            <p:cNvPr id="139" name="Oval 131"/>
            <p:cNvSpPr>
              <a:spLocks noChangeArrowheads="1"/>
            </p:cNvSpPr>
            <p:nvPr/>
          </p:nvSpPr>
          <p:spPr bwMode="auto">
            <a:xfrm>
              <a:off x="1507244" y="2873231"/>
              <a:ext cx="314891" cy="316097"/>
            </a:xfrm>
            <a:prstGeom prst="ellipse">
              <a:avLst/>
            </a:prstGeom>
            <a:grpFill/>
            <a:ln>
              <a:noFill/>
            </a:ln>
          </p:spPr>
          <p:txBody>
            <a:bodyPr vert="horz" wrap="square" lIns="91440" tIns="45720" rIns="91440" bIns="45720" numCol="1" anchor="t" anchorCtr="0" compatLnSpc="1"/>
            <a:lstStyle/>
            <a:p>
              <a:endParaRPr lang="en-US"/>
            </a:p>
          </p:txBody>
        </p:sp>
        <p:sp>
          <p:nvSpPr>
            <p:cNvPr id="140" name="Oval 132"/>
            <p:cNvSpPr>
              <a:spLocks noChangeArrowheads="1"/>
            </p:cNvSpPr>
            <p:nvPr/>
          </p:nvSpPr>
          <p:spPr bwMode="auto">
            <a:xfrm>
              <a:off x="2827131" y="2851515"/>
              <a:ext cx="241296" cy="241296"/>
            </a:xfrm>
            <a:prstGeom prst="ellipse">
              <a:avLst/>
            </a:prstGeom>
            <a:grpFill/>
            <a:ln>
              <a:noFill/>
            </a:ln>
          </p:spPr>
          <p:txBody>
            <a:bodyPr vert="horz" wrap="square" lIns="91440" tIns="45720" rIns="91440" bIns="45720" numCol="1" anchor="t" anchorCtr="0" compatLnSpc="1"/>
            <a:lstStyle/>
            <a:p>
              <a:endParaRPr lang="en-US"/>
            </a:p>
          </p:txBody>
        </p:sp>
        <p:sp>
          <p:nvSpPr>
            <p:cNvPr id="141" name="Oval 133"/>
            <p:cNvSpPr>
              <a:spLocks noChangeArrowheads="1"/>
            </p:cNvSpPr>
            <p:nvPr/>
          </p:nvSpPr>
          <p:spPr bwMode="auto">
            <a:xfrm>
              <a:off x="1837819" y="4329450"/>
              <a:ext cx="413822" cy="412616"/>
            </a:xfrm>
            <a:prstGeom prst="ellipse">
              <a:avLst/>
            </a:prstGeom>
            <a:grpFill/>
            <a:ln>
              <a:noFill/>
            </a:ln>
          </p:spPr>
          <p:txBody>
            <a:bodyPr vert="horz" wrap="square" lIns="91440" tIns="45720" rIns="91440" bIns="45720" numCol="1" anchor="t" anchorCtr="0" compatLnSpc="1"/>
            <a:lstStyle/>
            <a:p>
              <a:endParaRPr lang="en-US"/>
            </a:p>
          </p:txBody>
        </p:sp>
        <p:sp>
          <p:nvSpPr>
            <p:cNvPr id="142" name="Oval 137"/>
            <p:cNvSpPr>
              <a:spLocks noChangeArrowheads="1"/>
            </p:cNvSpPr>
            <p:nvPr/>
          </p:nvSpPr>
          <p:spPr bwMode="auto">
            <a:xfrm>
              <a:off x="2661844" y="4445272"/>
              <a:ext cx="234057" cy="232851"/>
            </a:xfrm>
            <a:prstGeom prst="ellipse">
              <a:avLst/>
            </a:prstGeom>
            <a:grpFill/>
            <a:ln>
              <a:noFill/>
            </a:ln>
          </p:spPr>
          <p:txBody>
            <a:bodyPr vert="horz" wrap="square" lIns="91440" tIns="45720" rIns="91440" bIns="45720" numCol="1" anchor="t" anchorCtr="0" compatLnSpc="1"/>
            <a:lstStyle/>
            <a:p>
              <a:endParaRPr lang="en-US"/>
            </a:p>
          </p:txBody>
        </p:sp>
        <p:sp>
          <p:nvSpPr>
            <p:cNvPr id="143" name="Oval 138"/>
            <p:cNvSpPr>
              <a:spLocks noChangeArrowheads="1"/>
            </p:cNvSpPr>
            <p:nvPr/>
          </p:nvSpPr>
          <p:spPr bwMode="auto">
            <a:xfrm>
              <a:off x="1778702" y="3885466"/>
              <a:ext cx="256980" cy="258186"/>
            </a:xfrm>
            <a:prstGeom prst="ellipse">
              <a:avLst/>
            </a:prstGeom>
            <a:grpFill/>
            <a:ln>
              <a:noFill/>
            </a:ln>
          </p:spPr>
          <p:txBody>
            <a:bodyPr vert="horz" wrap="square" lIns="91440" tIns="45720" rIns="91440" bIns="45720" numCol="1" anchor="t" anchorCtr="0" compatLnSpc="1"/>
            <a:lstStyle/>
            <a:p>
              <a:endParaRPr lang="en-US"/>
            </a:p>
          </p:txBody>
        </p:sp>
      </p:grpSp>
      <p:sp>
        <p:nvSpPr>
          <p:cNvPr id="144" name="Freeform 139"/>
          <p:cNvSpPr/>
          <p:nvPr/>
        </p:nvSpPr>
        <p:spPr bwMode="auto">
          <a:xfrm>
            <a:off x="2143826" y="4024431"/>
            <a:ext cx="133919" cy="152016"/>
          </a:xfrm>
          <a:custGeom>
            <a:avLst/>
            <a:gdLst>
              <a:gd name="T0" fmla="*/ 91 w 92"/>
              <a:gd name="T1" fmla="*/ 70 h 104"/>
              <a:gd name="T2" fmla="*/ 91 w 92"/>
              <a:gd name="T3" fmla="*/ 70 h 104"/>
              <a:gd name="T4" fmla="*/ 91 w 92"/>
              <a:gd name="T5" fmla="*/ 22 h 104"/>
              <a:gd name="T6" fmla="*/ 91 w 92"/>
              <a:gd name="T7" fmla="*/ 4 h 104"/>
              <a:gd name="T8" fmla="*/ 90 w 92"/>
              <a:gd name="T9" fmla="*/ 1 h 104"/>
              <a:gd name="T10" fmla="*/ 86 w 92"/>
              <a:gd name="T11" fmla="*/ 0 h 104"/>
              <a:gd name="T12" fmla="*/ 30 w 92"/>
              <a:gd name="T13" fmla="*/ 14 h 104"/>
              <a:gd name="T14" fmla="*/ 27 w 92"/>
              <a:gd name="T15" fmla="*/ 18 h 104"/>
              <a:gd name="T16" fmla="*/ 27 w 92"/>
              <a:gd name="T17" fmla="*/ 35 h 104"/>
              <a:gd name="T18" fmla="*/ 27 w 92"/>
              <a:gd name="T19" fmla="*/ 76 h 104"/>
              <a:gd name="T20" fmla="*/ 25 w 92"/>
              <a:gd name="T21" fmla="*/ 76 h 104"/>
              <a:gd name="T22" fmla="*/ 15 w 92"/>
              <a:gd name="T23" fmla="*/ 78 h 104"/>
              <a:gd name="T24" fmla="*/ 1 w 92"/>
              <a:gd name="T25" fmla="*/ 97 h 104"/>
              <a:gd name="T26" fmla="*/ 11 w 92"/>
              <a:gd name="T27" fmla="*/ 104 h 104"/>
              <a:gd name="T28" fmla="*/ 21 w 92"/>
              <a:gd name="T29" fmla="*/ 101 h 104"/>
              <a:gd name="T30" fmla="*/ 35 w 92"/>
              <a:gd name="T31" fmla="*/ 84 h 104"/>
              <a:gd name="T32" fmla="*/ 35 w 92"/>
              <a:gd name="T33" fmla="*/ 84 h 104"/>
              <a:gd name="T34" fmla="*/ 35 w 92"/>
              <a:gd name="T35" fmla="*/ 38 h 104"/>
              <a:gd name="T36" fmla="*/ 84 w 92"/>
              <a:gd name="T37" fmla="*/ 27 h 104"/>
              <a:gd name="T38" fmla="*/ 84 w 92"/>
              <a:gd name="T39" fmla="*/ 63 h 104"/>
              <a:gd name="T40" fmla="*/ 81 w 92"/>
              <a:gd name="T41" fmla="*/ 62 h 104"/>
              <a:gd name="T42" fmla="*/ 71 w 92"/>
              <a:gd name="T43" fmla="*/ 65 h 104"/>
              <a:gd name="T44" fmla="*/ 57 w 92"/>
              <a:gd name="T45" fmla="*/ 83 h 104"/>
              <a:gd name="T46" fmla="*/ 67 w 92"/>
              <a:gd name="T47" fmla="*/ 90 h 104"/>
              <a:gd name="T48" fmla="*/ 77 w 92"/>
              <a:gd name="T49" fmla="*/ 88 h 104"/>
              <a:gd name="T50" fmla="*/ 91 w 92"/>
              <a:gd name="T51" fmla="*/ 7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2" h="104">
                <a:moveTo>
                  <a:pt x="91" y="70"/>
                </a:moveTo>
                <a:cubicBezTo>
                  <a:pt x="91" y="70"/>
                  <a:pt x="91" y="70"/>
                  <a:pt x="91" y="70"/>
                </a:cubicBezTo>
                <a:cubicBezTo>
                  <a:pt x="91" y="22"/>
                  <a:pt x="91" y="22"/>
                  <a:pt x="91" y="22"/>
                </a:cubicBezTo>
                <a:cubicBezTo>
                  <a:pt x="91" y="4"/>
                  <a:pt x="91" y="4"/>
                  <a:pt x="91" y="4"/>
                </a:cubicBezTo>
                <a:cubicBezTo>
                  <a:pt x="91" y="3"/>
                  <a:pt x="91" y="2"/>
                  <a:pt x="90" y="1"/>
                </a:cubicBezTo>
                <a:cubicBezTo>
                  <a:pt x="89" y="0"/>
                  <a:pt x="88" y="0"/>
                  <a:pt x="86" y="0"/>
                </a:cubicBezTo>
                <a:cubicBezTo>
                  <a:pt x="30" y="14"/>
                  <a:pt x="30" y="14"/>
                  <a:pt x="30" y="14"/>
                </a:cubicBezTo>
                <a:cubicBezTo>
                  <a:pt x="29" y="14"/>
                  <a:pt x="27" y="16"/>
                  <a:pt x="27" y="18"/>
                </a:cubicBezTo>
                <a:cubicBezTo>
                  <a:pt x="27" y="35"/>
                  <a:pt x="27" y="35"/>
                  <a:pt x="27" y="35"/>
                </a:cubicBezTo>
                <a:cubicBezTo>
                  <a:pt x="27" y="76"/>
                  <a:pt x="27" y="76"/>
                  <a:pt x="27" y="76"/>
                </a:cubicBezTo>
                <a:cubicBezTo>
                  <a:pt x="27" y="76"/>
                  <a:pt x="26" y="76"/>
                  <a:pt x="25" y="76"/>
                </a:cubicBezTo>
                <a:cubicBezTo>
                  <a:pt x="22" y="76"/>
                  <a:pt x="18" y="77"/>
                  <a:pt x="15" y="78"/>
                </a:cubicBezTo>
                <a:cubicBezTo>
                  <a:pt x="7" y="82"/>
                  <a:pt x="0" y="90"/>
                  <a:pt x="1" y="97"/>
                </a:cubicBezTo>
                <a:cubicBezTo>
                  <a:pt x="2" y="101"/>
                  <a:pt x="6" y="104"/>
                  <a:pt x="11" y="104"/>
                </a:cubicBezTo>
                <a:cubicBezTo>
                  <a:pt x="14" y="104"/>
                  <a:pt x="18" y="103"/>
                  <a:pt x="21" y="101"/>
                </a:cubicBezTo>
                <a:cubicBezTo>
                  <a:pt x="29" y="98"/>
                  <a:pt x="36" y="91"/>
                  <a:pt x="35" y="84"/>
                </a:cubicBezTo>
                <a:cubicBezTo>
                  <a:pt x="35" y="84"/>
                  <a:pt x="35" y="84"/>
                  <a:pt x="35" y="84"/>
                </a:cubicBezTo>
                <a:cubicBezTo>
                  <a:pt x="35" y="38"/>
                  <a:pt x="35" y="38"/>
                  <a:pt x="35" y="38"/>
                </a:cubicBezTo>
                <a:cubicBezTo>
                  <a:pt x="84" y="27"/>
                  <a:pt x="84" y="27"/>
                  <a:pt x="84" y="27"/>
                </a:cubicBezTo>
                <a:cubicBezTo>
                  <a:pt x="84" y="63"/>
                  <a:pt x="84" y="63"/>
                  <a:pt x="84" y="63"/>
                </a:cubicBezTo>
                <a:cubicBezTo>
                  <a:pt x="83" y="62"/>
                  <a:pt x="82" y="62"/>
                  <a:pt x="81" y="62"/>
                </a:cubicBezTo>
                <a:cubicBezTo>
                  <a:pt x="78" y="62"/>
                  <a:pt x="74" y="63"/>
                  <a:pt x="71" y="65"/>
                </a:cubicBezTo>
                <a:cubicBezTo>
                  <a:pt x="63" y="68"/>
                  <a:pt x="56" y="76"/>
                  <a:pt x="57" y="83"/>
                </a:cubicBezTo>
                <a:cubicBezTo>
                  <a:pt x="58" y="88"/>
                  <a:pt x="62" y="90"/>
                  <a:pt x="67" y="90"/>
                </a:cubicBezTo>
                <a:cubicBezTo>
                  <a:pt x="71" y="90"/>
                  <a:pt x="74" y="89"/>
                  <a:pt x="77" y="88"/>
                </a:cubicBezTo>
                <a:cubicBezTo>
                  <a:pt x="85" y="84"/>
                  <a:pt x="92" y="77"/>
                  <a:pt x="91" y="7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5" name="Freeform 140"/>
          <p:cNvSpPr>
            <a:spLocks noEditPoints="1"/>
          </p:cNvSpPr>
          <p:nvPr/>
        </p:nvSpPr>
        <p:spPr bwMode="auto">
          <a:xfrm>
            <a:off x="2249996" y="4532358"/>
            <a:ext cx="199069" cy="236470"/>
          </a:xfrm>
          <a:custGeom>
            <a:avLst/>
            <a:gdLst>
              <a:gd name="T0" fmla="*/ 134 w 136"/>
              <a:gd name="T1" fmla="*/ 144 h 163"/>
              <a:gd name="T2" fmla="*/ 94 w 136"/>
              <a:gd name="T3" fmla="*/ 74 h 163"/>
              <a:gd name="T4" fmla="*/ 94 w 136"/>
              <a:gd name="T5" fmla="*/ 13 h 163"/>
              <a:gd name="T6" fmla="*/ 99 w 136"/>
              <a:gd name="T7" fmla="*/ 7 h 163"/>
              <a:gd name="T8" fmla="*/ 92 w 136"/>
              <a:gd name="T9" fmla="*/ 0 h 163"/>
              <a:gd name="T10" fmla="*/ 44 w 136"/>
              <a:gd name="T11" fmla="*/ 0 h 163"/>
              <a:gd name="T12" fmla="*/ 37 w 136"/>
              <a:gd name="T13" fmla="*/ 7 h 163"/>
              <a:gd name="T14" fmla="*/ 42 w 136"/>
              <a:gd name="T15" fmla="*/ 13 h 163"/>
              <a:gd name="T16" fmla="*/ 42 w 136"/>
              <a:gd name="T17" fmla="*/ 74 h 163"/>
              <a:gd name="T18" fmla="*/ 2 w 136"/>
              <a:gd name="T19" fmla="*/ 144 h 163"/>
              <a:gd name="T20" fmla="*/ 2 w 136"/>
              <a:gd name="T21" fmla="*/ 157 h 163"/>
              <a:gd name="T22" fmla="*/ 13 w 136"/>
              <a:gd name="T23" fmla="*/ 163 h 163"/>
              <a:gd name="T24" fmla="*/ 123 w 136"/>
              <a:gd name="T25" fmla="*/ 163 h 163"/>
              <a:gd name="T26" fmla="*/ 134 w 136"/>
              <a:gd name="T27" fmla="*/ 157 h 163"/>
              <a:gd name="T28" fmla="*/ 134 w 136"/>
              <a:gd name="T29" fmla="*/ 144 h 163"/>
              <a:gd name="T30" fmla="*/ 40 w 136"/>
              <a:gd name="T31" fmla="*/ 7 h 163"/>
              <a:gd name="T32" fmla="*/ 44 w 136"/>
              <a:gd name="T33" fmla="*/ 3 h 163"/>
              <a:gd name="T34" fmla="*/ 92 w 136"/>
              <a:gd name="T35" fmla="*/ 3 h 163"/>
              <a:gd name="T36" fmla="*/ 96 w 136"/>
              <a:gd name="T37" fmla="*/ 7 h 163"/>
              <a:gd name="T38" fmla="*/ 92 w 136"/>
              <a:gd name="T39" fmla="*/ 10 h 163"/>
              <a:gd name="T40" fmla="*/ 44 w 136"/>
              <a:gd name="T41" fmla="*/ 10 h 163"/>
              <a:gd name="T42" fmla="*/ 40 w 136"/>
              <a:gd name="T43" fmla="*/ 7 h 163"/>
              <a:gd name="T44" fmla="*/ 132 w 136"/>
              <a:gd name="T45" fmla="*/ 155 h 163"/>
              <a:gd name="T46" fmla="*/ 123 w 136"/>
              <a:gd name="T47" fmla="*/ 160 h 163"/>
              <a:gd name="T48" fmla="*/ 13 w 136"/>
              <a:gd name="T49" fmla="*/ 160 h 163"/>
              <a:gd name="T50" fmla="*/ 4 w 136"/>
              <a:gd name="T51" fmla="*/ 155 h 163"/>
              <a:gd name="T52" fmla="*/ 4 w 136"/>
              <a:gd name="T53" fmla="*/ 146 h 163"/>
              <a:gd name="T54" fmla="*/ 45 w 136"/>
              <a:gd name="T55" fmla="*/ 75 h 163"/>
              <a:gd name="T56" fmla="*/ 45 w 136"/>
              <a:gd name="T57" fmla="*/ 75 h 163"/>
              <a:gd name="T58" fmla="*/ 45 w 136"/>
              <a:gd name="T59" fmla="*/ 13 h 163"/>
              <a:gd name="T60" fmla="*/ 91 w 136"/>
              <a:gd name="T61" fmla="*/ 13 h 163"/>
              <a:gd name="T62" fmla="*/ 91 w 136"/>
              <a:gd name="T63" fmla="*/ 75 h 163"/>
              <a:gd name="T64" fmla="*/ 132 w 136"/>
              <a:gd name="T65" fmla="*/ 146 h 163"/>
              <a:gd name="T66" fmla="*/ 132 w 136"/>
              <a:gd name="T67" fmla="*/ 15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 h="163">
                <a:moveTo>
                  <a:pt x="134" y="144"/>
                </a:moveTo>
                <a:cubicBezTo>
                  <a:pt x="94" y="74"/>
                  <a:pt x="94" y="74"/>
                  <a:pt x="94" y="74"/>
                </a:cubicBezTo>
                <a:cubicBezTo>
                  <a:pt x="94" y="13"/>
                  <a:pt x="94" y="13"/>
                  <a:pt x="94" y="13"/>
                </a:cubicBezTo>
                <a:cubicBezTo>
                  <a:pt x="97" y="12"/>
                  <a:pt x="99" y="10"/>
                  <a:pt x="99" y="7"/>
                </a:cubicBezTo>
                <a:cubicBezTo>
                  <a:pt x="99" y="3"/>
                  <a:pt x="96" y="0"/>
                  <a:pt x="92" y="0"/>
                </a:cubicBezTo>
                <a:cubicBezTo>
                  <a:pt x="44" y="0"/>
                  <a:pt x="44" y="0"/>
                  <a:pt x="44" y="0"/>
                </a:cubicBezTo>
                <a:cubicBezTo>
                  <a:pt x="40" y="0"/>
                  <a:pt x="37" y="3"/>
                  <a:pt x="37" y="7"/>
                </a:cubicBezTo>
                <a:cubicBezTo>
                  <a:pt x="37" y="10"/>
                  <a:pt x="39" y="12"/>
                  <a:pt x="42" y="13"/>
                </a:cubicBezTo>
                <a:cubicBezTo>
                  <a:pt x="42" y="74"/>
                  <a:pt x="42" y="74"/>
                  <a:pt x="42" y="74"/>
                </a:cubicBezTo>
                <a:cubicBezTo>
                  <a:pt x="2" y="144"/>
                  <a:pt x="2" y="144"/>
                  <a:pt x="2" y="144"/>
                </a:cubicBezTo>
                <a:cubicBezTo>
                  <a:pt x="0" y="148"/>
                  <a:pt x="0" y="153"/>
                  <a:pt x="2" y="157"/>
                </a:cubicBezTo>
                <a:cubicBezTo>
                  <a:pt x="4" y="161"/>
                  <a:pt x="8" y="163"/>
                  <a:pt x="13" y="163"/>
                </a:cubicBezTo>
                <a:cubicBezTo>
                  <a:pt x="123" y="163"/>
                  <a:pt x="123" y="163"/>
                  <a:pt x="123" y="163"/>
                </a:cubicBezTo>
                <a:cubicBezTo>
                  <a:pt x="128" y="163"/>
                  <a:pt x="132" y="161"/>
                  <a:pt x="134" y="157"/>
                </a:cubicBezTo>
                <a:cubicBezTo>
                  <a:pt x="136" y="153"/>
                  <a:pt x="136" y="148"/>
                  <a:pt x="134" y="144"/>
                </a:cubicBezTo>
                <a:close/>
                <a:moveTo>
                  <a:pt x="40" y="7"/>
                </a:moveTo>
                <a:cubicBezTo>
                  <a:pt x="40" y="5"/>
                  <a:pt x="42" y="3"/>
                  <a:pt x="44" y="3"/>
                </a:cubicBezTo>
                <a:cubicBezTo>
                  <a:pt x="92" y="3"/>
                  <a:pt x="92" y="3"/>
                  <a:pt x="92" y="3"/>
                </a:cubicBezTo>
                <a:cubicBezTo>
                  <a:pt x="94" y="3"/>
                  <a:pt x="96" y="5"/>
                  <a:pt x="96" y="7"/>
                </a:cubicBezTo>
                <a:cubicBezTo>
                  <a:pt x="96" y="9"/>
                  <a:pt x="94" y="10"/>
                  <a:pt x="92" y="10"/>
                </a:cubicBezTo>
                <a:cubicBezTo>
                  <a:pt x="44" y="10"/>
                  <a:pt x="44" y="10"/>
                  <a:pt x="44" y="10"/>
                </a:cubicBezTo>
                <a:cubicBezTo>
                  <a:pt x="42" y="10"/>
                  <a:pt x="40" y="9"/>
                  <a:pt x="40" y="7"/>
                </a:cubicBezTo>
                <a:close/>
                <a:moveTo>
                  <a:pt x="132" y="155"/>
                </a:moveTo>
                <a:cubicBezTo>
                  <a:pt x="130" y="158"/>
                  <a:pt x="127" y="160"/>
                  <a:pt x="123" y="160"/>
                </a:cubicBezTo>
                <a:cubicBezTo>
                  <a:pt x="13" y="160"/>
                  <a:pt x="13" y="160"/>
                  <a:pt x="13" y="160"/>
                </a:cubicBezTo>
                <a:cubicBezTo>
                  <a:pt x="9" y="160"/>
                  <a:pt x="6" y="158"/>
                  <a:pt x="4" y="155"/>
                </a:cubicBezTo>
                <a:cubicBezTo>
                  <a:pt x="3" y="152"/>
                  <a:pt x="3" y="149"/>
                  <a:pt x="4" y="146"/>
                </a:cubicBezTo>
                <a:cubicBezTo>
                  <a:pt x="45" y="75"/>
                  <a:pt x="45" y="75"/>
                  <a:pt x="45" y="75"/>
                </a:cubicBezTo>
                <a:cubicBezTo>
                  <a:pt x="45" y="75"/>
                  <a:pt x="45" y="75"/>
                  <a:pt x="45" y="75"/>
                </a:cubicBezTo>
                <a:cubicBezTo>
                  <a:pt x="45" y="13"/>
                  <a:pt x="45" y="13"/>
                  <a:pt x="45" y="13"/>
                </a:cubicBezTo>
                <a:cubicBezTo>
                  <a:pt x="91" y="13"/>
                  <a:pt x="91" y="13"/>
                  <a:pt x="91" y="13"/>
                </a:cubicBezTo>
                <a:cubicBezTo>
                  <a:pt x="91" y="75"/>
                  <a:pt x="91" y="75"/>
                  <a:pt x="91" y="75"/>
                </a:cubicBezTo>
                <a:cubicBezTo>
                  <a:pt x="132" y="146"/>
                  <a:pt x="132" y="146"/>
                  <a:pt x="132" y="146"/>
                </a:cubicBezTo>
                <a:cubicBezTo>
                  <a:pt x="133" y="149"/>
                  <a:pt x="133" y="152"/>
                  <a:pt x="132" y="15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6" name="Oval 141"/>
          <p:cNvSpPr>
            <a:spLocks noChangeArrowheads="1"/>
          </p:cNvSpPr>
          <p:nvPr/>
        </p:nvSpPr>
        <p:spPr bwMode="auto">
          <a:xfrm>
            <a:off x="2318764" y="4476860"/>
            <a:ext cx="18098" cy="16891"/>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7" name="Oval 142"/>
          <p:cNvSpPr>
            <a:spLocks noChangeArrowheads="1"/>
          </p:cNvSpPr>
          <p:nvPr/>
        </p:nvSpPr>
        <p:spPr bwMode="auto">
          <a:xfrm>
            <a:off x="2346514" y="4439460"/>
            <a:ext cx="13272" cy="1568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8" name="Oval 143"/>
          <p:cNvSpPr>
            <a:spLocks noChangeArrowheads="1"/>
          </p:cNvSpPr>
          <p:nvPr/>
        </p:nvSpPr>
        <p:spPr bwMode="auto">
          <a:xfrm>
            <a:off x="2360992" y="4467209"/>
            <a:ext cx="24130" cy="2533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9" name="Oval 144"/>
          <p:cNvSpPr>
            <a:spLocks noChangeArrowheads="1"/>
          </p:cNvSpPr>
          <p:nvPr/>
        </p:nvSpPr>
        <p:spPr bwMode="auto">
          <a:xfrm>
            <a:off x="2339275" y="4514262"/>
            <a:ext cx="10859" cy="1206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0" name="Freeform 145"/>
          <p:cNvSpPr>
            <a:spLocks noEditPoints="1"/>
          </p:cNvSpPr>
          <p:nvPr/>
        </p:nvSpPr>
        <p:spPr bwMode="auto">
          <a:xfrm>
            <a:off x="2260854" y="4680756"/>
            <a:ext cx="177353" cy="78421"/>
          </a:xfrm>
          <a:custGeom>
            <a:avLst/>
            <a:gdLst>
              <a:gd name="T0" fmla="*/ 99 w 122"/>
              <a:gd name="T1" fmla="*/ 6 h 54"/>
              <a:gd name="T2" fmla="*/ 82 w 122"/>
              <a:gd name="T3" fmla="*/ 6 h 54"/>
              <a:gd name="T4" fmla="*/ 77 w 122"/>
              <a:gd name="T5" fmla="*/ 3 h 54"/>
              <a:gd name="T6" fmla="*/ 72 w 122"/>
              <a:gd name="T7" fmla="*/ 6 h 54"/>
              <a:gd name="T8" fmla="*/ 62 w 122"/>
              <a:gd name="T9" fmla="*/ 6 h 54"/>
              <a:gd name="T10" fmla="*/ 52 w 122"/>
              <a:gd name="T11" fmla="*/ 0 h 54"/>
              <a:gd name="T12" fmla="*/ 42 w 122"/>
              <a:gd name="T13" fmla="*/ 6 h 54"/>
              <a:gd name="T14" fmla="*/ 23 w 122"/>
              <a:gd name="T15" fmla="*/ 6 h 54"/>
              <a:gd name="T16" fmla="*/ 1 w 122"/>
              <a:gd name="T17" fmla="*/ 45 h 54"/>
              <a:gd name="T18" fmla="*/ 1 w 122"/>
              <a:gd name="T19" fmla="*/ 51 h 54"/>
              <a:gd name="T20" fmla="*/ 6 w 122"/>
              <a:gd name="T21" fmla="*/ 54 h 54"/>
              <a:gd name="T22" fmla="*/ 116 w 122"/>
              <a:gd name="T23" fmla="*/ 54 h 54"/>
              <a:gd name="T24" fmla="*/ 121 w 122"/>
              <a:gd name="T25" fmla="*/ 51 h 54"/>
              <a:gd name="T26" fmla="*/ 121 w 122"/>
              <a:gd name="T27" fmla="*/ 45 h 54"/>
              <a:gd name="T28" fmla="*/ 99 w 122"/>
              <a:gd name="T29" fmla="*/ 6 h 54"/>
              <a:gd name="T30" fmla="*/ 38 w 122"/>
              <a:gd name="T31" fmla="*/ 42 h 54"/>
              <a:gd name="T32" fmla="*/ 31 w 122"/>
              <a:gd name="T33" fmla="*/ 35 h 54"/>
              <a:gd name="T34" fmla="*/ 38 w 122"/>
              <a:gd name="T35" fmla="*/ 28 h 54"/>
              <a:gd name="T36" fmla="*/ 45 w 122"/>
              <a:gd name="T37" fmla="*/ 35 h 54"/>
              <a:gd name="T38" fmla="*/ 38 w 122"/>
              <a:gd name="T39" fmla="*/ 42 h 54"/>
              <a:gd name="T40" fmla="*/ 52 w 122"/>
              <a:gd name="T41" fmla="*/ 17 h 54"/>
              <a:gd name="T42" fmla="*/ 47 w 122"/>
              <a:gd name="T43" fmla="*/ 12 h 54"/>
              <a:gd name="T44" fmla="*/ 52 w 122"/>
              <a:gd name="T45" fmla="*/ 7 h 54"/>
              <a:gd name="T46" fmla="*/ 57 w 122"/>
              <a:gd name="T47" fmla="*/ 12 h 54"/>
              <a:gd name="T48" fmla="*/ 52 w 122"/>
              <a:gd name="T49" fmla="*/ 17 h 54"/>
              <a:gd name="T50" fmla="*/ 77 w 122"/>
              <a:gd name="T51" fmla="*/ 7 h 54"/>
              <a:gd name="T52" fmla="*/ 79 w 122"/>
              <a:gd name="T53" fmla="*/ 9 h 54"/>
              <a:gd name="T54" fmla="*/ 77 w 122"/>
              <a:gd name="T55" fmla="*/ 11 h 54"/>
              <a:gd name="T56" fmla="*/ 75 w 122"/>
              <a:gd name="T57" fmla="*/ 9 h 54"/>
              <a:gd name="T58" fmla="*/ 77 w 122"/>
              <a:gd name="T59" fmla="*/ 7 h 54"/>
              <a:gd name="T60" fmla="*/ 71 w 122"/>
              <a:gd name="T61" fmla="*/ 37 h 54"/>
              <a:gd name="T62" fmla="*/ 61 w 122"/>
              <a:gd name="T63" fmla="*/ 27 h 54"/>
              <a:gd name="T64" fmla="*/ 71 w 122"/>
              <a:gd name="T65" fmla="*/ 17 h 54"/>
              <a:gd name="T66" fmla="*/ 82 w 122"/>
              <a:gd name="T67" fmla="*/ 27 h 54"/>
              <a:gd name="T68" fmla="*/ 71 w 122"/>
              <a:gd name="T69" fmla="*/ 37 h 54"/>
              <a:gd name="T70" fmla="*/ 89 w 122"/>
              <a:gd name="T71" fmla="*/ 47 h 54"/>
              <a:gd name="T72" fmla="*/ 86 w 122"/>
              <a:gd name="T73" fmla="*/ 44 h 54"/>
              <a:gd name="T74" fmla="*/ 89 w 122"/>
              <a:gd name="T75" fmla="*/ 41 h 54"/>
              <a:gd name="T76" fmla="*/ 92 w 122"/>
              <a:gd name="T77" fmla="*/ 44 h 54"/>
              <a:gd name="T78" fmla="*/ 89 w 122"/>
              <a:gd name="T79" fmla="*/ 4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2" h="54">
                <a:moveTo>
                  <a:pt x="99" y="6"/>
                </a:moveTo>
                <a:cubicBezTo>
                  <a:pt x="82" y="6"/>
                  <a:pt x="82" y="6"/>
                  <a:pt x="82" y="6"/>
                </a:cubicBezTo>
                <a:cubicBezTo>
                  <a:pt x="81" y="4"/>
                  <a:pt x="79" y="3"/>
                  <a:pt x="77" y="3"/>
                </a:cubicBezTo>
                <a:cubicBezTo>
                  <a:pt x="75" y="3"/>
                  <a:pt x="73" y="4"/>
                  <a:pt x="72" y="6"/>
                </a:cubicBezTo>
                <a:cubicBezTo>
                  <a:pt x="62" y="6"/>
                  <a:pt x="62" y="6"/>
                  <a:pt x="62" y="6"/>
                </a:cubicBezTo>
                <a:cubicBezTo>
                  <a:pt x="60" y="3"/>
                  <a:pt x="56" y="0"/>
                  <a:pt x="52" y="0"/>
                </a:cubicBezTo>
                <a:cubicBezTo>
                  <a:pt x="48" y="0"/>
                  <a:pt x="44" y="3"/>
                  <a:pt x="42" y="6"/>
                </a:cubicBezTo>
                <a:cubicBezTo>
                  <a:pt x="23" y="6"/>
                  <a:pt x="23" y="6"/>
                  <a:pt x="23" y="6"/>
                </a:cubicBezTo>
                <a:cubicBezTo>
                  <a:pt x="1" y="45"/>
                  <a:pt x="1" y="45"/>
                  <a:pt x="1" y="45"/>
                </a:cubicBezTo>
                <a:cubicBezTo>
                  <a:pt x="0" y="47"/>
                  <a:pt x="0" y="49"/>
                  <a:pt x="1" y="51"/>
                </a:cubicBezTo>
                <a:cubicBezTo>
                  <a:pt x="2" y="53"/>
                  <a:pt x="4" y="54"/>
                  <a:pt x="6" y="54"/>
                </a:cubicBezTo>
                <a:cubicBezTo>
                  <a:pt x="116" y="54"/>
                  <a:pt x="116" y="54"/>
                  <a:pt x="116" y="54"/>
                </a:cubicBezTo>
                <a:cubicBezTo>
                  <a:pt x="118" y="54"/>
                  <a:pt x="120" y="53"/>
                  <a:pt x="121" y="51"/>
                </a:cubicBezTo>
                <a:cubicBezTo>
                  <a:pt x="122" y="49"/>
                  <a:pt x="122" y="47"/>
                  <a:pt x="121" y="45"/>
                </a:cubicBezTo>
                <a:lnTo>
                  <a:pt x="99" y="6"/>
                </a:lnTo>
                <a:close/>
                <a:moveTo>
                  <a:pt x="38" y="42"/>
                </a:moveTo>
                <a:cubicBezTo>
                  <a:pt x="34" y="42"/>
                  <a:pt x="31" y="39"/>
                  <a:pt x="31" y="35"/>
                </a:cubicBezTo>
                <a:cubicBezTo>
                  <a:pt x="31" y="31"/>
                  <a:pt x="34" y="28"/>
                  <a:pt x="38" y="28"/>
                </a:cubicBezTo>
                <a:cubicBezTo>
                  <a:pt x="42" y="28"/>
                  <a:pt x="45" y="31"/>
                  <a:pt x="45" y="35"/>
                </a:cubicBezTo>
                <a:cubicBezTo>
                  <a:pt x="45" y="39"/>
                  <a:pt x="42" y="42"/>
                  <a:pt x="38" y="42"/>
                </a:cubicBezTo>
                <a:close/>
                <a:moveTo>
                  <a:pt x="52" y="17"/>
                </a:moveTo>
                <a:cubicBezTo>
                  <a:pt x="49" y="17"/>
                  <a:pt x="47" y="15"/>
                  <a:pt x="47" y="12"/>
                </a:cubicBezTo>
                <a:cubicBezTo>
                  <a:pt x="47" y="9"/>
                  <a:pt x="49" y="7"/>
                  <a:pt x="52" y="7"/>
                </a:cubicBezTo>
                <a:cubicBezTo>
                  <a:pt x="55" y="7"/>
                  <a:pt x="57" y="9"/>
                  <a:pt x="57" y="12"/>
                </a:cubicBezTo>
                <a:cubicBezTo>
                  <a:pt x="57" y="15"/>
                  <a:pt x="55" y="17"/>
                  <a:pt x="52" y="17"/>
                </a:cubicBezTo>
                <a:close/>
                <a:moveTo>
                  <a:pt x="77" y="7"/>
                </a:moveTo>
                <a:cubicBezTo>
                  <a:pt x="78" y="7"/>
                  <a:pt x="79" y="8"/>
                  <a:pt x="79" y="9"/>
                </a:cubicBezTo>
                <a:cubicBezTo>
                  <a:pt x="79" y="11"/>
                  <a:pt x="78" y="11"/>
                  <a:pt x="77" y="11"/>
                </a:cubicBezTo>
                <a:cubicBezTo>
                  <a:pt x="76" y="11"/>
                  <a:pt x="75" y="11"/>
                  <a:pt x="75" y="9"/>
                </a:cubicBezTo>
                <a:cubicBezTo>
                  <a:pt x="75" y="8"/>
                  <a:pt x="76" y="7"/>
                  <a:pt x="77" y="7"/>
                </a:cubicBezTo>
                <a:close/>
                <a:moveTo>
                  <a:pt x="71" y="37"/>
                </a:moveTo>
                <a:cubicBezTo>
                  <a:pt x="66" y="37"/>
                  <a:pt x="61" y="32"/>
                  <a:pt x="61" y="27"/>
                </a:cubicBezTo>
                <a:cubicBezTo>
                  <a:pt x="61" y="21"/>
                  <a:pt x="66" y="17"/>
                  <a:pt x="71" y="17"/>
                </a:cubicBezTo>
                <a:cubicBezTo>
                  <a:pt x="77" y="17"/>
                  <a:pt x="82" y="21"/>
                  <a:pt x="82" y="27"/>
                </a:cubicBezTo>
                <a:cubicBezTo>
                  <a:pt x="82" y="32"/>
                  <a:pt x="77" y="37"/>
                  <a:pt x="71" y="37"/>
                </a:cubicBezTo>
                <a:close/>
                <a:moveTo>
                  <a:pt x="89" y="47"/>
                </a:moveTo>
                <a:cubicBezTo>
                  <a:pt x="87" y="47"/>
                  <a:pt x="86" y="46"/>
                  <a:pt x="86" y="44"/>
                </a:cubicBezTo>
                <a:cubicBezTo>
                  <a:pt x="86" y="42"/>
                  <a:pt x="87" y="41"/>
                  <a:pt x="89" y="41"/>
                </a:cubicBezTo>
                <a:cubicBezTo>
                  <a:pt x="91" y="41"/>
                  <a:pt x="92" y="42"/>
                  <a:pt x="92" y="44"/>
                </a:cubicBezTo>
                <a:cubicBezTo>
                  <a:pt x="92" y="46"/>
                  <a:pt x="91" y="47"/>
                  <a:pt x="89"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1" name="Freeform 146"/>
          <p:cNvSpPr>
            <a:spLocks noEditPoints="1"/>
          </p:cNvSpPr>
          <p:nvPr/>
        </p:nvSpPr>
        <p:spPr bwMode="auto">
          <a:xfrm>
            <a:off x="2987153" y="4554075"/>
            <a:ext cx="145984" cy="189417"/>
          </a:xfrm>
          <a:custGeom>
            <a:avLst/>
            <a:gdLst>
              <a:gd name="T0" fmla="*/ 119 w 121"/>
              <a:gd name="T1" fmla="*/ 141 h 157"/>
              <a:gd name="T2" fmla="*/ 67 w 121"/>
              <a:gd name="T3" fmla="*/ 118 h 157"/>
              <a:gd name="T4" fmla="*/ 109 w 121"/>
              <a:gd name="T5" fmla="*/ 20 h 157"/>
              <a:gd name="T6" fmla="*/ 46 w 121"/>
              <a:gd name="T7" fmla="*/ 110 h 157"/>
              <a:gd name="T8" fmla="*/ 0 w 121"/>
              <a:gd name="T9" fmla="*/ 89 h 157"/>
              <a:gd name="T10" fmla="*/ 121 w 121"/>
              <a:gd name="T11" fmla="*/ 0 h 157"/>
              <a:gd name="T12" fmla="*/ 119 w 121"/>
              <a:gd name="T13" fmla="*/ 141 h 157"/>
              <a:gd name="T14" fmla="*/ 51 w 121"/>
              <a:gd name="T15" fmla="*/ 157 h 157"/>
              <a:gd name="T16" fmla="*/ 44 w 121"/>
              <a:gd name="T17" fmla="*/ 123 h 157"/>
              <a:gd name="T18" fmla="*/ 73 w 121"/>
              <a:gd name="T19" fmla="*/ 134 h 157"/>
              <a:gd name="T20" fmla="*/ 51 w 121"/>
              <a:gd name="T21"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 h="157">
                <a:moveTo>
                  <a:pt x="119" y="141"/>
                </a:moveTo>
                <a:lnTo>
                  <a:pt x="67" y="118"/>
                </a:lnTo>
                <a:lnTo>
                  <a:pt x="109" y="20"/>
                </a:lnTo>
                <a:lnTo>
                  <a:pt x="46" y="110"/>
                </a:lnTo>
                <a:lnTo>
                  <a:pt x="0" y="89"/>
                </a:lnTo>
                <a:lnTo>
                  <a:pt x="121" y="0"/>
                </a:lnTo>
                <a:lnTo>
                  <a:pt x="119" y="141"/>
                </a:lnTo>
                <a:close/>
                <a:moveTo>
                  <a:pt x="51" y="157"/>
                </a:moveTo>
                <a:lnTo>
                  <a:pt x="44" y="123"/>
                </a:lnTo>
                <a:lnTo>
                  <a:pt x="73" y="134"/>
                </a:lnTo>
                <a:lnTo>
                  <a:pt x="51" y="15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2" name="Freeform 147"/>
          <p:cNvSpPr>
            <a:spLocks noEditPoints="1"/>
          </p:cNvSpPr>
          <p:nvPr/>
        </p:nvSpPr>
        <p:spPr bwMode="auto">
          <a:xfrm>
            <a:off x="1869955" y="3048390"/>
            <a:ext cx="199069" cy="174940"/>
          </a:xfrm>
          <a:custGeom>
            <a:avLst/>
            <a:gdLst>
              <a:gd name="T0" fmla="*/ 120 w 136"/>
              <a:gd name="T1" fmla="*/ 0 h 120"/>
              <a:gd name="T2" fmla="*/ 16 w 136"/>
              <a:gd name="T3" fmla="*/ 0 h 120"/>
              <a:gd name="T4" fmla="*/ 0 w 136"/>
              <a:gd name="T5" fmla="*/ 16 h 120"/>
              <a:gd name="T6" fmla="*/ 0 w 136"/>
              <a:gd name="T7" fmla="*/ 72 h 120"/>
              <a:gd name="T8" fmla="*/ 16 w 136"/>
              <a:gd name="T9" fmla="*/ 88 h 120"/>
              <a:gd name="T10" fmla="*/ 24 w 136"/>
              <a:gd name="T11" fmla="*/ 88 h 120"/>
              <a:gd name="T12" fmla="*/ 24 w 136"/>
              <a:gd name="T13" fmla="*/ 116 h 120"/>
              <a:gd name="T14" fmla="*/ 25 w 136"/>
              <a:gd name="T15" fmla="*/ 118 h 120"/>
              <a:gd name="T16" fmla="*/ 31 w 136"/>
              <a:gd name="T17" fmla="*/ 118 h 120"/>
              <a:gd name="T18" fmla="*/ 64 w 136"/>
              <a:gd name="T19" fmla="*/ 88 h 120"/>
              <a:gd name="T20" fmla="*/ 120 w 136"/>
              <a:gd name="T21" fmla="*/ 88 h 120"/>
              <a:gd name="T22" fmla="*/ 136 w 136"/>
              <a:gd name="T23" fmla="*/ 72 h 120"/>
              <a:gd name="T24" fmla="*/ 136 w 136"/>
              <a:gd name="T25" fmla="*/ 16 h 120"/>
              <a:gd name="T26" fmla="*/ 120 w 136"/>
              <a:gd name="T27" fmla="*/ 0 h 120"/>
              <a:gd name="T28" fmla="*/ 28 w 136"/>
              <a:gd name="T29" fmla="*/ 24 h 120"/>
              <a:gd name="T30" fmla="*/ 92 w 136"/>
              <a:gd name="T31" fmla="*/ 24 h 120"/>
              <a:gd name="T32" fmla="*/ 96 w 136"/>
              <a:gd name="T33" fmla="*/ 28 h 120"/>
              <a:gd name="T34" fmla="*/ 92 w 136"/>
              <a:gd name="T35" fmla="*/ 32 h 120"/>
              <a:gd name="T36" fmla="*/ 28 w 136"/>
              <a:gd name="T37" fmla="*/ 32 h 120"/>
              <a:gd name="T38" fmla="*/ 24 w 136"/>
              <a:gd name="T39" fmla="*/ 28 h 120"/>
              <a:gd name="T40" fmla="*/ 28 w 136"/>
              <a:gd name="T41" fmla="*/ 24 h 120"/>
              <a:gd name="T42" fmla="*/ 60 w 136"/>
              <a:gd name="T43" fmla="*/ 64 h 120"/>
              <a:gd name="T44" fmla="*/ 28 w 136"/>
              <a:gd name="T45" fmla="*/ 64 h 120"/>
              <a:gd name="T46" fmla="*/ 24 w 136"/>
              <a:gd name="T47" fmla="*/ 60 h 120"/>
              <a:gd name="T48" fmla="*/ 28 w 136"/>
              <a:gd name="T49" fmla="*/ 56 h 120"/>
              <a:gd name="T50" fmla="*/ 60 w 136"/>
              <a:gd name="T51" fmla="*/ 56 h 120"/>
              <a:gd name="T52" fmla="*/ 64 w 136"/>
              <a:gd name="T53" fmla="*/ 60 h 120"/>
              <a:gd name="T54" fmla="*/ 60 w 136"/>
              <a:gd name="T55" fmla="*/ 64 h 120"/>
              <a:gd name="T56" fmla="*/ 108 w 136"/>
              <a:gd name="T57" fmla="*/ 48 h 120"/>
              <a:gd name="T58" fmla="*/ 28 w 136"/>
              <a:gd name="T59" fmla="*/ 48 h 120"/>
              <a:gd name="T60" fmla="*/ 24 w 136"/>
              <a:gd name="T61" fmla="*/ 44 h 120"/>
              <a:gd name="T62" fmla="*/ 28 w 136"/>
              <a:gd name="T63" fmla="*/ 40 h 120"/>
              <a:gd name="T64" fmla="*/ 108 w 136"/>
              <a:gd name="T65" fmla="*/ 40 h 120"/>
              <a:gd name="T66" fmla="*/ 112 w 136"/>
              <a:gd name="T67" fmla="*/ 44 h 120"/>
              <a:gd name="T68" fmla="*/ 108 w 136"/>
              <a:gd name="T69" fmla="*/ 4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6" h="120">
                <a:moveTo>
                  <a:pt x="120" y="0"/>
                </a:moveTo>
                <a:cubicBezTo>
                  <a:pt x="16" y="0"/>
                  <a:pt x="16" y="0"/>
                  <a:pt x="16" y="0"/>
                </a:cubicBezTo>
                <a:cubicBezTo>
                  <a:pt x="8" y="0"/>
                  <a:pt x="0" y="7"/>
                  <a:pt x="0" y="16"/>
                </a:cubicBezTo>
                <a:cubicBezTo>
                  <a:pt x="0" y="72"/>
                  <a:pt x="0" y="72"/>
                  <a:pt x="0" y="72"/>
                </a:cubicBezTo>
                <a:cubicBezTo>
                  <a:pt x="0" y="81"/>
                  <a:pt x="8" y="88"/>
                  <a:pt x="16" y="88"/>
                </a:cubicBezTo>
                <a:cubicBezTo>
                  <a:pt x="24" y="88"/>
                  <a:pt x="24" y="88"/>
                  <a:pt x="24" y="88"/>
                </a:cubicBezTo>
                <a:cubicBezTo>
                  <a:pt x="24" y="116"/>
                  <a:pt x="24" y="116"/>
                  <a:pt x="24" y="116"/>
                </a:cubicBezTo>
                <a:cubicBezTo>
                  <a:pt x="24" y="117"/>
                  <a:pt x="25" y="118"/>
                  <a:pt x="25" y="118"/>
                </a:cubicBezTo>
                <a:cubicBezTo>
                  <a:pt x="27" y="120"/>
                  <a:pt x="29" y="120"/>
                  <a:pt x="31" y="118"/>
                </a:cubicBezTo>
                <a:cubicBezTo>
                  <a:pt x="64" y="88"/>
                  <a:pt x="64" y="88"/>
                  <a:pt x="64" y="88"/>
                </a:cubicBezTo>
                <a:cubicBezTo>
                  <a:pt x="120" y="88"/>
                  <a:pt x="120" y="88"/>
                  <a:pt x="120" y="88"/>
                </a:cubicBezTo>
                <a:cubicBezTo>
                  <a:pt x="129" y="88"/>
                  <a:pt x="136" y="81"/>
                  <a:pt x="136" y="72"/>
                </a:cubicBezTo>
                <a:cubicBezTo>
                  <a:pt x="136" y="16"/>
                  <a:pt x="136" y="16"/>
                  <a:pt x="136" y="16"/>
                </a:cubicBezTo>
                <a:cubicBezTo>
                  <a:pt x="136" y="7"/>
                  <a:pt x="129" y="0"/>
                  <a:pt x="120" y="0"/>
                </a:cubicBezTo>
                <a:moveTo>
                  <a:pt x="28" y="24"/>
                </a:moveTo>
                <a:cubicBezTo>
                  <a:pt x="92" y="24"/>
                  <a:pt x="92" y="24"/>
                  <a:pt x="92" y="24"/>
                </a:cubicBezTo>
                <a:cubicBezTo>
                  <a:pt x="94" y="24"/>
                  <a:pt x="96" y="26"/>
                  <a:pt x="96" y="28"/>
                </a:cubicBezTo>
                <a:cubicBezTo>
                  <a:pt x="96" y="30"/>
                  <a:pt x="94" y="32"/>
                  <a:pt x="92" y="32"/>
                </a:cubicBezTo>
                <a:cubicBezTo>
                  <a:pt x="28" y="32"/>
                  <a:pt x="28" y="32"/>
                  <a:pt x="28" y="32"/>
                </a:cubicBezTo>
                <a:cubicBezTo>
                  <a:pt x="26" y="32"/>
                  <a:pt x="24" y="30"/>
                  <a:pt x="24" y="28"/>
                </a:cubicBezTo>
                <a:cubicBezTo>
                  <a:pt x="24" y="26"/>
                  <a:pt x="26" y="24"/>
                  <a:pt x="28" y="24"/>
                </a:cubicBezTo>
                <a:moveTo>
                  <a:pt x="60" y="64"/>
                </a:moveTo>
                <a:cubicBezTo>
                  <a:pt x="28" y="64"/>
                  <a:pt x="28" y="64"/>
                  <a:pt x="28" y="64"/>
                </a:cubicBezTo>
                <a:cubicBezTo>
                  <a:pt x="26" y="64"/>
                  <a:pt x="24" y="62"/>
                  <a:pt x="24" y="60"/>
                </a:cubicBezTo>
                <a:cubicBezTo>
                  <a:pt x="24" y="58"/>
                  <a:pt x="26" y="56"/>
                  <a:pt x="28" y="56"/>
                </a:cubicBezTo>
                <a:cubicBezTo>
                  <a:pt x="60" y="56"/>
                  <a:pt x="60" y="56"/>
                  <a:pt x="60" y="56"/>
                </a:cubicBezTo>
                <a:cubicBezTo>
                  <a:pt x="62" y="56"/>
                  <a:pt x="64" y="58"/>
                  <a:pt x="64" y="60"/>
                </a:cubicBezTo>
                <a:cubicBezTo>
                  <a:pt x="64" y="62"/>
                  <a:pt x="62" y="64"/>
                  <a:pt x="60" y="64"/>
                </a:cubicBezTo>
                <a:moveTo>
                  <a:pt x="108" y="48"/>
                </a:moveTo>
                <a:cubicBezTo>
                  <a:pt x="28" y="48"/>
                  <a:pt x="28" y="48"/>
                  <a:pt x="28" y="48"/>
                </a:cubicBezTo>
                <a:cubicBezTo>
                  <a:pt x="26" y="48"/>
                  <a:pt x="24" y="46"/>
                  <a:pt x="24" y="44"/>
                </a:cubicBezTo>
                <a:cubicBezTo>
                  <a:pt x="24" y="42"/>
                  <a:pt x="26" y="40"/>
                  <a:pt x="28" y="40"/>
                </a:cubicBezTo>
                <a:cubicBezTo>
                  <a:pt x="108" y="40"/>
                  <a:pt x="108" y="40"/>
                  <a:pt x="108" y="40"/>
                </a:cubicBezTo>
                <a:cubicBezTo>
                  <a:pt x="110" y="40"/>
                  <a:pt x="112" y="42"/>
                  <a:pt x="112" y="44"/>
                </a:cubicBezTo>
                <a:cubicBezTo>
                  <a:pt x="112" y="46"/>
                  <a:pt x="110" y="48"/>
                  <a:pt x="108" y="48"/>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3" name="Freeform 148"/>
          <p:cNvSpPr/>
          <p:nvPr/>
        </p:nvSpPr>
        <p:spPr bwMode="auto">
          <a:xfrm>
            <a:off x="3257405" y="2968762"/>
            <a:ext cx="77215" cy="84453"/>
          </a:xfrm>
          <a:custGeom>
            <a:avLst/>
            <a:gdLst>
              <a:gd name="T0" fmla="*/ 0 w 53"/>
              <a:gd name="T1" fmla="*/ 58 h 58"/>
              <a:gd name="T2" fmla="*/ 53 w 53"/>
              <a:gd name="T3" fmla="*/ 35 h 58"/>
              <a:gd name="T4" fmla="*/ 0 w 53"/>
              <a:gd name="T5" fmla="*/ 0 h 58"/>
              <a:gd name="T6" fmla="*/ 0 w 53"/>
              <a:gd name="T7" fmla="*/ 58 h 58"/>
            </a:gdLst>
            <a:ahLst/>
            <a:cxnLst>
              <a:cxn ang="0">
                <a:pos x="T0" y="T1"/>
              </a:cxn>
              <a:cxn ang="0">
                <a:pos x="T2" y="T3"/>
              </a:cxn>
              <a:cxn ang="0">
                <a:pos x="T4" y="T5"/>
              </a:cxn>
              <a:cxn ang="0">
                <a:pos x="T6" y="T7"/>
              </a:cxn>
            </a:cxnLst>
            <a:rect l="0" t="0" r="r" b="b"/>
            <a:pathLst>
              <a:path w="53" h="58">
                <a:moveTo>
                  <a:pt x="0" y="58"/>
                </a:moveTo>
                <a:cubicBezTo>
                  <a:pt x="53" y="35"/>
                  <a:pt x="53" y="35"/>
                  <a:pt x="53" y="35"/>
                </a:cubicBezTo>
                <a:cubicBezTo>
                  <a:pt x="43" y="15"/>
                  <a:pt x="23" y="1"/>
                  <a:pt x="0" y="0"/>
                </a:cubicBezTo>
                <a:lnTo>
                  <a:pt x="0" y="5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4" name="Freeform 149"/>
          <p:cNvSpPr/>
          <p:nvPr/>
        </p:nvSpPr>
        <p:spPr bwMode="auto">
          <a:xfrm>
            <a:off x="3163299" y="2968762"/>
            <a:ext cx="139951" cy="180972"/>
          </a:xfrm>
          <a:custGeom>
            <a:avLst/>
            <a:gdLst>
              <a:gd name="T0" fmla="*/ 59 w 96"/>
              <a:gd name="T1" fmla="*/ 63 h 124"/>
              <a:gd name="T2" fmla="*/ 59 w 96"/>
              <a:gd name="T3" fmla="*/ 0 h 124"/>
              <a:gd name="T4" fmla="*/ 0 w 96"/>
              <a:gd name="T5" fmla="*/ 62 h 124"/>
              <a:gd name="T6" fmla="*/ 61 w 96"/>
              <a:gd name="T7" fmla="*/ 124 h 124"/>
              <a:gd name="T8" fmla="*/ 94 w 96"/>
              <a:gd name="T9" fmla="*/ 114 h 124"/>
              <a:gd name="T10" fmla="*/ 94 w 96"/>
              <a:gd name="T11" fmla="*/ 114 h 124"/>
              <a:gd name="T12" fmla="*/ 96 w 96"/>
              <a:gd name="T13" fmla="*/ 113 h 124"/>
              <a:gd name="T14" fmla="*/ 96 w 96"/>
              <a:gd name="T15" fmla="*/ 113 h 124"/>
              <a:gd name="T16" fmla="*/ 96 w 96"/>
              <a:gd name="T17" fmla="*/ 113 h 124"/>
              <a:gd name="T18" fmla="*/ 59 w 96"/>
              <a:gd name="T19" fmla="*/ 6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124">
                <a:moveTo>
                  <a:pt x="59" y="63"/>
                </a:moveTo>
                <a:cubicBezTo>
                  <a:pt x="59" y="0"/>
                  <a:pt x="59" y="0"/>
                  <a:pt x="59" y="0"/>
                </a:cubicBezTo>
                <a:cubicBezTo>
                  <a:pt x="26" y="2"/>
                  <a:pt x="0" y="29"/>
                  <a:pt x="0" y="62"/>
                </a:cubicBezTo>
                <a:cubicBezTo>
                  <a:pt x="0" y="96"/>
                  <a:pt x="27" y="124"/>
                  <a:pt x="61" y="124"/>
                </a:cubicBezTo>
                <a:cubicBezTo>
                  <a:pt x="73" y="124"/>
                  <a:pt x="84" y="120"/>
                  <a:pt x="94" y="114"/>
                </a:cubicBezTo>
                <a:cubicBezTo>
                  <a:pt x="94" y="114"/>
                  <a:pt x="94" y="114"/>
                  <a:pt x="94" y="114"/>
                </a:cubicBezTo>
                <a:cubicBezTo>
                  <a:pt x="96" y="113"/>
                  <a:pt x="96" y="113"/>
                  <a:pt x="96" y="113"/>
                </a:cubicBezTo>
                <a:cubicBezTo>
                  <a:pt x="96" y="113"/>
                  <a:pt x="96" y="113"/>
                  <a:pt x="96" y="113"/>
                </a:cubicBezTo>
                <a:cubicBezTo>
                  <a:pt x="96" y="113"/>
                  <a:pt x="96" y="113"/>
                  <a:pt x="96" y="113"/>
                </a:cubicBezTo>
                <a:lnTo>
                  <a:pt x="59" y="6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5" name="Freeform 150"/>
          <p:cNvSpPr/>
          <p:nvPr/>
        </p:nvSpPr>
        <p:spPr bwMode="auto">
          <a:xfrm>
            <a:off x="3258611" y="3026673"/>
            <a:ext cx="84453" cy="102551"/>
          </a:xfrm>
          <a:custGeom>
            <a:avLst/>
            <a:gdLst>
              <a:gd name="T0" fmla="*/ 58 w 58"/>
              <a:gd name="T1" fmla="*/ 22 h 70"/>
              <a:gd name="T2" fmla="*/ 54 w 58"/>
              <a:gd name="T3" fmla="*/ 0 h 70"/>
              <a:gd name="T4" fmla="*/ 0 w 58"/>
              <a:gd name="T5" fmla="*/ 23 h 70"/>
              <a:gd name="T6" fmla="*/ 35 w 58"/>
              <a:gd name="T7" fmla="*/ 70 h 70"/>
              <a:gd name="T8" fmla="*/ 58 w 58"/>
              <a:gd name="T9" fmla="*/ 22 h 70"/>
            </a:gdLst>
            <a:ahLst/>
            <a:cxnLst>
              <a:cxn ang="0">
                <a:pos x="T0" y="T1"/>
              </a:cxn>
              <a:cxn ang="0">
                <a:pos x="T2" y="T3"/>
              </a:cxn>
              <a:cxn ang="0">
                <a:pos x="T4" y="T5"/>
              </a:cxn>
              <a:cxn ang="0">
                <a:pos x="T6" y="T7"/>
              </a:cxn>
              <a:cxn ang="0">
                <a:pos x="T8" y="T9"/>
              </a:cxn>
            </a:cxnLst>
            <a:rect l="0" t="0" r="r" b="b"/>
            <a:pathLst>
              <a:path w="58" h="70">
                <a:moveTo>
                  <a:pt x="58" y="22"/>
                </a:moveTo>
                <a:cubicBezTo>
                  <a:pt x="58" y="14"/>
                  <a:pt x="56" y="7"/>
                  <a:pt x="54" y="0"/>
                </a:cubicBezTo>
                <a:cubicBezTo>
                  <a:pt x="0" y="23"/>
                  <a:pt x="0" y="23"/>
                  <a:pt x="0" y="23"/>
                </a:cubicBezTo>
                <a:cubicBezTo>
                  <a:pt x="35" y="70"/>
                  <a:pt x="35" y="70"/>
                  <a:pt x="35" y="70"/>
                </a:cubicBezTo>
                <a:cubicBezTo>
                  <a:pt x="49" y="59"/>
                  <a:pt x="58" y="41"/>
                  <a:pt x="58"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6" name="Freeform 151"/>
          <p:cNvSpPr>
            <a:spLocks noEditPoints="1"/>
          </p:cNvSpPr>
          <p:nvPr/>
        </p:nvSpPr>
        <p:spPr bwMode="auto">
          <a:xfrm>
            <a:off x="3109008" y="2559767"/>
            <a:ext cx="264219" cy="22923"/>
          </a:xfrm>
          <a:custGeom>
            <a:avLst/>
            <a:gdLst>
              <a:gd name="T0" fmla="*/ 219 w 219"/>
              <a:gd name="T1" fmla="*/ 0 h 19"/>
              <a:gd name="T2" fmla="*/ 0 w 219"/>
              <a:gd name="T3" fmla="*/ 0 h 19"/>
              <a:gd name="T4" fmla="*/ 0 w 219"/>
              <a:gd name="T5" fmla="*/ 19 h 19"/>
              <a:gd name="T6" fmla="*/ 219 w 219"/>
              <a:gd name="T7" fmla="*/ 19 h 19"/>
              <a:gd name="T8" fmla="*/ 219 w 219"/>
              <a:gd name="T9" fmla="*/ 0 h 19"/>
              <a:gd name="T10" fmla="*/ 210 w 219"/>
              <a:gd name="T11" fmla="*/ 12 h 19"/>
              <a:gd name="T12" fmla="*/ 191 w 219"/>
              <a:gd name="T13" fmla="*/ 12 h 19"/>
              <a:gd name="T14" fmla="*/ 191 w 219"/>
              <a:gd name="T15" fmla="*/ 7 h 19"/>
              <a:gd name="T16" fmla="*/ 210 w 219"/>
              <a:gd name="T17" fmla="*/ 7 h 19"/>
              <a:gd name="T18" fmla="*/ 210 w 219"/>
              <a:gd name="T19"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9">
                <a:moveTo>
                  <a:pt x="219" y="0"/>
                </a:moveTo>
                <a:lnTo>
                  <a:pt x="0" y="0"/>
                </a:lnTo>
                <a:lnTo>
                  <a:pt x="0" y="19"/>
                </a:lnTo>
                <a:lnTo>
                  <a:pt x="219" y="19"/>
                </a:lnTo>
                <a:lnTo>
                  <a:pt x="219" y="0"/>
                </a:lnTo>
                <a:close/>
                <a:moveTo>
                  <a:pt x="210" y="12"/>
                </a:moveTo>
                <a:lnTo>
                  <a:pt x="191" y="12"/>
                </a:lnTo>
                <a:lnTo>
                  <a:pt x="191" y="7"/>
                </a:lnTo>
                <a:lnTo>
                  <a:pt x="210" y="7"/>
                </a:lnTo>
                <a:lnTo>
                  <a:pt x="210" y="1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7" name="Freeform 152"/>
          <p:cNvSpPr>
            <a:spLocks noEditPoints="1"/>
          </p:cNvSpPr>
          <p:nvPr/>
        </p:nvSpPr>
        <p:spPr bwMode="auto">
          <a:xfrm>
            <a:off x="3119866" y="2400511"/>
            <a:ext cx="242502" cy="150810"/>
          </a:xfrm>
          <a:custGeom>
            <a:avLst/>
            <a:gdLst>
              <a:gd name="T0" fmla="*/ 201 w 201"/>
              <a:gd name="T1" fmla="*/ 0 h 125"/>
              <a:gd name="T2" fmla="*/ 0 w 201"/>
              <a:gd name="T3" fmla="*/ 0 h 125"/>
              <a:gd name="T4" fmla="*/ 0 w 201"/>
              <a:gd name="T5" fmla="*/ 125 h 125"/>
              <a:gd name="T6" fmla="*/ 201 w 201"/>
              <a:gd name="T7" fmla="*/ 125 h 125"/>
              <a:gd name="T8" fmla="*/ 201 w 201"/>
              <a:gd name="T9" fmla="*/ 0 h 125"/>
              <a:gd name="T10" fmla="*/ 178 w 201"/>
              <a:gd name="T11" fmla="*/ 108 h 125"/>
              <a:gd name="T12" fmla="*/ 23 w 201"/>
              <a:gd name="T13" fmla="*/ 108 h 125"/>
              <a:gd name="T14" fmla="*/ 23 w 201"/>
              <a:gd name="T15" fmla="*/ 18 h 125"/>
              <a:gd name="T16" fmla="*/ 178 w 201"/>
              <a:gd name="T17" fmla="*/ 18 h 125"/>
              <a:gd name="T18" fmla="*/ 178 w 201"/>
              <a:gd name="T19" fmla="*/ 10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1" h="125">
                <a:moveTo>
                  <a:pt x="201" y="0"/>
                </a:moveTo>
                <a:lnTo>
                  <a:pt x="0" y="0"/>
                </a:lnTo>
                <a:lnTo>
                  <a:pt x="0" y="125"/>
                </a:lnTo>
                <a:lnTo>
                  <a:pt x="201" y="125"/>
                </a:lnTo>
                <a:lnTo>
                  <a:pt x="201" y="0"/>
                </a:lnTo>
                <a:close/>
                <a:moveTo>
                  <a:pt x="178" y="108"/>
                </a:moveTo>
                <a:lnTo>
                  <a:pt x="23" y="108"/>
                </a:lnTo>
                <a:lnTo>
                  <a:pt x="23" y="18"/>
                </a:lnTo>
                <a:lnTo>
                  <a:pt x="178" y="18"/>
                </a:lnTo>
                <a:lnTo>
                  <a:pt x="178" y="10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nvGrpSpPr>
          <p:cNvPr id="158" name="Group 278"/>
          <p:cNvGrpSpPr/>
          <p:nvPr/>
        </p:nvGrpSpPr>
        <p:grpSpPr>
          <a:xfrm>
            <a:off x="5429496" y="2692715"/>
            <a:ext cx="1149224" cy="2585436"/>
            <a:chOff x="5264268" y="2352681"/>
            <a:chExt cx="1960218" cy="2388331"/>
          </a:xfrm>
        </p:grpSpPr>
        <p:grpSp>
          <p:nvGrpSpPr>
            <p:cNvPr id="159" name="Group 279"/>
            <p:cNvGrpSpPr/>
            <p:nvPr/>
          </p:nvGrpSpPr>
          <p:grpSpPr>
            <a:xfrm>
              <a:off x="5264268" y="2352681"/>
              <a:ext cx="1960218" cy="631220"/>
              <a:chOff x="5264268" y="2352681"/>
              <a:chExt cx="1960218" cy="631220"/>
            </a:xfrm>
          </p:grpSpPr>
          <p:cxnSp>
            <p:nvCxnSpPr>
              <p:cNvPr id="164" name="Straight Connector 284"/>
              <p:cNvCxnSpPr/>
              <p:nvPr/>
            </p:nvCxnSpPr>
            <p:spPr>
              <a:xfrm flipV="1">
                <a:off x="5264268" y="2352681"/>
                <a:ext cx="980109" cy="631220"/>
              </a:xfrm>
              <a:prstGeom prst="line">
                <a:avLst/>
              </a:prstGeom>
              <a:ln>
                <a:solidFill>
                  <a:srgbClr val="040000"/>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5" name="Straight Connector 285"/>
              <p:cNvCxnSpPr/>
              <p:nvPr/>
            </p:nvCxnSpPr>
            <p:spPr>
              <a:xfrm>
                <a:off x="6244377" y="2352681"/>
                <a:ext cx="980109" cy="0"/>
              </a:xfrm>
              <a:prstGeom prst="line">
                <a:avLst/>
              </a:prstGeom>
              <a:ln>
                <a:solidFill>
                  <a:srgbClr val="04000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cxnSp>
          <p:nvCxnSpPr>
            <p:cNvPr id="160" name="Straight Connector 280"/>
            <p:cNvCxnSpPr/>
            <p:nvPr/>
          </p:nvCxnSpPr>
          <p:spPr>
            <a:xfrm>
              <a:off x="5264268" y="3568595"/>
              <a:ext cx="1960218" cy="0"/>
            </a:xfrm>
            <a:prstGeom prst="line">
              <a:avLst/>
            </a:prstGeom>
            <a:ln>
              <a:solidFill>
                <a:srgbClr val="F1AB3E"/>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61" name="Group 281"/>
            <p:cNvGrpSpPr/>
            <p:nvPr/>
          </p:nvGrpSpPr>
          <p:grpSpPr>
            <a:xfrm flipV="1">
              <a:off x="5264268" y="4109792"/>
              <a:ext cx="1960218" cy="631220"/>
              <a:chOff x="5264268" y="3997177"/>
              <a:chExt cx="1960218" cy="631220"/>
            </a:xfrm>
          </p:grpSpPr>
          <p:cxnSp>
            <p:nvCxnSpPr>
              <p:cNvPr id="162" name="Straight Connector 282"/>
              <p:cNvCxnSpPr/>
              <p:nvPr/>
            </p:nvCxnSpPr>
            <p:spPr>
              <a:xfrm flipV="1">
                <a:off x="5264268" y="3997177"/>
                <a:ext cx="980109" cy="631220"/>
              </a:xfrm>
              <a:prstGeom prst="line">
                <a:avLst/>
              </a:prstGeom>
              <a:ln>
                <a:solidFill>
                  <a:srgbClr val="040000"/>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Straight Connector 283"/>
              <p:cNvCxnSpPr/>
              <p:nvPr/>
            </p:nvCxnSpPr>
            <p:spPr>
              <a:xfrm>
                <a:off x="6244377" y="3997177"/>
                <a:ext cx="980109" cy="0"/>
              </a:xfrm>
              <a:prstGeom prst="line">
                <a:avLst/>
              </a:prstGeom>
              <a:ln>
                <a:solidFill>
                  <a:srgbClr val="04000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grpSp>
      <p:sp>
        <p:nvSpPr>
          <p:cNvPr id="166" name="Oval 286"/>
          <p:cNvSpPr/>
          <p:nvPr/>
        </p:nvSpPr>
        <p:spPr>
          <a:xfrm>
            <a:off x="6772554" y="2259477"/>
            <a:ext cx="919604" cy="919604"/>
          </a:xfrm>
          <a:prstGeom prst="ellipse">
            <a:avLst/>
          </a:prstGeom>
          <a:noFill/>
          <a:ln w="57150">
            <a:solidFill>
              <a:srgbClr val="0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287"/>
          <p:cNvSpPr/>
          <p:nvPr/>
        </p:nvSpPr>
        <p:spPr>
          <a:xfrm>
            <a:off x="6772554" y="3550807"/>
            <a:ext cx="919604" cy="919604"/>
          </a:xfrm>
          <a:prstGeom prst="ellipse">
            <a:avLst/>
          </a:prstGeom>
          <a:noFill/>
          <a:ln w="57150">
            <a:solidFill>
              <a:srgbClr val="F1AB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288"/>
          <p:cNvSpPr/>
          <p:nvPr/>
        </p:nvSpPr>
        <p:spPr>
          <a:xfrm>
            <a:off x="6772554" y="4818575"/>
            <a:ext cx="919604" cy="919604"/>
          </a:xfrm>
          <a:prstGeom prst="ellipse">
            <a:avLst/>
          </a:prstGeom>
          <a:noFill/>
          <a:ln w="57150">
            <a:solidFill>
              <a:srgbClr val="0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AutoShape 44"/>
          <p:cNvSpPr>
            <a:spLocks noChangeAspect="1"/>
          </p:cNvSpPr>
          <p:nvPr/>
        </p:nvSpPr>
        <p:spPr bwMode="auto">
          <a:xfrm>
            <a:off x="7034846" y="3821634"/>
            <a:ext cx="395020" cy="3779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20" y="19326"/>
                </a:moveTo>
                <a:cubicBezTo>
                  <a:pt x="21574" y="19434"/>
                  <a:pt x="21599" y="19552"/>
                  <a:pt x="21599" y="19677"/>
                </a:cubicBezTo>
                <a:cubicBezTo>
                  <a:pt x="21599" y="19974"/>
                  <a:pt x="21492" y="20237"/>
                  <a:pt x="21274" y="20463"/>
                </a:cubicBezTo>
                <a:lnTo>
                  <a:pt x="20490" y="21235"/>
                </a:lnTo>
                <a:cubicBezTo>
                  <a:pt x="20281" y="21461"/>
                  <a:pt x="20026" y="21574"/>
                  <a:pt x="19720" y="21574"/>
                </a:cubicBezTo>
                <a:lnTo>
                  <a:pt x="19664" y="21574"/>
                </a:lnTo>
                <a:cubicBezTo>
                  <a:pt x="19350" y="21537"/>
                  <a:pt x="19081" y="21396"/>
                  <a:pt x="18866" y="21153"/>
                </a:cubicBezTo>
                <a:lnTo>
                  <a:pt x="12700" y="13222"/>
                </a:lnTo>
                <a:cubicBezTo>
                  <a:pt x="11958" y="13870"/>
                  <a:pt x="11265" y="14438"/>
                  <a:pt x="10623" y="14927"/>
                </a:cubicBezTo>
                <a:cubicBezTo>
                  <a:pt x="9975" y="15413"/>
                  <a:pt x="9366" y="15835"/>
                  <a:pt x="8789" y="16188"/>
                </a:cubicBezTo>
                <a:lnTo>
                  <a:pt x="9261" y="19988"/>
                </a:lnTo>
                <a:lnTo>
                  <a:pt x="9261" y="20124"/>
                </a:lnTo>
                <a:cubicBezTo>
                  <a:pt x="9261" y="20423"/>
                  <a:pt x="9162" y="20672"/>
                  <a:pt x="8964" y="20870"/>
                </a:cubicBezTo>
                <a:lnTo>
                  <a:pt x="8546" y="21289"/>
                </a:lnTo>
                <a:cubicBezTo>
                  <a:pt x="8339" y="21498"/>
                  <a:pt x="8076" y="21599"/>
                  <a:pt x="7762" y="21599"/>
                </a:cubicBezTo>
                <a:lnTo>
                  <a:pt x="7705" y="21599"/>
                </a:lnTo>
                <a:cubicBezTo>
                  <a:pt x="7354" y="21563"/>
                  <a:pt x="7088" y="21424"/>
                  <a:pt x="6907" y="21178"/>
                </a:cubicBezTo>
                <a:lnTo>
                  <a:pt x="4131" y="17500"/>
                </a:lnTo>
                <a:lnTo>
                  <a:pt x="418" y="14695"/>
                </a:lnTo>
                <a:cubicBezTo>
                  <a:pt x="155" y="14472"/>
                  <a:pt x="16" y="14201"/>
                  <a:pt x="0" y="13884"/>
                </a:cubicBezTo>
                <a:lnTo>
                  <a:pt x="0" y="13833"/>
                </a:lnTo>
                <a:cubicBezTo>
                  <a:pt x="0" y="13550"/>
                  <a:pt x="104" y="13293"/>
                  <a:pt x="311" y="13059"/>
                </a:cubicBezTo>
                <a:lnTo>
                  <a:pt x="715" y="12668"/>
                </a:lnTo>
                <a:cubicBezTo>
                  <a:pt x="897" y="12439"/>
                  <a:pt x="1151" y="12332"/>
                  <a:pt x="1477" y="12340"/>
                </a:cubicBezTo>
                <a:cubicBezTo>
                  <a:pt x="1550" y="12340"/>
                  <a:pt x="1596" y="12352"/>
                  <a:pt x="1612" y="12369"/>
                </a:cubicBezTo>
                <a:lnTo>
                  <a:pt x="5407" y="12801"/>
                </a:lnTo>
                <a:cubicBezTo>
                  <a:pt x="5761" y="12233"/>
                  <a:pt x="6180" y="11625"/>
                  <a:pt x="6672" y="10983"/>
                </a:cubicBezTo>
                <a:cubicBezTo>
                  <a:pt x="7167" y="10336"/>
                  <a:pt x="7733" y="9655"/>
                  <a:pt x="8376" y="8931"/>
                </a:cubicBezTo>
                <a:lnTo>
                  <a:pt x="478" y="2748"/>
                </a:lnTo>
                <a:cubicBezTo>
                  <a:pt x="195" y="2521"/>
                  <a:pt x="59" y="2256"/>
                  <a:pt x="59" y="1950"/>
                </a:cubicBezTo>
                <a:lnTo>
                  <a:pt x="59" y="1894"/>
                </a:lnTo>
                <a:cubicBezTo>
                  <a:pt x="59" y="1614"/>
                  <a:pt x="161" y="1354"/>
                  <a:pt x="370" y="1111"/>
                </a:cubicBezTo>
                <a:lnTo>
                  <a:pt x="1140" y="336"/>
                </a:lnTo>
                <a:cubicBezTo>
                  <a:pt x="1383" y="130"/>
                  <a:pt x="1641" y="25"/>
                  <a:pt x="1910" y="25"/>
                </a:cubicBezTo>
                <a:lnTo>
                  <a:pt x="2088" y="25"/>
                </a:lnTo>
                <a:cubicBezTo>
                  <a:pt x="2153" y="25"/>
                  <a:pt x="2215" y="45"/>
                  <a:pt x="2269" y="79"/>
                </a:cubicBezTo>
                <a:lnTo>
                  <a:pt x="13147" y="4045"/>
                </a:lnTo>
                <a:lnTo>
                  <a:pt x="15193" y="2030"/>
                </a:lnTo>
                <a:cubicBezTo>
                  <a:pt x="15827" y="1396"/>
                  <a:pt x="16551" y="901"/>
                  <a:pt x="17375" y="540"/>
                </a:cubicBezTo>
                <a:cubicBezTo>
                  <a:pt x="18195" y="180"/>
                  <a:pt x="18951" y="0"/>
                  <a:pt x="19636" y="0"/>
                </a:cubicBezTo>
                <a:cubicBezTo>
                  <a:pt x="20284" y="0"/>
                  <a:pt x="20779" y="166"/>
                  <a:pt x="21113" y="500"/>
                </a:cubicBezTo>
                <a:cubicBezTo>
                  <a:pt x="21291" y="661"/>
                  <a:pt x="21418" y="870"/>
                  <a:pt x="21492" y="1125"/>
                </a:cubicBezTo>
                <a:cubicBezTo>
                  <a:pt x="21563" y="1374"/>
                  <a:pt x="21599" y="1659"/>
                  <a:pt x="21599" y="1973"/>
                </a:cubicBezTo>
                <a:cubicBezTo>
                  <a:pt x="21599" y="2660"/>
                  <a:pt x="21424" y="3415"/>
                  <a:pt x="21076" y="4235"/>
                </a:cubicBezTo>
                <a:cubicBezTo>
                  <a:pt x="20728" y="5055"/>
                  <a:pt x="20230" y="5778"/>
                  <a:pt x="19582" y="6400"/>
                </a:cubicBezTo>
                <a:lnTo>
                  <a:pt x="17547" y="8456"/>
                </a:lnTo>
                <a:lnTo>
                  <a:pt x="21520" y="19326"/>
                </a:lnTo>
                <a:close/>
              </a:path>
            </a:pathLst>
          </a:custGeom>
          <a:solidFill>
            <a:srgbClr val="F1AB3E"/>
          </a:solidFill>
          <a:ln>
            <a:noFill/>
          </a:ln>
          <a:effectLst/>
        </p:spPr>
        <p:txBody>
          <a:bodyPr lIns="101578" tIns="101578" rIns="101578" bIns="101578" anchor="ctr"/>
          <a:lstStyle/>
          <a:p>
            <a:pPr defTabSz="914400">
              <a:defRPr/>
            </a:pPr>
            <a:endParaRPr lang="es-ES" sz="66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170" name="Freeform 296"/>
          <p:cNvSpPr>
            <a:spLocks noChangeAspect="1" noChangeArrowheads="1"/>
          </p:cNvSpPr>
          <p:nvPr/>
        </p:nvSpPr>
        <p:spPr bwMode="auto">
          <a:xfrm>
            <a:off x="7041523" y="5049978"/>
            <a:ext cx="381666" cy="456798"/>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rgbClr val="040000"/>
          </a:solidFill>
          <a:ln>
            <a:noFill/>
          </a:ln>
          <a:effectLst/>
        </p:spPr>
        <p:txBody>
          <a:bodyPr wrap="square" anchor="ctr">
            <a:noAutofit/>
          </a:bodyPr>
          <a:lstStyle/>
          <a:p>
            <a:pPr>
              <a:defRPr/>
            </a:pPr>
            <a:endParaRPr lang="en-US" sz="2400" dirty="0">
              <a:ea typeface="宋体" panose="02010600030101010101" pitchFamily="2" charset="-122"/>
            </a:endParaRPr>
          </a:p>
        </p:txBody>
      </p:sp>
      <p:sp>
        <p:nvSpPr>
          <p:cNvPr id="171" name="Freeform 328"/>
          <p:cNvSpPr>
            <a:spLocks noChangeAspect="1" noChangeArrowheads="1"/>
          </p:cNvSpPr>
          <p:nvPr/>
        </p:nvSpPr>
        <p:spPr bwMode="auto">
          <a:xfrm>
            <a:off x="6962669" y="2568823"/>
            <a:ext cx="539375" cy="300912"/>
          </a:xfrm>
          <a:custGeom>
            <a:avLst/>
            <a:gdLst>
              <a:gd name="T0" fmla="*/ 585 w 1564"/>
              <a:gd name="T1" fmla="*/ 610 h 871"/>
              <a:gd name="T2" fmla="*/ 451 w 1564"/>
              <a:gd name="T3" fmla="*/ 744 h 871"/>
              <a:gd name="T4" fmla="*/ 585 w 1564"/>
              <a:gd name="T5" fmla="*/ 870 h 871"/>
              <a:gd name="T6" fmla="*/ 710 w 1564"/>
              <a:gd name="T7" fmla="*/ 744 h 871"/>
              <a:gd name="T8" fmla="*/ 585 w 1564"/>
              <a:gd name="T9" fmla="*/ 610 h 871"/>
              <a:gd name="T10" fmla="*/ 585 w 1564"/>
              <a:gd name="T11" fmla="*/ 811 h 871"/>
              <a:gd name="T12" fmla="*/ 518 w 1564"/>
              <a:gd name="T13" fmla="*/ 744 h 871"/>
              <a:gd name="T14" fmla="*/ 585 w 1564"/>
              <a:gd name="T15" fmla="*/ 677 h 871"/>
              <a:gd name="T16" fmla="*/ 643 w 1564"/>
              <a:gd name="T17" fmla="*/ 744 h 871"/>
              <a:gd name="T18" fmla="*/ 585 w 1564"/>
              <a:gd name="T19" fmla="*/ 811 h 871"/>
              <a:gd name="T20" fmla="*/ 1563 w 1564"/>
              <a:gd name="T21" fmla="*/ 519 h 871"/>
              <a:gd name="T22" fmla="*/ 1563 w 1564"/>
              <a:gd name="T23" fmla="*/ 652 h 871"/>
              <a:gd name="T24" fmla="*/ 1505 w 1564"/>
              <a:gd name="T25" fmla="*/ 719 h 871"/>
              <a:gd name="T26" fmla="*/ 1429 w 1564"/>
              <a:gd name="T27" fmla="*/ 719 h 871"/>
              <a:gd name="T28" fmla="*/ 1262 w 1564"/>
              <a:gd name="T29" fmla="*/ 569 h 871"/>
              <a:gd name="T30" fmla="*/ 1095 w 1564"/>
              <a:gd name="T31" fmla="*/ 719 h 871"/>
              <a:gd name="T32" fmla="*/ 752 w 1564"/>
              <a:gd name="T33" fmla="*/ 719 h 871"/>
              <a:gd name="T34" fmla="*/ 585 w 1564"/>
              <a:gd name="T35" fmla="*/ 569 h 871"/>
              <a:gd name="T36" fmla="*/ 409 w 1564"/>
              <a:gd name="T37" fmla="*/ 719 h 871"/>
              <a:gd name="T38" fmla="*/ 326 w 1564"/>
              <a:gd name="T39" fmla="*/ 719 h 871"/>
              <a:gd name="T40" fmla="*/ 267 w 1564"/>
              <a:gd name="T41" fmla="*/ 652 h 871"/>
              <a:gd name="T42" fmla="*/ 267 w 1564"/>
              <a:gd name="T43" fmla="*/ 519 h 871"/>
              <a:gd name="T44" fmla="*/ 1563 w 1564"/>
              <a:gd name="T45" fmla="*/ 519 h 871"/>
              <a:gd name="T46" fmla="*/ 1262 w 1564"/>
              <a:gd name="T47" fmla="*/ 610 h 871"/>
              <a:gd name="T48" fmla="*/ 1128 w 1564"/>
              <a:gd name="T49" fmla="*/ 744 h 871"/>
              <a:gd name="T50" fmla="*/ 1262 w 1564"/>
              <a:gd name="T51" fmla="*/ 870 h 871"/>
              <a:gd name="T52" fmla="*/ 1396 w 1564"/>
              <a:gd name="T53" fmla="*/ 744 h 871"/>
              <a:gd name="T54" fmla="*/ 1262 w 1564"/>
              <a:gd name="T55" fmla="*/ 610 h 871"/>
              <a:gd name="T56" fmla="*/ 1262 w 1564"/>
              <a:gd name="T57" fmla="*/ 811 h 871"/>
              <a:gd name="T58" fmla="*/ 1195 w 1564"/>
              <a:gd name="T59" fmla="*/ 744 h 871"/>
              <a:gd name="T60" fmla="*/ 1262 w 1564"/>
              <a:gd name="T61" fmla="*/ 677 h 871"/>
              <a:gd name="T62" fmla="*/ 1329 w 1564"/>
              <a:gd name="T63" fmla="*/ 744 h 871"/>
              <a:gd name="T64" fmla="*/ 1262 w 1564"/>
              <a:gd name="T65" fmla="*/ 811 h 871"/>
              <a:gd name="T66" fmla="*/ 1538 w 1564"/>
              <a:gd name="T67" fmla="*/ 376 h 871"/>
              <a:gd name="T68" fmla="*/ 1295 w 1564"/>
              <a:gd name="T69" fmla="*/ 134 h 871"/>
              <a:gd name="T70" fmla="*/ 1229 w 1564"/>
              <a:gd name="T71" fmla="*/ 109 h 871"/>
              <a:gd name="T72" fmla="*/ 1112 w 1564"/>
              <a:gd name="T73" fmla="*/ 109 h 871"/>
              <a:gd name="T74" fmla="*/ 1112 w 1564"/>
              <a:gd name="T75" fmla="*/ 59 h 871"/>
              <a:gd name="T76" fmla="*/ 1045 w 1564"/>
              <a:gd name="T77" fmla="*/ 0 h 871"/>
              <a:gd name="T78" fmla="*/ 326 w 1564"/>
              <a:gd name="T79" fmla="*/ 0 h 871"/>
              <a:gd name="T80" fmla="*/ 267 w 1564"/>
              <a:gd name="T81" fmla="*/ 59 h 871"/>
              <a:gd name="T82" fmla="*/ 267 w 1564"/>
              <a:gd name="T83" fmla="*/ 75 h 871"/>
              <a:gd name="T84" fmla="*/ 8 w 1564"/>
              <a:gd name="T85" fmla="*/ 101 h 871"/>
              <a:gd name="T86" fmla="*/ 459 w 1564"/>
              <a:gd name="T87" fmla="*/ 159 h 871"/>
              <a:gd name="T88" fmla="*/ 0 w 1564"/>
              <a:gd name="T89" fmla="*/ 209 h 871"/>
              <a:gd name="T90" fmla="*/ 459 w 1564"/>
              <a:gd name="T91" fmla="*/ 268 h 871"/>
              <a:gd name="T92" fmla="*/ 0 w 1564"/>
              <a:gd name="T93" fmla="*/ 309 h 871"/>
              <a:gd name="T94" fmla="*/ 267 w 1564"/>
              <a:gd name="T95" fmla="*/ 360 h 871"/>
              <a:gd name="T96" fmla="*/ 267 w 1564"/>
              <a:gd name="T97" fmla="*/ 485 h 871"/>
              <a:gd name="T98" fmla="*/ 1563 w 1564"/>
              <a:gd name="T99" fmla="*/ 485 h 871"/>
              <a:gd name="T100" fmla="*/ 1563 w 1564"/>
              <a:gd name="T101" fmla="*/ 435 h 871"/>
              <a:gd name="T102" fmla="*/ 1538 w 1564"/>
              <a:gd name="T103" fmla="*/ 376 h 871"/>
              <a:gd name="T104" fmla="*/ 1429 w 1564"/>
              <a:gd name="T105" fmla="*/ 385 h 871"/>
              <a:gd name="T106" fmla="*/ 1195 w 1564"/>
              <a:gd name="T107" fmla="*/ 385 h 871"/>
              <a:gd name="T108" fmla="*/ 1178 w 1564"/>
              <a:gd name="T109" fmla="*/ 376 h 871"/>
              <a:gd name="T110" fmla="*/ 1178 w 1564"/>
              <a:gd name="T111" fmla="*/ 193 h 871"/>
              <a:gd name="T112" fmla="*/ 1195 w 1564"/>
              <a:gd name="T113" fmla="*/ 184 h 871"/>
              <a:gd name="T114" fmla="*/ 1237 w 1564"/>
              <a:gd name="T115" fmla="*/ 184 h 871"/>
              <a:gd name="T116" fmla="*/ 1245 w 1564"/>
              <a:gd name="T117" fmla="*/ 184 h 871"/>
              <a:gd name="T118" fmla="*/ 1438 w 1564"/>
              <a:gd name="T119" fmla="*/ 368 h 871"/>
              <a:gd name="T120" fmla="*/ 1429 w 1564"/>
              <a:gd name="T121" fmla="*/ 385 h 871"/>
              <a:gd name="T122" fmla="*/ 1429 w 1564"/>
              <a:gd name="T123" fmla="*/ 385 h 871"/>
              <a:gd name="T124" fmla="*/ 1429 w 1564"/>
              <a:gd name="T125" fmla="*/ 385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64" h="871">
                <a:moveTo>
                  <a:pt x="585" y="610"/>
                </a:moveTo>
                <a:cubicBezTo>
                  <a:pt x="510" y="610"/>
                  <a:pt x="451" y="669"/>
                  <a:pt x="451" y="744"/>
                </a:cubicBezTo>
                <a:cubicBezTo>
                  <a:pt x="451" y="820"/>
                  <a:pt x="510" y="870"/>
                  <a:pt x="585" y="870"/>
                </a:cubicBezTo>
                <a:cubicBezTo>
                  <a:pt x="652" y="870"/>
                  <a:pt x="710" y="820"/>
                  <a:pt x="710" y="744"/>
                </a:cubicBezTo>
                <a:cubicBezTo>
                  <a:pt x="710" y="669"/>
                  <a:pt x="652" y="610"/>
                  <a:pt x="585" y="610"/>
                </a:cubicBezTo>
                <a:close/>
                <a:moveTo>
                  <a:pt x="585" y="811"/>
                </a:moveTo>
                <a:cubicBezTo>
                  <a:pt x="543" y="811"/>
                  <a:pt x="518" y="778"/>
                  <a:pt x="518" y="744"/>
                </a:cubicBezTo>
                <a:cubicBezTo>
                  <a:pt x="518" y="711"/>
                  <a:pt x="543" y="677"/>
                  <a:pt x="585" y="677"/>
                </a:cubicBezTo>
                <a:cubicBezTo>
                  <a:pt x="618" y="677"/>
                  <a:pt x="643" y="711"/>
                  <a:pt x="643" y="744"/>
                </a:cubicBezTo>
                <a:cubicBezTo>
                  <a:pt x="643" y="778"/>
                  <a:pt x="618" y="811"/>
                  <a:pt x="585" y="811"/>
                </a:cubicBezTo>
                <a:close/>
                <a:moveTo>
                  <a:pt x="1563" y="519"/>
                </a:moveTo>
                <a:cubicBezTo>
                  <a:pt x="1563" y="652"/>
                  <a:pt x="1563" y="652"/>
                  <a:pt x="1563" y="652"/>
                </a:cubicBezTo>
                <a:cubicBezTo>
                  <a:pt x="1563" y="694"/>
                  <a:pt x="1538" y="719"/>
                  <a:pt x="1505" y="719"/>
                </a:cubicBezTo>
                <a:cubicBezTo>
                  <a:pt x="1429" y="719"/>
                  <a:pt x="1429" y="719"/>
                  <a:pt x="1429" y="719"/>
                </a:cubicBezTo>
                <a:cubicBezTo>
                  <a:pt x="1421" y="636"/>
                  <a:pt x="1346" y="569"/>
                  <a:pt x="1262" y="569"/>
                </a:cubicBezTo>
                <a:cubicBezTo>
                  <a:pt x="1178" y="569"/>
                  <a:pt x="1103" y="636"/>
                  <a:pt x="1095" y="719"/>
                </a:cubicBezTo>
                <a:cubicBezTo>
                  <a:pt x="752" y="719"/>
                  <a:pt x="752" y="719"/>
                  <a:pt x="752" y="719"/>
                </a:cubicBezTo>
                <a:cubicBezTo>
                  <a:pt x="735" y="636"/>
                  <a:pt x="669" y="569"/>
                  <a:pt x="585" y="569"/>
                </a:cubicBezTo>
                <a:cubicBezTo>
                  <a:pt x="493" y="569"/>
                  <a:pt x="426" y="636"/>
                  <a:pt x="409" y="719"/>
                </a:cubicBezTo>
                <a:cubicBezTo>
                  <a:pt x="326" y="719"/>
                  <a:pt x="326" y="719"/>
                  <a:pt x="326" y="719"/>
                </a:cubicBezTo>
                <a:cubicBezTo>
                  <a:pt x="292" y="719"/>
                  <a:pt x="267" y="694"/>
                  <a:pt x="267" y="652"/>
                </a:cubicBezTo>
                <a:cubicBezTo>
                  <a:pt x="267" y="519"/>
                  <a:pt x="267" y="519"/>
                  <a:pt x="267" y="519"/>
                </a:cubicBezTo>
                <a:lnTo>
                  <a:pt x="1563" y="519"/>
                </a:lnTo>
                <a:close/>
                <a:moveTo>
                  <a:pt x="1262" y="610"/>
                </a:moveTo>
                <a:cubicBezTo>
                  <a:pt x="1187" y="610"/>
                  <a:pt x="1128" y="669"/>
                  <a:pt x="1128" y="744"/>
                </a:cubicBezTo>
                <a:cubicBezTo>
                  <a:pt x="1128" y="820"/>
                  <a:pt x="1187" y="870"/>
                  <a:pt x="1262" y="870"/>
                </a:cubicBezTo>
                <a:cubicBezTo>
                  <a:pt x="1337" y="870"/>
                  <a:pt x="1396" y="820"/>
                  <a:pt x="1396" y="744"/>
                </a:cubicBezTo>
                <a:cubicBezTo>
                  <a:pt x="1396" y="669"/>
                  <a:pt x="1337" y="610"/>
                  <a:pt x="1262" y="610"/>
                </a:cubicBezTo>
                <a:close/>
                <a:moveTo>
                  <a:pt x="1262" y="811"/>
                </a:moveTo>
                <a:cubicBezTo>
                  <a:pt x="1229" y="811"/>
                  <a:pt x="1195" y="778"/>
                  <a:pt x="1195" y="744"/>
                </a:cubicBezTo>
                <a:cubicBezTo>
                  <a:pt x="1195" y="711"/>
                  <a:pt x="1229" y="677"/>
                  <a:pt x="1262" y="677"/>
                </a:cubicBezTo>
                <a:cubicBezTo>
                  <a:pt x="1295" y="677"/>
                  <a:pt x="1329" y="711"/>
                  <a:pt x="1329" y="744"/>
                </a:cubicBezTo>
                <a:cubicBezTo>
                  <a:pt x="1329" y="778"/>
                  <a:pt x="1295" y="811"/>
                  <a:pt x="1262" y="811"/>
                </a:cubicBezTo>
                <a:close/>
                <a:moveTo>
                  <a:pt x="1538" y="376"/>
                </a:moveTo>
                <a:cubicBezTo>
                  <a:pt x="1295" y="134"/>
                  <a:pt x="1295" y="134"/>
                  <a:pt x="1295" y="134"/>
                </a:cubicBezTo>
                <a:cubicBezTo>
                  <a:pt x="1279" y="117"/>
                  <a:pt x="1254" y="109"/>
                  <a:pt x="1229" y="109"/>
                </a:cubicBezTo>
                <a:cubicBezTo>
                  <a:pt x="1112" y="109"/>
                  <a:pt x="1112" y="109"/>
                  <a:pt x="1112" y="109"/>
                </a:cubicBezTo>
                <a:cubicBezTo>
                  <a:pt x="1112" y="59"/>
                  <a:pt x="1112" y="59"/>
                  <a:pt x="1112" y="59"/>
                </a:cubicBezTo>
                <a:cubicBezTo>
                  <a:pt x="1112" y="25"/>
                  <a:pt x="1078" y="0"/>
                  <a:pt x="1045" y="0"/>
                </a:cubicBezTo>
                <a:cubicBezTo>
                  <a:pt x="326" y="0"/>
                  <a:pt x="326" y="0"/>
                  <a:pt x="326" y="0"/>
                </a:cubicBezTo>
                <a:cubicBezTo>
                  <a:pt x="292" y="0"/>
                  <a:pt x="267" y="25"/>
                  <a:pt x="267" y="59"/>
                </a:cubicBezTo>
                <a:cubicBezTo>
                  <a:pt x="267" y="75"/>
                  <a:pt x="267" y="75"/>
                  <a:pt x="267" y="75"/>
                </a:cubicBezTo>
                <a:cubicBezTo>
                  <a:pt x="8" y="101"/>
                  <a:pt x="8" y="101"/>
                  <a:pt x="8" y="101"/>
                </a:cubicBezTo>
                <a:cubicBezTo>
                  <a:pt x="459" y="159"/>
                  <a:pt x="459" y="159"/>
                  <a:pt x="459" y="159"/>
                </a:cubicBezTo>
                <a:cubicBezTo>
                  <a:pt x="0" y="209"/>
                  <a:pt x="0" y="209"/>
                  <a:pt x="0" y="209"/>
                </a:cubicBezTo>
                <a:cubicBezTo>
                  <a:pt x="459" y="268"/>
                  <a:pt x="459" y="268"/>
                  <a:pt x="459" y="268"/>
                </a:cubicBezTo>
                <a:cubicBezTo>
                  <a:pt x="0" y="309"/>
                  <a:pt x="0" y="309"/>
                  <a:pt x="0" y="309"/>
                </a:cubicBezTo>
                <a:cubicBezTo>
                  <a:pt x="267" y="360"/>
                  <a:pt x="267" y="360"/>
                  <a:pt x="267" y="360"/>
                </a:cubicBezTo>
                <a:cubicBezTo>
                  <a:pt x="267" y="485"/>
                  <a:pt x="267" y="485"/>
                  <a:pt x="267" y="485"/>
                </a:cubicBezTo>
                <a:cubicBezTo>
                  <a:pt x="1563" y="485"/>
                  <a:pt x="1563" y="485"/>
                  <a:pt x="1563" y="485"/>
                </a:cubicBezTo>
                <a:cubicBezTo>
                  <a:pt x="1563" y="435"/>
                  <a:pt x="1563" y="435"/>
                  <a:pt x="1563" y="435"/>
                </a:cubicBezTo>
                <a:cubicBezTo>
                  <a:pt x="1563" y="410"/>
                  <a:pt x="1555" y="393"/>
                  <a:pt x="1538" y="376"/>
                </a:cubicBezTo>
                <a:close/>
                <a:moveTo>
                  <a:pt x="1429" y="385"/>
                </a:moveTo>
                <a:cubicBezTo>
                  <a:pt x="1195" y="385"/>
                  <a:pt x="1195" y="385"/>
                  <a:pt x="1195" y="385"/>
                </a:cubicBezTo>
                <a:cubicBezTo>
                  <a:pt x="1187" y="385"/>
                  <a:pt x="1178" y="376"/>
                  <a:pt x="1178" y="376"/>
                </a:cubicBezTo>
                <a:cubicBezTo>
                  <a:pt x="1178" y="193"/>
                  <a:pt x="1178" y="193"/>
                  <a:pt x="1178" y="193"/>
                </a:cubicBezTo>
                <a:cubicBezTo>
                  <a:pt x="1178" y="184"/>
                  <a:pt x="1187" y="184"/>
                  <a:pt x="1195" y="184"/>
                </a:cubicBezTo>
                <a:cubicBezTo>
                  <a:pt x="1237" y="184"/>
                  <a:pt x="1237" y="184"/>
                  <a:pt x="1237" y="184"/>
                </a:cubicBezTo>
                <a:lnTo>
                  <a:pt x="1245" y="184"/>
                </a:lnTo>
                <a:cubicBezTo>
                  <a:pt x="1438" y="368"/>
                  <a:pt x="1438" y="368"/>
                  <a:pt x="1438" y="368"/>
                </a:cubicBezTo>
                <a:cubicBezTo>
                  <a:pt x="1446" y="376"/>
                  <a:pt x="1438" y="385"/>
                  <a:pt x="1429" y="385"/>
                </a:cubicBezTo>
                <a:close/>
                <a:moveTo>
                  <a:pt x="1429" y="385"/>
                </a:moveTo>
                <a:lnTo>
                  <a:pt x="1429" y="385"/>
                </a:lnTo>
                <a:close/>
              </a:path>
            </a:pathLst>
          </a:custGeom>
          <a:solidFill>
            <a:srgbClr val="040000"/>
          </a:solidFill>
          <a:ln>
            <a:noFill/>
          </a:ln>
          <a:effectLst/>
        </p:spPr>
        <p:txBody>
          <a:bodyPr wrap="none" lIns="243785" tIns="121892" rIns="243785" bIns="121892" anchor="ctr"/>
          <a:lstStyle/>
          <a:p>
            <a:pPr>
              <a:defRPr/>
            </a:pPr>
            <a:endParaRPr lang="en-US" sz="2400" dirty="0">
              <a:ea typeface="宋体" panose="02010600030101010101" pitchFamily="2" charset="-122"/>
            </a:endParaRPr>
          </a:p>
        </p:txBody>
      </p:sp>
      <p:sp>
        <p:nvSpPr>
          <p:cNvPr id="172" name="文本框 171"/>
          <p:cNvSpPr txBox="1"/>
          <p:nvPr/>
        </p:nvSpPr>
        <p:spPr>
          <a:xfrm>
            <a:off x="7922578" y="2518444"/>
            <a:ext cx="2744743" cy="76373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3" name="文本框 172"/>
          <p:cNvSpPr txBox="1"/>
          <p:nvPr/>
        </p:nvSpPr>
        <p:spPr>
          <a:xfrm>
            <a:off x="7922578" y="2274359"/>
            <a:ext cx="1337924"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4" name="文本框 173"/>
          <p:cNvSpPr txBox="1"/>
          <p:nvPr/>
        </p:nvSpPr>
        <p:spPr>
          <a:xfrm>
            <a:off x="7922578" y="3708340"/>
            <a:ext cx="2744743" cy="76373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5" name="文本框 174"/>
          <p:cNvSpPr txBox="1"/>
          <p:nvPr/>
        </p:nvSpPr>
        <p:spPr>
          <a:xfrm>
            <a:off x="7922578" y="3464255"/>
            <a:ext cx="1337924"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6" name="文本框 175"/>
          <p:cNvSpPr txBox="1"/>
          <p:nvPr/>
        </p:nvSpPr>
        <p:spPr>
          <a:xfrm>
            <a:off x="7922578" y="5000400"/>
            <a:ext cx="2744743" cy="76373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7" name="文本框 176"/>
          <p:cNvSpPr txBox="1"/>
          <p:nvPr/>
        </p:nvSpPr>
        <p:spPr>
          <a:xfrm>
            <a:off x="7922578" y="4756315"/>
            <a:ext cx="1337924"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419100" y="219710"/>
            <a:ext cx="5832475" cy="956310"/>
            <a:chOff x="660" y="346"/>
            <a:chExt cx="9185" cy="1506"/>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rcRect l="31720" t="29338" r="30953" b="26077"/>
            <a:stretch>
              <a:fillRect/>
            </a:stretch>
          </p:blipFill>
          <p:spPr>
            <a:xfrm flipV="1">
              <a:off x="660" y="450"/>
              <a:ext cx="1232" cy="1402"/>
            </a:xfrm>
            <a:custGeom>
              <a:avLst/>
              <a:gdLst>
                <a:gd name="connsiteX0" fmla="*/ 1180937 w 2394676"/>
                <a:gd name="connsiteY0" fmla="*/ 2725374 h 2725374"/>
                <a:gd name="connsiteX1" fmla="*/ 1607386 w 2394676"/>
                <a:gd name="connsiteY1" fmla="*/ 2717173 h 2725374"/>
                <a:gd name="connsiteX2" fmla="*/ 1640190 w 2394676"/>
                <a:gd name="connsiteY2" fmla="*/ 2708973 h 2725374"/>
                <a:gd name="connsiteX3" fmla="*/ 1713998 w 2394676"/>
                <a:gd name="connsiteY3" fmla="*/ 2651565 h 2725374"/>
                <a:gd name="connsiteX4" fmla="*/ 1730400 w 2394676"/>
                <a:gd name="connsiteY4" fmla="*/ 2626963 h 2725374"/>
                <a:gd name="connsiteX5" fmla="*/ 1755002 w 2394676"/>
                <a:gd name="connsiteY5" fmla="*/ 2594159 h 2725374"/>
                <a:gd name="connsiteX6" fmla="*/ 1771405 w 2394676"/>
                <a:gd name="connsiteY6" fmla="*/ 2569556 h 2725374"/>
                <a:gd name="connsiteX7" fmla="*/ 1796007 w 2394676"/>
                <a:gd name="connsiteY7" fmla="*/ 2553154 h 2725374"/>
                <a:gd name="connsiteX8" fmla="*/ 1837012 w 2394676"/>
                <a:gd name="connsiteY8" fmla="*/ 2520350 h 2725374"/>
                <a:gd name="connsiteX9" fmla="*/ 1869816 w 2394676"/>
                <a:gd name="connsiteY9" fmla="*/ 2495748 h 2725374"/>
                <a:gd name="connsiteX10" fmla="*/ 1927222 w 2394676"/>
                <a:gd name="connsiteY10" fmla="*/ 2479346 h 2725374"/>
                <a:gd name="connsiteX11" fmla="*/ 1976428 w 2394676"/>
                <a:gd name="connsiteY11" fmla="*/ 2462944 h 2725374"/>
                <a:gd name="connsiteX12" fmla="*/ 2001031 w 2394676"/>
                <a:gd name="connsiteY12" fmla="*/ 2454743 h 2725374"/>
                <a:gd name="connsiteX13" fmla="*/ 2050237 w 2394676"/>
                <a:gd name="connsiteY13" fmla="*/ 2421939 h 2725374"/>
                <a:gd name="connsiteX14" fmla="*/ 2066639 w 2394676"/>
                <a:gd name="connsiteY14" fmla="*/ 2397336 h 2725374"/>
                <a:gd name="connsiteX15" fmla="*/ 2099442 w 2394676"/>
                <a:gd name="connsiteY15" fmla="*/ 2372734 h 2725374"/>
                <a:gd name="connsiteX16" fmla="*/ 2107643 w 2394676"/>
                <a:gd name="connsiteY16" fmla="*/ 2348131 h 2725374"/>
                <a:gd name="connsiteX17" fmla="*/ 2140447 w 2394676"/>
                <a:gd name="connsiteY17" fmla="*/ 2290724 h 2725374"/>
                <a:gd name="connsiteX18" fmla="*/ 2148648 w 2394676"/>
                <a:gd name="connsiteY18" fmla="*/ 2266122 h 2725374"/>
                <a:gd name="connsiteX19" fmla="*/ 2165050 w 2394676"/>
                <a:gd name="connsiteY19" fmla="*/ 2241519 h 2725374"/>
                <a:gd name="connsiteX20" fmla="*/ 2173251 w 2394676"/>
                <a:gd name="connsiteY20" fmla="*/ 2216916 h 2725374"/>
                <a:gd name="connsiteX21" fmla="*/ 2197854 w 2394676"/>
                <a:gd name="connsiteY21" fmla="*/ 2184113 h 2725374"/>
                <a:gd name="connsiteX22" fmla="*/ 2230657 w 2394676"/>
                <a:gd name="connsiteY22" fmla="*/ 2093902 h 2725374"/>
                <a:gd name="connsiteX23" fmla="*/ 2247060 w 2394676"/>
                <a:gd name="connsiteY23" fmla="*/ 2069299 h 2725374"/>
                <a:gd name="connsiteX24" fmla="*/ 2263461 w 2394676"/>
                <a:gd name="connsiteY24" fmla="*/ 2020094 h 2725374"/>
                <a:gd name="connsiteX25" fmla="*/ 2296265 w 2394676"/>
                <a:gd name="connsiteY25" fmla="*/ 1954487 h 2725374"/>
                <a:gd name="connsiteX26" fmla="*/ 2304466 w 2394676"/>
                <a:gd name="connsiteY26" fmla="*/ 1921683 h 2725374"/>
                <a:gd name="connsiteX27" fmla="*/ 2320867 w 2394676"/>
                <a:gd name="connsiteY27" fmla="*/ 1897079 h 2725374"/>
                <a:gd name="connsiteX28" fmla="*/ 2337270 w 2394676"/>
                <a:gd name="connsiteY28" fmla="*/ 1847874 h 2725374"/>
                <a:gd name="connsiteX29" fmla="*/ 2345471 w 2394676"/>
                <a:gd name="connsiteY29" fmla="*/ 1782267 h 2725374"/>
                <a:gd name="connsiteX30" fmla="*/ 2353671 w 2394676"/>
                <a:gd name="connsiteY30" fmla="*/ 1749463 h 2725374"/>
                <a:gd name="connsiteX31" fmla="*/ 2361872 w 2394676"/>
                <a:gd name="connsiteY31" fmla="*/ 1683855 h 2725374"/>
                <a:gd name="connsiteX32" fmla="*/ 2378275 w 2394676"/>
                <a:gd name="connsiteY32" fmla="*/ 1626449 h 2725374"/>
                <a:gd name="connsiteX33" fmla="*/ 2386475 w 2394676"/>
                <a:gd name="connsiteY33" fmla="*/ 1577243 h 2725374"/>
                <a:gd name="connsiteX34" fmla="*/ 2394676 w 2394676"/>
                <a:gd name="connsiteY34" fmla="*/ 1437827 h 2725374"/>
                <a:gd name="connsiteX35" fmla="*/ 2386475 w 2394676"/>
                <a:gd name="connsiteY35" fmla="*/ 1167197 h 2725374"/>
                <a:gd name="connsiteX36" fmla="*/ 2361872 w 2394676"/>
                <a:gd name="connsiteY36" fmla="*/ 1068786 h 2725374"/>
                <a:gd name="connsiteX37" fmla="*/ 2345471 w 2394676"/>
                <a:gd name="connsiteY37" fmla="*/ 994977 h 2725374"/>
                <a:gd name="connsiteX38" fmla="*/ 2337270 w 2394676"/>
                <a:gd name="connsiteY38" fmla="*/ 970374 h 2725374"/>
                <a:gd name="connsiteX39" fmla="*/ 2320867 w 2394676"/>
                <a:gd name="connsiteY39" fmla="*/ 945771 h 2725374"/>
                <a:gd name="connsiteX40" fmla="*/ 2312667 w 2394676"/>
                <a:gd name="connsiteY40" fmla="*/ 921168 h 2725374"/>
                <a:gd name="connsiteX41" fmla="*/ 2279864 w 2394676"/>
                <a:gd name="connsiteY41" fmla="*/ 871963 h 2725374"/>
                <a:gd name="connsiteX42" fmla="*/ 2263461 w 2394676"/>
                <a:gd name="connsiteY42" fmla="*/ 847359 h 2725374"/>
                <a:gd name="connsiteX43" fmla="*/ 2238859 w 2394676"/>
                <a:gd name="connsiteY43" fmla="*/ 822757 h 2725374"/>
                <a:gd name="connsiteX44" fmla="*/ 2206055 w 2394676"/>
                <a:gd name="connsiteY44" fmla="*/ 765351 h 2725374"/>
                <a:gd name="connsiteX45" fmla="*/ 2181452 w 2394676"/>
                <a:gd name="connsiteY45" fmla="*/ 740748 h 2725374"/>
                <a:gd name="connsiteX46" fmla="*/ 2156849 w 2394676"/>
                <a:gd name="connsiteY46" fmla="*/ 683342 h 2725374"/>
                <a:gd name="connsiteX47" fmla="*/ 2124045 w 2394676"/>
                <a:gd name="connsiteY47" fmla="*/ 634136 h 2725374"/>
                <a:gd name="connsiteX48" fmla="*/ 2107643 w 2394676"/>
                <a:gd name="connsiteY48" fmla="*/ 609533 h 2725374"/>
                <a:gd name="connsiteX49" fmla="*/ 2099442 w 2394676"/>
                <a:gd name="connsiteY49" fmla="*/ 584931 h 2725374"/>
                <a:gd name="connsiteX50" fmla="*/ 2066639 w 2394676"/>
                <a:gd name="connsiteY50" fmla="*/ 535724 h 2725374"/>
                <a:gd name="connsiteX51" fmla="*/ 2050237 w 2394676"/>
                <a:gd name="connsiteY51" fmla="*/ 511122 h 2725374"/>
                <a:gd name="connsiteX52" fmla="*/ 2025634 w 2394676"/>
                <a:gd name="connsiteY52" fmla="*/ 486519 h 2725374"/>
                <a:gd name="connsiteX53" fmla="*/ 2001031 w 2394676"/>
                <a:gd name="connsiteY53" fmla="*/ 437313 h 2725374"/>
                <a:gd name="connsiteX54" fmla="*/ 1976428 w 2394676"/>
                <a:gd name="connsiteY54" fmla="*/ 420912 h 2725374"/>
                <a:gd name="connsiteX55" fmla="*/ 1960026 w 2394676"/>
                <a:gd name="connsiteY55" fmla="*/ 396308 h 2725374"/>
                <a:gd name="connsiteX56" fmla="*/ 1919021 w 2394676"/>
                <a:gd name="connsiteY56" fmla="*/ 371706 h 2725374"/>
                <a:gd name="connsiteX57" fmla="*/ 1869816 w 2394676"/>
                <a:gd name="connsiteY57" fmla="*/ 347103 h 2725374"/>
                <a:gd name="connsiteX58" fmla="*/ 1837012 w 2394676"/>
                <a:gd name="connsiteY58" fmla="*/ 330701 h 2725374"/>
                <a:gd name="connsiteX59" fmla="*/ 1804208 w 2394676"/>
                <a:gd name="connsiteY59" fmla="*/ 322501 h 2725374"/>
                <a:gd name="connsiteX60" fmla="*/ 1738601 w 2394676"/>
                <a:gd name="connsiteY60" fmla="*/ 297897 h 2725374"/>
                <a:gd name="connsiteX61" fmla="*/ 1689395 w 2394676"/>
                <a:gd name="connsiteY61" fmla="*/ 265093 h 2725374"/>
                <a:gd name="connsiteX62" fmla="*/ 1615587 w 2394676"/>
                <a:gd name="connsiteY62" fmla="*/ 199486 h 2725374"/>
                <a:gd name="connsiteX63" fmla="*/ 1574582 w 2394676"/>
                <a:gd name="connsiteY63" fmla="*/ 125678 h 2725374"/>
                <a:gd name="connsiteX64" fmla="*/ 1549980 w 2394676"/>
                <a:gd name="connsiteY64" fmla="*/ 101075 h 2725374"/>
                <a:gd name="connsiteX65" fmla="*/ 1541778 w 2394676"/>
                <a:gd name="connsiteY65" fmla="*/ 76472 h 2725374"/>
                <a:gd name="connsiteX66" fmla="*/ 1517176 w 2394676"/>
                <a:gd name="connsiteY66" fmla="*/ 51869 h 2725374"/>
                <a:gd name="connsiteX67" fmla="*/ 1492572 w 2394676"/>
                <a:gd name="connsiteY67" fmla="*/ 19066 h 2725374"/>
                <a:gd name="connsiteX68" fmla="*/ 1486625 w 2394676"/>
                <a:gd name="connsiteY68" fmla="*/ 681 h 2725374"/>
                <a:gd name="connsiteX69" fmla="*/ 1486418 w 2394676"/>
                <a:gd name="connsiteY69" fmla="*/ 0 h 2725374"/>
                <a:gd name="connsiteX70" fmla="*/ 788272 w 2394676"/>
                <a:gd name="connsiteY70" fmla="*/ 0 h 2725374"/>
                <a:gd name="connsiteX71" fmla="*/ 787995 w 2394676"/>
                <a:gd name="connsiteY71" fmla="*/ 908 h 2725374"/>
                <a:gd name="connsiteX72" fmla="*/ 779090 w 2394676"/>
                <a:gd name="connsiteY72" fmla="*/ 27267 h 2725374"/>
                <a:gd name="connsiteX73" fmla="*/ 770889 w 2394676"/>
                <a:gd name="connsiteY73" fmla="*/ 60071 h 2725374"/>
                <a:gd name="connsiteX74" fmla="*/ 754487 w 2394676"/>
                <a:gd name="connsiteY74" fmla="*/ 92874 h 2725374"/>
                <a:gd name="connsiteX75" fmla="*/ 738085 w 2394676"/>
                <a:gd name="connsiteY75" fmla="*/ 142079 h 2725374"/>
                <a:gd name="connsiteX76" fmla="*/ 729884 w 2394676"/>
                <a:gd name="connsiteY76" fmla="*/ 166682 h 2725374"/>
                <a:gd name="connsiteX77" fmla="*/ 711884 w 2394676"/>
                <a:gd name="connsiteY77" fmla="*/ 193532 h 2725374"/>
                <a:gd name="connsiteX78" fmla="*/ 718736 w 2394676"/>
                <a:gd name="connsiteY78" fmla="*/ 184355 h 2725374"/>
                <a:gd name="connsiteX79" fmla="*/ 705282 w 2394676"/>
                <a:gd name="connsiteY79" fmla="*/ 215888 h 2725374"/>
                <a:gd name="connsiteX80" fmla="*/ 647875 w 2394676"/>
                <a:gd name="connsiteY80" fmla="*/ 297897 h 2725374"/>
                <a:gd name="connsiteX81" fmla="*/ 615072 w 2394676"/>
                <a:gd name="connsiteY81" fmla="*/ 347103 h 2725374"/>
                <a:gd name="connsiteX82" fmla="*/ 557664 w 2394676"/>
                <a:gd name="connsiteY82" fmla="*/ 404509 h 2725374"/>
                <a:gd name="connsiteX83" fmla="*/ 541263 w 2394676"/>
                <a:gd name="connsiteY83" fmla="*/ 429112 h 2725374"/>
                <a:gd name="connsiteX84" fmla="*/ 475655 w 2394676"/>
                <a:gd name="connsiteY84" fmla="*/ 494719 h 2725374"/>
                <a:gd name="connsiteX85" fmla="*/ 459253 w 2394676"/>
                <a:gd name="connsiteY85" fmla="*/ 519323 h 2725374"/>
                <a:gd name="connsiteX86" fmla="*/ 434650 w 2394676"/>
                <a:gd name="connsiteY86" fmla="*/ 535724 h 2725374"/>
                <a:gd name="connsiteX87" fmla="*/ 393645 w 2394676"/>
                <a:gd name="connsiteY87" fmla="*/ 584931 h 2725374"/>
                <a:gd name="connsiteX88" fmla="*/ 360841 w 2394676"/>
                <a:gd name="connsiteY88" fmla="*/ 609533 h 2725374"/>
                <a:gd name="connsiteX89" fmla="*/ 336239 w 2394676"/>
                <a:gd name="connsiteY89" fmla="*/ 634136 h 2725374"/>
                <a:gd name="connsiteX90" fmla="*/ 311636 w 2394676"/>
                <a:gd name="connsiteY90" fmla="*/ 650538 h 2725374"/>
                <a:gd name="connsiteX91" fmla="*/ 254229 w 2394676"/>
                <a:gd name="connsiteY91" fmla="*/ 707944 h 2725374"/>
                <a:gd name="connsiteX92" fmla="*/ 196823 w 2394676"/>
                <a:gd name="connsiteY92" fmla="*/ 748948 h 2725374"/>
                <a:gd name="connsiteX93" fmla="*/ 155818 w 2394676"/>
                <a:gd name="connsiteY93" fmla="*/ 798154 h 2725374"/>
                <a:gd name="connsiteX94" fmla="*/ 131215 w 2394676"/>
                <a:gd name="connsiteY94" fmla="*/ 830958 h 2725374"/>
                <a:gd name="connsiteX95" fmla="*/ 73809 w 2394676"/>
                <a:gd name="connsiteY95" fmla="*/ 896566 h 2725374"/>
                <a:gd name="connsiteX96" fmla="*/ 49206 w 2394676"/>
                <a:gd name="connsiteY96" fmla="*/ 945771 h 2725374"/>
                <a:gd name="connsiteX97" fmla="*/ 41005 w 2394676"/>
                <a:gd name="connsiteY97" fmla="*/ 970374 h 2725374"/>
                <a:gd name="connsiteX98" fmla="*/ 24603 w 2394676"/>
                <a:gd name="connsiteY98" fmla="*/ 1003178 h 2725374"/>
                <a:gd name="connsiteX99" fmla="*/ 8201 w 2394676"/>
                <a:gd name="connsiteY99" fmla="*/ 1068786 h 2725374"/>
                <a:gd name="connsiteX100" fmla="*/ 0 w 2394676"/>
                <a:gd name="connsiteY100" fmla="*/ 1101589 h 2725374"/>
                <a:gd name="connsiteX101" fmla="*/ 8201 w 2394676"/>
                <a:gd name="connsiteY101" fmla="*/ 1511635 h 2725374"/>
                <a:gd name="connsiteX102" fmla="*/ 16403 w 2394676"/>
                <a:gd name="connsiteY102" fmla="*/ 1831472 h 2725374"/>
                <a:gd name="connsiteX103" fmla="*/ 49206 w 2394676"/>
                <a:gd name="connsiteY103" fmla="*/ 1905280 h 2725374"/>
                <a:gd name="connsiteX104" fmla="*/ 57406 w 2394676"/>
                <a:gd name="connsiteY104" fmla="*/ 1929883 h 2725374"/>
                <a:gd name="connsiteX105" fmla="*/ 73809 w 2394676"/>
                <a:gd name="connsiteY105" fmla="*/ 1954487 h 2725374"/>
                <a:gd name="connsiteX106" fmla="*/ 90210 w 2394676"/>
                <a:gd name="connsiteY106" fmla="*/ 2003692 h 2725374"/>
                <a:gd name="connsiteX107" fmla="*/ 106613 w 2394676"/>
                <a:gd name="connsiteY107" fmla="*/ 2036495 h 2725374"/>
                <a:gd name="connsiteX108" fmla="*/ 114814 w 2394676"/>
                <a:gd name="connsiteY108" fmla="*/ 2061098 h 2725374"/>
                <a:gd name="connsiteX109" fmla="*/ 139416 w 2394676"/>
                <a:gd name="connsiteY109" fmla="*/ 2093902 h 2725374"/>
                <a:gd name="connsiteX110" fmla="*/ 180421 w 2394676"/>
                <a:gd name="connsiteY110" fmla="*/ 2167710 h 2725374"/>
                <a:gd name="connsiteX111" fmla="*/ 196823 w 2394676"/>
                <a:gd name="connsiteY111" fmla="*/ 2192313 h 2725374"/>
                <a:gd name="connsiteX112" fmla="*/ 221425 w 2394676"/>
                <a:gd name="connsiteY112" fmla="*/ 2208715 h 2725374"/>
                <a:gd name="connsiteX113" fmla="*/ 270631 w 2394676"/>
                <a:gd name="connsiteY113" fmla="*/ 2241519 h 2725374"/>
                <a:gd name="connsiteX114" fmla="*/ 287033 w 2394676"/>
                <a:gd name="connsiteY114" fmla="*/ 2266122 h 2725374"/>
                <a:gd name="connsiteX115" fmla="*/ 336239 w 2394676"/>
                <a:gd name="connsiteY115" fmla="*/ 2307126 h 2725374"/>
                <a:gd name="connsiteX116" fmla="*/ 352640 w 2394676"/>
                <a:gd name="connsiteY116" fmla="*/ 2331729 h 2725374"/>
                <a:gd name="connsiteX117" fmla="*/ 401846 w 2394676"/>
                <a:gd name="connsiteY117" fmla="*/ 2372734 h 2725374"/>
                <a:gd name="connsiteX118" fmla="*/ 442851 w 2394676"/>
                <a:gd name="connsiteY118" fmla="*/ 2421939 h 2725374"/>
                <a:gd name="connsiteX119" fmla="*/ 483856 w 2394676"/>
                <a:gd name="connsiteY119" fmla="*/ 2462944 h 2725374"/>
                <a:gd name="connsiteX120" fmla="*/ 500258 w 2394676"/>
                <a:gd name="connsiteY120" fmla="*/ 2487546 h 2725374"/>
                <a:gd name="connsiteX121" fmla="*/ 549464 w 2394676"/>
                <a:gd name="connsiteY121" fmla="*/ 2512150 h 2725374"/>
                <a:gd name="connsiteX122" fmla="*/ 615072 w 2394676"/>
                <a:gd name="connsiteY122" fmla="*/ 2544954 h 2725374"/>
                <a:gd name="connsiteX123" fmla="*/ 672478 w 2394676"/>
                <a:gd name="connsiteY123" fmla="*/ 2561355 h 2725374"/>
                <a:gd name="connsiteX124" fmla="*/ 697080 w 2394676"/>
                <a:gd name="connsiteY124" fmla="*/ 2577758 h 2725374"/>
                <a:gd name="connsiteX125" fmla="*/ 762688 w 2394676"/>
                <a:gd name="connsiteY125" fmla="*/ 2594159 h 2725374"/>
                <a:gd name="connsiteX126" fmla="*/ 787291 w 2394676"/>
                <a:gd name="connsiteY126" fmla="*/ 2610561 h 2725374"/>
                <a:gd name="connsiteX127" fmla="*/ 820094 w 2394676"/>
                <a:gd name="connsiteY127" fmla="*/ 2618761 h 2725374"/>
                <a:gd name="connsiteX128" fmla="*/ 877502 w 2394676"/>
                <a:gd name="connsiteY128" fmla="*/ 2635164 h 2725374"/>
                <a:gd name="connsiteX129" fmla="*/ 934908 w 2394676"/>
                <a:gd name="connsiteY129" fmla="*/ 2643365 h 2725374"/>
                <a:gd name="connsiteX130" fmla="*/ 1016918 w 2394676"/>
                <a:gd name="connsiteY130" fmla="*/ 2659766 h 2725374"/>
                <a:gd name="connsiteX131" fmla="*/ 1041521 w 2394676"/>
                <a:gd name="connsiteY131" fmla="*/ 2667968 h 2725374"/>
                <a:gd name="connsiteX132" fmla="*/ 1082526 w 2394676"/>
                <a:gd name="connsiteY132" fmla="*/ 2676169 h 2725374"/>
                <a:gd name="connsiteX133" fmla="*/ 1102099 w 2394676"/>
                <a:gd name="connsiteY133" fmla="*/ 2689329 h 2725374"/>
                <a:gd name="connsiteX134" fmla="*/ 1110092 w 2394676"/>
                <a:gd name="connsiteY134" fmla="*/ 2694850 h 2725374"/>
                <a:gd name="connsiteX135" fmla="*/ 1108104 w 2394676"/>
                <a:gd name="connsiteY135" fmla="*/ 2693365 h 2725374"/>
                <a:gd name="connsiteX136" fmla="*/ 1131731 w 2394676"/>
                <a:gd name="connsiteY136" fmla="*/ 2700771 h 2725374"/>
                <a:gd name="connsiteX137" fmla="*/ 1180937 w 2394676"/>
                <a:gd name="connsiteY137" fmla="*/ 2725374 h 272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2394676" h="2725374">
                  <a:moveTo>
                    <a:pt x="1180937" y="2725374"/>
                  </a:moveTo>
                  <a:lnTo>
                    <a:pt x="1607386" y="2717173"/>
                  </a:lnTo>
                  <a:cubicBezTo>
                    <a:pt x="1618650" y="2716771"/>
                    <a:pt x="1630109" y="2714013"/>
                    <a:pt x="1640190" y="2708973"/>
                  </a:cubicBezTo>
                  <a:cubicBezTo>
                    <a:pt x="1666315" y="2695908"/>
                    <a:pt x="1694713" y="2674708"/>
                    <a:pt x="1713998" y="2651565"/>
                  </a:cubicBezTo>
                  <a:cubicBezTo>
                    <a:pt x="1720308" y="2643994"/>
                    <a:pt x="1724671" y="2634983"/>
                    <a:pt x="1730400" y="2626963"/>
                  </a:cubicBezTo>
                  <a:cubicBezTo>
                    <a:pt x="1738344" y="2615841"/>
                    <a:pt x="1747057" y="2605281"/>
                    <a:pt x="1755002" y="2594159"/>
                  </a:cubicBezTo>
                  <a:cubicBezTo>
                    <a:pt x="1760732" y="2586139"/>
                    <a:pt x="1764435" y="2576526"/>
                    <a:pt x="1771405" y="2569556"/>
                  </a:cubicBezTo>
                  <a:cubicBezTo>
                    <a:pt x="1778374" y="2562587"/>
                    <a:pt x="1787806" y="2558622"/>
                    <a:pt x="1796007" y="2553154"/>
                  </a:cubicBezTo>
                  <a:cubicBezTo>
                    <a:pt x="1827131" y="2506469"/>
                    <a:pt x="1794353" y="2544727"/>
                    <a:pt x="1837012" y="2520350"/>
                  </a:cubicBezTo>
                  <a:cubicBezTo>
                    <a:pt x="1848880" y="2513570"/>
                    <a:pt x="1857948" y="2502529"/>
                    <a:pt x="1869816" y="2495748"/>
                  </a:cubicBezTo>
                  <a:cubicBezTo>
                    <a:pt x="1879970" y="2489946"/>
                    <a:pt x="1918813" y="2481869"/>
                    <a:pt x="1927222" y="2479346"/>
                  </a:cubicBezTo>
                  <a:cubicBezTo>
                    <a:pt x="1943783" y="2474378"/>
                    <a:pt x="1960026" y="2468411"/>
                    <a:pt x="1976428" y="2462944"/>
                  </a:cubicBezTo>
                  <a:cubicBezTo>
                    <a:pt x="1984630" y="2460211"/>
                    <a:pt x="1993838" y="2459538"/>
                    <a:pt x="2001031" y="2454743"/>
                  </a:cubicBezTo>
                  <a:lnTo>
                    <a:pt x="2050237" y="2421939"/>
                  </a:lnTo>
                  <a:cubicBezTo>
                    <a:pt x="2055704" y="2413739"/>
                    <a:pt x="2059669" y="2404306"/>
                    <a:pt x="2066639" y="2397336"/>
                  </a:cubicBezTo>
                  <a:cubicBezTo>
                    <a:pt x="2076303" y="2387672"/>
                    <a:pt x="2090693" y="2383233"/>
                    <a:pt x="2099442" y="2372734"/>
                  </a:cubicBezTo>
                  <a:cubicBezTo>
                    <a:pt x="2104977" y="2366093"/>
                    <a:pt x="2103777" y="2355862"/>
                    <a:pt x="2107643" y="2348131"/>
                  </a:cubicBezTo>
                  <a:cubicBezTo>
                    <a:pt x="2117500" y="2328419"/>
                    <a:pt x="2130591" y="2310436"/>
                    <a:pt x="2140447" y="2290724"/>
                  </a:cubicBezTo>
                  <a:cubicBezTo>
                    <a:pt x="2144313" y="2282993"/>
                    <a:pt x="2144782" y="2273853"/>
                    <a:pt x="2148648" y="2266122"/>
                  </a:cubicBezTo>
                  <a:cubicBezTo>
                    <a:pt x="2153056" y="2257307"/>
                    <a:pt x="2160642" y="2250335"/>
                    <a:pt x="2165050" y="2241519"/>
                  </a:cubicBezTo>
                  <a:cubicBezTo>
                    <a:pt x="2168915" y="2233787"/>
                    <a:pt x="2168962" y="2224421"/>
                    <a:pt x="2173251" y="2216916"/>
                  </a:cubicBezTo>
                  <a:cubicBezTo>
                    <a:pt x="2180033" y="2205048"/>
                    <a:pt x="2191215" y="2196061"/>
                    <a:pt x="2197854" y="2184113"/>
                  </a:cubicBezTo>
                  <a:cubicBezTo>
                    <a:pt x="2215056" y="2153147"/>
                    <a:pt x="2216201" y="2126430"/>
                    <a:pt x="2230657" y="2093902"/>
                  </a:cubicBezTo>
                  <a:cubicBezTo>
                    <a:pt x="2234660" y="2084895"/>
                    <a:pt x="2243057" y="2078306"/>
                    <a:pt x="2247060" y="2069299"/>
                  </a:cubicBezTo>
                  <a:cubicBezTo>
                    <a:pt x="2254081" y="2053501"/>
                    <a:pt x="2256440" y="2035892"/>
                    <a:pt x="2263461" y="2020094"/>
                  </a:cubicBezTo>
                  <a:cubicBezTo>
                    <a:pt x="2303641" y="1929688"/>
                    <a:pt x="2252884" y="2084629"/>
                    <a:pt x="2296265" y="1954487"/>
                  </a:cubicBezTo>
                  <a:cubicBezTo>
                    <a:pt x="2299830" y="1943794"/>
                    <a:pt x="2300026" y="1932043"/>
                    <a:pt x="2304466" y="1921683"/>
                  </a:cubicBezTo>
                  <a:cubicBezTo>
                    <a:pt x="2308349" y="1912622"/>
                    <a:pt x="2316865" y="1906087"/>
                    <a:pt x="2320867" y="1897079"/>
                  </a:cubicBezTo>
                  <a:cubicBezTo>
                    <a:pt x="2327889" y="1881281"/>
                    <a:pt x="2337270" y="1847874"/>
                    <a:pt x="2337270" y="1847874"/>
                  </a:cubicBezTo>
                  <a:cubicBezTo>
                    <a:pt x="2340003" y="1826005"/>
                    <a:pt x="2341847" y="1804006"/>
                    <a:pt x="2345471" y="1782267"/>
                  </a:cubicBezTo>
                  <a:cubicBezTo>
                    <a:pt x="2347323" y="1771149"/>
                    <a:pt x="2351819" y="1760580"/>
                    <a:pt x="2353671" y="1749463"/>
                  </a:cubicBezTo>
                  <a:cubicBezTo>
                    <a:pt x="2357295" y="1727723"/>
                    <a:pt x="2358249" y="1705595"/>
                    <a:pt x="2361872" y="1683855"/>
                  </a:cubicBezTo>
                  <a:cubicBezTo>
                    <a:pt x="2373781" y="1612411"/>
                    <a:pt x="2365274" y="1684948"/>
                    <a:pt x="2378275" y="1626449"/>
                  </a:cubicBezTo>
                  <a:cubicBezTo>
                    <a:pt x="2381883" y="1610217"/>
                    <a:pt x="2383742" y="1593645"/>
                    <a:pt x="2386475" y="1577243"/>
                  </a:cubicBezTo>
                  <a:cubicBezTo>
                    <a:pt x="2389209" y="1530771"/>
                    <a:pt x="2394676" y="1484380"/>
                    <a:pt x="2394676" y="1437827"/>
                  </a:cubicBezTo>
                  <a:cubicBezTo>
                    <a:pt x="2394676" y="1347577"/>
                    <a:pt x="2393061" y="1257208"/>
                    <a:pt x="2386475" y="1167197"/>
                  </a:cubicBezTo>
                  <a:cubicBezTo>
                    <a:pt x="2385529" y="1154265"/>
                    <a:pt x="2366447" y="1091653"/>
                    <a:pt x="2361872" y="1068786"/>
                  </a:cubicBezTo>
                  <a:cubicBezTo>
                    <a:pt x="2356235" y="1040600"/>
                    <a:pt x="2353191" y="1022000"/>
                    <a:pt x="2345471" y="994977"/>
                  </a:cubicBezTo>
                  <a:cubicBezTo>
                    <a:pt x="2343095" y="986664"/>
                    <a:pt x="2341135" y="978106"/>
                    <a:pt x="2337270" y="970374"/>
                  </a:cubicBezTo>
                  <a:cubicBezTo>
                    <a:pt x="2332862" y="961558"/>
                    <a:pt x="2325276" y="954586"/>
                    <a:pt x="2320867" y="945771"/>
                  </a:cubicBezTo>
                  <a:cubicBezTo>
                    <a:pt x="2317002" y="938040"/>
                    <a:pt x="2316865" y="928725"/>
                    <a:pt x="2312667" y="921168"/>
                  </a:cubicBezTo>
                  <a:cubicBezTo>
                    <a:pt x="2303094" y="903937"/>
                    <a:pt x="2290798" y="888364"/>
                    <a:pt x="2279864" y="871963"/>
                  </a:cubicBezTo>
                  <a:cubicBezTo>
                    <a:pt x="2274395" y="863762"/>
                    <a:pt x="2270431" y="854330"/>
                    <a:pt x="2263461" y="847359"/>
                  </a:cubicBezTo>
                  <a:cubicBezTo>
                    <a:pt x="2255260" y="839159"/>
                    <a:pt x="2246283" y="831667"/>
                    <a:pt x="2238859" y="822757"/>
                  </a:cubicBezTo>
                  <a:cubicBezTo>
                    <a:pt x="2200118" y="776269"/>
                    <a:pt x="2246160" y="821499"/>
                    <a:pt x="2206055" y="765351"/>
                  </a:cubicBezTo>
                  <a:cubicBezTo>
                    <a:pt x="2199313" y="755913"/>
                    <a:pt x="2188194" y="750186"/>
                    <a:pt x="2181452" y="740748"/>
                  </a:cubicBezTo>
                  <a:cubicBezTo>
                    <a:pt x="2140391" y="683261"/>
                    <a:pt x="2183619" y="731528"/>
                    <a:pt x="2156849" y="683342"/>
                  </a:cubicBezTo>
                  <a:cubicBezTo>
                    <a:pt x="2147276" y="666110"/>
                    <a:pt x="2134980" y="650538"/>
                    <a:pt x="2124045" y="634136"/>
                  </a:cubicBezTo>
                  <a:cubicBezTo>
                    <a:pt x="2118578" y="625934"/>
                    <a:pt x="2110761" y="618883"/>
                    <a:pt x="2107643" y="609533"/>
                  </a:cubicBezTo>
                  <a:cubicBezTo>
                    <a:pt x="2104909" y="601332"/>
                    <a:pt x="2103641" y="592486"/>
                    <a:pt x="2099442" y="584931"/>
                  </a:cubicBezTo>
                  <a:cubicBezTo>
                    <a:pt x="2089869" y="567698"/>
                    <a:pt x="2077573" y="552127"/>
                    <a:pt x="2066639" y="535724"/>
                  </a:cubicBezTo>
                  <a:cubicBezTo>
                    <a:pt x="2061171" y="527523"/>
                    <a:pt x="2057207" y="518091"/>
                    <a:pt x="2050237" y="511122"/>
                  </a:cubicBezTo>
                  <a:lnTo>
                    <a:pt x="2025634" y="486519"/>
                  </a:lnTo>
                  <a:cubicBezTo>
                    <a:pt x="2018963" y="466508"/>
                    <a:pt x="2016929" y="453211"/>
                    <a:pt x="2001031" y="437313"/>
                  </a:cubicBezTo>
                  <a:cubicBezTo>
                    <a:pt x="1994061" y="430344"/>
                    <a:pt x="1984630" y="426379"/>
                    <a:pt x="1976428" y="420912"/>
                  </a:cubicBezTo>
                  <a:cubicBezTo>
                    <a:pt x="1970961" y="412711"/>
                    <a:pt x="1967510" y="402723"/>
                    <a:pt x="1960026" y="396308"/>
                  </a:cubicBezTo>
                  <a:cubicBezTo>
                    <a:pt x="1947924" y="385934"/>
                    <a:pt x="1932538" y="380154"/>
                    <a:pt x="1919021" y="371706"/>
                  </a:cubicBezTo>
                  <a:cubicBezTo>
                    <a:pt x="1861712" y="335888"/>
                    <a:pt x="1926147" y="371245"/>
                    <a:pt x="1869816" y="347103"/>
                  </a:cubicBezTo>
                  <a:cubicBezTo>
                    <a:pt x="1858579" y="342286"/>
                    <a:pt x="1848459" y="334993"/>
                    <a:pt x="1837012" y="330701"/>
                  </a:cubicBezTo>
                  <a:cubicBezTo>
                    <a:pt x="1826459" y="326744"/>
                    <a:pt x="1814762" y="326457"/>
                    <a:pt x="1804208" y="322501"/>
                  </a:cubicBezTo>
                  <a:cubicBezTo>
                    <a:pt x="1718438" y="290336"/>
                    <a:pt x="1822802" y="318947"/>
                    <a:pt x="1738601" y="297897"/>
                  </a:cubicBezTo>
                  <a:lnTo>
                    <a:pt x="1689395" y="265093"/>
                  </a:lnTo>
                  <a:cubicBezTo>
                    <a:pt x="1663394" y="247759"/>
                    <a:pt x="1629630" y="227574"/>
                    <a:pt x="1615587" y="199486"/>
                  </a:cubicBezTo>
                  <a:cubicBezTo>
                    <a:pt x="1603903" y="176118"/>
                    <a:pt x="1590028" y="146272"/>
                    <a:pt x="1574582" y="125678"/>
                  </a:cubicBezTo>
                  <a:cubicBezTo>
                    <a:pt x="1567623" y="116399"/>
                    <a:pt x="1558180" y="109276"/>
                    <a:pt x="1549980" y="101075"/>
                  </a:cubicBezTo>
                  <a:cubicBezTo>
                    <a:pt x="1547245" y="92874"/>
                    <a:pt x="1546573" y="83665"/>
                    <a:pt x="1541778" y="76472"/>
                  </a:cubicBezTo>
                  <a:cubicBezTo>
                    <a:pt x="1535344" y="66823"/>
                    <a:pt x="1524723" y="60675"/>
                    <a:pt x="1517176" y="51869"/>
                  </a:cubicBezTo>
                  <a:cubicBezTo>
                    <a:pt x="1508281" y="41491"/>
                    <a:pt x="1500773" y="30000"/>
                    <a:pt x="1492572" y="19066"/>
                  </a:cubicBezTo>
                  <a:cubicBezTo>
                    <a:pt x="1490132" y="11747"/>
                    <a:pt x="1488196" y="5713"/>
                    <a:pt x="1486625" y="681"/>
                  </a:cubicBezTo>
                  <a:lnTo>
                    <a:pt x="1486418" y="0"/>
                  </a:lnTo>
                  <a:lnTo>
                    <a:pt x="788272" y="0"/>
                  </a:lnTo>
                  <a:lnTo>
                    <a:pt x="787995" y="908"/>
                  </a:lnTo>
                  <a:cubicBezTo>
                    <a:pt x="786265" y="5360"/>
                    <a:pt x="784301" y="9029"/>
                    <a:pt x="779090" y="27267"/>
                  </a:cubicBezTo>
                  <a:cubicBezTo>
                    <a:pt x="775993" y="38104"/>
                    <a:pt x="774847" y="49517"/>
                    <a:pt x="770889" y="60071"/>
                  </a:cubicBezTo>
                  <a:cubicBezTo>
                    <a:pt x="766597" y="71517"/>
                    <a:pt x="759028" y="81523"/>
                    <a:pt x="754487" y="92874"/>
                  </a:cubicBezTo>
                  <a:cubicBezTo>
                    <a:pt x="748067" y="108926"/>
                    <a:pt x="743552" y="125678"/>
                    <a:pt x="738085" y="142079"/>
                  </a:cubicBezTo>
                  <a:cubicBezTo>
                    <a:pt x="735351" y="150281"/>
                    <a:pt x="734679" y="159490"/>
                    <a:pt x="729884" y="166682"/>
                  </a:cubicBezTo>
                  <a:lnTo>
                    <a:pt x="711884" y="193532"/>
                  </a:lnTo>
                  <a:lnTo>
                    <a:pt x="718736" y="184355"/>
                  </a:lnTo>
                  <a:cubicBezTo>
                    <a:pt x="725028" y="176582"/>
                    <a:pt x="726503" y="177691"/>
                    <a:pt x="705282" y="215888"/>
                  </a:cubicBezTo>
                  <a:cubicBezTo>
                    <a:pt x="684043" y="254116"/>
                    <a:pt x="671029" y="264820"/>
                    <a:pt x="647875" y="297897"/>
                  </a:cubicBezTo>
                  <a:cubicBezTo>
                    <a:pt x="636570" y="314046"/>
                    <a:pt x="629011" y="333163"/>
                    <a:pt x="615072" y="347103"/>
                  </a:cubicBezTo>
                  <a:cubicBezTo>
                    <a:pt x="595935" y="366239"/>
                    <a:pt x="572675" y="381992"/>
                    <a:pt x="557664" y="404509"/>
                  </a:cubicBezTo>
                  <a:cubicBezTo>
                    <a:pt x="552197" y="412711"/>
                    <a:pt x="547892" y="421820"/>
                    <a:pt x="541263" y="429112"/>
                  </a:cubicBezTo>
                  <a:cubicBezTo>
                    <a:pt x="520458" y="451997"/>
                    <a:pt x="492811" y="468987"/>
                    <a:pt x="475655" y="494719"/>
                  </a:cubicBezTo>
                  <a:cubicBezTo>
                    <a:pt x="470188" y="502921"/>
                    <a:pt x="466222" y="512352"/>
                    <a:pt x="459253" y="519323"/>
                  </a:cubicBezTo>
                  <a:cubicBezTo>
                    <a:pt x="452283" y="526293"/>
                    <a:pt x="442221" y="529415"/>
                    <a:pt x="434650" y="535724"/>
                  </a:cubicBezTo>
                  <a:cubicBezTo>
                    <a:pt x="354040" y="602901"/>
                    <a:pt x="458156" y="520420"/>
                    <a:pt x="393645" y="584931"/>
                  </a:cubicBezTo>
                  <a:cubicBezTo>
                    <a:pt x="383981" y="594595"/>
                    <a:pt x="371220" y="600638"/>
                    <a:pt x="360841" y="609533"/>
                  </a:cubicBezTo>
                  <a:cubicBezTo>
                    <a:pt x="352036" y="617081"/>
                    <a:pt x="345149" y="626711"/>
                    <a:pt x="336239" y="634136"/>
                  </a:cubicBezTo>
                  <a:cubicBezTo>
                    <a:pt x="328668" y="640446"/>
                    <a:pt x="318962" y="643945"/>
                    <a:pt x="311636" y="650538"/>
                  </a:cubicBezTo>
                  <a:cubicBezTo>
                    <a:pt x="291521" y="668640"/>
                    <a:pt x="275879" y="691707"/>
                    <a:pt x="254229" y="707944"/>
                  </a:cubicBezTo>
                  <a:cubicBezTo>
                    <a:pt x="213541" y="738461"/>
                    <a:pt x="232798" y="724965"/>
                    <a:pt x="196823" y="748948"/>
                  </a:cubicBezTo>
                  <a:cubicBezTo>
                    <a:pt x="160572" y="803325"/>
                    <a:pt x="203177" y="742902"/>
                    <a:pt x="155818" y="798154"/>
                  </a:cubicBezTo>
                  <a:cubicBezTo>
                    <a:pt x="146923" y="808533"/>
                    <a:pt x="140215" y="820672"/>
                    <a:pt x="131215" y="830958"/>
                  </a:cubicBezTo>
                  <a:cubicBezTo>
                    <a:pt x="56896" y="915896"/>
                    <a:pt x="135843" y="813853"/>
                    <a:pt x="73809" y="896566"/>
                  </a:cubicBezTo>
                  <a:cubicBezTo>
                    <a:pt x="53196" y="958405"/>
                    <a:pt x="81001" y="882181"/>
                    <a:pt x="49206" y="945771"/>
                  </a:cubicBezTo>
                  <a:cubicBezTo>
                    <a:pt x="45340" y="953503"/>
                    <a:pt x="44411" y="962428"/>
                    <a:pt x="41005" y="970374"/>
                  </a:cubicBezTo>
                  <a:cubicBezTo>
                    <a:pt x="36188" y="981611"/>
                    <a:pt x="28469" y="991581"/>
                    <a:pt x="24603" y="1003178"/>
                  </a:cubicBezTo>
                  <a:cubicBezTo>
                    <a:pt x="17473" y="1024564"/>
                    <a:pt x="13668" y="1046916"/>
                    <a:pt x="8201" y="1068786"/>
                  </a:cubicBezTo>
                  <a:lnTo>
                    <a:pt x="0" y="1101589"/>
                  </a:lnTo>
                  <a:cubicBezTo>
                    <a:pt x="2734" y="1238271"/>
                    <a:pt x="5129" y="1374960"/>
                    <a:pt x="8201" y="1511635"/>
                  </a:cubicBezTo>
                  <a:cubicBezTo>
                    <a:pt x="10597" y="1618256"/>
                    <a:pt x="9308" y="1725061"/>
                    <a:pt x="16403" y="1831472"/>
                  </a:cubicBezTo>
                  <a:cubicBezTo>
                    <a:pt x="19657" y="1880298"/>
                    <a:pt x="32486" y="1871839"/>
                    <a:pt x="49206" y="1905280"/>
                  </a:cubicBezTo>
                  <a:cubicBezTo>
                    <a:pt x="53072" y="1913012"/>
                    <a:pt x="53541" y="1922152"/>
                    <a:pt x="57406" y="1929883"/>
                  </a:cubicBezTo>
                  <a:cubicBezTo>
                    <a:pt x="61815" y="1938699"/>
                    <a:pt x="69806" y="1945479"/>
                    <a:pt x="73809" y="1954487"/>
                  </a:cubicBezTo>
                  <a:cubicBezTo>
                    <a:pt x="80830" y="1970285"/>
                    <a:pt x="82479" y="1988229"/>
                    <a:pt x="90210" y="2003692"/>
                  </a:cubicBezTo>
                  <a:cubicBezTo>
                    <a:pt x="95678" y="2014626"/>
                    <a:pt x="101797" y="2025259"/>
                    <a:pt x="106613" y="2036495"/>
                  </a:cubicBezTo>
                  <a:cubicBezTo>
                    <a:pt x="110018" y="2044441"/>
                    <a:pt x="110524" y="2053593"/>
                    <a:pt x="114814" y="2061098"/>
                  </a:cubicBezTo>
                  <a:cubicBezTo>
                    <a:pt x="121594" y="2072966"/>
                    <a:pt x="131215" y="2082967"/>
                    <a:pt x="139416" y="2093902"/>
                  </a:cubicBezTo>
                  <a:cubicBezTo>
                    <a:pt x="153851" y="2137206"/>
                    <a:pt x="142823" y="2111312"/>
                    <a:pt x="180421" y="2167710"/>
                  </a:cubicBezTo>
                  <a:cubicBezTo>
                    <a:pt x="185888" y="2175912"/>
                    <a:pt x="188621" y="2186846"/>
                    <a:pt x="196823" y="2192313"/>
                  </a:cubicBezTo>
                  <a:cubicBezTo>
                    <a:pt x="205024" y="2197781"/>
                    <a:pt x="213854" y="2202405"/>
                    <a:pt x="221425" y="2208715"/>
                  </a:cubicBezTo>
                  <a:cubicBezTo>
                    <a:pt x="262379" y="2242844"/>
                    <a:pt x="227395" y="2227107"/>
                    <a:pt x="270631" y="2241519"/>
                  </a:cubicBezTo>
                  <a:cubicBezTo>
                    <a:pt x="276099" y="2249720"/>
                    <a:pt x="280063" y="2259152"/>
                    <a:pt x="287033" y="2266122"/>
                  </a:cubicBezTo>
                  <a:cubicBezTo>
                    <a:pt x="351543" y="2330631"/>
                    <a:pt x="269063" y="2226516"/>
                    <a:pt x="336239" y="2307126"/>
                  </a:cubicBezTo>
                  <a:cubicBezTo>
                    <a:pt x="342549" y="2314698"/>
                    <a:pt x="346330" y="2324158"/>
                    <a:pt x="352640" y="2331729"/>
                  </a:cubicBezTo>
                  <a:cubicBezTo>
                    <a:pt x="372374" y="2355408"/>
                    <a:pt x="377655" y="2356607"/>
                    <a:pt x="401846" y="2372734"/>
                  </a:cubicBezTo>
                  <a:cubicBezTo>
                    <a:pt x="442569" y="2433818"/>
                    <a:pt x="390230" y="2358795"/>
                    <a:pt x="442851" y="2421939"/>
                  </a:cubicBezTo>
                  <a:cubicBezTo>
                    <a:pt x="477022" y="2462944"/>
                    <a:pt x="438751" y="2432874"/>
                    <a:pt x="483856" y="2462944"/>
                  </a:cubicBezTo>
                  <a:cubicBezTo>
                    <a:pt x="489324" y="2471145"/>
                    <a:pt x="493288" y="2480577"/>
                    <a:pt x="500258" y="2487546"/>
                  </a:cubicBezTo>
                  <a:cubicBezTo>
                    <a:pt x="521225" y="2508514"/>
                    <a:pt x="525007" y="2501033"/>
                    <a:pt x="549464" y="2512150"/>
                  </a:cubicBezTo>
                  <a:cubicBezTo>
                    <a:pt x="571723" y="2522268"/>
                    <a:pt x="591351" y="2539023"/>
                    <a:pt x="615072" y="2544954"/>
                  </a:cubicBezTo>
                  <a:cubicBezTo>
                    <a:pt x="625581" y="2547580"/>
                    <a:pt x="660713" y="2555473"/>
                    <a:pt x="672478" y="2561355"/>
                  </a:cubicBezTo>
                  <a:cubicBezTo>
                    <a:pt x="681294" y="2565763"/>
                    <a:pt x="688266" y="2573348"/>
                    <a:pt x="697080" y="2577758"/>
                  </a:cubicBezTo>
                  <a:cubicBezTo>
                    <a:pt x="713893" y="2586162"/>
                    <a:pt x="747093" y="2591041"/>
                    <a:pt x="762688" y="2594159"/>
                  </a:cubicBezTo>
                  <a:cubicBezTo>
                    <a:pt x="770889" y="2599626"/>
                    <a:pt x="778231" y="2606678"/>
                    <a:pt x="787291" y="2610561"/>
                  </a:cubicBezTo>
                  <a:cubicBezTo>
                    <a:pt x="797651" y="2615000"/>
                    <a:pt x="809257" y="2615666"/>
                    <a:pt x="820094" y="2618761"/>
                  </a:cubicBezTo>
                  <a:cubicBezTo>
                    <a:pt x="850835" y="2627545"/>
                    <a:pt x="842250" y="2628755"/>
                    <a:pt x="877502" y="2635164"/>
                  </a:cubicBezTo>
                  <a:cubicBezTo>
                    <a:pt x="896520" y="2638621"/>
                    <a:pt x="915773" y="2640631"/>
                    <a:pt x="934908" y="2643365"/>
                  </a:cubicBezTo>
                  <a:cubicBezTo>
                    <a:pt x="990492" y="2661892"/>
                    <a:pt x="922683" y="2640919"/>
                    <a:pt x="1016918" y="2659766"/>
                  </a:cubicBezTo>
                  <a:cubicBezTo>
                    <a:pt x="1025394" y="2661461"/>
                    <a:pt x="1033134" y="2665871"/>
                    <a:pt x="1041521" y="2667968"/>
                  </a:cubicBezTo>
                  <a:cubicBezTo>
                    <a:pt x="1055044" y="2671348"/>
                    <a:pt x="1068857" y="2673435"/>
                    <a:pt x="1082526" y="2676169"/>
                  </a:cubicBezTo>
                  <a:cubicBezTo>
                    <a:pt x="1091340" y="2682045"/>
                    <a:pt x="1097658" y="2686305"/>
                    <a:pt x="1102099" y="2689329"/>
                  </a:cubicBezTo>
                  <a:lnTo>
                    <a:pt x="1110092" y="2694850"/>
                  </a:lnTo>
                  <a:lnTo>
                    <a:pt x="1108104" y="2693365"/>
                  </a:lnTo>
                  <a:cubicBezTo>
                    <a:pt x="1103103" y="2689396"/>
                    <a:pt x="1097778" y="2683795"/>
                    <a:pt x="1131731" y="2700771"/>
                  </a:cubicBezTo>
                  <a:cubicBezTo>
                    <a:pt x="1195322" y="2732567"/>
                    <a:pt x="1119097" y="2704761"/>
                    <a:pt x="1180937" y="2725374"/>
                  </a:cubicBezTo>
                  <a:close/>
                </a:path>
              </a:pathLst>
            </a:custGeom>
          </p:spPr>
        </p:pic>
        <p:grpSp>
          <p:nvGrpSpPr>
            <p:cNvPr id="4" name="组合 3"/>
            <p:cNvGrpSpPr/>
            <p:nvPr/>
          </p:nvGrpSpPr>
          <p:grpSpPr>
            <a:xfrm>
              <a:off x="1937" y="346"/>
              <a:ext cx="7908" cy="1399"/>
              <a:chOff x="1937" y="346"/>
              <a:chExt cx="7908" cy="1399"/>
            </a:xfrm>
          </p:grpSpPr>
          <p:sp>
            <p:nvSpPr>
              <p:cNvPr id="178" name="矩形 177"/>
              <p:cNvSpPr/>
              <p:nvPr/>
            </p:nvSpPr>
            <p:spPr>
              <a:xfrm>
                <a:off x="2027" y="346"/>
                <a:ext cx="5976" cy="1161"/>
              </a:xfrm>
              <a:prstGeom prst="rect">
                <a:avLst/>
              </a:prstGeom>
            </p:spPr>
            <p:txBody>
              <a:bodyPr wrap="square">
                <a:spAutoFit/>
              </a:bodyPr>
              <a:lstStyle/>
              <a:p>
                <a:pPr>
                  <a:lnSpc>
                    <a:spcPct val="175000"/>
                  </a:lnSpc>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面向对象</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9" name="文本框 178"/>
              <p:cNvSpPr txBox="1"/>
              <p:nvPr/>
            </p:nvSpPr>
            <p:spPr>
              <a:xfrm>
                <a:off x="1937" y="1263"/>
                <a:ext cx="7909" cy="483"/>
              </a:xfrm>
              <a:prstGeom prst="snip1Rect">
                <a:avLst>
                  <a:gd name="adj" fmla="val 0"/>
                </a:avLst>
              </a:prstGeom>
              <a:noFill/>
              <a:ln w="28575">
                <a:noFill/>
              </a:ln>
            </p:spPr>
            <p:txBody>
              <a:bodyPr wrap="square" rtlCol="0">
                <a:spAutoFit/>
              </a:bodyPr>
              <a:lstStyle/>
              <a:p>
                <a:r>
                  <a:rPr lang="en-US" altLang="zh-CN" sz="1400" dirty="0">
                    <a:solidFill>
                      <a:schemeClr val="tx1">
                        <a:lumMod val="85000"/>
                        <a:lumOff val="15000"/>
                      </a:schemeClr>
                    </a:solidFill>
                    <a:latin typeface="Arial" panose="020B0604020202020204" pitchFamily="34" charset="0"/>
                    <a:ea typeface="方正清刻本悦宋简体" panose="02000000000000000000" pitchFamily="2" charset="-122"/>
                    <a:cs typeface="Arial" panose="020B0604020202020204" pitchFamily="34" charset="0"/>
                  </a:rPr>
                  <a:t> </a:t>
                </a:r>
                <a:r>
                  <a:rPr lang="en-US" altLang="zh-CN" sz="1400" dirty="0">
                    <a:solidFill>
                      <a:srgbClr val="FF0000"/>
                    </a:solidFill>
                    <a:uFillTx/>
                    <a:latin typeface="微软雅黑" panose="020B0503020204020204" pitchFamily="34" charset="-122"/>
                    <a:ea typeface="微软雅黑" panose="020B0503020204020204" pitchFamily="34" charset="-122"/>
                    <a:sym typeface="+mn-ea"/>
                  </a:rPr>
                  <a:t>O</a:t>
                </a:r>
                <a:r>
                  <a:rPr lang="en-US" altLang="zh-CN" sz="1400" dirty="0">
                    <a:solidFill>
                      <a:schemeClr val="tx1">
                        <a:lumMod val="85000"/>
                        <a:lumOff val="15000"/>
                      </a:schemeClr>
                    </a:solidFill>
                    <a:uFillTx/>
                    <a:latin typeface="微软雅黑" panose="020B0503020204020204" pitchFamily="34" charset="-122"/>
                    <a:ea typeface="微软雅黑" panose="020B0503020204020204" pitchFamily="34" charset="-122"/>
                    <a:sym typeface="+mn-ea"/>
                  </a:rPr>
                  <a:t>bject </a:t>
                </a:r>
                <a:r>
                  <a:rPr lang="en-US" altLang="zh-CN" sz="1400" dirty="0">
                    <a:solidFill>
                      <a:srgbClr val="FF0000"/>
                    </a:solidFill>
                    <a:uFillTx/>
                    <a:latin typeface="微软雅黑" panose="020B0503020204020204" pitchFamily="34" charset="-122"/>
                    <a:ea typeface="微软雅黑" panose="020B0503020204020204" pitchFamily="34" charset="-122"/>
                    <a:sym typeface="+mn-ea"/>
                  </a:rPr>
                  <a:t>O</a:t>
                </a:r>
                <a:r>
                  <a:rPr lang="en-US" altLang="zh-CN" sz="1400" dirty="0">
                    <a:solidFill>
                      <a:schemeClr val="tx1">
                        <a:lumMod val="85000"/>
                        <a:lumOff val="15000"/>
                      </a:schemeClr>
                    </a:solidFill>
                    <a:uFillTx/>
                    <a:latin typeface="微软雅黑" panose="020B0503020204020204" pitchFamily="34" charset="-122"/>
                    <a:ea typeface="微软雅黑" panose="020B0503020204020204" pitchFamily="34" charset="-122"/>
                    <a:sym typeface="+mn-ea"/>
                  </a:rPr>
                  <a:t>riented</a:t>
                </a:r>
                <a:endParaRPr lang="en-US" altLang="zh-CN" sz="1400" dirty="0">
                  <a:solidFill>
                    <a:schemeClr val="tx1">
                      <a:lumMod val="85000"/>
                      <a:lumOff val="15000"/>
                    </a:schemeClr>
                  </a:solidFill>
                  <a:latin typeface="Arial" panose="020B0604020202020204" pitchFamily="34" charset="0"/>
                  <a:ea typeface="方正清刻本悦宋简体" panose="02000000000000000000" pitchFamily="2" charset="-122"/>
                  <a:cs typeface="Arial" panose="020B0604020202020204" pitchFamily="34" charset="0"/>
                </a:endParaRPr>
              </a:p>
            </p:txBody>
          </p:sp>
        </p:grpSp>
      </p:gr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extLst>
              <a:ext uri="{28A0092B-C50C-407E-A947-70E740481C1C}">
                <a14:useLocalDpi xmlns:a14="http://schemas.microsoft.com/office/drawing/2010/main" val="0"/>
              </a:ext>
            </a:extLst>
          </a:blip>
          <a:srcRect l="31720" r="30953" b="26077"/>
          <a:stretch>
            <a:fillRect/>
          </a:stretch>
        </p:blipFill>
        <p:spPr>
          <a:xfrm>
            <a:off x="4935948" y="-209550"/>
            <a:ext cx="2025824" cy="3822700"/>
          </a:xfrm>
          <a:custGeom>
            <a:avLst/>
            <a:gdLst>
              <a:gd name="connsiteX0" fmla="*/ 661454 w 2225040"/>
              <a:gd name="connsiteY0" fmla="*/ 1846127 h 4198620"/>
              <a:gd name="connsiteX1" fmla="*/ 659930 w 2225040"/>
              <a:gd name="connsiteY1" fmla="*/ 1848400 h 4198620"/>
              <a:gd name="connsiteX2" fmla="*/ 661097 w 2225040"/>
              <a:gd name="connsiteY2" fmla="*/ 1846605 h 4198620"/>
              <a:gd name="connsiteX3" fmla="*/ 873694 w 2225040"/>
              <a:gd name="connsiteY3" fmla="*/ 0 h 4198620"/>
              <a:gd name="connsiteX4" fmla="*/ 1295400 w 2225040"/>
              <a:gd name="connsiteY4" fmla="*/ 0 h 4198620"/>
              <a:gd name="connsiteX5" fmla="*/ 1310640 w 2225040"/>
              <a:gd name="connsiteY5" fmla="*/ 45720 h 4198620"/>
              <a:gd name="connsiteX6" fmla="*/ 1318260 w 2225040"/>
              <a:gd name="connsiteY6" fmla="*/ 274320 h 4198620"/>
              <a:gd name="connsiteX7" fmla="*/ 1303020 w 2225040"/>
              <a:gd name="connsiteY7" fmla="*/ 396240 h 4198620"/>
              <a:gd name="connsiteX8" fmla="*/ 1280160 w 2225040"/>
              <a:gd name="connsiteY8" fmla="*/ 830580 h 4198620"/>
              <a:gd name="connsiteX9" fmla="*/ 1264920 w 2225040"/>
              <a:gd name="connsiteY9" fmla="*/ 1219200 h 4198620"/>
              <a:gd name="connsiteX10" fmla="*/ 1272540 w 2225040"/>
              <a:gd name="connsiteY10" fmla="*/ 1264920 h 4198620"/>
              <a:gd name="connsiteX11" fmla="*/ 1280160 w 2225040"/>
              <a:gd name="connsiteY11" fmla="*/ 1318260 h 4198620"/>
              <a:gd name="connsiteX12" fmla="*/ 1303020 w 2225040"/>
              <a:gd name="connsiteY12" fmla="*/ 1363980 h 4198620"/>
              <a:gd name="connsiteX13" fmla="*/ 1310640 w 2225040"/>
              <a:gd name="connsiteY13" fmla="*/ 1386840 h 4198620"/>
              <a:gd name="connsiteX14" fmla="*/ 1325880 w 2225040"/>
              <a:gd name="connsiteY14" fmla="*/ 1432560 h 4198620"/>
              <a:gd name="connsiteX15" fmla="*/ 1341120 w 2225040"/>
              <a:gd name="connsiteY15" fmla="*/ 1562100 h 4198620"/>
              <a:gd name="connsiteX16" fmla="*/ 1348740 w 2225040"/>
              <a:gd name="connsiteY16" fmla="*/ 1584960 h 4198620"/>
              <a:gd name="connsiteX17" fmla="*/ 1356360 w 2225040"/>
              <a:gd name="connsiteY17" fmla="*/ 1615440 h 4198620"/>
              <a:gd name="connsiteX18" fmla="*/ 1386840 w 2225040"/>
              <a:gd name="connsiteY18" fmla="*/ 1684020 h 4198620"/>
              <a:gd name="connsiteX19" fmla="*/ 1409700 w 2225040"/>
              <a:gd name="connsiteY19" fmla="*/ 1714500 h 4198620"/>
              <a:gd name="connsiteX20" fmla="*/ 1432560 w 2225040"/>
              <a:gd name="connsiteY20" fmla="*/ 1737360 h 4198620"/>
              <a:gd name="connsiteX21" fmla="*/ 1440180 w 2225040"/>
              <a:gd name="connsiteY21" fmla="*/ 1760220 h 4198620"/>
              <a:gd name="connsiteX22" fmla="*/ 1463040 w 2225040"/>
              <a:gd name="connsiteY22" fmla="*/ 1783080 h 4198620"/>
              <a:gd name="connsiteX23" fmla="*/ 1501140 w 2225040"/>
              <a:gd name="connsiteY23" fmla="*/ 1851660 h 4198620"/>
              <a:gd name="connsiteX24" fmla="*/ 1569720 w 2225040"/>
              <a:gd name="connsiteY24" fmla="*/ 1912620 h 4198620"/>
              <a:gd name="connsiteX25" fmla="*/ 1615440 w 2225040"/>
              <a:gd name="connsiteY25" fmla="*/ 1943100 h 4198620"/>
              <a:gd name="connsiteX26" fmla="*/ 1676400 w 2225040"/>
              <a:gd name="connsiteY26" fmla="*/ 1965960 h 4198620"/>
              <a:gd name="connsiteX27" fmla="*/ 1706880 w 2225040"/>
              <a:gd name="connsiteY27" fmla="*/ 1973580 h 4198620"/>
              <a:gd name="connsiteX28" fmla="*/ 1737360 w 2225040"/>
              <a:gd name="connsiteY28" fmla="*/ 1988820 h 4198620"/>
              <a:gd name="connsiteX29" fmla="*/ 1783080 w 2225040"/>
              <a:gd name="connsiteY29" fmla="*/ 2011680 h 4198620"/>
              <a:gd name="connsiteX30" fmla="*/ 1821180 w 2225040"/>
              <a:gd name="connsiteY30" fmla="*/ 2034540 h 4198620"/>
              <a:gd name="connsiteX31" fmla="*/ 1836420 w 2225040"/>
              <a:gd name="connsiteY31" fmla="*/ 2057400 h 4198620"/>
              <a:gd name="connsiteX32" fmla="*/ 1859280 w 2225040"/>
              <a:gd name="connsiteY32" fmla="*/ 2072640 h 4198620"/>
              <a:gd name="connsiteX33" fmla="*/ 1882140 w 2225040"/>
              <a:gd name="connsiteY33" fmla="*/ 2118360 h 4198620"/>
              <a:gd name="connsiteX34" fmla="*/ 1905000 w 2225040"/>
              <a:gd name="connsiteY34" fmla="*/ 2141220 h 4198620"/>
              <a:gd name="connsiteX35" fmla="*/ 1920240 w 2225040"/>
              <a:gd name="connsiteY35" fmla="*/ 2164080 h 4198620"/>
              <a:gd name="connsiteX36" fmla="*/ 1950720 w 2225040"/>
              <a:gd name="connsiteY36" fmla="*/ 2209800 h 4198620"/>
              <a:gd name="connsiteX37" fmla="*/ 1958340 w 2225040"/>
              <a:gd name="connsiteY37" fmla="*/ 2232660 h 4198620"/>
              <a:gd name="connsiteX38" fmla="*/ 1973580 w 2225040"/>
              <a:gd name="connsiteY38" fmla="*/ 2255520 h 4198620"/>
              <a:gd name="connsiteX39" fmla="*/ 2004060 w 2225040"/>
              <a:gd name="connsiteY39" fmla="*/ 2301240 h 4198620"/>
              <a:gd name="connsiteX40" fmla="*/ 2026920 w 2225040"/>
              <a:gd name="connsiteY40" fmla="*/ 2354580 h 4198620"/>
              <a:gd name="connsiteX41" fmla="*/ 2049780 w 2225040"/>
              <a:gd name="connsiteY41" fmla="*/ 2377440 h 4198620"/>
              <a:gd name="connsiteX42" fmla="*/ 2080260 w 2225040"/>
              <a:gd name="connsiteY42" fmla="*/ 2430780 h 4198620"/>
              <a:gd name="connsiteX43" fmla="*/ 2103120 w 2225040"/>
              <a:gd name="connsiteY43" fmla="*/ 2453640 h 4198620"/>
              <a:gd name="connsiteX44" fmla="*/ 2118360 w 2225040"/>
              <a:gd name="connsiteY44" fmla="*/ 2476500 h 4198620"/>
              <a:gd name="connsiteX45" fmla="*/ 2148840 w 2225040"/>
              <a:gd name="connsiteY45" fmla="*/ 2522220 h 4198620"/>
              <a:gd name="connsiteX46" fmla="*/ 2156460 w 2225040"/>
              <a:gd name="connsiteY46" fmla="*/ 2545080 h 4198620"/>
              <a:gd name="connsiteX47" fmla="*/ 2171700 w 2225040"/>
              <a:gd name="connsiteY47" fmla="*/ 2567940 h 4198620"/>
              <a:gd name="connsiteX48" fmla="*/ 2179320 w 2225040"/>
              <a:gd name="connsiteY48" fmla="*/ 2590800 h 4198620"/>
              <a:gd name="connsiteX49" fmla="*/ 2194560 w 2225040"/>
              <a:gd name="connsiteY49" fmla="*/ 2659380 h 4198620"/>
              <a:gd name="connsiteX50" fmla="*/ 2217420 w 2225040"/>
              <a:gd name="connsiteY50" fmla="*/ 2750820 h 4198620"/>
              <a:gd name="connsiteX51" fmla="*/ 2225040 w 2225040"/>
              <a:gd name="connsiteY51" fmla="*/ 3002280 h 4198620"/>
              <a:gd name="connsiteX52" fmla="*/ 2217420 w 2225040"/>
              <a:gd name="connsiteY52" fmla="*/ 3131820 h 4198620"/>
              <a:gd name="connsiteX53" fmla="*/ 2209800 w 2225040"/>
              <a:gd name="connsiteY53" fmla="*/ 3177540 h 4198620"/>
              <a:gd name="connsiteX54" fmla="*/ 2194560 w 2225040"/>
              <a:gd name="connsiteY54" fmla="*/ 3230880 h 4198620"/>
              <a:gd name="connsiteX55" fmla="*/ 2186940 w 2225040"/>
              <a:gd name="connsiteY55" fmla="*/ 3291840 h 4198620"/>
              <a:gd name="connsiteX56" fmla="*/ 2179320 w 2225040"/>
              <a:gd name="connsiteY56" fmla="*/ 3322320 h 4198620"/>
              <a:gd name="connsiteX57" fmla="*/ 2171700 w 2225040"/>
              <a:gd name="connsiteY57" fmla="*/ 3383280 h 4198620"/>
              <a:gd name="connsiteX58" fmla="*/ 2156460 w 2225040"/>
              <a:gd name="connsiteY58" fmla="*/ 3429000 h 4198620"/>
              <a:gd name="connsiteX59" fmla="*/ 2141220 w 2225040"/>
              <a:gd name="connsiteY59" fmla="*/ 3451860 h 4198620"/>
              <a:gd name="connsiteX60" fmla="*/ 2133600 w 2225040"/>
              <a:gd name="connsiteY60" fmla="*/ 3482340 h 4198620"/>
              <a:gd name="connsiteX61" fmla="*/ 2103120 w 2225040"/>
              <a:gd name="connsiteY61" fmla="*/ 3543300 h 4198620"/>
              <a:gd name="connsiteX62" fmla="*/ 2087880 w 2225040"/>
              <a:gd name="connsiteY62" fmla="*/ 3589020 h 4198620"/>
              <a:gd name="connsiteX63" fmla="*/ 2072640 w 2225040"/>
              <a:gd name="connsiteY63" fmla="*/ 3611880 h 4198620"/>
              <a:gd name="connsiteX64" fmla="*/ 2042160 w 2225040"/>
              <a:gd name="connsiteY64" fmla="*/ 3695700 h 4198620"/>
              <a:gd name="connsiteX65" fmla="*/ 2019300 w 2225040"/>
              <a:gd name="connsiteY65" fmla="*/ 3726180 h 4198620"/>
              <a:gd name="connsiteX66" fmla="*/ 2011680 w 2225040"/>
              <a:gd name="connsiteY66" fmla="*/ 3749040 h 4198620"/>
              <a:gd name="connsiteX67" fmla="*/ 1996440 w 2225040"/>
              <a:gd name="connsiteY67" fmla="*/ 3771900 h 4198620"/>
              <a:gd name="connsiteX68" fmla="*/ 1988820 w 2225040"/>
              <a:gd name="connsiteY68" fmla="*/ 3794760 h 4198620"/>
              <a:gd name="connsiteX69" fmla="*/ 1958340 w 2225040"/>
              <a:gd name="connsiteY69" fmla="*/ 3848100 h 4198620"/>
              <a:gd name="connsiteX70" fmla="*/ 1950720 w 2225040"/>
              <a:gd name="connsiteY70" fmla="*/ 3870960 h 4198620"/>
              <a:gd name="connsiteX71" fmla="*/ 1920240 w 2225040"/>
              <a:gd name="connsiteY71" fmla="*/ 3893820 h 4198620"/>
              <a:gd name="connsiteX72" fmla="*/ 1905000 w 2225040"/>
              <a:gd name="connsiteY72" fmla="*/ 3916680 h 4198620"/>
              <a:gd name="connsiteX73" fmla="*/ 1859280 w 2225040"/>
              <a:gd name="connsiteY73" fmla="*/ 3947160 h 4198620"/>
              <a:gd name="connsiteX74" fmla="*/ 1836420 w 2225040"/>
              <a:gd name="connsiteY74" fmla="*/ 3954780 h 4198620"/>
              <a:gd name="connsiteX75" fmla="*/ 1790700 w 2225040"/>
              <a:gd name="connsiteY75" fmla="*/ 3970020 h 4198620"/>
              <a:gd name="connsiteX76" fmla="*/ 1737360 w 2225040"/>
              <a:gd name="connsiteY76" fmla="*/ 3985260 h 4198620"/>
              <a:gd name="connsiteX77" fmla="*/ 1706880 w 2225040"/>
              <a:gd name="connsiteY77" fmla="*/ 4008120 h 4198620"/>
              <a:gd name="connsiteX78" fmla="*/ 1668780 w 2225040"/>
              <a:gd name="connsiteY78" fmla="*/ 4038600 h 4198620"/>
              <a:gd name="connsiteX79" fmla="*/ 1645920 w 2225040"/>
              <a:gd name="connsiteY79" fmla="*/ 4053840 h 4198620"/>
              <a:gd name="connsiteX80" fmla="*/ 1630680 w 2225040"/>
              <a:gd name="connsiteY80" fmla="*/ 4076700 h 4198620"/>
              <a:gd name="connsiteX81" fmla="*/ 1607820 w 2225040"/>
              <a:gd name="connsiteY81" fmla="*/ 4107180 h 4198620"/>
              <a:gd name="connsiteX82" fmla="*/ 1592580 w 2225040"/>
              <a:gd name="connsiteY82" fmla="*/ 4130040 h 4198620"/>
              <a:gd name="connsiteX83" fmla="*/ 1524000 w 2225040"/>
              <a:gd name="connsiteY83" fmla="*/ 4183380 h 4198620"/>
              <a:gd name="connsiteX84" fmla="*/ 1493520 w 2225040"/>
              <a:gd name="connsiteY84" fmla="*/ 4191000 h 4198620"/>
              <a:gd name="connsiteX85" fmla="*/ 1097280 w 2225040"/>
              <a:gd name="connsiteY85" fmla="*/ 4198620 h 4198620"/>
              <a:gd name="connsiteX86" fmla="*/ 1051560 w 2225040"/>
              <a:gd name="connsiteY86" fmla="*/ 4175760 h 4198620"/>
              <a:gd name="connsiteX87" fmla="*/ 1005840 w 2225040"/>
              <a:gd name="connsiteY87" fmla="*/ 4152900 h 4198620"/>
              <a:gd name="connsiteX88" fmla="*/ 967740 w 2225040"/>
              <a:gd name="connsiteY88" fmla="*/ 4145280 h 4198620"/>
              <a:gd name="connsiteX89" fmla="*/ 944880 w 2225040"/>
              <a:gd name="connsiteY89" fmla="*/ 4137660 h 4198620"/>
              <a:gd name="connsiteX90" fmla="*/ 868680 w 2225040"/>
              <a:gd name="connsiteY90" fmla="*/ 4122420 h 4198620"/>
              <a:gd name="connsiteX91" fmla="*/ 815340 w 2225040"/>
              <a:gd name="connsiteY91" fmla="*/ 4114800 h 4198620"/>
              <a:gd name="connsiteX92" fmla="*/ 762000 w 2225040"/>
              <a:gd name="connsiteY92" fmla="*/ 4099560 h 4198620"/>
              <a:gd name="connsiteX93" fmla="*/ 731520 w 2225040"/>
              <a:gd name="connsiteY93" fmla="*/ 4091940 h 4198620"/>
              <a:gd name="connsiteX94" fmla="*/ 708660 w 2225040"/>
              <a:gd name="connsiteY94" fmla="*/ 4076700 h 4198620"/>
              <a:gd name="connsiteX95" fmla="*/ 647700 w 2225040"/>
              <a:gd name="connsiteY95" fmla="*/ 4061460 h 4198620"/>
              <a:gd name="connsiteX96" fmla="*/ 624840 w 2225040"/>
              <a:gd name="connsiteY96" fmla="*/ 4046220 h 4198620"/>
              <a:gd name="connsiteX97" fmla="*/ 571500 w 2225040"/>
              <a:gd name="connsiteY97" fmla="*/ 4030980 h 4198620"/>
              <a:gd name="connsiteX98" fmla="*/ 510540 w 2225040"/>
              <a:gd name="connsiteY98" fmla="*/ 4000500 h 4198620"/>
              <a:gd name="connsiteX99" fmla="*/ 464820 w 2225040"/>
              <a:gd name="connsiteY99" fmla="*/ 3977640 h 4198620"/>
              <a:gd name="connsiteX100" fmla="*/ 449580 w 2225040"/>
              <a:gd name="connsiteY100" fmla="*/ 3954780 h 4198620"/>
              <a:gd name="connsiteX101" fmla="*/ 411480 w 2225040"/>
              <a:gd name="connsiteY101" fmla="*/ 3916680 h 4198620"/>
              <a:gd name="connsiteX102" fmla="*/ 373380 w 2225040"/>
              <a:gd name="connsiteY102" fmla="*/ 3870960 h 4198620"/>
              <a:gd name="connsiteX103" fmla="*/ 327660 w 2225040"/>
              <a:gd name="connsiteY103" fmla="*/ 3832860 h 4198620"/>
              <a:gd name="connsiteX104" fmla="*/ 312420 w 2225040"/>
              <a:gd name="connsiteY104" fmla="*/ 3810000 h 4198620"/>
              <a:gd name="connsiteX105" fmla="*/ 266700 w 2225040"/>
              <a:gd name="connsiteY105" fmla="*/ 3771900 h 4198620"/>
              <a:gd name="connsiteX106" fmla="*/ 251460 w 2225040"/>
              <a:gd name="connsiteY106" fmla="*/ 3749040 h 4198620"/>
              <a:gd name="connsiteX107" fmla="*/ 205740 w 2225040"/>
              <a:gd name="connsiteY107" fmla="*/ 3718560 h 4198620"/>
              <a:gd name="connsiteX108" fmla="*/ 182880 w 2225040"/>
              <a:gd name="connsiteY108" fmla="*/ 3703320 h 4198620"/>
              <a:gd name="connsiteX109" fmla="*/ 167640 w 2225040"/>
              <a:gd name="connsiteY109" fmla="*/ 3680460 h 4198620"/>
              <a:gd name="connsiteX110" fmla="*/ 129540 w 2225040"/>
              <a:gd name="connsiteY110" fmla="*/ 3611880 h 4198620"/>
              <a:gd name="connsiteX111" fmla="*/ 106680 w 2225040"/>
              <a:gd name="connsiteY111" fmla="*/ 3581400 h 4198620"/>
              <a:gd name="connsiteX112" fmla="*/ 99060 w 2225040"/>
              <a:gd name="connsiteY112" fmla="*/ 3558540 h 4198620"/>
              <a:gd name="connsiteX113" fmla="*/ 83820 w 2225040"/>
              <a:gd name="connsiteY113" fmla="*/ 3528060 h 4198620"/>
              <a:gd name="connsiteX114" fmla="*/ 68580 w 2225040"/>
              <a:gd name="connsiteY114" fmla="*/ 3482340 h 4198620"/>
              <a:gd name="connsiteX115" fmla="*/ 53340 w 2225040"/>
              <a:gd name="connsiteY115" fmla="*/ 3459480 h 4198620"/>
              <a:gd name="connsiteX116" fmla="*/ 45720 w 2225040"/>
              <a:gd name="connsiteY116" fmla="*/ 3436620 h 4198620"/>
              <a:gd name="connsiteX117" fmla="*/ 15240 w 2225040"/>
              <a:gd name="connsiteY117" fmla="*/ 3368040 h 4198620"/>
              <a:gd name="connsiteX118" fmla="*/ 7620 w 2225040"/>
              <a:gd name="connsiteY118" fmla="*/ 3070860 h 4198620"/>
              <a:gd name="connsiteX119" fmla="*/ 0 w 2225040"/>
              <a:gd name="connsiteY119" fmla="*/ 2689860 h 4198620"/>
              <a:gd name="connsiteX120" fmla="*/ 7620 w 2225040"/>
              <a:gd name="connsiteY120" fmla="*/ 2659380 h 4198620"/>
              <a:gd name="connsiteX121" fmla="*/ 22860 w 2225040"/>
              <a:gd name="connsiteY121" fmla="*/ 2598420 h 4198620"/>
              <a:gd name="connsiteX122" fmla="*/ 38100 w 2225040"/>
              <a:gd name="connsiteY122" fmla="*/ 2567940 h 4198620"/>
              <a:gd name="connsiteX123" fmla="*/ 45720 w 2225040"/>
              <a:gd name="connsiteY123" fmla="*/ 2545080 h 4198620"/>
              <a:gd name="connsiteX124" fmla="*/ 68580 w 2225040"/>
              <a:gd name="connsiteY124" fmla="*/ 2499360 h 4198620"/>
              <a:gd name="connsiteX125" fmla="*/ 121920 w 2225040"/>
              <a:gd name="connsiteY125" fmla="*/ 2438400 h 4198620"/>
              <a:gd name="connsiteX126" fmla="*/ 144780 w 2225040"/>
              <a:gd name="connsiteY126" fmla="*/ 2407920 h 4198620"/>
              <a:gd name="connsiteX127" fmla="*/ 182880 w 2225040"/>
              <a:gd name="connsiteY127" fmla="*/ 2362200 h 4198620"/>
              <a:gd name="connsiteX128" fmla="*/ 236220 w 2225040"/>
              <a:gd name="connsiteY128" fmla="*/ 2324100 h 4198620"/>
              <a:gd name="connsiteX129" fmla="*/ 289560 w 2225040"/>
              <a:gd name="connsiteY129" fmla="*/ 2270760 h 4198620"/>
              <a:gd name="connsiteX130" fmla="*/ 312420 w 2225040"/>
              <a:gd name="connsiteY130" fmla="*/ 2255520 h 4198620"/>
              <a:gd name="connsiteX131" fmla="*/ 335280 w 2225040"/>
              <a:gd name="connsiteY131" fmla="*/ 2232660 h 4198620"/>
              <a:gd name="connsiteX132" fmla="*/ 365760 w 2225040"/>
              <a:gd name="connsiteY132" fmla="*/ 2209800 h 4198620"/>
              <a:gd name="connsiteX133" fmla="*/ 403860 w 2225040"/>
              <a:gd name="connsiteY133" fmla="*/ 2164080 h 4198620"/>
              <a:gd name="connsiteX134" fmla="*/ 426720 w 2225040"/>
              <a:gd name="connsiteY134" fmla="*/ 2148840 h 4198620"/>
              <a:gd name="connsiteX135" fmla="*/ 441960 w 2225040"/>
              <a:gd name="connsiteY135" fmla="*/ 2125980 h 4198620"/>
              <a:gd name="connsiteX136" fmla="*/ 502920 w 2225040"/>
              <a:gd name="connsiteY136" fmla="*/ 2065020 h 4198620"/>
              <a:gd name="connsiteX137" fmla="*/ 518160 w 2225040"/>
              <a:gd name="connsiteY137" fmla="*/ 2042160 h 4198620"/>
              <a:gd name="connsiteX138" fmla="*/ 571500 w 2225040"/>
              <a:gd name="connsiteY138" fmla="*/ 1988820 h 4198620"/>
              <a:gd name="connsiteX139" fmla="*/ 601980 w 2225040"/>
              <a:gd name="connsiteY139" fmla="*/ 1943100 h 4198620"/>
              <a:gd name="connsiteX140" fmla="*/ 655320 w 2225040"/>
              <a:gd name="connsiteY140" fmla="*/ 1866900 h 4198620"/>
              <a:gd name="connsiteX141" fmla="*/ 667821 w 2225040"/>
              <a:gd name="connsiteY141" fmla="*/ 1837601 h 4198620"/>
              <a:gd name="connsiteX142" fmla="*/ 661454 w 2225040"/>
              <a:gd name="connsiteY142" fmla="*/ 1846127 h 4198620"/>
              <a:gd name="connsiteX143" fmla="*/ 678180 w 2225040"/>
              <a:gd name="connsiteY143" fmla="*/ 1821180 h 4198620"/>
              <a:gd name="connsiteX144" fmla="*/ 685800 w 2225040"/>
              <a:gd name="connsiteY144" fmla="*/ 1798320 h 4198620"/>
              <a:gd name="connsiteX145" fmla="*/ 701040 w 2225040"/>
              <a:gd name="connsiteY145" fmla="*/ 1752600 h 4198620"/>
              <a:gd name="connsiteX146" fmla="*/ 716280 w 2225040"/>
              <a:gd name="connsiteY146" fmla="*/ 1722120 h 4198620"/>
              <a:gd name="connsiteX147" fmla="*/ 723900 w 2225040"/>
              <a:gd name="connsiteY147" fmla="*/ 1691640 h 4198620"/>
              <a:gd name="connsiteX148" fmla="*/ 739140 w 2225040"/>
              <a:gd name="connsiteY148" fmla="*/ 1638300 h 4198620"/>
              <a:gd name="connsiteX149" fmla="*/ 762000 w 2225040"/>
              <a:gd name="connsiteY149" fmla="*/ 1531620 h 4198620"/>
              <a:gd name="connsiteX150" fmla="*/ 784860 w 2225040"/>
              <a:gd name="connsiteY150" fmla="*/ 1485900 h 4198620"/>
              <a:gd name="connsiteX151" fmla="*/ 792480 w 2225040"/>
              <a:gd name="connsiteY151" fmla="*/ 1455420 h 4198620"/>
              <a:gd name="connsiteX152" fmla="*/ 800100 w 2225040"/>
              <a:gd name="connsiteY152" fmla="*/ 1432560 h 4198620"/>
              <a:gd name="connsiteX153" fmla="*/ 807720 w 2225040"/>
              <a:gd name="connsiteY153" fmla="*/ 1394460 h 4198620"/>
              <a:gd name="connsiteX154" fmla="*/ 830580 w 2225040"/>
              <a:gd name="connsiteY154" fmla="*/ 1295400 h 4198620"/>
              <a:gd name="connsiteX155" fmla="*/ 861060 w 2225040"/>
              <a:gd name="connsiteY155" fmla="*/ 1226820 h 4198620"/>
              <a:gd name="connsiteX156" fmla="*/ 868680 w 2225040"/>
              <a:gd name="connsiteY156" fmla="*/ 1196340 h 4198620"/>
              <a:gd name="connsiteX157" fmla="*/ 876300 w 2225040"/>
              <a:gd name="connsiteY157" fmla="*/ 1173480 h 4198620"/>
              <a:gd name="connsiteX158" fmla="*/ 899160 w 2225040"/>
              <a:gd name="connsiteY158" fmla="*/ 1097280 h 4198620"/>
              <a:gd name="connsiteX159" fmla="*/ 914400 w 2225040"/>
              <a:gd name="connsiteY159" fmla="*/ 1005840 h 4198620"/>
              <a:gd name="connsiteX160" fmla="*/ 922020 w 2225040"/>
              <a:gd name="connsiteY160" fmla="*/ 982980 h 4198620"/>
              <a:gd name="connsiteX161" fmla="*/ 929640 w 2225040"/>
              <a:gd name="connsiteY161" fmla="*/ 952500 h 4198620"/>
              <a:gd name="connsiteX162" fmla="*/ 937260 w 2225040"/>
              <a:gd name="connsiteY162" fmla="*/ 929640 h 4198620"/>
              <a:gd name="connsiteX163" fmla="*/ 944880 w 2225040"/>
              <a:gd name="connsiteY163" fmla="*/ 899160 h 4198620"/>
              <a:gd name="connsiteX164" fmla="*/ 967740 w 2225040"/>
              <a:gd name="connsiteY164" fmla="*/ 815340 h 4198620"/>
              <a:gd name="connsiteX165" fmla="*/ 975360 w 2225040"/>
              <a:gd name="connsiteY165" fmla="*/ 403860 h 4198620"/>
              <a:gd name="connsiteX166" fmla="*/ 960120 w 2225040"/>
              <a:gd name="connsiteY166" fmla="*/ 236220 h 4198620"/>
              <a:gd name="connsiteX167" fmla="*/ 952500 w 2225040"/>
              <a:gd name="connsiteY167" fmla="*/ 160020 h 4198620"/>
              <a:gd name="connsiteX168" fmla="*/ 944880 w 2225040"/>
              <a:gd name="connsiteY168" fmla="*/ 121920 h 4198620"/>
              <a:gd name="connsiteX169" fmla="*/ 937260 w 2225040"/>
              <a:gd name="connsiteY169" fmla="*/ 22860 h 4198620"/>
              <a:gd name="connsiteX170" fmla="*/ 906780 w 2225040"/>
              <a:gd name="connsiteY170" fmla="*/ 45720 h 4198620"/>
              <a:gd name="connsiteX171" fmla="*/ 871971 w 2225040"/>
              <a:gd name="connsiteY171" fmla="*/ 16193 h 4198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2225040" h="4198620">
                <a:moveTo>
                  <a:pt x="661454" y="1846127"/>
                </a:moveTo>
                <a:lnTo>
                  <a:pt x="659930" y="1848400"/>
                </a:lnTo>
                <a:cubicBezTo>
                  <a:pt x="648185" y="1865753"/>
                  <a:pt x="654111" y="1856420"/>
                  <a:pt x="661097" y="1846605"/>
                </a:cubicBezTo>
                <a:close/>
                <a:moveTo>
                  <a:pt x="873694" y="0"/>
                </a:moveTo>
                <a:lnTo>
                  <a:pt x="1295400" y="0"/>
                </a:lnTo>
                <a:cubicBezTo>
                  <a:pt x="1300480" y="15240"/>
                  <a:pt x="1309306" y="29711"/>
                  <a:pt x="1310640" y="45720"/>
                </a:cubicBezTo>
                <a:cubicBezTo>
                  <a:pt x="1316972" y="121699"/>
                  <a:pt x="1315720" y="198120"/>
                  <a:pt x="1318260" y="274320"/>
                </a:cubicBezTo>
                <a:cubicBezTo>
                  <a:pt x="1308657" y="360751"/>
                  <a:pt x="1313893" y="320130"/>
                  <a:pt x="1303020" y="396240"/>
                </a:cubicBezTo>
                <a:cubicBezTo>
                  <a:pt x="1302007" y="403331"/>
                  <a:pt x="1286786" y="744444"/>
                  <a:pt x="1280160" y="830580"/>
                </a:cubicBezTo>
                <a:cubicBezTo>
                  <a:pt x="1262516" y="1059948"/>
                  <a:pt x="1264920" y="622245"/>
                  <a:pt x="1264920" y="1219200"/>
                </a:cubicBezTo>
                <a:cubicBezTo>
                  <a:pt x="1264920" y="1234650"/>
                  <a:pt x="1270191" y="1249649"/>
                  <a:pt x="1272540" y="1264920"/>
                </a:cubicBezTo>
                <a:cubicBezTo>
                  <a:pt x="1275271" y="1282672"/>
                  <a:pt x="1277620" y="1300480"/>
                  <a:pt x="1280160" y="1318260"/>
                </a:cubicBezTo>
                <a:cubicBezTo>
                  <a:pt x="1290676" y="1349808"/>
                  <a:pt x="1283325" y="1334437"/>
                  <a:pt x="1303020" y="1363980"/>
                </a:cubicBezTo>
                <a:cubicBezTo>
                  <a:pt x="1307475" y="1370663"/>
                  <a:pt x="1308100" y="1379220"/>
                  <a:pt x="1310640" y="1386840"/>
                </a:cubicBezTo>
                <a:cubicBezTo>
                  <a:pt x="1315720" y="1402080"/>
                  <a:pt x="1322268" y="1416907"/>
                  <a:pt x="1325880" y="1432560"/>
                </a:cubicBezTo>
                <a:cubicBezTo>
                  <a:pt x="1333980" y="1467662"/>
                  <a:pt x="1336161" y="1529865"/>
                  <a:pt x="1341120" y="1562100"/>
                </a:cubicBezTo>
                <a:cubicBezTo>
                  <a:pt x="1342341" y="1570039"/>
                  <a:pt x="1346533" y="1577237"/>
                  <a:pt x="1348740" y="1584960"/>
                </a:cubicBezTo>
                <a:cubicBezTo>
                  <a:pt x="1351617" y="1595030"/>
                  <a:pt x="1353820" y="1605280"/>
                  <a:pt x="1356360" y="1615440"/>
                </a:cubicBezTo>
                <a:cubicBezTo>
                  <a:pt x="1380511" y="1651666"/>
                  <a:pt x="1368704" y="1629612"/>
                  <a:pt x="1386840" y="1684020"/>
                </a:cubicBezTo>
                <a:cubicBezTo>
                  <a:pt x="1394460" y="1694180"/>
                  <a:pt x="1401435" y="1704857"/>
                  <a:pt x="1409700" y="1714500"/>
                </a:cubicBezTo>
                <a:cubicBezTo>
                  <a:pt x="1416713" y="1722682"/>
                  <a:pt x="1426582" y="1728394"/>
                  <a:pt x="1432560" y="1737360"/>
                </a:cubicBezTo>
                <a:cubicBezTo>
                  <a:pt x="1437015" y="1744043"/>
                  <a:pt x="1437640" y="1752600"/>
                  <a:pt x="1440180" y="1760220"/>
                </a:cubicBezTo>
                <a:cubicBezTo>
                  <a:pt x="1447800" y="1767840"/>
                  <a:pt x="1456574" y="1774459"/>
                  <a:pt x="1463040" y="1783080"/>
                </a:cubicBezTo>
                <a:cubicBezTo>
                  <a:pt x="1477392" y="1802216"/>
                  <a:pt x="1490284" y="1829948"/>
                  <a:pt x="1501140" y="1851660"/>
                </a:cubicBezTo>
                <a:cubicBezTo>
                  <a:pt x="1514189" y="1877758"/>
                  <a:pt x="1545561" y="1896514"/>
                  <a:pt x="1569720" y="1912620"/>
                </a:cubicBezTo>
                <a:lnTo>
                  <a:pt x="1615440" y="1943100"/>
                </a:lnTo>
                <a:cubicBezTo>
                  <a:pt x="1693677" y="1962659"/>
                  <a:pt x="1596706" y="1936075"/>
                  <a:pt x="1676400" y="1965960"/>
                </a:cubicBezTo>
                <a:cubicBezTo>
                  <a:pt x="1686206" y="1969637"/>
                  <a:pt x="1697074" y="1969903"/>
                  <a:pt x="1706880" y="1973580"/>
                </a:cubicBezTo>
                <a:cubicBezTo>
                  <a:pt x="1717516" y="1977568"/>
                  <a:pt x="1726919" y="1984345"/>
                  <a:pt x="1737360" y="1988820"/>
                </a:cubicBezTo>
                <a:cubicBezTo>
                  <a:pt x="1789700" y="2011252"/>
                  <a:pt x="1729830" y="1978399"/>
                  <a:pt x="1783080" y="2011680"/>
                </a:cubicBezTo>
                <a:cubicBezTo>
                  <a:pt x="1795639" y="2019530"/>
                  <a:pt x="1809935" y="2024901"/>
                  <a:pt x="1821180" y="2034540"/>
                </a:cubicBezTo>
                <a:cubicBezTo>
                  <a:pt x="1828133" y="2040500"/>
                  <a:pt x="1831340" y="2049780"/>
                  <a:pt x="1836420" y="2057400"/>
                </a:cubicBezTo>
                <a:cubicBezTo>
                  <a:pt x="1844040" y="2062480"/>
                  <a:pt x="1852804" y="2066164"/>
                  <a:pt x="1859280" y="2072640"/>
                </a:cubicBezTo>
                <a:cubicBezTo>
                  <a:pt x="1874052" y="2087412"/>
                  <a:pt x="1875942" y="2099767"/>
                  <a:pt x="1882140" y="2118360"/>
                </a:cubicBezTo>
                <a:lnTo>
                  <a:pt x="1905000" y="2141220"/>
                </a:lnTo>
                <a:cubicBezTo>
                  <a:pt x="1911476" y="2147696"/>
                  <a:pt x="1915160" y="2156460"/>
                  <a:pt x="1920240" y="2164080"/>
                </a:cubicBezTo>
                <a:cubicBezTo>
                  <a:pt x="1930400" y="2179320"/>
                  <a:pt x="1941825" y="2193789"/>
                  <a:pt x="1950720" y="2209800"/>
                </a:cubicBezTo>
                <a:cubicBezTo>
                  <a:pt x="1954621" y="2216821"/>
                  <a:pt x="1955800" y="2225040"/>
                  <a:pt x="1958340" y="2232660"/>
                </a:cubicBezTo>
                <a:cubicBezTo>
                  <a:pt x="1961236" y="2241348"/>
                  <a:pt x="1968500" y="2247900"/>
                  <a:pt x="1973580" y="2255520"/>
                </a:cubicBezTo>
                <a:cubicBezTo>
                  <a:pt x="1983740" y="2270760"/>
                  <a:pt x="1995165" y="2285229"/>
                  <a:pt x="2004060" y="2301240"/>
                </a:cubicBezTo>
                <a:cubicBezTo>
                  <a:pt x="2028934" y="2346013"/>
                  <a:pt x="1988767" y="2301166"/>
                  <a:pt x="2026920" y="2354580"/>
                </a:cubicBezTo>
                <a:cubicBezTo>
                  <a:pt x="2033184" y="2363349"/>
                  <a:pt x="2043516" y="2368671"/>
                  <a:pt x="2049780" y="2377440"/>
                </a:cubicBezTo>
                <a:cubicBezTo>
                  <a:pt x="2087045" y="2429611"/>
                  <a:pt x="2044264" y="2387585"/>
                  <a:pt x="2080260" y="2430780"/>
                </a:cubicBezTo>
                <a:cubicBezTo>
                  <a:pt x="2087159" y="2439059"/>
                  <a:pt x="2095500" y="2446020"/>
                  <a:pt x="2103120" y="2453640"/>
                </a:cubicBezTo>
                <a:cubicBezTo>
                  <a:pt x="2109596" y="2460116"/>
                  <a:pt x="2113280" y="2468880"/>
                  <a:pt x="2118360" y="2476500"/>
                </a:cubicBezTo>
                <a:cubicBezTo>
                  <a:pt x="2128520" y="2491740"/>
                  <a:pt x="2139945" y="2506209"/>
                  <a:pt x="2148840" y="2522220"/>
                </a:cubicBezTo>
                <a:cubicBezTo>
                  <a:pt x="2152741" y="2529241"/>
                  <a:pt x="2152868" y="2537896"/>
                  <a:pt x="2156460" y="2545080"/>
                </a:cubicBezTo>
                <a:cubicBezTo>
                  <a:pt x="2160556" y="2553271"/>
                  <a:pt x="2167604" y="2559749"/>
                  <a:pt x="2171700" y="2567940"/>
                </a:cubicBezTo>
                <a:cubicBezTo>
                  <a:pt x="2175292" y="2575124"/>
                  <a:pt x="2177113" y="2583077"/>
                  <a:pt x="2179320" y="2590800"/>
                </a:cubicBezTo>
                <a:cubicBezTo>
                  <a:pt x="2186494" y="2615909"/>
                  <a:pt x="2189322" y="2633191"/>
                  <a:pt x="2194560" y="2659380"/>
                </a:cubicBezTo>
                <a:cubicBezTo>
                  <a:pt x="2198810" y="2680628"/>
                  <a:pt x="2216541" y="2738804"/>
                  <a:pt x="2217420" y="2750820"/>
                </a:cubicBezTo>
                <a:cubicBezTo>
                  <a:pt x="2223540" y="2834455"/>
                  <a:pt x="2225040" y="2918422"/>
                  <a:pt x="2225040" y="3002280"/>
                </a:cubicBezTo>
                <a:cubicBezTo>
                  <a:pt x="2225040" y="3045535"/>
                  <a:pt x="2219960" y="3088640"/>
                  <a:pt x="2217420" y="3131820"/>
                </a:cubicBezTo>
                <a:cubicBezTo>
                  <a:pt x="2214880" y="3147060"/>
                  <a:pt x="2213152" y="3162458"/>
                  <a:pt x="2209800" y="3177540"/>
                </a:cubicBezTo>
                <a:cubicBezTo>
                  <a:pt x="2197721" y="3231895"/>
                  <a:pt x="2205624" y="3164497"/>
                  <a:pt x="2194560" y="3230880"/>
                </a:cubicBezTo>
                <a:cubicBezTo>
                  <a:pt x="2191193" y="3251080"/>
                  <a:pt x="2190307" y="3271640"/>
                  <a:pt x="2186940" y="3291840"/>
                </a:cubicBezTo>
                <a:cubicBezTo>
                  <a:pt x="2185218" y="3302170"/>
                  <a:pt x="2181042" y="3311990"/>
                  <a:pt x="2179320" y="3322320"/>
                </a:cubicBezTo>
                <a:cubicBezTo>
                  <a:pt x="2175953" y="3342520"/>
                  <a:pt x="2174240" y="3362960"/>
                  <a:pt x="2171700" y="3383280"/>
                </a:cubicBezTo>
                <a:cubicBezTo>
                  <a:pt x="2171700" y="3383280"/>
                  <a:pt x="2162984" y="3414320"/>
                  <a:pt x="2156460" y="3429000"/>
                </a:cubicBezTo>
                <a:cubicBezTo>
                  <a:pt x="2152741" y="3437369"/>
                  <a:pt x="2144828" y="3443442"/>
                  <a:pt x="2141220" y="3451860"/>
                </a:cubicBezTo>
                <a:cubicBezTo>
                  <a:pt x="2137095" y="3461486"/>
                  <a:pt x="2136912" y="3472405"/>
                  <a:pt x="2133600" y="3482340"/>
                </a:cubicBezTo>
                <a:cubicBezTo>
                  <a:pt x="2093292" y="3603264"/>
                  <a:pt x="2140454" y="3459298"/>
                  <a:pt x="2103120" y="3543300"/>
                </a:cubicBezTo>
                <a:cubicBezTo>
                  <a:pt x="2096596" y="3557980"/>
                  <a:pt x="2094404" y="3574340"/>
                  <a:pt x="2087880" y="3589020"/>
                </a:cubicBezTo>
                <a:cubicBezTo>
                  <a:pt x="2084161" y="3597389"/>
                  <a:pt x="2076359" y="3603511"/>
                  <a:pt x="2072640" y="3611880"/>
                </a:cubicBezTo>
                <a:cubicBezTo>
                  <a:pt x="2059207" y="3642104"/>
                  <a:pt x="2058144" y="3666928"/>
                  <a:pt x="2042160" y="3695700"/>
                </a:cubicBezTo>
                <a:cubicBezTo>
                  <a:pt x="2035992" y="3706802"/>
                  <a:pt x="2025601" y="3715153"/>
                  <a:pt x="2019300" y="3726180"/>
                </a:cubicBezTo>
                <a:cubicBezTo>
                  <a:pt x="2015315" y="3733154"/>
                  <a:pt x="2015272" y="3741856"/>
                  <a:pt x="2011680" y="3749040"/>
                </a:cubicBezTo>
                <a:cubicBezTo>
                  <a:pt x="2007584" y="3757231"/>
                  <a:pt x="2000536" y="3763709"/>
                  <a:pt x="1996440" y="3771900"/>
                </a:cubicBezTo>
                <a:cubicBezTo>
                  <a:pt x="1992848" y="3779084"/>
                  <a:pt x="1992412" y="3787576"/>
                  <a:pt x="1988820" y="3794760"/>
                </a:cubicBezTo>
                <a:cubicBezTo>
                  <a:pt x="1979662" y="3813076"/>
                  <a:pt x="1967498" y="3829784"/>
                  <a:pt x="1958340" y="3848100"/>
                </a:cubicBezTo>
                <a:cubicBezTo>
                  <a:pt x="1954748" y="3855284"/>
                  <a:pt x="1955862" y="3864790"/>
                  <a:pt x="1950720" y="3870960"/>
                </a:cubicBezTo>
                <a:cubicBezTo>
                  <a:pt x="1942590" y="3880716"/>
                  <a:pt x="1929220" y="3884840"/>
                  <a:pt x="1920240" y="3893820"/>
                </a:cubicBezTo>
                <a:cubicBezTo>
                  <a:pt x="1913764" y="3900296"/>
                  <a:pt x="1910080" y="3909060"/>
                  <a:pt x="1905000" y="3916680"/>
                </a:cubicBezTo>
                <a:lnTo>
                  <a:pt x="1859280" y="3947160"/>
                </a:lnTo>
                <a:cubicBezTo>
                  <a:pt x="1852597" y="3951615"/>
                  <a:pt x="1844040" y="3952240"/>
                  <a:pt x="1836420" y="3954780"/>
                </a:cubicBezTo>
                <a:cubicBezTo>
                  <a:pt x="1821180" y="3959860"/>
                  <a:pt x="1806087" y="3965404"/>
                  <a:pt x="1790700" y="3970020"/>
                </a:cubicBezTo>
                <a:cubicBezTo>
                  <a:pt x="1782886" y="3972364"/>
                  <a:pt x="1746795" y="3979869"/>
                  <a:pt x="1737360" y="3985260"/>
                </a:cubicBezTo>
                <a:cubicBezTo>
                  <a:pt x="1726333" y="3991561"/>
                  <a:pt x="1717907" y="4001819"/>
                  <a:pt x="1706880" y="4008120"/>
                </a:cubicBezTo>
                <a:cubicBezTo>
                  <a:pt x="1667243" y="4030770"/>
                  <a:pt x="1697699" y="3995222"/>
                  <a:pt x="1668780" y="4038600"/>
                </a:cubicBezTo>
                <a:cubicBezTo>
                  <a:pt x="1661160" y="4043680"/>
                  <a:pt x="1652396" y="4047364"/>
                  <a:pt x="1645920" y="4053840"/>
                </a:cubicBezTo>
                <a:cubicBezTo>
                  <a:pt x="1639444" y="4060316"/>
                  <a:pt x="1636003" y="4069248"/>
                  <a:pt x="1630680" y="4076700"/>
                </a:cubicBezTo>
                <a:cubicBezTo>
                  <a:pt x="1623298" y="4087034"/>
                  <a:pt x="1615202" y="4096846"/>
                  <a:pt x="1607820" y="4107180"/>
                </a:cubicBezTo>
                <a:cubicBezTo>
                  <a:pt x="1602497" y="4114632"/>
                  <a:pt x="1598443" y="4123005"/>
                  <a:pt x="1592580" y="4130040"/>
                </a:cubicBezTo>
                <a:cubicBezTo>
                  <a:pt x="1574661" y="4151543"/>
                  <a:pt x="1548275" y="4171242"/>
                  <a:pt x="1524000" y="4183380"/>
                </a:cubicBezTo>
                <a:cubicBezTo>
                  <a:pt x="1514633" y="4188064"/>
                  <a:pt x="1503986" y="4190626"/>
                  <a:pt x="1493520" y="4191000"/>
                </a:cubicBezTo>
                <a:lnTo>
                  <a:pt x="1097280" y="4198620"/>
                </a:lnTo>
                <a:cubicBezTo>
                  <a:pt x="1039821" y="4179467"/>
                  <a:pt x="1110646" y="4205303"/>
                  <a:pt x="1051560" y="4175760"/>
                </a:cubicBezTo>
                <a:cubicBezTo>
                  <a:pt x="988464" y="4144212"/>
                  <a:pt x="1071354" y="4196576"/>
                  <a:pt x="1005840" y="4152900"/>
                </a:cubicBezTo>
                <a:cubicBezTo>
                  <a:pt x="993140" y="4150360"/>
                  <a:pt x="980305" y="4148421"/>
                  <a:pt x="967740" y="4145280"/>
                </a:cubicBezTo>
                <a:cubicBezTo>
                  <a:pt x="959948" y="4143332"/>
                  <a:pt x="952756" y="4139235"/>
                  <a:pt x="944880" y="4137660"/>
                </a:cubicBezTo>
                <a:cubicBezTo>
                  <a:pt x="857321" y="4120148"/>
                  <a:pt x="920326" y="4139635"/>
                  <a:pt x="868680" y="4122420"/>
                </a:cubicBezTo>
                <a:cubicBezTo>
                  <a:pt x="850900" y="4119880"/>
                  <a:pt x="833011" y="4118013"/>
                  <a:pt x="815340" y="4114800"/>
                </a:cubicBezTo>
                <a:cubicBezTo>
                  <a:pt x="782586" y="4108845"/>
                  <a:pt x="790563" y="4107721"/>
                  <a:pt x="762000" y="4099560"/>
                </a:cubicBezTo>
                <a:cubicBezTo>
                  <a:pt x="751930" y="4096683"/>
                  <a:pt x="741146" y="4096065"/>
                  <a:pt x="731520" y="4091940"/>
                </a:cubicBezTo>
                <a:cubicBezTo>
                  <a:pt x="723102" y="4088332"/>
                  <a:pt x="716280" y="4081780"/>
                  <a:pt x="708660" y="4076700"/>
                </a:cubicBezTo>
                <a:cubicBezTo>
                  <a:pt x="694169" y="4073802"/>
                  <a:pt x="663321" y="4069270"/>
                  <a:pt x="647700" y="4061460"/>
                </a:cubicBezTo>
                <a:cubicBezTo>
                  <a:pt x="639509" y="4057364"/>
                  <a:pt x="633031" y="4050316"/>
                  <a:pt x="624840" y="4046220"/>
                </a:cubicBezTo>
                <a:cubicBezTo>
                  <a:pt x="613908" y="4040754"/>
                  <a:pt x="581266" y="4033421"/>
                  <a:pt x="571500" y="4030980"/>
                </a:cubicBezTo>
                <a:cubicBezTo>
                  <a:pt x="549460" y="4025470"/>
                  <a:pt x="531222" y="4009901"/>
                  <a:pt x="510540" y="4000500"/>
                </a:cubicBezTo>
                <a:cubicBezTo>
                  <a:pt x="487816" y="3990171"/>
                  <a:pt x="484302" y="3997122"/>
                  <a:pt x="464820" y="3977640"/>
                </a:cubicBezTo>
                <a:cubicBezTo>
                  <a:pt x="458344" y="3971164"/>
                  <a:pt x="454660" y="3962400"/>
                  <a:pt x="449580" y="3954780"/>
                </a:cubicBezTo>
                <a:cubicBezTo>
                  <a:pt x="407670" y="3926840"/>
                  <a:pt x="443230" y="3954780"/>
                  <a:pt x="411480" y="3916680"/>
                </a:cubicBezTo>
                <a:cubicBezTo>
                  <a:pt x="362587" y="3858008"/>
                  <a:pt x="411218" y="3927717"/>
                  <a:pt x="373380" y="3870960"/>
                </a:cubicBezTo>
                <a:cubicBezTo>
                  <a:pt x="350903" y="3855975"/>
                  <a:pt x="345995" y="3854862"/>
                  <a:pt x="327660" y="3832860"/>
                </a:cubicBezTo>
                <a:cubicBezTo>
                  <a:pt x="321797" y="3825825"/>
                  <a:pt x="318283" y="3817035"/>
                  <a:pt x="312420" y="3810000"/>
                </a:cubicBezTo>
                <a:cubicBezTo>
                  <a:pt x="250003" y="3735100"/>
                  <a:pt x="326640" y="3831840"/>
                  <a:pt x="266700" y="3771900"/>
                </a:cubicBezTo>
                <a:cubicBezTo>
                  <a:pt x="260224" y="3765424"/>
                  <a:pt x="256540" y="3756660"/>
                  <a:pt x="251460" y="3749040"/>
                </a:cubicBezTo>
                <a:cubicBezTo>
                  <a:pt x="211286" y="3735649"/>
                  <a:pt x="243793" y="3750271"/>
                  <a:pt x="205740" y="3718560"/>
                </a:cubicBezTo>
                <a:cubicBezTo>
                  <a:pt x="198705" y="3712697"/>
                  <a:pt x="190500" y="3708400"/>
                  <a:pt x="182880" y="3703320"/>
                </a:cubicBezTo>
                <a:cubicBezTo>
                  <a:pt x="175260" y="3698240"/>
                  <a:pt x="172720" y="3688080"/>
                  <a:pt x="167640" y="3680460"/>
                </a:cubicBezTo>
                <a:cubicBezTo>
                  <a:pt x="132705" y="3628057"/>
                  <a:pt x="142952" y="3652116"/>
                  <a:pt x="129540" y="3611880"/>
                </a:cubicBezTo>
                <a:cubicBezTo>
                  <a:pt x="121920" y="3601720"/>
                  <a:pt x="112981" y="3592427"/>
                  <a:pt x="106680" y="3581400"/>
                </a:cubicBezTo>
                <a:cubicBezTo>
                  <a:pt x="102695" y="3574426"/>
                  <a:pt x="102224" y="3565923"/>
                  <a:pt x="99060" y="3558540"/>
                </a:cubicBezTo>
                <a:cubicBezTo>
                  <a:pt x="94585" y="3548099"/>
                  <a:pt x="88900" y="3538220"/>
                  <a:pt x="83820" y="3528060"/>
                </a:cubicBezTo>
                <a:cubicBezTo>
                  <a:pt x="76636" y="3513692"/>
                  <a:pt x="75104" y="3497020"/>
                  <a:pt x="68580" y="3482340"/>
                </a:cubicBezTo>
                <a:cubicBezTo>
                  <a:pt x="64861" y="3473971"/>
                  <a:pt x="57436" y="3467671"/>
                  <a:pt x="53340" y="3459480"/>
                </a:cubicBezTo>
                <a:cubicBezTo>
                  <a:pt x="49748" y="3452296"/>
                  <a:pt x="49312" y="3443804"/>
                  <a:pt x="45720" y="3436620"/>
                </a:cubicBezTo>
                <a:cubicBezTo>
                  <a:pt x="30184" y="3405548"/>
                  <a:pt x="18264" y="3413407"/>
                  <a:pt x="15240" y="3368040"/>
                </a:cubicBezTo>
                <a:cubicBezTo>
                  <a:pt x="8648" y="3269167"/>
                  <a:pt x="9846" y="3169928"/>
                  <a:pt x="7620" y="3070860"/>
                </a:cubicBezTo>
                <a:cubicBezTo>
                  <a:pt x="4766" y="2943867"/>
                  <a:pt x="2540" y="2816860"/>
                  <a:pt x="0" y="2689860"/>
                </a:cubicBezTo>
                <a:lnTo>
                  <a:pt x="7620" y="2659380"/>
                </a:lnTo>
                <a:cubicBezTo>
                  <a:pt x="12700" y="2639060"/>
                  <a:pt x="16236" y="2618291"/>
                  <a:pt x="22860" y="2598420"/>
                </a:cubicBezTo>
                <a:cubicBezTo>
                  <a:pt x="26452" y="2587644"/>
                  <a:pt x="33625" y="2578381"/>
                  <a:pt x="38100" y="2567940"/>
                </a:cubicBezTo>
                <a:cubicBezTo>
                  <a:pt x="41264" y="2560557"/>
                  <a:pt x="42128" y="2552264"/>
                  <a:pt x="45720" y="2545080"/>
                </a:cubicBezTo>
                <a:cubicBezTo>
                  <a:pt x="75263" y="2485994"/>
                  <a:pt x="49427" y="2556819"/>
                  <a:pt x="68580" y="2499360"/>
                </a:cubicBezTo>
                <a:cubicBezTo>
                  <a:pt x="126220" y="2422507"/>
                  <a:pt x="52865" y="2517321"/>
                  <a:pt x="121920" y="2438400"/>
                </a:cubicBezTo>
                <a:cubicBezTo>
                  <a:pt x="130283" y="2428842"/>
                  <a:pt x="136515" y="2417563"/>
                  <a:pt x="144780" y="2407920"/>
                </a:cubicBezTo>
                <a:cubicBezTo>
                  <a:pt x="188784" y="2356582"/>
                  <a:pt x="149197" y="2412724"/>
                  <a:pt x="182880" y="2362200"/>
                </a:cubicBezTo>
                <a:cubicBezTo>
                  <a:pt x="216307" y="2339915"/>
                  <a:pt x="198414" y="2352455"/>
                  <a:pt x="236220" y="2324100"/>
                </a:cubicBezTo>
                <a:cubicBezTo>
                  <a:pt x="256336" y="2309013"/>
                  <a:pt x="270870" y="2287581"/>
                  <a:pt x="289560" y="2270760"/>
                </a:cubicBezTo>
                <a:cubicBezTo>
                  <a:pt x="296367" y="2264634"/>
                  <a:pt x="305385" y="2261383"/>
                  <a:pt x="312420" y="2255520"/>
                </a:cubicBezTo>
                <a:cubicBezTo>
                  <a:pt x="320699" y="2248621"/>
                  <a:pt x="327098" y="2239673"/>
                  <a:pt x="335280" y="2232660"/>
                </a:cubicBezTo>
                <a:cubicBezTo>
                  <a:pt x="344923" y="2224395"/>
                  <a:pt x="356780" y="2218780"/>
                  <a:pt x="365760" y="2209800"/>
                </a:cubicBezTo>
                <a:cubicBezTo>
                  <a:pt x="425700" y="2149860"/>
                  <a:pt x="328960" y="2226497"/>
                  <a:pt x="403860" y="2164080"/>
                </a:cubicBezTo>
                <a:cubicBezTo>
                  <a:pt x="410895" y="2158217"/>
                  <a:pt x="420244" y="2155316"/>
                  <a:pt x="426720" y="2148840"/>
                </a:cubicBezTo>
                <a:cubicBezTo>
                  <a:pt x="433196" y="2142364"/>
                  <a:pt x="436880" y="2133600"/>
                  <a:pt x="441960" y="2125980"/>
                </a:cubicBezTo>
                <a:cubicBezTo>
                  <a:pt x="457900" y="2102070"/>
                  <a:pt x="483590" y="2086284"/>
                  <a:pt x="502920" y="2065020"/>
                </a:cubicBezTo>
                <a:cubicBezTo>
                  <a:pt x="509080" y="2058244"/>
                  <a:pt x="513080" y="2049780"/>
                  <a:pt x="518160" y="2042160"/>
                </a:cubicBezTo>
                <a:cubicBezTo>
                  <a:pt x="532108" y="2021238"/>
                  <a:pt x="553720" y="2006600"/>
                  <a:pt x="571500" y="1988820"/>
                </a:cubicBezTo>
                <a:cubicBezTo>
                  <a:pt x="584452" y="1975868"/>
                  <a:pt x="591476" y="1958105"/>
                  <a:pt x="601980" y="1943100"/>
                </a:cubicBezTo>
                <a:cubicBezTo>
                  <a:pt x="623494" y="1912366"/>
                  <a:pt x="635586" y="1902421"/>
                  <a:pt x="655320" y="1866900"/>
                </a:cubicBezTo>
                <a:cubicBezTo>
                  <a:pt x="675038" y="1831409"/>
                  <a:pt x="673668" y="1830378"/>
                  <a:pt x="667821" y="1837601"/>
                </a:cubicBezTo>
                <a:lnTo>
                  <a:pt x="661454" y="1846127"/>
                </a:lnTo>
                <a:lnTo>
                  <a:pt x="678180" y="1821180"/>
                </a:lnTo>
                <a:cubicBezTo>
                  <a:pt x="682635" y="1814497"/>
                  <a:pt x="683260" y="1805940"/>
                  <a:pt x="685800" y="1798320"/>
                </a:cubicBezTo>
                <a:cubicBezTo>
                  <a:pt x="690880" y="1783080"/>
                  <a:pt x="695074" y="1767515"/>
                  <a:pt x="701040" y="1752600"/>
                </a:cubicBezTo>
                <a:cubicBezTo>
                  <a:pt x="705259" y="1742053"/>
                  <a:pt x="712292" y="1732756"/>
                  <a:pt x="716280" y="1722120"/>
                </a:cubicBezTo>
                <a:cubicBezTo>
                  <a:pt x="719957" y="1712314"/>
                  <a:pt x="721023" y="1701710"/>
                  <a:pt x="723900" y="1691640"/>
                </a:cubicBezTo>
                <a:cubicBezTo>
                  <a:pt x="733583" y="1657748"/>
                  <a:pt x="731200" y="1678002"/>
                  <a:pt x="739140" y="1638300"/>
                </a:cubicBezTo>
                <a:cubicBezTo>
                  <a:pt x="747593" y="1596037"/>
                  <a:pt x="746552" y="1574874"/>
                  <a:pt x="762000" y="1531620"/>
                </a:cubicBezTo>
                <a:cubicBezTo>
                  <a:pt x="767731" y="1515574"/>
                  <a:pt x="778532" y="1501720"/>
                  <a:pt x="784860" y="1485900"/>
                </a:cubicBezTo>
                <a:cubicBezTo>
                  <a:pt x="788749" y="1476176"/>
                  <a:pt x="789603" y="1465490"/>
                  <a:pt x="792480" y="1455420"/>
                </a:cubicBezTo>
                <a:cubicBezTo>
                  <a:pt x="794687" y="1447697"/>
                  <a:pt x="798152" y="1440352"/>
                  <a:pt x="800100" y="1432560"/>
                </a:cubicBezTo>
                <a:cubicBezTo>
                  <a:pt x="803241" y="1419995"/>
                  <a:pt x="803998" y="1406865"/>
                  <a:pt x="807720" y="1394460"/>
                </a:cubicBezTo>
                <a:cubicBezTo>
                  <a:pt x="834645" y="1304710"/>
                  <a:pt x="815156" y="1418793"/>
                  <a:pt x="830580" y="1295400"/>
                </a:cubicBezTo>
                <a:cubicBezTo>
                  <a:pt x="843857" y="1268845"/>
                  <a:pt x="851331" y="1256008"/>
                  <a:pt x="861060" y="1226820"/>
                </a:cubicBezTo>
                <a:cubicBezTo>
                  <a:pt x="864372" y="1216885"/>
                  <a:pt x="865803" y="1206410"/>
                  <a:pt x="868680" y="1196340"/>
                </a:cubicBezTo>
                <a:cubicBezTo>
                  <a:pt x="870887" y="1188617"/>
                  <a:pt x="874093" y="1181203"/>
                  <a:pt x="876300" y="1173480"/>
                </a:cubicBezTo>
                <a:cubicBezTo>
                  <a:pt x="899332" y="1092867"/>
                  <a:pt x="862943" y="1205930"/>
                  <a:pt x="899160" y="1097280"/>
                </a:cubicBezTo>
                <a:cubicBezTo>
                  <a:pt x="908932" y="1067965"/>
                  <a:pt x="908340" y="1036140"/>
                  <a:pt x="914400" y="1005840"/>
                </a:cubicBezTo>
                <a:cubicBezTo>
                  <a:pt x="915975" y="997964"/>
                  <a:pt x="919813" y="990703"/>
                  <a:pt x="922020" y="982980"/>
                </a:cubicBezTo>
                <a:cubicBezTo>
                  <a:pt x="924897" y="972910"/>
                  <a:pt x="926763" y="962570"/>
                  <a:pt x="929640" y="952500"/>
                </a:cubicBezTo>
                <a:cubicBezTo>
                  <a:pt x="931847" y="944777"/>
                  <a:pt x="935053" y="937363"/>
                  <a:pt x="937260" y="929640"/>
                </a:cubicBezTo>
                <a:cubicBezTo>
                  <a:pt x="940137" y="919570"/>
                  <a:pt x="942003" y="909230"/>
                  <a:pt x="944880" y="899160"/>
                </a:cubicBezTo>
                <a:cubicBezTo>
                  <a:pt x="953139" y="870253"/>
                  <a:pt x="966158" y="848044"/>
                  <a:pt x="967740" y="815340"/>
                </a:cubicBezTo>
                <a:cubicBezTo>
                  <a:pt x="974370" y="678317"/>
                  <a:pt x="972820" y="541020"/>
                  <a:pt x="975360" y="403860"/>
                </a:cubicBezTo>
                <a:cubicBezTo>
                  <a:pt x="960455" y="299527"/>
                  <a:pt x="972941" y="396488"/>
                  <a:pt x="960120" y="236220"/>
                </a:cubicBezTo>
                <a:cubicBezTo>
                  <a:pt x="958084" y="210775"/>
                  <a:pt x="955874" y="185323"/>
                  <a:pt x="952500" y="160020"/>
                </a:cubicBezTo>
                <a:cubicBezTo>
                  <a:pt x="950788" y="147182"/>
                  <a:pt x="946310" y="134792"/>
                  <a:pt x="944880" y="121920"/>
                </a:cubicBezTo>
                <a:cubicBezTo>
                  <a:pt x="941223" y="89005"/>
                  <a:pt x="943610" y="35560"/>
                  <a:pt x="937260" y="22860"/>
                </a:cubicBezTo>
                <a:cubicBezTo>
                  <a:pt x="930910" y="10160"/>
                  <a:pt x="909244" y="46336"/>
                  <a:pt x="906780" y="45720"/>
                </a:cubicBezTo>
                <a:cubicBezTo>
                  <a:pt x="877405" y="38376"/>
                  <a:pt x="871427" y="32524"/>
                  <a:pt x="871971" y="16193"/>
                </a:cubicBezTo>
                <a:close/>
              </a:path>
            </a:pathLst>
          </a:custGeom>
        </p:spPr>
      </p:pic>
      <p:pic>
        <p:nvPicPr>
          <p:cNvPr id="11" name="图片 10"/>
          <p:cNvPicPr>
            <a:picLocks noChangeAspect="1"/>
          </p:cNvPicPr>
          <p:nvPr/>
        </p:nvPicPr>
        <p:blipFill>
          <a:blip r:embed="rId1">
            <a:extLst>
              <a:ext uri="{28A0092B-C50C-407E-A947-70E740481C1C}">
                <a14:useLocalDpi xmlns:a14="http://schemas.microsoft.com/office/drawing/2010/main" val="0"/>
              </a:ext>
            </a:extLst>
          </a:blip>
          <a:srcRect l="79721" r="3448" b="44379"/>
          <a:stretch>
            <a:fillRect/>
          </a:stretch>
        </p:blipFill>
        <p:spPr>
          <a:xfrm>
            <a:off x="3494317" y="-869950"/>
            <a:ext cx="1174208" cy="3697269"/>
          </a:xfrm>
          <a:custGeom>
            <a:avLst/>
            <a:gdLst>
              <a:gd name="connsiteX0" fmla="*/ 15876 w 1003300"/>
              <a:gd name="connsiteY0" fmla="*/ 2688436 h 3159125"/>
              <a:gd name="connsiteX1" fmla="*/ 15594 w 1003300"/>
              <a:gd name="connsiteY1" fmla="*/ 2689772 h 3159125"/>
              <a:gd name="connsiteX2" fmla="*/ 13837 w 1003300"/>
              <a:gd name="connsiteY2" fmla="*/ 2696944 h 3159125"/>
              <a:gd name="connsiteX3" fmla="*/ 13924 w 1003300"/>
              <a:gd name="connsiteY3" fmla="*/ 2696548 h 3159125"/>
              <a:gd name="connsiteX4" fmla="*/ 15876 w 1003300"/>
              <a:gd name="connsiteY4" fmla="*/ 2688436 h 3159125"/>
              <a:gd name="connsiteX5" fmla="*/ 369048 w 1003300"/>
              <a:gd name="connsiteY5" fmla="*/ 0 h 3159125"/>
              <a:gd name="connsiteX6" fmla="*/ 640489 w 1003300"/>
              <a:gd name="connsiteY6" fmla="*/ 0 h 3159125"/>
              <a:gd name="connsiteX7" fmla="*/ 640681 w 1003300"/>
              <a:gd name="connsiteY7" fmla="*/ 70 h 3159125"/>
              <a:gd name="connsiteX8" fmla="*/ 647700 w 1003300"/>
              <a:gd name="connsiteY8" fmla="*/ 339725 h 3159125"/>
              <a:gd name="connsiteX9" fmla="*/ 635000 w 1003300"/>
              <a:gd name="connsiteY9" fmla="*/ 492125 h 3159125"/>
              <a:gd name="connsiteX10" fmla="*/ 622300 w 1003300"/>
              <a:gd name="connsiteY10" fmla="*/ 568325 h 3159125"/>
              <a:gd name="connsiteX11" fmla="*/ 609600 w 1003300"/>
              <a:gd name="connsiteY11" fmla="*/ 657225 h 3159125"/>
              <a:gd name="connsiteX12" fmla="*/ 596900 w 1003300"/>
              <a:gd name="connsiteY12" fmla="*/ 796925 h 3159125"/>
              <a:gd name="connsiteX13" fmla="*/ 571500 w 1003300"/>
              <a:gd name="connsiteY13" fmla="*/ 923925 h 3159125"/>
              <a:gd name="connsiteX14" fmla="*/ 546100 w 1003300"/>
              <a:gd name="connsiteY14" fmla="*/ 1012825 h 3159125"/>
              <a:gd name="connsiteX15" fmla="*/ 533400 w 1003300"/>
              <a:gd name="connsiteY15" fmla="*/ 1165225 h 3159125"/>
              <a:gd name="connsiteX16" fmla="*/ 546100 w 1003300"/>
              <a:gd name="connsiteY16" fmla="*/ 1216025 h 3159125"/>
              <a:gd name="connsiteX17" fmla="*/ 571500 w 1003300"/>
              <a:gd name="connsiteY17" fmla="*/ 1419225 h 3159125"/>
              <a:gd name="connsiteX18" fmla="*/ 584200 w 1003300"/>
              <a:gd name="connsiteY18" fmla="*/ 1457325 h 3159125"/>
              <a:gd name="connsiteX19" fmla="*/ 596900 w 1003300"/>
              <a:gd name="connsiteY19" fmla="*/ 1520825 h 3159125"/>
              <a:gd name="connsiteX20" fmla="*/ 609600 w 1003300"/>
              <a:gd name="connsiteY20" fmla="*/ 1571625 h 3159125"/>
              <a:gd name="connsiteX21" fmla="*/ 635000 w 1003300"/>
              <a:gd name="connsiteY21" fmla="*/ 1647825 h 3159125"/>
              <a:gd name="connsiteX22" fmla="*/ 660400 w 1003300"/>
              <a:gd name="connsiteY22" fmla="*/ 1736725 h 3159125"/>
              <a:gd name="connsiteX23" fmla="*/ 685800 w 1003300"/>
              <a:gd name="connsiteY23" fmla="*/ 1787525 h 3159125"/>
              <a:gd name="connsiteX24" fmla="*/ 711200 w 1003300"/>
              <a:gd name="connsiteY24" fmla="*/ 1863725 h 3159125"/>
              <a:gd name="connsiteX25" fmla="*/ 736600 w 1003300"/>
              <a:gd name="connsiteY25" fmla="*/ 1901825 h 3159125"/>
              <a:gd name="connsiteX26" fmla="*/ 749300 w 1003300"/>
              <a:gd name="connsiteY26" fmla="*/ 1939925 h 3159125"/>
              <a:gd name="connsiteX27" fmla="*/ 787400 w 1003300"/>
              <a:gd name="connsiteY27" fmla="*/ 2016125 h 3159125"/>
              <a:gd name="connsiteX28" fmla="*/ 838200 w 1003300"/>
              <a:gd name="connsiteY28" fmla="*/ 2092325 h 3159125"/>
              <a:gd name="connsiteX29" fmla="*/ 850900 w 1003300"/>
              <a:gd name="connsiteY29" fmla="*/ 2130425 h 3159125"/>
              <a:gd name="connsiteX30" fmla="*/ 901700 w 1003300"/>
              <a:gd name="connsiteY30" fmla="*/ 2232025 h 3159125"/>
              <a:gd name="connsiteX31" fmla="*/ 939800 w 1003300"/>
              <a:gd name="connsiteY31" fmla="*/ 2320925 h 3159125"/>
              <a:gd name="connsiteX32" fmla="*/ 990600 w 1003300"/>
              <a:gd name="connsiteY32" fmla="*/ 2422525 h 3159125"/>
              <a:gd name="connsiteX33" fmla="*/ 1003300 w 1003300"/>
              <a:gd name="connsiteY33" fmla="*/ 2803525 h 3159125"/>
              <a:gd name="connsiteX34" fmla="*/ 990600 w 1003300"/>
              <a:gd name="connsiteY34" fmla="*/ 2841625 h 3159125"/>
              <a:gd name="connsiteX35" fmla="*/ 977900 w 1003300"/>
              <a:gd name="connsiteY35" fmla="*/ 2955925 h 3159125"/>
              <a:gd name="connsiteX36" fmla="*/ 965200 w 1003300"/>
              <a:gd name="connsiteY36" fmla="*/ 3006725 h 3159125"/>
              <a:gd name="connsiteX37" fmla="*/ 939800 w 1003300"/>
              <a:gd name="connsiteY37" fmla="*/ 3044825 h 3159125"/>
              <a:gd name="connsiteX38" fmla="*/ 927100 w 1003300"/>
              <a:gd name="connsiteY38" fmla="*/ 3082925 h 3159125"/>
              <a:gd name="connsiteX39" fmla="*/ 850900 w 1003300"/>
              <a:gd name="connsiteY39" fmla="*/ 3121025 h 3159125"/>
              <a:gd name="connsiteX40" fmla="*/ 800100 w 1003300"/>
              <a:gd name="connsiteY40" fmla="*/ 3146425 h 3159125"/>
              <a:gd name="connsiteX41" fmla="*/ 342900 w 1003300"/>
              <a:gd name="connsiteY41" fmla="*/ 3159125 h 3159125"/>
              <a:gd name="connsiteX42" fmla="*/ 63500 w 1003300"/>
              <a:gd name="connsiteY42" fmla="*/ 3121025 h 3159125"/>
              <a:gd name="connsiteX43" fmla="*/ 12700 w 1003300"/>
              <a:gd name="connsiteY43" fmla="*/ 3044825 h 3159125"/>
              <a:gd name="connsiteX44" fmla="*/ 0 w 1003300"/>
              <a:gd name="connsiteY44" fmla="*/ 2752725 h 3159125"/>
              <a:gd name="connsiteX45" fmla="*/ 10996 w 1003300"/>
              <a:gd name="connsiteY45" fmla="*/ 2708541 h 3159125"/>
              <a:gd name="connsiteX46" fmla="*/ 13837 w 1003300"/>
              <a:gd name="connsiteY46" fmla="*/ 2696944 h 3159125"/>
              <a:gd name="connsiteX47" fmla="*/ 11818 w 1003300"/>
              <a:gd name="connsiteY47" fmla="*/ 2706127 h 3159125"/>
              <a:gd name="connsiteX48" fmla="*/ 25400 w 1003300"/>
              <a:gd name="connsiteY48" fmla="*/ 2663825 h 3159125"/>
              <a:gd name="connsiteX49" fmla="*/ 50800 w 1003300"/>
              <a:gd name="connsiteY49" fmla="*/ 2549525 h 3159125"/>
              <a:gd name="connsiteX50" fmla="*/ 101600 w 1003300"/>
              <a:gd name="connsiteY50" fmla="*/ 2435225 h 3159125"/>
              <a:gd name="connsiteX51" fmla="*/ 127000 w 1003300"/>
              <a:gd name="connsiteY51" fmla="*/ 2397125 h 3159125"/>
              <a:gd name="connsiteX52" fmla="*/ 152400 w 1003300"/>
              <a:gd name="connsiteY52" fmla="*/ 2295525 h 3159125"/>
              <a:gd name="connsiteX53" fmla="*/ 165100 w 1003300"/>
              <a:gd name="connsiteY53" fmla="*/ 2244725 h 3159125"/>
              <a:gd name="connsiteX54" fmla="*/ 190500 w 1003300"/>
              <a:gd name="connsiteY54" fmla="*/ 2041525 h 3159125"/>
              <a:gd name="connsiteX55" fmla="*/ 203200 w 1003300"/>
              <a:gd name="connsiteY55" fmla="*/ 2003425 h 3159125"/>
              <a:gd name="connsiteX56" fmla="*/ 215900 w 1003300"/>
              <a:gd name="connsiteY56" fmla="*/ 1889125 h 3159125"/>
              <a:gd name="connsiteX57" fmla="*/ 241300 w 1003300"/>
              <a:gd name="connsiteY57" fmla="*/ 1724025 h 3159125"/>
              <a:gd name="connsiteX58" fmla="*/ 254000 w 1003300"/>
              <a:gd name="connsiteY58" fmla="*/ 1647825 h 3159125"/>
              <a:gd name="connsiteX59" fmla="*/ 266700 w 1003300"/>
              <a:gd name="connsiteY59" fmla="*/ 1546225 h 3159125"/>
              <a:gd name="connsiteX60" fmla="*/ 279400 w 1003300"/>
              <a:gd name="connsiteY60" fmla="*/ 1495425 h 3159125"/>
              <a:gd name="connsiteX61" fmla="*/ 292100 w 1003300"/>
              <a:gd name="connsiteY61" fmla="*/ 1203325 h 3159125"/>
              <a:gd name="connsiteX62" fmla="*/ 304800 w 1003300"/>
              <a:gd name="connsiteY62" fmla="*/ 1076325 h 3159125"/>
              <a:gd name="connsiteX63" fmla="*/ 330200 w 1003300"/>
              <a:gd name="connsiteY63" fmla="*/ 923925 h 3159125"/>
              <a:gd name="connsiteX64" fmla="*/ 342900 w 1003300"/>
              <a:gd name="connsiteY64" fmla="*/ 771525 h 3159125"/>
              <a:gd name="connsiteX65" fmla="*/ 368300 w 1003300"/>
              <a:gd name="connsiteY65" fmla="*/ 9525 h 315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003300" h="3159125">
                <a:moveTo>
                  <a:pt x="15876" y="2688436"/>
                </a:moveTo>
                <a:cubicBezTo>
                  <a:pt x="16270" y="2686863"/>
                  <a:pt x="16292" y="2686865"/>
                  <a:pt x="15594" y="2689772"/>
                </a:cubicBezTo>
                <a:lnTo>
                  <a:pt x="13837" y="2696944"/>
                </a:lnTo>
                <a:lnTo>
                  <a:pt x="13924" y="2696548"/>
                </a:lnTo>
                <a:cubicBezTo>
                  <a:pt x="14716" y="2693156"/>
                  <a:pt x="15482" y="2690008"/>
                  <a:pt x="15876" y="2688436"/>
                </a:cubicBezTo>
                <a:close/>
                <a:moveTo>
                  <a:pt x="369048" y="0"/>
                </a:moveTo>
                <a:lnTo>
                  <a:pt x="640489" y="0"/>
                </a:lnTo>
                <a:lnTo>
                  <a:pt x="640681" y="70"/>
                </a:lnTo>
                <a:cubicBezTo>
                  <a:pt x="718972" y="48678"/>
                  <a:pt x="641607" y="175212"/>
                  <a:pt x="647700" y="339725"/>
                </a:cubicBezTo>
                <a:cubicBezTo>
                  <a:pt x="643467" y="390525"/>
                  <a:pt x="640629" y="441461"/>
                  <a:pt x="635000" y="492125"/>
                </a:cubicBezTo>
                <a:cubicBezTo>
                  <a:pt x="632156" y="517718"/>
                  <a:pt x="626216" y="542874"/>
                  <a:pt x="622300" y="568325"/>
                </a:cubicBezTo>
                <a:cubicBezTo>
                  <a:pt x="617748" y="597911"/>
                  <a:pt x="612906" y="627474"/>
                  <a:pt x="609600" y="657225"/>
                </a:cubicBezTo>
                <a:cubicBezTo>
                  <a:pt x="604436" y="703698"/>
                  <a:pt x="601133" y="750358"/>
                  <a:pt x="596900" y="796925"/>
                </a:cubicBezTo>
                <a:cubicBezTo>
                  <a:pt x="596900" y="796925"/>
                  <a:pt x="581208" y="881859"/>
                  <a:pt x="571500" y="923925"/>
                </a:cubicBezTo>
                <a:cubicBezTo>
                  <a:pt x="559998" y="973769"/>
                  <a:pt x="553289" y="955316"/>
                  <a:pt x="546100" y="1012825"/>
                </a:cubicBezTo>
                <a:cubicBezTo>
                  <a:pt x="539777" y="1063407"/>
                  <a:pt x="537633" y="1114425"/>
                  <a:pt x="533400" y="1165225"/>
                </a:cubicBezTo>
                <a:cubicBezTo>
                  <a:pt x="537633" y="1182158"/>
                  <a:pt x="542978" y="1198852"/>
                  <a:pt x="546100" y="1216025"/>
                </a:cubicBezTo>
                <a:cubicBezTo>
                  <a:pt x="556455" y="1272978"/>
                  <a:pt x="565440" y="1364685"/>
                  <a:pt x="571500" y="1419225"/>
                </a:cubicBezTo>
                <a:cubicBezTo>
                  <a:pt x="575733" y="1431925"/>
                  <a:pt x="580953" y="1444338"/>
                  <a:pt x="584200" y="1457325"/>
                </a:cubicBezTo>
                <a:cubicBezTo>
                  <a:pt x="589435" y="1478266"/>
                  <a:pt x="592217" y="1499753"/>
                  <a:pt x="596900" y="1520825"/>
                </a:cubicBezTo>
                <a:cubicBezTo>
                  <a:pt x="600686" y="1537864"/>
                  <a:pt x="605367" y="1554692"/>
                  <a:pt x="609600" y="1571625"/>
                </a:cubicBezTo>
                <a:cubicBezTo>
                  <a:pt x="616094" y="1597600"/>
                  <a:pt x="627307" y="1622180"/>
                  <a:pt x="635000" y="1647825"/>
                </a:cubicBezTo>
                <a:cubicBezTo>
                  <a:pt x="645741" y="1683629"/>
                  <a:pt x="646173" y="1703529"/>
                  <a:pt x="660400" y="1736725"/>
                </a:cubicBezTo>
                <a:cubicBezTo>
                  <a:pt x="667858" y="1754126"/>
                  <a:pt x="677333" y="1770592"/>
                  <a:pt x="685800" y="1787525"/>
                </a:cubicBezTo>
                <a:cubicBezTo>
                  <a:pt x="697774" y="1811472"/>
                  <a:pt x="700326" y="1839259"/>
                  <a:pt x="711200" y="1863725"/>
                </a:cubicBezTo>
                <a:cubicBezTo>
                  <a:pt x="717399" y="1877673"/>
                  <a:pt x="729774" y="1888173"/>
                  <a:pt x="736600" y="1901825"/>
                </a:cubicBezTo>
                <a:cubicBezTo>
                  <a:pt x="742587" y="1913799"/>
                  <a:pt x="743313" y="1927951"/>
                  <a:pt x="749300" y="1939925"/>
                </a:cubicBezTo>
                <a:cubicBezTo>
                  <a:pt x="798539" y="2038402"/>
                  <a:pt x="755478" y="1920360"/>
                  <a:pt x="787400" y="2016125"/>
                </a:cubicBezTo>
                <a:cubicBezTo>
                  <a:pt x="797053" y="2045085"/>
                  <a:pt x="823375" y="2065640"/>
                  <a:pt x="838200" y="2092325"/>
                </a:cubicBezTo>
                <a:cubicBezTo>
                  <a:pt x="844701" y="2104027"/>
                  <a:pt x="846667" y="2117725"/>
                  <a:pt x="850900" y="2130425"/>
                </a:cubicBezTo>
                <a:cubicBezTo>
                  <a:pt x="862874" y="2166346"/>
                  <a:pt x="886032" y="2197555"/>
                  <a:pt x="901700" y="2232025"/>
                </a:cubicBezTo>
                <a:cubicBezTo>
                  <a:pt x="941278" y="2319097"/>
                  <a:pt x="878869" y="2214295"/>
                  <a:pt x="939800" y="2320925"/>
                </a:cubicBezTo>
                <a:cubicBezTo>
                  <a:pt x="959576" y="2355534"/>
                  <a:pt x="986818" y="2378398"/>
                  <a:pt x="990600" y="2422525"/>
                </a:cubicBezTo>
                <a:cubicBezTo>
                  <a:pt x="1001452" y="2549131"/>
                  <a:pt x="1003300" y="2676454"/>
                  <a:pt x="1003300" y="2803525"/>
                </a:cubicBezTo>
                <a:cubicBezTo>
                  <a:pt x="1003300" y="2816912"/>
                  <a:pt x="992801" y="2828420"/>
                  <a:pt x="990600" y="2841625"/>
                </a:cubicBezTo>
                <a:cubicBezTo>
                  <a:pt x="984298" y="2879438"/>
                  <a:pt x="982133" y="2917825"/>
                  <a:pt x="977900" y="2955925"/>
                </a:cubicBezTo>
                <a:cubicBezTo>
                  <a:pt x="973667" y="2972858"/>
                  <a:pt x="972076" y="2990682"/>
                  <a:pt x="965200" y="3006725"/>
                </a:cubicBezTo>
                <a:cubicBezTo>
                  <a:pt x="959187" y="3020754"/>
                  <a:pt x="946626" y="3031173"/>
                  <a:pt x="939800" y="3044825"/>
                </a:cubicBezTo>
                <a:cubicBezTo>
                  <a:pt x="933813" y="3056799"/>
                  <a:pt x="931333" y="3070225"/>
                  <a:pt x="927100" y="3082925"/>
                </a:cubicBezTo>
                <a:cubicBezTo>
                  <a:pt x="853881" y="3131738"/>
                  <a:pt x="924512" y="3089477"/>
                  <a:pt x="850900" y="3121025"/>
                </a:cubicBezTo>
                <a:cubicBezTo>
                  <a:pt x="833499" y="3128483"/>
                  <a:pt x="818979" y="3145009"/>
                  <a:pt x="800100" y="3146425"/>
                </a:cubicBezTo>
                <a:cubicBezTo>
                  <a:pt x="648068" y="3157827"/>
                  <a:pt x="495300" y="3154892"/>
                  <a:pt x="342900" y="3159125"/>
                </a:cubicBezTo>
                <a:cubicBezTo>
                  <a:pt x="273584" y="3154793"/>
                  <a:pt x="140722" y="3163926"/>
                  <a:pt x="63500" y="3121025"/>
                </a:cubicBezTo>
                <a:cubicBezTo>
                  <a:pt x="37448" y="3106552"/>
                  <a:pt x="15044" y="3075298"/>
                  <a:pt x="12700" y="3044825"/>
                </a:cubicBezTo>
                <a:cubicBezTo>
                  <a:pt x="5225" y="2947653"/>
                  <a:pt x="4233" y="2850092"/>
                  <a:pt x="0" y="2752725"/>
                </a:cubicBezTo>
                <a:cubicBezTo>
                  <a:pt x="4963" y="2732874"/>
                  <a:pt x="8512" y="2718589"/>
                  <a:pt x="10996" y="2708541"/>
                </a:cubicBezTo>
                <a:lnTo>
                  <a:pt x="13837" y="2696944"/>
                </a:lnTo>
                <a:lnTo>
                  <a:pt x="11818" y="2706127"/>
                </a:lnTo>
                <a:cubicBezTo>
                  <a:pt x="10331" y="2713777"/>
                  <a:pt x="11736" y="2711652"/>
                  <a:pt x="25400" y="2663825"/>
                </a:cubicBezTo>
                <a:cubicBezTo>
                  <a:pt x="37357" y="2621976"/>
                  <a:pt x="42070" y="2593173"/>
                  <a:pt x="50800" y="2549525"/>
                </a:cubicBezTo>
                <a:cubicBezTo>
                  <a:pt x="108283" y="2463300"/>
                  <a:pt x="41147" y="2571245"/>
                  <a:pt x="101600" y="2435225"/>
                </a:cubicBezTo>
                <a:cubicBezTo>
                  <a:pt x="107799" y="2421277"/>
                  <a:pt x="120174" y="2410777"/>
                  <a:pt x="127000" y="2397125"/>
                </a:cubicBezTo>
                <a:cubicBezTo>
                  <a:pt x="140617" y="2369892"/>
                  <a:pt x="146603" y="2321610"/>
                  <a:pt x="152400" y="2295525"/>
                </a:cubicBezTo>
                <a:cubicBezTo>
                  <a:pt x="156186" y="2278486"/>
                  <a:pt x="162935" y="2262045"/>
                  <a:pt x="165100" y="2244725"/>
                </a:cubicBezTo>
                <a:cubicBezTo>
                  <a:pt x="173567" y="2176992"/>
                  <a:pt x="179854" y="2108950"/>
                  <a:pt x="190500" y="2041525"/>
                </a:cubicBezTo>
                <a:cubicBezTo>
                  <a:pt x="192588" y="2028302"/>
                  <a:pt x="200999" y="2016630"/>
                  <a:pt x="203200" y="2003425"/>
                </a:cubicBezTo>
                <a:cubicBezTo>
                  <a:pt x="209502" y="1965612"/>
                  <a:pt x="211667" y="1927225"/>
                  <a:pt x="215900" y="1889125"/>
                </a:cubicBezTo>
                <a:cubicBezTo>
                  <a:pt x="240752" y="1789718"/>
                  <a:pt x="220404" y="1880748"/>
                  <a:pt x="241300" y="1724025"/>
                </a:cubicBezTo>
                <a:cubicBezTo>
                  <a:pt x="244703" y="1698501"/>
                  <a:pt x="250358" y="1673317"/>
                  <a:pt x="254000" y="1647825"/>
                </a:cubicBezTo>
                <a:cubicBezTo>
                  <a:pt x="258827" y="1614038"/>
                  <a:pt x="261089" y="1579891"/>
                  <a:pt x="266700" y="1546225"/>
                </a:cubicBezTo>
                <a:cubicBezTo>
                  <a:pt x="269569" y="1529008"/>
                  <a:pt x="278111" y="1512832"/>
                  <a:pt x="279400" y="1495425"/>
                </a:cubicBezTo>
                <a:cubicBezTo>
                  <a:pt x="286599" y="1398233"/>
                  <a:pt x="286204" y="1300605"/>
                  <a:pt x="292100" y="1203325"/>
                </a:cubicBezTo>
                <a:cubicBezTo>
                  <a:pt x="294674" y="1160858"/>
                  <a:pt x="300567" y="1118658"/>
                  <a:pt x="304800" y="1076325"/>
                </a:cubicBezTo>
                <a:cubicBezTo>
                  <a:pt x="328632" y="1004829"/>
                  <a:pt x="318857" y="1043023"/>
                  <a:pt x="330200" y="923925"/>
                </a:cubicBezTo>
                <a:cubicBezTo>
                  <a:pt x="335033" y="873179"/>
                  <a:pt x="341379" y="822478"/>
                  <a:pt x="342900" y="771525"/>
                </a:cubicBezTo>
                <a:cubicBezTo>
                  <a:pt x="365869" y="2059"/>
                  <a:pt x="359833" y="144992"/>
                  <a:pt x="368300" y="9525"/>
                </a:cubicBezTo>
                <a:close/>
              </a:path>
            </a:pathLst>
          </a:custGeom>
        </p:spPr>
      </p:pic>
      <p:pic>
        <p:nvPicPr>
          <p:cNvPr id="12" name="图片 11"/>
          <p:cNvPicPr>
            <a:picLocks noChangeAspect="1"/>
          </p:cNvPicPr>
          <p:nvPr/>
        </p:nvPicPr>
        <p:blipFill>
          <a:blip r:embed="rId1">
            <a:extLst>
              <a:ext uri="{28A0092B-C50C-407E-A947-70E740481C1C}">
                <a14:useLocalDpi xmlns:a14="http://schemas.microsoft.com/office/drawing/2010/main" val="0"/>
              </a:ext>
            </a:extLst>
          </a:blip>
          <a:srcRect l="79721" r="3448" b="44379"/>
          <a:stretch>
            <a:fillRect/>
          </a:stretch>
        </p:blipFill>
        <p:spPr>
          <a:xfrm>
            <a:off x="1821921" y="-343685"/>
            <a:ext cx="1174208" cy="3697269"/>
          </a:xfrm>
          <a:custGeom>
            <a:avLst/>
            <a:gdLst>
              <a:gd name="connsiteX0" fmla="*/ 15876 w 1003300"/>
              <a:gd name="connsiteY0" fmla="*/ 2688436 h 3159125"/>
              <a:gd name="connsiteX1" fmla="*/ 15594 w 1003300"/>
              <a:gd name="connsiteY1" fmla="*/ 2689772 h 3159125"/>
              <a:gd name="connsiteX2" fmla="*/ 13837 w 1003300"/>
              <a:gd name="connsiteY2" fmla="*/ 2696944 h 3159125"/>
              <a:gd name="connsiteX3" fmla="*/ 13924 w 1003300"/>
              <a:gd name="connsiteY3" fmla="*/ 2696548 h 3159125"/>
              <a:gd name="connsiteX4" fmla="*/ 15876 w 1003300"/>
              <a:gd name="connsiteY4" fmla="*/ 2688436 h 3159125"/>
              <a:gd name="connsiteX5" fmla="*/ 369048 w 1003300"/>
              <a:gd name="connsiteY5" fmla="*/ 0 h 3159125"/>
              <a:gd name="connsiteX6" fmla="*/ 640489 w 1003300"/>
              <a:gd name="connsiteY6" fmla="*/ 0 h 3159125"/>
              <a:gd name="connsiteX7" fmla="*/ 640681 w 1003300"/>
              <a:gd name="connsiteY7" fmla="*/ 70 h 3159125"/>
              <a:gd name="connsiteX8" fmla="*/ 647700 w 1003300"/>
              <a:gd name="connsiteY8" fmla="*/ 339725 h 3159125"/>
              <a:gd name="connsiteX9" fmla="*/ 635000 w 1003300"/>
              <a:gd name="connsiteY9" fmla="*/ 492125 h 3159125"/>
              <a:gd name="connsiteX10" fmla="*/ 622300 w 1003300"/>
              <a:gd name="connsiteY10" fmla="*/ 568325 h 3159125"/>
              <a:gd name="connsiteX11" fmla="*/ 609600 w 1003300"/>
              <a:gd name="connsiteY11" fmla="*/ 657225 h 3159125"/>
              <a:gd name="connsiteX12" fmla="*/ 596900 w 1003300"/>
              <a:gd name="connsiteY12" fmla="*/ 796925 h 3159125"/>
              <a:gd name="connsiteX13" fmla="*/ 571500 w 1003300"/>
              <a:gd name="connsiteY13" fmla="*/ 923925 h 3159125"/>
              <a:gd name="connsiteX14" fmla="*/ 546100 w 1003300"/>
              <a:gd name="connsiteY14" fmla="*/ 1012825 h 3159125"/>
              <a:gd name="connsiteX15" fmla="*/ 533400 w 1003300"/>
              <a:gd name="connsiteY15" fmla="*/ 1165225 h 3159125"/>
              <a:gd name="connsiteX16" fmla="*/ 546100 w 1003300"/>
              <a:gd name="connsiteY16" fmla="*/ 1216025 h 3159125"/>
              <a:gd name="connsiteX17" fmla="*/ 571500 w 1003300"/>
              <a:gd name="connsiteY17" fmla="*/ 1419225 h 3159125"/>
              <a:gd name="connsiteX18" fmla="*/ 584200 w 1003300"/>
              <a:gd name="connsiteY18" fmla="*/ 1457325 h 3159125"/>
              <a:gd name="connsiteX19" fmla="*/ 596900 w 1003300"/>
              <a:gd name="connsiteY19" fmla="*/ 1520825 h 3159125"/>
              <a:gd name="connsiteX20" fmla="*/ 609600 w 1003300"/>
              <a:gd name="connsiteY20" fmla="*/ 1571625 h 3159125"/>
              <a:gd name="connsiteX21" fmla="*/ 635000 w 1003300"/>
              <a:gd name="connsiteY21" fmla="*/ 1647825 h 3159125"/>
              <a:gd name="connsiteX22" fmla="*/ 660400 w 1003300"/>
              <a:gd name="connsiteY22" fmla="*/ 1736725 h 3159125"/>
              <a:gd name="connsiteX23" fmla="*/ 685800 w 1003300"/>
              <a:gd name="connsiteY23" fmla="*/ 1787525 h 3159125"/>
              <a:gd name="connsiteX24" fmla="*/ 711200 w 1003300"/>
              <a:gd name="connsiteY24" fmla="*/ 1863725 h 3159125"/>
              <a:gd name="connsiteX25" fmla="*/ 736600 w 1003300"/>
              <a:gd name="connsiteY25" fmla="*/ 1901825 h 3159125"/>
              <a:gd name="connsiteX26" fmla="*/ 749300 w 1003300"/>
              <a:gd name="connsiteY26" fmla="*/ 1939925 h 3159125"/>
              <a:gd name="connsiteX27" fmla="*/ 787400 w 1003300"/>
              <a:gd name="connsiteY27" fmla="*/ 2016125 h 3159125"/>
              <a:gd name="connsiteX28" fmla="*/ 838200 w 1003300"/>
              <a:gd name="connsiteY28" fmla="*/ 2092325 h 3159125"/>
              <a:gd name="connsiteX29" fmla="*/ 850900 w 1003300"/>
              <a:gd name="connsiteY29" fmla="*/ 2130425 h 3159125"/>
              <a:gd name="connsiteX30" fmla="*/ 901700 w 1003300"/>
              <a:gd name="connsiteY30" fmla="*/ 2232025 h 3159125"/>
              <a:gd name="connsiteX31" fmla="*/ 939800 w 1003300"/>
              <a:gd name="connsiteY31" fmla="*/ 2320925 h 3159125"/>
              <a:gd name="connsiteX32" fmla="*/ 990600 w 1003300"/>
              <a:gd name="connsiteY32" fmla="*/ 2422525 h 3159125"/>
              <a:gd name="connsiteX33" fmla="*/ 1003300 w 1003300"/>
              <a:gd name="connsiteY33" fmla="*/ 2803525 h 3159125"/>
              <a:gd name="connsiteX34" fmla="*/ 990600 w 1003300"/>
              <a:gd name="connsiteY34" fmla="*/ 2841625 h 3159125"/>
              <a:gd name="connsiteX35" fmla="*/ 977900 w 1003300"/>
              <a:gd name="connsiteY35" fmla="*/ 2955925 h 3159125"/>
              <a:gd name="connsiteX36" fmla="*/ 965200 w 1003300"/>
              <a:gd name="connsiteY36" fmla="*/ 3006725 h 3159125"/>
              <a:gd name="connsiteX37" fmla="*/ 939800 w 1003300"/>
              <a:gd name="connsiteY37" fmla="*/ 3044825 h 3159125"/>
              <a:gd name="connsiteX38" fmla="*/ 927100 w 1003300"/>
              <a:gd name="connsiteY38" fmla="*/ 3082925 h 3159125"/>
              <a:gd name="connsiteX39" fmla="*/ 850900 w 1003300"/>
              <a:gd name="connsiteY39" fmla="*/ 3121025 h 3159125"/>
              <a:gd name="connsiteX40" fmla="*/ 800100 w 1003300"/>
              <a:gd name="connsiteY40" fmla="*/ 3146425 h 3159125"/>
              <a:gd name="connsiteX41" fmla="*/ 342900 w 1003300"/>
              <a:gd name="connsiteY41" fmla="*/ 3159125 h 3159125"/>
              <a:gd name="connsiteX42" fmla="*/ 63500 w 1003300"/>
              <a:gd name="connsiteY42" fmla="*/ 3121025 h 3159125"/>
              <a:gd name="connsiteX43" fmla="*/ 12700 w 1003300"/>
              <a:gd name="connsiteY43" fmla="*/ 3044825 h 3159125"/>
              <a:gd name="connsiteX44" fmla="*/ 0 w 1003300"/>
              <a:gd name="connsiteY44" fmla="*/ 2752725 h 3159125"/>
              <a:gd name="connsiteX45" fmla="*/ 10996 w 1003300"/>
              <a:gd name="connsiteY45" fmla="*/ 2708541 h 3159125"/>
              <a:gd name="connsiteX46" fmla="*/ 13837 w 1003300"/>
              <a:gd name="connsiteY46" fmla="*/ 2696944 h 3159125"/>
              <a:gd name="connsiteX47" fmla="*/ 11818 w 1003300"/>
              <a:gd name="connsiteY47" fmla="*/ 2706127 h 3159125"/>
              <a:gd name="connsiteX48" fmla="*/ 25400 w 1003300"/>
              <a:gd name="connsiteY48" fmla="*/ 2663825 h 3159125"/>
              <a:gd name="connsiteX49" fmla="*/ 50800 w 1003300"/>
              <a:gd name="connsiteY49" fmla="*/ 2549525 h 3159125"/>
              <a:gd name="connsiteX50" fmla="*/ 101600 w 1003300"/>
              <a:gd name="connsiteY50" fmla="*/ 2435225 h 3159125"/>
              <a:gd name="connsiteX51" fmla="*/ 127000 w 1003300"/>
              <a:gd name="connsiteY51" fmla="*/ 2397125 h 3159125"/>
              <a:gd name="connsiteX52" fmla="*/ 152400 w 1003300"/>
              <a:gd name="connsiteY52" fmla="*/ 2295525 h 3159125"/>
              <a:gd name="connsiteX53" fmla="*/ 165100 w 1003300"/>
              <a:gd name="connsiteY53" fmla="*/ 2244725 h 3159125"/>
              <a:gd name="connsiteX54" fmla="*/ 190500 w 1003300"/>
              <a:gd name="connsiteY54" fmla="*/ 2041525 h 3159125"/>
              <a:gd name="connsiteX55" fmla="*/ 203200 w 1003300"/>
              <a:gd name="connsiteY55" fmla="*/ 2003425 h 3159125"/>
              <a:gd name="connsiteX56" fmla="*/ 215900 w 1003300"/>
              <a:gd name="connsiteY56" fmla="*/ 1889125 h 3159125"/>
              <a:gd name="connsiteX57" fmla="*/ 241300 w 1003300"/>
              <a:gd name="connsiteY57" fmla="*/ 1724025 h 3159125"/>
              <a:gd name="connsiteX58" fmla="*/ 254000 w 1003300"/>
              <a:gd name="connsiteY58" fmla="*/ 1647825 h 3159125"/>
              <a:gd name="connsiteX59" fmla="*/ 266700 w 1003300"/>
              <a:gd name="connsiteY59" fmla="*/ 1546225 h 3159125"/>
              <a:gd name="connsiteX60" fmla="*/ 279400 w 1003300"/>
              <a:gd name="connsiteY60" fmla="*/ 1495425 h 3159125"/>
              <a:gd name="connsiteX61" fmla="*/ 292100 w 1003300"/>
              <a:gd name="connsiteY61" fmla="*/ 1203325 h 3159125"/>
              <a:gd name="connsiteX62" fmla="*/ 304800 w 1003300"/>
              <a:gd name="connsiteY62" fmla="*/ 1076325 h 3159125"/>
              <a:gd name="connsiteX63" fmla="*/ 330200 w 1003300"/>
              <a:gd name="connsiteY63" fmla="*/ 923925 h 3159125"/>
              <a:gd name="connsiteX64" fmla="*/ 342900 w 1003300"/>
              <a:gd name="connsiteY64" fmla="*/ 771525 h 3159125"/>
              <a:gd name="connsiteX65" fmla="*/ 368300 w 1003300"/>
              <a:gd name="connsiteY65" fmla="*/ 9525 h 315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003300" h="3159125">
                <a:moveTo>
                  <a:pt x="15876" y="2688436"/>
                </a:moveTo>
                <a:cubicBezTo>
                  <a:pt x="16270" y="2686863"/>
                  <a:pt x="16292" y="2686865"/>
                  <a:pt x="15594" y="2689772"/>
                </a:cubicBezTo>
                <a:lnTo>
                  <a:pt x="13837" y="2696944"/>
                </a:lnTo>
                <a:lnTo>
                  <a:pt x="13924" y="2696548"/>
                </a:lnTo>
                <a:cubicBezTo>
                  <a:pt x="14716" y="2693156"/>
                  <a:pt x="15482" y="2690008"/>
                  <a:pt x="15876" y="2688436"/>
                </a:cubicBezTo>
                <a:close/>
                <a:moveTo>
                  <a:pt x="369048" y="0"/>
                </a:moveTo>
                <a:lnTo>
                  <a:pt x="640489" y="0"/>
                </a:lnTo>
                <a:lnTo>
                  <a:pt x="640681" y="70"/>
                </a:lnTo>
                <a:cubicBezTo>
                  <a:pt x="718972" y="48678"/>
                  <a:pt x="641607" y="175212"/>
                  <a:pt x="647700" y="339725"/>
                </a:cubicBezTo>
                <a:cubicBezTo>
                  <a:pt x="643467" y="390525"/>
                  <a:pt x="640629" y="441461"/>
                  <a:pt x="635000" y="492125"/>
                </a:cubicBezTo>
                <a:cubicBezTo>
                  <a:pt x="632156" y="517718"/>
                  <a:pt x="626216" y="542874"/>
                  <a:pt x="622300" y="568325"/>
                </a:cubicBezTo>
                <a:cubicBezTo>
                  <a:pt x="617748" y="597911"/>
                  <a:pt x="612906" y="627474"/>
                  <a:pt x="609600" y="657225"/>
                </a:cubicBezTo>
                <a:cubicBezTo>
                  <a:pt x="604436" y="703698"/>
                  <a:pt x="601133" y="750358"/>
                  <a:pt x="596900" y="796925"/>
                </a:cubicBezTo>
                <a:cubicBezTo>
                  <a:pt x="596900" y="796925"/>
                  <a:pt x="581208" y="881859"/>
                  <a:pt x="571500" y="923925"/>
                </a:cubicBezTo>
                <a:cubicBezTo>
                  <a:pt x="559998" y="973769"/>
                  <a:pt x="553289" y="955316"/>
                  <a:pt x="546100" y="1012825"/>
                </a:cubicBezTo>
                <a:cubicBezTo>
                  <a:pt x="539777" y="1063407"/>
                  <a:pt x="537633" y="1114425"/>
                  <a:pt x="533400" y="1165225"/>
                </a:cubicBezTo>
                <a:cubicBezTo>
                  <a:pt x="537633" y="1182158"/>
                  <a:pt x="542978" y="1198852"/>
                  <a:pt x="546100" y="1216025"/>
                </a:cubicBezTo>
                <a:cubicBezTo>
                  <a:pt x="556455" y="1272978"/>
                  <a:pt x="565440" y="1364685"/>
                  <a:pt x="571500" y="1419225"/>
                </a:cubicBezTo>
                <a:cubicBezTo>
                  <a:pt x="575733" y="1431925"/>
                  <a:pt x="580953" y="1444338"/>
                  <a:pt x="584200" y="1457325"/>
                </a:cubicBezTo>
                <a:cubicBezTo>
                  <a:pt x="589435" y="1478266"/>
                  <a:pt x="592217" y="1499753"/>
                  <a:pt x="596900" y="1520825"/>
                </a:cubicBezTo>
                <a:cubicBezTo>
                  <a:pt x="600686" y="1537864"/>
                  <a:pt x="605367" y="1554692"/>
                  <a:pt x="609600" y="1571625"/>
                </a:cubicBezTo>
                <a:cubicBezTo>
                  <a:pt x="616094" y="1597600"/>
                  <a:pt x="627307" y="1622180"/>
                  <a:pt x="635000" y="1647825"/>
                </a:cubicBezTo>
                <a:cubicBezTo>
                  <a:pt x="645741" y="1683629"/>
                  <a:pt x="646173" y="1703529"/>
                  <a:pt x="660400" y="1736725"/>
                </a:cubicBezTo>
                <a:cubicBezTo>
                  <a:pt x="667858" y="1754126"/>
                  <a:pt x="677333" y="1770592"/>
                  <a:pt x="685800" y="1787525"/>
                </a:cubicBezTo>
                <a:cubicBezTo>
                  <a:pt x="697774" y="1811472"/>
                  <a:pt x="700326" y="1839259"/>
                  <a:pt x="711200" y="1863725"/>
                </a:cubicBezTo>
                <a:cubicBezTo>
                  <a:pt x="717399" y="1877673"/>
                  <a:pt x="729774" y="1888173"/>
                  <a:pt x="736600" y="1901825"/>
                </a:cubicBezTo>
                <a:cubicBezTo>
                  <a:pt x="742587" y="1913799"/>
                  <a:pt x="743313" y="1927951"/>
                  <a:pt x="749300" y="1939925"/>
                </a:cubicBezTo>
                <a:cubicBezTo>
                  <a:pt x="798539" y="2038402"/>
                  <a:pt x="755478" y="1920360"/>
                  <a:pt x="787400" y="2016125"/>
                </a:cubicBezTo>
                <a:cubicBezTo>
                  <a:pt x="797053" y="2045085"/>
                  <a:pt x="823375" y="2065640"/>
                  <a:pt x="838200" y="2092325"/>
                </a:cubicBezTo>
                <a:cubicBezTo>
                  <a:pt x="844701" y="2104027"/>
                  <a:pt x="846667" y="2117725"/>
                  <a:pt x="850900" y="2130425"/>
                </a:cubicBezTo>
                <a:cubicBezTo>
                  <a:pt x="862874" y="2166346"/>
                  <a:pt x="886032" y="2197555"/>
                  <a:pt x="901700" y="2232025"/>
                </a:cubicBezTo>
                <a:cubicBezTo>
                  <a:pt x="941278" y="2319097"/>
                  <a:pt x="878869" y="2214295"/>
                  <a:pt x="939800" y="2320925"/>
                </a:cubicBezTo>
                <a:cubicBezTo>
                  <a:pt x="959576" y="2355534"/>
                  <a:pt x="986818" y="2378398"/>
                  <a:pt x="990600" y="2422525"/>
                </a:cubicBezTo>
                <a:cubicBezTo>
                  <a:pt x="1001452" y="2549131"/>
                  <a:pt x="1003300" y="2676454"/>
                  <a:pt x="1003300" y="2803525"/>
                </a:cubicBezTo>
                <a:cubicBezTo>
                  <a:pt x="1003300" y="2816912"/>
                  <a:pt x="992801" y="2828420"/>
                  <a:pt x="990600" y="2841625"/>
                </a:cubicBezTo>
                <a:cubicBezTo>
                  <a:pt x="984298" y="2879438"/>
                  <a:pt x="982133" y="2917825"/>
                  <a:pt x="977900" y="2955925"/>
                </a:cubicBezTo>
                <a:cubicBezTo>
                  <a:pt x="973667" y="2972858"/>
                  <a:pt x="972076" y="2990682"/>
                  <a:pt x="965200" y="3006725"/>
                </a:cubicBezTo>
                <a:cubicBezTo>
                  <a:pt x="959187" y="3020754"/>
                  <a:pt x="946626" y="3031173"/>
                  <a:pt x="939800" y="3044825"/>
                </a:cubicBezTo>
                <a:cubicBezTo>
                  <a:pt x="933813" y="3056799"/>
                  <a:pt x="931333" y="3070225"/>
                  <a:pt x="927100" y="3082925"/>
                </a:cubicBezTo>
                <a:cubicBezTo>
                  <a:pt x="853881" y="3131738"/>
                  <a:pt x="924512" y="3089477"/>
                  <a:pt x="850900" y="3121025"/>
                </a:cubicBezTo>
                <a:cubicBezTo>
                  <a:pt x="833499" y="3128483"/>
                  <a:pt x="818979" y="3145009"/>
                  <a:pt x="800100" y="3146425"/>
                </a:cubicBezTo>
                <a:cubicBezTo>
                  <a:pt x="648068" y="3157827"/>
                  <a:pt x="495300" y="3154892"/>
                  <a:pt x="342900" y="3159125"/>
                </a:cubicBezTo>
                <a:cubicBezTo>
                  <a:pt x="273584" y="3154793"/>
                  <a:pt x="140722" y="3163926"/>
                  <a:pt x="63500" y="3121025"/>
                </a:cubicBezTo>
                <a:cubicBezTo>
                  <a:pt x="37448" y="3106552"/>
                  <a:pt x="15044" y="3075298"/>
                  <a:pt x="12700" y="3044825"/>
                </a:cubicBezTo>
                <a:cubicBezTo>
                  <a:pt x="5225" y="2947653"/>
                  <a:pt x="4233" y="2850092"/>
                  <a:pt x="0" y="2752725"/>
                </a:cubicBezTo>
                <a:cubicBezTo>
                  <a:pt x="4963" y="2732874"/>
                  <a:pt x="8512" y="2718589"/>
                  <a:pt x="10996" y="2708541"/>
                </a:cubicBezTo>
                <a:lnTo>
                  <a:pt x="13837" y="2696944"/>
                </a:lnTo>
                <a:lnTo>
                  <a:pt x="11818" y="2706127"/>
                </a:lnTo>
                <a:cubicBezTo>
                  <a:pt x="10331" y="2713777"/>
                  <a:pt x="11736" y="2711652"/>
                  <a:pt x="25400" y="2663825"/>
                </a:cubicBezTo>
                <a:cubicBezTo>
                  <a:pt x="37357" y="2621976"/>
                  <a:pt x="42070" y="2593173"/>
                  <a:pt x="50800" y="2549525"/>
                </a:cubicBezTo>
                <a:cubicBezTo>
                  <a:pt x="108283" y="2463300"/>
                  <a:pt x="41147" y="2571245"/>
                  <a:pt x="101600" y="2435225"/>
                </a:cubicBezTo>
                <a:cubicBezTo>
                  <a:pt x="107799" y="2421277"/>
                  <a:pt x="120174" y="2410777"/>
                  <a:pt x="127000" y="2397125"/>
                </a:cubicBezTo>
                <a:cubicBezTo>
                  <a:pt x="140617" y="2369892"/>
                  <a:pt x="146603" y="2321610"/>
                  <a:pt x="152400" y="2295525"/>
                </a:cubicBezTo>
                <a:cubicBezTo>
                  <a:pt x="156186" y="2278486"/>
                  <a:pt x="162935" y="2262045"/>
                  <a:pt x="165100" y="2244725"/>
                </a:cubicBezTo>
                <a:cubicBezTo>
                  <a:pt x="173567" y="2176992"/>
                  <a:pt x="179854" y="2108950"/>
                  <a:pt x="190500" y="2041525"/>
                </a:cubicBezTo>
                <a:cubicBezTo>
                  <a:pt x="192588" y="2028302"/>
                  <a:pt x="200999" y="2016630"/>
                  <a:pt x="203200" y="2003425"/>
                </a:cubicBezTo>
                <a:cubicBezTo>
                  <a:pt x="209502" y="1965612"/>
                  <a:pt x="211667" y="1927225"/>
                  <a:pt x="215900" y="1889125"/>
                </a:cubicBezTo>
                <a:cubicBezTo>
                  <a:pt x="240752" y="1789718"/>
                  <a:pt x="220404" y="1880748"/>
                  <a:pt x="241300" y="1724025"/>
                </a:cubicBezTo>
                <a:cubicBezTo>
                  <a:pt x="244703" y="1698501"/>
                  <a:pt x="250358" y="1673317"/>
                  <a:pt x="254000" y="1647825"/>
                </a:cubicBezTo>
                <a:cubicBezTo>
                  <a:pt x="258827" y="1614038"/>
                  <a:pt x="261089" y="1579891"/>
                  <a:pt x="266700" y="1546225"/>
                </a:cubicBezTo>
                <a:cubicBezTo>
                  <a:pt x="269569" y="1529008"/>
                  <a:pt x="278111" y="1512832"/>
                  <a:pt x="279400" y="1495425"/>
                </a:cubicBezTo>
                <a:cubicBezTo>
                  <a:pt x="286599" y="1398233"/>
                  <a:pt x="286204" y="1300605"/>
                  <a:pt x="292100" y="1203325"/>
                </a:cubicBezTo>
                <a:cubicBezTo>
                  <a:pt x="294674" y="1160858"/>
                  <a:pt x="300567" y="1118658"/>
                  <a:pt x="304800" y="1076325"/>
                </a:cubicBezTo>
                <a:cubicBezTo>
                  <a:pt x="328632" y="1004829"/>
                  <a:pt x="318857" y="1043023"/>
                  <a:pt x="330200" y="923925"/>
                </a:cubicBezTo>
                <a:cubicBezTo>
                  <a:pt x="335033" y="873179"/>
                  <a:pt x="341379" y="822478"/>
                  <a:pt x="342900" y="771525"/>
                </a:cubicBezTo>
                <a:cubicBezTo>
                  <a:pt x="365869" y="2059"/>
                  <a:pt x="359833" y="144992"/>
                  <a:pt x="368300" y="9525"/>
                </a:cubicBezTo>
                <a:close/>
              </a:path>
            </a:pathLst>
          </a:custGeom>
        </p:spPr>
      </p:pic>
      <p:pic>
        <p:nvPicPr>
          <p:cNvPr id="13" name="图片 12"/>
          <p:cNvPicPr>
            <a:picLocks noChangeAspect="1"/>
          </p:cNvPicPr>
          <p:nvPr/>
        </p:nvPicPr>
        <p:blipFill>
          <a:blip r:embed="rId1">
            <a:extLst>
              <a:ext uri="{28A0092B-C50C-407E-A947-70E740481C1C}">
                <a14:useLocalDpi xmlns:a14="http://schemas.microsoft.com/office/drawing/2010/main" val="0"/>
              </a:ext>
            </a:extLst>
          </a:blip>
          <a:srcRect l="79721" r="3448" b="44379"/>
          <a:stretch>
            <a:fillRect/>
          </a:stretch>
        </p:blipFill>
        <p:spPr>
          <a:xfrm>
            <a:off x="7523476" y="-869950"/>
            <a:ext cx="1174208" cy="3697269"/>
          </a:xfrm>
          <a:custGeom>
            <a:avLst/>
            <a:gdLst>
              <a:gd name="connsiteX0" fmla="*/ 15876 w 1003300"/>
              <a:gd name="connsiteY0" fmla="*/ 2688436 h 3159125"/>
              <a:gd name="connsiteX1" fmla="*/ 15594 w 1003300"/>
              <a:gd name="connsiteY1" fmla="*/ 2689772 h 3159125"/>
              <a:gd name="connsiteX2" fmla="*/ 13837 w 1003300"/>
              <a:gd name="connsiteY2" fmla="*/ 2696944 h 3159125"/>
              <a:gd name="connsiteX3" fmla="*/ 13924 w 1003300"/>
              <a:gd name="connsiteY3" fmla="*/ 2696548 h 3159125"/>
              <a:gd name="connsiteX4" fmla="*/ 15876 w 1003300"/>
              <a:gd name="connsiteY4" fmla="*/ 2688436 h 3159125"/>
              <a:gd name="connsiteX5" fmla="*/ 369048 w 1003300"/>
              <a:gd name="connsiteY5" fmla="*/ 0 h 3159125"/>
              <a:gd name="connsiteX6" fmla="*/ 640489 w 1003300"/>
              <a:gd name="connsiteY6" fmla="*/ 0 h 3159125"/>
              <a:gd name="connsiteX7" fmla="*/ 640681 w 1003300"/>
              <a:gd name="connsiteY7" fmla="*/ 70 h 3159125"/>
              <a:gd name="connsiteX8" fmla="*/ 647700 w 1003300"/>
              <a:gd name="connsiteY8" fmla="*/ 339725 h 3159125"/>
              <a:gd name="connsiteX9" fmla="*/ 635000 w 1003300"/>
              <a:gd name="connsiteY9" fmla="*/ 492125 h 3159125"/>
              <a:gd name="connsiteX10" fmla="*/ 622300 w 1003300"/>
              <a:gd name="connsiteY10" fmla="*/ 568325 h 3159125"/>
              <a:gd name="connsiteX11" fmla="*/ 609600 w 1003300"/>
              <a:gd name="connsiteY11" fmla="*/ 657225 h 3159125"/>
              <a:gd name="connsiteX12" fmla="*/ 596900 w 1003300"/>
              <a:gd name="connsiteY12" fmla="*/ 796925 h 3159125"/>
              <a:gd name="connsiteX13" fmla="*/ 571500 w 1003300"/>
              <a:gd name="connsiteY13" fmla="*/ 923925 h 3159125"/>
              <a:gd name="connsiteX14" fmla="*/ 546100 w 1003300"/>
              <a:gd name="connsiteY14" fmla="*/ 1012825 h 3159125"/>
              <a:gd name="connsiteX15" fmla="*/ 533400 w 1003300"/>
              <a:gd name="connsiteY15" fmla="*/ 1165225 h 3159125"/>
              <a:gd name="connsiteX16" fmla="*/ 546100 w 1003300"/>
              <a:gd name="connsiteY16" fmla="*/ 1216025 h 3159125"/>
              <a:gd name="connsiteX17" fmla="*/ 571500 w 1003300"/>
              <a:gd name="connsiteY17" fmla="*/ 1419225 h 3159125"/>
              <a:gd name="connsiteX18" fmla="*/ 584200 w 1003300"/>
              <a:gd name="connsiteY18" fmla="*/ 1457325 h 3159125"/>
              <a:gd name="connsiteX19" fmla="*/ 596900 w 1003300"/>
              <a:gd name="connsiteY19" fmla="*/ 1520825 h 3159125"/>
              <a:gd name="connsiteX20" fmla="*/ 609600 w 1003300"/>
              <a:gd name="connsiteY20" fmla="*/ 1571625 h 3159125"/>
              <a:gd name="connsiteX21" fmla="*/ 635000 w 1003300"/>
              <a:gd name="connsiteY21" fmla="*/ 1647825 h 3159125"/>
              <a:gd name="connsiteX22" fmla="*/ 660400 w 1003300"/>
              <a:gd name="connsiteY22" fmla="*/ 1736725 h 3159125"/>
              <a:gd name="connsiteX23" fmla="*/ 685800 w 1003300"/>
              <a:gd name="connsiteY23" fmla="*/ 1787525 h 3159125"/>
              <a:gd name="connsiteX24" fmla="*/ 711200 w 1003300"/>
              <a:gd name="connsiteY24" fmla="*/ 1863725 h 3159125"/>
              <a:gd name="connsiteX25" fmla="*/ 736600 w 1003300"/>
              <a:gd name="connsiteY25" fmla="*/ 1901825 h 3159125"/>
              <a:gd name="connsiteX26" fmla="*/ 749300 w 1003300"/>
              <a:gd name="connsiteY26" fmla="*/ 1939925 h 3159125"/>
              <a:gd name="connsiteX27" fmla="*/ 787400 w 1003300"/>
              <a:gd name="connsiteY27" fmla="*/ 2016125 h 3159125"/>
              <a:gd name="connsiteX28" fmla="*/ 838200 w 1003300"/>
              <a:gd name="connsiteY28" fmla="*/ 2092325 h 3159125"/>
              <a:gd name="connsiteX29" fmla="*/ 850900 w 1003300"/>
              <a:gd name="connsiteY29" fmla="*/ 2130425 h 3159125"/>
              <a:gd name="connsiteX30" fmla="*/ 901700 w 1003300"/>
              <a:gd name="connsiteY30" fmla="*/ 2232025 h 3159125"/>
              <a:gd name="connsiteX31" fmla="*/ 939800 w 1003300"/>
              <a:gd name="connsiteY31" fmla="*/ 2320925 h 3159125"/>
              <a:gd name="connsiteX32" fmla="*/ 990600 w 1003300"/>
              <a:gd name="connsiteY32" fmla="*/ 2422525 h 3159125"/>
              <a:gd name="connsiteX33" fmla="*/ 1003300 w 1003300"/>
              <a:gd name="connsiteY33" fmla="*/ 2803525 h 3159125"/>
              <a:gd name="connsiteX34" fmla="*/ 990600 w 1003300"/>
              <a:gd name="connsiteY34" fmla="*/ 2841625 h 3159125"/>
              <a:gd name="connsiteX35" fmla="*/ 977900 w 1003300"/>
              <a:gd name="connsiteY35" fmla="*/ 2955925 h 3159125"/>
              <a:gd name="connsiteX36" fmla="*/ 965200 w 1003300"/>
              <a:gd name="connsiteY36" fmla="*/ 3006725 h 3159125"/>
              <a:gd name="connsiteX37" fmla="*/ 939800 w 1003300"/>
              <a:gd name="connsiteY37" fmla="*/ 3044825 h 3159125"/>
              <a:gd name="connsiteX38" fmla="*/ 927100 w 1003300"/>
              <a:gd name="connsiteY38" fmla="*/ 3082925 h 3159125"/>
              <a:gd name="connsiteX39" fmla="*/ 850900 w 1003300"/>
              <a:gd name="connsiteY39" fmla="*/ 3121025 h 3159125"/>
              <a:gd name="connsiteX40" fmla="*/ 800100 w 1003300"/>
              <a:gd name="connsiteY40" fmla="*/ 3146425 h 3159125"/>
              <a:gd name="connsiteX41" fmla="*/ 342900 w 1003300"/>
              <a:gd name="connsiteY41" fmla="*/ 3159125 h 3159125"/>
              <a:gd name="connsiteX42" fmla="*/ 63500 w 1003300"/>
              <a:gd name="connsiteY42" fmla="*/ 3121025 h 3159125"/>
              <a:gd name="connsiteX43" fmla="*/ 12700 w 1003300"/>
              <a:gd name="connsiteY43" fmla="*/ 3044825 h 3159125"/>
              <a:gd name="connsiteX44" fmla="*/ 0 w 1003300"/>
              <a:gd name="connsiteY44" fmla="*/ 2752725 h 3159125"/>
              <a:gd name="connsiteX45" fmla="*/ 10996 w 1003300"/>
              <a:gd name="connsiteY45" fmla="*/ 2708541 h 3159125"/>
              <a:gd name="connsiteX46" fmla="*/ 13837 w 1003300"/>
              <a:gd name="connsiteY46" fmla="*/ 2696944 h 3159125"/>
              <a:gd name="connsiteX47" fmla="*/ 11818 w 1003300"/>
              <a:gd name="connsiteY47" fmla="*/ 2706127 h 3159125"/>
              <a:gd name="connsiteX48" fmla="*/ 25400 w 1003300"/>
              <a:gd name="connsiteY48" fmla="*/ 2663825 h 3159125"/>
              <a:gd name="connsiteX49" fmla="*/ 50800 w 1003300"/>
              <a:gd name="connsiteY49" fmla="*/ 2549525 h 3159125"/>
              <a:gd name="connsiteX50" fmla="*/ 101600 w 1003300"/>
              <a:gd name="connsiteY50" fmla="*/ 2435225 h 3159125"/>
              <a:gd name="connsiteX51" fmla="*/ 127000 w 1003300"/>
              <a:gd name="connsiteY51" fmla="*/ 2397125 h 3159125"/>
              <a:gd name="connsiteX52" fmla="*/ 152400 w 1003300"/>
              <a:gd name="connsiteY52" fmla="*/ 2295525 h 3159125"/>
              <a:gd name="connsiteX53" fmla="*/ 165100 w 1003300"/>
              <a:gd name="connsiteY53" fmla="*/ 2244725 h 3159125"/>
              <a:gd name="connsiteX54" fmla="*/ 190500 w 1003300"/>
              <a:gd name="connsiteY54" fmla="*/ 2041525 h 3159125"/>
              <a:gd name="connsiteX55" fmla="*/ 203200 w 1003300"/>
              <a:gd name="connsiteY55" fmla="*/ 2003425 h 3159125"/>
              <a:gd name="connsiteX56" fmla="*/ 215900 w 1003300"/>
              <a:gd name="connsiteY56" fmla="*/ 1889125 h 3159125"/>
              <a:gd name="connsiteX57" fmla="*/ 241300 w 1003300"/>
              <a:gd name="connsiteY57" fmla="*/ 1724025 h 3159125"/>
              <a:gd name="connsiteX58" fmla="*/ 254000 w 1003300"/>
              <a:gd name="connsiteY58" fmla="*/ 1647825 h 3159125"/>
              <a:gd name="connsiteX59" fmla="*/ 266700 w 1003300"/>
              <a:gd name="connsiteY59" fmla="*/ 1546225 h 3159125"/>
              <a:gd name="connsiteX60" fmla="*/ 279400 w 1003300"/>
              <a:gd name="connsiteY60" fmla="*/ 1495425 h 3159125"/>
              <a:gd name="connsiteX61" fmla="*/ 292100 w 1003300"/>
              <a:gd name="connsiteY61" fmla="*/ 1203325 h 3159125"/>
              <a:gd name="connsiteX62" fmla="*/ 304800 w 1003300"/>
              <a:gd name="connsiteY62" fmla="*/ 1076325 h 3159125"/>
              <a:gd name="connsiteX63" fmla="*/ 330200 w 1003300"/>
              <a:gd name="connsiteY63" fmla="*/ 923925 h 3159125"/>
              <a:gd name="connsiteX64" fmla="*/ 342900 w 1003300"/>
              <a:gd name="connsiteY64" fmla="*/ 771525 h 3159125"/>
              <a:gd name="connsiteX65" fmla="*/ 368300 w 1003300"/>
              <a:gd name="connsiteY65" fmla="*/ 9525 h 315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003300" h="3159125">
                <a:moveTo>
                  <a:pt x="15876" y="2688436"/>
                </a:moveTo>
                <a:cubicBezTo>
                  <a:pt x="16270" y="2686863"/>
                  <a:pt x="16292" y="2686865"/>
                  <a:pt x="15594" y="2689772"/>
                </a:cubicBezTo>
                <a:lnTo>
                  <a:pt x="13837" y="2696944"/>
                </a:lnTo>
                <a:lnTo>
                  <a:pt x="13924" y="2696548"/>
                </a:lnTo>
                <a:cubicBezTo>
                  <a:pt x="14716" y="2693156"/>
                  <a:pt x="15482" y="2690008"/>
                  <a:pt x="15876" y="2688436"/>
                </a:cubicBezTo>
                <a:close/>
                <a:moveTo>
                  <a:pt x="369048" y="0"/>
                </a:moveTo>
                <a:lnTo>
                  <a:pt x="640489" y="0"/>
                </a:lnTo>
                <a:lnTo>
                  <a:pt x="640681" y="70"/>
                </a:lnTo>
                <a:cubicBezTo>
                  <a:pt x="718972" y="48678"/>
                  <a:pt x="641607" y="175212"/>
                  <a:pt x="647700" y="339725"/>
                </a:cubicBezTo>
                <a:cubicBezTo>
                  <a:pt x="643467" y="390525"/>
                  <a:pt x="640629" y="441461"/>
                  <a:pt x="635000" y="492125"/>
                </a:cubicBezTo>
                <a:cubicBezTo>
                  <a:pt x="632156" y="517718"/>
                  <a:pt x="626216" y="542874"/>
                  <a:pt x="622300" y="568325"/>
                </a:cubicBezTo>
                <a:cubicBezTo>
                  <a:pt x="617748" y="597911"/>
                  <a:pt x="612906" y="627474"/>
                  <a:pt x="609600" y="657225"/>
                </a:cubicBezTo>
                <a:cubicBezTo>
                  <a:pt x="604436" y="703698"/>
                  <a:pt x="601133" y="750358"/>
                  <a:pt x="596900" y="796925"/>
                </a:cubicBezTo>
                <a:cubicBezTo>
                  <a:pt x="596900" y="796925"/>
                  <a:pt x="581208" y="881859"/>
                  <a:pt x="571500" y="923925"/>
                </a:cubicBezTo>
                <a:cubicBezTo>
                  <a:pt x="559998" y="973769"/>
                  <a:pt x="553289" y="955316"/>
                  <a:pt x="546100" y="1012825"/>
                </a:cubicBezTo>
                <a:cubicBezTo>
                  <a:pt x="539777" y="1063407"/>
                  <a:pt x="537633" y="1114425"/>
                  <a:pt x="533400" y="1165225"/>
                </a:cubicBezTo>
                <a:cubicBezTo>
                  <a:pt x="537633" y="1182158"/>
                  <a:pt x="542978" y="1198852"/>
                  <a:pt x="546100" y="1216025"/>
                </a:cubicBezTo>
                <a:cubicBezTo>
                  <a:pt x="556455" y="1272978"/>
                  <a:pt x="565440" y="1364685"/>
                  <a:pt x="571500" y="1419225"/>
                </a:cubicBezTo>
                <a:cubicBezTo>
                  <a:pt x="575733" y="1431925"/>
                  <a:pt x="580953" y="1444338"/>
                  <a:pt x="584200" y="1457325"/>
                </a:cubicBezTo>
                <a:cubicBezTo>
                  <a:pt x="589435" y="1478266"/>
                  <a:pt x="592217" y="1499753"/>
                  <a:pt x="596900" y="1520825"/>
                </a:cubicBezTo>
                <a:cubicBezTo>
                  <a:pt x="600686" y="1537864"/>
                  <a:pt x="605367" y="1554692"/>
                  <a:pt x="609600" y="1571625"/>
                </a:cubicBezTo>
                <a:cubicBezTo>
                  <a:pt x="616094" y="1597600"/>
                  <a:pt x="627307" y="1622180"/>
                  <a:pt x="635000" y="1647825"/>
                </a:cubicBezTo>
                <a:cubicBezTo>
                  <a:pt x="645741" y="1683629"/>
                  <a:pt x="646173" y="1703529"/>
                  <a:pt x="660400" y="1736725"/>
                </a:cubicBezTo>
                <a:cubicBezTo>
                  <a:pt x="667858" y="1754126"/>
                  <a:pt x="677333" y="1770592"/>
                  <a:pt x="685800" y="1787525"/>
                </a:cubicBezTo>
                <a:cubicBezTo>
                  <a:pt x="697774" y="1811472"/>
                  <a:pt x="700326" y="1839259"/>
                  <a:pt x="711200" y="1863725"/>
                </a:cubicBezTo>
                <a:cubicBezTo>
                  <a:pt x="717399" y="1877673"/>
                  <a:pt x="729774" y="1888173"/>
                  <a:pt x="736600" y="1901825"/>
                </a:cubicBezTo>
                <a:cubicBezTo>
                  <a:pt x="742587" y="1913799"/>
                  <a:pt x="743313" y="1927951"/>
                  <a:pt x="749300" y="1939925"/>
                </a:cubicBezTo>
                <a:cubicBezTo>
                  <a:pt x="798539" y="2038402"/>
                  <a:pt x="755478" y="1920360"/>
                  <a:pt x="787400" y="2016125"/>
                </a:cubicBezTo>
                <a:cubicBezTo>
                  <a:pt x="797053" y="2045085"/>
                  <a:pt x="823375" y="2065640"/>
                  <a:pt x="838200" y="2092325"/>
                </a:cubicBezTo>
                <a:cubicBezTo>
                  <a:pt x="844701" y="2104027"/>
                  <a:pt x="846667" y="2117725"/>
                  <a:pt x="850900" y="2130425"/>
                </a:cubicBezTo>
                <a:cubicBezTo>
                  <a:pt x="862874" y="2166346"/>
                  <a:pt x="886032" y="2197555"/>
                  <a:pt x="901700" y="2232025"/>
                </a:cubicBezTo>
                <a:cubicBezTo>
                  <a:pt x="941278" y="2319097"/>
                  <a:pt x="878869" y="2214295"/>
                  <a:pt x="939800" y="2320925"/>
                </a:cubicBezTo>
                <a:cubicBezTo>
                  <a:pt x="959576" y="2355534"/>
                  <a:pt x="986818" y="2378398"/>
                  <a:pt x="990600" y="2422525"/>
                </a:cubicBezTo>
                <a:cubicBezTo>
                  <a:pt x="1001452" y="2549131"/>
                  <a:pt x="1003300" y="2676454"/>
                  <a:pt x="1003300" y="2803525"/>
                </a:cubicBezTo>
                <a:cubicBezTo>
                  <a:pt x="1003300" y="2816912"/>
                  <a:pt x="992801" y="2828420"/>
                  <a:pt x="990600" y="2841625"/>
                </a:cubicBezTo>
                <a:cubicBezTo>
                  <a:pt x="984298" y="2879438"/>
                  <a:pt x="982133" y="2917825"/>
                  <a:pt x="977900" y="2955925"/>
                </a:cubicBezTo>
                <a:cubicBezTo>
                  <a:pt x="973667" y="2972858"/>
                  <a:pt x="972076" y="2990682"/>
                  <a:pt x="965200" y="3006725"/>
                </a:cubicBezTo>
                <a:cubicBezTo>
                  <a:pt x="959187" y="3020754"/>
                  <a:pt x="946626" y="3031173"/>
                  <a:pt x="939800" y="3044825"/>
                </a:cubicBezTo>
                <a:cubicBezTo>
                  <a:pt x="933813" y="3056799"/>
                  <a:pt x="931333" y="3070225"/>
                  <a:pt x="927100" y="3082925"/>
                </a:cubicBezTo>
                <a:cubicBezTo>
                  <a:pt x="853881" y="3131738"/>
                  <a:pt x="924512" y="3089477"/>
                  <a:pt x="850900" y="3121025"/>
                </a:cubicBezTo>
                <a:cubicBezTo>
                  <a:pt x="833499" y="3128483"/>
                  <a:pt x="818979" y="3145009"/>
                  <a:pt x="800100" y="3146425"/>
                </a:cubicBezTo>
                <a:cubicBezTo>
                  <a:pt x="648068" y="3157827"/>
                  <a:pt x="495300" y="3154892"/>
                  <a:pt x="342900" y="3159125"/>
                </a:cubicBezTo>
                <a:cubicBezTo>
                  <a:pt x="273584" y="3154793"/>
                  <a:pt x="140722" y="3163926"/>
                  <a:pt x="63500" y="3121025"/>
                </a:cubicBezTo>
                <a:cubicBezTo>
                  <a:pt x="37448" y="3106552"/>
                  <a:pt x="15044" y="3075298"/>
                  <a:pt x="12700" y="3044825"/>
                </a:cubicBezTo>
                <a:cubicBezTo>
                  <a:pt x="5225" y="2947653"/>
                  <a:pt x="4233" y="2850092"/>
                  <a:pt x="0" y="2752725"/>
                </a:cubicBezTo>
                <a:cubicBezTo>
                  <a:pt x="4963" y="2732874"/>
                  <a:pt x="8512" y="2718589"/>
                  <a:pt x="10996" y="2708541"/>
                </a:cubicBezTo>
                <a:lnTo>
                  <a:pt x="13837" y="2696944"/>
                </a:lnTo>
                <a:lnTo>
                  <a:pt x="11818" y="2706127"/>
                </a:lnTo>
                <a:cubicBezTo>
                  <a:pt x="10331" y="2713777"/>
                  <a:pt x="11736" y="2711652"/>
                  <a:pt x="25400" y="2663825"/>
                </a:cubicBezTo>
                <a:cubicBezTo>
                  <a:pt x="37357" y="2621976"/>
                  <a:pt x="42070" y="2593173"/>
                  <a:pt x="50800" y="2549525"/>
                </a:cubicBezTo>
                <a:cubicBezTo>
                  <a:pt x="108283" y="2463300"/>
                  <a:pt x="41147" y="2571245"/>
                  <a:pt x="101600" y="2435225"/>
                </a:cubicBezTo>
                <a:cubicBezTo>
                  <a:pt x="107799" y="2421277"/>
                  <a:pt x="120174" y="2410777"/>
                  <a:pt x="127000" y="2397125"/>
                </a:cubicBezTo>
                <a:cubicBezTo>
                  <a:pt x="140617" y="2369892"/>
                  <a:pt x="146603" y="2321610"/>
                  <a:pt x="152400" y="2295525"/>
                </a:cubicBezTo>
                <a:cubicBezTo>
                  <a:pt x="156186" y="2278486"/>
                  <a:pt x="162935" y="2262045"/>
                  <a:pt x="165100" y="2244725"/>
                </a:cubicBezTo>
                <a:cubicBezTo>
                  <a:pt x="173567" y="2176992"/>
                  <a:pt x="179854" y="2108950"/>
                  <a:pt x="190500" y="2041525"/>
                </a:cubicBezTo>
                <a:cubicBezTo>
                  <a:pt x="192588" y="2028302"/>
                  <a:pt x="200999" y="2016630"/>
                  <a:pt x="203200" y="2003425"/>
                </a:cubicBezTo>
                <a:cubicBezTo>
                  <a:pt x="209502" y="1965612"/>
                  <a:pt x="211667" y="1927225"/>
                  <a:pt x="215900" y="1889125"/>
                </a:cubicBezTo>
                <a:cubicBezTo>
                  <a:pt x="240752" y="1789718"/>
                  <a:pt x="220404" y="1880748"/>
                  <a:pt x="241300" y="1724025"/>
                </a:cubicBezTo>
                <a:cubicBezTo>
                  <a:pt x="244703" y="1698501"/>
                  <a:pt x="250358" y="1673317"/>
                  <a:pt x="254000" y="1647825"/>
                </a:cubicBezTo>
                <a:cubicBezTo>
                  <a:pt x="258827" y="1614038"/>
                  <a:pt x="261089" y="1579891"/>
                  <a:pt x="266700" y="1546225"/>
                </a:cubicBezTo>
                <a:cubicBezTo>
                  <a:pt x="269569" y="1529008"/>
                  <a:pt x="278111" y="1512832"/>
                  <a:pt x="279400" y="1495425"/>
                </a:cubicBezTo>
                <a:cubicBezTo>
                  <a:pt x="286599" y="1398233"/>
                  <a:pt x="286204" y="1300605"/>
                  <a:pt x="292100" y="1203325"/>
                </a:cubicBezTo>
                <a:cubicBezTo>
                  <a:pt x="294674" y="1160858"/>
                  <a:pt x="300567" y="1118658"/>
                  <a:pt x="304800" y="1076325"/>
                </a:cubicBezTo>
                <a:cubicBezTo>
                  <a:pt x="328632" y="1004829"/>
                  <a:pt x="318857" y="1043023"/>
                  <a:pt x="330200" y="923925"/>
                </a:cubicBezTo>
                <a:cubicBezTo>
                  <a:pt x="335033" y="873179"/>
                  <a:pt x="341379" y="822478"/>
                  <a:pt x="342900" y="771525"/>
                </a:cubicBezTo>
                <a:cubicBezTo>
                  <a:pt x="365869" y="2059"/>
                  <a:pt x="359833" y="144992"/>
                  <a:pt x="368300" y="9525"/>
                </a:cubicBezTo>
                <a:close/>
              </a:path>
            </a:pathLst>
          </a:custGeom>
        </p:spPr>
      </p:pic>
      <p:pic>
        <p:nvPicPr>
          <p:cNvPr id="14" name="图片 13"/>
          <p:cNvPicPr>
            <a:picLocks noChangeAspect="1"/>
          </p:cNvPicPr>
          <p:nvPr/>
        </p:nvPicPr>
        <p:blipFill>
          <a:blip r:embed="rId1">
            <a:extLst>
              <a:ext uri="{28A0092B-C50C-407E-A947-70E740481C1C}">
                <a14:useLocalDpi xmlns:a14="http://schemas.microsoft.com/office/drawing/2010/main" val="0"/>
              </a:ext>
            </a:extLst>
          </a:blip>
          <a:srcRect l="79721" r="3448" b="44379"/>
          <a:stretch>
            <a:fillRect/>
          </a:stretch>
        </p:blipFill>
        <p:spPr>
          <a:xfrm>
            <a:off x="9195872" y="-343685"/>
            <a:ext cx="1174208" cy="3697269"/>
          </a:xfrm>
          <a:custGeom>
            <a:avLst/>
            <a:gdLst>
              <a:gd name="connsiteX0" fmla="*/ 15876 w 1003300"/>
              <a:gd name="connsiteY0" fmla="*/ 2688436 h 3159125"/>
              <a:gd name="connsiteX1" fmla="*/ 15594 w 1003300"/>
              <a:gd name="connsiteY1" fmla="*/ 2689772 h 3159125"/>
              <a:gd name="connsiteX2" fmla="*/ 13837 w 1003300"/>
              <a:gd name="connsiteY2" fmla="*/ 2696944 h 3159125"/>
              <a:gd name="connsiteX3" fmla="*/ 13924 w 1003300"/>
              <a:gd name="connsiteY3" fmla="*/ 2696548 h 3159125"/>
              <a:gd name="connsiteX4" fmla="*/ 15876 w 1003300"/>
              <a:gd name="connsiteY4" fmla="*/ 2688436 h 3159125"/>
              <a:gd name="connsiteX5" fmla="*/ 369048 w 1003300"/>
              <a:gd name="connsiteY5" fmla="*/ 0 h 3159125"/>
              <a:gd name="connsiteX6" fmla="*/ 640489 w 1003300"/>
              <a:gd name="connsiteY6" fmla="*/ 0 h 3159125"/>
              <a:gd name="connsiteX7" fmla="*/ 640681 w 1003300"/>
              <a:gd name="connsiteY7" fmla="*/ 70 h 3159125"/>
              <a:gd name="connsiteX8" fmla="*/ 647700 w 1003300"/>
              <a:gd name="connsiteY8" fmla="*/ 339725 h 3159125"/>
              <a:gd name="connsiteX9" fmla="*/ 635000 w 1003300"/>
              <a:gd name="connsiteY9" fmla="*/ 492125 h 3159125"/>
              <a:gd name="connsiteX10" fmla="*/ 622300 w 1003300"/>
              <a:gd name="connsiteY10" fmla="*/ 568325 h 3159125"/>
              <a:gd name="connsiteX11" fmla="*/ 609600 w 1003300"/>
              <a:gd name="connsiteY11" fmla="*/ 657225 h 3159125"/>
              <a:gd name="connsiteX12" fmla="*/ 596900 w 1003300"/>
              <a:gd name="connsiteY12" fmla="*/ 796925 h 3159125"/>
              <a:gd name="connsiteX13" fmla="*/ 571500 w 1003300"/>
              <a:gd name="connsiteY13" fmla="*/ 923925 h 3159125"/>
              <a:gd name="connsiteX14" fmla="*/ 546100 w 1003300"/>
              <a:gd name="connsiteY14" fmla="*/ 1012825 h 3159125"/>
              <a:gd name="connsiteX15" fmla="*/ 533400 w 1003300"/>
              <a:gd name="connsiteY15" fmla="*/ 1165225 h 3159125"/>
              <a:gd name="connsiteX16" fmla="*/ 546100 w 1003300"/>
              <a:gd name="connsiteY16" fmla="*/ 1216025 h 3159125"/>
              <a:gd name="connsiteX17" fmla="*/ 571500 w 1003300"/>
              <a:gd name="connsiteY17" fmla="*/ 1419225 h 3159125"/>
              <a:gd name="connsiteX18" fmla="*/ 584200 w 1003300"/>
              <a:gd name="connsiteY18" fmla="*/ 1457325 h 3159125"/>
              <a:gd name="connsiteX19" fmla="*/ 596900 w 1003300"/>
              <a:gd name="connsiteY19" fmla="*/ 1520825 h 3159125"/>
              <a:gd name="connsiteX20" fmla="*/ 609600 w 1003300"/>
              <a:gd name="connsiteY20" fmla="*/ 1571625 h 3159125"/>
              <a:gd name="connsiteX21" fmla="*/ 635000 w 1003300"/>
              <a:gd name="connsiteY21" fmla="*/ 1647825 h 3159125"/>
              <a:gd name="connsiteX22" fmla="*/ 660400 w 1003300"/>
              <a:gd name="connsiteY22" fmla="*/ 1736725 h 3159125"/>
              <a:gd name="connsiteX23" fmla="*/ 685800 w 1003300"/>
              <a:gd name="connsiteY23" fmla="*/ 1787525 h 3159125"/>
              <a:gd name="connsiteX24" fmla="*/ 711200 w 1003300"/>
              <a:gd name="connsiteY24" fmla="*/ 1863725 h 3159125"/>
              <a:gd name="connsiteX25" fmla="*/ 736600 w 1003300"/>
              <a:gd name="connsiteY25" fmla="*/ 1901825 h 3159125"/>
              <a:gd name="connsiteX26" fmla="*/ 749300 w 1003300"/>
              <a:gd name="connsiteY26" fmla="*/ 1939925 h 3159125"/>
              <a:gd name="connsiteX27" fmla="*/ 787400 w 1003300"/>
              <a:gd name="connsiteY27" fmla="*/ 2016125 h 3159125"/>
              <a:gd name="connsiteX28" fmla="*/ 838200 w 1003300"/>
              <a:gd name="connsiteY28" fmla="*/ 2092325 h 3159125"/>
              <a:gd name="connsiteX29" fmla="*/ 850900 w 1003300"/>
              <a:gd name="connsiteY29" fmla="*/ 2130425 h 3159125"/>
              <a:gd name="connsiteX30" fmla="*/ 901700 w 1003300"/>
              <a:gd name="connsiteY30" fmla="*/ 2232025 h 3159125"/>
              <a:gd name="connsiteX31" fmla="*/ 939800 w 1003300"/>
              <a:gd name="connsiteY31" fmla="*/ 2320925 h 3159125"/>
              <a:gd name="connsiteX32" fmla="*/ 990600 w 1003300"/>
              <a:gd name="connsiteY32" fmla="*/ 2422525 h 3159125"/>
              <a:gd name="connsiteX33" fmla="*/ 1003300 w 1003300"/>
              <a:gd name="connsiteY33" fmla="*/ 2803525 h 3159125"/>
              <a:gd name="connsiteX34" fmla="*/ 990600 w 1003300"/>
              <a:gd name="connsiteY34" fmla="*/ 2841625 h 3159125"/>
              <a:gd name="connsiteX35" fmla="*/ 977900 w 1003300"/>
              <a:gd name="connsiteY35" fmla="*/ 2955925 h 3159125"/>
              <a:gd name="connsiteX36" fmla="*/ 965200 w 1003300"/>
              <a:gd name="connsiteY36" fmla="*/ 3006725 h 3159125"/>
              <a:gd name="connsiteX37" fmla="*/ 939800 w 1003300"/>
              <a:gd name="connsiteY37" fmla="*/ 3044825 h 3159125"/>
              <a:gd name="connsiteX38" fmla="*/ 927100 w 1003300"/>
              <a:gd name="connsiteY38" fmla="*/ 3082925 h 3159125"/>
              <a:gd name="connsiteX39" fmla="*/ 850900 w 1003300"/>
              <a:gd name="connsiteY39" fmla="*/ 3121025 h 3159125"/>
              <a:gd name="connsiteX40" fmla="*/ 800100 w 1003300"/>
              <a:gd name="connsiteY40" fmla="*/ 3146425 h 3159125"/>
              <a:gd name="connsiteX41" fmla="*/ 342900 w 1003300"/>
              <a:gd name="connsiteY41" fmla="*/ 3159125 h 3159125"/>
              <a:gd name="connsiteX42" fmla="*/ 63500 w 1003300"/>
              <a:gd name="connsiteY42" fmla="*/ 3121025 h 3159125"/>
              <a:gd name="connsiteX43" fmla="*/ 12700 w 1003300"/>
              <a:gd name="connsiteY43" fmla="*/ 3044825 h 3159125"/>
              <a:gd name="connsiteX44" fmla="*/ 0 w 1003300"/>
              <a:gd name="connsiteY44" fmla="*/ 2752725 h 3159125"/>
              <a:gd name="connsiteX45" fmla="*/ 10996 w 1003300"/>
              <a:gd name="connsiteY45" fmla="*/ 2708541 h 3159125"/>
              <a:gd name="connsiteX46" fmla="*/ 13837 w 1003300"/>
              <a:gd name="connsiteY46" fmla="*/ 2696944 h 3159125"/>
              <a:gd name="connsiteX47" fmla="*/ 11818 w 1003300"/>
              <a:gd name="connsiteY47" fmla="*/ 2706127 h 3159125"/>
              <a:gd name="connsiteX48" fmla="*/ 25400 w 1003300"/>
              <a:gd name="connsiteY48" fmla="*/ 2663825 h 3159125"/>
              <a:gd name="connsiteX49" fmla="*/ 50800 w 1003300"/>
              <a:gd name="connsiteY49" fmla="*/ 2549525 h 3159125"/>
              <a:gd name="connsiteX50" fmla="*/ 101600 w 1003300"/>
              <a:gd name="connsiteY50" fmla="*/ 2435225 h 3159125"/>
              <a:gd name="connsiteX51" fmla="*/ 127000 w 1003300"/>
              <a:gd name="connsiteY51" fmla="*/ 2397125 h 3159125"/>
              <a:gd name="connsiteX52" fmla="*/ 152400 w 1003300"/>
              <a:gd name="connsiteY52" fmla="*/ 2295525 h 3159125"/>
              <a:gd name="connsiteX53" fmla="*/ 165100 w 1003300"/>
              <a:gd name="connsiteY53" fmla="*/ 2244725 h 3159125"/>
              <a:gd name="connsiteX54" fmla="*/ 190500 w 1003300"/>
              <a:gd name="connsiteY54" fmla="*/ 2041525 h 3159125"/>
              <a:gd name="connsiteX55" fmla="*/ 203200 w 1003300"/>
              <a:gd name="connsiteY55" fmla="*/ 2003425 h 3159125"/>
              <a:gd name="connsiteX56" fmla="*/ 215900 w 1003300"/>
              <a:gd name="connsiteY56" fmla="*/ 1889125 h 3159125"/>
              <a:gd name="connsiteX57" fmla="*/ 241300 w 1003300"/>
              <a:gd name="connsiteY57" fmla="*/ 1724025 h 3159125"/>
              <a:gd name="connsiteX58" fmla="*/ 254000 w 1003300"/>
              <a:gd name="connsiteY58" fmla="*/ 1647825 h 3159125"/>
              <a:gd name="connsiteX59" fmla="*/ 266700 w 1003300"/>
              <a:gd name="connsiteY59" fmla="*/ 1546225 h 3159125"/>
              <a:gd name="connsiteX60" fmla="*/ 279400 w 1003300"/>
              <a:gd name="connsiteY60" fmla="*/ 1495425 h 3159125"/>
              <a:gd name="connsiteX61" fmla="*/ 292100 w 1003300"/>
              <a:gd name="connsiteY61" fmla="*/ 1203325 h 3159125"/>
              <a:gd name="connsiteX62" fmla="*/ 304800 w 1003300"/>
              <a:gd name="connsiteY62" fmla="*/ 1076325 h 3159125"/>
              <a:gd name="connsiteX63" fmla="*/ 330200 w 1003300"/>
              <a:gd name="connsiteY63" fmla="*/ 923925 h 3159125"/>
              <a:gd name="connsiteX64" fmla="*/ 342900 w 1003300"/>
              <a:gd name="connsiteY64" fmla="*/ 771525 h 3159125"/>
              <a:gd name="connsiteX65" fmla="*/ 368300 w 1003300"/>
              <a:gd name="connsiteY65" fmla="*/ 9525 h 315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003300" h="3159125">
                <a:moveTo>
                  <a:pt x="15876" y="2688436"/>
                </a:moveTo>
                <a:cubicBezTo>
                  <a:pt x="16270" y="2686863"/>
                  <a:pt x="16292" y="2686865"/>
                  <a:pt x="15594" y="2689772"/>
                </a:cubicBezTo>
                <a:lnTo>
                  <a:pt x="13837" y="2696944"/>
                </a:lnTo>
                <a:lnTo>
                  <a:pt x="13924" y="2696548"/>
                </a:lnTo>
                <a:cubicBezTo>
                  <a:pt x="14716" y="2693156"/>
                  <a:pt x="15482" y="2690008"/>
                  <a:pt x="15876" y="2688436"/>
                </a:cubicBezTo>
                <a:close/>
                <a:moveTo>
                  <a:pt x="369048" y="0"/>
                </a:moveTo>
                <a:lnTo>
                  <a:pt x="640489" y="0"/>
                </a:lnTo>
                <a:lnTo>
                  <a:pt x="640681" y="70"/>
                </a:lnTo>
                <a:cubicBezTo>
                  <a:pt x="718972" y="48678"/>
                  <a:pt x="641607" y="175212"/>
                  <a:pt x="647700" y="339725"/>
                </a:cubicBezTo>
                <a:cubicBezTo>
                  <a:pt x="643467" y="390525"/>
                  <a:pt x="640629" y="441461"/>
                  <a:pt x="635000" y="492125"/>
                </a:cubicBezTo>
                <a:cubicBezTo>
                  <a:pt x="632156" y="517718"/>
                  <a:pt x="626216" y="542874"/>
                  <a:pt x="622300" y="568325"/>
                </a:cubicBezTo>
                <a:cubicBezTo>
                  <a:pt x="617748" y="597911"/>
                  <a:pt x="612906" y="627474"/>
                  <a:pt x="609600" y="657225"/>
                </a:cubicBezTo>
                <a:cubicBezTo>
                  <a:pt x="604436" y="703698"/>
                  <a:pt x="601133" y="750358"/>
                  <a:pt x="596900" y="796925"/>
                </a:cubicBezTo>
                <a:cubicBezTo>
                  <a:pt x="596900" y="796925"/>
                  <a:pt x="581208" y="881859"/>
                  <a:pt x="571500" y="923925"/>
                </a:cubicBezTo>
                <a:cubicBezTo>
                  <a:pt x="559998" y="973769"/>
                  <a:pt x="553289" y="955316"/>
                  <a:pt x="546100" y="1012825"/>
                </a:cubicBezTo>
                <a:cubicBezTo>
                  <a:pt x="539777" y="1063407"/>
                  <a:pt x="537633" y="1114425"/>
                  <a:pt x="533400" y="1165225"/>
                </a:cubicBezTo>
                <a:cubicBezTo>
                  <a:pt x="537633" y="1182158"/>
                  <a:pt x="542978" y="1198852"/>
                  <a:pt x="546100" y="1216025"/>
                </a:cubicBezTo>
                <a:cubicBezTo>
                  <a:pt x="556455" y="1272978"/>
                  <a:pt x="565440" y="1364685"/>
                  <a:pt x="571500" y="1419225"/>
                </a:cubicBezTo>
                <a:cubicBezTo>
                  <a:pt x="575733" y="1431925"/>
                  <a:pt x="580953" y="1444338"/>
                  <a:pt x="584200" y="1457325"/>
                </a:cubicBezTo>
                <a:cubicBezTo>
                  <a:pt x="589435" y="1478266"/>
                  <a:pt x="592217" y="1499753"/>
                  <a:pt x="596900" y="1520825"/>
                </a:cubicBezTo>
                <a:cubicBezTo>
                  <a:pt x="600686" y="1537864"/>
                  <a:pt x="605367" y="1554692"/>
                  <a:pt x="609600" y="1571625"/>
                </a:cubicBezTo>
                <a:cubicBezTo>
                  <a:pt x="616094" y="1597600"/>
                  <a:pt x="627307" y="1622180"/>
                  <a:pt x="635000" y="1647825"/>
                </a:cubicBezTo>
                <a:cubicBezTo>
                  <a:pt x="645741" y="1683629"/>
                  <a:pt x="646173" y="1703529"/>
                  <a:pt x="660400" y="1736725"/>
                </a:cubicBezTo>
                <a:cubicBezTo>
                  <a:pt x="667858" y="1754126"/>
                  <a:pt x="677333" y="1770592"/>
                  <a:pt x="685800" y="1787525"/>
                </a:cubicBezTo>
                <a:cubicBezTo>
                  <a:pt x="697774" y="1811472"/>
                  <a:pt x="700326" y="1839259"/>
                  <a:pt x="711200" y="1863725"/>
                </a:cubicBezTo>
                <a:cubicBezTo>
                  <a:pt x="717399" y="1877673"/>
                  <a:pt x="729774" y="1888173"/>
                  <a:pt x="736600" y="1901825"/>
                </a:cubicBezTo>
                <a:cubicBezTo>
                  <a:pt x="742587" y="1913799"/>
                  <a:pt x="743313" y="1927951"/>
                  <a:pt x="749300" y="1939925"/>
                </a:cubicBezTo>
                <a:cubicBezTo>
                  <a:pt x="798539" y="2038402"/>
                  <a:pt x="755478" y="1920360"/>
                  <a:pt x="787400" y="2016125"/>
                </a:cubicBezTo>
                <a:cubicBezTo>
                  <a:pt x="797053" y="2045085"/>
                  <a:pt x="823375" y="2065640"/>
                  <a:pt x="838200" y="2092325"/>
                </a:cubicBezTo>
                <a:cubicBezTo>
                  <a:pt x="844701" y="2104027"/>
                  <a:pt x="846667" y="2117725"/>
                  <a:pt x="850900" y="2130425"/>
                </a:cubicBezTo>
                <a:cubicBezTo>
                  <a:pt x="862874" y="2166346"/>
                  <a:pt x="886032" y="2197555"/>
                  <a:pt x="901700" y="2232025"/>
                </a:cubicBezTo>
                <a:cubicBezTo>
                  <a:pt x="941278" y="2319097"/>
                  <a:pt x="878869" y="2214295"/>
                  <a:pt x="939800" y="2320925"/>
                </a:cubicBezTo>
                <a:cubicBezTo>
                  <a:pt x="959576" y="2355534"/>
                  <a:pt x="986818" y="2378398"/>
                  <a:pt x="990600" y="2422525"/>
                </a:cubicBezTo>
                <a:cubicBezTo>
                  <a:pt x="1001452" y="2549131"/>
                  <a:pt x="1003300" y="2676454"/>
                  <a:pt x="1003300" y="2803525"/>
                </a:cubicBezTo>
                <a:cubicBezTo>
                  <a:pt x="1003300" y="2816912"/>
                  <a:pt x="992801" y="2828420"/>
                  <a:pt x="990600" y="2841625"/>
                </a:cubicBezTo>
                <a:cubicBezTo>
                  <a:pt x="984298" y="2879438"/>
                  <a:pt x="982133" y="2917825"/>
                  <a:pt x="977900" y="2955925"/>
                </a:cubicBezTo>
                <a:cubicBezTo>
                  <a:pt x="973667" y="2972858"/>
                  <a:pt x="972076" y="2990682"/>
                  <a:pt x="965200" y="3006725"/>
                </a:cubicBezTo>
                <a:cubicBezTo>
                  <a:pt x="959187" y="3020754"/>
                  <a:pt x="946626" y="3031173"/>
                  <a:pt x="939800" y="3044825"/>
                </a:cubicBezTo>
                <a:cubicBezTo>
                  <a:pt x="933813" y="3056799"/>
                  <a:pt x="931333" y="3070225"/>
                  <a:pt x="927100" y="3082925"/>
                </a:cubicBezTo>
                <a:cubicBezTo>
                  <a:pt x="853881" y="3131738"/>
                  <a:pt x="924512" y="3089477"/>
                  <a:pt x="850900" y="3121025"/>
                </a:cubicBezTo>
                <a:cubicBezTo>
                  <a:pt x="833499" y="3128483"/>
                  <a:pt x="818979" y="3145009"/>
                  <a:pt x="800100" y="3146425"/>
                </a:cubicBezTo>
                <a:cubicBezTo>
                  <a:pt x="648068" y="3157827"/>
                  <a:pt x="495300" y="3154892"/>
                  <a:pt x="342900" y="3159125"/>
                </a:cubicBezTo>
                <a:cubicBezTo>
                  <a:pt x="273584" y="3154793"/>
                  <a:pt x="140722" y="3163926"/>
                  <a:pt x="63500" y="3121025"/>
                </a:cubicBezTo>
                <a:cubicBezTo>
                  <a:pt x="37448" y="3106552"/>
                  <a:pt x="15044" y="3075298"/>
                  <a:pt x="12700" y="3044825"/>
                </a:cubicBezTo>
                <a:cubicBezTo>
                  <a:pt x="5225" y="2947653"/>
                  <a:pt x="4233" y="2850092"/>
                  <a:pt x="0" y="2752725"/>
                </a:cubicBezTo>
                <a:cubicBezTo>
                  <a:pt x="4963" y="2732874"/>
                  <a:pt x="8512" y="2718589"/>
                  <a:pt x="10996" y="2708541"/>
                </a:cubicBezTo>
                <a:lnTo>
                  <a:pt x="13837" y="2696944"/>
                </a:lnTo>
                <a:lnTo>
                  <a:pt x="11818" y="2706127"/>
                </a:lnTo>
                <a:cubicBezTo>
                  <a:pt x="10331" y="2713777"/>
                  <a:pt x="11736" y="2711652"/>
                  <a:pt x="25400" y="2663825"/>
                </a:cubicBezTo>
                <a:cubicBezTo>
                  <a:pt x="37357" y="2621976"/>
                  <a:pt x="42070" y="2593173"/>
                  <a:pt x="50800" y="2549525"/>
                </a:cubicBezTo>
                <a:cubicBezTo>
                  <a:pt x="108283" y="2463300"/>
                  <a:pt x="41147" y="2571245"/>
                  <a:pt x="101600" y="2435225"/>
                </a:cubicBezTo>
                <a:cubicBezTo>
                  <a:pt x="107799" y="2421277"/>
                  <a:pt x="120174" y="2410777"/>
                  <a:pt x="127000" y="2397125"/>
                </a:cubicBezTo>
                <a:cubicBezTo>
                  <a:pt x="140617" y="2369892"/>
                  <a:pt x="146603" y="2321610"/>
                  <a:pt x="152400" y="2295525"/>
                </a:cubicBezTo>
                <a:cubicBezTo>
                  <a:pt x="156186" y="2278486"/>
                  <a:pt x="162935" y="2262045"/>
                  <a:pt x="165100" y="2244725"/>
                </a:cubicBezTo>
                <a:cubicBezTo>
                  <a:pt x="173567" y="2176992"/>
                  <a:pt x="179854" y="2108950"/>
                  <a:pt x="190500" y="2041525"/>
                </a:cubicBezTo>
                <a:cubicBezTo>
                  <a:pt x="192588" y="2028302"/>
                  <a:pt x="200999" y="2016630"/>
                  <a:pt x="203200" y="2003425"/>
                </a:cubicBezTo>
                <a:cubicBezTo>
                  <a:pt x="209502" y="1965612"/>
                  <a:pt x="211667" y="1927225"/>
                  <a:pt x="215900" y="1889125"/>
                </a:cubicBezTo>
                <a:cubicBezTo>
                  <a:pt x="240752" y="1789718"/>
                  <a:pt x="220404" y="1880748"/>
                  <a:pt x="241300" y="1724025"/>
                </a:cubicBezTo>
                <a:cubicBezTo>
                  <a:pt x="244703" y="1698501"/>
                  <a:pt x="250358" y="1673317"/>
                  <a:pt x="254000" y="1647825"/>
                </a:cubicBezTo>
                <a:cubicBezTo>
                  <a:pt x="258827" y="1614038"/>
                  <a:pt x="261089" y="1579891"/>
                  <a:pt x="266700" y="1546225"/>
                </a:cubicBezTo>
                <a:cubicBezTo>
                  <a:pt x="269569" y="1529008"/>
                  <a:pt x="278111" y="1512832"/>
                  <a:pt x="279400" y="1495425"/>
                </a:cubicBezTo>
                <a:cubicBezTo>
                  <a:pt x="286599" y="1398233"/>
                  <a:pt x="286204" y="1300605"/>
                  <a:pt x="292100" y="1203325"/>
                </a:cubicBezTo>
                <a:cubicBezTo>
                  <a:pt x="294674" y="1160858"/>
                  <a:pt x="300567" y="1118658"/>
                  <a:pt x="304800" y="1076325"/>
                </a:cubicBezTo>
                <a:cubicBezTo>
                  <a:pt x="328632" y="1004829"/>
                  <a:pt x="318857" y="1043023"/>
                  <a:pt x="330200" y="923925"/>
                </a:cubicBezTo>
                <a:cubicBezTo>
                  <a:pt x="335033" y="873179"/>
                  <a:pt x="341379" y="822478"/>
                  <a:pt x="342900" y="771525"/>
                </a:cubicBezTo>
                <a:cubicBezTo>
                  <a:pt x="365869" y="2059"/>
                  <a:pt x="359833" y="144992"/>
                  <a:pt x="368300" y="9525"/>
                </a:cubicBezTo>
                <a:close/>
              </a:path>
            </a:pathLst>
          </a:custGeom>
        </p:spPr>
      </p:pic>
      <p:grpSp>
        <p:nvGrpSpPr>
          <p:cNvPr id="21" name="组合 20"/>
          <p:cNvGrpSpPr/>
          <p:nvPr/>
        </p:nvGrpSpPr>
        <p:grpSpPr>
          <a:xfrm>
            <a:off x="1857829" y="4030682"/>
            <a:ext cx="8476342" cy="2125165"/>
            <a:chOff x="1857829" y="2117225"/>
            <a:chExt cx="8476342" cy="2125165"/>
          </a:xfrm>
        </p:grpSpPr>
        <p:sp>
          <p:nvSpPr>
            <p:cNvPr id="22" name="文本框 21"/>
            <p:cNvSpPr txBox="1"/>
            <p:nvPr/>
          </p:nvSpPr>
          <p:spPr>
            <a:xfrm>
              <a:off x="2383742" y="3412445"/>
              <a:ext cx="7424516" cy="829945"/>
            </a:xfrm>
            <a:prstGeom prst="rect">
              <a:avLst/>
            </a:prstGeom>
            <a:noFill/>
          </p:spPr>
          <p:txBody>
            <a:bodyPr wrap="square" rtlCol="0">
              <a:spAutoFit/>
            </a:bodyPr>
            <a:lstStyle/>
            <a:p>
              <a:pPr algn="ctr"/>
              <a:r>
                <a:rPr lang="zh-CN" altLang="en-US" sz="480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rPr>
                <a:t>欢迎各位批评指正</a:t>
              </a:r>
              <a:endParaRPr lang="zh-CN" altLang="en-US" sz="480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3" name="文本框 19"/>
            <p:cNvSpPr txBox="1"/>
            <p:nvPr/>
          </p:nvSpPr>
          <p:spPr>
            <a:xfrm>
              <a:off x="1857829" y="2117225"/>
              <a:ext cx="8476342" cy="132343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000" dirty="0">
                  <a:solidFill>
                    <a:srgbClr val="F1AB3E"/>
                  </a:solidFill>
                  <a:latin typeface="微软雅黑" panose="020B0503020204020204" pitchFamily="34" charset="-122"/>
                  <a:ea typeface="微软雅黑" panose="020B0503020204020204" pitchFamily="34" charset="-122"/>
                  <a:cs typeface="Arial" panose="020B0604020202020204" pitchFamily="34" charset="0"/>
                </a:rPr>
                <a:t>THANK YOU </a:t>
              </a:r>
              <a:endParaRPr lang="zh-CN" altLang="en-US" sz="8000" dirty="0">
                <a:solidFill>
                  <a:srgbClr val="F1AB3E"/>
                </a:solidFill>
                <a:latin typeface="微软雅黑" panose="020B0503020204020204" pitchFamily="34" charset="-122"/>
                <a:ea typeface="微软雅黑" panose="020B0503020204020204" pitchFamily="34" charset="-122"/>
                <a:cs typeface="Arial" panose="020B0604020202020204" pitchFamily="34"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文本框 60"/>
          <p:cNvSpPr txBox="1"/>
          <p:nvPr/>
        </p:nvSpPr>
        <p:spPr>
          <a:xfrm>
            <a:off x="6284685" y="1544339"/>
            <a:ext cx="4760686" cy="3770263"/>
          </a:xfrm>
          <a:prstGeom prst="rect">
            <a:avLst/>
          </a:prstGeom>
          <a:noFill/>
          <a:ln>
            <a:noFill/>
          </a:ln>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23900" dirty="0">
                <a:solidFill>
                  <a:srgbClr val="F1AB3E">
                    <a:alpha val="45000"/>
                  </a:srgbClr>
                </a:solidFill>
                <a:latin typeface="方正清刻本悦宋简体" panose="02000000000000000000" pitchFamily="2" charset="-122"/>
                <a:ea typeface="方正清刻本悦宋简体" panose="02000000000000000000" pitchFamily="2" charset="-122"/>
                <a:cs typeface="Arial" panose="020B0604020202020204" pitchFamily="34" charset="0"/>
              </a:rPr>
              <a:t>01</a:t>
            </a:r>
            <a:endParaRPr lang="zh-CN" altLang="en-US" sz="23900" dirty="0">
              <a:solidFill>
                <a:srgbClr val="F1AB3E">
                  <a:alpha val="45000"/>
                </a:srgbClr>
              </a:solidFill>
              <a:latin typeface="方正清刻本悦宋简体" panose="02000000000000000000" pitchFamily="2" charset="-122"/>
              <a:ea typeface="方正清刻本悦宋简体" panose="02000000000000000000" pitchFamily="2" charset="-122"/>
              <a:cs typeface="Arial" panose="020B0604020202020204" pitchFamily="34" charset="0"/>
            </a:endParaRPr>
          </a:p>
        </p:txBody>
      </p:sp>
      <p:pic>
        <p:nvPicPr>
          <p:cNvPr id="34" name="图片 33"/>
          <p:cNvPicPr>
            <a:picLocks noChangeAspect="1"/>
          </p:cNvPicPr>
          <p:nvPr/>
        </p:nvPicPr>
        <p:blipFill>
          <a:blip r:embed="rId2">
            <a:extLst>
              <a:ext uri="{28A0092B-C50C-407E-A947-70E740481C1C}">
                <a14:useLocalDpi xmlns:a14="http://schemas.microsoft.com/office/drawing/2010/main" val="0"/>
              </a:ext>
            </a:extLst>
          </a:blip>
          <a:srcRect l="31720" t="29338" r="30953" b="26077"/>
          <a:stretch>
            <a:fillRect/>
          </a:stretch>
        </p:blipFill>
        <p:spPr>
          <a:xfrm flipV="1">
            <a:off x="1745526" y="1376620"/>
            <a:ext cx="3321774" cy="3780502"/>
          </a:xfrm>
          <a:custGeom>
            <a:avLst/>
            <a:gdLst>
              <a:gd name="connsiteX0" fmla="*/ 1180937 w 2394676"/>
              <a:gd name="connsiteY0" fmla="*/ 2725374 h 2725374"/>
              <a:gd name="connsiteX1" fmla="*/ 1607386 w 2394676"/>
              <a:gd name="connsiteY1" fmla="*/ 2717173 h 2725374"/>
              <a:gd name="connsiteX2" fmla="*/ 1640190 w 2394676"/>
              <a:gd name="connsiteY2" fmla="*/ 2708973 h 2725374"/>
              <a:gd name="connsiteX3" fmla="*/ 1713998 w 2394676"/>
              <a:gd name="connsiteY3" fmla="*/ 2651565 h 2725374"/>
              <a:gd name="connsiteX4" fmla="*/ 1730400 w 2394676"/>
              <a:gd name="connsiteY4" fmla="*/ 2626963 h 2725374"/>
              <a:gd name="connsiteX5" fmla="*/ 1755002 w 2394676"/>
              <a:gd name="connsiteY5" fmla="*/ 2594159 h 2725374"/>
              <a:gd name="connsiteX6" fmla="*/ 1771405 w 2394676"/>
              <a:gd name="connsiteY6" fmla="*/ 2569556 h 2725374"/>
              <a:gd name="connsiteX7" fmla="*/ 1796007 w 2394676"/>
              <a:gd name="connsiteY7" fmla="*/ 2553154 h 2725374"/>
              <a:gd name="connsiteX8" fmla="*/ 1837012 w 2394676"/>
              <a:gd name="connsiteY8" fmla="*/ 2520350 h 2725374"/>
              <a:gd name="connsiteX9" fmla="*/ 1869816 w 2394676"/>
              <a:gd name="connsiteY9" fmla="*/ 2495748 h 2725374"/>
              <a:gd name="connsiteX10" fmla="*/ 1927222 w 2394676"/>
              <a:gd name="connsiteY10" fmla="*/ 2479346 h 2725374"/>
              <a:gd name="connsiteX11" fmla="*/ 1976428 w 2394676"/>
              <a:gd name="connsiteY11" fmla="*/ 2462944 h 2725374"/>
              <a:gd name="connsiteX12" fmla="*/ 2001031 w 2394676"/>
              <a:gd name="connsiteY12" fmla="*/ 2454743 h 2725374"/>
              <a:gd name="connsiteX13" fmla="*/ 2050237 w 2394676"/>
              <a:gd name="connsiteY13" fmla="*/ 2421939 h 2725374"/>
              <a:gd name="connsiteX14" fmla="*/ 2066639 w 2394676"/>
              <a:gd name="connsiteY14" fmla="*/ 2397336 h 2725374"/>
              <a:gd name="connsiteX15" fmla="*/ 2099442 w 2394676"/>
              <a:gd name="connsiteY15" fmla="*/ 2372734 h 2725374"/>
              <a:gd name="connsiteX16" fmla="*/ 2107643 w 2394676"/>
              <a:gd name="connsiteY16" fmla="*/ 2348131 h 2725374"/>
              <a:gd name="connsiteX17" fmla="*/ 2140447 w 2394676"/>
              <a:gd name="connsiteY17" fmla="*/ 2290724 h 2725374"/>
              <a:gd name="connsiteX18" fmla="*/ 2148648 w 2394676"/>
              <a:gd name="connsiteY18" fmla="*/ 2266122 h 2725374"/>
              <a:gd name="connsiteX19" fmla="*/ 2165050 w 2394676"/>
              <a:gd name="connsiteY19" fmla="*/ 2241519 h 2725374"/>
              <a:gd name="connsiteX20" fmla="*/ 2173251 w 2394676"/>
              <a:gd name="connsiteY20" fmla="*/ 2216916 h 2725374"/>
              <a:gd name="connsiteX21" fmla="*/ 2197854 w 2394676"/>
              <a:gd name="connsiteY21" fmla="*/ 2184113 h 2725374"/>
              <a:gd name="connsiteX22" fmla="*/ 2230657 w 2394676"/>
              <a:gd name="connsiteY22" fmla="*/ 2093902 h 2725374"/>
              <a:gd name="connsiteX23" fmla="*/ 2247060 w 2394676"/>
              <a:gd name="connsiteY23" fmla="*/ 2069299 h 2725374"/>
              <a:gd name="connsiteX24" fmla="*/ 2263461 w 2394676"/>
              <a:gd name="connsiteY24" fmla="*/ 2020094 h 2725374"/>
              <a:gd name="connsiteX25" fmla="*/ 2296265 w 2394676"/>
              <a:gd name="connsiteY25" fmla="*/ 1954487 h 2725374"/>
              <a:gd name="connsiteX26" fmla="*/ 2304466 w 2394676"/>
              <a:gd name="connsiteY26" fmla="*/ 1921683 h 2725374"/>
              <a:gd name="connsiteX27" fmla="*/ 2320867 w 2394676"/>
              <a:gd name="connsiteY27" fmla="*/ 1897079 h 2725374"/>
              <a:gd name="connsiteX28" fmla="*/ 2337270 w 2394676"/>
              <a:gd name="connsiteY28" fmla="*/ 1847874 h 2725374"/>
              <a:gd name="connsiteX29" fmla="*/ 2345471 w 2394676"/>
              <a:gd name="connsiteY29" fmla="*/ 1782267 h 2725374"/>
              <a:gd name="connsiteX30" fmla="*/ 2353671 w 2394676"/>
              <a:gd name="connsiteY30" fmla="*/ 1749463 h 2725374"/>
              <a:gd name="connsiteX31" fmla="*/ 2361872 w 2394676"/>
              <a:gd name="connsiteY31" fmla="*/ 1683855 h 2725374"/>
              <a:gd name="connsiteX32" fmla="*/ 2378275 w 2394676"/>
              <a:gd name="connsiteY32" fmla="*/ 1626449 h 2725374"/>
              <a:gd name="connsiteX33" fmla="*/ 2386475 w 2394676"/>
              <a:gd name="connsiteY33" fmla="*/ 1577243 h 2725374"/>
              <a:gd name="connsiteX34" fmla="*/ 2394676 w 2394676"/>
              <a:gd name="connsiteY34" fmla="*/ 1437827 h 2725374"/>
              <a:gd name="connsiteX35" fmla="*/ 2386475 w 2394676"/>
              <a:gd name="connsiteY35" fmla="*/ 1167197 h 2725374"/>
              <a:gd name="connsiteX36" fmla="*/ 2361872 w 2394676"/>
              <a:gd name="connsiteY36" fmla="*/ 1068786 h 2725374"/>
              <a:gd name="connsiteX37" fmla="*/ 2345471 w 2394676"/>
              <a:gd name="connsiteY37" fmla="*/ 994977 h 2725374"/>
              <a:gd name="connsiteX38" fmla="*/ 2337270 w 2394676"/>
              <a:gd name="connsiteY38" fmla="*/ 970374 h 2725374"/>
              <a:gd name="connsiteX39" fmla="*/ 2320867 w 2394676"/>
              <a:gd name="connsiteY39" fmla="*/ 945771 h 2725374"/>
              <a:gd name="connsiteX40" fmla="*/ 2312667 w 2394676"/>
              <a:gd name="connsiteY40" fmla="*/ 921168 h 2725374"/>
              <a:gd name="connsiteX41" fmla="*/ 2279864 w 2394676"/>
              <a:gd name="connsiteY41" fmla="*/ 871963 h 2725374"/>
              <a:gd name="connsiteX42" fmla="*/ 2263461 w 2394676"/>
              <a:gd name="connsiteY42" fmla="*/ 847359 h 2725374"/>
              <a:gd name="connsiteX43" fmla="*/ 2238859 w 2394676"/>
              <a:gd name="connsiteY43" fmla="*/ 822757 h 2725374"/>
              <a:gd name="connsiteX44" fmla="*/ 2206055 w 2394676"/>
              <a:gd name="connsiteY44" fmla="*/ 765351 h 2725374"/>
              <a:gd name="connsiteX45" fmla="*/ 2181452 w 2394676"/>
              <a:gd name="connsiteY45" fmla="*/ 740748 h 2725374"/>
              <a:gd name="connsiteX46" fmla="*/ 2156849 w 2394676"/>
              <a:gd name="connsiteY46" fmla="*/ 683342 h 2725374"/>
              <a:gd name="connsiteX47" fmla="*/ 2124045 w 2394676"/>
              <a:gd name="connsiteY47" fmla="*/ 634136 h 2725374"/>
              <a:gd name="connsiteX48" fmla="*/ 2107643 w 2394676"/>
              <a:gd name="connsiteY48" fmla="*/ 609533 h 2725374"/>
              <a:gd name="connsiteX49" fmla="*/ 2099442 w 2394676"/>
              <a:gd name="connsiteY49" fmla="*/ 584931 h 2725374"/>
              <a:gd name="connsiteX50" fmla="*/ 2066639 w 2394676"/>
              <a:gd name="connsiteY50" fmla="*/ 535724 h 2725374"/>
              <a:gd name="connsiteX51" fmla="*/ 2050237 w 2394676"/>
              <a:gd name="connsiteY51" fmla="*/ 511122 h 2725374"/>
              <a:gd name="connsiteX52" fmla="*/ 2025634 w 2394676"/>
              <a:gd name="connsiteY52" fmla="*/ 486519 h 2725374"/>
              <a:gd name="connsiteX53" fmla="*/ 2001031 w 2394676"/>
              <a:gd name="connsiteY53" fmla="*/ 437313 h 2725374"/>
              <a:gd name="connsiteX54" fmla="*/ 1976428 w 2394676"/>
              <a:gd name="connsiteY54" fmla="*/ 420912 h 2725374"/>
              <a:gd name="connsiteX55" fmla="*/ 1960026 w 2394676"/>
              <a:gd name="connsiteY55" fmla="*/ 396308 h 2725374"/>
              <a:gd name="connsiteX56" fmla="*/ 1919021 w 2394676"/>
              <a:gd name="connsiteY56" fmla="*/ 371706 h 2725374"/>
              <a:gd name="connsiteX57" fmla="*/ 1869816 w 2394676"/>
              <a:gd name="connsiteY57" fmla="*/ 347103 h 2725374"/>
              <a:gd name="connsiteX58" fmla="*/ 1837012 w 2394676"/>
              <a:gd name="connsiteY58" fmla="*/ 330701 h 2725374"/>
              <a:gd name="connsiteX59" fmla="*/ 1804208 w 2394676"/>
              <a:gd name="connsiteY59" fmla="*/ 322501 h 2725374"/>
              <a:gd name="connsiteX60" fmla="*/ 1738601 w 2394676"/>
              <a:gd name="connsiteY60" fmla="*/ 297897 h 2725374"/>
              <a:gd name="connsiteX61" fmla="*/ 1689395 w 2394676"/>
              <a:gd name="connsiteY61" fmla="*/ 265093 h 2725374"/>
              <a:gd name="connsiteX62" fmla="*/ 1615587 w 2394676"/>
              <a:gd name="connsiteY62" fmla="*/ 199486 h 2725374"/>
              <a:gd name="connsiteX63" fmla="*/ 1574582 w 2394676"/>
              <a:gd name="connsiteY63" fmla="*/ 125678 h 2725374"/>
              <a:gd name="connsiteX64" fmla="*/ 1549980 w 2394676"/>
              <a:gd name="connsiteY64" fmla="*/ 101075 h 2725374"/>
              <a:gd name="connsiteX65" fmla="*/ 1541778 w 2394676"/>
              <a:gd name="connsiteY65" fmla="*/ 76472 h 2725374"/>
              <a:gd name="connsiteX66" fmla="*/ 1517176 w 2394676"/>
              <a:gd name="connsiteY66" fmla="*/ 51869 h 2725374"/>
              <a:gd name="connsiteX67" fmla="*/ 1492572 w 2394676"/>
              <a:gd name="connsiteY67" fmla="*/ 19066 h 2725374"/>
              <a:gd name="connsiteX68" fmla="*/ 1486625 w 2394676"/>
              <a:gd name="connsiteY68" fmla="*/ 681 h 2725374"/>
              <a:gd name="connsiteX69" fmla="*/ 1486418 w 2394676"/>
              <a:gd name="connsiteY69" fmla="*/ 0 h 2725374"/>
              <a:gd name="connsiteX70" fmla="*/ 788272 w 2394676"/>
              <a:gd name="connsiteY70" fmla="*/ 0 h 2725374"/>
              <a:gd name="connsiteX71" fmla="*/ 787995 w 2394676"/>
              <a:gd name="connsiteY71" fmla="*/ 908 h 2725374"/>
              <a:gd name="connsiteX72" fmla="*/ 779090 w 2394676"/>
              <a:gd name="connsiteY72" fmla="*/ 27267 h 2725374"/>
              <a:gd name="connsiteX73" fmla="*/ 770889 w 2394676"/>
              <a:gd name="connsiteY73" fmla="*/ 60071 h 2725374"/>
              <a:gd name="connsiteX74" fmla="*/ 754487 w 2394676"/>
              <a:gd name="connsiteY74" fmla="*/ 92874 h 2725374"/>
              <a:gd name="connsiteX75" fmla="*/ 738085 w 2394676"/>
              <a:gd name="connsiteY75" fmla="*/ 142079 h 2725374"/>
              <a:gd name="connsiteX76" fmla="*/ 729884 w 2394676"/>
              <a:gd name="connsiteY76" fmla="*/ 166682 h 2725374"/>
              <a:gd name="connsiteX77" fmla="*/ 711884 w 2394676"/>
              <a:gd name="connsiteY77" fmla="*/ 193532 h 2725374"/>
              <a:gd name="connsiteX78" fmla="*/ 718736 w 2394676"/>
              <a:gd name="connsiteY78" fmla="*/ 184355 h 2725374"/>
              <a:gd name="connsiteX79" fmla="*/ 705282 w 2394676"/>
              <a:gd name="connsiteY79" fmla="*/ 215888 h 2725374"/>
              <a:gd name="connsiteX80" fmla="*/ 647875 w 2394676"/>
              <a:gd name="connsiteY80" fmla="*/ 297897 h 2725374"/>
              <a:gd name="connsiteX81" fmla="*/ 615072 w 2394676"/>
              <a:gd name="connsiteY81" fmla="*/ 347103 h 2725374"/>
              <a:gd name="connsiteX82" fmla="*/ 557664 w 2394676"/>
              <a:gd name="connsiteY82" fmla="*/ 404509 h 2725374"/>
              <a:gd name="connsiteX83" fmla="*/ 541263 w 2394676"/>
              <a:gd name="connsiteY83" fmla="*/ 429112 h 2725374"/>
              <a:gd name="connsiteX84" fmla="*/ 475655 w 2394676"/>
              <a:gd name="connsiteY84" fmla="*/ 494719 h 2725374"/>
              <a:gd name="connsiteX85" fmla="*/ 459253 w 2394676"/>
              <a:gd name="connsiteY85" fmla="*/ 519323 h 2725374"/>
              <a:gd name="connsiteX86" fmla="*/ 434650 w 2394676"/>
              <a:gd name="connsiteY86" fmla="*/ 535724 h 2725374"/>
              <a:gd name="connsiteX87" fmla="*/ 393645 w 2394676"/>
              <a:gd name="connsiteY87" fmla="*/ 584931 h 2725374"/>
              <a:gd name="connsiteX88" fmla="*/ 360841 w 2394676"/>
              <a:gd name="connsiteY88" fmla="*/ 609533 h 2725374"/>
              <a:gd name="connsiteX89" fmla="*/ 336239 w 2394676"/>
              <a:gd name="connsiteY89" fmla="*/ 634136 h 2725374"/>
              <a:gd name="connsiteX90" fmla="*/ 311636 w 2394676"/>
              <a:gd name="connsiteY90" fmla="*/ 650538 h 2725374"/>
              <a:gd name="connsiteX91" fmla="*/ 254229 w 2394676"/>
              <a:gd name="connsiteY91" fmla="*/ 707944 h 2725374"/>
              <a:gd name="connsiteX92" fmla="*/ 196823 w 2394676"/>
              <a:gd name="connsiteY92" fmla="*/ 748948 h 2725374"/>
              <a:gd name="connsiteX93" fmla="*/ 155818 w 2394676"/>
              <a:gd name="connsiteY93" fmla="*/ 798154 h 2725374"/>
              <a:gd name="connsiteX94" fmla="*/ 131215 w 2394676"/>
              <a:gd name="connsiteY94" fmla="*/ 830958 h 2725374"/>
              <a:gd name="connsiteX95" fmla="*/ 73809 w 2394676"/>
              <a:gd name="connsiteY95" fmla="*/ 896566 h 2725374"/>
              <a:gd name="connsiteX96" fmla="*/ 49206 w 2394676"/>
              <a:gd name="connsiteY96" fmla="*/ 945771 h 2725374"/>
              <a:gd name="connsiteX97" fmla="*/ 41005 w 2394676"/>
              <a:gd name="connsiteY97" fmla="*/ 970374 h 2725374"/>
              <a:gd name="connsiteX98" fmla="*/ 24603 w 2394676"/>
              <a:gd name="connsiteY98" fmla="*/ 1003178 h 2725374"/>
              <a:gd name="connsiteX99" fmla="*/ 8201 w 2394676"/>
              <a:gd name="connsiteY99" fmla="*/ 1068786 h 2725374"/>
              <a:gd name="connsiteX100" fmla="*/ 0 w 2394676"/>
              <a:gd name="connsiteY100" fmla="*/ 1101589 h 2725374"/>
              <a:gd name="connsiteX101" fmla="*/ 8201 w 2394676"/>
              <a:gd name="connsiteY101" fmla="*/ 1511635 h 2725374"/>
              <a:gd name="connsiteX102" fmla="*/ 16403 w 2394676"/>
              <a:gd name="connsiteY102" fmla="*/ 1831472 h 2725374"/>
              <a:gd name="connsiteX103" fmla="*/ 49206 w 2394676"/>
              <a:gd name="connsiteY103" fmla="*/ 1905280 h 2725374"/>
              <a:gd name="connsiteX104" fmla="*/ 57406 w 2394676"/>
              <a:gd name="connsiteY104" fmla="*/ 1929883 h 2725374"/>
              <a:gd name="connsiteX105" fmla="*/ 73809 w 2394676"/>
              <a:gd name="connsiteY105" fmla="*/ 1954487 h 2725374"/>
              <a:gd name="connsiteX106" fmla="*/ 90210 w 2394676"/>
              <a:gd name="connsiteY106" fmla="*/ 2003692 h 2725374"/>
              <a:gd name="connsiteX107" fmla="*/ 106613 w 2394676"/>
              <a:gd name="connsiteY107" fmla="*/ 2036495 h 2725374"/>
              <a:gd name="connsiteX108" fmla="*/ 114814 w 2394676"/>
              <a:gd name="connsiteY108" fmla="*/ 2061098 h 2725374"/>
              <a:gd name="connsiteX109" fmla="*/ 139416 w 2394676"/>
              <a:gd name="connsiteY109" fmla="*/ 2093902 h 2725374"/>
              <a:gd name="connsiteX110" fmla="*/ 180421 w 2394676"/>
              <a:gd name="connsiteY110" fmla="*/ 2167710 h 2725374"/>
              <a:gd name="connsiteX111" fmla="*/ 196823 w 2394676"/>
              <a:gd name="connsiteY111" fmla="*/ 2192313 h 2725374"/>
              <a:gd name="connsiteX112" fmla="*/ 221425 w 2394676"/>
              <a:gd name="connsiteY112" fmla="*/ 2208715 h 2725374"/>
              <a:gd name="connsiteX113" fmla="*/ 270631 w 2394676"/>
              <a:gd name="connsiteY113" fmla="*/ 2241519 h 2725374"/>
              <a:gd name="connsiteX114" fmla="*/ 287033 w 2394676"/>
              <a:gd name="connsiteY114" fmla="*/ 2266122 h 2725374"/>
              <a:gd name="connsiteX115" fmla="*/ 336239 w 2394676"/>
              <a:gd name="connsiteY115" fmla="*/ 2307126 h 2725374"/>
              <a:gd name="connsiteX116" fmla="*/ 352640 w 2394676"/>
              <a:gd name="connsiteY116" fmla="*/ 2331729 h 2725374"/>
              <a:gd name="connsiteX117" fmla="*/ 401846 w 2394676"/>
              <a:gd name="connsiteY117" fmla="*/ 2372734 h 2725374"/>
              <a:gd name="connsiteX118" fmla="*/ 442851 w 2394676"/>
              <a:gd name="connsiteY118" fmla="*/ 2421939 h 2725374"/>
              <a:gd name="connsiteX119" fmla="*/ 483856 w 2394676"/>
              <a:gd name="connsiteY119" fmla="*/ 2462944 h 2725374"/>
              <a:gd name="connsiteX120" fmla="*/ 500258 w 2394676"/>
              <a:gd name="connsiteY120" fmla="*/ 2487546 h 2725374"/>
              <a:gd name="connsiteX121" fmla="*/ 549464 w 2394676"/>
              <a:gd name="connsiteY121" fmla="*/ 2512150 h 2725374"/>
              <a:gd name="connsiteX122" fmla="*/ 615072 w 2394676"/>
              <a:gd name="connsiteY122" fmla="*/ 2544954 h 2725374"/>
              <a:gd name="connsiteX123" fmla="*/ 672478 w 2394676"/>
              <a:gd name="connsiteY123" fmla="*/ 2561355 h 2725374"/>
              <a:gd name="connsiteX124" fmla="*/ 697080 w 2394676"/>
              <a:gd name="connsiteY124" fmla="*/ 2577758 h 2725374"/>
              <a:gd name="connsiteX125" fmla="*/ 762688 w 2394676"/>
              <a:gd name="connsiteY125" fmla="*/ 2594159 h 2725374"/>
              <a:gd name="connsiteX126" fmla="*/ 787291 w 2394676"/>
              <a:gd name="connsiteY126" fmla="*/ 2610561 h 2725374"/>
              <a:gd name="connsiteX127" fmla="*/ 820094 w 2394676"/>
              <a:gd name="connsiteY127" fmla="*/ 2618761 h 2725374"/>
              <a:gd name="connsiteX128" fmla="*/ 877502 w 2394676"/>
              <a:gd name="connsiteY128" fmla="*/ 2635164 h 2725374"/>
              <a:gd name="connsiteX129" fmla="*/ 934908 w 2394676"/>
              <a:gd name="connsiteY129" fmla="*/ 2643365 h 2725374"/>
              <a:gd name="connsiteX130" fmla="*/ 1016918 w 2394676"/>
              <a:gd name="connsiteY130" fmla="*/ 2659766 h 2725374"/>
              <a:gd name="connsiteX131" fmla="*/ 1041521 w 2394676"/>
              <a:gd name="connsiteY131" fmla="*/ 2667968 h 2725374"/>
              <a:gd name="connsiteX132" fmla="*/ 1082526 w 2394676"/>
              <a:gd name="connsiteY132" fmla="*/ 2676169 h 2725374"/>
              <a:gd name="connsiteX133" fmla="*/ 1102099 w 2394676"/>
              <a:gd name="connsiteY133" fmla="*/ 2689329 h 2725374"/>
              <a:gd name="connsiteX134" fmla="*/ 1110092 w 2394676"/>
              <a:gd name="connsiteY134" fmla="*/ 2694850 h 2725374"/>
              <a:gd name="connsiteX135" fmla="*/ 1108104 w 2394676"/>
              <a:gd name="connsiteY135" fmla="*/ 2693365 h 2725374"/>
              <a:gd name="connsiteX136" fmla="*/ 1131731 w 2394676"/>
              <a:gd name="connsiteY136" fmla="*/ 2700771 h 2725374"/>
              <a:gd name="connsiteX137" fmla="*/ 1180937 w 2394676"/>
              <a:gd name="connsiteY137" fmla="*/ 2725374 h 272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2394676" h="2725374">
                <a:moveTo>
                  <a:pt x="1180937" y="2725374"/>
                </a:moveTo>
                <a:lnTo>
                  <a:pt x="1607386" y="2717173"/>
                </a:lnTo>
                <a:cubicBezTo>
                  <a:pt x="1618650" y="2716771"/>
                  <a:pt x="1630109" y="2714013"/>
                  <a:pt x="1640190" y="2708973"/>
                </a:cubicBezTo>
                <a:cubicBezTo>
                  <a:pt x="1666315" y="2695908"/>
                  <a:pt x="1694713" y="2674708"/>
                  <a:pt x="1713998" y="2651565"/>
                </a:cubicBezTo>
                <a:cubicBezTo>
                  <a:pt x="1720308" y="2643994"/>
                  <a:pt x="1724671" y="2634983"/>
                  <a:pt x="1730400" y="2626963"/>
                </a:cubicBezTo>
                <a:cubicBezTo>
                  <a:pt x="1738344" y="2615841"/>
                  <a:pt x="1747057" y="2605281"/>
                  <a:pt x="1755002" y="2594159"/>
                </a:cubicBezTo>
                <a:cubicBezTo>
                  <a:pt x="1760732" y="2586139"/>
                  <a:pt x="1764435" y="2576526"/>
                  <a:pt x="1771405" y="2569556"/>
                </a:cubicBezTo>
                <a:cubicBezTo>
                  <a:pt x="1778374" y="2562587"/>
                  <a:pt x="1787806" y="2558622"/>
                  <a:pt x="1796007" y="2553154"/>
                </a:cubicBezTo>
                <a:cubicBezTo>
                  <a:pt x="1827131" y="2506469"/>
                  <a:pt x="1794353" y="2544727"/>
                  <a:pt x="1837012" y="2520350"/>
                </a:cubicBezTo>
                <a:cubicBezTo>
                  <a:pt x="1848880" y="2513570"/>
                  <a:pt x="1857948" y="2502529"/>
                  <a:pt x="1869816" y="2495748"/>
                </a:cubicBezTo>
                <a:cubicBezTo>
                  <a:pt x="1879970" y="2489946"/>
                  <a:pt x="1918813" y="2481869"/>
                  <a:pt x="1927222" y="2479346"/>
                </a:cubicBezTo>
                <a:cubicBezTo>
                  <a:pt x="1943783" y="2474378"/>
                  <a:pt x="1960026" y="2468411"/>
                  <a:pt x="1976428" y="2462944"/>
                </a:cubicBezTo>
                <a:cubicBezTo>
                  <a:pt x="1984630" y="2460211"/>
                  <a:pt x="1993838" y="2459538"/>
                  <a:pt x="2001031" y="2454743"/>
                </a:cubicBezTo>
                <a:lnTo>
                  <a:pt x="2050237" y="2421939"/>
                </a:lnTo>
                <a:cubicBezTo>
                  <a:pt x="2055704" y="2413739"/>
                  <a:pt x="2059669" y="2404306"/>
                  <a:pt x="2066639" y="2397336"/>
                </a:cubicBezTo>
                <a:cubicBezTo>
                  <a:pt x="2076303" y="2387672"/>
                  <a:pt x="2090693" y="2383233"/>
                  <a:pt x="2099442" y="2372734"/>
                </a:cubicBezTo>
                <a:cubicBezTo>
                  <a:pt x="2104977" y="2366093"/>
                  <a:pt x="2103777" y="2355862"/>
                  <a:pt x="2107643" y="2348131"/>
                </a:cubicBezTo>
                <a:cubicBezTo>
                  <a:pt x="2117500" y="2328419"/>
                  <a:pt x="2130591" y="2310436"/>
                  <a:pt x="2140447" y="2290724"/>
                </a:cubicBezTo>
                <a:cubicBezTo>
                  <a:pt x="2144313" y="2282993"/>
                  <a:pt x="2144782" y="2273853"/>
                  <a:pt x="2148648" y="2266122"/>
                </a:cubicBezTo>
                <a:cubicBezTo>
                  <a:pt x="2153056" y="2257307"/>
                  <a:pt x="2160642" y="2250335"/>
                  <a:pt x="2165050" y="2241519"/>
                </a:cubicBezTo>
                <a:cubicBezTo>
                  <a:pt x="2168915" y="2233787"/>
                  <a:pt x="2168962" y="2224421"/>
                  <a:pt x="2173251" y="2216916"/>
                </a:cubicBezTo>
                <a:cubicBezTo>
                  <a:pt x="2180033" y="2205048"/>
                  <a:pt x="2191215" y="2196061"/>
                  <a:pt x="2197854" y="2184113"/>
                </a:cubicBezTo>
                <a:cubicBezTo>
                  <a:pt x="2215056" y="2153147"/>
                  <a:pt x="2216201" y="2126430"/>
                  <a:pt x="2230657" y="2093902"/>
                </a:cubicBezTo>
                <a:cubicBezTo>
                  <a:pt x="2234660" y="2084895"/>
                  <a:pt x="2243057" y="2078306"/>
                  <a:pt x="2247060" y="2069299"/>
                </a:cubicBezTo>
                <a:cubicBezTo>
                  <a:pt x="2254081" y="2053501"/>
                  <a:pt x="2256440" y="2035892"/>
                  <a:pt x="2263461" y="2020094"/>
                </a:cubicBezTo>
                <a:cubicBezTo>
                  <a:pt x="2303641" y="1929688"/>
                  <a:pt x="2252884" y="2084629"/>
                  <a:pt x="2296265" y="1954487"/>
                </a:cubicBezTo>
                <a:cubicBezTo>
                  <a:pt x="2299830" y="1943794"/>
                  <a:pt x="2300026" y="1932043"/>
                  <a:pt x="2304466" y="1921683"/>
                </a:cubicBezTo>
                <a:cubicBezTo>
                  <a:pt x="2308349" y="1912622"/>
                  <a:pt x="2316865" y="1906087"/>
                  <a:pt x="2320867" y="1897079"/>
                </a:cubicBezTo>
                <a:cubicBezTo>
                  <a:pt x="2327889" y="1881281"/>
                  <a:pt x="2337270" y="1847874"/>
                  <a:pt x="2337270" y="1847874"/>
                </a:cubicBezTo>
                <a:cubicBezTo>
                  <a:pt x="2340003" y="1826005"/>
                  <a:pt x="2341847" y="1804006"/>
                  <a:pt x="2345471" y="1782267"/>
                </a:cubicBezTo>
                <a:cubicBezTo>
                  <a:pt x="2347323" y="1771149"/>
                  <a:pt x="2351819" y="1760580"/>
                  <a:pt x="2353671" y="1749463"/>
                </a:cubicBezTo>
                <a:cubicBezTo>
                  <a:pt x="2357295" y="1727723"/>
                  <a:pt x="2358249" y="1705595"/>
                  <a:pt x="2361872" y="1683855"/>
                </a:cubicBezTo>
                <a:cubicBezTo>
                  <a:pt x="2373781" y="1612411"/>
                  <a:pt x="2365274" y="1684948"/>
                  <a:pt x="2378275" y="1626449"/>
                </a:cubicBezTo>
                <a:cubicBezTo>
                  <a:pt x="2381883" y="1610217"/>
                  <a:pt x="2383742" y="1593645"/>
                  <a:pt x="2386475" y="1577243"/>
                </a:cubicBezTo>
                <a:cubicBezTo>
                  <a:pt x="2389209" y="1530771"/>
                  <a:pt x="2394676" y="1484380"/>
                  <a:pt x="2394676" y="1437827"/>
                </a:cubicBezTo>
                <a:cubicBezTo>
                  <a:pt x="2394676" y="1347577"/>
                  <a:pt x="2393061" y="1257208"/>
                  <a:pt x="2386475" y="1167197"/>
                </a:cubicBezTo>
                <a:cubicBezTo>
                  <a:pt x="2385529" y="1154265"/>
                  <a:pt x="2366447" y="1091653"/>
                  <a:pt x="2361872" y="1068786"/>
                </a:cubicBezTo>
                <a:cubicBezTo>
                  <a:pt x="2356235" y="1040600"/>
                  <a:pt x="2353191" y="1022000"/>
                  <a:pt x="2345471" y="994977"/>
                </a:cubicBezTo>
                <a:cubicBezTo>
                  <a:pt x="2343095" y="986664"/>
                  <a:pt x="2341135" y="978106"/>
                  <a:pt x="2337270" y="970374"/>
                </a:cubicBezTo>
                <a:cubicBezTo>
                  <a:pt x="2332862" y="961558"/>
                  <a:pt x="2325276" y="954586"/>
                  <a:pt x="2320867" y="945771"/>
                </a:cubicBezTo>
                <a:cubicBezTo>
                  <a:pt x="2317002" y="938040"/>
                  <a:pt x="2316865" y="928725"/>
                  <a:pt x="2312667" y="921168"/>
                </a:cubicBezTo>
                <a:cubicBezTo>
                  <a:pt x="2303094" y="903937"/>
                  <a:pt x="2290798" y="888364"/>
                  <a:pt x="2279864" y="871963"/>
                </a:cubicBezTo>
                <a:cubicBezTo>
                  <a:pt x="2274395" y="863762"/>
                  <a:pt x="2270431" y="854330"/>
                  <a:pt x="2263461" y="847359"/>
                </a:cubicBezTo>
                <a:cubicBezTo>
                  <a:pt x="2255260" y="839159"/>
                  <a:pt x="2246283" y="831667"/>
                  <a:pt x="2238859" y="822757"/>
                </a:cubicBezTo>
                <a:cubicBezTo>
                  <a:pt x="2200118" y="776269"/>
                  <a:pt x="2246160" y="821499"/>
                  <a:pt x="2206055" y="765351"/>
                </a:cubicBezTo>
                <a:cubicBezTo>
                  <a:pt x="2199313" y="755913"/>
                  <a:pt x="2188194" y="750186"/>
                  <a:pt x="2181452" y="740748"/>
                </a:cubicBezTo>
                <a:cubicBezTo>
                  <a:pt x="2140391" y="683261"/>
                  <a:pt x="2183619" y="731528"/>
                  <a:pt x="2156849" y="683342"/>
                </a:cubicBezTo>
                <a:cubicBezTo>
                  <a:pt x="2147276" y="666110"/>
                  <a:pt x="2134980" y="650538"/>
                  <a:pt x="2124045" y="634136"/>
                </a:cubicBezTo>
                <a:cubicBezTo>
                  <a:pt x="2118578" y="625934"/>
                  <a:pt x="2110761" y="618883"/>
                  <a:pt x="2107643" y="609533"/>
                </a:cubicBezTo>
                <a:cubicBezTo>
                  <a:pt x="2104909" y="601332"/>
                  <a:pt x="2103641" y="592486"/>
                  <a:pt x="2099442" y="584931"/>
                </a:cubicBezTo>
                <a:cubicBezTo>
                  <a:pt x="2089869" y="567698"/>
                  <a:pt x="2077573" y="552127"/>
                  <a:pt x="2066639" y="535724"/>
                </a:cubicBezTo>
                <a:cubicBezTo>
                  <a:pt x="2061171" y="527523"/>
                  <a:pt x="2057207" y="518091"/>
                  <a:pt x="2050237" y="511122"/>
                </a:cubicBezTo>
                <a:lnTo>
                  <a:pt x="2025634" y="486519"/>
                </a:lnTo>
                <a:cubicBezTo>
                  <a:pt x="2018963" y="466508"/>
                  <a:pt x="2016929" y="453211"/>
                  <a:pt x="2001031" y="437313"/>
                </a:cubicBezTo>
                <a:cubicBezTo>
                  <a:pt x="1994061" y="430344"/>
                  <a:pt x="1984630" y="426379"/>
                  <a:pt x="1976428" y="420912"/>
                </a:cubicBezTo>
                <a:cubicBezTo>
                  <a:pt x="1970961" y="412711"/>
                  <a:pt x="1967510" y="402723"/>
                  <a:pt x="1960026" y="396308"/>
                </a:cubicBezTo>
                <a:cubicBezTo>
                  <a:pt x="1947924" y="385934"/>
                  <a:pt x="1932538" y="380154"/>
                  <a:pt x="1919021" y="371706"/>
                </a:cubicBezTo>
                <a:cubicBezTo>
                  <a:pt x="1861712" y="335888"/>
                  <a:pt x="1926147" y="371245"/>
                  <a:pt x="1869816" y="347103"/>
                </a:cubicBezTo>
                <a:cubicBezTo>
                  <a:pt x="1858579" y="342286"/>
                  <a:pt x="1848459" y="334993"/>
                  <a:pt x="1837012" y="330701"/>
                </a:cubicBezTo>
                <a:cubicBezTo>
                  <a:pt x="1826459" y="326744"/>
                  <a:pt x="1814762" y="326457"/>
                  <a:pt x="1804208" y="322501"/>
                </a:cubicBezTo>
                <a:cubicBezTo>
                  <a:pt x="1718438" y="290336"/>
                  <a:pt x="1822802" y="318947"/>
                  <a:pt x="1738601" y="297897"/>
                </a:cubicBezTo>
                <a:lnTo>
                  <a:pt x="1689395" y="265093"/>
                </a:lnTo>
                <a:cubicBezTo>
                  <a:pt x="1663394" y="247759"/>
                  <a:pt x="1629630" y="227574"/>
                  <a:pt x="1615587" y="199486"/>
                </a:cubicBezTo>
                <a:cubicBezTo>
                  <a:pt x="1603903" y="176118"/>
                  <a:pt x="1590028" y="146272"/>
                  <a:pt x="1574582" y="125678"/>
                </a:cubicBezTo>
                <a:cubicBezTo>
                  <a:pt x="1567623" y="116399"/>
                  <a:pt x="1558180" y="109276"/>
                  <a:pt x="1549980" y="101075"/>
                </a:cubicBezTo>
                <a:cubicBezTo>
                  <a:pt x="1547245" y="92874"/>
                  <a:pt x="1546573" y="83665"/>
                  <a:pt x="1541778" y="76472"/>
                </a:cubicBezTo>
                <a:cubicBezTo>
                  <a:pt x="1535344" y="66823"/>
                  <a:pt x="1524723" y="60675"/>
                  <a:pt x="1517176" y="51869"/>
                </a:cubicBezTo>
                <a:cubicBezTo>
                  <a:pt x="1508281" y="41491"/>
                  <a:pt x="1500773" y="30000"/>
                  <a:pt x="1492572" y="19066"/>
                </a:cubicBezTo>
                <a:cubicBezTo>
                  <a:pt x="1490132" y="11747"/>
                  <a:pt x="1488196" y="5713"/>
                  <a:pt x="1486625" y="681"/>
                </a:cubicBezTo>
                <a:lnTo>
                  <a:pt x="1486418" y="0"/>
                </a:lnTo>
                <a:lnTo>
                  <a:pt x="788272" y="0"/>
                </a:lnTo>
                <a:lnTo>
                  <a:pt x="787995" y="908"/>
                </a:lnTo>
                <a:cubicBezTo>
                  <a:pt x="786265" y="5360"/>
                  <a:pt x="784301" y="9029"/>
                  <a:pt x="779090" y="27267"/>
                </a:cubicBezTo>
                <a:cubicBezTo>
                  <a:pt x="775993" y="38104"/>
                  <a:pt x="774847" y="49517"/>
                  <a:pt x="770889" y="60071"/>
                </a:cubicBezTo>
                <a:cubicBezTo>
                  <a:pt x="766597" y="71517"/>
                  <a:pt x="759028" y="81523"/>
                  <a:pt x="754487" y="92874"/>
                </a:cubicBezTo>
                <a:cubicBezTo>
                  <a:pt x="748067" y="108926"/>
                  <a:pt x="743552" y="125678"/>
                  <a:pt x="738085" y="142079"/>
                </a:cubicBezTo>
                <a:cubicBezTo>
                  <a:pt x="735351" y="150281"/>
                  <a:pt x="734679" y="159490"/>
                  <a:pt x="729884" y="166682"/>
                </a:cubicBezTo>
                <a:lnTo>
                  <a:pt x="711884" y="193532"/>
                </a:lnTo>
                <a:lnTo>
                  <a:pt x="718736" y="184355"/>
                </a:lnTo>
                <a:cubicBezTo>
                  <a:pt x="725028" y="176582"/>
                  <a:pt x="726503" y="177691"/>
                  <a:pt x="705282" y="215888"/>
                </a:cubicBezTo>
                <a:cubicBezTo>
                  <a:pt x="684043" y="254116"/>
                  <a:pt x="671029" y="264820"/>
                  <a:pt x="647875" y="297897"/>
                </a:cubicBezTo>
                <a:cubicBezTo>
                  <a:pt x="636570" y="314046"/>
                  <a:pt x="629011" y="333163"/>
                  <a:pt x="615072" y="347103"/>
                </a:cubicBezTo>
                <a:cubicBezTo>
                  <a:pt x="595935" y="366239"/>
                  <a:pt x="572675" y="381992"/>
                  <a:pt x="557664" y="404509"/>
                </a:cubicBezTo>
                <a:cubicBezTo>
                  <a:pt x="552197" y="412711"/>
                  <a:pt x="547892" y="421820"/>
                  <a:pt x="541263" y="429112"/>
                </a:cubicBezTo>
                <a:cubicBezTo>
                  <a:pt x="520458" y="451997"/>
                  <a:pt x="492811" y="468987"/>
                  <a:pt x="475655" y="494719"/>
                </a:cubicBezTo>
                <a:cubicBezTo>
                  <a:pt x="470188" y="502921"/>
                  <a:pt x="466222" y="512352"/>
                  <a:pt x="459253" y="519323"/>
                </a:cubicBezTo>
                <a:cubicBezTo>
                  <a:pt x="452283" y="526293"/>
                  <a:pt x="442221" y="529415"/>
                  <a:pt x="434650" y="535724"/>
                </a:cubicBezTo>
                <a:cubicBezTo>
                  <a:pt x="354040" y="602901"/>
                  <a:pt x="458156" y="520420"/>
                  <a:pt x="393645" y="584931"/>
                </a:cubicBezTo>
                <a:cubicBezTo>
                  <a:pt x="383981" y="594595"/>
                  <a:pt x="371220" y="600638"/>
                  <a:pt x="360841" y="609533"/>
                </a:cubicBezTo>
                <a:cubicBezTo>
                  <a:pt x="352036" y="617081"/>
                  <a:pt x="345149" y="626711"/>
                  <a:pt x="336239" y="634136"/>
                </a:cubicBezTo>
                <a:cubicBezTo>
                  <a:pt x="328668" y="640446"/>
                  <a:pt x="318962" y="643945"/>
                  <a:pt x="311636" y="650538"/>
                </a:cubicBezTo>
                <a:cubicBezTo>
                  <a:pt x="291521" y="668640"/>
                  <a:pt x="275879" y="691707"/>
                  <a:pt x="254229" y="707944"/>
                </a:cubicBezTo>
                <a:cubicBezTo>
                  <a:pt x="213541" y="738461"/>
                  <a:pt x="232798" y="724965"/>
                  <a:pt x="196823" y="748948"/>
                </a:cubicBezTo>
                <a:cubicBezTo>
                  <a:pt x="160572" y="803325"/>
                  <a:pt x="203177" y="742902"/>
                  <a:pt x="155818" y="798154"/>
                </a:cubicBezTo>
                <a:cubicBezTo>
                  <a:pt x="146923" y="808533"/>
                  <a:pt x="140215" y="820672"/>
                  <a:pt x="131215" y="830958"/>
                </a:cubicBezTo>
                <a:cubicBezTo>
                  <a:pt x="56896" y="915896"/>
                  <a:pt x="135843" y="813853"/>
                  <a:pt x="73809" y="896566"/>
                </a:cubicBezTo>
                <a:cubicBezTo>
                  <a:pt x="53196" y="958405"/>
                  <a:pt x="81001" y="882181"/>
                  <a:pt x="49206" y="945771"/>
                </a:cubicBezTo>
                <a:cubicBezTo>
                  <a:pt x="45340" y="953503"/>
                  <a:pt x="44411" y="962428"/>
                  <a:pt x="41005" y="970374"/>
                </a:cubicBezTo>
                <a:cubicBezTo>
                  <a:pt x="36188" y="981611"/>
                  <a:pt x="28469" y="991581"/>
                  <a:pt x="24603" y="1003178"/>
                </a:cubicBezTo>
                <a:cubicBezTo>
                  <a:pt x="17473" y="1024564"/>
                  <a:pt x="13668" y="1046916"/>
                  <a:pt x="8201" y="1068786"/>
                </a:cubicBezTo>
                <a:lnTo>
                  <a:pt x="0" y="1101589"/>
                </a:lnTo>
                <a:cubicBezTo>
                  <a:pt x="2734" y="1238271"/>
                  <a:pt x="5129" y="1374960"/>
                  <a:pt x="8201" y="1511635"/>
                </a:cubicBezTo>
                <a:cubicBezTo>
                  <a:pt x="10597" y="1618256"/>
                  <a:pt x="9308" y="1725061"/>
                  <a:pt x="16403" y="1831472"/>
                </a:cubicBezTo>
                <a:cubicBezTo>
                  <a:pt x="19657" y="1880298"/>
                  <a:pt x="32486" y="1871839"/>
                  <a:pt x="49206" y="1905280"/>
                </a:cubicBezTo>
                <a:cubicBezTo>
                  <a:pt x="53072" y="1913012"/>
                  <a:pt x="53541" y="1922152"/>
                  <a:pt x="57406" y="1929883"/>
                </a:cubicBezTo>
                <a:cubicBezTo>
                  <a:pt x="61815" y="1938699"/>
                  <a:pt x="69806" y="1945479"/>
                  <a:pt x="73809" y="1954487"/>
                </a:cubicBezTo>
                <a:cubicBezTo>
                  <a:pt x="80830" y="1970285"/>
                  <a:pt x="82479" y="1988229"/>
                  <a:pt x="90210" y="2003692"/>
                </a:cubicBezTo>
                <a:cubicBezTo>
                  <a:pt x="95678" y="2014626"/>
                  <a:pt x="101797" y="2025259"/>
                  <a:pt x="106613" y="2036495"/>
                </a:cubicBezTo>
                <a:cubicBezTo>
                  <a:pt x="110018" y="2044441"/>
                  <a:pt x="110524" y="2053593"/>
                  <a:pt x="114814" y="2061098"/>
                </a:cubicBezTo>
                <a:cubicBezTo>
                  <a:pt x="121594" y="2072966"/>
                  <a:pt x="131215" y="2082967"/>
                  <a:pt x="139416" y="2093902"/>
                </a:cubicBezTo>
                <a:cubicBezTo>
                  <a:pt x="153851" y="2137206"/>
                  <a:pt x="142823" y="2111312"/>
                  <a:pt x="180421" y="2167710"/>
                </a:cubicBezTo>
                <a:cubicBezTo>
                  <a:pt x="185888" y="2175912"/>
                  <a:pt x="188621" y="2186846"/>
                  <a:pt x="196823" y="2192313"/>
                </a:cubicBezTo>
                <a:cubicBezTo>
                  <a:pt x="205024" y="2197781"/>
                  <a:pt x="213854" y="2202405"/>
                  <a:pt x="221425" y="2208715"/>
                </a:cubicBezTo>
                <a:cubicBezTo>
                  <a:pt x="262379" y="2242844"/>
                  <a:pt x="227395" y="2227107"/>
                  <a:pt x="270631" y="2241519"/>
                </a:cubicBezTo>
                <a:cubicBezTo>
                  <a:pt x="276099" y="2249720"/>
                  <a:pt x="280063" y="2259152"/>
                  <a:pt x="287033" y="2266122"/>
                </a:cubicBezTo>
                <a:cubicBezTo>
                  <a:pt x="351543" y="2330631"/>
                  <a:pt x="269063" y="2226516"/>
                  <a:pt x="336239" y="2307126"/>
                </a:cubicBezTo>
                <a:cubicBezTo>
                  <a:pt x="342549" y="2314698"/>
                  <a:pt x="346330" y="2324158"/>
                  <a:pt x="352640" y="2331729"/>
                </a:cubicBezTo>
                <a:cubicBezTo>
                  <a:pt x="372374" y="2355408"/>
                  <a:pt x="377655" y="2356607"/>
                  <a:pt x="401846" y="2372734"/>
                </a:cubicBezTo>
                <a:cubicBezTo>
                  <a:pt x="442569" y="2433818"/>
                  <a:pt x="390230" y="2358795"/>
                  <a:pt x="442851" y="2421939"/>
                </a:cubicBezTo>
                <a:cubicBezTo>
                  <a:pt x="477022" y="2462944"/>
                  <a:pt x="438751" y="2432874"/>
                  <a:pt x="483856" y="2462944"/>
                </a:cubicBezTo>
                <a:cubicBezTo>
                  <a:pt x="489324" y="2471145"/>
                  <a:pt x="493288" y="2480577"/>
                  <a:pt x="500258" y="2487546"/>
                </a:cubicBezTo>
                <a:cubicBezTo>
                  <a:pt x="521225" y="2508514"/>
                  <a:pt x="525007" y="2501033"/>
                  <a:pt x="549464" y="2512150"/>
                </a:cubicBezTo>
                <a:cubicBezTo>
                  <a:pt x="571723" y="2522268"/>
                  <a:pt x="591351" y="2539023"/>
                  <a:pt x="615072" y="2544954"/>
                </a:cubicBezTo>
                <a:cubicBezTo>
                  <a:pt x="625581" y="2547580"/>
                  <a:pt x="660713" y="2555473"/>
                  <a:pt x="672478" y="2561355"/>
                </a:cubicBezTo>
                <a:cubicBezTo>
                  <a:pt x="681294" y="2565763"/>
                  <a:pt x="688266" y="2573348"/>
                  <a:pt x="697080" y="2577758"/>
                </a:cubicBezTo>
                <a:cubicBezTo>
                  <a:pt x="713893" y="2586162"/>
                  <a:pt x="747093" y="2591041"/>
                  <a:pt x="762688" y="2594159"/>
                </a:cubicBezTo>
                <a:cubicBezTo>
                  <a:pt x="770889" y="2599626"/>
                  <a:pt x="778231" y="2606678"/>
                  <a:pt x="787291" y="2610561"/>
                </a:cubicBezTo>
                <a:cubicBezTo>
                  <a:pt x="797651" y="2615000"/>
                  <a:pt x="809257" y="2615666"/>
                  <a:pt x="820094" y="2618761"/>
                </a:cubicBezTo>
                <a:cubicBezTo>
                  <a:pt x="850835" y="2627545"/>
                  <a:pt x="842250" y="2628755"/>
                  <a:pt x="877502" y="2635164"/>
                </a:cubicBezTo>
                <a:cubicBezTo>
                  <a:pt x="896520" y="2638621"/>
                  <a:pt x="915773" y="2640631"/>
                  <a:pt x="934908" y="2643365"/>
                </a:cubicBezTo>
                <a:cubicBezTo>
                  <a:pt x="990492" y="2661892"/>
                  <a:pt x="922683" y="2640919"/>
                  <a:pt x="1016918" y="2659766"/>
                </a:cubicBezTo>
                <a:cubicBezTo>
                  <a:pt x="1025394" y="2661461"/>
                  <a:pt x="1033134" y="2665871"/>
                  <a:pt x="1041521" y="2667968"/>
                </a:cubicBezTo>
                <a:cubicBezTo>
                  <a:pt x="1055044" y="2671348"/>
                  <a:pt x="1068857" y="2673435"/>
                  <a:pt x="1082526" y="2676169"/>
                </a:cubicBezTo>
                <a:cubicBezTo>
                  <a:pt x="1091340" y="2682045"/>
                  <a:pt x="1097658" y="2686305"/>
                  <a:pt x="1102099" y="2689329"/>
                </a:cubicBezTo>
                <a:lnTo>
                  <a:pt x="1110092" y="2694850"/>
                </a:lnTo>
                <a:lnTo>
                  <a:pt x="1108104" y="2693365"/>
                </a:lnTo>
                <a:cubicBezTo>
                  <a:pt x="1103103" y="2689396"/>
                  <a:pt x="1097778" y="2683795"/>
                  <a:pt x="1131731" y="2700771"/>
                </a:cubicBezTo>
                <a:cubicBezTo>
                  <a:pt x="1195322" y="2732567"/>
                  <a:pt x="1119097" y="2704761"/>
                  <a:pt x="1180937" y="2725374"/>
                </a:cubicBezTo>
                <a:close/>
              </a:path>
            </a:pathLst>
          </a:custGeom>
        </p:spPr>
      </p:pic>
      <p:sp>
        <p:nvSpPr>
          <p:cNvPr id="58" name="矩形 57"/>
          <p:cNvSpPr/>
          <p:nvPr/>
        </p:nvSpPr>
        <p:spPr>
          <a:xfrm>
            <a:off x="6972753" y="1244542"/>
            <a:ext cx="3383280" cy="1060450"/>
          </a:xfrm>
          <a:prstGeom prst="rect">
            <a:avLst/>
          </a:prstGeom>
        </p:spPr>
        <p:txBody>
          <a:bodyPr wrap="none">
            <a:spAutoFit/>
            <a:scene3d>
              <a:camera prst="orthographicFront"/>
              <a:lightRig rig="soft" dir="t">
                <a:rot lat="0" lon="0" rev="15600000"/>
              </a:lightRig>
            </a:scene3d>
            <a:sp3d extrusionH="57150" prstMaterial="softEdge">
              <a:bevelT w="25400" h="38100"/>
            </a:sp3d>
          </a:bodyPr>
          <a:lstStyle/>
          <a:p>
            <a:pPr algn="ctr">
              <a:lnSpc>
                <a:spcPct val="175000"/>
              </a:lnSpc>
            </a:pPr>
            <a:r>
              <a:rPr lang="zh-CN" altLang="en-US" sz="3600" dirty="0">
                <a:solidFill>
                  <a:srgbClr val="D0914E"/>
                </a:solidFill>
                <a:effectLst/>
                <a:latin typeface="微软雅黑" panose="020B0503020204020204" pitchFamily="34" charset="-122"/>
                <a:ea typeface="微软雅黑" panose="020B0503020204020204" pitchFamily="34" charset="-122"/>
              </a:rPr>
              <a:t>什么是面向对象</a:t>
            </a:r>
            <a:endParaRPr lang="zh-CN" altLang="en-US" sz="3600" dirty="0">
              <a:solidFill>
                <a:srgbClr val="D0914E"/>
              </a:solidFill>
              <a:effectLst/>
              <a:latin typeface="微软雅黑" panose="020B0503020204020204" pitchFamily="34" charset="-122"/>
              <a:ea typeface="微软雅黑" panose="020B0503020204020204" pitchFamily="34" charset="-122"/>
            </a:endParaRPr>
          </a:p>
        </p:txBody>
      </p:sp>
      <p:sp>
        <p:nvSpPr>
          <p:cNvPr id="60" name="Rectangle 11"/>
          <p:cNvSpPr/>
          <p:nvPr/>
        </p:nvSpPr>
        <p:spPr>
          <a:xfrm>
            <a:off x="6859088" y="2556748"/>
            <a:ext cx="3810000" cy="1822450"/>
          </a:xfrm>
          <a:prstGeom prst="rect">
            <a:avLst/>
          </a:prstGeom>
        </p:spPr>
        <p:txBody>
          <a:bodyPr wrap="square">
            <a:spAutoFit/>
          </a:bodyPr>
          <a:lstStyle/>
          <a:p>
            <a:pPr algn="l">
              <a:lnSpc>
                <a:spcPct val="125000"/>
              </a:lnSpc>
            </a:pPr>
            <a:r>
              <a:rPr lang="en-US" altLang="zh-CN" b="1" dirty="0">
                <a:solidFill>
                  <a:srgbClr val="D0914E"/>
                </a:solidFill>
                <a:effectLst>
                  <a:reflection blurRad="6350" stA="53000" endA="300" endPos="35500" dir="5400000" sy="-90000" algn="bl" rotWithShape="0"/>
                </a:effectLst>
                <a:uFillTx/>
                <a:latin typeface="Arial" panose="020B0604020202020204" pitchFamily="34" charset="0"/>
                <a:cs typeface="Arial" panose="020B0604020202020204" pitchFamily="34" charset="0"/>
              </a:rPr>
              <a:t>面向对象是一种对现实世界理解和抽象的方法，是计算机编程技术发展到一定阶段后的产物。</a:t>
            </a:r>
            <a:r>
              <a:rPr lang="zh-CN" altLang="en-US" b="1" dirty="0">
                <a:solidFill>
                  <a:srgbClr val="D0914E"/>
                </a:solidFill>
                <a:effectLst>
                  <a:reflection blurRad="6350" stA="53000" endA="300" endPos="35500" dir="5400000" sy="-90000" algn="bl" rotWithShape="0"/>
                </a:effectLst>
                <a:uFillTx/>
                <a:latin typeface="Arial" panose="020B0604020202020204" pitchFamily="34" charset="0"/>
                <a:cs typeface="Arial" panose="020B0604020202020204" pitchFamily="34" charset="0"/>
              </a:rPr>
              <a:t>它是一种程序设计范型，同时也是一种程序开发方法。</a:t>
            </a:r>
            <a:endParaRPr lang="zh-CN" altLang="en-US" b="1" dirty="0">
              <a:solidFill>
                <a:srgbClr val="D0914E"/>
              </a:solidFill>
              <a:effectLst>
                <a:reflection blurRad="6350" stA="53000" endA="300" endPos="35500" dir="5400000" sy="-90000" algn="bl" rotWithShape="0"/>
              </a:effectLst>
              <a:uFillTx/>
              <a:latin typeface="Arial" panose="020B0604020202020204" pitchFamily="34" charset="0"/>
              <a:cs typeface="Arial" panose="020B0604020202020204" pitchFamily="34" charset="0"/>
            </a:endParaRPr>
          </a:p>
        </p:txBody>
      </p:sp>
      <p:sp>
        <p:nvSpPr>
          <p:cNvPr id="3" name="Rectangle 11"/>
          <p:cNvSpPr/>
          <p:nvPr/>
        </p:nvSpPr>
        <p:spPr>
          <a:xfrm>
            <a:off x="6859088" y="4630023"/>
            <a:ext cx="3810000" cy="437515"/>
          </a:xfrm>
          <a:prstGeom prst="rect">
            <a:avLst/>
          </a:prstGeom>
        </p:spPr>
        <p:txBody>
          <a:bodyPr wrap="square">
            <a:spAutoFit/>
          </a:bodyPr>
          <a:p>
            <a:pPr algn="l">
              <a:lnSpc>
                <a:spcPct val="125000"/>
              </a:lnSpc>
            </a:pPr>
            <a:r>
              <a:rPr lang="en-US" altLang="zh-CN" b="1" dirty="0">
                <a:solidFill>
                  <a:srgbClr val="D0914E"/>
                </a:solidFill>
                <a:effectLst>
                  <a:reflection blurRad="6350" stA="53000" endA="300" endPos="35500" dir="5400000" sy="-90000" algn="bl" rotWithShape="0"/>
                </a:effectLst>
                <a:uFillTx/>
                <a:latin typeface="Arial" panose="020B0604020202020204" pitchFamily="34" charset="0"/>
                <a:cs typeface="Arial" panose="020B0604020202020204" pitchFamily="34" charset="0"/>
              </a:rPr>
              <a:t>——</a:t>
            </a:r>
            <a:r>
              <a:rPr lang="zh-CN" altLang="en-US" b="1" dirty="0">
                <a:solidFill>
                  <a:srgbClr val="D0914E"/>
                </a:solidFill>
                <a:effectLst>
                  <a:reflection blurRad="6350" stA="53000" endA="300" endPos="35500" dir="5400000" sy="-90000" algn="bl" rotWithShape="0"/>
                </a:effectLst>
                <a:uFillTx/>
                <a:latin typeface="Arial" panose="020B0604020202020204" pitchFamily="34" charset="0"/>
                <a:cs typeface="Arial" panose="020B0604020202020204" pitchFamily="34" charset="0"/>
              </a:rPr>
              <a:t>是理念，是思路，也是方法。</a:t>
            </a:r>
            <a:endParaRPr lang="zh-CN" altLang="en-US" b="1" dirty="0">
              <a:solidFill>
                <a:srgbClr val="D0914E"/>
              </a:solidFill>
              <a:effectLst>
                <a:reflection blurRad="6350" stA="53000" endA="300" endPos="35500" dir="5400000" sy="-90000" algn="bl" rotWithShape="0"/>
              </a:effectLst>
              <a:uFillTx/>
              <a:latin typeface="Arial" panose="020B0604020202020204" pitchFamily="34" charset="0"/>
              <a:cs typeface="Arial" panose="020B0604020202020204" pitchFamily="34" charset="0"/>
            </a:endParaRPr>
          </a:p>
        </p:txBody>
      </p:sp>
      <p:sp>
        <p:nvSpPr>
          <p:cNvPr id="2" name="Rectangle 11"/>
          <p:cNvSpPr/>
          <p:nvPr/>
        </p:nvSpPr>
        <p:spPr>
          <a:xfrm>
            <a:off x="8590733" y="3114913"/>
            <a:ext cx="3810000" cy="706755"/>
          </a:xfrm>
          <a:prstGeom prst="rect">
            <a:avLst/>
          </a:prstGeom>
        </p:spPr>
        <p:txBody>
          <a:bodyPr wrap="square">
            <a:spAutoFit/>
          </a:bodyPr>
          <a:p>
            <a:pPr algn="l">
              <a:lnSpc>
                <a:spcPct val="125000"/>
              </a:lnSpc>
            </a:pPr>
            <a:r>
              <a:rPr lang="zh-CN" altLang="en-US" sz="3200" b="1" dirty="0">
                <a:solidFill>
                  <a:srgbClr val="D0914E"/>
                </a:solidFill>
                <a:effectLst>
                  <a:reflection blurRad="6350" stA="53000" endA="300" endPos="35500" dir="5400000" sy="-90000" algn="bl" rotWithShape="0"/>
                </a:effectLst>
                <a:uFillTx/>
                <a:latin typeface="Arial" panose="020B0604020202020204" pitchFamily="34" charset="0"/>
                <a:cs typeface="Arial" panose="020B0604020202020204" pitchFamily="34" charset="0"/>
              </a:rPr>
              <a:t>抽象</a:t>
            </a:r>
            <a:endParaRPr lang="zh-CN" altLang="en-US" sz="3200" b="1" dirty="0">
              <a:solidFill>
                <a:srgbClr val="D0914E"/>
              </a:solidFill>
              <a:effectLst>
                <a:reflection blurRad="6350" stA="53000" endA="300" endPos="35500" dir="5400000" sy="-90000" algn="bl" rotWithShape="0"/>
              </a:effectLst>
              <a:uFillTx/>
              <a:latin typeface="Arial" panose="020B0604020202020204" pitchFamily="34" charset="0"/>
              <a:cs typeface="Arial" panose="020B0604020202020204" pitchFamily="34" charset="0"/>
            </a:endParaRPr>
          </a:p>
        </p:txBody>
      </p:sp>
      <p:sp>
        <p:nvSpPr>
          <p:cNvPr id="4" name="Rectangle 11"/>
          <p:cNvSpPr/>
          <p:nvPr/>
        </p:nvSpPr>
        <p:spPr>
          <a:xfrm>
            <a:off x="6930208" y="3114913"/>
            <a:ext cx="3810000" cy="706755"/>
          </a:xfrm>
          <a:prstGeom prst="rect">
            <a:avLst/>
          </a:prstGeom>
        </p:spPr>
        <p:txBody>
          <a:bodyPr wrap="square">
            <a:spAutoFit/>
          </a:bodyPr>
          <a:p>
            <a:pPr algn="l">
              <a:lnSpc>
                <a:spcPct val="125000"/>
              </a:lnSpc>
            </a:pPr>
            <a:r>
              <a:rPr lang="zh-CN" altLang="en-US" sz="3200" b="1" dirty="0">
                <a:solidFill>
                  <a:srgbClr val="D0914E"/>
                </a:solidFill>
                <a:effectLst>
                  <a:reflection blurRad="6350" stA="53000" endA="300" endPos="35500" dir="5400000" sy="-90000" algn="bl" rotWithShape="0"/>
                </a:effectLst>
                <a:uFillTx/>
                <a:latin typeface="Arial" panose="020B0604020202020204" pitchFamily="34" charset="0"/>
                <a:cs typeface="Arial" panose="020B0604020202020204" pitchFamily="34" charset="0"/>
              </a:rPr>
              <a:t>有层次地</a:t>
            </a:r>
            <a:endParaRPr lang="zh-CN" altLang="en-US" sz="3200" b="1" dirty="0">
              <a:solidFill>
                <a:srgbClr val="D0914E"/>
              </a:solidFill>
              <a:effectLst>
                <a:reflection blurRad="6350" stA="53000" endA="300" endPos="35500" dir="5400000" sy="-90000" algn="bl" rotWithShape="0"/>
              </a:effectLst>
              <a:uFillTx/>
              <a:latin typeface="Arial" panose="020B0604020202020204" pitchFamily="34" charset="0"/>
              <a:cs typeface="Arial" panose="020B0604020202020204" pitchFamily="34" charset="0"/>
            </a:endParaRPr>
          </a:p>
        </p:txBody>
      </p:sp>
      <p:grpSp>
        <p:nvGrpSpPr>
          <p:cNvPr id="5" name="组合 4"/>
          <p:cNvGrpSpPr/>
          <p:nvPr/>
        </p:nvGrpSpPr>
        <p:grpSpPr>
          <a:xfrm>
            <a:off x="419100" y="219710"/>
            <a:ext cx="5832475" cy="956310"/>
            <a:chOff x="660" y="346"/>
            <a:chExt cx="9185" cy="1506"/>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rcRect l="31720" t="29338" r="30953" b="26077"/>
            <a:stretch>
              <a:fillRect/>
            </a:stretch>
          </p:blipFill>
          <p:spPr>
            <a:xfrm flipV="1">
              <a:off x="660" y="450"/>
              <a:ext cx="1232" cy="1402"/>
            </a:xfrm>
            <a:custGeom>
              <a:avLst/>
              <a:gdLst>
                <a:gd name="connsiteX0" fmla="*/ 1180937 w 2394676"/>
                <a:gd name="connsiteY0" fmla="*/ 2725374 h 2725374"/>
                <a:gd name="connsiteX1" fmla="*/ 1607386 w 2394676"/>
                <a:gd name="connsiteY1" fmla="*/ 2717173 h 2725374"/>
                <a:gd name="connsiteX2" fmla="*/ 1640190 w 2394676"/>
                <a:gd name="connsiteY2" fmla="*/ 2708973 h 2725374"/>
                <a:gd name="connsiteX3" fmla="*/ 1713998 w 2394676"/>
                <a:gd name="connsiteY3" fmla="*/ 2651565 h 2725374"/>
                <a:gd name="connsiteX4" fmla="*/ 1730400 w 2394676"/>
                <a:gd name="connsiteY4" fmla="*/ 2626963 h 2725374"/>
                <a:gd name="connsiteX5" fmla="*/ 1755002 w 2394676"/>
                <a:gd name="connsiteY5" fmla="*/ 2594159 h 2725374"/>
                <a:gd name="connsiteX6" fmla="*/ 1771405 w 2394676"/>
                <a:gd name="connsiteY6" fmla="*/ 2569556 h 2725374"/>
                <a:gd name="connsiteX7" fmla="*/ 1796007 w 2394676"/>
                <a:gd name="connsiteY7" fmla="*/ 2553154 h 2725374"/>
                <a:gd name="connsiteX8" fmla="*/ 1837012 w 2394676"/>
                <a:gd name="connsiteY8" fmla="*/ 2520350 h 2725374"/>
                <a:gd name="connsiteX9" fmla="*/ 1869816 w 2394676"/>
                <a:gd name="connsiteY9" fmla="*/ 2495748 h 2725374"/>
                <a:gd name="connsiteX10" fmla="*/ 1927222 w 2394676"/>
                <a:gd name="connsiteY10" fmla="*/ 2479346 h 2725374"/>
                <a:gd name="connsiteX11" fmla="*/ 1976428 w 2394676"/>
                <a:gd name="connsiteY11" fmla="*/ 2462944 h 2725374"/>
                <a:gd name="connsiteX12" fmla="*/ 2001031 w 2394676"/>
                <a:gd name="connsiteY12" fmla="*/ 2454743 h 2725374"/>
                <a:gd name="connsiteX13" fmla="*/ 2050237 w 2394676"/>
                <a:gd name="connsiteY13" fmla="*/ 2421939 h 2725374"/>
                <a:gd name="connsiteX14" fmla="*/ 2066639 w 2394676"/>
                <a:gd name="connsiteY14" fmla="*/ 2397336 h 2725374"/>
                <a:gd name="connsiteX15" fmla="*/ 2099442 w 2394676"/>
                <a:gd name="connsiteY15" fmla="*/ 2372734 h 2725374"/>
                <a:gd name="connsiteX16" fmla="*/ 2107643 w 2394676"/>
                <a:gd name="connsiteY16" fmla="*/ 2348131 h 2725374"/>
                <a:gd name="connsiteX17" fmla="*/ 2140447 w 2394676"/>
                <a:gd name="connsiteY17" fmla="*/ 2290724 h 2725374"/>
                <a:gd name="connsiteX18" fmla="*/ 2148648 w 2394676"/>
                <a:gd name="connsiteY18" fmla="*/ 2266122 h 2725374"/>
                <a:gd name="connsiteX19" fmla="*/ 2165050 w 2394676"/>
                <a:gd name="connsiteY19" fmla="*/ 2241519 h 2725374"/>
                <a:gd name="connsiteX20" fmla="*/ 2173251 w 2394676"/>
                <a:gd name="connsiteY20" fmla="*/ 2216916 h 2725374"/>
                <a:gd name="connsiteX21" fmla="*/ 2197854 w 2394676"/>
                <a:gd name="connsiteY21" fmla="*/ 2184113 h 2725374"/>
                <a:gd name="connsiteX22" fmla="*/ 2230657 w 2394676"/>
                <a:gd name="connsiteY22" fmla="*/ 2093902 h 2725374"/>
                <a:gd name="connsiteX23" fmla="*/ 2247060 w 2394676"/>
                <a:gd name="connsiteY23" fmla="*/ 2069299 h 2725374"/>
                <a:gd name="connsiteX24" fmla="*/ 2263461 w 2394676"/>
                <a:gd name="connsiteY24" fmla="*/ 2020094 h 2725374"/>
                <a:gd name="connsiteX25" fmla="*/ 2296265 w 2394676"/>
                <a:gd name="connsiteY25" fmla="*/ 1954487 h 2725374"/>
                <a:gd name="connsiteX26" fmla="*/ 2304466 w 2394676"/>
                <a:gd name="connsiteY26" fmla="*/ 1921683 h 2725374"/>
                <a:gd name="connsiteX27" fmla="*/ 2320867 w 2394676"/>
                <a:gd name="connsiteY27" fmla="*/ 1897079 h 2725374"/>
                <a:gd name="connsiteX28" fmla="*/ 2337270 w 2394676"/>
                <a:gd name="connsiteY28" fmla="*/ 1847874 h 2725374"/>
                <a:gd name="connsiteX29" fmla="*/ 2345471 w 2394676"/>
                <a:gd name="connsiteY29" fmla="*/ 1782267 h 2725374"/>
                <a:gd name="connsiteX30" fmla="*/ 2353671 w 2394676"/>
                <a:gd name="connsiteY30" fmla="*/ 1749463 h 2725374"/>
                <a:gd name="connsiteX31" fmla="*/ 2361872 w 2394676"/>
                <a:gd name="connsiteY31" fmla="*/ 1683855 h 2725374"/>
                <a:gd name="connsiteX32" fmla="*/ 2378275 w 2394676"/>
                <a:gd name="connsiteY32" fmla="*/ 1626449 h 2725374"/>
                <a:gd name="connsiteX33" fmla="*/ 2386475 w 2394676"/>
                <a:gd name="connsiteY33" fmla="*/ 1577243 h 2725374"/>
                <a:gd name="connsiteX34" fmla="*/ 2394676 w 2394676"/>
                <a:gd name="connsiteY34" fmla="*/ 1437827 h 2725374"/>
                <a:gd name="connsiteX35" fmla="*/ 2386475 w 2394676"/>
                <a:gd name="connsiteY35" fmla="*/ 1167197 h 2725374"/>
                <a:gd name="connsiteX36" fmla="*/ 2361872 w 2394676"/>
                <a:gd name="connsiteY36" fmla="*/ 1068786 h 2725374"/>
                <a:gd name="connsiteX37" fmla="*/ 2345471 w 2394676"/>
                <a:gd name="connsiteY37" fmla="*/ 994977 h 2725374"/>
                <a:gd name="connsiteX38" fmla="*/ 2337270 w 2394676"/>
                <a:gd name="connsiteY38" fmla="*/ 970374 h 2725374"/>
                <a:gd name="connsiteX39" fmla="*/ 2320867 w 2394676"/>
                <a:gd name="connsiteY39" fmla="*/ 945771 h 2725374"/>
                <a:gd name="connsiteX40" fmla="*/ 2312667 w 2394676"/>
                <a:gd name="connsiteY40" fmla="*/ 921168 h 2725374"/>
                <a:gd name="connsiteX41" fmla="*/ 2279864 w 2394676"/>
                <a:gd name="connsiteY41" fmla="*/ 871963 h 2725374"/>
                <a:gd name="connsiteX42" fmla="*/ 2263461 w 2394676"/>
                <a:gd name="connsiteY42" fmla="*/ 847359 h 2725374"/>
                <a:gd name="connsiteX43" fmla="*/ 2238859 w 2394676"/>
                <a:gd name="connsiteY43" fmla="*/ 822757 h 2725374"/>
                <a:gd name="connsiteX44" fmla="*/ 2206055 w 2394676"/>
                <a:gd name="connsiteY44" fmla="*/ 765351 h 2725374"/>
                <a:gd name="connsiteX45" fmla="*/ 2181452 w 2394676"/>
                <a:gd name="connsiteY45" fmla="*/ 740748 h 2725374"/>
                <a:gd name="connsiteX46" fmla="*/ 2156849 w 2394676"/>
                <a:gd name="connsiteY46" fmla="*/ 683342 h 2725374"/>
                <a:gd name="connsiteX47" fmla="*/ 2124045 w 2394676"/>
                <a:gd name="connsiteY47" fmla="*/ 634136 h 2725374"/>
                <a:gd name="connsiteX48" fmla="*/ 2107643 w 2394676"/>
                <a:gd name="connsiteY48" fmla="*/ 609533 h 2725374"/>
                <a:gd name="connsiteX49" fmla="*/ 2099442 w 2394676"/>
                <a:gd name="connsiteY49" fmla="*/ 584931 h 2725374"/>
                <a:gd name="connsiteX50" fmla="*/ 2066639 w 2394676"/>
                <a:gd name="connsiteY50" fmla="*/ 535724 h 2725374"/>
                <a:gd name="connsiteX51" fmla="*/ 2050237 w 2394676"/>
                <a:gd name="connsiteY51" fmla="*/ 511122 h 2725374"/>
                <a:gd name="connsiteX52" fmla="*/ 2025634 w 2394676"/>
                <a:gd name="connsiteY52" fmla="*/ 486519 h 2725374"/>
                <a:gd name="connsiteX53" fmla="*/ 2001031 w 2394676"/>
                <a:gd name="connsiteY53" fmla="*/ 437313 h 2725374"/>
                <a:gd name="connsiteX54" fmla="*/ 1976428 w 2394676"/>
                <a:gd name="connsiteY54" fmla="*/ 420912 h 2725374"/>
                <a:gd name="connsiteX55" fmla="*/ 1960026 w 2394676"/>
                <a:gd name="connsiteY55" fmla="*/ 396308 h 2725374"/>
                <a:gd name="connsiteX56" fmla="*/ 1919021 w 2394676"/>
                <a:gd name="connsiteY56" fmla="*/ 371706 h 2725374"/>
                <a:gd name="connsiteX57" fmla="*/ 1869816 w 2394676"/>
                <a:gd name="connsiteY57" fmla="*/ 347103 h 2725374"/>
                <a:gd name="connsiteX58" fmla="*/ 1837012 w 2394676"/>
                <a:gd name="connsiteY58" fmla="*/ 330701 h 2725374"/>
                <a:gd name="connsiteX59" fmla="*/ 1804208 w 2394676"/>
                <a:gd name="connsiteY59" fmla="*/ 322501 h 2725374"/>
                <a:gd name="connsiteX60" fmla="*/ 1738601 w 2394676"/>
                <a:gd name="connsiteY60" fmla="*/ 297897 h 2725374"/>
                <a:gd name="connsiteX61" fmla="*/ 1689395 w 2394676"/>
                <a:gd name="connsiteY61" fmla="*/ 265093 h 2725374"/>
                <a:gd name="connsiteX62" fmla="*/ 1615587 w 2394676"/>
                <a:gd name="connsiteY62" fmla="*/ 199486 h 2725374"/>
                <a:gd name="connsiteX63" fmla="*/ 1574582 w 2394676"/>
                <a:gd name="connsiteY63" fmla="*/ 125678 h 2725374"/>
                <a:gd name="connsiteX64" fmla="*/ 1549980 w 2394676"/>
                <a:gd name="connsiteY64" fmla="*/ 101075 h 2725374"/>
                <a:gd name="connsiteX65" fmla="*/ 1541778 w 2394676"/>
                <a:gd name="connsiteY65" fmla="*/ 76472 h 2725374"/>
                <a:gd name="connsiteX66" fmla="*/ 1517176 w 2394676"/>
                <a:gd name="connsiteY66" fmla="*/ 51869 h 2725374"/>
                <a:gd name="connsiteX67" fmla="*/ 1492572 w 2394676"/>
                <a:gd name="connsiteY67" fmla="*/ 19066 h 2725374"/>
                <a:gd name="connsiteX68" fmla="*/ 1486625 w 2394676"/>
                <a:gd name="connsiteY68" fmla="*/ 681 h 2725374"/>
                <a:gd name="connsiteX69" fmla="*/ 1486418 w 2394676"/>
                <a:gd name="connsiteY69" fmla="*/ 0 h 2725374"/>
                <a:gd name="connsiteX70" fmla="*/ 788272 w 2394676"/>
                <a:gd name="connsiteY70" fmla="*/ 0 h 2725374"/>
                <a:gd name="connsiteX71" fmla="*/ 787995 w 2394676"/>
                <a:gd name="connsiteY71" fmla="*/ 908 h 2725374"/>
                <a:gd name="connsiteX72" fmla="*/ 779090 w 2394676"/>
                <a:gd name="connsiteY72" fmla="*/ 27267 h 2725374"/>
                <a:gd name="connsiteX73" fmla="*/ 770889 w 2394676"/>
                <a:gd name="connsiteY73" fmla="*/ 60071 h 2725374"/>
                <a:gd name="connsiteX74" fmla="*/ 754487 w 2394676"/>
                <a:gd name="connsiteY74" fmla="*/ 92874 h 2725374"/>
                <a:gd name="connsiteX75" fmla="*/ 738085 w 2394676"/>
                <a:gd name="connsiteY75" fmla="*/ 142079 h 2725374"/>
                <a:gd name="connsiteX76" fmla="*/ 729884 w 2394676"/>
                <a:gd name="connsiteY76" fmla="*/ 166682 h 2725374"/>
                <a:gd name="connsiteX77" fmla="*/ 711884 w 2394676"/>
                <a:gd name="connsiteY77" fmla="*/ 193532 h 2725374"/>
                <a:gd name="connsiteX78" fmla="*/ 718736 w 2394676"/>
                <a:gd name="connsiteY78" fmla="*/ 184355 h 2725374"/>
                <a:gd name="connsiteX79" fmla="*/ 705282 w 2394676"/>
                <a:gd name="connsiteY79" fmla="*/ 215888 h 2725374"/>
                <a:gd name="connsiteX80" fmla="*/ 647875 w 2394676"/>
                <a:gd name="connsiteY80" fmla="*/ 297897 h 2725374"/>
                <a:gd name="connsiteX81" fmla="*/ 615072 w 2394676"/>
                <a:gd name="connsiteY81" fmla="*/ 347103 h 2725374"/>
                <a:gd name="connsiteX82" fmla="*/ 557664 w 2394676"/>
                <a:gd name="connsiteY82" fmla="*/ 404509 h 2725374"/>
                <a:gd name="connsiteX83" fmla="*/ 541263 w 2394676"/>
                <a:gd name="connsiteY83" fmla="*/ 429112 h 2725374"/>
                <a:gd name="connsiteX84" fmla="*/ 475655 w 2394676"/>
                <a:gd name="connsiteY84" fmla="*/ 494719 h 2725374"/>
                <a:gd name="connsiteX85" fmla="*/ 459253 w 2394676"/>
                <a:gd name="connsiteY85" fmla="*/ 519323 h 2725374"/>
                <a:gd name="connsiteX86" fmla="*/ 434650 w 2394676"/>
                <a:gd name="connsiteY86" fmla="*/ 535724 h 2725374"/>
                <a:gd name="connsiteX87" fmla="*/ 393645 w 2394676"/>
                <a:gd name="connsiteY87" fmla="*/ 584931 h 2725374"/>
                <a:gd name="connsiteX88" fmla="*/ 360841 w 2394676"/>
                <a:gd name="connsiteY88" fmla="*/ 609533 h 2725374"/>
                <a:gd name="connsiteX89" fmla="*/ 336239 w 2394676"/>
                <a:gd name="connsiteY89" fmla="*/ 634136 h 2725374"/>
                <a:gd name="connsiteX90" fmla="*/ 311636 w 2394676"/>
                <a:gd name="connsiteY90" fmla="*/ 650538 h 2725374"/>
                <a:gd name="connsiteX91" fmla="*/ 254229 w 2394676"/>
                <a:gd name="connsiteY91" fmla="*/ 707944 h 2725374"/>
                <a:gd name="connsiteX92" fmla="*/ 196823 w 2394676"/>
                <a:gd name="connsiteY92" fmla="*/ 748948 h 2725374"/>
                <a:gd name="connsiteX93" fmla="*/ 155818 w 2394676"/>
                <a:gd name="connsiteY93" fmla="*/ 798154 h 2725374"/>
                <a:gd name="connsiteX94" fmla="*/ 131215 w 2394676"/>
                <a:gd name="connsiteY94" fmla="*/ 830958 h 2725374"/>
                <a:gd name="connsiteX95" fmla="*/ 73809 w 2394676"/>
                <a:gd name="connsiteY95" fmla="*/ 896566 h 2725374"/>
                <a:gd name="connsiteX96" fmla="*/ 49206 w 2394676"/>
                <a:gd name="connsiteY96" fmla="*/ 945771 h 2725374"/>
                <a:gd name="connsiteX97" fmla="*/ 41005 w 2394676"/>
                <a:gd name="connsiteY97" fmla="*/ 970374 h 2725374"/>
                <a:gd name="connsiteX98" fmla="*/ 24603 w 2394676"/>
                <a:gd name="connsiteY98" fmla="*/ 1003178 h 2725374"/>
                <a:gd name="connsiteX99" fmla="*/ 8201 w 2394676"/>
                <a:gd name="connsiteY99" fmla="*/ 1068786 h 2725374"/>
                <a:gd name="connsiteX100" fmla="*/ 0 w 2394676"/>
                <a:gd name="connsiteY100" fmla="*/ 1101589 h 2725374"/>
                <a:gd name="connsiteX101" fmla="*/ 8201 w 2394676"/>
                <a:gd name="connsiteY101" fmla="*/ 1511635 h 2725374"/>
                <a:gd name="connsiteX102" fmla="*/ 16403 w 2394676"/>
                <a:gd name="connsiteY102" fmla="*/ 1831472 h 2725374"/>
                <a:gd name="connsiteX103" fmla="*/ 49206 w 2394676"/>
                <a:gd name="connsiteY103" fmla="*/ 1905280 h 2725374"/>
                <a:gd name="connsiteX104" fmla="*/ 57406 w 2394676"/>
                <a:gd name="connsiteY104" fmla="*/ 1929883 h 2725374"/>
                <a:gd name="connsiteX105" fmla="*/ 73809 w 2394676"/>
                <a:gd name="connsiteY105" fmla="*/ 1954487 h 2725374"/>
                <a:gd name="connsiteX106" fmla="*/ 90210 w 2394676"/>
                <a:gd name="connsiteY106" fmla="*/ 2003692 h 2725374"/>
                <a:gd name="connsiteX107" fmla="*/ 106613 w 2394676"/>
                <a:gd name="connsiteY107" fmla="*/ 2036495 h 2725374"/>
                <a:gd name="connsiteX108" fmla="*/ 114814 w 2394676"/>
                <a:gd name="connsiteY108" fmla="*/ 2061098 h 2725374"/>
                <a:gd name="connsiteX109" fmla="*/ 139416 w 2394676"/>
                <a:gd name="connsiteY109" fmla="*/ 2093902 h 2725374"/>
                <a:gd name="connsiteX110" fmla="*/ 180421 w 2394676"/>
                <a:gd name="connsiteY110" fmla="*/ 2167710 h 2725374"/>
                <a:gd name="connsiteX111" fmla="*/ 196823 w 2394676"/>
                <a:gd name="connsiteY111" fmla="*/ 2192313 h 2725374"/>
                <a:gd name="connsiteX112" fmla="*/ 221425 w 2394676"/>
                <a:gd name="connsiteY112" fmla="*/ 2208715 h 2725374"/>
                <a:gd name="connsiteX113" fmla="*/ 270631 w 2394676"/>
                <a:gd name="connsiteY113" fmla="*/ 2241519 h 2725374"/>
                <a:gd name="connsiteX114" fmla="*/ 287033 w 2394676"/>
                <a:gd name="connsiteY114" fmla="*/ 2266122 h 2725374"/>
                <a:gd name="connsiteX115" fmla="*/ 336239 w 2394676"/>
                <a:gd name="connsiteY115" fmla="*/ 2307126 h 2725374"/>
                <a:gd name="connsiteX116" fmla="*/ 352640 w 2394676"/>
                <a:gd name="connsiteY116" fmla="*/ 2331729 h 2725374"/>
                <a:gd name="connsiteX117" fmla="*/ 401846 w 2394676"/>
                <a:gd name="connsiteY117" fmla="*/ 2372734 h 2725374"/>
                <a:gd name="connsiteX118" fmla="*/ 442851 w 2394676"/>
                <a:gd name="connsiteY118" fmla="*/ 2421939 h 2725374"/>
                <a:gd name="connsiteX119" fmla="*/ 483856 w 2394676"/>
                <a:gd name="connsiteY119" fmla="*/ 2462944 h 2725374"/>
                <a:gd name="connsiteX120" fmla="*/ 500258 w 2394676"/>
                <a:gd name="connsiteY120" fmla="*/ 2487546 h 2725374"/>
                <a:gd name="connsiteX121" fmla="*/ 549464 w 2394676"/>
                <a:gd name="connsiteY121" fmla="*/ 2512150 h 2725374"/>
                <a:gd name="connsiteX122" fmla="*/ 615072 w 2394676"/>
                <a:gd name="connsiteY122" fmla="*/ 2544954 h 2725374"/>
                <a:gd name="connsiteX123" fmla="*/ 672478 w 2394676"/>
                <a:gd name="connsiteY123" fmla="*/ 2561355 h 2725374"/>
                <a:gd name="connsiteX124" fmla="*/ 697080 w 2394676"/>
                <a:gd name="connsiteY124" fmla="*/ 2577758 h 2725374"/>
                <a:gd name="connsiteX125" fmla="*/ 762688 w 2394676"/>
                <a:gd name="connsiteY125" fmla="*/ 2594159 h 2725374"/>
                <a:gd name="connsiteX126" fmla="*/ 787291 w 2394676"/>
                <a:gd name="connsiteY126" fmla="*/ 2610561 h 2725374"/>
                <a:gd name="connsiteX127" fmla="*/ 820094 w 2394676"/>
                <a:gd name="connsiteY127" fmla="*/ 2618761 h 2725374"/>
                <a:gd name="connsiteX128" fmla="*/ 877502 w 2394676"/>
                <a:gd name="connsiteY128" fmla="*/ 2635164 h 2725374"/>
                <a:gd name="connsiteX129" fmla="*/ 934908 w 2394676"/>
                <a:gd name="connsiteY129" fmla="*/ 2643365 h 2725374"/>
                <a:gd name="connsiteX130" fmla="*/ 1016918 w 2394676"/>
                <a:gd name="connsiteY130" fmla="*/ 2659766 h 2725374"/>
                <a:gd name="connsiteX131" fmla="*/ 1041521 w 2394676"/>
                <a:gd name="connsiteY131" fmla="*/ 2667968 h 2725374"/>
                <a:gd name="connsiteX132" fmla="*/ 1082526 w 2394676"/>
                <a:gd name="connsiteY132" fmla="*/ 2676169 h 2725374"/>
                <a:gd name="connsiteX133" fmla="*/ 1102099 w 2394676"/>
                <a:gd name="connsiteY133" fmla="*/ 2689329 h 2725374"/>
                <a:gd name="connsiteX134" fmla="*/ 1110092 w 2394676"/>
                <a:gd name="connsiteY134" fmla="*/ 2694850 h 2725374"/>
                <a:gd name="connsiteX135" fmla="*/ 1108104 w 2394676"/>
                <a:gd name="connsiteY135" fmla="*/ 2693365 h 2725374"/>
                <a:gd name="connsiteX136" fmla="*/ 1131731 w 2394676"/>
                <a:gd name="connsiteY136" fmla="*/ 2700771 h 2725374"/>
                <a:gd name="connsiteX137" fmla="*/ 1180937 w 2394676"/>
                <a:gd name="connsiteY137" fmla="*/ 2725374 h 272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2394676" h="2725374">
                  <a:moveTo>
                    <a:pt x="1180937" y="2725374"/>
                  </a:moveTo>
                  <a:lnTo>
                    <a:pt x="1607386" y="2717173"/>
                  </a:lnTo>
                  <a:cubicBezTo>
                    <a:pt x="1618650" y="2716771"/>
                    <a:pt x="1630109" y="2714013"/>
                    <a:pt x="1640190" y="2708973"/>
                  </a:cubicBezTo>
                  <a:cubicBezTo>
                    <a:pt x="1666315" y="2695908"/>
                    <a:pt x="1694713" y="2674708"/>
                    <a:pt x="1713998" y="2651565"/>
                  </a:cubicBezTo>
                  <a:cubicBezTo>
                    <a:pt x="1720308" y="2643994"/>
                    <a:pt x="1724671" y="2634983"/>
                    <a:pt x="1730400" y="2626963"/>
                  </a:cubicBezTo>
                  <a:cubicBezTo>
                    <a:pt x="1738344" y="2615841"/>
                    <a:pt x="1747057" y="2605281"/>
                    <a:pt x="1755002" y="2594159"/>
                  </a:cubicBezTo>
                  <a:cubicBezTo>
                    <a:pt x="1760732" y="2586139"/>
                    <a:pt x="1764435" y="2576526"/>
                    <a:pt x="1771405" y="2569556"/>
                  </a:cubicBezTo>
                  <a:cubicBezTo>
                    <a:pt x="1778374" y="2562587"/>
                    <a:pt x="1787806" y="2558622"/>
                    <a:pt x="1796007" y="2553154"/>
                  </a:cubicBezTo>
                  <a:cubicBezTo>
                    <a:pt x="1827131" y="2506469"/>
                    <a:pt x="1794353" y="2544727"/>
                    <a:pt x="1837012" y="2520350"/>
                  </a:cubicBezTo>
                  <a:cubicBezTo>
                    <a:pt x="1848880" y="2513570"/>
                    <a:pt x="1857948" y="2502529"/>
                    <a:pt x="1869816" y="2495748"/>
                  </a:cubicBezTo>
                  <a:cubicBezTo>
                    <a:pt x="1879970" y="2489946"/>
                    <a:pt x="1918813" y="2481869"/>
                    <a:pt x="1927222" y="2479346"/>
                  </a:cubicBezTo>
                  <a:cubicBezTo>
                    <a:pt x="1943783" y="2474378"/>
                    <a:pt x="1960026" y="2468411"/>
                    <a:pt x="1976428" y="2462944"/>
                  </a:cubicBezTo>
                  <a:cubicBezTo>
                    <a:pt x="1984630" y="2460211"/>
                    <a:pt x="1993838" y="2459538"/>
                    <a:pt x="2001031" y="2454743"/>
                  </a:cubicBezTo>
                  <a:lnTo>
                    <a:pt x="2050237" y="2421939"/>
                  </a:lnTo>
                  <a:cubicBezTo>
                    <a:pt x="2055704" y="2413739"/>
                    <a:pt x="2059669" y="2404306"/>
                    <a:pt x="2066639" y="2397336"/>
                  </a:cubicBezTo>
                  <a:cubicBezTo>
                    <a:pt x="2076303" y="2387672"/>
                    <a:pt x="2090693" y="2383233"/>
                    <a:pt x="2099442" y="2372734"/>
                  </a:cubicBezTo>
                  <a:cubicBezTo>
                    <a:pt x="2104977" y="2366093"/>
                    <a:pt x="2103777" y="2355862"/>
                    <a:pt x="2107643" y="2348131"/>
                  </a:cubicBezTo>
                  <a:cubicBezTo>
                    <a:pt x="2117500" y="2328419"/>
                    <a:pt x="2130591" y="2310436"/>
                    <a:pt x="2140447" y="2290724"/>
                  </a:cubicBezTo>
                  <a:cubicBezTo>
                    <a:pt x="2144313" y="2282993"/>
                    <a:pt x="2144782" y="2273853"/>
                    <a:pt x="2148648" y="2266122"/>
                  </a:cubicBezTo>
                  <a:cubicBezTo>
                    <a:pt x="2153056" y="2257307"/>
                    <a:pt x="2160642" y="2250335"/>
                    <a:pt x="2165050" y="2241519"/>
                  </a:cubicBezTo>
                  <a:cubicBezTo>
                    <a:pt x="2168915" y="2233787"/>
                    <a:pt x="2168962" y="2224421"/>
                    <a:pt x="2173251" y="2216916"/>
                  </a:cubicBezTo>
                  <a:cubicBezTo>
                    <a:pt x="2180033" y="2205048"/>
                    <a:pt x="2191215" y="2196061"/>
                    <a:pt x="2197854" y="2184113"/>
                  </a:cubicBezTo>
                  <a:cubicBezTo>
                    <a:pt x="2215056" y="2153147"/>
                    <a:pt x="2216201" y="2126430"/>
                    <a:pt x="2230657" y="2093902"/>
                  </a:cubicBezTo>
                  <a:cubicBezTo>
                    <a:pt x="2234660" y="2084895"/>
                    <a:pt x="2243057" y="2078306"/>
                    <a:pt x="2247060" y="2069299"/>
                  </a:cubicBezTo>
                  <a:cubicBezTo>
                    <a:pt x="2254081" y="2053501"/>
                    <a:pt x="2256440" y="2035892"/>
                    <a:pt x="2263461" y="2020094"/>
                  </a:cubicBezTo>
                  <a:cubicBezTo>
                    <a:pt x="2303641" y="1929688"/>
                    <a:pt x="2252884" y="2084629"/>
                    <a:pt x="2296265" y="1954487"/>
                  </a:cubicBezTo>
                  <a:cubicBezTo>
                    <a:pt x="2299830" y="1943794"/>
                    <a:pt x="2300026" y="1932043"/>
                    <a:pt x="2304466" y="1921683"/>
                  </a:cubicBezTo>
                  <a:cubicBezTo>
                    <a:pt x="2308349" y="1912622"/>
                    <a:pt x="2316865" y="1906087"/>
                    <a:pt x="2320867" y="1897079"/>
                  </a:cubicBezTo>
                  <a:cubicBezTo>
                    <a:pt x="2327889" y="1881281"/>
                    <a:pt x="2337270" y="1847874"/>
                    <a:pt x="2337270" y="1847874"/>
                  </a:cubicBezTo>
                  <a:cubicBezTo>
                    <a:pt x="2340003" y="1826005"/>
                    <a:pt x="2341847" y="1804006"/>
                    <a:pt x="2345471" y="1782267"/>
                  </a:cubicBezTo>
                  <a:cubicBezTo>
                    <a:pt x="2347323" y="1771149"/>
                    <a:pt x="2351819" y="1760580"/>
                    <a:pt x="2353671" y="1749463"/>
                  </a:cubicBezTo>
                  <a:cubicBezTo>
                    <a:pt x="2357295" y="1727723"/>
                    <a:pt x="2358249" y="1705595"/>
                    <a:pt x="2361872" y="1683855"/>
                  </a:cubicBezTo>
                  <a:cubicBezTo>
                    <a:pt x="2373781" y="1612411"/>
                    <a:pt x="2365274" y="1684948"/>
                    <a:pt x="2378275" y="1626449"/>
                  </a:cubicBezTo>
                  <a:cubicBezTo>
                    <a:pt x="2381883" y="1610217"/>
                    <a:pt x="2383742" y="1593645"/>
                    <a:pt x="2386475" y="1577243"/>
                  </a:cubicBezTo>
                  <a:cubicBezTo>
                    <a:pt x="2389209" y="1530771"/>
                    <a:pt x="2394676" y="1484380"/>
                    <a:pt x="2394676" y="1437827"/>
                  </a:cubicBezTo>
                  <a:cubicBezTo>
                    <a:pt x="2394676" y="1347577"/>
                    <a:pt x="2393061" y="1257208"/>
                    <a:pt x="2386475" y="1167197"/>
                  </a:cubicBezTo>
                  <a:cubicBezTo>
                    <a:pt x="2385529" y="1154265"/>
                    <a:pt x="2366447" y="1091653"/>
                    <a:pt x="2361872" y="1068786"/>
                  </a:cubicBezTo>
                  <a:cubicBezTo>
                    <a:pt x="2356235" y="1040600"/>
                    <a:pt x="2353191" y="1022000"/>
                    <a:pt x="2345471" y="994977"/>
                  </a:cubicBezTo>
                  <a:cubicBezTo>
                    <a:pt x="2343095" y="986664"/>
                    <a:pt x="2341135" y="978106"/>
                    <a:pt x="2337270" y="970374"/>
                  </a:cubicBezTo>
                  <a:cubicBezTo>
                    <a:pt x="2332862" y="961558"/>
                    <a:pt x="2325276" y="954586"/>
                    <a:pt x="2320867" y="945771"/>
                  </a:cubicBezTo>
                  <a:cubicBezTo>
                    <a:pt x="2317002" y="938040"/>
                    <a:pt x="2316865" y="928725"/>
                    <a:pt x="2312667" y="921168"/>
                  </a:cubicBezTo>
                  <a:cubicBezTo>
                    <a:pt x="2303094" y="903937"/>
                    <a:pt x="2290798" y="888364"/>
                    <a:pt x="2279864" y="871963"/>
                  </a:cubicBezTo>
                  <a:cubicBezTo>
                    <a:pt x="2274395" y="863762"/>
                    <a:pt x="2270431" y="854330"/>
                    <a:pt x="2263461" y="847359"/>
                  </a:cubicBezTo>
                  <a:cubicBezTo>
                    <a:pt x="2255260" y="839159"/>
                    <a:pt x="2246283" y="831667"/>
                    <a:pt x="2238859" y="822757"/>
                  </a:cubicBezTo>
                  <a:cubicBezTo>
                    <a:pt x="2200118" y="776269"/>
                    <a:pt x="2246160" y="821499"/>
                    <a:pt x="2206055" y="765351"/>
                  </a:cubicBezTo>
                  <a:cubicBezTo>
                    <a:pt x="2199313" y="755913"/>
                    <a:pt x="2188194" y="750186"/>
                    <a:pt x="2181452" y="740748"/>
                  </a:cubicBezTo>
                  <a:cubicBezTo>
                    <a:pt x="2140391" y="683261"/>
                    <a:pt x="2183619" y="731528"/>
                    <a:pt x="2156849" y="683342"/>
                  </a:cubicBezTo>
                  <a:cubicBezTo>
                    <a:pt x="2147276" y="666110"/>
                    <a:pt x="2134980" y="650538"/>
                    <a:pt x="2124045" y="634136"/>
                  </a:cubicBezTo>
                  <a:cubicBezTo>
                    <a:pt x="2118578" y="625934"/>
                    <a:pt x="2110761" y="618883"/>
                    <a:pt x="2107643" y="609533"/>
                  </a:cubicBezTo>
                  <a:cubicBezTo>
                    <a:pt x="2104909" y="601332"/>
                    <a:pt x="2103641" y="592486"/>
                    <a:pt x="2099442" y="584931"/>
                  </a:cubicBezTo>
                  <a:cubicBezTo>
                    <a:pt x="2089869" y="567698"/>
                    <a:pt x="2077573" y="552127"/>
                    <a:pt x="2066639" y="535724"/>
                  </a:cubicBezTo>
                  <a:cubicBezTo>
                    <a:pt x="2061171" y="527523"/>
                    <a:pt x="2057207" y="518091"/>
                    <a:pt x="2050237" y="511122"/>
                  </a:cubicBezTo>
                  <a:lnTo>
                    <a:pt x="2025634" y="486519"/>
                  </a:lnTo>
                  <a:cubicBezTo>
                    <a:pt x="2018963" y="466508"/>
                    <a:pt x="2016929" y="453211"/>
                    <a:pt x="2001031" y="437313"/>
                  </a:cubicBezTo>
                  <a:cubicBezTo>
                    <a:pt x="1994061" y="430344"/>
                    <a:pt x="1984630" y="426379"/>
                    <a:pt x="1976428" y="420912"/>
                  </a:cubicBezTo>
                  <a:cubicBezTo>
                    <a:pt x="1970961" y="412711"/>
                    <a:pt x="1967510" y="402723"/>
                    <a:pt x="1960026" y="396308"/>
                  </a:cubicBezTo>
                  <a:cubicBezTo>
                    <a:pt x="1947924" y="385934"/>
                    <a:pt x="1932538" y="380154"/>
                    <a:pt x="1919021" y="371706"/>
                  </a:cubicBezTo>
                  <a:cubicBezTo>
                    <a:pt x="1861712" y="335888"/>
                    <a:pt x="1926147" y="371245"/>
                    <a:pt x="1869816" y="347103"/>
                  </a:cubicBezTo>
                  <a:cubicBezTo>
                    <a:pt x="1858579" y="342286"/>
                    <a:pt x="1848459" y="334993"/>
                    <a:pt x="1837012" y="330701"/>
                  </a:cubicBezTo>
                  <a:cubicBezTo>
                    <a:pt x="1826459" y="326744"/>
                    <a:pt x="1814762" y="326457"/>
                    <a:pt x="1804208" y="322501"/>
                  </a:cubicBezTo>
                  <a:cubicBezTo>
                    <a:pt x="1718438" y="290336"/>
                    <a:pt x="1822802" y="318947"/>
                    <a:pt x="1738601" y="297897"/>
                  </a:cubicBezTo>
                  <a:lnTo>
                    <a:pt x="1689395" y="265093"/>
                  </a:lnTo>
                  <a:cubicBezTo>
                    <a:pt x="1663394" y="247759"/>
                    <a:pt x="1629630" y="227574"/>
                    <a:pt x="1615587" y="199486"/>
                  </a:cubicBezTo>
                  <a:cubicBezTo>
                    <a:pt x="1603903" y="176118"/>
                    <a:pt x="1590028" y="146272"/>
                    <a:pt x="1574582" y="125678"/>
                  </a:cubicBezTo>
                  <a:cubicBezTo>
                    <a:pt x="1567623" y="116399"/>
                    <a:pt x="1558180" y="109276"/>
                    <a:pt x="1549980" y="101075"/>
                  </a:cubicBezTo>
                  <a:cubicBezTo>
                    <a:pt x="1547245" y="92874"/>
                    <a:pt x="1546573" y="83665"/>
                    <a:pt x="1541778" y="76472"/>
                  </a:cubicBezTo>
                  <a:cubicBezTo>
                    <a:pt x="1535344" y="66823"/>
                    <a:pt x="1524723" y="60675"/>
                    <a:pt x="1517176" y="51869"/>
                  </a:cubicBezTo>
                  <a:cubicBezTo>
                    <a:pt x="1508281" y="41491"/>
                    <a:pt x="1500773" y="30000"/>
                    <a:pt x="1492572" y="19066"/>
                  </a:cubicBezTo>
                  <a:cubicBezTo>
                    <a:pt x="1490132" y="11747"/>
                    <a:pt x="1488196" y="5713"/>
                    <a:pt x="1486625" y="681"/>
                  </a:cubicBezTo>
                  <a:lnTo>
                    <a:pt x="1486418" y="0"/>
                  </a:lnTo>
                  <a:lnTo>
                    <a:pt x="788272" y="0"/>
                  </a:lnTo>
                  <a:lnTo>
                    <a:pt x="787995" y="908"/>
                  </a:lnTo>
                  <a:cubicBezTo>
                    <a:pt x="786265" y="5360"/>
                    <a:pt x="784301" y="9029"/>
                    <a:pt x="779090" y="27267"/>
                  </a:cubicBezTo>
                  <a:cubicBezTo>
                    <a:pt x="775993" y="38104"/>
                    <a:pt x="774847" y="49517"/>
                    <a:pt x="770889" y="60071"/>
                  </a:cubicBezTo>
                  <a:cubicBezTo>
                    <a:pt x="766597" y="71517"/>
                    <a:pt x="759028" y="81523"/>
                    <a:pt x="754487" y="92874"/>
                  </a:cubicBezTo>
                  <a:cubicBezTo>
                    <a:pt x="748067" y="108926"/>
                    <a:pt x="743552" y="125678"/>
                    <a:pt x="738085" y="142079"/>
                  </a:cubicBezTo>
                  <a:cubicBezTo>
                    <a:pt x="735351" y="150281"/>
                    <a:pt x="734679" y="159490"/>
                    <a:pt x="729884" y="166682"/>
                  </a:cubicBezTo>
                  <a:lnTo>
                    <a:pt x="711884" y="193532"/>
                  </a:lnTo>
                  <a:lnTo>
                    <a:pt x="718736" y="184355"/>
                  </a:lnTo>
                  <a:cubicBezTo>
                    <a:pt x="725028" y="176582"/>
                    <a:pt x="726503" y="177691"/>
                    <a:pt x="705282" y="215888"/>
                  </a:cubicBezTo>
                  <a:cubicBezTo>
                    <a:pt x="684043" y="254116"/>
                    <a:pt x="671029" y="264820"/>
                    <a:pt x="647875" y="297897"/>
                  </a:cubicBezTo>
                  <a:cubicBezTo>
                    <a:pt x="636570" y="314046"/>
                    <a:pt x="629011" y="333163"/>
                    <a:pt x="615072" y="347103"/>
                  </a:cubicBezTo>
                  <a:cubicBezTo>
                    <a:pt x="595935" y="366239"/>
                    <a:pt x="572675" y="381992"/>
                    <a:pt x="557664" y="404509"/>
                  </a:cubicBezTo>
                  <a:cubicBezTo>
                    <a:pt x="552197" y="412711"/>
                    <a:pt x="547892" y="421820"/>
                    <a:pt x="541263" y="429112"/>
                  </a:cubicBezTo>
                  <a:cubicBezTo>
                    <a:pt x="520458" y="451997"/>
                    <a:pt x="492811" y="468987"/>
                    <a:pt x="475655" y="494719"/>
                  </a:cubicBezTo>
                  <a:cubicBezTo>
                    <a:pt x="470188" y="502921"/>
                    <a:pt x="466222" y="512352"/>
                    <a:pt x="459253" y="519323"/>
                  </a:cubicBezTo>
                  <a:cubicBezTo>
                    <a:pt x="452283" y="526293"/>
                    <a:pt x="442221" y="529415"/>
                    <a:pt x="434650" y="535724"/>
                  </a:cubicBezTo>
                  <a:cubicBezTo>
                    <a:pt x="354040" y="602901"/>
                    <a:pt x="458156" y="520420"/>
                    <a:pt x="393645" y="584931"/>
                  </a:cubicBezTo>
                  <a:cubicBezTo>
                    <a:pt x="383981" y="594595"/>
                    <a:pt x="371220" y="600638"/>
                    <a:pt x="360841" y="609533"/>
                  </a:cubicBezTo>
                  <a:cubicBezTo>
                    <a:pt x="352036" y="617081"/>
                    <a:pt x="345149" y="626711"/>
                    <a:pt x="336239" y="634136"/>
                  </a:cubicBezTo>
                  <a:cubicBezTo>
                    <a:pt x="328668" y="640446"/>
                    <a:pt x="318962" y="643945"/>
                    <a:pt x="311636" y="650538"/>
                  </a:cubicBezTo>
                  <a:cubicBezTo>
                    <a:pt x="291521" y="668640"/>
                    <a:pt x="275879" y="691707"/>
                    <a:pt x="254229" y="707944"/>
                  </a:cubicBezTo>
                  <a:cubicBezTo>
                    <a:pt x="213541" y="738461"/>
                    <a:pt x="232798" y="724965"/>
                    <a:pt x="196823" y="748948"/>
                  </a:cubicBezTo>
                  <a:cubicBezTo>
                    <a:pt x="160572" y="803325"/>
                    <a:pt x="203177" y="742902"/>
                    <a:pt x="155818" y="798154"/>
                  </a:cubicBezTo>
                  <a:cubicBezTo>
                    <a:pt x="146923" y="808533"/>
                    <a:pt x="140215" y="820672"/>
                    <a:pt x="131215" y="830958"/>
                  </a:cubicBezTo>
                  <a:cubicBezTo>
                    <a:pt x="56896" y="915896"/>
                    <a:pt x="135843" y="813853"/>
                    <a:pt x="73809" y="896566"/>
                  </a:cubicBezTo>
                  <a:cubicBezTo>
                    <a:pt x="53196" y="958405"/>
                    <a:pt x="81001" y="882181"/>
                    <a:pt x="49206" y="945771"/>
                  </a:cubicBezTo>
                  <a:cubicBezTo>
                    <a:pt x="45340" y="953503"/>
                    <a:pt x="44411" y="962428"/>
                    <a:pt x="41005" y="970374"/>
                  </a:cubicBezTo>
                  <a:cubicBezTo>
                    <a:pt x="36188" y="981611"/>
                    <a:pt x="28469" y="991581"/>
                    <a:pt x="24603" y="1003178"/>
                  </a:cubicBezTo>
                  <a:cubicBezTo>
                    <a:pt x="17473" y="1024564"/>
                    <a:pt x="13668" y="1046916"/>
                    <a:pt x="8201" y="1068786"/>
                  </a:cubicBezTo>
                  <a:lnTo>
                    <a:pt x="0" y="1101589"/>
                  </a:lnTo>
                  <a:cubicBezTo>
                    <a:pt x="2734" y="1238271"/>
                    <a:pt x="5129" y="1374960"/>
                    <a:pt x="8201" y="1511635"/>
                  </a:cubicBezTo>
                  <a:cubicBezTo>
                    <a:pt x="10597" y="1618256"/>
                    <a:pt x="9308" y="1725061"/>
                    <a:pt x="16403" y="1831472"/>
                  </a:cubicBezTo>
                  <a:cubicBezTo>
                    <a:pt x="19657" y="1880298"/>
                    <a:pt x="32486" y="1871839"/>
                    <a:pt x="49206" y="1905280"/>
                  </a:cubicBezTo>
                  <a:cubicBezTo>
                    <a:pt x="53072" y="1913012"/>
                    <a:pt x="53541" y="1922152"/>
                    <a:pt x="57406" y="1929883"/>
                  </a:cubicBezTo>
                  <a:cubicBezTo>
                    <a:pt x="61815" y="1938699"/>
                    <a:pt x="69806" y="1945479"/>
                    <a:pt x="73809" y="1954487"/>
                  </a:cubicBezTo>
                  <a:cubicBezTo>
                    <a:pt x="80830" y="1970285"/>
                    <a:pt x="82479" y="1988229"/>
                    <a:pt x="90210" y="2003692"/>
                  </a:cubicBezTo>
                  <a:cubicBezTo>
                    <a:pt x="95678" y="2014626"/>
                    <a:pt x="101797" y="2025259"/>
                    <a:pt x="106613" y="2036495"/>
                  </a:cubicBezTo>
                  <a:cubicBezTo>
                    <a:pt x="110018" y="2044441"/>
                    <a:pt x="110524" y="2053593"/>
                    <a:pt x="114814" y="2061098"/>
                  </a:cubicBezTo>
                  <a:cubicBezTo>
                    <a:pt x="121594" y="2072966"/>
                    <a:pt x="131215" y="2082967"/>
                    <a:pt x="139416" y="2093902"/>
                  </a:cubicBezTo>
                  <a:cubicBezTo>
                    <a:pt x="153851" y="2137206"/>
                    <a:pt x="142823" y="2111312"/>
                    <a:pt x="180421" y="2167710"/>
                  </a:cubicBezTo>
                  <a:cubicBezTo>
                    <a:pt x="185888" y="2175912"/>
                    <a:pt x="188621" y="2186846"/>
                    <a:pt x="196823" y="2192313"/>
                  </a:cubicBezTo>
                  <a:cubicBezTo>
                    <a:pt x="205024" y="2197781"/>
                    <a:pt x="213854" y="2202405"/>
                    <a:pt x="221425" y="2208715"/>
                  </a:cubicBezTo>
                  <a:cubicBezTo>
                    <a:pt x="262379" y="2242844"/>
                    <a:pt x="227395" y="2227107"/>
                    <a:pt x="270631" y="2241519"/>
                  </a:cubicBezTo>
                  <a:cubicBezTo>
                    <a:pt x="276099" y="2249720"/>
                    <a:pt x="280063" y="2259152"/>
                    <a:pt x="287033" y="2266122"/>
                  </a:cubicBezTo>
                  <a:cubicBezTo>
                    <a:pt x="351543" y="2330631"/>
                    <a:pt x="269063" y="2226516"/>
                    <a:pt x="336239" y="2307126"/>
                  </a:cubicBezTo>
                  <a:cubicBezTo>
                    <a:pt x="342549" y="2314698"/>
                    <a:pt x="346330" y="2324158"/>
                    <a:pt x="352640" y="2331729"/>
                  </a:cubicBezTo>
                  <a:cubicBezTo>
                    <a:pt x="372374" y="2355408"/>
                    <a:pt x="377655" y="2356607"/>
                    <a:pt x="401846" y="2372734"/>
                  </a:cubicBezTo>
                  <a:cubicBezTo>
                    <a:pt x="442569" y="2433818"/>
                    <a:pt x="390230" y="2358795"/>
                    <a:pt x="442851" y="2421939"/>
                  </a:cubicBezTo>
                  <a:cubicBezTo>
                    <a:pt x="477022" y="2462944"/>
                    <a:pt x="438751" y="2432874"/>
                    <a:pt x="483856" y="2462944"/>
                  </a:cubicBezTo>
                  <a:cubicBezTo>
                    <a:pt x="489324" y="2471145"/>
                    <a:pt x="493288" y="2480577"/>
                    <a:pt x="500258" y="2487546"/>
                  </a:cubicBezTo>
                  <a:cubicBezTo>
                    <a:pt x="521225" y="2508514"/>
                    <a:pt x="525007" y="2501033"/>
                    <a:pt x="549464" y="2512150"/>
                  </a:cubicBezTo>
                  <a:cubicBezTo>
                    <a:pt x="571723" y="2522268"/>
                    <a:pt x="591351" y="2539023"/>
                    <a:pt x="615072" y="2544954"/>
                  </a:cubicBezTo>
                  <a:cubicBezTo>
                    <a:pt x="625581" y="2547580"/>
                    <a:pt x="660713" y="2555473"/>
                    <a:pt x="672478" y="2561355"/>
                  </a:cubicBezTo>
                  <a:cubicBezTo>
                    <a:pt x="681294" y="2565763"/>
                    <a:pt x="688266" y="2573348"/>
                    <a:pt x="697080" y="2577758"/>
                  </a:cubicBezTo>
                  <a:cubicBezTo>
                    <a:pt x="713893" y="2586162"/>
                    <a:pt x="747093" y="2591041"/>
                    <a:pt x="762688" y="2594159"/>
                  </a:cubicBezTo>
                  <a:cubicBezTo>
                    <a:pt x="770889" y="2599626"/>
                    <a:pt x="778231" y="2606678"/>
                    <a:pt x="787291" y="2610561"/>
                  </a:cubicBezTo>
                  <a:cubicBezTo>
                    <a:pt x="797651" y="2615000"/>
                    <a:pt x="809257" y="2615666"/>
                    <a:pt x="820094" y="2618761"/>
                  </a:cubicBezTo>
                  <a:cubicBezTo>
                    <a:pt x="850835" y="2627545"/>
                    <a:pt x="842250" y="2628755"/>
                    <a:pt x="877502" y="2635164"/>
                  </a:cubicBezTo>
                  <a:cubicBezTo>
                    <a:pt x="896520" y="2638621"/>
                    <a:pt x="915773" y="2640631"/>
                    <a:pt x="934908" y="2643365"/>
                  </a:cubicBezTo>
                  <a:cubicBezTo>
                    <a:pt x="990492" y="2661892"/>
                    <a:pt x="922683" y="2640919"/>
                    <a:pt x="1016918" y="2659766"/>
                  </a:cubicBezTo>
                  <a:cubicBezTo>
                    <a:pt x="1025394" y="2661461"/>
                    <a:pt x="1033134" y="2665871"/>
                    <a:pt x="1041521" y="2667968"/>
                  </a:cubicBezTo>
                  <a:cubicBezTo>
                    <a:pt x="1055044" y="2671348"/>
                    <a:pt x="1068857" y="2673435"/>
                    <a:pt x="1082526" y="2676169"/>
                  </a:cubicBezTo>
                  <a:cubicBezTo>
                    <a:pt x="1091340" y="2682045"/>
                    <a:pt x="1097658" y="2686305"/>
                    <a:pt x="1102099" y="2689329"/>
                  </a:cubicBezTo>
                  <a:lnTo>
                    <a:pt x="1110092" y="2694850"/>
                  </a:lnTo>
                  <a:lnTo>
                    <a:pt x="1108104" y="2693365"/>
                  </a:lnTo>
                  <a:cubicBezTo>
                    <a:pt x="1103103" y="2689396"/>
                    <a:pt x="1097778" y="2683795"/>
                    <a:pt x="1131731" y="2700771"/>
                  </a:cubicBezTo>
                  <a:cubicBezTo>
                    <a:pt x="1195322" y="2732567"/>
                    <a:pt x="1119097" y="2704761"/>
                    <a:pt x="1180937" y="2725374"/>
                  </a:cubicBezTo>
                  <a:close/>
                </a:path>
              </a:pathLst>
            </a:custGeom>
          </p:spPr>
        </p:pic>
        <p:grpSp>
          <p:nvGrpSpPr>
            <p:cNvPr id="59" name="组合 58"/>
            <p:cNvGrpSpPr/>
            <p:nvPr/>
          </p:nvGrpSpPr>
          <p:grpSpPr>
            <a:xfrm>
              <a:off x="1937" y="346"/>
              <a:ext cx="7908" cy="1399"/>
              <a:chOff x="1937" y="346"/>
              <a:chExt cx="7908" cy="1399"/>
            </a:xfrm>
          </p:grpSpPr>
          <p:sp>
            <p:nvSpPr>
              <p:cNvPr id="7" name="矩形 6"/>
              <p:cNvSpPr/>
              <p:nvPr/>
            </p:nvSpPr>
            <p:spPr>
              <a:xfrm>
                <a:off x="2027" y="346"/>
                <a:ext cx="5976" cy="1161"/>
              </a:xfrm>
              <a:prstGeom prst="rect">
                <a:avLst/>
              </a:prstGeom>
            </p:spPr>
            <p:txBody>
              <a:bodyPr wrap="square">
                <a:spAutoFit/>
              </a:bodyPr>
              <a:lstStyle/>
              <a:p>
                <a:pPr>
                  <a:lnSpc>
                    <a:spcPct val="175000"/>
                  </a:lnSpc>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面向对象</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937" y="1263"/>
                <a:ext cx="7909" cy="483"/>
              </a:xfrm>
              <a:prstGeom prst="snip1Rect">
                <a:avLst>
                  <a:gd name="adj" fmla="val 0"/>
                </a:avLst>
              </a:prstGeom>
              <a:noFill/>
              <a:ln w="28575">
                <a:noFill/>
              </a:ln>
            </p:spPr>
            <p:txBody>
              <a:bodyPr wrap="square" rtlCol="0">
                <a:spAutoFit/>
              </a:bodyPr>
              <a:lstStyle/>
              <a:p>
                <a:r>
                  <a:rPr lang="en-US" altLang="zh-CN" sz="1400" dirty="0">
                    <a:solidFill>
                      <a:schemeClr val="tx1">
                        <a:lumMod val="85000"/>
                        <a:lumOff val="15000"/>
                      </a:schemeClr>
                    </a:solidFill>
                    <a:latin typeface="Arial" panose="020B0604020202020204" pitchFamily="34" charset="0"/>
                    <a:ea typeface="方正清刻本悦宋简体" panose="02000000000000000000" pitchFamily="2" charset="-122"/>
                    <a:cs typeface="Arial" panose="020B0604020202020204" pitchFamily="34" charset="0"/>
                  </a:rPr>
                  <a:t> </a:t>
                </a:r>
                <a:r>
                  <a:rPr lang="en-US" altLang="zh-CN" sz="1400" dirty="0">
                    <a:solidFill>
                      <a:srgbClr val="FF0000"/>
                    </a:solidFill>
                    <a:uFillTx/>
                    <a:latin typeface="微软雅黑" panose="020B0503020204020204" pitchFamily="34" charset="-122"/>
                    <a:ea typeface="微软雅黑" panose="020B0503020204020204" pitchFamily="34" charset="-122"/>
                    <a:sym typeface="+mn-ea"/>
                  </a:rPr>
                  <a:t>O</a:t>
                </a:r>
                <a:r>
                  <a:rPr lang="en-US" altLang="zh-CN" sz="1400" dirty="0">
                    <a:solidFill>
                      <a:schemeClr val="tx1">
                        <a:lumMod val="85000"/>
                        <a:lumOff val="15000"/>
                      </a:schemeClr>
                    </a:solidFill>
                    <a:uFillTx/>
                    <a:latin typeface="微软雅黑" panose="020B0503020204020204" pitchFamily="34" charset="-122"/>
                    <a:ea typeface="微软雅黑" panose="020B0503020204020204" pitchFamily="34" charset="-122"/>
                    <a:sym typeface="+mn-ea"/>
                  </a:rPr>
                  <a:t>bject </a:t>
                </a:r>
                <a:r>
                  <a:rPr lang="en-US" altLang="zh-CN" sz="1400" dirty="0">
                    <a:solidFill>
                      <a:srgbClr val="FF0000"/>
                    </a:solidFill>
                    <a:uFillTx/>
                    <a:latin typeface="微软雅黑" panose="020B0503020204020204" pitchFamily="34" charset="-122"/>
                    <a:ea typeface="微软雅黑" panose="020B0503020204020204" pitchFamily="34" charset="-122"/>
                    <a:sym typeface="+mn-ea"/>
                  </a:rPr>
                  <a:t>O</a:t>
                </a:r>
                <a:r>
                  <a:rPr lang="en-US" altLang="zh-CN" sz="1400" dirty="0">
                    <a:solidFill>
                      <a:schemeClr val="tx1">
                        <a:lumMod val="85000"/>
                        <a:lumOff val="15000"/>
                      </a:schemeClr>
                    </a:solidFill>
                    <a:uFillTx/>
                    <a:latin typeface="微软雅黑" panose="020B0503020204020204" pitchFamily="34" charset="-122"/>
                    <a:ea typeface="微软雅黑" panose="020B0503020204020204" pitchFamily="34" charset="-122"/>
                    <a:sym typeface="+mn-ea"/>
                  </a:rPr>
                  <a:t>riented</a:t>
                </a:r>
                <a:endParaRPr lang="en-US" altLang="zh-CN" sz="1400" dirty="0">
                  <a:solidFill>
                    <a:schemeClr val="tx1">
                      <a:lumMod val="85000"/>
                      <a:lumOff val="15000"/>
                    </a:schemeClr>
                  </a:solidFill>
                  <a:latin typeface="Arial" panose="020B0604020202020204" pitchFamily="34" charset="0"/>
                  <a:ea typeface="方正清刻本悦宋简体" panose="02000000000000000000" pitchFamily="2" charset="-122"/>
                  <a:cs typeface="Arial" panose="020B0604020202020204" pitchFamily="3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3" nodeType="clickEffect">
                                  <p:stCondLst>
                                    <p:cond delay="0"/>
                                  </p:stCondLst>
                                  <p:childTnLst>
                                    <p:set>
                                      <p:cBhvr>
                                        <p:cTn id="6" dur="1000" fill="hold">
                                          <p:stCondLst>
                                            <p:cond delay="0"/>
                                          </p:stCondLst>
                                        </p:cTn>
                                        <p:tgtEl>
                                          <p:spTgt spid="58"/>
                                        </p:tgtEl>
                                        <p:attrNameLst>
                                          <p:attrName>style.visibility</p:attrName>
                                        </p:attrNameLst>
                                      </p:cBhvr>
                                      <p:to>
                                        <p:strVal val="visible"/>
                                      </p:to>
                                    </p:set>
                                    <p:animEffect transition="in" filter="fade">
                                      <p:cBhvr>
                                        <p:cTn id="7" dur="10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000" fill="hold">
                                          <p:stCondLst>
                                            <p:cond delay="0"/>
                                          </p:stCondLst>
                                        </p:cTn>
                                        <p:tgtEl>
                                          <p:spTgt spid="60"/>
                                        </p:tgtEl>
                                        <p:attrNameLst>
                                          <p:attrName>style.visibility</p:attrName>
                                        </p:attrNameLst>
                                      </p:cBhvr>
                                      <p:to>
                                        <p:strVal val="visible"/>
                                      </p:to>
                                    </p:set>
                                    <p:animEffect transition="in" filter="fade">
                                      <p:cBhvr>
                                        <p:cTn id="12" dur="10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000"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1" nodeType="clickEffect">
                                  <p:stCondLst>
                                    <p:cond delay="0"/>
                                  </p:stCondLst>
                                  <p:childTnLst>
                                    <p:animEffect transition="out" filter="wipe(down)">
                                      <p:cBhvr>
                                        <p:cTn id="21" dur="500"/>
                                        <p:tgtEl>
                                          <p:spTgt spid="60"/>
                                        </p:tgtEl>
                                      </p:cBhvr>
                                    </p:animEffect>
                                    <p:set>
                                      <p:cBhvr>
                                        <p:cTn id="22" dur="1" fill="hold">
                                          <p:stCondLst>
                                            <p:cond delay="499"/>
                                          </p:stCondLst>
                                        </p:cTn>
                                        <p:tgtEl>
                                          <p:spTgt spid="60"/>
                                        </p:tgtEl>
                                        <p:attrNameLst>
                                          <p:attrName>style.visibility</p:attrName>
                                        </p:attrNameLst>
                                      </p:cBhvr>
                                      <p:to>
                                        <p:strVal val="hidden"/>
                                      </p:to>
                                    </p:set>
                                  </p:childTnLst>
                                </p:cTn>
                              </p:par>
                              <p:par>
                                <p:cTn id="23" presetID="22" presetClass="exit" presetSubtype="4" fill="hold" grpId="1" nodeType="withEffect">
                                  <p:stCondLst>
                                    <p:cond delay="0"/>
                                  </p:stCondLst>
                                  <p:childTnLst>
                                    <p:animEffect transition="out" filter="wipe(down)">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2000" fill="hold">
                                          <p:stCondLst>
                                            <p:cond delay="0"/>
                                          </p:stCondLst>
                                        </p:cTn>
                                        <p:tgtEl>
                                          <p:spTgt spid="2"/>
                                        </p:tgtEl>
                                        <p:attrNameLst>
                                          <p:attrName>style.visibility</p:attrName>
                                        </p:attrNameLst>
                                      </p:cBhvr>
                                      <p:to>
                                        <p:strVal val="visible"/>
                                      </p:to>
                                    </p:set>
                                    <p:animEffect transition="in" filter="fade">
                                      <p:cBhvr>
                                        <p:cTn id="30" dur="20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2000" fill="hold">
                                          <p:stCondLst>
                                            <p:cond delay="0"/>
                                          </p:stCondLst>
                                        </p:cTn>
                                        <p:tgtEl>
                                          <p:spTgt spid="4"/>
                                        </p:tgtEl>
                                        <p:attrNameLst>
                                          <p:attrName>style.visibility</p:attrName>
                                        </p:attrNameLst>
                                      </p:cBhvr>
                                      <p:to>
                                        <p:strVal val="visible"/>
                                      </p:to>
                                    </p:set>
                                    <p:animEffect transition="in" filter="fade">
                                      <p:cBhvr>
                                        <p:cTn id="3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3"/>
      <p:bldP spid="60" grpId="0"/>
      <p:bldP spid="3" grpId="0"/>
      <p:bldP spid="2" grpId="0"/>
      <p:bldP spid="60" grpId="1"/>
      <p:bldP spid="3" grpId="1"/>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文本框 60"/>
          <p:cNvSpPr txBox="1"/>
          <p:nvPr/>
        </p:nvSpPr>
        <p:spPr>
          <a:xfrm>
            <a:off x="6284685" y="1544339"/>
            <a:ext cx="4760686" cy="3769360"/>
          </a:xfrm>
          <a:prstGeom prst="rect">
            <a:avLst/>
          </a:prstGeom>
          <a:noFill/>
          <a:ln>
            <a:noFill/>
          </a:ln>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23900" dirty="0">
                <a:solidFill>
                  <a:srgbClr val="F1AB3E">
                    <a:alpha val="45000"/>
                  </a:srgbClr>
                </a:solidFill>
                <a:latin typeface="方正清刻本悦宋简体" panose="02000000000000000000" pitchFamily="2" charset="-122"/>
                <a:ea typeface="方正清刻本悦宋简体" panose="02000000000000000000" pitchFamily="2" charset="-122"/>
                <a:cs typeface="Arial" panose="020B0604020202020204" pitchFamily="34" charset="0"/>
              </a:rPr>
              <a:t>02</a:t>
            </a:r>
            <a:endParaRPr lang="zh-CN" altLang="en-US" sz="23900" dirty="0">
              <a:solidFill>
                <a:srgbClr val="F1AB3E">
                  <a:alpha val="45000"/>
                </a:srgbClr>
              </a:solidFill>
              <a:latin typeface="方正清刻本悦宋简体" panose="02000000000000000000" pitchFamily="2" charset="-122"/>
              <a:ea typeface="方正清刻本悦宋简体" panose="02000000000000000000" pitchFamily="2" charset="-122"/>
              <a:cs typeface="Arial" panose="020B0604020202020204" pitchFamily="34" charset="0"/>
            </a:endParaRPr>
          </a:p>
        </p:txBody>
      </p:sp>
      <p:pic>
        <p:nvPicPr>
          <p:cNvPr id="34" name="图片 33"/>
          <p:cNvPicPr>
            <a:picLocks noChangeAspect="1"/>
          </p:cNvPicPr>
          <p:nvPr/>
        </p:nvPicPr>
        <p:blipFill>
          <a:blip r:embed="rId2">
            <a:extLst>
              <a:ext uri="{28A0092B-C50C-407E-A947-70E740481C1C}">
                <a14:useLocalDpi xmlns:a14="http://schemas.microsoft.com/office/drawing/2010/main" val="0"/>
              </a:ext>
            </a:extLst>
          </a:blip>
          <a:srcRect l="31720" t="29338" r="30953" b="26077"/>
          <a:stretch>
            <a:fillRect/>
          </a:stretch>
        </p:blipFill>
        <p:spPr>
          <a:xfrm flipV="1">
            <a:off x="1745526" y="1376620"/>
            <a:ext cx="3321774" cy="3780502"/>
          </a:xfrm>
          <a:custGeom>
            <a:avLst/>
            <a:gdLst>
              <a:gd name="connsiteX0" fmla="*/ 1180937 w 2394676"/>
              <a:gd name="connsiteY0" fmla="*/ 2725374 h 2725374"/>
              <a:gd name="connsiteX1" fmla="*/ 1607386 w 2394676"/>
              <a:gd name="connsiteY1" fmla="*/ 2717173 h 2725374"/>
              <a:gd name="connsiteX2" fmla="*/ 1640190 w 2394676"/>
              <a:gd name="connsiteY2" fmla="*/ 2708973 h 2725374"/>
              <a:gd name="connsiteX3" fmla="*/ 1713998 w 2394676"/>
              <a:gd name="connsiteY3" fmla="*/ 2651565 h 2725374"/>
              <a:gd name="connsiteX4" fmla="*/ 1730400 w 2394676"/>
              <a:gd name="connsiteY4" fmla="*/ 2626963 h 2725374"/>
              <a:gd name="connsiteX5" fmla="*/ 1755002 w 2394676"/>
              <a:gd name="connsiteY5" fmla="*/ 2594159 h 2725374"/>
              <a:gd name="connsiteX6" fmla="*/ 1771405 w 2394676"/>
              <a:gd name="connsiteY6" fmla="*/ 2569556 h 2725374"/>
              <a:gd name="connsiteX7" fmla="*/ 1796007 w 2394676"/>
              <a:gd name="connsiteY7" fmla="*/ 2553154 h 2725374"/>
              <a:gd name="connsiteX8" fmla="*/ 1837012 w 2394676"/>
              <a:gd name="connsiteY8" fmla="*/ 2520350 h 2725374"/>
              <a:gd name="connsiteX9" fmla="*/ 1869816 w 2394676"/>
              <a:gd name="connsiteY9" fmla="*/ 2495748 h 2725374"/>
              <a:gd name="connsiteX10" fmla="*/ 1927222 w 2394676"/>
              <a:gd name="connsiteY10" fmla="*/ 2479346 h 2725374"/>
              <a:gd name="connsiteX11" fmla="*/ 1976428 w 2394676"/>
              <a:gd name="connsiteY11" fmla="*/ 2462944 h 2725374"/>
              <a:gd name="connsiteX12" fmla="*/ 2001031 w 2394676"/>
              <a:gd name="connsiteY12" fmla="*/ 2454743 h 2725374"/>
              <a:gd name="connsiteX13" fmla="*/ 2050237 w 2394676"/>
              <a:gd name="connsiteY13" fmla="*/ 2421939 h 2725374"/>
              <a:gd name="connsiteX14" fmla="*/ 2066639 w 2394676"/>
              <a:gd name="connsiteY14" fmla="*/ 2397336 h 2725374"/>
              <a:gd name="connsiteX15" fmla="*/ 2099442 w 2394676"/>
              <a:gd name="connsiteY15" fmla="*/ 2372734 h 2725374"/>
              <a:gd name="connsiteX16" fmla="*/ 2107643 w 2394676"/>
              <a:gd name="connsiteY16" fmla="*/ 2348131 h 2725374"/>
              <a:gd name="connsiteX17" fmla="*/ 2140447 w 2394676"/>
              <a:gd name="connsiteY17" fmla="*/ 2290724 h 2725374"/>
              <a:gd name="connsiteX18" fmla="*/ 2148648 w 2394676"/>
              <a:gd name="connsiteY18" fmla="*/ 2266122 h 2725374"/>
              <a:gd name="connsiteX19" fmla="*/ 2165050 w 2394676"/>
              <a:gd name="connsiteY19" fmla="*/ 2241519 h 2725374"/>
              <a:gd name="connsiteX20" fmla="*/ 2173251 w 2394676"/>
              <a:gd name="connsiteY20" fmla="*/ 2216916 h 2725374"/>
              <a:gd name="connsiteX21" fmla="*/ 2197854 w 2394676"/>
              <a:gd name="connsiteY21" fmla="*/ 2184113 h 2725374"/>
              <a:gd name="connsiteX22" fmla="*/ 2230657 w 2394676"/>
              <a:gd name="connsiteY22" fmla="*/ 2093902 h 2725374"/>
              <a:gd name="connsiteX23" fmla="*/ 2247060 w 2394676"/>
              <a:gd name="connsiteY23" fmla="*/ 2069299 h 2725374"/>
              <a:gd name="connsiteX24" fmla="*/ 2263461 w 2394676"/>
              <a:gd name="connsiteY24" fmla="*/ 2020094 h 2725374"/>
              <a:gd name="connsiteX25" fmla="*/ 2296265 w 2394676"/>
              <a:gd name="connsiteY25" fmla="*/ 1954487 h 2725374"/>
              <a:gd name="connsiteX26" fmla="*/ 2304466 w 2394676"/>
              <a:gd name="connsiteY26" fmla="*/ 1921683 h 2725374"/>
              <a:gd name="connsiteX27" fmla="*/ 2320867 w 2394676"/>
              <a:gd name="connsiteY27" fmla="*/ 1897079 h 2725374"/>
              <a:gd name="connsiteX28" fmla="*/ 2337270 w 2394676"/>
              <a:gd name="connsiteY28" fmla="*/ 1847874 h 2725374"/>
              <a:gd name="connsiteX29" fmla="*/ 2345471 w 2394676"/>
              <a:gd name="connsiteY29" fmla="*/ 1782267 h 2725374"/>
              <a:gd name="connsiteX30" fmla="*/ 2353671 w 2394676"/>
              <a:gd name="connsiteY30" fmla="*/ 1749463 h 2725374"/>
              <a:gd name="connsiteX31" fmla="*/ 2361872 w 2394676"/>
              <a:gd name="connsiteY31" fmla="*/ 1683855 h 2725374"/>
              <a:gd name="connsiteX32" fmla="*/ 2378275 w 2394676"/>
              <a:gd name="connsiteY32" fmla="*/ 1626449 h 2725374"/>
              <a:gd name="connsiteX33" fmla="*/ 2386475 w 2394676"/>
              <a:gd name="connsiteY33" fmla="*/ 1577243 h 2725374"/>
              <a:gd name="connsiteX34" fmla="*/ 2394676 w 2394676"/>
              <a:gd name="connsiteY34" fmla="*/ 1437827 h 2725374"/>
              <a:gd name="connsiteX35" fmla="*/ 2386475 w 2394676"/>
              <a:gd name="connsiteY35" fmla="*/ 1167197 h 2725374"/>
              <a:gd name="connsiteX36" fmla="*/ 2361872 w 2394676"/>
              <a:gd name="connsiteY36" fmla="*/ 1068786 h 2725374"/>
              <a:gd name="connsiteX37" fmla="*/ 2345471 w 2394676"/>
              <a:gd name="connsiteY37" fmla="*/ 994977 h 2725374"/>
              <a:gd name="connsiteX38" fmla="*/ 2337270 w 2394676"/>
              <a:gd name="connsiteY38" fmla="*/ 970374 h 2725374"/>
              <a:gd name="connsiteX39" fmla="*/ 2320867 w 2394676"/>
              <a:gd name="connsiteY39" fmla="*/ 945771 h 2725374"/>
              <a:gd name="connsiteX40" fmla="*/ 2312667 w 2394676"/>
              <a:gd name="connsiteY40" fmla="*/ 921168 h 2725374"/>
              <a:gd name="connsiteX41" fmla="*/ 2279864 w 2394676"/>
              <a:gd name="connsiteY41" fmla="*/ 871963 h 2725374"/>
              <a:gd name="connsiteX42" fmla="*/ 2263461 w 2394676"/>
              <a:gd name="connsiteY42" fmla="*/ 847359 h 2725374"/>
              <a:gd name="connsiteX43" fmla="*/ 2238859 w 2394676"/>
              <a:gd name="connsiteY43" fmla="*/ 822757 h 2725374"/>
              <a:gd name="connsiteX44" fmla="*/ 2206055 w 2394676"/>
              <a:gd name="connsiteY44" fmla="*/ 765351 h 2725374"/>
              <a:gd name="connsiteX45" fmla="*/ 2181452 w 2394676"/>
              <a:gd name="connsiteY45" fmla="*/ 740748 h 2725374"/>
              <a:gd name="connsiteX46" fmla="*/ 2156849 w 2394676"/>
              <a:gd name="connsiteY46" fmla="*/ 683342 h 2725374"/>
              <a:gd name="connsiteX47" fmla="*/ 2124045 w 2394676"/>
              <a:gd name="connsiteY47" fmla="*/ 634136 h 2725374"/>
              <a:gd name="connsiteX48" fmla="*/ 2107643 w 2394676"/>
              <a:gd name="connsiteY48" fmla="*/ 609533 h 2725374"/>
              <a:gd name="connsiteX49" fmla="*/ 2099442 w 2394676"/>
              <a:gd name="connsiteY49" fmla="*/ 584931 h 2725374"/>
              <a:gd name="connsiteX50" fmla="*/ 2066639 w 2394676"/>
              <a:gd name="connsiteY50" fmla="*/ 535724 h 2725374"/>
              <a:gd name="connsiteX51" fmla="*/ 2050237 w 2394676"/>
              <a:gd name="connsiteY51" fmla="*/ 511122 h 2725374"/>
              <a:gd name="connsiteX52" fmla="*/ 2025634 w 2394676"/>
              <a:gd name="connsiteY52" fmla="*/ 486519 h 2725374"/>
              <a:gd name="connsiteX53" fmla="*/ 2001031 w 2394676"/>
              <a:gd name="connsiteY53" fmla="*/ 437313 h 2725374"/>
              <a:gd name="connsiteX54" fmla="*/ 1976428 w 2394676"/>
              <a:gd name="connsiteY54" fmla="*/ 420912 h 2725374"/>
              <a:gd name="connsiteX55" fmla="*/ 1960026 w 2394676"/>
              <a:gd name="connsiteY55" fmla="*/ 396308 h 2725374"/>
              <a:gd name="connsiteX56" fmla="*/ 1919021 w 2394676"/>
              <a:gd name="connsiteY56" fmla="*/ 371706 h 2725374"/>
              <a:gd name="connsiteX57" fmla="*/ 1869816 w 2394676"/>
              <a:gd name="connsiteY57" fmla="*/ 347103 h 2725374"/>
              <a:gd name="connsiteX58" fmla="*/ 1837012 w 2394676"/>
              <a:gd name="connsiteY58" fmla="*/ 330701 h 2725374"/>
              <a:gd name="connsiteX59" fmla="*/ 1804208 w 2394676"/>
              <a:gd name="connsiteY59" fmla="*/ 322501 h 2725374"/>
              <a:gd name="connsiteX60" fmla="*/ 1738601 w 2394676"/>
              <a:gd name="connsiteY60" fmla="*/ 297897 h 2725374"/>
              <a:gd name="connsiteX61" fmla="*/ 1689395 w 2394676"/>
              <a:gd name="connsiteY61" fmla="*/ 265093 h 2725374"/>
              <a:gd name="connsiteX62" fmla="*/ 1615587 w 2394676"/>
              <a:gd name="connsiteY62" fmla="*/ 199486 h 2725374"/>
              <a:gd name="connsiteX63" fmla="*/ 1574582 w 2394676"/>
              <a:gd name="connsiteY63" fmla="*/ 125678 h 2725374"/>
              <a:gd name="connsiteX64" fmla="*/ 1549980 w 2394676"/>
              <a:gd name="connsiteY64" fmla="*/ 101075 h 2725374"/>
              <a:gd name="connsiteX65" fmla="*/ 1541778 w 2394676"/>
              <a:gd name="connsiteY65" fmla="*/ 76472 h 2725374"/>
              <a:gd name="connsiteX66" fmla="*/ 1517176 w 2394676"/>
              <a:gd name="connsiteY66" fmla="*/ 51869 h 2725374"/>
              <a:gd name="connsiteX67" fmla="*/ 1492572 w 2394676"/>
              <a:gd name="connsiteY67" fmla="*/ 19066 h 2725374"/>
              <a:gd name="connsiteX68" fmla="*/ 1486625 w 2394676"/>
              <a:gd name="connsiteY68" fmla="*/ 681 h 2725374"/>
              <a:gd name="connsiteX69" fmla="*/ 1486418 w 2394676"/>
              <a:gd name="connsiteY69" fmla="*/ 0 h 2725374"/>
              <a:gd name="connsiteX70" fmla="*/ 788272 w 2394676"/>
              <a:gd name="connsiteY70" fmla="*/ 0 h 2725374"/>
              <a:gd name="connsiteX71" fmla="*/ 787995 w 2394676"/>
              <a:gd name="connsiteY71" fmla="*/ 908 h 2725374"/>
              <a:gd name="connsiteX72" fmla="*/ 779090 w 2394676"/>
              <a:gd name="connsiteY72" fmla="*/ 27267 h 2725374"/>
              <a:gd name="connsiteX73" fmla="*/ 770889 w 2394676"/>
              <a:gd name="connsiteY73" fmla="*/ 60071 h 2725374"/>
              <a:gd name="connsiteX74" fmla="*/ 754487 w 2394676"/>
              <a:gd name="connsiteY74" fmla="*/ 92874 h 2725374"/>
              <a:gd name="connsiteX75" fmla="*/ 738085 w 2394676"/>
              <a:gd name="connsiteY75" fmla="*/ 142079 h 2725374"/>
              <a:gd name="connsiteX76" fmla="*/ 729884 w 2394676"/>
              <a:gd name="connsiteY76" fmla="*/ 166682 h 2725374"/>
              <a:gd name="connsiteX77" fmla="*/ 711884 w 2394676"/>
              <a:gd name="connsiteY77" fmla="*/ 193532 h 2725374"/>
              <a:gd name="connsiteX78" fmla="*/ 718736 w 2394676"/>
              <a:gd name="connsiteY78" fmla="*/ 184355 h 2725374"/>
              <a:gd name="connsiteX79" fmla="*/ 705282 w 2394676"/>
              <a:gd name="connsiteY79" fmla="*/ 215888 h 2725374"/>
              <a:gd name="connsiteX80" fmla="*/ 647875 w 2394676"/>
              <a:gd name="connsiteY80" fmla="*/ 297897 h 2725374"/>
              <a:gd name="connsiteX81" fmla="*/ 615072 w 2394676"/>
              <a:gd name="connsiteY81" fmla="*/ 347103 h 2725374"/>
              <a:gd name="connsiteX82" fmla="*/ 557664 w 2394676"/>
              <a:gd name="connsiteY82" fmla="*/ 404509 h 2725374"/>
              <a:gd name="connsiteX83" fmla="*/ 541263 w 2394676"/>
              <a:gd name="connsiteY83" fmla="*/ 429112 h 2725374"/>
              <a:gd name="connsiteX84" fmla="*/ 475655 w 2394676"/>
              <a:gd name="connsiteY84" fmla="*/ 494719 h 2725374"/>
              <a:gd name="connsiteX85" fmla="*/ 459253 w 2394676"/>
              <a:gd name="connsiteY85" fmla="*/ 519323 h 2725374"/>
              <a:gd name="connsiteX86" fmla="*/ 434650 w 2394676"/>
              <a:gd name="connsiteY86" fmla="*/ 535724 h 2725374"/>
              <a:gd name="connsiteX87" fmla="*/ 393645 w 2394676"/>
              <a:gd name="connsiteY87" fmla="*/ 584931 h 2725374"/>
              <a:gd name="connsiteX88" fmla="*/ 360841 w 2394676"/>
              <a:gd name="connsiteY88" fmla="*/ 609533 h 2725374"/>
              <a:gd name="connsiteX89" fmla="*/ 336239 w 2394676"/>
              <a:gd name="connsiteY89" fmla="*/ 634136 h 2725374"/>
              <a:gd name="connsiteX90" fmla="*/ 311636 w 2394676"/>
              <a:gd name="connsiteY90" fmla="*/ 650538 h 2725374"/>
              <a:gd name="connsiteX91" fmla="*/ 254229 w 2394676"/>
              <a:gd name="connsiteY91" fmla="*/ 707944 h 2725374"/>
              <a:gd name="connsiteX92" fmla="*/ 196823 w 2394676"/>
              <a:gd name="connsiteY92" fmla="*/ 748948 h 2725374"/>
              <a:gd name="connsiteX93" fmla="*/ 155818 w 2394676"/>
              <a:gd name="connsiteY93" fmla="*/ 798154 h 2725374"/>
              <a:gd name="connsiteX94" fmla="*/ 131215 w 2394676"/>
              <a:gd name="connsiteY94" fmla="*/ 830958 h 2725374"/>
              <a:gd name="connsiteX95" fmla="*/ 73809 w 2394676"/>
              <a:gd name="connsiteY95" fmla="*/ 896566 h 2725374"/>
              <a:gd name="connsiteX96" fmla="*/ 49206 w 2394676"/>
              <a:gd name="connsiteY96" fmla="*/ 945771 h 2725374"/>
              <a:gd name="connsiteX97" fmla="*/ 41005 w 2394676"/>
              <a:gd name="connsiteY97" fmla="*/ 970374 h 2725374"/>
              <a:gd name="connsiteX98" fmla="*/ 24603 w 2394676"/>
              <a:gd name="connsiteY98" fmla="*/ 1003178 h 2725374"/>
              <a:gd name="connsiteX99" fmla="*/ 8201 w 2394676"/>
              <a:gd name="connsiteY99" fmla="*/ 1068786 h 2725374"/>
              <a:gd name="connsiteX100" fmla="*/ 0 w 2394676"/>
              <a:gd name="connsiteY100" fmla="*/ 1101589 h 2725374"/>
              <a:gd name="connsiteX101" fmla="*/ 8201 w 2394676"/>
              <a:gd name="connsiteY101" fmla="*/ 1511635 h 2725374"/>
              <a:gd name="connsiteX102" fmla="*/ 16403 w 2394676"/>
              <a:gd name="connsiteY102" fmla="*/ 1831472 h 2725374"/>
              <a:gd name="connsiteX103" fmla="*/ 49206 w 2394676"/>
              <a:gd name="connsiteY103" fmla="*/ 1905280 h 2725374"/>
              <a:gd name="connsiteX104" fmla="*/ 57406 w 2394676"/>
              <a:gd name="connsiteY104" fmla="*/ 1929883 h 2725374"/>
              <a:gd name="connsiteX105" fmla="*/ 73809 w 2394676"/>
              <a:gd name="connsiteY105" fmla="*/ 1954487 h 2725374"/>
              <a:gd name="connsiteX106" fmla="*/ 90210 w 2394676"/>
              <a:gd name="connsiteY106" fmla="*/ 2003692 h 2725374"/>
              <a:gd name="connsiteX107" fmla="*/ 106613 w 2394676"/>
              <a:gd name="connsiteY107" fmla="*/ 2036495 h 2725374"/>
              <a:gd name="connsiteX108" fmla="*/ 114814 w 2394676"/>
              <a:gd name="connsiteY108" fmla="*/ 2061098 h 2725374"/>
              <a:gd name="connsiteX109" fmla="*/ 139416 w 2394676"/>
              <a:gd name="connsiteY109" fmla="*/ 2093902 h 2725374"/>
              <a:gd name="connsiteX110" fmla="*/ 180421 w 2394676"/>
              <a:gd name="connsiteY110" fmla="*/ 2167710 h 2725374"/>
              <a:gd name="connsiteX111" fmla="*/ 196823 w 2394676"/>
              <a:gd name="connsiteY111" fmla="*/ 2192313 h 2725374"/>
              <a:gd name="connsiteX112" fmla="*/ 221425 w 2394676"/>
              <a:gd name="connsiteY112" fmla="*/ 2208715 h 2725374"/>
              <a:gd name="connsiteX113" fmla="*/ 270631 w 2394676"/>
              <a:gd name="connsiteY113" fmla="*/ 2241519 h 2725374"/>
              <a:gd name="connsiteX114" fmla="*/ 287033 w 2394676"/>
              <a:gd name="connsiteY114" fmla="*/ 2266122 h 2725374"/>
              <a:gd name="connsiteX115" fmla="*/ 336239 w 2394676"/>
              <a:gd name="connsiteY115" fmla="*/ 2307126 h 2725374"/>
              <a:gd name="connsiteX116" fmla="*/ 352640 w 2394676"/>
              <a:gd name="connsiteY116" fmla="*/ 2331729 h 2725374"/>
              <a:gd name="connsiteX117" fmla="*/ 401846 w 2394676"/>
              <a:gd name="connsiteY117" fmla="*/ 2372734 h 2725374"/>
              <a:gd name="connsiteX118" fmla="*/ 442851 w 2394676"/>
              <a:gd name="connsiteY118" fmla="*/ 2421939 h 2725374"/>
              <a:gd name="connsiteX119" fmla="*/ 483856 w 2394676"/>
              <a:gd name="connsiteY119" fmla="*/ 2462944 h 2725374"/>
              <a:gd name="connsiteX120" fmla="*/ 500258 w 2394676"/>
              <a:gd name="connsiteY120" fmla="*/ 2487546 h 2725374"/>
              <a:gd name="connsiteX121" fmla="*/ 549464 w 2394676"/>
              <a:gd name="connsiteY121" fmla="*/ 2512150 h 2725374"/>
              <a:gd name="connsiteX122" fmla="*/ 615072 w 2394676"/>
              <a:gd name="connsiteY122" fmla="*/ 2544954 h 2725374"/>
              <a:gd name="connsiteX123" fmla="*/ 672478 w 2394676"/>
              <a:gd name="connsiteY123" fmla="*/ 2561355 h 2725374"/>
              <a:gd name="connsiteX124" fmla="*/ 697080 w 2394676"/>
              <a:gd name="connsiteY124" fmla="*/ 2577758 h 2725374"/>
              <a:gd name="connsiteX125" fmla="*/ 762688 w 2394676"/>
              <a:gd name="connsiteY125" fmla="*/ 2594159 h 2725374"/>
              <a:gd name="connsiteX126" fmla="*/ 787291 w 2394676"/>
              <a:gd name="connsiteY126" fmla="*/ 2610561 h 2725374"/>
              <a:gd name="connsiteX127" fmla="*/ 820094 w 2394676"/>
              <a:gd name="connsiteY127" fmla="*/ 2618761 h 2725374"/>
              <a:gd name="connsiteX128" fmla="*/ 877502 w 2394676"/>
              <a:gd name="connsiteY128" fmla="*/ 2635164 h 2725374"/>
              <a:gd name="connsiteX129" fmla="*/ 934908 w 2394676"/>
              <a:gd name="connsiteY129" fmla="*/ 2643365 h 2725374"/>
              <a:gd name="connsiteX130" fmla="*/ 1016918 w 2394676"/>
              <a:gd name="connsiteY130" fmla="*/ 2659766 h 2725374"/>
              <a:gd name="connsiteX131" fmla="*/ 1041521 w 2394676"/>
              <a:gd name="connsiteY131" fmla="*/ 2667968 h 2725374"/>
              <a:gd name="connsiteX132" fmla="*/ 1082526 w 2394676"/>
              <a:gd name="connsiteY132" fmla="*/ 2676169 h 2725374"/>
              <a:gd name="connsiteX133" fmla="*/ 1102099 w 2394676"/>
              <a:gd name="connsiteY133" fmla="*/ 2689329 h 2725374"/>
              <a:gd name="connsiteX134" fmla="*/ 1110092 w 2394676"/>
              <a:gd name="connsiteY134" fmla="*/ 2694850 h 2725374"/>
              <a:gd name="connsiteX135" fmla="*/ 1108104 w 2394676"/>
              <a:gd name="connsiteY135" fmla="*/ 2693365 h 2725374"/>
              <a:gd name="connsiteX136" fmla="*/ 1131731 w 2394676"/>
              <a:gd name="connsiteY136" fmla="*/ 2700771 h 2725374"/>
              <a:gd name="connsiteX137" fmla="*/ 1180937 w 2394676"/>
              <a:gd name="connsiteY137" fmla="*/ 2725374 h 272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2394676" h="2725374">
                <a:moveTo>
                  <a:pt x="1180937" y="2725374"/>
                </a:moveTo>
                <a:lnTo>
                  <a:pt x="1607386" y="2717173"/>
                </a:lnTo>
                <a:cubicBezTo>
                  <a:pt x="1618650" y="2716771"/>
                  <a:pt x="1630109" y="2714013"/>
                  <a:pt x="1640190" y="2708973"/>
                </a:cubicBezTo>
                <a:cubicBezTo>
                  <a:pt x="1666315" y="2695908"/>
                  <a:pt x="1694713" y="2674708"/>
                  <a:pt x="1713998" y="2651565"/>
                </a:cubicBezTo>
                <a:cubicBezTo>
                  <a:pt x="1720308" y="2643994"/>
                  <a:pt x="1724671" y="2634983"/>
                  <a:pt x="1730400" y="2626963"/>
                </a:cubicBezTo>
                <a:cubicBezTo>
                  <a:pt x="1738344" y="2615841"/>
                  <a:pt x="1747057" y="2605281"/>
                  <a:pt x="1755002" y="2594159"/>
                </a:cubicBezTo>
                <a:cubicBezTo>
                  <a:pt x="1760732" y="2586139"/>
                  <a:pt x="1764435" y="2576526"/>
                  <a:pt x="1771405" y="2569556"/>
                </a:cubicBezTo>
                <a:cubicBezTo>
                  <a:pt x="1778374" y="2562587"/>
                  <a:pt x="1787806" y="2558622"/>
                  <a:pt x="1796007" y="2553154"/>
                </a:cubicBezTo>
                <a:cubicBezTo>
                  <a:pt x="1827131" y="2506469"/>
                  <a:pt x="1794353" y="2544727"/>
                  <a:pt x="1837012" y="2520350"/>
                </a:cubicBezTo>
                <a:cubicBezTo>
                  <a:pt x="1848880" y="2513570"/>
                  <a:pt x="1857948" y="2502529"/>
                  <a:pt x="1869816" y="2495748"/>
                </a:cubicBezTo>
                <a:cubicBezTo>
                  <a:pt x="1879970" y="2489946"/>
                  <a:pt x="1918813" y="2481869"/>
                  <a:pt x="1927222" y="2479346"/>
                </a:cubicBezTo>
                <a:cubicBezTo>
                  <a:pt x="1943783" y="2474378"/>
                  <a:pt x="1960026" y="2468411"/>
                  <a:pt x="1976428" y="2462944"/>
                </a:cubicBezTo>
                <a:cubicBezTo>
                  <a:pt x="1984630" y="2460211"/>
                  <a:pt x="1993838" y="2459538"/>
                  <a:pt x="2001031" y="2454743"/>
                </a:cubicBezTo>
                <a:lnTo>
                  <a:pt x="2050237" y="2421939"/>
                </a:lnTo>
                <a:cubicBezTo>
                  <a:pt x="2055704" y="2413739"/>
                  <a:pt x="2059669" y="2404306"/>
                  <a:pt x="2066639" y="2397336"/>
                </a:cubicBezTo>
                <a:cubicBezTo>
                  <a:pt x="2076303" y="2387672"/>
                  <a:pt x="2090693" y="2383233"/>
                  <a:pt x="2099442" y="2372734"/>
                </a:cubicBezTo>
                <a:cubicBezTo>
                  <a:pt x="2104977" y="2366093"/>
                  <a:pt x="2103777" y="2355862"/>
                  <a:pt x="2107643" y="2348131"/>
                </a:cubicBezTo>
                <a:cubicBezTo>
                  <a:pt x="2117500" y="2328419"/>
                  <a:pt x="2130591" y="2310436"/>
                  <a:pt x="2140447" y="2290724"/>
                </a:cubicBezTo>
                <a:cubicBezTo>
                  <a:pt x="2144313" y="2282993"/>
                  <a:pt x="2144782" y="2273853"/>
                  <a:pt x="2148648" y="2266122"/>
                </a:cubicBezTo>
                <a:cubicBezTo>
                  <a:pt x="2153056" y="2257307"/>
                  <a:pt x="2160642" y="2250335"/>
                  <a:pt x="2165050" y="2241519"/>
                </a:cubicBezTo>
                <a:cubicBezTo>
                  <a:pt x="2168915" y="2233787"/>
                  <a:pt x="2168962" y="2224421"/>
                  <a:pt x="2173251" y="2216916"/>
                </a:cubicBezTo>
                <a:cubicBezTo>
                  <a:pt x="2180033" y="2205048"/>
                  <a:pt x="2191215" y="2196061"/>
                  <a:pt x="2197854" y="2184113"/>
                </a:cubicBezTo>
                <a:cubicBezTo>
                  <a:pt x="2215056" y="2153147"/>
                  <a:pt x="2216201" y="2126430"/>
                  <a:pt x="2230657" y="2093902"/>
                </a:cubicBezTo>
                <a:cubicBezTo>
                  <a:pt x="2234660" y="2084895"/>
                  <a:pt x="2243057" y="2078306"/>
                  <a:pt x="2247060" y="2069299"/>
                </a:cubicBezTo>
                <a:cubicBezTo>
                  <a:pt x="2254081" y="2053501"/>
                  <a:pt x="2256440" y="2035892"/>
                  <a:pt x="2263461" y="2020094"/>
                </a:cubicBezTo>
                <a:cubicBezTo>
                  <a:pt x="2303641" y="1929688"/>
                  <a:pt x="2252884" y="2084629"/>
                  <a:pt x="2296265" y="1954487"/>
                </a:cubicBezTo>
                <a:cubicBezTo>
                  <a:pt x="2299830" y="1943794"/>
                  <a:pt x="2300026" y="1932043"/>
                  <a:pt x="2304466" y="1921683"/>
                </a:cubicBezTo>
                <a:cubicBezTo>
                  <a:pt x="2308349" y="1912622"/>
                  <a:pt x="2316865" y="1906087"/>
                  <a:pt x="2320867" y="1897079"/>
                </a:cubicBezTo>
                <a:cubicBezTo>
                  <a:pt x="2327889" y="1881281"/>
                  <a:pt x="2337270" y="1847874"/>
                  <a:pt x="2337270" y="1847874"/>
                </a:cubicBezTo>
                <a:cubicBezTo>
                  <a:pt x="2340003" y="1826005"/>
                  <a:pt x="2341847" y="1804006"/>
                  <a:pt x="2345471" y="1782267"/>
                </a:cubicBezTo>
                <a:cubicBezTo>
                  <a:pt x="2347323" y="1771149"/>
                  <a:pt x="2351819" y="1760580"/>
                  <a:pt x="2353671" y="1749463"/>
                </a:cubicBezTo>
                <a:cubicBezTo>
                  <a:pt x="2357295" y="1727723"/>
                  <a:pt x="2358249" y="1705595"/>
                  <a:pt x="2361872" y="1683855"/>
                </a:cubicBezTo>
                <a:cubicBezTo>
                  <a:pt x="2373781" y="1612411"/>
                  <a:pt x="2365274" y="1684948"/>
                  <a:pt x="2378275" y="1626449"/>
                </a:cubicBezTo>
                <a:cubicBezTo>
                  <a:pt x="2381883" y="1610217"/>
                  <a:pt x="2383742" y="1593645"/>
                  <a:pt x="2386475" y="1577243"/>
                </a:cubicBezTo>
                <a:cubicBezTo>
                  <a:pt x="2389209" y="1530771"/>
                  <a:pt x="2394676" y="1484380"/>
                  <a:pt x="2394676" y="1437827"/>
                </a:cubicBezTo>
                <a:cubicBezTo>
                  <a:pt x="2394676" y="1347577"/>
                  <a:pt x="2393061" y="1257208"/>
                  <a:pt x="2386475" y="1167197"/>
                </a:cubicBezTo>
                <a:cubicBezTo>
                  <a:pt x="2385529" y="1154265"/>
                  <a:pt x="2366447" y="1091653"/>
                  <a:pt x="2361872" y="1068786"/>
                </a:cubicBezTo>
                <a:cubicBezTo>
                  <a:pt x="2356235" y="1040600"/>
                  <a:pt x="2353191" y="1022000"/>
                  <a:pt x="2345471" y="994977"/>
                </a:cubicBezTo>
                <a:cubicBezTo>
                  <a:pt x="2343095" y="986664"/>
                  <a:pt x="2341135" y="978106"/>
                  <a:pt x="2337270" y="970374"/>
                </a:cubicBezTo>
                <a:cubicBezTo>
                  <a:pt x="2332862" y="961558"/>
                  <a:pt x="2325276" y="954586"/>
                  <a:pt x="2320867" y="945771"/>
                </a:cubicBezTo>
                <a:cubicBezTo>
                  <a:pt x="2317002" y="938040"/>
                  <a:pt x="2316865" y="928725"/>
                  <a:pt x="2312667" y="921168"/>
                </a:cubicBezTo>
                <a:cubicBezTo>
                  <a:pt x="2303094" y="903937"/>
                  <a:pt x="2290798" y="888364"/>
                  <a:pt x="2279864" y="871963"/>
                </a:cubicBezTo>
                <a:cubicBezTo>
                  <a:pt x="2274395" y="863762"/>
                  <a:pt x="2270431" y="854330"/>
                  <a:pt x="2263461" y="847359"/>
                </a:cubicBezTo>
                <a:cubicBezTo>
                  <a:pt x="2255260" y="839159"/>
                  <a:pt x="2246283" y="831667"/>
                  <a:pt x="2238859" y="822757"/>
                </a:cubicBezTo>
                <a:cubicBezTo>
                  <a:pt x="2200118" y="776269"/>
                  <a:pt x="2246160" y="821499"/>
                  <a:pt x="2206055" y="765351"/>
                </a:cubicBezTo>
                <a:cubicBezTo>
                  <a:pt x="2199313" y="755913"/>
                  <a:pt x="2188194" y="750186"/>
                  <a:pt x="2181452" y="740748"/>
                </a:cubicBezTo>
                <a:cubicBezTo>
                  <a:pt x="2140391" y="683261"/>
                  <a:pt x="2183619" y="731528"/>
                  <a:pt x="2156849" y="683342"/>
                </a:cubicBezTo>
                <a:cubicBezTo>
                  <a:pt x="2147276" y="666110"/>
                  <a:pt x="2134980" y="650538"/>
                  <a:pt x="2124045" y="634136"/>
                </a:cubicBezTo>
                <a:cubicBezTo>
                  <a:pt x="2118578" y="625934"/>
                  <a:pt x="2110761" y="618883"/>
                  <a:pt x="2107643" y="609533"/>
                </a:cubicBezTo>
                <a:cubicBezTo>
                  <a:pt x="2104909" y="601332"/>
                  <a:pt x="2103641" y="592486"/>
                  <a:pt x="2099442" y="584931"/>
                </a:cubicBezTo>
                <a:cubicBezTo>
                  <a:pt x="2089869" y="567698"/>
                  <a:pt x="2077573" y="552127"/>
                  <a:pt x="2066639" y="535724"/>
                </a:cubicBezTo>
                <a:cubicBezTo>
                  <a:pt x="2061171" y="527523"/>
                  <a:pt x="2057207" y="518091"/>
                  <a:pt x="2050237" y="511122"/>
                </a:cubicBezTo>
                <a:lnTo>
                  <a:pt x="2025634" y="486519"/>
                </a:lnTo>
                <a:cubicBezTo>
                  <a:pt x="2018963" y="466508"/>
                  <a:pt x="2016929" y="453211"/>
                  <a:pt x="2001031" y="437313"/>
                </a:cubicBezTo>
                <a:cubicBezTo>
                  <a:pt x="1994061" y="430344"/>
                  <a:pt x="1984630" y="426379"/>
                  <a:pt x="1976428" y="420912"/>
                </a:cubicBezTo>
                <a:cubicBezTo>
                  <a:pt x="1970961" y="412711"/>
                  <a:pt x="1967510" y="402723"/>
                  <a:pt x="1960026" y="396308"/>
                </a:cubicBezTo>
                <a:cubicBezTo>
                  <a:pt x="1947924" y="385934"/>
                  <a:pt x="1932538" y="380154"/>
                  <a:pt x="1919021" y="371706"/>
                </a:cubicBezTo>
                <a:cubicBezTo>
                  <a:pt x="1861712" y="335888"/>
                  <a:pt x="1926147" y="371245"/>
                  <a:pt x="1869816" y="347103"/>
                </a:cubicBezTo>
                <a:cubicBezTo>
                  <a:pt x="1858579" y="342286"/>
                  <a:pt x="1848459" y="334993"/>
                  <a:pt x="1837012" y="330701"/>
                </a:cubicBezTo>
                <a:cubicBezTo>
                  <a:pt x="1826459" y="326744"/>
                  <a:pt x="1814762" y="326457"/>
                  <a:pt x="1804208" y="322501"/>
                </a:cubicBezTo>
                <a:cubicBezTo>
                  <a:pt x="1718438" y="290336"/>
                  <a:pt x="1822802" y="318947"/>
                  <a:pt x="1738601" y="297897"/>
                </a:cubicBezTo>
                <a:lnTo>
                  <a:pt x="1689395" y="265093"/>
                </a:lnTo>
                <a:cubicBezTo>
                  <a:pt x="1663394" y="247759"/>
                  <a:pt x="1629630" y="227574"/>
                  <a:pt x="1615587" y="199486"/>
                </a:cubicBezTo>
                <a:cubicBezTo>
                  <a:pt x="1603903" y="176118"/>
                  <a:pt x="1590028" y="146272"/>
                  <a:pt x="1574582" y="125678"/>
                </a:cubicBezTo>
                <a:cubicBezTo>
                  <a:pt x="1567623" y="116399"/>
                  <a:pt x="1558180" y="109276"/>
                  <a:pt x="1549980" y="101075"/>
                </a:cubicBezTo>
                <a:cubicBezTo>
                  <a:pt x="1547245" y="92874"/>
                  <a:pt x="1546573" y="83665"/>
                  <a:pt x="1541778" y="76472"/>
                </a:cubicBezTo>
                <a:cubicBezTo>
                  <a:pt x="1535344" y="66823"/>
                  <a:pt x="1524723" y="60675"/>
                  <a:pt x="1517176" y="51869"/>
                </a:cubicBezTo>
                <a:cubicBezTo>
                  <a:pt x="1508281" y="41491"/>
                  <a:pt x="1500773" y="30000"/>
                  <a:pt x="1492572" y="19066"/>
                </a:cubicBezTo>
                <a:cubicBezTo>
                  <a:pt x="1490132" y="11747"/>
                  <a:pt x="1488196" y="5713"/>
                  <a:pt x="1486625" y="681"/>
                </a:cubicBezTo>
                <a:lnTo>
                  <a:pt x="1486418" y="0"/>
                </a:lnTo>
                <a:lnTo>
                  <a:pt x="788272" y="0"/>
                </a:lnTo>
                <a:lnTo>
                  <a:pt x="787995" y="908"/>
                </a:lnTo>
                <a:cubicBezTo>
                  <a:pt x="786265" y="5360"/>
                  <a:pt x="784301" y="9029"/>
                  <a:pt x="779090" y="27267"/>
                </a:cubicBezTo>
                <a:cubicBezTo>
                  <a:pt x="775993" y="38104"/>
                  <a:pt x="774847" y="49517"/>
                  <a:pt x="770889" y="60071"/>
                </a:cubicBezTo>
                <a:cubicBezTo>
                  <a:pt x="766597" y="71517"/>
                  <a:pt x="759028" y="81523"/>
                  <a:pt x="754487" y="92874"/>
                </a:cubicBezTo>
                <a:cubicBezTo>
                  <a:pt x="748067" y="108926"/>
                  <a:pt x="743552" y="125678"/>
                  <a:pt x="738085" y="142079"/>
                </a:cubicBezTo>
                <a:cubicBezTo>
                  <a:pt x="735351" y="150281"/>
                  <a:pt x="734679" y="159490"/>
                  <a:pt x="729884" y="166682"/>
                </a:cubicBezTo>
                <a:lnTo>
                  <a:pt x="711884" y="193532"/>
                </a:lnTo>
                <a:lnTo>
                  <a:pt x="718736" y="184355"/>
                </a:lnTo>
                <a:cubicBezTo>
                  <a:pt x="725028" y="176582"/>
                  <a:pt x="726503" y="177691"/>
                  <a:pt x="705282" y="215888"/>
                </a:cubicBezTo>
                <a:cubicBezTo>
                  <a:pt x="684043" y="254116"/>
                  <a:pt x="671029" y="264820"/>
                  <a:pt x="647875" y="297897"/>
                </a:cubicBezTo>
                <a:cubicBezTo>
                  <a:pt x="636570" y="314046"/>
                  <a:pt x="629011" y="333163"/>
                  <a:pt x="615072" y="347103"/>
                </a:cubicBezTo>
                <a:cubicBezTo>
                  <a:pt x="595935" y="366239"/>
                  <a:pt x="572675" y="381992"/>
                  <a:pt x="557664" y="404509"/>
                </a:cubicBezTo>
                <a:cubicBezTo>
                  <a:pt x="552197" y="412711"/>
                  <a:pt x="547892" y="421820"/>
                  <a:pt x="541263" y="429112"/>
                </a:cubicBezTo>
                <a:cubicBezTo>
                  <a:pt x="520458" y="451997"/>
                  <a:pt x="492811" y="468987"/>
                  <a:pt x="475655" y="494719"/>
                </a:cubicBezTo>
                <a:cubicBezTo>
                  <a:pt x="470188" y="502921"/>
                  <a:pt x="466222" y="512352"/>
                  <a:pt x="459253" y="519323"/>
                </a:cubicBezTo>
                <a:cubicBezTo>
                  <a:pt x="452283" y="526293"/>
                  <a:pt x="442221" y="529415"/>
                  <a:pt x="434650" y="535724"/>
                </a:cubicBezTo>
                <a:cubicBezTo>
                  <a:pt x="354040" y="602901"/>
                  <a:pt x="458156" y="520420"/>
                  <a:pt x="393645" y="584931"/>
                </a:cubicBezTo>
                <a:cubicBezTo>
                  <a:pt x="383981" y="594595"/>
                  <a:pt x="371220" y="600638"/>
                  <a:pt x="360841" y="609533"/>
                </a:cubicBezTo>
                <a:cubicBezTo>
                  <a:pt x="352036" y="617081"/>
                  <a:pt x="345149" y="626711"/>
                  <a:pt x="336239" y="634136"/>
                </a:cubicBezTo>
                <a:cubicBezTo>
                  <a:pt x="328668" y="640446"/>
                  <a:pt x="318962" y="643945"/>
                  <a:pt x="311636" y="650538"/>
                </a:cubicBezTo>
                <a:cubicBezTo>
                  <a:pt x="291521" y="668640"/>
                  <a:pt x="275879" y="691707"/>
                  <a:pt x="254229" y="707944"/>
                </a:cubicBezTo>
                <a:cubicBezTo>
                  <a:pt x="213541" y="738461"/>
                  <a:pt x="232798" y="724965"/>
                  <a:pt x="196823" y="748948"/>
                </a:cubicBezTo>
                <a:cubicBezTo>
                  <a:pt x="160572" y="803325"/>
                  <a:pt x="203177" y="742902"/>
                  <a:pt x="155818" y="798154"/>
                </a:cubicBezTo>
                <a:cubicBezTo>
                  <a:pt x="146923" y="808533"/>
                  <a:pt x="140215" y="820672"/>
                  <a:pt x="131215" y="830958"/>
                </a:cubicBezTo>
                <a:cubicBezTo>
                  <a:pt x="56896" y="915896"/>
                  <a:pt x="135843" y="813853"/>
                  <a:pt x="73809" y="896566"/>
                </a:cubicBezTo>
                <a:cubicBezTo>
                  <a:pt x="53196" y="958405"/>
                  <a:pt x="81001" y="882181"/>
                  <a:pt x="49206" y="945771"/>
                </a:cubicBezTo>
                <a:cubicBezTo>
                  <a:pt x="45340" y="953503"/>
                  <a:pt x="44411" y="962428"/>
                  <a:pt x="41005" y="970374"/>
                </a:cubicBezTo>
                <a:cubicBezTo>
                  <a:pt x="36188" y="981611"/>
                  <a:pt x="28469" y="991581"/>
                  <a:pt x="24603" y="1003178"/>
                </a:cubicBezTo>
                <a:cubicBezTo>
                  <a:pt x="17473" y="1024564"/>
                  <a:pt x="13668" y="1046916"/>
                  <a:pt x="8201" y="1068786"/>
                </a:cubicBezTo>
                <a:lnTo>
                  <a:pt x="0" y="1101589"/>
                </a:lnTo>
                <a:cubicBezTo>
                  <a:pt x="2734" y="1238271"/>
                  <a:pt x="5129" y="1374960"/>
                  <a:pt x="8201" y="1511635"/>
                </a:cubicBezTo>
                <a:cubicBezTo>
                  <a:pt x="10597" y="1618256"/>
                  <a:pt x="9308" y="1725061"/>
                  <a:pt x="16403" y="1831472"/>
                </a:cubicBezTo>
                <a:cubicBezTo>
                  <a:pt x="19657" y="1880298"/>
                  <a:pt x="32486" y="1871839"/>
                  <a:pt x="49206" y="1905280"/>
                </a:cubicBezTo>
                <a:cubicBezTo>
                  <a:pt x="53072" y="1913012"/>
                  <a:pt x="53541" y="1922152"/>
                  <a:pt x="57406" y="1929883"/>
                </a:cubicBezTo>
                <a:cubicBezTo>
                  <a:pt x="61815" y="1938699"/>
                  <a:pt x="69806" y="1945479"/>
                  <a:pt x="73809" y="1954487"/>
                </a:cubicBezTo>
                <a:cubicBezTo>
                  <a:pt x="80830" y="1970285"/>
                  <a:pt x="82479" y="1988229"/>
                  <a:pt x="90210" y="2003692"/>
                </a:cubicBezTo>
                <a:cubicBezTo>
                  <a:pt x="95678" y="2014626"/>
                  <a:pt x="101797" y="2025259"/>
                  <a:pt x="106613" y="2036495"/>
                </a:cubicBezTo>
                <a:cubicBezTo>
                  <a:pt x="110018" y="2044441"/>
                  <a:pt x="110524" y="2053593"/>
                  <a:pt x="114814" y="2061098"/>
                </a:cubicBezTo>
                <a:cubicBezTo>
                  <a:pt x="121594" y="2072966"/>
                  <a:pt x="131215" y="2082967"/>
                  <a:pt x="139416" y="2093902"/>
                </a:cubicBezTo>
                <a:cubicBezTo>
                  <a:pt x="153851" y="2137206"/>
                  <a:pt x="142823" y="2111312"/>
                  <a:pt x="180421" y="2167710"/>
                </a:cubicBezTo>
                <a:cubicBezTo>
                  <a:pt x="185888" y="2175912"/>
                  <a:pt x="188621" y="2186846"/>
                  <a:pt x="196823" y="2192313"/>
                </a:cubicBezTo>
                <a:cubicBezTo>
                  <a:pt x="205024" y="2197781"/>
                  <a:pt x="213854" y="2202405"/>
                  <a:pt x="221425" y="2208715"/>
                </a:cubicBezTo>
                <a:cubicBezTo>
                  <a:pt x="262379" y="2242844"/>
                  <a:pt x="227395" y="2227107"/>
                  <a:pt x="270631" y="2241519"/>
                </a:cubicBezTo>
                <a:cubicBezTo>
                  <a:pt x="276099" y="2249720"/>
                  <a:pt x="280063" y="2259152"/>
                  <a:pt x="287033" y="2266122"/>
                </a:cubicBezTo>
                <a:cubicBezTo>
                  <a:pt x="351543" y="2330631"/>
                  <a:pt x="269063" y="2226516"/>
                  <a:pt x="336239" y="2307126"/>
                </a:cubicBezTo>
                <a:cubicBezTo>
                  <a:pt x="342549" y="2314698"/>
                  <a:pt x="346330" y="2324158"/>
                  <a:pt x="352640" y="2331729"/>
                </a:cubicBezTo>
                <a:cubicBezTo>
                  <a:pt x="372374" y="2355408"/>
                  <a:pt x="377655" y="2356607"/>
                  <a:pt x="401846" y="2372734"/>
                </a:cubicBezTo>
                <a:cubicBezTo>
                  <a:pt x="442569" y="2433818"/>
                  <a:pt x="390230" y="2358795"/>
                  <a:pt x="442851" y="2421939"/>
                </a:cubicBezTo>
                <a:cubicBezTo>
                  <a:pt x="477022" y="2462944"/>
                  <a:pt x="438751" y="2432874"/>
                  <a:pt x="483856" y="2462944"/>
                </a:cubicBezTo>
                <a:cubicBezTo>
                  <a:pt x="489324" y="2471145"/>
                  <a:pt x="493288" y="2480577"/>
                  <a:pt x="500258" y="2487546"/>
                </a:cubicBezTo>
                <a:cubicBezTo>
                  <a:pt x="521225" y="2508514"/>
                  <a:pt x="525007" y="2501033"/>
                  <a:pt x="549464" y="2512150"/>
                </a:cubicBezTo>
                <a:cubicBezTo>
                  <a:pt x="571723" y="2522268"/>
                  <a:pt x="591351" y="2539023"/>
                  <a:pt x="615072" y="2544954"/>
                </a:cubicBezTo>
                <a:cubicBezTo>
                  <a:pt x="625581" y="2547580"/>
                  <a:pt x="660713" y="2555473"/>
                  <a:pt x="672478" y="2561355"/>
                </a:cubicBezTo>
                <a:cubicBezTo>
                  <a:pt x="681294" y="2565763"/>
                  <a:pt x="688266" y="2573348"/>
                  <a:pt x="697080" y="2577758"/>
                </a:cubicBezTo>
                <a:cubicBezTo>
                  <a:pt x="713893" y="2586162"/>
                  <a:pt x="747093" y="2591041"/>
                  <a:pt x="762688" y="2594159"/>
                </a:cubicBezTo>
                <a:cubicBezTo>
                  <a:pt x="770889" y="2599626"/>
                  <a:pt x="778231" y="2606678"/>
                  <a:pt x="787291" y="2610561"/>
                </a:cubicBezTo>
                <a:cubicBezTo>
                  <a:pt x="797651" y="2615000"/>
                  <a:pt x="809257" y="2615666"/>
                  <a:pt x="820094" y="2618761"/>
                </a:cubicBezTo>
                <a:cubicBezTo>
                  <a:pt x="850835" y="2627545"/>
                  <a:pt x="842250" y="2628755"/>
                  <a:pt x="877502" y="2635164"/>
                </a:cubicBezTo>
                <a:cubicBezTo>
                  <a:pt x="896520" y="2638621"/>
                  <a:pt x="915773" y="2640631"/>
                  <a:pt x="934908" y="2643365"/>
                </a:cubicBezTo>
                <a:cubicBezTo>
                  <a:pt x="990492" y="2661892"/>
                  <a:pt x="922683" y="2640919"/>
                  <a:pt x="1016918" y="2659766"/>
                </a:cubicBezTo>
                <a:cubicBezTo>
                  <a:pt x="1025394" y="2661461"/>
                  <a:pt x="1033134" y="2665871"/>
                  <a:pt x="1041521" y="2667968"/>
                </a:cubicBezTo>
                <a:cubicBezTo>
                  <a:pt x="1055044" y="2671348"/>
                  <a:pt x="1068857" y="2673435"/>
                  <a:pt x="1082526" y="2676169"/>
                </a:cubicBezTo>
                <a:cubicBezTo>
                  <a:pt x="1091340" y="2682045"/>
                  <a:pt x="1097658" y="2686305"/>
                  <a:pt x="1102099" y="2689329"/>
                </a:cubicBezTo>
                <a:lnTo>
                  <a:pt x="1110092" y="2694850"/>
                </a:lnTo>
                <a:lnTo>
                  <a:pt x="1108104" y="2693365"/>
                </a:lnTo>
                <a:cubicBezTo>
                  <a:pt x="1103103" y="2689396"/>
                  <a:pt x="1097778" y="2683795"/>
                  <a:pt x="1131731" y="2700771"/>
                </a:cubicBezTo>
                <a:cubicBezTo>
                  <a:pt x="1195322" y="2732567"/>
                  <a:pt x="1119097" y="2704761"/>
                  <a:pt x="1180937" y="2725374"/>
                </a:cubicBezTo>
                <a:close/>
              </a:path>
            </a:pathLst>
          </a:custGeom>
        </p:spPr>
      </p:pic>
      <p:sp>
        <p:nvSpPr>
          <p:cNvPr id="58" name="矩形 57"/>
          <p:cNvSpPr/>
          <p:nvPr/>
        </p:nvSpPr>
        <p:spPr>
          <a:xfrm>
            <a:off x="6744153" y="1244542"/>
            <a:ext cx="3840480" cy="1060450"/>
          </a:xfrm>
          <a:prstGeom prst="rect">
            <a:avLst/>
          </a:prstGeom>
        </p:spPr>
        <p:txBody>
          <a:bodyPr wrap="none">
            <a:spAutoFit/>
            <a:scene3d>
              <a:camera prst="orthographicFront"/>
              <a:lightRig rig="soft" dir="t">
                <a:rot lat="0" lon="0" rev="15600000"/>
              </a:lightRig>
            </a:scene3d>
            <a:sp3d extrusionH="57150" prstMaterial="softEdge">
              <a:bevelT w="25400" h="38100"/>
            </a:sp3d>
          </a:bodyPr>
          <a:lstStyle/>
          <a:p>
            <a:pPr algn="ctr">
              <a:lnSpc>
                <a:spcPct val="175000"/>
              </a:lnSpc>
            </a:pPr>
            <a:r>
              <a:rPr lang="zh-CN" altLang="en-US" sz="3600" dirty="0">
                <a:solidFill>
                  <a:srgbClr val="D0914E"/>
                </a:solidFill>
                <a:effectLst/>
                <a:latin typeface="微软雅黑" panose="020B0503020204020204" pitchFamily="34" charset="-122"/>
                <a:ea typeface="微软雅黑" panose="020B0503020204020204" pitchFamily="34" charset="-122"/>
              </a:rPr>
              <a:t>为什么要面向对象</a:t>
            </a:r>
            <a:endParaRPr lang="zh-CN" altLang="en-US" sz="3600" dirty="0">
              <a:solidFill>
                <a:srgbClr val="D0914E"/>
              </a:solidFill>
              <a:effectLst/>
              <a:latin typeface="微软雅黑" panose="020B0503020204020204" pitchFamily="34" charset="-122"/>
              <a:ea typeface="微软雅黑" panose="020B0503020204020204" pitchFamily="34" charset="-122"/>
            </a:endParaRPr>
          </a:p>
        </p:txBody>
      </p:sp>
      <p:sp>
        <p:nvSpPr>
          <p:cNvPr id="60" name="Rectangle 11"/>
          <p:cNvSpPr/>
          <p:nvPr/>
        </p:nvSpPr>
        <p:spPr>
          <a:xfrm>
            <a:off x="5558155" y="2452370"/>
            <a:ext cx="6212840" cy="2861310"/>
          </a:xfrm>
          <a:prstGeom prst="rect">
            <a:avLst/>
          </a:prstGeom>
        </p:spPr>
        <p:txBody>
          <a:bodyPr wrap="square">
            <a:spAutoFit/>
          </a:bodyPr>
          <a:lstStyle/>
          <a:p>
            <a:pPr algn="l">
              <a:lnSpc>
                <a:spcPct val="125000"/>
              </a:lnSpc>
            </a:pPr>
            <a:r>
              <a:rPr lang="zh-CN" altLang="en-US" b="1" dirty="0">
                <a:solidFill>
                  <a:srgbClr val="D0914E"/>
                </a:solidFill>
                <a:effectLst>
                  <a:reflection blurRad="6350" stA="53000" endA="300" endPos="35500" dir="5400000" sy="-90000" algn="bl" rotWithShape="0"/>
                </a:effectLst>
                <a:uFillTx/>
                <a:latin typeface="Arial" panose="020B0604020202020204" pitchFamily="34" charset="0"/>
                <a:cs typeface="Arial" panose="020B0604020202020204" pitchFamily="34" charset="0"/>
              </a:rPr>
              <a:t>符合人的思维方式，结构更清晰。</a:t>
            </a:r>
            <a:endParaRPr lang="zh-CN" altLang="en-US" b="1" dirty="0">
              <a:solidFill>
                <a:srgbClr val="D0914E"/>
              </a:solidFill>
              <a:effectLst>
                <a:reflection blurRad="6350" stA="53000" endA="300" endPos="35500" dir="5400000" sy="-90000" algn="bl" rotWithShape="0"/>
              </a:effectLst>
              <a:uFillTx/>
              <a:latin typeface="Arial" panose="020B0604020202020204" pitchFamily="34" charset="0"/>
              <a:cs typeface="Arial" panose="020B0604020202020204" pitchFamily="34" charset="0"/>
            </a:endParaRPr>
          </a:p>
          <a:p>
            <a:pPr algn="l">
              <a:lnSpc>
                <a:spcPct val="125000"/>
              </a:lnSpc>
            </a:pPr>
            <a:r>
              <a:rPr lang="en-US" altLang="zh-CN" b="1" dirty="0">
                <a:solidFill>
                  <a:srgbClr val="D0914E"/>
                </a:solidFill>
                <a:effectLst>
                  <a:reflection blurRad="6350" stA="53000" endA="300" endPos="35500" dir="5400000" sy="-90000" algn="bl" rotWithShape="0"/>
                </a:effectLst>
                <a:uFillTx/>
                <a:latin typeface="Arial" panose="020B0604020202020204" pitchFamily="34" charset="0"/>
                <a:cs typeface="Arial" panose="020B0604020202020204" pitchFamily="34" charset="0"/>
              </a:rPr>
              <a:t>	——</a:t>
            </a:r>
            <a:r>
              <a:rPr lang="zh-CN" altLang="en-US" b="1" dirty="0">
                <a:solidFill>
                  <a:srgbClr val="D0914E"/>
                </a:solidFill>
                <a:effectLst>
                  <a:reflection blurRad="6350" stA="53000" endA="300" endPos="35500" dir="5400000" sy="-90000" algn="bl" rotWithShape="0"/>
                </a:effectLst>
                <a:uFillTx/>
                <a:latin typeface="Arial" panose="020B0604020202020204" pitchFamily="34" charset="0"/>
                <a:cs typeface="Arial" panose="020B0604020202020204" pitchFamily="34" charset="0"/>
              </a:rPr>
              <a:t>写出可读性更高，更艺术的程序</a:t>
            </a:r>
            <a:endParaRPr lang="zh-CN" altLang="en-US" b="1" dirty="0">
              <a:solidFill>
                <a:srgbClr val="D0914E"/>
              </a:solidFill>
              <a:effectLst>
                <a:reflection blurRad="6350" stA="53000" endA="300" endPos="35500" dir="5400000" sy="-90000" algn="bl" rotWithShape="0"/>
              </a:effectLst>
              <a:uFillTx/>
              <a:latin typeface="Arial" panose="020B0604020202020204" pitchFamily="34" charset="0"/>
              <a:cs typeface="Arial" panose="020B0604020202020204" pitchFamily="34" charset="0"/>
            </a:endParaRPr>
          </a:p>
          <a:p>
            <a:pPr algn="l">
              <a:lnSpc>
                <a:spcPct val="125000"/>
              </a:lnSpc>
            </a:pPr>
            <a:endParaRPr lang="zh-CN" altLang="en-US" b="1" dirty="0">
              <a:solidFill>
                <a:srgbClr val="D0914E"/>
              </a:solidFill>
              <a:effectLst>
                <a:reflection blurRad="6350" stA="53000" endA="300" endPos="35500" dir="5400000" sy="-90000" algn="bl" rotWithShape="0"/>
              </a:effectLst>
              <a:uFillTx/>
              <a:latin typeface="Arial" panose="020B0604020202020204" pitchFamily="34" charset="0"/>
              <a:cs typeface="Arial" panose="020B0604020202020204" pitchFamily="34" charset="0"/>
            </a:endParaRPr>
          </a:p>
          <a:p>
            <a:pPr algn="l">
              <a:lnSpc>
                <a:spcPct val="125000"/>
              </a:lnSpc>
            </a:pPr>
            <a:r>
              <a:rPr lang="zh-CN" altLang="en-US" b="1" dirty="0">
                <a:solidFill>
                  <a:srgbClr val="D0914E"/>
                </a:solidFill>
                <a:effectLst>
                  <a:reflection blurRad="6350" stA="53000" endA="300" endPos="35500" dir="5400000" sy="-90000" algn="bl" rotWithShape="0"/>
                </a:effectLst>
                <a:uFillTx/>
                <a:latin typeface="Arial" panose="020B0604020202020204" pitchFamily="34" charset="0"/>
                <a:cs typeface="Arial" panose="020B0604020202020204" pitchFamily="34" charset="0"/>
              </a:rPr>
              <a:t>以类为单位，将程序分成一块块积木，无论是删减、修改还是扩展，都不用牵连程序整体，大大提高了程序的重用性，灵活性和扩展性。</a:t>
            </a:r>
            <a:endParaRPr lang="zh-CN" altLang="en-US" b="1" dirty="0">
              <a:solidFill>
                <a:srgbClr val="D0914E"/>
              </a:solidFill>
              <a:effectLst>
                <a:reflection blurRad="6350" stA="53000" endA="300" endPos="35500" dir="5400000" sy="-90000" algn="bl" rotWithShape="0"/>
              </a:effectLst>
              <a:uFillTx/>
              <a:latin typeface="Arial" panose="020B0604020202020204" pitchFamily="34" charset="0"/>
              <a:cs typeface="Arial" panose="020B0604020202020204" pitchFamily="34" charset="0"/>
            </a:endParaRPr>
          </a:p>
          <a:p>
            <a:pPr algn="l">
              <a:lnSpc>
                <a:spcPct val="125000"/>
              </a:lnSpc>
            </a:pPr>
            <a:r>
              <a:rPr lang="en-US" altLang="zh-CN" b="1" dirty="0">
                <a:solidFill>
                  <a:srgbClr val="D0914E"/>
                </a:solidFill>
                <a:effectLst>
                  <a:reflection blurRad="6350" stA="53000" endA="300" endPos="35500" dir="5400000" sy="-90000" algn="bl" rotWithShape="0"/>
                </a:effectLst>
                <a:uFillTx/>
                <a:latin typeface="Arial" panose="020B0604020202020204" pitchFamily="34" charset="0"/>
                <a:cs typeface="Arial" panose="020B0604020202020204" pitchFamily="34" charset="0"/>
              </a:rPr>
              <a:t>	——</a:t>
            </a:r>
            <a:r>
              <a:rPr lang="zh-CN" altLang="en-US" b="1" dirty="0">
                <a:solidFill>
                  <a:srgbClr val="D0914E"/>
                </a:solidFill>
                <a:effectLst>
                  <a:reflection blurRad="6350" stA="53000" endA="300" endPos="35500" dir="5400000" sy="-90000" algn="bl" rotWithShape="0"/>
                </a:effectLst>
                <a:uFillTx/>
                <a:latin typeface="Arial" panose="020B0604020202020204" pitchFamily="34" charset="0"/>
                <a:cs typeface="Arial" panose="020B0604020202020204" pitchFamily="34" charset="0"/>
              </a:rPr>
              <a:t>提高维护效率</a:t>
            </a:r>
            <a:endParaRPr lang="zh-CN" altLang="en-US" b="1" dirty="0">
              <a:solidFill>
                <a:srgbClr val="D0914E"/>
              </a:solidFill>
              <a:effectLst>
                <a:reflection blurRad="6350" stA="53000" endA="300" endPos="35500" dir="5400000" sy="-90000" algn="bl" rotWithShape="0"/>
              </a:effectLst>
              <a:uFillTx/>
              <a:latin typeface="Arial" panose="020B0604020202020204" pitchFamily="34" charset="0"/>
              <a:cs typeface="Arial" panose="020B0604020202020204" pitchFamily="34" charset="0"/>
            </a:endParaRPr>
          </a:p>
          <a:p>
            <a:pPr algn="l">
              <a:lnSpc>
                <a:spcPct val="125000"/>
              </a:lnSpc>
            </a:pPr>
            <a:endParaRPr lang="zh-CN" altLang="en-US" b="1" dirty="0">
              <a:solidFill>
                <a:srgbClr val="D0914E"/>
              </a:solidFill>
              <a:effectLst>
                <a:reflection blurRad="6350" stA="53000" endA="300" endPos="35500" dir="5400000" sy="-90000" algn="bl" rotWithShape="0"/>
              </a:effectLst>
              <a:uFillTx/>
              <a:latin typeface="Arial" panose="020B0604020202020204" pitchFamily="34" charset="0"/>
              <a:cs typeface="Arial" panose="020B0604020202020204" pitchFamily="34" charset="0"/>
            </a:endParaRPr>
          </a:p>
        </p:txBody>
      </p:sp>
      <p:sp>
        <p:nvSpPr>
          <p:cNvPr id="2" name="Rectangle 11"/>
          <p:cNvSpPr/>
          <p:nvPr/>
        </p:nvSpPr>
        <p:spPr>
          <a:xfrm>
            <a:off x="5067935" y="5157470"/>
            <a:ext cx="6783070" cy="975995"/>
          </a:xfrm>
          <a:prstGeom prst="rect">
            <a:avLst/>
          </a:prstGeom>
        </p:spPr>
        <p:txBody>
          <a:bodyPr wrap="square">
            <a:spAutoFit/>
          </a:bodyPr>
          <a:p>
            <a:pPr algn="l">
              <a:lnSpc>
                <a:spcPct val="125000"/>
              </a:lnSpc>
            </a:pPr>
            <a:r>
              <a:rPr lang="zh-CN" altLang="en-US" sz="2800" b="1" dirty="0">
                <a:solidFill>
                  <a:srgbClr val="D0914E"/>
                </a:solidFill>
                <a:effectLst>
                  <a:reflection blurRad="6350" stA="53000" endA="300" endPos="35500" dir="5400000" sy="-90000" algn="bl" rotWithShape="0"/>
                </a:effectLst>
                <a:uFillTx/>
                <a:latin typeface="Arial" panose="020B0604020202020204" pitchFamily="34" charset="0"/>
                <a:cs typeface="Arial" panose="020B0604020202020204" pitchFamily="34" charset="0"/>
                <a:sym typeface="+mn-ea"/>
              </a:rPr>
              <a:t>用最少的代码</a:t>
            </a:r>
            <a:r>
              <a:rPr lang="en-US" altLang="zh-CN" sz="2800" b="1" dirty="0">
                <a:solidFill>
                  <a:srgbClr val="D0914E"/>
                </a:solidFill>
                <a:effectLst>
                  <a:reflection blurRad="6350" stA="53000" endA="300" endPos="35500" dir="5400000" sy="-90000" algn="bl" rotWithShape="0"/>
                </a:effectLst>
                <a:uFillTx/>
                <a:latin typeface="Arial" panose="020B0604020202020204" pitchFamily="34" charset="0"/>
                <a:cs typeface="Arial" panose="020B0604020202020204" pitchFamily="34" charset="0"/>
                <a:sym typeface="+mn-ea"/>
              </a:rPr>
              <a:t>/</a:t>
            </a:r>
            <a:r>
              <a:rPr lang="zh-CN" altLang="en-US" sz="2800" b="1" dirty="0">
                <a:solidFill>
                  <a:srgbClr val="D0914E"/>
                </a:solidFill>
                <a:effectLst>
                  <a:reflection blurRad="6350" stA="53000" endA="300" endPos="35500" dir="5400000" sy="-90000" algn="bl" rotWithShape="0"/>
                </a:effectLst>
                <a:uFillTx/>
                <a:latin typeface="Arial" panose="020B0604020202020204" pitchFamily="34" charset="0"/>
                <a:cs typeface="Arial" panose="020B0604020202020204" pitchFamily="34" charset="0"/>
                <a:sym typeface="+mn-ea"/>
              </a:rPr>
              <a:t>时间</a:t>
            </a:r>
            <a:r>
              <a:rPr lang="en-US" altLang="zh-CN" sz="2800" b="1" dirty="0">
                <a:solidFill>
                  <a:srgbClr val="D0914E"/>
                </a:solidFill>
                <a:effectLst>
                  <a:reflection blurRad="6350" stA="53000" endA="300" endPos="35500" dir="5400000" sy="-90000" algn="bl" rotWithShape="0"/>
                </a:effectLst>
                <a:uFillTx/>
                <a:latin typeface="Arial" panose="020B0604020202020204" pitchFamily="34" charset="0"/>
                <a:cs typeface="Arial" panose="020B0604020202020204" pitchFamily="34" charset="0"/>
                <a:sym typeface="+mn-ea"/>
              </a:rPr>
              <a:t>/</a:t>
            </a:r>
            <a:r>
              <a:rPr lang="zh-CN" altLang="en-US" sz="2800" b="1" dirty="0">
                <a:solidFill>
                  <a:srgbClr val="D0914E"/>
                </a:solidFill>
                <a:effectLst>
                  <a:reflection blurRad="6350" stA="53000" endA="300" endPos="35500" dir="5400000" sy="-90000" algn="bl" rotWithShape="0"/>
                </a:effectLst>
                <a:uFillTx/>
                <a:latin typeface="Arial" panose="020B0604020202020204" pitchFamily="34" charset="0"/>
                <a:cs typeface="Arial" panose="020B0604020202020204" pitchFamily="34" charset="0"/>
                <a:sym typeface="+mn-ea"/>
              </a:rPr>
              <a:t>精力做好最多的事情</a:t>
            </a:r>
            <a:endParaRPr lang="zh-CN" altLang="en-US" b="1" dirty="0">
              <a:solidFill>
                <a:srgbClr val="D0914E"/>
              </a:solidFill>
              <a:effectLst>
                <a:reflection blurRad="6350" stA="53000" endA="300" endPos="35500" dir="5400000" sy="-90000" algn="bl" rotWithShape="0"/>
              </a:effectLst>
              <a:uFillTx/>
              <a:latin typeface="Arial" panose="020B0604020202020204" pitchFamily="34" charset="0"/>
              <a:cs typeface="Arial" panose="020B0604020202020204" pitchFamily="34" charset="0"/>
            </a:endParaRPr>
          </a:p>
          <a:p>
            <a:pPr algn="l">
              <a:lnSpc>
                <a:spcPct val="125000"/>
              </a:lnSpc>
            </a:pPr>
            <a:endParaRPr lang="zh-CN" altLang="en-US" b="1" dirty="0">
              <a:solidFill>
                <a:srgbClr val="D0914E"/>
              </a:solidFill>
              <a:effectLst>
                <a:reflection blurRad="6350" stA="53000" endA="300" endPos="35500" dir="5400000" sy="-90000" algn="bl" rotWithShape="0"/>
              </a:effectLst>
              <a:uFillTx/>
              <a:latin typeface="Arial" panose="020B0604020202020204" pitchFamily="34" charset="0"/>
              <a:cs typeface="Arial" panose="020B0604020202020204" pitchFamily="34" charset="0"/>
            </a:endParaRPr>
          </a:p>
        </p:txBody>
      </p:sp>
      <p:grpSp>
        <p:nvGrpSpPr>
          <p:cNvPr id="3" name="组合 2"/>
          <p:cNvGrpSpPr/>
          <p:nvPr/>
        </p:nvGrpSpPr>
        <p:grpSpPr>
          <a:xfrm>
            <a:off x="419100" y="219710"/>
            <a:ext cx="5832475" cy="956310"/>
            <a:chOff x="660" y="346"/>
            <a:chExt cx="9185" cy="1506"/>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rcRect l="31720" t="29338" r="30953" b="26077"/>
            <a:stretch>
              <a:fillRect/>
            </a:stretch>
          </p:blipFill>
          <p:spPr>
            <a:xfrm flipV="1">
              <a:off x="660" y="450"/>
              <a:ext cx="1232" cy="1402"/>
            </a:xfrm>
            <a:custGeom>
              <a:avLst/>
              <a:gdLst>
                <a:gd name="connsiteX0" fmla="*/ 1180937 w 2394676"/>
                <a:gd name="connsiteY0" fmla="*/ 2725374 h 2725374"/>
                <a:gd name="connsiteX1" fmla="*/ 1607386 w 2394676"/>
                <a:gd name="connsiteY1" fmla="*/ 2717173 h 2725374"/>
                <a:gd name="connsiteX2" fmla="*/ 1640190 w 2394676"/>
                <a:gd name="connsiteY2" fmla="*/ 2708973 h 2725374"/>
                <a:gd name="connsiteX3" fmla="*/ 1713998 w 2394676"/>
                <a:gd name="connsiteY3" fmla="*/ 2651565 h 2725374"/>
                <a:gd name="connsiteX4" fmla="*/ 1730400 w 2394676"/>
                <a:gd name="connsiteY4" fmla="*/ 2626963 h 2725374"/>
                <a:gd name="connsiteX5" fmla="*/ 1755002 w 2394676"/>
                <a:gd name="connsiteY5" fmla="*/ 2594159 h 2725374"/>
                <a:gd name="connsiteX6" fmla="*/ 1771405 w 2394676"/>
                <a:gd name="connsiteY6" fmla="*/ 2569556 h 2725374"/>
                <a:gd name="connsiteX7" fmla="*/ 1796007 w 2394676"/>
                <a:gd name="connsiteY7" fmla="*/ 2553154 h 2725374"/>
                <a:gd name="connsiteX8" fmla="*/ 1837012 w 2394676"/>
                <a:gd name="connsiteY8" fmla="*/ 2520350 h 2725374"/>
                <a:gd name="connsiteX9" fmla="*/ 1869816 w 2394676"/>
                <a:gd name="connsiteY9" fmla="*/ 2495748 h 2725374"/>
                <a:gd name="connsiteX10" fmla="*/ 1927222 w 2394676"/>
                <a:gd name="connsiteY10" fmla="*/ 2479346 h 2725374"/>
                <a:gd name="connsiteX11" fmla="*/ 1976428 w 2394676"/>
                <a:gd name="connsiteY11" fmla="*/ 2462944 h 2725374"/>
                <a:gd name="connsiteX12" fmla="*/ 2001031 w 2394676"/>
                <a:gd name="connsiteY12" fmla="*/ 2454743 h 2725374"/>
                <a:gd name="connsiteX13" fmla="*/ 2050237 w 2394676"/>
                <a:gd name="connsiteY13" fmla="*/ 2421939 h 2725374"/>
                <a:gd name="connsiteX14" fmla="*/ 2066639 w 2394676"/>
                <a:gd name="connsiteY14" fmla="*/ 2397336 h 2725374"/>
                <a:gd name="connsiteX15" fmla="*/ 2099442 w 2394676"/>
                <a:gd name="connsiteY15" fmla="*/ 2372734 h 2725374"/>
                <a:gd name="connsiteX16" fmla="*/ 2107643 w 2394676"/>
                <a:gd name="connsiteY16" fmla="*/ 2348131 h 2725374"/>
                <a:gd name="connsiteX17" fmla="*/ 2140447 w 2394676"/>
                <a:gd name="connsiteY17" fmla="*/ 2290724 h 2725374"/>
                <a:gd name="connsiteX18" fmla="*/ 2148648 w 2394676"/>
                <a:gd name="connsiteY18" fmla="*/ 2266122 h 2725374"/>
                <a:gd name="connsiteX19" fmla="*/ 2165050 w 2394676"/>
                <a:gd name="connsiteY19" fmla="*/ 2241519 h 2725374"/>
                <a:gd name="connsiteX20" fmla="*/ 2173251 w 2394676"/>
                <a:gd name="connsiteY20" fmla="*/ 2216916 h 2725374"/>
                <a:gd name="connsiteX21" fmla="*/ 2197854 w 2394676"/>
                <a:gd name="connsiteY21" fmla="*/ 2184113 h 2725374"/>
                <a:gd name="connsiteX22" fmla="*/ 2230657 w 2394676"/>
                <a:gd name="connsiteY22" fmla="*/ 2093902 h 2725374"/>
                <a:gd name="connsiteX23" fmla="*/ 2247060 w 2394676"/>
                <a:gd name="connsiteY23" fmla="*/ 2069299 h 2725374"/>
                <a:gd name="connsiteX24" fmla="*/ 2263461 w 2394676"/>
                <a:gd name="connsiteY24" fmla="*/ 2020094 h 2725374"/>
                <a:gd name="connsiteX25" fmla="*/ 2296265 w 2394676"/>
                <a:gd name="connsiteY25" fmla="*/ 1954487 h 2725374"/>
                <a:gd name="connsiteX26" fmla="*/ 2304466 w 2394676"/>
                <a:gd name="connsiteY26" fmla="*/ 1921683 h 2725374"/>
                <a:gd name="connsiteX27" fmla="*/ 2320867 w 2394676"/>
                <a:gd name="connsiteY27" fmla="*/ 1897079 h 2725374"/>
                <a:gd name="connsiteX28" fmla="*/ 2337270 w 2394676"/>
                <a:gd name="connsiteY28" fmla="*/ 1847874 h 2725374"/>
                <a:gd name="connsiteX29" fmla="*/ 2345471 w 2394676"/>
                <a:gd name="connsiteY29" fmla="*/ 1782267 h 2725374"/>
                <a:gd name="connsiteX30" fmla="*/ 2353671 w 2394676"/>
                <a:gd name="connsiteY30" fmla="*/ 1749463 h 2725374"/>
                <a:gd name="connsiteX31" fmla="*/ 2361872 w 2394676"/>
                <a:gd name="connsiteY31" fmla="*/ 1683855 h 2725374"/>
                <a:gd name="connsiteX32" fmla="*/ 2378275 w 2394676"/>
                <a:gd name="connsiteY32" fmla="*/ 1626449 h 2725374"/>
                <a:gd name="connsiteX33" fmla="*/ 2386475 w 2394676"/>
                <a:gd name="connsiteY33" fmla="*/ 1577243 h 2725374"/>
                <a:gd name="connsiteX34" fmla="*/ 2394676 w 2394676"/>
                <a:gd name="connsiteY34" fmla="*/ 1437827 h 2725374"/>
                <a:gd name="connsiteX35" fmla="*/ 2386475 w 2394676"/>
                <a:gd name="connsiteY35" fmla="*/ 1167197 h 2725374"/>
                <a:gd name="connsiteX36" fmla="*/ 2361872 w 2394676"/>
                <a:gd name="connsiteY36" fmla="*/ 1068786 h 2725374"/>
                <a:gd name="connsiteX37" fmla="*/ 2345471 w 2394676"/>
                <a:gd name="connsiteY37" fmla="*/ 994977 h 2725374"/>
                <a:gd name="connsiteX38" fmla="*/ 2337270 w 2394676"/>
                <a:gd name="connsiteY38" fmla="*/ 970374 h 2725374"/>
                <a:gd name="connsiteX39" fmla="*/ 2320867 w 2394676"/>
                <a:gd name="connsiteY39" fmla="*/ 945771 h 2725374"/>
                <a:gd name="connsiteX40" fmla="*/ 2312667 w 2394676"/>
                <a:gd name="connsiteY40" fmla="*/ 921168 h 2725374"/>
                <a:gd name="connsiteX41" fmla="*/ 2279864 w 2394676"/>
                <a:gd name="connsiteY41" fmla="*/ 871963 h 2725374"/>
                <a:gd name="connsiteX42" fmla="*/ 2263461 w 2394676"/>
                <a:gd name="connsiteY42" fmla="*/ 847359 h 2725374"/>
                <a:gd name="connsiteX43" fmla="*/ 2238859 w 2394676"/>
                <a:gd name="connsiteY43" fmla="*/ 822757 h 2725374"/>
                <a:gd name="connsiteX44" fmla="*/ 2206055 w 2394676"/>
                <a:gd name="connsiteY44" fmla="*/ 765351 h 2725374"/>
                <a:gd name="connsiteX45" fmla="*/ 2181452 w 2394676"/>
                <a:gd name="connsiteY45" fmla="*/ 740748 h 2725374"/>
                <a:gd name="connsiteX46" fmla="*/ 2156849 w 2394676"/>
                <a:gd name="connsiteY46" fmla="*/ 683342 h 2725374"/>
                <a:gd name="connsiteX47" fmla="*/ 2124045 w 2394676"/>
                <a:gd name="connsiteY47" fmla="*/ 634136 h 2725374"/>
                <a:gd name="connsiteX48" fmla="*/ 2107643 w 2394676"/>
                <a:gd name="connsiteY48" fmla="*/ 609533 h 2725374"/>
                <a:gd name="connsiteX49" fmla="*/ 2099442 w 2394676"/>
                <a:gd name="connsiteY49" fmla="*/ 584931 h 2725374"/>
                <a:gd name="connsiteX50" fmla="*/ 2066639 w 2394676"/>
                <a:gd name="connsiteY50" fmla="*/ 535724 h 2725374"/>
                <a:gd name="connsiteX51" fmla="*/ 2050237 w 2394676"/>
                <a:gd name="connsiteY51" fmla="*/ 511122 h 2725374"/>
                <a:gd name="connsiteX52" fmla="*/ 2025634 w 2394676"/>
                <a:gd name="connsiteY52" fmla="*/ 486519 h 2725374"/>
                <a:gd name="connsiteX53" fmla="*/ 2001031 w 2394676"/>
                <a:gd name="connsiteY53" fmla="*/ 437313 h 2725374"/>
                <a:gd name="connsiteX54" fmla="*/ 1976428 w 2394676"/>
                <a:gd name="connsiteY54" fmla="*/ 420912 h 2725374"/>
                <a:gd name="connsiteX55" fmla="*/ 1960026 w 2394676"/>
                <a:gd name="connsiteY55" fmla="*/ 396308 h 2725374"/>
                <a:gd name="connsiteX56" fmla="*/ 1919021 w 2394676"/>
                <a:gd name="connsiteY56" fmla="*/ 371706 h 2725374"/>
                <a:gd name="connsiteX57" fmla="*/ 1869816 w 2394676"/>
                <a:gd name="connsiteY57" fmla="*/ 347103 h 2725374"/>
                <a:gd name="connsiteX58" fmla="*/ 1837012 w 2394676"/>
                <a:gd name="connsiteY58" fmla="*/ 330701 h 2725374"/>
                <a:gd name="connsiteX59" fmla="*/ 1804208 w 2394676"/>
                <a:gd name="connsiteY59" fmla="*/ 322501 h 2725374"/>
                <a:gd name="connsiteX60" fmla="*/ 1738601 w 2394676"/>
                <a:gd name="connsiteY60" fmla="*/ 297897 h 2725374"/>
                <a:gd name="connsiteX61" fmla="*/ 1689395 w 2394676"/>
                <a:gd name="connsiteY61" fmla="*/ 265093 h 2725374"/>
                <a:gd name="connsiteX62" fmla="*/ 1615587 w 2394676"/>
                <a:gd name="connsiteY62" fmla="*/ 199486 h 2725374"/>
                <a:gd name="connsiteX63" fmla="*/ 1574582 w 2394676"/>
                <a:gd name="connsiteY63" fmla="*/ 125678 h 2725374"/>
                <a:gd name="connsiteX64" fmla="*/ 1549980 w 2394676"/>
                <a:gd name="connsiteY64" fmla="*/ 101075 h 2725374"/>
                <a:gd name="connsiteX65" fmla="*/ 1541778 w 2394676"/>
                <a:gd name="connsiteY65" fmla="*/ 76472 h 2725374"/>
                <a:gd name="connsiteX66" fmla="*/ 1517176 w 2394676"/>
                <a:gd name="connsiteY66" fmla="*/ 51869 h 2725374"/>
                <a:gd name="connsiteX67" fmla="*/ 1492572 w 2394676"/>
                <a:gd name="connsiteY67" fmla="*/ 19066 h 2725374"/>
                <a:gd name="connsiteX68" fmla="*/ 1486625 w 2394676"/>
                <a:gd name="connsiteY68" fmla="*/ 681 h 2725374"/>
                <a:gd name="connsiteX69" fmla="*/ 1486418 w 2394676"/>
                <a:gd name="connsiteY69" fmla="*/ 0 h 2725374"/>
                <a:gd name="connsiteX70" fmla="*/ 788272 w 2394676"/>
                <a:gd name="connsiteY70" fmla="*/ 0 h 2725374"/>
                <a:gd name="connsiteX71" fmla="*/ 787995 w 2394676"/>
                <a:gd name="connsiteY71" fmla="*/ 908 h 2725374"/>
                <a:gd name="connsiteX72" fmla="*/ 779090 w 2394676"/>
                <a:gd name="connsiteY72" fmla="*/ 27267 h 2725374"/>
                <a:gd name="connsiteX73" fmla="*/ 770889 w 2394676"/>
                <a:gd name="connsiteY73" fmla="*/ 60071 h 2725374"/>
                <a:gd name="connsiteX74" fmla="*/ 754487 w 2394676"/>
                <a:gd name="connsiteY74" fmla="*/ 92874 h 2725374"/>
                <a:gd name="connsiteX75" fmla="*/ 738085 w 2394676"/>
                <a:gd name="connsiteY75" fmla="*/ 142079 h 2725374"/>
                <a:gd name="connsiteX76" fmla="*/ 729884 w 2394676"/>
                <a:gd name="connsiteY76" fmla="*/ 166682 h 2725374"/>
                <a:gd name="connsiteX77" fmla="*/ 711884 w 2394676"/>
                <a:gd name="connsiteY77" fmla="*/ 193532 h 2725374"/>
                <a:gd name="connsiteX78" fmla="*/ 718736 w 2394676"/>
                <a:gd name="connsiteY78" fmla="*/ 184355 h 2725374"/>
                <a:gd name="connsiteX79" fmla="*/ 705282 w 2394676"/>
                <a:gd name="connsiteY79" fmla="*/ 215888 h 2725374"/>
                <a:gd name="connsiteX80" fmla="*/ 647875 w 2394676"/>
                <a:gd name="connsiteY80" fmla="*/ 297897 h 2725374"/>
                <a:gd name="connsiteX81" fmla="*/ 615072 w 2394676"/>
                <a:gd name="connsiteY81" fmla="*/ 347103 h 2725374"/>
                <a:gd name="connsiteX82" fmla="*/ 557664 w 2394676"/>
                <a:gd name="connsiteY82" fmla="*/ 404509 h 2725374"/>
                <a:gd name="connsiteX83" fmla="*/ 541263 w 2394676"/>
                <a:gd name="connsiteY83" fmla="*/ 429112 h 2725374"/>
                <a:gd name="connsiteX84" fmla="*/ 475655 w 2394676"/>
                <a:gd name="connsiteY84" fmla="*/ 494719 h 2725374"/>
                <a:gd name="connsiteX85" fmla="*/ 459253 w 2394676"/>
                <a:gd name="connsiteY85" fmla="*/ 519323 h 2725374"/>
                <a:gd name="connsiteX86" fmla="*/ 434650 w 2394676"/>
                <a:gd name="connsiteY86" fmla="*/ 535724 h 2725374"/>
                <a:gd name="connsiteX87" fmla="*/ 393645 w 2394676"/>
                <a:gd name="connsiteY87" fmla="*/ 584931 h 2725374"/>
                <a:gd name="connsiteX88" fmla="*/ 360841 w 2394676"/>
                <a:gd name="connsiteY88" fmla="*/ 609533 h 2725374"/>
                <a:gd name="connsiteX89" fmla="*/ 336239 w 2394676"/>
                <a:gd name="connsiteY89" fmla="*/ 634136 h 2725374"/>
                <a:gd name="connsiteX90" fmla="*/ 311636 w 2394676"/>
                <a:gd name="connsiteY90" fmla="*/ 650538 h 2725374"/>
                <a:gd name="connsiteX91" fmla="*/ 254229 w 2394676"/>
                <a:gd name="connsiteY91" fmla="*/ 707944 h 2725374"/>
                <a:gd name="connsiteX92" fmla="*/ 196823 w 2394676"/>
                <a:gd name="connsiteY92" fmla="*/ 748948 h 2725374"/>
                <a:gd name="connsiteX93" fmla="*/ 155818 w 2394676"/>
                <a:gd name="connsiteY93" fmla="*/ 798154 h 2725374"/>
                <a:gd name="connsiteX94" fmla="*/ 131215 w 2394676"/>
                <a:gd name="connsiteY94" fmla="*/ 830958 h 2725374"/>
                <a:gd name="connsiteX95" fmla="*/ 73809 w 2394676"/>
                <a:gd name="connsiteY95" fmla="*/ 896566 h 2725374"/>
                <a:gd name="connsiteX96" fmla="*/ 49206 w 2394676"/>
                <a:gd name="connsiteY96" fmla="*/ 945771 h 2725374"/>
                <a:gd name="connsiteX97" fmla="*/ 41005 w 2394676"/>
                <a:gd name="connsiteY97" fmla="*/ 970374 h 2725374"/>
                <a:gd name="connsiteX98" fmla="*/ 24603 w 2394676"/>
                <a:gd name="connsiteY98" fmla="*/ 1003178 h 2725374"/>
                <a:gd name="connsiteX99" fmla="*/ 8201 w 2394676"/>
                <a:gd name="connsiteY99" fmla="*/ 1068786 h 2725374"/>
                <a:gd name="connsiteX100" fmla="*/ 0 w 2394676"/>
                <a:gd name="connsiteY100" fmla="*/ 1101589 h 2725374"/>
                <a:gd name="connsiteX101" fmla="*/ 8201 w 2394676"/>
                <a:gd name="connsiteY101" fmla="*/ 1511635 h 2725374"/>
                <a:gd name="connsiteX102" fmla="*/ 16403 w 2394676"/>
                <a:gd name="connsiteY102" fmla="*/ 1831472 h 2725374"/>
                <a:gd name="connsiteX103" fmla="*/ 49206 w 2394676"/>
                <a:gd name="connsiteY103" fmla="*/ 1905280 h 2725374"/>
                <a:gd name="connsiteX104" fmla="*/ 57406 w 2394676"/>
                <a:gd name="connsiteY104" fmla="*/ 1929883 h 2725374"/>
                <a:gd name="connsiteX105" fmla="*/ 73809 w 2394676"/>
                <a:gd name="connsiteY105" fmla="*/ 1954487 h 2725374"/>
                <a:gd name="connsiteX106" fmla="*/ 90210 w 2394676"/>
                <a:gd name="connsiteY106" fmla="*/ 2003692 h 2725374"/>
                <a:gd name="connsiteX107" fmla="*/ 106613 w 2394676"/>
                <a:gd name="connsiteY107" fmla="*/ 2036495 h 2725374"/>
                <a:gd name="connsiteX108" fmla="*/ 114814 w 2394676"/>
                <a:gd name="connsiteY108" fmla="*/ 2061098 h 2725374"/>
                <a:gd name="connsiteX109" fmla="*/ 139416 w 2394676"/>
                <a:gd name="connsiteY109" fmla="*/ 2093902 h 2725374"/>
                <a:gd name="connsiteX110" fmla="*/ 180421 w 2394676"/>
                <a:gd name="connsiteY110" fmla="*/ 2167710 h 2725374"/>
                <a:gd name="connsiteX111" fmla="*/ 196823 w 2394676"/>
                <a:gd name="connsiteY111" fmla="*/ 2192313 h 2725374"/>
                <a:gd name="connsiteX112" fmla="*/ 221425 w 2394676"/>
                <a:gd name="connsiteY112" fmla="*/ 2208715 h 2725374"/>
                <a:gd name="connsiteX113" fmla="*/ 270631 w 2394676"/>
                <a:gd name="connsiteY113" fmla="*/ 2241519 h 2725374"/>
                <a:gd name="connsiteX114" fmla="*/ 287033 w 2394676"/>
                <a:gd name="connsiteY114" fmla="*/ 2266122 h 2725374"/>
                <a:gd name="connsiteX115" fmla="*/ 336239 w 2394676"/>
                <a:gd name="connsiteY115" fmla="*/ 2307126 h 2725374"/>
                <a:gd name="connsiteX116" fmla="*/ 352640 w 2394676"/>
                <a:gd name="connsiteY116" fmla="*/ 2331729 h 2725374"/>
                <a:gd name="connsiteX117" fmla="*/ 401846 w 2394676"/>
                <a:gd name="connsiteY117" fmla="*/ 2372734 h 2725374"/>
                <a:gd name="connsiteX118" fmla="*/ 442851 w 2394676"/>
                <a:gd name="connsiteY118" fmla="*/ 2421939 h 2725374"/>
                <a:gd name="connsiteX119" fmla="*/ 483856 w 2394676"/>
                <a:gd name="connsiteY119" fmla="*/ 2462944 h 2725374"/>
                <a:gd name="connsiteX120" fmla="*/ 500258 w 2394676"/>
                <a:gd name="connsiteY120" fmla="*/ 2487546 h 2725374"/>
                <a:gd name="connsiteX121" fmla="*/ 549464 w 2394676"/>
                <a:gd name="connsiteY121" fmla="*/ 2512150 h 2725374"/>
                <a:gd name="connsiteX122" fmla="*/ 615072 w 2394676"/>
                <a:gd name="connsiteY122" fmla="*/ 2544954 h 2725374"/>
                <a:gd name="connsiteX123" fmla="*/ 672478 w 2394676"/>
                <a:gd name="connsiteY123" fmla="*/ 2561355 h 2725374"/>
                <a:gd name="connsiteX124" fmla="*/ 697080 w 2394676"/>
                <a:gd name="connsiteY124" fmla="*/ 2577758 h 2725374"/>
                <a:gd name="connsiteX125" fmla="*/ 762688 w 2394676"/>
                <a:gd name="connsiteY125" fmla="*/ 2594159 h 2725374"/>
                <a:gd name="connsiteX126" fmla="*/ 787291 w 2394676"/>
                <a:gd name="connsiteY126" fmla="*/ 2610561 h 2725374"/>
                <a:gd name="connsiteX127" fmla="*/ 820094 w 2394676"/>
                <a:gd name="connsiteY127" fmla="*/ 2618761 h 2725374"/>
                <a:gd name="connsiteX128" fmla="*/ 877502 w 2394676"/>
                <a:gd name="connsiteY128" fmla="*/ 2635164 h 2725374"/>
                <a:gd name="connsiteX129" fmla="*/ 934908 w 2394676"/>
                <a:gd name="connsiteY129" fmla="*/ 2643365 h 2725374"/>
                <a:gd name="connsiteX130" fmla="*/ 1016918 w 2394676"/>
                <a:gd name="connsiteY130" fmla="*/ 2659766 h 2725374"/>
                <a:gd name="connsiteX131" fmla="*/ 1041521 w 2394676"/>
                <a:gd name="connsiteY131" fmla="*/ 2667968 h 2725374"/>
                <a:gd name="connsiteX132" fmla="*/ 1082526 w 2394676"/>
                <a:gd name="connsiteY132" fmla="*/ 2676169 h 2725374"/>
                <a:gd name="connsiteX133" fmla="*/ 1102099 w 2394676"/>
                <a:gd name="connsiteY133" fmla="*/ 2689329 h 2725374"/>
                <a:gd name="connsiteX134" fmla="*/ 1110092 w 2394676"/>
                <a:gd name="connsiteY134" fmla="*/ 2694850 h 2725374"/>
                <a:gd name="connsiteX135" fmla="*/ 1108104 w 2394676"/>
                <a:gd name="connsiteY135" fmla="*/ 2693365 h 2725374"/>
                <a:gd name="connsiteX136" fmla="*/ 1131731 w 2394676"/>
                <a:gd name="connsiteY136" fmla="*/ 2700771 h 2725374"/>
                <a:gd name="connsiteX137" fmla="*/ 1180937 w 2394676"/>
                <a:gd name="connsiteY137" fmla="*/ 2725374 h 272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2394676" h="2725374">
                  <a:moveTo>
                    <a:pt x="1180937" y="2725374"/>
                  </a:moveTo>
                  <a:lnTo>
                    <a:pt x="1607386" y="2717173"/>
                  </a:lnTo>
                  <a:cubicBezTo>
                    <a:pt x="1618650" y="2716771"/>
                    <a:pt x="1630109" y="2714013"/>
                    <a:pt x="1640190" y="2708973"/>
                  </a:cubicBezTo>
                  <a:cubicBezTo>
                    <a:pt x="1666315" y="2695908"/>
                    <a:pt x="1694713" y="2674708"/>
                    <a:pt x="1713998" y="2651565"/>
                  </a:cubicBezTo>
                  <a:cubicBezTo>
                    <a:pt x="1720308" y="2643994"/>
                    <a:pt x="1724671" y="2634983"/>
                    <a:pt x="1730400" y="2626963"/>
                  </a:cubicBezTo>
                  <a:cubicBezTo>
                    <a:pt x="1738344" y="2615841"/>
                    <a:pt x="1747057" y="2605281"/>
                    <a:pt x="1755002" y="2594159"/>
                  </a:cubicBezTo>
                  <a:cubicBezTo>
                    <a:pt x="1760732" y="2586139"/>
                    <a:pt x="1764435" y="2576526"/>
                    <a:pt x="1771405" y="2569556"/>
                  </a:cubicBezTo>
                  <a:cubicBezTo>
                    <a:pt x="1778374" y="2562587"/>
                    <a:pt x="1787806" y="2558622"/>
                    <a:pt x="1796007" y="2553154"/>
                  </a:cubicBezTo>
                  <a:cubicBezTo>
                    <a:pt x="1827131" y="2506469"/>
                    <a:pt x="1794353" y="2544727"/>
                    <a:pt x="1837012" y="2520350"/>
                  </a:cubicBezTo>
                  <a:cubicBezTo>
                    <a:pt x="1848880" y="2513570"/>
                    <a:pt x="1857948" y="2502529"/>
                    <a:pt x="1869816" y="2495748"/>
                  </a:cubicBezTo>
                  <a:cubicBezTo>
                    <a:pt x="1879970" y="2489946"/>
                    <a:pt x="1918813" y="2481869"/>
                    <a:pt x="1927222" y="2479346"/>
                  </a:cubicBezTo>
                  <a:cubicBezTo>
                    <a:pt x="1943783" y="2474378"/>
                    <a:pt x="1960026" y="2468411"/>
                    <a:pt x="1976428" y="2462944"/>
                  </a:cubicBezTo>
                  <a:cubicBezTo>
                    <a:pt x="1984630" y="2460211"/>
                    <a:pt x="1993838" y="2459538"/>
                    <a:pt x="2001031" y="2454743"/>
                  </a:cubicBezTo>
                  <a:lnTo>
                    <a:pt x="2050237" y="2421939"/>
                  </a:lnTo>
                  <a:cubicBezTo>
                    <a:pt x="2055704" y="2413739"/>
                    <a:pt x="2059669" y="2404306"/>
                    <a:pt x="2066639" y="2397336"/>
                  </a:cubicBezTo>
                  <a:cubicBezTo>
                    <a:pt x="2076303" y="2387672"/>
                    <a:pt x="2090693" y="2383233"/>
                    <a:pt x="2099442" y="2372734"/>
                  </a:cubicBezTo>
                  <a:cubicBezTo>
                    <a:pt x="2104977" y="2366093"/>
                    <a:pt x="2103777" y="2355862"/>
                    <a:pt x="2107643" y="2348131"/>
                  </a:cubicBezTo>
                  <a:cubicBezTo>
                    <a:pt x="2117500" y="2328419"/>
                    <a:pt x="2130591" y="2310436"/>
                    <a:pt x="2140447" y="2290724"/>
                  </a:cubicBezTo>
                  <a:cubicBezTo>
                    <a:pt x="2144313" y="2282993"/>
                    <a:pt x="2144782" y="2273853"/>
                    <a:pt x="2148648" y="2266122"/>
                  </a:cubicBezTo>
                  <a:cubicBezTo>
                    <a:pt x="2153056" y="2257307"/>
                    <a:pt x="2160642" y="2250335"/>
                    <a:pt x="2165050" y="2241519"/>
                  </a:cubicBezTo>
                  <a:cubicBezTo>
                    <a:pt x="2168915" y="2233787"/>
                    <a:pt x="2168962" y="2224421"/>
                    <a:pt x="2173251" y="2216916"/>
                  </a:cubicBezTo>
                  <a:cubicBezTo>
                    <a:pt x="2180033" y="2205048"/>
                    <a:pt x="2191215" y="2196061"/>
                    <a:pt x="2197854" y="2184113"/>
                  </a:cubicBezTo>
                  <a:cubicBezTo>
                    <a:pt x="2215056" y="2153147"/>
                    <a:pt x="2216201" y="2126430"/>
                    <a:pt x="2230657" y="2093902"/>
                  </a:cubicBezTo>
                  <a:cubicBezTo>
                    <a:pt x="2234660" y="2084895"/>
                    <a:pt x="2243057" y="2078306"/>
                    <a:pt x="2247060" y="2069299"/>
                  </a:cubicBezTo>
                  <a:cubicBezTo>
                    <a:pt x="2254081" y="2053501"/>
                    <a:pt x="2256440" y="2035892"/>
                    <a:pt x="2263461" y="2020094"/>
                  </a:cubicBezTo>
                  <a:cubicBezTo>
                    <a:pt x="2303641" y="1929688"/>
                    <a:pt x="2252884" y="2084629"/>
                    <a:pt x="2296265" y="1954487"/>
                  </a:cubicBezTo>
                  <a:cubicBezTo>
                    <a:pt x="2299830" y="1943794"/>
                    <a:pt x="2300026" y="1932043"/>
                    <a:pt x="2304466" y="1921683"/>
                  </a:cubicBezTo>
                  <a:cubicBezTo>
                    <a:pt x="2308349" y="1912622"/>
                    <a:pt x="2316865" y="1906087"/>
                    <a:pt x="2320867" y="1897079"/>
                  </a:cubicBezTo>
                  <a:cubicBezTo>
                    <a:pt x="2327889" y="1881281"/>
                    <a:pt x="2337270" y="1847874"/>
                    <a:pt x="2337270" y="1847874"/>
                  </a:cubicBezTo>
                  <a:cubicBezTo>
                    <a:pt x="2340003" y="1826005"/>
                    <a:pt x="2341847" y="1804006"/>
                    <a:pt x="2345471" y="1782267"/>
                  </a:cubicBezTo>
                  <a:cubicBezTo>
                    <a:pt x="2347323" y="1771149"/>
                    <a:pt x="2351819" y="1760580"/>
                    <a:pt x="2353671" y="1749463"/>
                  </a:cubicBezTo>
                  <a:cubicBezTo>
                    <a:pt x="2357295" y="1727723"/>
                    <a:pt x="2358249" y="1705595"/>
                    <a:pt x="2361872" y="1683855"/>
                  </a:cubicBezTo>
                  <a:cubicBezTo>
                    <a:pt x="2373781" y="1612411"/>
                    <a:pt x="2365274" y="1684948"/>
                    <a:pt x="2378275" y="1626449"/>
                  </a:cubicBezTo>
                  <a:cubicBezTo>
                    <a:pt x="2381883" y="1610217"/>
                    <a:pt x="2383742" y="1593645"/>
                    <a:pt x="2386475" y="1577243"/>
                  </a:cubicBezTo>
                  <a:cubicBezTo>
                    <a:pt x="2389209" y="1530771"/>
                    <a:pt x="2394676" y="1484380"/>
                    <a:pt x="2394676" y="1437827"/>
                  </a:cubicBezTo>
                  <a:cubicBezTo>
                    <a:pt x="2394676" y="1347577"/>
                    <a:pt x="2393061" y="1257208"/>
                    <a:pt x="2386475" y="1167197"/>
                  </a:cubicBezTo>
                  <a:cubicBezTo>
                    <a:pt x="2385529" y="1154265"/>
                    <a:pt x="2366447" y="1091653"/>
                    <a:pt x="2361872" y="1068786"/>
                  </a:cubicBezTo>
                  <a:cubicBezTo>
                    <a:pt x="2356235" y="1040600"/>
                    <a:pt x="2353191" y="1022000"/>
                    <a:pt x="2345471" y="994977"/>
                  </a:cubicBezTo>
                  <a:cubicBezTo>
                    <a:pt x="2343095" y="986664"/>
                    <a:pt x="2341135" y="978106"/>
                    <a:pt x="2337270" y="970374"/>
                  </a:cubicBezTo>
                  <a:cubicBezTo>
                    <a:pt x="2332862" y="961558"/>
                    <a:pt x="2325276" y="954586"/>
                    <a:pt x="2320867" y="945771"/>
                  </a:cubicBezTo>
                  <a:cubicBezTo>
                    <a:pt x="2317002" y="938040"/>
                    <a:pt x="2316865" y="928725"/>
                    <a:pt x="2312667" y="921168"/>
                  </a:cubicBezTo>
                  <a:cubicBezTo>
                    <a:pt x="2303094" y="903937"/>
                    <a:pt x="2290798" y="888364"/>
                    <a:pt x="2279864" y="871963"/>
                  </a:cubicBezTo>
                  <a:cubicBezTo>
                    <a:pt x="2274395" y="863762"/>
                    <a:pt x="2270431" y="854330"/>
                    <a:pt x="2263461" y="847359"/>
                  </a:cubicBezTo>
                  <a:cubicBezTo>
                    <a:pt x="2255260" y="839159"/>
                    <a:pt x="2246283" y="831667"/>
                    <a:pt x="2238859" y="822757"/>
                  </a:cubicBezTo>
                  <a:cubicBezTo>
                    <a:pt x="2200118" y="776269"/>
                    <a:pt x="2246160" y="821499"/>
                    <a:pt x="2206055" y="765351"/>
                  </a:cubicBezTo>
                  <a:cubicBezTo>
                    <a:pt x="2199313" y="755913"/>
                    <a:pt x="2188194" y="750186"/>
                    <a:pt x="2181452" y="740748"/>
                  </a:cubicBezTo>
                  <a:cubicBezTo>
                    <a:pt x="2140391" y="683261"/>
                    <a:pt x="2183619" y="731528"/>
                    <a:pt x="2156849" y="683342"/>
                  </a:cubicBezTo>
                  <a:cubicBezTo>
                    <a:pt x="2147276" y="666110"/>
                    <a:pt x="2134980" y="650538"/>
                    <a:pt x="2124045" y="634136"/>
                  </a:cubicBezTo>
                  <a:cubicBezTo>
                    <a:pt x="2118578" y="625934"/>
                    <a:pt x="2110761" y="618883"/>
                    <a:pt x="2107643" y="609533"/>
                  </a:cubicBezTo>
                  <a:cubicBezTo>
                    <a:pt x="2104909" y="601332"/>
                    <a:pt x="2103641" y="592486"/>
                    <a:pt x="2099442" y="584931"/>
                  </a:cubicBezTo>
                  <a:cubicBezTo>
                    <a:pt x="2089869" y="567698"/>
                    <a:pt x="2077573" y="552127"/>
                    <a:pt x="2066639" y="535724"/>
                  </a:cubicBezTo>
                  <a:cubicBezTo>
                    <a:pt x="2061171" y="527523"/>
                    <a:pt x="2057207" y="518091"/>
                    <a:pt x="2050237" y="511122"/>
                  </a:cubicBezTo>
                  <a:lnTo>
                    <a:pt x="2025634" y="486519"/>
                  </a:lnTo>
                  <a:cubicBezTo>
                    <a:pt x="2018963" y="466508"/>
                    <a:pt x="2016929" y="453211"/>
                    <a:pt x="2001031" y="437313"/>
                  </a:cubicBezTo>
                  <a:cubicBezTo>
                    <a:pt x="1994061" y="430344"/>
                    <a:pt x="1984630" y="426379"/>
                    <a:pt x="1976428" y="420912"/>
                  </a:cubicBezTo>
                  <a:cubicBezTo>
                    <a:pt x="1970961" y="412711"/>
                    <a:pt x="1967510" y="402723"/>
                    <a:pt x="1960026" y="396308"/>
                  </a:cubicBezTo>
                  <a:cubicBezTo>
                    <a:pt x="1947924" y="385934"/>
                    <a:pt x="1932538" y="380154"/>
                    <a:pt x="1919021" y="371706"/>
                  </a:cubicBezTo>
                  <a:cubicBezTo>
                    <a:pt x="1861712" y="335888"/>
                    <a:pt x="1926147" y="371245"/>
                    <a:pt x="1869816" y="347103"/>
                  </a:cubicBezTo>
                  <a:cubicBezTo>
                    <a:pt x="1858579" y="342286"/>
                    <a:pt x="1848459" y="334993"/>
                    <a:pt x="1837012" y="330701"/>
                  </a:cubicBezTo>
                  <a:cubicBezTo>
                    <a:pt x="1826459" y="326744"/>
                    <a:pt x="1814762" y="326457"/>
                    <a:pt x="1804208" y="322501"/>
                  </a:cubicBezTo>
                  <a:cubicBezTo>
                    <a:pt x="1718438" y="290336"/>
                    <a:pt x="1822802" y="318947"/>
                    <a:pt x="1738601" y="297897"/>
                  </a:cubicBezTo>
                  <a:lnTo>
                    <a:pt x="1689395" y="265093"/>
                  </a:lnTo>
                  <a:cubicBezTo>
                    <a:pt x="1663394" y="247759"/>
                    <a:pt x="1629630" y="227574"/>
                    <a:pt x="1615587" y="199486"/>
                  </a:cubicBezTo>
                  <a:cubicBezTo>
                    <a:pt x="1603903" y="176118"/>
                    <a:pt x="1590028" y="146272"/>
                    <a:pt x="1574582" y="125678"/>
                  </a:cubicBezTo>
                  <a:cubicBezTo>
                    <a:pt x="1567623" y="116399"/>
                    <a:pt x="1558180" y="109276"/>
                    <a:pt x="1549980" y="101075"/>
                  </a:cubicBezTo>
                  <a:cubicBezTo>
                    <a:pt x="1547245" y="92874"/>
                    <a:pt x="1546573" y="83665"/>
                    <a:pt x="1541778" y="76472"/>
                  </a:cubicBezTo>
                  <a:cubicBezTo>
                    <a:pt x="1535344" y="66823"/>
                    <a:pt x="1524723" y="60675"/>
                    <a:pt x="1517176" y="51869"/>
                  </a:cubicBezTo>
                  <a:cubicBezTo>
                    <a:pt x="1508281" y="41491"/>
                    <a:pt x="1500773" y="30000"/>
                    <a:pt x="1492572" y="19066"/>
                  </a:cubicBezTo>
                  <a:cubicBezTo>
                    <a:pt x="1490132" y="11747"/>
                    <a:pt x="1488196" y="5713"/>
                    <a:pt x="1486625" y="681"/>
                  </a:cubicBezTo>
                  <a:lnTo>
                    <a:pt x="1486418" y="0"/>
                  </a:lnTo>
                  <a:lnTo>
                    <a:pt x="788272" y="0"/>
                  </a:lnTo>
                  <a:lnTo>
                    <a:pt x="787995" y="908"/>
                  </a:lnTo>
                  <a:cubicBezTo>
                    <a:pt x="786265" y="5360"/>
                    <a:pt x="784301" y="9029"/>
                    <a:pt x="779090" y="27267"/>
                  </a:cubicBezTo>
                  <a:cubicBezTo>
                    <a:pt x="775993" y="38104"/>
                    <a:pt x="774847" y="49517"/>
                    <a:pt x="770889" y="60071"/>
                  </a:cubicBezTo>
                  <a:cubicBezTo>
                    <a:pt x="766597" y="71517"/>
                    <a:pt x="759028" y="81523"/>
                    <a:pt x="754487" y="92874"/>
                  </a:cubicBezTo>
                  <a:cubicBezTo>
                    <a:pt x="748067" y="108926"/>
                    <a:pt x="743552" y="125678"/>
                    <a:pt x="738085" y="142079"/>
                  </a:cubicBezTo>
                  <a:cubicBezTo>
                    <a:pt x="735351" y="150281"/>
                    <a:pt x="734679" y="159490"/>
                    <a:pt x="729884" y="166682"/>
                  </a:cubicBezTo>
                  <a:lnTo>
                    <a:pt x="711884" y="193532"/>
                  </a:lnTo>
                  <a:lnTo>
                    <a:pt x="718736" y="184355"/>
                  </a:lnTo>
                  <a:cubicBezTo>
                    <a:pt x="725028" y="176582"/>
                    <a:pt x="726503" y="177691"/>
                    <a:pt x="705282" y="215888"/>
                  </a:cubicBezTo>
                  <a:cubicBezTo>
                    <a:pt x="684043" y="254116"/>
                    <a:pt x="671029" y="264820"/>
                    <a:pt x="647875" y="297897"/>
                  </a:cubicBezTo>
                  <a:cubicBezTo>
                    <a:pt x="636570" y="314046"/>
                    <a:pt x="629011" y="333163"/>
                    <a:pt x="615072" y="347103"/>
                  </a:cubicBezTo>
                  <a:cubicBezTo>
                    <a:pt x="595935" y="366239"/>
                    <a:pt x="572675" y="381992"/>
                    <a:pt x="557664" y="404509"/>
                  </a:cubicBezTo>
                  <a:cubicBezTo>
                    <a:pt x="552197" y="412711"/>
                    <a:pt x="547892" y="421820"/>
                    <a:pt x="541263" y="429112"/>
                  </a:cubicBezTo>
                  <a:cubicBezTo>
                    <a:pt x="520458" y="451997"/>
                    <a:pt x="492811" y="468987"/>
                    <a:pt x="475655" y="494719"/>
                  </a:cubicBezTo>
                  <a:cubicBezTo>
                    <a:pt x="470188" y="502921"/>
                    <a:pt x="466222" y="512352"/>
                    <a:pt x="459253" y="519323"/>
                  </a:cubicBezTo>
                  <a:cubicBezTo>
                    <a:pt x="452283" y="526293"/>
                    <a:pt x="442221" y="529415"/>
                    <a:pt x="434650" y="535724"/>
                  </a:cubicBezTo>
                  <a:cubicBezTo>
                    <a:pt x="354040" y="602901"/>
                    <a:pt x="458156" y="520420"/>
                    <a:pt x="393645" y="584931"/>
                  </a:cubicBezTo>
                  <a:cubicBezTo>
                    <a:pt x="383981" y="594595"/>
                    <a:pt x="371220" y="600638"/>
                    <a:pt x="360841" y="609533"/>
                  </a:cubicBezTo>
                  <a:cubicBezTo>
                    <a:pt x="352036" y="617081"/>
                    <a:pt x="345149" y="626711"/>
                    <a:pt x="336239" y="634136"/>
                  </a:cubicBezTo>
                  <a:cubicBezTo>
                    <a:pt x="328668" y="640446"/>
                    <a:pt x="318962" y="643945"/>
                    <a:pt x="311636" y="650538"/>
                  </a:cubicBezTo>
                  <a:cubicBezTo>
                    <a:pt x="291521" y="668640"/>
                    <a:pt x="275879" y="691707"/>
                    <a:pt x="254229" y="707944"/>
                  </a:cubicBezTo>
                  <a:cubicBezTo>
                    <a:pt x="213541" y="738461"/>
                    <a:pt x="232798" y="724965"/>
                    <a:pt x="196823" y="748948"/>
                  </a:cubicBezTo>
                  <a:cubicBezTo>
                    <a:pt x="160572" y="803325"/>
                    <a:pt x="203177" y="742902"/>
                    <a:pt x="155818" y="798154"/>
                  </a:cubicBezTo>
                  <a:cubicBezTo>
                    <a:pt x="146923" y="808533"/>
                    <a:pt x="140215" y="820672"/>
                    <a:pt x="131215" y="830958"/>
                  </a:cubicBezTo>
                  <a:cubicBezTo>
                    <a:pt x="56896" y="915896"/>
                    <a:pt x="135843" y="813853"/>
                    <a:pt x="73809" y="896566"/>
                  </a:cubicBezTo>
                  <a:cubicBezTo>
                    <a:pt x="53196" y="958405"/>
                    <a:pt x="81001" y="882181"/>
                    <a:pt x="49206" y="945771"/>
                  </a:cubicBezTo>
                  <a:cubicBezTo>
                    <a:pt x="45340" y="953503"/>
                    <a:pt x="44411" y="962428"/>
                    <a:pt x="41005" y="970374"/>
                  </a:cubicBezTo>
                  <a:cubicBezTo>
                    <a:pt x="36188" y="981611"/>
                    <a:pt x="28469" y="991581"/>
                    <a:pt x="24603" y="1003178"/>
                  </a:cubicBezTo>
                  <a:cubicBezTo>
                    <a:pt x="17473" y="1024564"/>
                    <a:pt x="13668" y="1046916"/>
                    <a:pt x="8201" y="1068786"/>
                  </a:cubicBezTo>
                  <a:lnTo>
                    <a:pt x="0" y="1101589"/>
                  </a:lnTo>
                  <a:cubicBezTo>
                    <a:pt x="2734" y="1238271"/>
                    <a:pt x="5129" y="1374960"/>
                    <a:pt x="8201" y="1511635"/>
                  </a:cubicBezTo>
                  <a:cubicBezTo>
                    <a:pt x="10597" y="1618256"/>
                    <a:pt x="9308" y="1725061"/>
                    <a:pt x="16403" y="1831472"/>
                  </a:cubicBezTo>
                  <a:cubicBezTo>
                    <a:pt x="19657" y="1880298"/>
                    <a:pt x="32486" y="1871839"/>
                    <a:pt x="49206" y="1905280"/>
                  </a:cubicBezTo>
                  <a:cubicBezTo>
                    <a:pt x="53072" y="1913012"/>
                    <a:pt x="53541" y="1922152"/>
                    <a:pt x="57406" y="1929883"/>
                  </a:cubicBezTo>
                  <a:cubicBezTo>
                    <a:pt x="61815" y="1938699"/>
                    <a:pt x="69806" y="1945479"/>
                    <a:pt x="73809" y="1954487"/>
                  </a:cubicBezTo>
                  <a:cubicBezTo>
                    <a:pt x="80830" y="1970285"/>
                    <a:pt x="82479" y="1988229"/>
                    <a:pt x="90210" y="2003692"/>
                  </a:cubicBezTo>
                  <a:cubicBezTo>
                    <a:pt x="95678" y="2014626"/>
                    <a:pt x="101797" y="2025259"/>
                    <a:pt x="106613" y="2036495"/>
                  </a:cubicBezTo>
                  <a:cubicBezTo>
                    <a:pt x="110018" y="2044441"/>
                    <a:pt x="110524" y="2053593"/>
                    <a:pt x="114814" y="2061098"/>
                  </a:cubicBezTo>
                  <a:cubicBezTo>
                    <a:pt x="121594" y="2072966"/>
                    <a:pt x="131215" y="2082967"/>
                    <a:pt x="139416" y="2093902"/>
                  </a:cubicBezTo>
                  <a:cubicBezTo>
                    <a:pt x="153851" y="2137206"/>
                    <a:pt x="142823" y="2111312"/>
                    <a:pt x="180421" y="2167710"/>
                  </a:cubicBezTo>
                  <a:cubicBezTo>
                    <a:pt x="185888" y="2175912"/>
                    <a:pt x="188621" y="2186846"/>
                    <a:pt x="196823" y="2192313"/>
                  </a:cubicBezTo>
                  <a:cubicBezTo>
                    <a:pt x="205024" y="2197781"/>
                    <a:pt x="213854" y="2202405"/>
                    <a:pt x="221425" y="2208715"/>
                  </a:cubicBezTo>
                  <a:cubicBezTo>
                    <a:pt x="262379" y="2242844"/>
                    <a:pt x="227395" y="2227107"/>
                    <a:pt x="270631" y="2241519"/>
                  </a:cubicBezTo>
                  <a:cubicBezTo>
                    <a:pt x="276099" y="2249720"/>
                    <a:pt x="280063" y="2259152"/>
                    <a:pt x="287033" y="2266122"/>
                  </a:cubicBezTo>
                  <a:cubicBezTo>
                    <a:pt x="351543" y="2330631"/>
                    <a:pt x="269063" y="2226516"/>
                    <a:pt x="336239" y="2307126"/>
                  </a:cubicBezTo>
                  <a:cubicBezTo>
                    <a:pt x="342549" y="2314698"/>
                    <a:pt x="346330" y="2324158"/>
                    <a:pt x="352640" y="2331729"/>
                  </a:cubicBezTo>
                  <a:cubicBezTo>
                    <a:pt x="372374" y="2355408"/>
                    <a:pt x="377655" y="2356607"/>
                    <a:pt x="401846" y="2372734"/>
                  </a:cubicBezTo>
                  <a:cubicBezTo>
                    <a:pt x="442569" y="2433818"/>
                    <a:pt x="390230" y="2358795"/>
                    <a:pt x="442851" y="2421939"/>
                  </a:cubicBezTo>
                  <a:cubicBezTo>
                    <a:pt x="477022" y="2462944"/>
                    <a:pt x="438751" y="2432874"/>
                    <a:pt x="483856" y="2462944"/>
                  </a:cubicBezTo>
                  <a:cubicBezTo>
                    <a:pt x="489324" y="2471145"/>
                    <a:pt x="493288" y="2480577"/>
                    <a:pt x="500258" y="2487546"/>
                  </a:cubicBezTo>
                  <a:cubicBezTo>
                    <a:pt x="521225" y="2508514"/>
                    <a:pt x="525007" y="2501033"/>
                    <a:pt x="549464" y="2512150"/>
                  </a:cubicBezTo>
                  <a:cubicBezTo>
                    <a:pt x="571723" y="2522268"/>
                    <a:pt x="591351" y="2539023"/>
                    <a:pt x="615072" y="2544954"/>
                  </a:cubicBezTo>
                  <a:cubicBezTo>
                    <a:pt x="625581" y="2547580"/>
                    <a:pt x="660713" y="2555473"/>
                    <a:pt x="672478" y="2561355"/>
                  </a:cubicBezTo>
                  <a:cubicBezTo>
                    <a:pt x="681294" y="2565763"/>
                    <a:pt x="688266" y="2573348"/>
                    <a:pt x="697080" y="2577758"/>
                  </a:cubicBezTo>
                  <a:cubicBezTo>
                    <a:pt x="713893" y="2586162"/>
                    <a:pt x="747093" y="2591041"/>
                    <a:pt x="762688" y="2594159"/>
                  </a:cubicBezTo>
                  <a:cubicBezTo>
                    <a:pt x="770889" y="2599626"/>
                    <a:pt x="778231" y="2606678"/>
                    <a:pt x="787291" y="2610561"/>
                  </a:cubicBezTo>
                  <a:cubicBezTo>
                    <a:pt x="797651" y="2615000"/>
                    <a:pt x="809257" y="2615666"/>
                    <a:pt x="820094" y="2618761"/>
                  </a:cubicBezTo>
                  <a:cubicBezTo>
                    <a:pt x="850835" y="2627545"/>
                    <a:pt x="842250" y="2628755"/>
                    <a:pt x="877502" y="2635164"/>
                  </a:cubicBezTo>
                  <a:cubicBezTo>
                    <a:pt x="896520" y="2638621"/>
                    <a:pt x="915773" y="2640631"/>
                    <a:pt x="934908" y="2643365"/>
                  </a:cubicBezTo>
                  <a:cubicBezTo>
                    <a:pt x="990492" y="2661892"/>
                    <a:pt x="922683" y="2640919"/>
                    <a:pt x="1016918" y="2659766"/>
                  </a:cubicBezTo>
                  <a:cubicBezTo>
                    <a:pt x="1025394" y="2661461"/>
                    <a:pt x="1033134" y="2665871"/>
                    <a:pt x="1041521" y="2667968"/>
                  </a:cubicBezTo>
                  <a:cubicBezTo>
                    <a:pt x="1055044" y="2671348"/>
                    <a:pt x="1068857" y="2673435"/>
                    <a:pt x="1082526" y="2676169"/>
                  </a:cubicBezTo>
                  <a:cubicBezTo>
                    <a:pt x="1091340" y="2682045"/>
                    <a:pt x="1097658" y="2686305"/>
                    <a:pt x="1102099" y="2689329"/>
                  </a:cubicBezTo>
                  <a:lnTo>
                    <a:pt x="1110092" y="2694850"/>
                  </a:lnTo>
                  <a:lnTo>
                    <a:pt x="1108104" y="2693365"/>
                  </a:lnTo>
                  <a:cubicBezTo>
                    <a:pt x="1103103" y="2689396"/>
                    <a:pt x="1097778" y="2683795"/>
                    <a:pt x="1131731" y="2700771"/>
                  </a:cubicBezTo>
                  <a:cubicBezTo>
                    <a:pt x="1195322" y="2732567"/>
                    <a:pt x="1119097" y="2704761"/>
                    <a:pt x="1180937" y="2725374"/>
                  </a:cubicBezTo>
                  <a:close/>
                </a:path>
              </a:pathLst>
            </a:custGeom>
          </p:spPr>
        </p:pic>
        <p:grpSp>
          <p:nvGrpSpPr>
            <p:cNvPr id="59" name="组合 58"/>
            <p:cNvGrpSpPr/>
            <p:nvPr/>
          </p:nvGrpSpPr>
          <p:grpSpPr>
            <a:xfrm>
              <a:off x="1937" y="346"/>
              <a:ext cx="7908" cy="1399"/>
              <a:chOff x="1937" y="346"/>
              <a:chExt cx="7908" cy="1399"/>
            </a:xfrm>
          </p:grpSpPr>
          <p:sp>
            <p:nvSpPr>
              <p:cNvPr id="5" name="矩形 4"/>
              <p:cNvSpPr/>
              <p:nvPr/>
            </p:nvSpPr>
            <p:spPr>
              <a:xfrm>
                <a:off x="2027" y="346"/>
                <a:ext cx="5976" cy="1161"/>
              </a:xfrm>
              <a:prstGeom prst="rect">
                <a:avLst/>
              </a:prstGeom>
            </p:spPr>
            <p:txBody>
              <a:bodyPr wrap="square">
                <a:spAutoFit/>
              </a:bodyPr>
              <a:lstStyle/>
              <a:p>
                <a:pPr>
                  <a:lnSpc>
                    <a:spcPct val="175000"/>
                  </a:lnSpc>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面向对象</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937" y="1263"/>
                <a:ext cx="7909" cy="483"/>
              </a:xfrm>
              <a:prstGeom prst="snip1Rect">
                <a:avLst>
                  <a:gd name="adj" fmla="val 0"/>
                </a:avLst>
              </a:prstGeom>
              <a:noFill/>
              <a:ln w="28575">
                <a:noFill/>
              </a:ln>
            </p:spPr>
            <p:txBody>
              <a:bodyPr wrap="square" rtlCol="0">
                <a:spAutoFit/>
              </a:bodyPr>
              <a:lstStyle/>
              <a:p>
                <a:r>
                  <a:rPr lang="en-US" altLang="zh-CN" sz="1400" dirty="0">
                    <a:solidFill>
                      <a:schemeClr val="tx1">
                        <a:lumMod val="85000"/>
                        <a:lumOff val="15000"/>
                      </a:schemeClr>
                    </a:solidFill>
                    <a:latin typeface="Arial" panose="020B0604020202020204" pitchFamily="34" charset="0"/>
                    <a:ea typeface="方正清刻本悦宋简体" panose="02000000000000000000" pitchFamily="2" charset="-122"/>
                    <a:cs typeface="Arial" panose="020B0604020202020204" pitchFamily="34" charset="0"/>
                  </a:rPr>
                  <a:t> </a:t>
                </a:r>
                <a:r>
                  <a:rPr lang="en-US" altLang="zh-CN" sz="1400" dirty="0">
                    <a:solidFill>
                      <a:srgbClr val="FF0000"/>
                    </a:solidFill>
                    <a:uFillTx/>
                    <a:latin typeface="微软雅黑" panose="020B0503020204020204" pitchFamily="34" charset="-122"/>
                    <a:ea typeface="微软雅黑" panose="020B0503020204020204" pitchFamily="34" charset="-122"/>
                    <a:sym typeface="+mn-ea"/>
                  </a:rPr>
                  <a:t>O</a:t>
                </a:r>
                <a:r>
                  <a:rPr lang="en-US" altLang="zh-CN" sz="1400" dirty="0">
                    <a:solidFill>
                      <a:schemeClr val="tx1">
                        <a:lumMod val="85000"/>
                        <a:lumOff val="15000"/>
                      </a:schemeClr>
                    </a:solidFill>
                    <a:uFillTx/>
                    <a:latin typeface="微软雅黑" panose="020B0503020204020204" pitchFamily="34" charset="-122"/>
                    <a:ea typeface="微软雅黑" panose="020B0503020204020204" pitchFamily="34" charset="-122"/>
                    <a:sym typeface="+mn-ea"/>
                  </a:rPr>
                  <a:t>bject </a:t>
                </a:r>
                <a:r>
                  <a:rPr lang="en-US" altLang="zh-CN" sz="1400" dirty="0">
                    <a:solidFill>
                      <a:srgbClr val="FF0000"/>
                    </a:solidFill>
                    <a:uFillTx/>
                    <a:latin typeface="微软雅黑" panose="020B0503020204020204" pitchFamily="34" charset="-122"/>
                    <a:ea typeface="微软雅黑" panose="020B0503020204020204" pitchFamily="34" charset="-122"/>
                    <a:sym typeface="+mn-ea"/>
                  </a:rPr>
                  <a:t>O</a:t>
                </a:r>
                <a:r>
                  <a:rPr lang="en-US" altLang="zh-CN" sz="1400" dirty="0">
                    <a:solidFill>
                      <a:schemeClr val="tx1">
                        <a:lumMod val="85000"/>
                        <a:lumOff val="15000"/>
                      </a:schemeClr>
                    </a:solidFill>
                    <a:uFillTx/>
                    <a:latin typeface="微软雅黑" panose="020B0503020204020204" pitchFamily="34" charset="-122"/>
                    <a:ea typeface="微软雅黑" panose="020B0503020204020204" pitchFamily="34" charset="-122"/>
                    <a:sym typeface="+mn-ea"/>
                  </a:rPr>
                  <a:t>riented</a:t>
                </a:r>
                <a:endParaRPr lang="en-US" altLang="zh-CN" sz="1400" dirty="0">
                  <a:solidFill>
                    <a:schemeClr val="tx1">
                      <a:lumMod val="85000"/>
                      <a:lumOff val="15000"/>
                    </a:schemeClr>
                  </a:solidFill>
                  <a:latin typeface="Arial" panose="020B0604020202020204" pitchFamily="34" charset="0"/>
                  <a:ea typeface="方正清刻本悦宋简体" panose="02000000000000000000" pitchFamily="2" charset="-122"/>
                  <a:cs typeface="Arial" panose="020B0604020202020204" pitchFamily="3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par>
                          <p:cTn id="8" fill="hold">
                            <p:stCondLst>
                              <p:cond delay="500"/>
                            </p:stCondLst>
                            <p:childTnLst>
                              <p:par>
                                <p:cTn id="9" presetID="10" presetClass="entr" presetSubtype="0" fill="hold" grpId="0" nodeType="afterEffect">
                                  <p:stCondLst>
                                    <p:cond delay="1500"/>
                                  </p:stCondLst>
                                  <p:childTnLst>
                                    <p:set>
                                      <p:cBhvr>
                                        <p:cTn id="10" dur="1000" fill="hold">
                                          <p:stCondLst>
                                            <p:cond delay="0"/>
                                          </p:stCondLst>
                                        </p:cTn>
                                        <p:tgtEl>
                                          <p:spTgt spid="60"/>
                                        </p:tgtEl>
                                        <p:attrNameLst>
                                          <p:attrName>style.visibility</p:attrName>
                                        </p:attrNameLst>
                                      </p:cBhvr>
                                      <p:to>
                                        <p:strVal val="visible"/>
                                      </p:to>
                                    </p:set>
                                    <p:animEffect transition="in" filter="fade">
                                      <p:cBhvr>
                                        <p:cTn id="11" dur="1000"/>
                                        <p:tgtEl>
                                          <p:spTgt spid="6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8000"/>
                                  </p:stCondLst>
                                  <p:childTnLst>
                                    <p:set>
                                      <p:cBhvr>
                                        <p:cTn id="15" dur="1000"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58" grpId="1"/>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Text"/>
          <p:cNvSpPr/>
          <p:nvPr>
            <p:custDataLst>
              <p:tags r:id="rId1"/>
            </p:custDataLst>
          </p:nvPr>
        </p:nvSpPr>
        <p:spPr bwMode="auto">
          <a:xfrm>
            <a:off x="5578744" y="3843120"/>
            <a:ext cx="1007958" cy="953819"/>
          </a:xfrm>
          <a:prstGeom prst="rect">
            <a:avLst/>
          </a:prstGeom>
          <a:noFill/>
          <a:ln w="19050">
            <a:noFill/>
            <a:round/>
          </a:ln>
        </p:spPr>
        <p:txBody>
          <a:bodyPr vert="horz" wrap="none" lIns="91440" tIns="45720" rIns="91440" bIns="45720" numCol="1" rtlCol="0" anchor="ctr" anchorCtr="1" compatLnSpc="1"/>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rPr>
              <a:t>vs</a:t>
            </a:r>
            <a:endParaRPr kumimoji="0" lang="zh-CN" altLang="en-US" sz="6000" b="1" i="0" u="none" strike="noStrike" kern="120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endParaRPr>
          </a:p>
        </p:txBody>
      </p:sp>
      <p:pic>
        <p:nvPicPr>
          <p:cNvPr id="5" name="内容占位符 3" descr="f11c05d0cbedc22a339f8086784c8240"/>
          <p:cNvPicPr>
            <a:picLocks noChangeAspect="1"/>
          </p:cNvPicPr>
          <p:nvPr/>
        </p:nvPicPr>
        <p:blipFill>
          <a:blip r:embed="rId2"/>
          <a:stretch>
            <a:fillRect/>
          </a:stretch>
        </p:blipFill>
        <p:spPr>
          <a:xfrm>
            <a:off x="4911090" y="2927985"/>
            <a:ext cx="2341880" cy="2007235"/>
          </a:xfrm>
          <a:prstGeom prst="rect">
            <a:avLst/>
          </a:prstGeom>
        </p:spPr>
      </p:pic>
      <p:grpSp>
        <p:nvGrpSpPr>
          <p:cNvPr id="17" name="组合 16"/>
          <p:cNvGrpSpPr/>
          <p:nvPr/>
        </p:nvGrpSpPr>
        <p:grpSpPr>
          <a:xfrm>
            <a:off x="1297305" y="2887345"/>
            <a:ext cx="2825750" cy="2564130"/>
            <a:chOff x="2043" y="4547"/>
            <a:chExt cx="4450" cy="4038"/>
          </a:xfrm>
        </p:grpSpPr>
        <p:sp>
          <p:nvSpPr>
            <p:cNvPr id="30" name="TextBox 34"/>
            <p:cNvSpPr txBox="1"/>
            <p:nvPr>
              <p:custDataLst>
                <p:tags r:id="rId3"/>
              </p:custDataLst>
            </p:nvPr>
          </p:nvSpPr>
          <p:spPr>
            <a:xfrm>
              <a:off x="3479" y="6247"/>
              <a:ext cx="1704" cy="638"/>
            </a:xfrm>
            <a:prstGeom prst="rect">
              <a:avLst/>
            </a:prstGeom>
            <a:noFill/>
          </p:spPr>
          <p:txBody>
            <a:bodyPr wrap="square" lIns="0" bIns="0" rtlCol="0" anchor="ctr">
              <a:spAutoFit/>
            </a:bodyPr>
            <a:lstStyle>
              <a:defPPr>
                <a:defRPr lang="zh-CN"/>
              </a:defPPr>
              <a:lvl1pPr marR="0" lvl="0" indent="0" fontAlgn="auto">
                <a:lnSpc>
                  <a:spcPct val="130000"/>
                </a:lnSpc>
                <a:spcBef>
                  <a:spcPts val="0"/>
                </a:spcBef>
                <a:spcAft>
                  <a:spcPts val="0"/>
                </a:spcAft>
                <a:buClrTx/>
                <a:buSzTx/>
                <a:buFontTx/>
                <a:buNone/>
                <a:defRPr kumimoji="0" b="1" i="0" u="none" strike="noStrike" cap="none" spc="150" normalizeH="0" baseline="0">
                  <a:ln>
                    <a:noFill/>
                  </a:ln>
                  <a:solidFill>
                    <a:srgbClr val="508E53"/>
                  </a:solidFill>
                  <a:effectLst/>
                  <a:uLnTx/>
                  <a:uFillTx/>
                  <a:latin typeface="Arial" panose="020B0604020202020204" pitchFamily="34" charset="0"/>
                  <a:ea typeface="微软雅黑" panose="020B0503020204020204" pitchFamily="34" charset="-122"/>
                  <a:cs typeface="+mn-ea"/>
                </a:defRPr>
              </a:lvl1p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800" b="1" i="0" u="none" strike="noStrike" kern="1200" cap="none" spc="15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sym typeface="Arial" panose="020B0604020202020204" pitchFamily="34" charset="0"/>
                </a:rPr>
                <a:t>面向过程</a:t>
              </a:r>
              <a:endParaRPr kumimoji="0" lang="zh-CN" altLang="en-US" sz="1800" b="1" i="0" u="none" strike="noStrike" kern="1200" cap="none" spc="15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8" name="ValueShape2"/>
            <p:cNvSpPr/>
            <p:nvPr>
              <p:custDataLst>
                <p:tags r:id="rId4"/>
              </p:custDataLst>
            </p:nvPr>
          </p:nvSpPr>
          <p:spPr>
            <a:xfrm>
              <a:off x="2043" y="4547"/>
              <a:ext cx="4450" cy="4039"/>
            </a:xfrm>
            <a:custGeom>
              <a:avLst/>
              <a:gdLst>
                <a:gd name="connsiteX0" fmla="*/ 1004636 w 2825592"/>
                <a:gd name="connsiteY0" fmla="*/ 204612 h 2565082"/>
                <a:gd name="connsiteX1" fmla="*/ 683801 w 2825592"/>
                <a:gd name="connsiteY1" fmla="*/ 390233 h 2565082"/>
                <a:gd name="connsiteX2" fmla="*/ 275755 w 2825592"/>
                <a:gd name="connsiteY2" fmla="*/ 1096711 h 2565082"/>
                <a:gd name="connsiteX3" fmla="*/ 275755 w 2825592"/>
                <a:gd name="connsiteY3" fmla="*/ 1467152 h 2565082"/>
                <a:gd name="connsiteX4" fmla="*/ 683801 w 2825592"/>
                <a:gd name="connsiteY4" fmla="*/ 2173630 h 2565082"/>
                <a:gd name="connsiteX5" fmla="*/ 1004636 w 2825592"/>
                <a:gd name="connsiteY5" fmla="*/ 2359251 h 2565082"/>
                <a:gd name="connsiteX6" fmla="*/ 1820727 w 2825592"/>
                <a:gd name="connsiteY6" fmla="*/ 2359251 h 2565082"/>
                <a:gd name="connsiteX7" fmla="*/ 2141563 w 2825592"/>
                <a:gd name="connsiteY7" fmla="*/ 2173630 h 2565082"/>
                <a:gd name="connsiteX8" fmla="*/ 2549608 w 2825592"/>
                <a:gd name="connsiteY8" fmla="*/ 1467152 h 2565082"/>
                <a:gd name="connsiteX9" fmla="*/ 2549608 w 2825592"/>
                <a:gd name="connsiteY9" fmla="*/ 1096711 h 2565082"/>
                <a:gd name="connsiteX10" fmla="*/ 2141563 w 2825592"/>
                <a:gd name="connsiteY10" fmla="*/ 390233 h 2565082"/>
                <a:gd name="connsiteX11" fmla="*/ 1820727 w 2825592"/>
                <a:gd name="connsiteY11" fmla="*/ 204612 h 2565082"/>
                <a:gd name="connsiteX12" fmla="*/ 927021 w 2825592"/>
                <a:gd name="connsiteY12" fmla="*/ 0 h 2565082"/>
                <a:gd name="connsiteX13" fmla="*/ 1898571 w 2825592"/>
                <a:gd name="connsiteY13" fmla="*/ 0 h 2565082"/>
                <a:gd name="connsiteX14" fmla="*/ 2280524 w 2825592"/>
                <a:gd name="connsiteY14" fmla="*/ 220980 h 2565082"/>
                <a:gd name="connsiteX15" fmla="*/ 2766299 w 2825592"/>
                <a:gd name="connsiteY15" fmla="*/ 1062037 h 2565082"/>
                <a:gd name="connsiteX16" fmla="*/ 2766299 w 2825592"/>
                <a:gd name="connsiteY16" fmla="*/ 1503045 h 2565082"/>
                <a:gd name="connsiteX17" fmla="*/ 2280524 w 2825592"/>
                <a:gd name="connsiteY17" fmla="*/ 2344102 h 2565082"/>
                <a:gd name="connsiteX18" fmla="*/ 1898571 w 2825592"/>
                <a:gd name="connsiteY18" fmla="*/ 2565082 h 2565082"/>
                <a:gd name="connsiteX19" fmla="*/ 927021 w 2825592"/>
                <a:gd name="connsiteY19" fmla="*/ 2565082 h 2565082"/>
                <a:gd name="connsiteX20" fmla="*/ 545069 w 2825592"/>
                <a:gd name="connsiteY20" fmla="*/ 2344102 h 2565082"/>
                <a:gd name="connsiteX21" fmla="*/ 59294 w 2825592"/>
                <a:gd name="connsiteY21" fmla="*/ 1503045 h 2565082"/>
                <a:gd name="connsiteX22" fmla="*/ 59294 w 2825592"/>
                <a:gd name="connsiteY22" fmla="*/ 1062037 h 2565082"/>
                <a:gd name="connsiteX23" fmla="*/ 545069 w 2825592"/>
                <a:gd name="connsiteY23" fmla="*/ 220980 h 2565082"/>
                <a:gd name="connsiteX24" fmla="*/ 927021 w 2825592"/>
                <a:gd name="connsiteY24" fmla="*/ 0 h 256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25592" h="2565082">
                  <a:moveTo>
                    <a:pt x="1004636" y="204612"/>
                  </a:moveTo>
                  <a:cubicBezTo>
                    <a:pt x="872622" y="204612"/>
                    <a:pt x="750208" y="275020"/>
                    <a:pt x="683801" y="390233"/>
                  </a:cubicBezTo>
                  <a:lnTo>
                    <a:pt x="275755" y="1096711"/>
                  </a:lnTo>
                  <a:cubicBezTo>
                    <a:pt x="209348" y="1211124"/>
                    <a:pt x="209348" y="1352739"/>
                    <a:pt x="275755" y="1467152"/>
                  </a:cubicBezTo>
                  <a:lnTo>
                    <a:pt x="683801" y="2173630"/>
                  </a:lnTo>
                  <a:cubicBezTo>
                    <a:pt x="750208" y="2288044"/>
                    <a:pt x="872622" y="2359251"/>
                    <a:pt x="1004636" y="2359251"/>
                  </a:cubicBezTo>
                  <a:lnTo>
                    <a:pt x="1820727" y="2359251"/>
                  </a:lnTo>
                  <a:cubicBezTo>
                    <a:pt x="1953542" y="2359251"/>
                    <a:pt x="2075956" y="2288843"/>
                    <a:pt x="2141563" y="2173630"/>
                  </a:cubicBezTo>
                  <a:lnTo>
                    <a:pt x="2549608" y="1467152"/>
                  </a:lnTo>
                  <a:cubicBezTo>
                    <a:pt x="2616016" y="1352739"/>
                    <a:pt x="2616016" y="1211124"/>
                    <a:pt x="2549608" y="1096711"/>
                  </a:cubicBezTo>
                  <a:lnTo>
                    <a:pt x="2141563" y="390233"/>
                  </a:lnTo>
                  <a:cubicBezTo>
                    <a:pt x="2075956" y="275020"/>
                    <a:pt x="1953542" y="204612"/>
                    <a:pt x="1820727" y="204612"/>
                  </a:cubicBezTo>
                  <a:close/>
                  <a:moveTo>
                    <a:pt x="927021" y="0"/>
                  </a:moveTo>
                  <a:lnTo>
                    <a:pt x="1898571" y="0"/>
                  </a:lnTo>
                  <a:cubicBezTo>
                    <a:pt x="2056686" y="0"/>
                    <a:pt x="2202419" y="83820"/>
                    <a:pt x="2280524" y="220980"/>
                  </a:cubicBezTo>
                  <a:lnTo>
                    <a:pt x="2766299" y="1062037"/>
                  </a:lnTo>
                  <a:cubicBezTo>
                    <a:pt x="2845357" y="1198245"/>
                    <a:pt x="2845357" y="1366837"/>
                    <a:pt x="2766299" y="1503045"/>
                  </a:cubicBezTo>
                  <a:lnTo>
                    <a:pt x="2280524" y="2344102"/>
                  </a:lnTo>
                  <a:cubicBezTo>
                    <a:pt x="2202419" y="2481262"/>
                    <a:pt x="2056686" y="2565082"/>
                    <a:pt x="1898571" y="2565082"/>
                  </a:cubicBezTo>
                  <a:lnTo>
                    <a:pt x="927021" y="2565082"/>
                  </a:lnTo>
                  <a:cubicBezTo>
                    <a:pt x="769859" y="2565082"/>
                    <a:pt x="624126" y="2480310"/>
                    <a:pt x="545069" y="2344102"/>
                  </a:cubicBezTo>
                  <a:lnTo>
                    <a:pt x="59294" y="1503045"/>
                  </a:lnTo>
                  <a:cubicBezTo>
                    <a:pt x="-19764" y="1366837"/>
                    <a:pt x="-19764" y="1198245"/>
                    <a:pt x="59294" y="1062037"/>
                  </a:cubicBezTo>
                  <a:lnTo>
                    <a:pt x="545069" y="220980"/>
                  </a:lnTo>
                  <a:cubicBezTo>
                    <a:pt x="624126" y="83820"/>
                    <a:pt x="769859" y="0"/>
                    <a:pt x="927021" y="0"/>
                  </a:cubicBezTo>
                  <a:close/>
                </a:path>
              </a:pathLst>
            </a:custGeom>
            <a:gradFill flip="none" rotWithShape="1">
              <a:gsLst>
                <a:gs pos="0">
                  <a:srgbClr val="3269B5"/>
                </a:gs>
                <a:gs pos="50000">
                  <a:srgbClr val="3269B5"/>
                </a:gs>
                <a:gs pos="50000">
                  <a:srgbClr val="F2F2F2"/>
                </a:gs>
                <a:gs pos="100000">
                  <a:srgbClr val="F2F2F2"/>
                </a:gs>
              </a:gsLst>
              <a:lin ang="16200000" scaled="1"/>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a:ea typeface="等线" panose="02010600030101010101" pitchFamily="2" charset="-122"/>
                <a:cs typeface="+mn-cs"/>
              </a:endParaRPr>
            </a:p>
          </p:txBody>
        </p:sp>
      </p:grpSp>
      <p:grpSp>
        <p:nvGrpSpPr>
          <p:cNvPr id="13" name="组合 12"/>
          <p:cNvGrpSpPr/>
          <p:nvPr/>
        </p:nvGrpSpPr>
        <p:grpSpPr>
          <a:xfrm rot="0">
            <a:off x="266700" y="823595"/>
            <a:ext cx="3587750" cy="2104390"/>
            <a:chOff x="593" y="2293"/>
            <a:chExt cx="5650" cy="3314"/>
          </a:xfrm>
        </p:grpSpPr>
        <p:sp>
          <p:nvSpPr>
            <p:cNvPr id="7" name="云形标注 6"/>
            <p:cNvSpPr/>
            <p:nvPr/>
          </p:nvSpPr>
          <p:spPr>
            <a:xfrm>
              <a:off x="593" y="2293"/>
              <a:ext cx="5650" cy="3314"/>
            </a:xfrm>
            <a:prstGeom prst="cloudCallout">
              <a:avLst>
                <a:gd name="adj1" fmla="val 18938"/>
                <a:gd name="adj2" fmla="val 64876"/>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solidFill>
                  <a:schemeClr val="accent2"/>
                </a:solidFill>
                <a:uFillTx/>
              </a:endParaRPr>
            </a:p>
          </p:txBody>
        </p:sp>
        <p:sp>
          <p:nvSpPr>
            <p:cNvPr id="11" name="文本框 10"/>
            <p:cNvSpPr txBox="1"/>
            <p:nvPr/>
          </p:nvSpPr>
          <p:spPr>
            <a:xfrm>
              <a:off x="1072" y="3345"/>
              <a:ext cx="4284" cy="1452"/>
            </a:xfrm>
            <a:prstGeom prst="rect">
              <a:avLst/>
            </a:prstGeom>
            <a:noFill/>
          </p:spPr>
          <p:txBody>
            <a:bodyPr wrap="square" rtlCol="0">
              <a:spAutoFit/>
            </a:bodyPr>
            <a:p>
              <a:r>
                <a:rPr lang="zh-CN" altLang="en-US">
                  <a:solidFill>
                    <a:srgbClr val="0070C0"/>
                  </a:solidFill>
                  <a:uFillTx/>
                </a:rPr>
                <a:t>切西瓜</a:t>
              </a:r>
              <a:r>
                <a:rPr lang="en-US" altLang="zh-CN">
                  <a:solidFill>
                    <a:srgbClr val="0070C0"/>
                  </a:solidFill>
                  <a:uFillTx/>
                </a:rPr>
                <a:t>→</a:t>
              </a:r>
              <a:r>
                <a:rPr lang="zh-CN" altLang="en-US">
                  <a:solidFill>
                    <a:srgbClr val="0070C0"/>
                  </a:solidFill>
                  <a:uFillTx/>
                </a:rPr>
                <a:t>拿西瓜</a:t>
              </a:r>
              <a:r>
                <a:rPr lang="en-US" altLang="zh-CN">
                  <a:solidFill>
                    <a:srgbClr val="0070C0"/>
                  </a:solidFill>
                  <a:uFillTx/>
                </a:rPr>
                <a:t>→</a:t>
              </a:r>
              <a:r>
                <a:rPr lang="zh-CN" altLang="en-US">
                  <a:solidFill>
                    <a:srgbClr val="0070C0"/>
                  </a:solidFill>
                  <a:uFillTx/>
                </a:rPr>
                <a:t>咬西瓜</a:t>
              </a:r>
              <a:r>
                <a:rPr lang="en-US" altLang="zh-CN">
                  <a:solidFill>
                    <a:srgbClr val="0070C0"/>
                  </a:solidFill>
                  <a:uFillTx/>
                </a:rPr>
                <a:t>		   ↓</a:t>
              </a:r>
              <a:endParaRPr lang="en-US" altLang="zh-CN">
                <a:solidFill>
                  <a:srgbClr val="0070C0"/>
                </a:solidFill>
                <a:uFillTx/>
              </a:endParaRPr>
            </a:p>
            <a:p>
              <a:r>
                <a:rPr lang="zh-CN" altLang="en-US">
                  <a:solidFill>
                    <a:srgbClr val="0070C0"/>
                  </a:solidFill>
                  <a:uFillTx/>
                </a:rPr>
                <a:t> </a:t>
              </a:r>
              <a:r>
                <a:rPr lang="en-US" altLang="zh-CN">
                  <a:solidFill>
                    <a:srgbClr val="0070C0"/>
                  </a:solidFill>
                  <a:uFillTx/>
                </a:rPr>
                <a:t>...←</a:t>
              </a:r>
              <a:r>
                <a:rPr lang="zh-CN" altLang="en-US">
                  <a:solidFill>
                    <a:srgbClr val="0070C0"/>
                  </a:solidFill>
                  <a:uFillTx/>
                </a:rPr>
                <a:t>吞咽</a:t>
              </a:r>
              <a:r>
                <a:rPr lang="en-US" altLang="zh-CN">
                  <a:solidFill>
                    <a:srgbClr val="0070C0"/>
                  </a:solidFill>
                  <a:uFillTx/>
                </a:rPr>
                <a:t>←</a:t>
              </a:r>
              <a:r>
                <a:rPr lang="zh-CN" altLang="en-US">
                  <a:solidFill>
                    <a:srgbClr val="0070C0"/>
                  </a:solidFill>
                  <a:uFillTx/>
                </a:rPr>
                <a:t>吐籽</a:t>
              </a:r>
              <a:r>
                <a:rPr lang="en-US" altLang="zh-CN">
                  <a:solidFill>
                    <a:srgbClr val="0070C0"/>
                  </a:solidFill>
                  <a:uFillTx/>
                </a:rPr>
                <a:t>←</a:t>
              </a:r>
              <a:r>
                <a:rPr lang="zh-CN" altLang="en-US">
                  <a:solidFill>
                    <a:srgbClr val="0070C0"/>
                  </a:solidFill>
                  <a:uFillTx/>
                </a:rPr>
                <a:t>咀嚼</a:t>
              </a:r>
              <a:endParaRPr lang="zh-CN" altLang="en-US">
                <a:solidFill>
                  <a:srgbClr val="0070C0"/>
                </a:solidFill>
                <a:uFillTx/>
              </a:endParaRPr>
            </a:p>
          </p:txBody>
        </p:sp>
      </p:grpSp>
      <p:grpSp>
        <p:nvGrpSpPr>
          <p:cNvPr id="18" name="组合 17"/>
          <p:cNvGrpSpPr/>
          <p:nvPr/>
        </p:nvGrpSpPr>
        <p:grpSpPr>
          <a:xfrm>
            <a:off x="7860030" y="2927985"/>
            <a:ext cx="2825750" cy="2564130"/>
            <a:chOff x="12378" y="4611"/>
            <a:chExt cx="4450" cy="4038"/>
          </a:xfrm>
        </p:grpSpPr>
        <p:sp>
          <p:nvSpPr>
            <p:cNvPr id="27" name="TextBox 34"/>
            <p:cNvSpPr txBox="1"/>
            <p:nvPr>
              <p:custDataLst>
                <p:tags r:id="rId5"/>
              </p:custDataLst>
            </p:nvPr>
          </p:nvSpPr>
          <p:spPr>
            <a:xfrm>
              <a:off x="13751" y="6312"/>
              <a:ext cx="1704" cy="638"/>
            </a:xfrm>
            <a:prstGeom prst="rect">
              <a:avLst/>
            </a:prstGeom>
            <a:noFill/>
          </p:spPr>
          <p:txBody>
            <a:bodyPr wrap="square" lIns="0" bIns="0" rtlCol="0" anchor="ctr">
              <a:spAutoFit/>
            </a:bodyPr>
            <a:lstStyle>
              <a:defPPr>
                <a:defRPr lang="zh-CN"/>
              </a:defPPr>
              <a:lvl1pPr marR="0" lvl="0" indent="0" fontAlgn="auto">
                <a:lnSpc>
                  <a:spcPct val="130000"/>
                </a:lnSpc>
                <a:spcBef>
                  <a:spcPts val="0"/>
                </a:spcBef>
                <a:spcAft>
                  <a:spcPts val="0"/>
                </a:spcAft>
                <a:buClrTx/>
                <a:buSzTx/>
                <a:buFontTx/>
                <a:buNone/>
                <a:defRPr kumimoji="0" b="1" i="0" u="none" strike="noStrike" cap="none" spc="150" normalizeH="0" baseline="0">
                  <a:ln>
                    <a:noFill/>
                  </a:ln>
                  <a:solidFill>
                    <a:srgbClr val="508E53"/>
                  </a:solidFill>
                  <a:effectLst/>
                  <a:uLnTx/>
                  <a:uFillTx/>
                  <a:latin typeface="Arial" panose="020B0604020202020204" pitchFamily="34" charset="0"/>
                  <a:ea typeface="微软雅黑" panose="020B0503020204020204" pitchFamily="34" charset="-122"/>
                  <a:cs typeface="+mn-ea"/>
                </a:defRPr>
              </a:lvl1p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800" b="1" i="0" u="none" strike="noStrike" kern="1200" cap="none" spc="15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sym typeface="Arial" panose="020B0604020202020204" pitchFamily="34" charset="0"/>
                </a:rPr>
                <a:t>面向对象</a:t>
              </a:r>
              <a:endParaRPr kumimoji="0" lang="zh-CN" altLang="en-US" sz="1800" b="1" i="0" u="none" strike="noStrike" kern="1200" cap="none" spc="15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6" name="ValueShape1"/>
            <p:cNvSpPr/>
            <p:nvPr>
              <p:custDataLst>
                <p:tags r:id="rId6"/>
              </p:custDataLst>
            </p:nvPr>
          </p:nvSpPr>
          <p:spPr>
            <a:xfrm>
              <a:off x="12378" y="4611"/>
              <a:ext cx="4450" cy="4039"/>
            </a:xfrm>
            <a:custGeom>
              <a:avLst/>
              <a:gdLst>
                <a:gd name="connsiteX0" fmla="*/ 1004636 w 2825592"/>
                <a:gd name="connsiteY0" fmla="*/ 204612 h 2565082"/>
                <a:gd name="connsiteX1" fmla="*/ 683801 w 2825592"/>
                <a:gd name="connsiteY1" fmla="*/ 390233 h 2565082"/>
                <a:gd name="connsiteX2" fmla="*/ 275755 w 2825592"/>
                <a:gd name="connsiteY2" fmla="*/ 1096711 h 2565082"/>
                <a:gd name="connsiteX3" fmla="*/ 275755 w 2825592"/>
                <a:gd name="connsiteY3" fmla="*/ 1467152 h 2565082"/>
                <a:gd name="connsiteX4" fmla="*/ 683801 w 2825592"/>
                <a:gd name="connsiteY4" fmla="*/ 2173630 h 2565082"/>
                <a:gd name="connsiteX5" fmla="*/ 1004636 w 2825592"/>
                <a:gd name="connsiteY5" fmla="*/ 2359251 h 2565082"/>
                <a:gd name="connsiteX6" fmla="*/ 1820727 w 2825592"/>
                <a:gd name="connsiteY6" fmla="*/ 2359251 h 2565082"/>
                <a:gd name="connsiteX7" fmla="*/ 2141563 w 2825592"/>
                <a:gd name="connsiteY7" fmla="*/ 2173630 h 2565082"/>
                <a:gd name="connsiteX8" fmla="*/ 2549608 w 2825592"/>
                <a:gd name="connsiteY8" fmla="*/ 1467152 h 2565082"/>
                <a:gd name="connsiteX9" fmla="*/ 2549608 w 2825592"/>
                <a:gd name="connsiteY9" fmla="*/ 1096711 h 2565082"/>
                <a:gd name="connsiteX10" fmla="*/ 2141563 w 2825592"/>
                <a:gd name="connsiteY10" fmla="*/ 390233 h 2565082"/>
                <a:gd name="connsiteX11" fmla="*/ 1820727 w 2825592"/>
                <a:gd name="connsiteY11" fmla="*/ 204612 h 2565082"/>
                <a:gd name="connsiteX12" fmla="*/ 927021 w 2825592"/>
                <a:gd name="connsiteY12" fmla="*/ 0 h 2565082"/>
                <a:gd name="connsiteX13" fmla="*/ 1898571 w 2825592"/>
                <a:gd name="connsiteY13" fmla="*/ 0 h 2565082"/>
                <a:gd name="connsiteX14" fmla="*/ 2280524 w 2825592"/>
                <a:gd name="connsiteY14" fmla="*/ 220980 h 2565082"/>
                <a:gd name="connsiteX15" fmla="*/ 2766299 w 2825592"/>
                <a:gd name="connsiteY15" fmla="*/ 1062037 h 2565082"/>
                <a:gd name="connsiteX16" fmla="*/ 2766299 w 2825592"/>
                <a:gd name="connsiteY16" fmla="*/ 1503045 h 2565082"/>
                <a:gd name="connsiteX17" fmla="*/ 2280524 w 2825592"/>
                <a:gd name="connsiteY17" fmla="*/ 2344102 h 2565082"/>
                <a:gd name="connsiteX18" fmla="*/ 1898571 w 2825592"/>
                <a:gd name="connsiteY18" fmla="*/ 2565082 h 2565082"/>
                <a:gd name="connsiteX19" fmla="*/ 927021 w 2825592"/>
                <a:gd name="connsiteY19" fmla="*/ 2565082 h 2565082"/>
                <a:gd name="connsiteX20" fmla="*/ 545069 w 2825592"/>
                <a:gd name="connsiteY20" fmla="*/ 2344102 h 2565082"/>
                <a:gd name="connsiteX21" fmla="*/ 59294 w 2825592"/>
                <a:gd name="connsiteY21" fmla="*/ 1503045 h 2565082"/>
                <a:gd name="connsiteX22" fmla="*/ 59294 w 2825592"/>
                <a:gd name="connsiteY22" fmla="*/ 1062037 h 2565082"/>
                <a:gd name="connsiteX23" fmla="*/ 545069 w 2825592"/>
                <a:gd name="connsiteY23" fmla="*/ 220980 h 2565082"/>
                <a:gd name="connsiteX24" fmla="*/ 927021 w 2825592"/>
                <a:gd name="connsiteY24" fmla="*/ 0 h 256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25592" h="2565082">
                  <a:moveTo>
                    <a:pt x="1004636" y="204612"/>
                  </a:moveTo>
                  <a:cubicBezTo>
                    <a:pt x="872622" y="204612"/>
                    <a:pt x="750208" y="275020"/>
                    <a:pt x="683801" y="390233"/>
                  </a:cubicBezTo>
                  <a:lnTo>
                    <a:pt x="275755" y="1096711"/>
                  </a:lnTo>
                  <a:cubicBezTo>
                    <a:pt x="209348" y="1211124"/>
                    <a:pt x="209348" y="1352739"/>
                    <a:pt x="275755" y="1467152"/>
                  </a:cubicBezTo>
                  <a:lnTo>
                    <a:pt x="683801" y="2173630"/>
                  </a:lnTo>
                  <a:cubicBezTo>
                    <a:pt x="750208" y="2288044"/>
                    <a:pt x="872622" y="2359251"/>
                    <a:pt x="1004636" y="2359251"/>
                  </a:cubicBezTo>
                  <a:lnTo>
                    <a:pt x="1820727" y="2359251"/>
                  </a:lnTo>
                  <a:cubicBezTo>
                    <a:pt x="1953542" y="2359251"/>
                    <a:pt x="2075956" y="2288843"/>
                    <a:pt x="2141563" y="2173630"/>
                  </a:cubicBezTo>
                  <a:lnTo>
                    <a:pt x="2549608" y="1467152"/>
                  </a:lnTo>
                  <a:cubicBezTo>
                    <a:pt x="2616016" y="1352739"/>
                    <a:pt x="2616016" y="1211124"/>
                    <a:pt x="2549608" y="1096711"/>
                  </a:cubicBezTo>
                  <a:lnTo>
                    <a:pt x="2141563" y="390233"/>
                  </a:lnTo>
                  <a:cubicBezTo>
                    <a:pt x="2075956" y="275020"/>
                    <a:pt x="1953542" y="204612"/>
                    <a:pt x="1820727" y="204612"/>
                  </a:cubicBezTo>
                  <a:close/>
                  <a:moveTo>
                    <a:pt x="927021" y="0"/>
                  </a:moveTo>
                  <a:lnTo>
                    <a:pt x="1898571" y="0"/>
                  </a:lnTo>
                  <a:cubicBezTo>
                    <a:pt x="2056686" y="0"/>
                    <a:pt x="2202419" y="83820"/>
                    <a:pt x="2280524" y="220980"/>
                  </a:cubicBezTo>
                  <a:lnTo>
                    <a:pt x="2766299" y="1062037"/>
                  </a:lnTo>
                  <a:cubicBezTo>
                    <a:pt x="2845357" y="1198245"/>
                    <a:pt x="2845357" y="1366837"/>
                    <a:pt x="2766299" y="1503045"/>
                  </a:cubicBezTo>
                  <a:lnTo>
                    <a:pt x="2280524" y="2344102"/>
                  </a:lnTo>
                  <a:cubicBezTo>
                    <a:pt x="2202419" y="2481262"/>
                    <a:pt x="2056686" y="2565082"/>
                    <a:pt x="1898571" y="2565082"/>
                  </a:cubicBezTo>
                  <a:lnTo>
                    <a:pt x="927021" y="2565082"/>
                  </a:lnTo>
                  <a:cubicBezTo>
                    <a:pt x="769859" y="2565082"/>
                    <a:pt x="624126" y="2480310"/>
                    <a:pt x="545069" y="2344102"/>
                  </a:cubicBezTo>
                  <a:lnTo>
                    <a:pt x="59294" y="1503045"/>
                  </a:lnTo>
                  <a:cubicBezTo>
                    <a:pt x="-19764" y="1366837"/>
                    <a:pt x="-19764" y="1198245"/>
                    <a:pt x="59294" y="1062037"/>
                  </a:cubicBezTo>
                  <a:lnTo>
                    <a:pt x="545069" y="220980"/>
                  </a:lnTo>
                  <a:cubicBezTo>
                    <a:pt x="624126" y="83820"/>
                    <a:pt x="769859" y="0"/>
                    <a:pt x="927021" y="0"/>
                  </a:cubicBezTo>
                  <a:close/>
                </a:path>
              </a:pathLst>
            </a:custGeom>
            <a:gradFill flip="none" rotWithShape="1">
              <a:gsLst>
                <a:gs pos="0">
                  <a:srgbClr val="E34D4D"/>
                </a:gs>
                <a:gs pos="50000">
                  <a:srgbClr val="E34D4D"/>
                </a:gs>
                <a:gs pos="50000">
                  <a:srgbClr val="F2F2F2"/>
                </a:gs>
                <a:gs pos="100000">
                  <a:srgbClr val="F2F2F2"/>
                </a:gs>
              </a:gsLst>
              <a:lin ang="16200000" scaled="1"/>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a:ea typeface="等线" panose="02010600030101010101" pitchFamily="2" charset="-122"/>
                <a:cs typeface="+mn-cs"/>
              </a:endParaRPr>
            </a:p>
          </p:txBody>
        </p:sp>
      </p:grpSp>
      <p:grpSp>
        <p:nvGrpSpPr>
          <p:cNvPr id="14" name="组合 13"/>
          <p:cNvGrpSpPr/>
          <p:nvPr/>
        </p:nvGrpSpPr>
        <p:grpSpPr>
          <a:xfrm rot="0">
            <a:off x="7996555" y="823595"/>
            <a:ext cx="3587750" cy="2104390"/>
            <a:chOff x="12745" y="2293"/>
            <a:chExt cx="5650" cy="3314"/>
          </a:xfrm>
        </p:grpSpPr>
        <p:sp>
          <p:nvSpPr>
            <p:cNvPr id="9" name="云形标注 8"/>
            <p:cNvSpPr/>
            <p:nvPr/>
          </p:nvSpPr>
          <p:spPr>
            <a:xfrm>
              <a:off x="12745" y="2293"/>
              <a:ext cx="5650" cy="3314"/>
            </a:xfrm>
            <a:prstGeom prst="cloudCallout">
              <a:avLst>
                <a:gd name="adj1" fmla="val -11929"/>
                <a:gd name="adj2" fmla="val 69613"/>
              </a:avLst>
            </a:prstGeom>
            <a:ln>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solidFill>
                  <a:schemeClr val="accent2"/>
                </a:solidFill>
                <a:uFillTx/>
              </a:endParaRPr>
            </a:p>
          </p:txBody>
        </p:sp>
        <p:sp>
          <p:nvSpPr>
            <p:cNvPr id="12" name="文本框 11"/>
            <p:cNvSpPr txBox="1"/>
            <p:nvPr/>
          </p:nvSpPr>
          <p:spPr>
            <a:xfrm>
              <a:off x="13043" y="2846"/>
              <a:ext cx="4385" cy="2761"/>
            </a:xfrm>
            <a:prstGeom prst="rect">
              <a:avLst/>
            </a:prstGeom>
            <a:noFill/>
          </p:spPr>
          <p:txBody>
            <a:bodyPr wrap="square" rtlCol="0">
              <a:spAutoFit/>
            </a:bodyPr>
            <a:p>
              <a:r>
                <a:rPr lang="en-US" altLang="zh-CN">
                  <a:solidFill>
                    <a:srgbClr val="F1AB3E"/>
                  </a:solidFill>
                  <a:uFillTx/>
                </a:rPr>
                <a:t>   </a:t>
              </a:r>
              <a:endParaRPr lang="en-US" altLang="zh-CN">
                <a:solidFill>
                  <a:srgbClr val="F1AB3E"/>
                </a:solidFill>
                <a:uFillTx/>
              </a:endParaRPr>
            </a:p>
            <a:p>
              <a:r>
                <a:rPr lang="zh-CN" altLang="en-US">
                  <a:solidFill>
                    <a:srgbClr val="F1AB3E"/>
                  </a:solidFill>
                  <a:uFillTx/>
                </a:rPr>
                <a:t>       </a:t>
              </a:r>
              <a:r>
                <a:rPr lang="zh-CN" altLang="en-US">
                  <a:solidFill>
                    <a:schemeClr val="accent1">
                      <a:lumMod val="75000"/>
                    </a:schemeClr>
                  </a:solidFill>
                  <a:uFillTx/>
                </a:rPr>
                <a:t>谁          操作         什么</a:t>
              </a:r>
              <a:endParaRPr lang="en-US" altLang="zh-CN">
                <a:solidFill>
                  <a:schemeClr val="accent1">
                    <a:lumMod val="75000"/>
                  </a:schemeClr>
                </a:solidFill>
                <a:uFillTx/>
              </a:endParaRPr>
            </a:p>
            <a:p>
              <a:r>
                <a:rPr lang="en-US" altLang="zh-CN">
                  <a:solidFill>
                    <a:schemeClr val="accent1">
                      <a:lumMod val="75000"/>
                    </a:schemeClr>
                  </a:solidFill>
                  <a:uFillTx/>
                </a:rPr>
                <a:t>       </a:t>
              </a:r>
              <a:r>
                <a:rPr lang="zh-CN" altLang="en-US">
                  <a:solidFill>
                    <a:schemeClr val="accent1">
                      <a:lumMod val="75000"/>
                    </a:schemeClr>
                  </a:solidFill>
                  <a:uFillTx/>
                </a:rPr>
                <a:t>我            吃            西瓜</a:t>
              </a:r>
              <a:endParaRPr lang="zh-CN" altLang="en-US">
                <a:solidFill>
                  <a:schemeClr val="accent1">
                    <a:lumMod val="75000"/>
                  </a:schemeClr>
                </a:solidFill>
                <a:uFillTx/>
              </a:endParaRPr>
            </a:p>
            <a:p>
              <a:r>
                <a:rPr lang="zh-CN" altLang="en-US">
                  <a:solidFill>
                    <a:schemeClr val="accent1">
                      <a:lumMod val="75000"/>
                    </a:schemeClr>
                  </a:solidFill>
                  <a:uFillTx/>
                </a:rPr>
                <a:t>（数据）（行为）（数据）</a:t>
              </a:r>
              <a:r>
                <a:rPr lang="en-US" altLang="zh-CN">
                  <a:solidFill>
                    <a:srgbClr val="F1AB3E"/>
                  </a:solidFill>
                  <a:uFillTx/>
                </a:rPr>
                <a:t>		   </a:t>
              </a:r>
              <a:endParaRPr lang="en-US" altLang="zh-CN">
                <a:solidFill>
                  <a:srgbClr val="F1AB3E"/>
                </a:solidFill>
                <a:uFillTx/>
              </a:endParaRPr>
            </a:p>
            <a:p>
              <a:endParaRPr lang="zh-CN" altLang="en-US">
                <a:solidFill>
                  <a:srgbClr val="F1AB3E"/>
                </a:solidFill>
                <a:uFillTx/>
              </a:endParaRPr>
            </a:p>
          </p:txBody>
        </p:sp>
      </p:grpSp>
      <p:grpSp>
        <p:nvGrpSpPr>
          <p:cNvPr id="19" name="组合 18"/>
          <p:cNvGrpSpPr/>
          <p:nvPr/>
        </p:nvGrpSpPr>
        <p:grpSpPr>
          <a:xfrm>
            <a:off x="419100" y="219710"/>
            <a:ext cx="5832475" cy="956310"/>
            <a:chOff x="660" y="346"/>
            <a:chExt cx="9185" cy="1506"/>
          </a:xfrm>
        </p:grpSpPr>
        <p:pic>
          <p:nvPicPr>
            <p:cNvPr id="34" name="图片 33"/>
            <p:cNvPicPr>
              <a:picLocks noChangeAspect="1"/>
            </p:cNvPicPr>
            <p:nvPr/>
          </p:nvPicPr>
          <p:blipFill>
            <a:blip r:embed="rId7">
              <a:extLst>
                <a:ext uri="{28A0092B-C50C-407E-A947-70E740481C1C}">
                  <a14:useLocalDpi xmlns:a14="http://schemas.microsoft.com/office/drawing/2010/main" val="0"/>
                </a:ext>
              </a:extLst>
            </a:blip>
            <a:srcRect l="31720" t="29338" r="30953" b="26077"/>
            <a:stretch>
              <a:fillRect/>
            </a:stretch>
          </p:blipFill>
          <p:spPr>
            <a:xfrm flipV="1">
              <a:off x="660" y="450"/>
              <a:ext cx="1232" cy="1402"/>
            </a:xfrm>
            <a:custGeom>
              <a:avLst/>
              <a:gdLst>
                <a:gd name="connsiteX0" fmla="*/ 1180937 w 2394676"/>
                <a:gd name="connsiteY0" fmla="*/ 2725374 h 2725374"/>
                <a:gd name="connsiteX1" fmla="*/ 1607386 w 2394676"/>
                <a:gd name="connsiteY1" fmla="*/ 2717173 h 2725374"/>
                <a:gd name="connsiteX2" fmla="*/ 1640190 w 2394676"/>
                <a:gd name="connsiteY2" fmla="*/ 2708973 h 2725374"/>
                <a:gd name="connsiteX3" fmla="*/ 1713998 w 2394676"/>
                <a:gd name="connsiteY3" fmla="*/ 2651565 h 2725374"/>
                <a:gd name="connsiteX4" fmla="*/ 1730400 w 2394676"/>
                <a:gd name="connsiteY4" fmla="*/ 2626963 h 2725374"/>
                <a:gd name="connsiteX5" fmla="*/ 1755002 w 2394676"/>
                <a:gd name="connsiteY5" fmla="*/ 2594159 h 2725374"/>
                <a:gd name="connsiteX6" fmla="*/ 1771405 w 2394676"/>
                <a:gd name="connsiteY6" fmla="*/ 2569556 h 2725374"/>
                <a:gd name="connsiteX7" fmla="*/ 1796007 w 2394676"/>
                <a:gd name="connsiteY7" fmla="*/ 2553154 h 2725374"/>
                <a:gd name="connsiteX8" fmla="*/ 1837012 w 2394676"/>
                <a:gd name="connsiteY8" fmla="*/ 2520350 h 2725374"/>
                <a:gd name="connsiteX9" fmla="*/ 1869816 w 2394676"/>
                <a:gd name="connsiteY9" fmla="*/ 2495748 h 2725374"/>
                <a:gd name="connsiteX10" fmla="*/ 1927222 w 2394676"/>
                <a:gd name="connsiteY10" fmla="*/ 2479346 h 2725374"/>
                <a:gd name="connsiteX11" fmla="*/ 1976428 w 2394676"/>
                <a:gd name="connsiteY11" fmla="*/ 2462944 h 2725374"/>
                <a:gd name="connsiteX12" fmla="*/ 2001031 w 2394676"/>
                <a:gd name="connsiteY12" fmla="*/ 2454743 h 2725374"/>
                <a:gd name="connsiteX13" fmla="*/ 2050237 w 2394676"/>
                <a:gd name="connsiteY13" fmla="*/ 2421939 h 2725374"/>
                <a:gd name="connsiteX14" fmla="*/ 2066639 w 2394676"/>
                <a:gd name="connsiteY14" fmla="*/ 2397336 h 2725374"/>
                <a:gd name="connsiteX15" fmla="*/ 2099442 w 2394676"/>
                <a:gd name="connsiteY15" fmla="*/ 2372734 h 2725374"/>
                <a:gd name="connsiteX16" fmla="*/ 2107643 w 2394676"/>
                <a:gd name="connsiteY16" fmla="*/ 2348131 h 2725374"/>
                <a:gd name="connsiteX17" fmla="*/ 2140447 w 2394676"/>
                <a:gd name="connsiteY17" fmla="*/ 2290724 h 2725374"/>
                <a:gd name="connsiteX18" fmla="*/ 2148648 w 2394676"/>
                <a:gd name="connsiteY18" fmla="*/ 2266122 h 2725374"/>
                <a:gd name="connsiteX19" fmla="*/ 2165050 w 2394676"/>
                <a:gd name="connsiteY19" fmla="*/ 2241519 h 2725374"/>
                <a:gd name="connsiteX20" fmla="*/ 2173251 w 2394676"/>
                <a:gd name="connsiteY20" fmla="*/ 2216916 h 2725374"/>
                <a:gd name="connsiteX21" fmla="*/ 2197854 w 2394676"/>
                <a:gd name="connsiteY21" fmla="*/ 2184113 h 2725374"/>
                <a:gd name="connsiteX22" fmla="*/ 2230657 w 2394676"/>
                <a:gd name="connsiteY22" fmla="*/ 2093902 h 2725374"/>
                <a:gd name="connsiteX23" fmla="*/ 2247060 w 2394676"/>
                <a:gd name="connsiteY23" fmla="*/ 2069299 h 2725374"/>
                <a:gd name="connsiteX24" fmla="*/ 2263461 w 2394676"/>
                <a:gd name="connsiteY24" fmla="*/ 2020094 h 2725374"/>
                <a:gd name="connsiteX25" fmla="*/ 2296265 w 2394676"/>
                <a:gd name="connsiteY25" fmla="*/ 1954487 h 2725374"/>
                <a:gd name="connsiteX26" fmla="*/ 2304466 w 2394676"/>
                <a:gd name="connsiteY26" fmla="*/ 1921683 h 2725374"/>
                <a:gd name="connsiteX27" fmla="*/ 2320867 w 2394676"/>
                <a:gd name="connsiteY27" fmla="*/ 1897079 h 2725374"/>
                <a:gd name="connsiteX28" fmla="*/ 2337270 w 2394676"/>
                <a:gd name="connsiteY28" fmla="*/ 1847874 h 2725374"/>
                <a:gd name="connsiteX29" fmla="*/ 2345471 w 2394676"/>
                <a:gd name="connsiteY29" fmla="*/ 1782267 h 2725374"/>
                <a:gd name="connsiteX30" fmla="*/ 2353671 w 2394676"/>
                <a:gd name="connsiteY30" fmla="*/ 1749463 h 2725374"/>
                <a:gd name="connsiteX31" fmla="*/ 2361872 w 2394676"/>
                <a:gd name="connsiteY31" fmla="*/ 1683855 h 2725374"/>
                <a:gd name="connsiteX32" fmla="*/ 2378275 w 2394676"/>
                <a:gd name="connsiteY32" fmla="*/ 1626449 h 2725374"/>
                <a:gd name="connsiteX33" fmla="*/ 2386475 w 2394676"/>
                <a:gd name="connsiteY33" fmla="*/ 1577243 h 2725374"/>
                <a:gd name="connsiteX34" fmla="*/ 2394676 w 2394676"/>
                <a:gd name="connsiteY34" fmla="*/ 1437827 h 2725374"/>
                <a:gd name="connsiteX35" fmla="*/ 2386475 w 2394676"/>
                <a:gd name="connsiteY35" fmla="*/ 1167197 h 2725374"/>
                <a:gd name="connsiteX36" fmla="*/ 2361872 w 2394676"/>
                <a:gd name="connsiteY36" fmla="*/ 1068786 h 2725374"/>
                <a:gd name="connsiteX37" fmla="*/ 2345471 w 2394676"/>
                <a:gd name="connsiteY37" fmla="*/ 994977 h 2725374"/>
                <a:gd name="connsiteX38" fmla="*/ 2337270 w 2394676"/>
                <a:gd name="connsiteY38" fmla="*/ 970374 h 2725374"/>
                <a:gd name="connsiteX39" fmla="*/ 2320867 w 2394676"/>
                <a:gd name="connsiteY39" fmla="*/ 945771 h 2725374"/>
                <a:gd name="connsiteX40" fmla="*/ 2312667 w 2394676"/>
                <a:gd name="connsiteY40" fmla="*/ 921168 h 2725374"/>
                <a:gd name="connsiteX41" fmla="*/ 2279864 w 2394676"/>
                <a:gd name="connsiteY41" fmla="*/ 871963 h 2725374"/>
                <a:gd name="connsiteX42" fmla="*/ 2263461 w 2394676"/>
                <a:gd name="connsiteY42" fmla="*/ 847359 h 2725374"/>
                <a:gd name="connsiteX43" fmla="*/ 2238859 w 2394676"/>
                <a:gd name="connsiteY43" fmla="*/ 822757 h 2725374"/>
                <a:gd name="connsiteX44" fmla="*/ 2206055 w 2394676"/>
                <a:gd name="connsiteY44" fmla="*/ 765351 h 2725374"/>
                <a:gd name="connsiteX45" fmla="*/ 2181452 w 2394676"/>
                <a:gd name="connsiteY45" fmla="*/ 740748 h 2725374"/>
                <a:gd name="connsiteX46" fmla="*/ 2156849 w 2394676"/>
                <a:gd name="connsiteY46" fmla="*/ 683342 h 2725374"/>
                <a:gd name="connsiteX47" fmla="*/ 2124045 w 2394676"/>
                <a:gd name="connsiteY47" fmla="*/ 634136 h 2725374"/>
                <a:gd name="connsiteX48" fmla="*/ 2107643 w 2394676"/>
                <a:gd name="connsiteY48" fmla="*/ 609533 h 2725374"/>
                <a:gd name="connsiteX49" fmla="*/ 2099442 w 2394676"/>
                <a:gd name="connsiteY49" fmla="*/ 584931 h 2725374"/>
                <a:gd name="connsiteX50" fmla="*/ 2066639 w 2394676"/>
                <a:gd name="connsiteY50" fmla="*/ 535724 h 2725374"/>
                <a:gd name="connsiteX51" fmla="*/ 2050237 w 2394676"/>
                <a:gd name="connsiteY51" fmla="*/ 511122 h 2725374"/>
                <a:gd name="connsiteX52" fmla="*/ 2025634 w 2394676"/>
                <a:gd name="connsiteY52" fmla="*/ 486519 h 2725374"/>
                <a:gd name="connsiteX53" fmla="*/ 2001031 w 2394676"/>
                <a:gd name="connsiteY53" fmla="*/ 437313 h 2725374"/>
                <a:gd name="connsiteX54" fmla="*/ 1976428 w 2394676"/>
                <a:gd name="connsiteY54" fmla="*/ 420912 h 2725374"/>
                <a:gd name="connsiteX55" fmla="*/ 1960026 w 2394676"/>
                <a:gd name="connsiteY55" fmla="*/ 396308 h 2725374"/>
                <a:gd name="connsiteX56" fmla="*/ 1919021 w 2394676"/>
                <a:gd name="connsiteY56" fmla="*/ 371706 h 2725374"/>
                <a:gd name="connsiteX57" fmla="*/ 1869816 w 2394676"/>
                <a:gd name="connsiteY57" fmla="*/ 347103 h 2725374"/>
                <a:gd name="connsiteX58" fmla="*/ 1837012 w 2394676"/>
                <a:gd name="connsiteY58" fmla="*/ 330701 h 2725374"/>
                <a:gd name="connsiteX59" fmla="*/ 1804208 w 2394676"/>
                <a:gd name="connsiteY59" fmla="*/ 322501 h 2725374"/>
                <a:gd name="connsiteX60" fmla="*/ 1738601 w 2394676"/>
                <a:gd name="connsiteY60" fmla="*/ 297897 h 2725374"/>
                <a:gd name="connsiteX61" fmla="*/ 1689395 w 2394676"/>
                <a:gd name="connsiteY61" fmla="*/ 265093 h 2725374"/>
                <a:gd name="connsiteX62" fmla="*/ 1615587 w 2394676"/>
                <a:gd name="connsiteY62" fmla="*/ 199486 h 2725374"/>
                <a:gd name="connsiteX63" fmla="*/ 1574582 w 2394676"/>
                <a:gd name="connsiteY63" fmla="*/ 125678 h 2725374"/>
                <a:gd name="connsiteX64" fmla="*/ 1549980 w 2394676"/>
                <a:gd name="connsiteY64" fmla="*/ 101075 h 2725374"/>
                <a:gd name="connsiteX65" fmla="*/ 1541778 w 2394676"/>
                <a:gd name="connsiteY65" fmla="*/ 76472 h 2725374"/>
                <a:gd name="connsiteX66" fmla="*/ 1517176 w 2394676"/>
                <a:gd name="connsiteY66" fmla="*/ 51869 h 2725374"/>
                <a:gd name="connsiteX67" fmla="*/ 1492572 w 2394676"/>
                <a:gd name="connsiteY67" fmla="*/ 19066 h 2725374"/>
                <a:gd name="connsiteX68" fmla="*/ 1486625 w 2394676"/>
                <a:gd name="connsiteY68" fmla="*/ 681 h 2725374"/>
                <a:gd name="connsiteX69" fmla="*/ 1486418 w 2394676"/>
                <a:gd name="connsiteY69" fmla="*/ 0 h 2725374"/>
                <a:gd name="connsiteX70" fmla="*/ 788272 w 2394676"/>
                <a:gd name="connsiteY70" fmla="*/ 0 h 2725374"/>
                <a:gd name="connsiteX71" fmla="*/ 787995 w 2394676"/>
                <a:gd name="connsiteY71" fmla="*/ 908 h 2725374"/>
                <a:gd name="connsiteX72" fmla="*/ 779090 w 2394676"/>
                <a:gd name="connsiteY72" fmla="*/ 27267 h 2725374"/>
                <a:gd name="connsiteX73" fmla="*/ 770889 w 2394676"/>
                <a:gd name="connsiteY73" fmla="*/ 60071 h 2725374"/>
                <a:gd name="connsiteX74" fmla="*/ 754487 w 2394676"/>
                <a:gd name="connsiteY74" fmla="*/ 92874 h 2725374"/>
                <a:gd name="connsiteX75" fmla="*/ 738085 w 2394676"/>
                <a:gd name="connsiteY75" fmla="*/ 142079 h 2725374"/>
                <a:gd name="connsiteX76" fmla="*/ 729884 w 2394676"/>
                <a:gd name="connsiteY76" fmla="*/ 166682 h 2725374"/>
                <a:gd name="connsiteX77" fmla="*/ 711884 w 2394676"/>
                <a:gd name="connsiteY77" fmla="*/ 193532 h 2725374"/>
                <a:gd name="connsiteX78" fmla="*/ 718736 w 2394676"/>
                <a:gd name="connsiteY78" fmla="*/ 184355 h 2725374"/>
                <a:gd name="connsiteX79" fmla="*/ 705282 w 2394676"/>
                <a:gd name="connsiteY79" fmla="*/ 215888 h 2725374"/>
                <a:gd name="connsiteX80" fmla="*/ 647875 w 2394676"/>
                <a:gd name="connsiteY80" fmla="*/ 297897 h 2725374"/>
                <a:gd name="connsiteX81" fmla="*/ 615072 w 2394676"/>
                <a:gd name="connsiteY81" fmla="*/ 347103 h 2725374"/>
                <a:gd name="connsiteX82" fmla="*/ 557664 w 2394676"/>
                <a:gd name="connsiteY82" fmla="*/ 404509 h 2725374"/>
                <a:gd name="connsiteX83" fmla="*/ 541263 w 2394676"/>
                <a:gd name="connsiteY83" fmla="*/ 429112 h 2725374"/>
                <a:gd name="connsiteX84" fmla="*/ 475655 w 2394676"/>
                <a:gd name="connsiteY84" fmla="*/ 494719 h 2725374"/>
                <a:gd name="connsiteX85" fmla="*/ 459253 w 2394676"/>
                <a:gd name="connsiteY85" fmla="*/ 519323 h 2725374"/>
                <a:gd name="connsiteX86" fmla="*/ 434650 w 2394676"/>
                <a:gd name="connsiteY86" fmla="*/ 535724 h 2725374"/>
                <a:gd name="connsiteX87" fmla="*/ 393645 w 2394676"/>
                <a:gd name="connsiteY87" fmla="*/ 584931 h 2725374"/>
                <a:gd name="connsiteX88" fmla="*/ 360841 w 2394676"/>
                <a:gd name="connsiteY88" fmla="*/ 609533 h 2725374"/>
                <a:gd name="connsiteX89" fmla="*/ 336239 w 2394676"/>
                <a:gd name="connsiteY89" fmla="*/ 634136 h 2725374"/>
                <a:gd name="connsiteX90" fmla="*/ 311636 w 2394676"/>
                <a:gd name="connsiteY90" fmla="*/ 650538 h 2725374"/>
                <a:gd name="connsiteX91" fmla="*/ 254229 w 2394676"/>
                <a:gd name="connsiteY91" fmla="*/ 707944 h 2725374"/>
                <a:gd name="connsiteX92" fmla="*/ 196823 w 2394676"/>
                <a:gd name="connsiteY92" fmla="*/ 748948 h 2725374"/>
                <a:gd name="connsiteX93" fmla="*/ 155818 w 2394676"/>
                <a:gd name="connsiteY93" fmla="*/ 798154 h 2725374"/>
                <a:gd name="connsiteX94" fmla="*/ 131215 w 2394676"/>
                <a:gd name="connsiteY94" fmla="*/ 830958 h 2725374"/>
                <a:gd name="connsiteX95" fmla="*/ 73809 w 2394676"/>
                <a:gd name="connsiteY95" fmla="*/ 896566 h 2725374"/>
                <a:gd name="connsiteX96" fmla="*/ 49206 w 2394676"/>
                <a:gd name="connsiteY96" fmla="*/ 945771 h 2725374"/>
                <a:gd name="connsiteX97" fmla="*/ 41005 w 2394676"/>
                <a:gd name="connsiteY97" fmla="*/ 970374 h 2725374"/>
                <a:gd name="connsiteX98" fmla="*/ 24603 w 2394676"/>
                <a:gd name="connsiteY98" fmla="*/ 1003178 h 2725374"/>
                <a:gd name="connsiteX99" fmla="*/ 8201 w 2394676"/>
                <a:gd name="connsiteY99" fmla="*/ 1068786 h 2725374"/>
                <a:gd name="connsiteX100" fmla="*/ 0 w 2394676"/>
                <a:gd name="connsiteY100" fmla="*/ 1101589 h 2725374"/>
                <a:gd name="connsiteX101" fmla="*/ 8201 w 2394676"/>
                <a:gd name="connsiteY101" fmla="*/ 1511635 h 2725374"/>
                <a:gd name="connsiteX102" fmla="*/ 16403 w 2394676"/>
                <a:gd name="connsiteY102" fmla="*/ 1831472 h 2725374"/>
                <a:gd name="connsiteX103" fmla="*/ 49206 w 2394676"/>
                <a:gd name="connsiteY103" fmla="*/ 1905280 h 2725374"/>
                <a:gd name="connsiteX104" fmla="*/ 57406 w 2394676"/>
                <a:gd name="connsiteY104" fmla="*/ 1929883 h 2725374"/>
                <a:gd name="connsiteX105" fmla="*/ 73809 w 2394676"/>
                <a:gd name="connsiteY105" fmla="*/ 1954487 h 2725374"/>
                <a:gd name="connsiteX106" fmla="*/ 90210 w 2394676"/>
                <a:gd name="connsiteY106" fmla="*/ 2003692 h 2725374"/>
                <a:gd name="connsiteX107" fmla="*/ 106613 w 2394676"/>
                <a:gd name="connsiteY107" fmla="*/ 2036495 h 2725374"/>
                <a:gd name="connsiteX108" fmla="*/ 114814 w 2394676"/>
                <a:gd name="connsiteY108" fmla="*/ 2061098 h 2725374"/>
                <a:gd name="connsiteX109" fmla="*/ 139416 w 2394676"/>
                <a:gd name="connsiteY109" fmla="*/ 2093902 h 2725374"/>
                <a:gd name="connsiteX110" fmla="*/ 180421 w 2394676"/>
                <a:gd name="connsiteY110" fmla="*/ 2167710 h 2725374"/>
                <a:gd name="connsiteX111" fmla="*/ 196823 w 2394676"/>
                <a:gd name="connsiteY111" fmla="*/ 2192313 h 2725374"/>
                <a:gd name="connsiteX112" fmla="*/ 221425 w 2394676"/>
                <a:gd name="connsiteY112" fmla="*/ 2208715 h 2725374"/>
                <a:gd name="connsiteX113" fmla="*/ 270631 w 2394676"/>
                <a:gd name="connsiteY113" fmla="*/ 2241519 h 2725374"/>
                <a:gd name="connsiteX114" fmla="*/ 287033 w 2394676"/>
                <a:gd name="connsiteY114" fmla="*/ 2266122 h 2725374"/>
                <a:gd name="connsiteX115" fmla="*/ 336239 w 2394676"/>
                <a:gd name="connsiteY115" fmla="*/ 2307126 h 2725374"/>
                <a:gd name="connsiteX116" fmla="*/ 352640 w 2394676"/>
                <a:gd name="connsiteY116" fmla="*/ 2331729 h 2725374"/>
                <a:gd name="connsiteX117" fmla="*/ 401846 w 2394676"/>
                <a:gd name="connsiteY117" fmla="*/ 2372734 h 2725374"/>
                <a:gd name="connsiteX118" fmla="*/ 442851 w 2394676"/>
                <a:gd name="connsiteY118" fmla="*/ 2421939 h 2725374"/>
                <a:gd name="connsiteX119" fmla="*/ 483856 w 2394676"/>
                <a:gd name="connsiteY119" fmla="*/ 2462944 h 2725374"/>
                <a:gd name="connsiteX120" fmla="*/ 500258 w 2394676"/>
                <a:gd name="connsiteY120" fmla="*/ 2487546 h 2725374"/>
                <a:gd name="connsiteX121" fmla="*/ 549464 w 2394676"/>
                <a:gd name="connsiteY121" fmla="*/ 2512150 h 2725374"/>
                <a:gd name="connsiteX122" fmla="*/ 615072 w 2394676"/>
                <a:gd name="connsiteY122" fmla="*/ 2544954 h 2725374"/>
                <a:gd name="connsiteX123" fmla="*/ 672478 w 2394676"/>
                <a:gd name="connsiteY123" fmla="*/ 2561355 h 2725374"/>
                <a:gd name="connsiteX124" fmla="*/ 697080 w 2394676"/>
                <a:gd name="connsiteY124" fmla="*/ 2577758 h 2725374"/>
                <a:gd name="connsiteX125" fmla="*/ 762688 w 2394676"/>
                <a:gd name="connsiteY125" fmla="*/ 2594159 h 2725374"/>
                <a:gd name="connsiteX126" fmla="*/ 787291 w 2394676"/>
                <a:gd name="connsiteY126" fmla="*/ 2610561 h 2725374"/>
                <a:gd name="connsiteX127" fmla="*/ 820094 w 2394676"/>
                <a:gd name="connsiteY127" fmla="*/ 2618761 h 2725374"/>
                <a:gd name="connsiteX128" fmla="*/ 877502 w 2394676"/>
                <a:gd name="connsiteY128" fmla="*/ 2635164 h 2725374"/>
                <a:gd name="connsiteX129" fmla="*/ 934908 w 2394676"/>
                <a:gd name="connsiteY129" fmla="*/ 2643365 h 2725374"/>
                <a:gd name="connsiteX130" fmla="*/ 1016918 w 2394676"/>
                <a:gd name="connsiteY130" fmla="*/ 2659766 h 2725374"/>
                <a:gd name="connsiteX131" fmla="*/ 1041521 w 2394676"/>
                <a:gd name="connsiteY131" fmla="*/ 2667968 h 2725374"/>
                <a:gd name="connsiteX132" fmla="*/ 1082526 w 2394676"/>
                <a:gd name="connsiteY132" fmla="*/ 2676169 h 2725374"/>
                <a:gd name="connsiteX133" fmla="*/ 1102099 w 2394676"/>
                <a:gd name="connsiteY133" fmla="*/ 2689329 h 2725374"/>
                <a:gd name="connsiteX134" fmla="*/ 1110092 w 2394676"/>
                <a:gd name="connsiteY134" fmla="*/ 2694850 h 2725374"/>
                <a:gd name="connsiteX135" fmla="*/ 1108104 w 2394676"/>
                <a:gd name="connsiteY135" fmla="*/ 2693365 h 2725374"/>
                <a:gd name="connsiteX136" fmla="*/ 1131731 w 2394676"/>
                <a:gd name="connsiteY136" fmla="*/ 2700771 h 2725374"/>
                <a:gd name="connsiteX137" fmla="*/ 1180937 w 2394676"/>
                <a:gd name="connsiteY137" fmla="*/ 2725374 h 272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2394676" h="2725374">
                  <a:moveTo>
                    <a:pt x="1180937" y="2725374"/>
                  </a:moveTo>
                  <a:lnTo>
                    <a:pt x="1607386" y="2717173"/>
                  </a:lnTo>
                  <a:cubicBezTo>
                    <a:pt x="1618650" y="2716771"/>
                    <a:pt x="1630109" y="2714013"/>
                    <a:pt x="1640190" y="2708973"/>
                  </a:cubicBezTo>
                  <a:cubicBezTo>
                    <a:pt x="1666315" y="2695908"/>
                    <a:pt x="1694713" y="2674708"/>
                    <a:pt x="1713998" y="2651565"/>
                  </a:cubicBezTo>
                  <a:cubicBezTo>
                    <a:pt x="1720308" y="2643994"/>
                    <a:pt x="1724671" y="2634983"/>
                    <a:pt x="1730400" y="2626963"/>
                  </a:cubicBezTo>
                  <a:cubicBezTo>
                    <a:pt x="1738344" y="2615841"/>
                    <a:pt x="1747057" y="2605281"/>
                    <a:pt x="1755002" y="2594159"/>
                  </a:cubicBezTo>
                  <a:cubicBezTo>
                    <a:pt x="1760732" y="2586139"/>
                    <a:pt x="1764435" y="2576526"/>
                    <a:pt x="1771405" y="2569556"/>
                  </a:cubicBezTo>
                  <a:cubicBezTo>
                    <a:pt x="1778374" y="2562587"/>
                    <a:pt x="1787806" y="2558622"/>
                    <a:pt x="1796007" y="2553154"/>
                  </a:cubicBezTo>
                  <a:cubicBezTo>
                    <a:pt x="1827131" y="2506469"/>
                    <a:pt x="1794353" y="2544727"/>
                    <a:pt x="1837012" y="2520350"/>
                  </a:cubicBezTo>
                  <a:cubicBezTo>
                    <a:pt x="1848880" y="2513570"/>
                    <a:pt x="1857948" y="2502529"/>
                    <a:pt x="1869816" y="2495748"/>
                  </a:cubicBezTo>
                  <a:cubicBezTo>
                    <a:pt x="1879970" y="2489946"/>
                    <a:pt x="1918813" y="2481869"/>
                    <a:pt x="1927222" y="2479346"/>
                  </a:cubicBezTo>
                  <a:cubicBezTo>
                    <a:pt x="1943783" y="2474378"/>
                    <a:pt x="1960026" y="2468411"/>
                    <a:pt x="1976428" y="2462944"/>
                  </a:cubicBezTo>
                  <a:cubicBezTo>
                    <a:pt x="1984630" y="2460211"/>
                    <a:pt x="1993838" y="2459538"/>
                    <a:pt x="2001031" y="2454743"/>
                  </a:cubicBezTo>
                  <a:lnTo>
                    <a:pt x="2050237" y="2421939"/>
                  </a:lnTo>
                  <a:cubicBezTo>
                    <a:pt x="2055704" y="2413739"/>
                    <a:pt x="2059669" y="2404306"/>
                    <a:pt x="2066639" y="2397336"/>
                  </a:cubicBezTo>
                  <a:cubicBezTo>
                    <a:pt x="2076303" y="2387672"/>
                    <a:pt x="2090693" y="2383233"/>
                    <a:pt x="2099442" y="2372734"/>
                  </a:cubicBezTo>
                  <a:cubicBezTo>
                    <a:pt x="2104977" y="2366093"/>
                    <a:pt x="2103777" y="2355862"/>
                    <a:pt x="2107643" y="2348131"/>
                  </a:cubicBezTo>
                  <a:cubicBezTo>
                    <a:pt x="2117500" y="2328419"/>
                    <a:pt x="2130591" y="2310436"/>
                    <a:pt x="2140447" y="2290724"/>
                  </a:cubicBezTo>
                  <a:cubicBezTo>
                    <a:pt x="2144313" y="2282993"/>
                    <a:pt x="2144782" y="2273853"/>
                    <a:pt x="2148648" y="2266122"/>
                  </a:cubicBezTo>
                  <a:cubicBezTo>
                    <a:pt x="2153056" y="2257307"/>
                    <a:pt x="2160642" y="2250335"/>
                    <a:pt x="2165050" y="2241519"/>
                  </a:cubicBezTo>
                  <a:cubicBezTo>
                    <a:pt x="2168915" y="2233787"/>
                    <a:pt x="2168962" y="2224421"/>
                    <a:pt x="2173251" y="2216916"/>
                  </a:cubicBezTo>
                  <a:cubicBezTo>
                    <a:pt x="2180033" y="2205048"/>
                    <a:pt x="2191215" y="2196061"/>
                    <a:pt x="2197854" y="2184113"/>
                  </a:cubicBezTo>
                  <a:cubicBezTo>
                    <a:pt x="2215056" y="2153147"/>
                    <a:pt x="2216201" y="2126430"/>
                    <a:pt x="2230657" y="2093902"/>
                  </a:cubicBezTo>
                  <a:cubicBezTo>
                    <a:pt x="2234660" y="2084895"/>
                    <a:pt x="2243057" y="2078306"/>
                    <a:pt x="2247060" y="2069299"/>
                  </a:cubicBezTo>
                  <a:cubicBezTo>
                    <a:pt x="2254081" y="2053501"/>
                    <a:pt x="2256440" y="2035892"/>
                    <a:pt x="2263461" y="2020094"/>
                  </a:cubicBezTo>
                  <a:cubicBezTo>
                    <a:pt x="2303641" y="1929688"/>
                    <a:pt x="2252884" y="2084629"/>
                    <a:pt x="2296265" y="1954487"/>
                  </a:cubicBezTo>
                  <a:cubicBezTo>
                    <a:pt x="2299830" y="1943794"/>
                    <a:pt x="2300026" y="1932043"/>
                    <a:pt x="2304466" y="1921683"/>
                  </a:cubicBezTo>
                  <a:cubicBezTo>
                    <a:pt x="2308349" y="1912622"/>
                    <a:pt x="2316865" y="1906087"/>
                    <a:pt x="2320867" y="1897079"/>
                  </a:cubicBezTo>
                  <a:cubicBezTo>
                    <a:pt x="2327889" y="1881281"/>
                    <a:pt x="2337270" y="1847874"/>
                    <a:pt x="2337270" y="1847874"/>
                  </a:cubicBezTo>
                  <a:cubicBezTo>
                    <a:pt x="2340003" y="1826005"/>
                    <a:pt x="2341847" y="1804006"/>
                    <a:pt x="2345471" y="1782267"/>
                  </a:cubicBezTo>
                  <a:cubicBezTo>
                    <a:pt x="2347323" y="1771149"/>
                    <a:pt x="2351819" y="1760580"/>
                    <a:pt x="2353671" y="1749463"/>
                  </a:cubicBezTo>
                  <a:cubicBezTo>
                    <a:pt x="2357295" y="1727723"/>
                    <a:pt x="2358249" y="1705595"/>
                    <a:pt x="2361872" y="1683855"/>
                  </a:cubicBezTo>
                  <a:cubicBezTo>
                    <a:pt x="2373781" y="1612411"/>
                    <a:pt x="2365274" y="1684948"/>
                    <a:pt x="2378275" y="1626449"/>
                  </a:cubicBezTo>
                  <a:cubicBezTo>
                    <a:pt x="2381883" y="1610217"/>
                    <a:pt x="2383742" y="1593645"/>
                    <a:pt x="2386475" y="1577243"/>
                  </a:cubicBezTo>
                  <a:cubicBezTo>
                    <a:pt x="2389209" y="1530771"/>
                    <a:pt x="2394676" y="1484380"/>
                    <a:pt x="2394676" y="1437827"/>
                  </a:cubicBezTo>
                  <a:cubicBezTo>
                    <a:pt x="2394676" y="1347577"/>
                    <a:pt x="2393061" y="1257208"/>
                    <a:pt x="2386475" y="1167197"/>
                  </a:cubicBezTo>
                  <a:cubicBezTo>
                    <a:pt x="2385529" y="1154265"/>
                    <a:pt x="2366447" y="1091653"/>
                    <a:pt x="2361872" y="1068786"/>
                  </a:cubicBezTo>
                  <a:cubicBezTo>
                    <a:pt x="2356235" y="1040600"/>
                    <a:pt x="2353191" y="1022000"/>
                    <a:pt x="2345471" y="994977"/>
                  </a:cubicBezTo>
                  <a:cubicBezTo>
                    <a:pt x="2343095" y="986664"/>
                    <a:pt x="2341135" y="978106"/>
                    <a:pt x="2337270" y="970374"/>
                  </a:cubicBezTo>
                  <a:cubicBezTo>
                    <a:pt x="2332862" y="961558"/>
                    <a:pt x="2325276" y="954586"/>
                    <a:pt x="2320867" y="945771"/>
                  </a:cubicBezTo>
                  <a:cubicBezTo>
                    <a:pt x="2317002" y="938040"/>
                    <a:pt x="2316865" y="928725"/>
                    <a:pt x="2312667" y="921168"/>
                  </a:cubicBezTo>
                  <a:cubicBezTo>
                    <a:pt x="2303094" y="903937"/>
                    <a:pt x="2290798" y="888364"/>
                    <a:pt x="2279864" y="871963"/>
                  </a:cubicBezTo>
                  <a:cubicBezTo>
                    <a:pt x="2274395" y="863762"/>
                    <a:pt x="2270431" y="854330"/>
                    <a:pt x="2263461" y="847359"/>
                  </a:cubicBezTo>
                  <a:cubicBezTo>
                    <a:pt x="2255260" y="839159"/>
                    <a:pt x="2246283" y="831667"/>
                    <a:pt x="2238859" y="822757"/>
                  </a:cubicBezTo>
                  <a:cubicBezTo>
                    <a:pt x="2200118" y="776269"/>
                    <a:pt x="2246160" y="821499"/>
                    <a:pt x="2206055" y="765351"/>
                  </a:cubicBezTo>
                  <a:cubicBezTo>
                    <a:pt x="2199313" y="755913"/>
                    <a:pt x="2188194" y="750186"/>
                    <a:pt x="2181452" y="740748"/>
                  </a:cubicBezTo>
                  <a:cubicBezTo>
                    <a:pt x="2140391" y="683261"/>
                    <a:pt x="2183619" y="731528"/>
                    <a:pt x="2156849" y="683342"/>
                  </a:cubicBezTo>
                  <a:cubicBezTo>
                    <a:pt x="2147276" y="666110"/>
                    <a:pt x="2134980" y="650538"/>
                    <a:pt x="2124045" y="634136"/>
                  </a:cubicBezTo>
                  <a:cubicBezTo>
                    <a:pt x="2118578" y="625934"/>
                    <a:pt x="2110761" y="618883"/>
                    <a:pt x="2107643" y="609533"/>
                  </a:cubicBezTo>
                  <a:cubicBezTo>
                    <a:pt x="2104909" y="601332"/>
                    <a:pt x="2103641" y="592486"/>
                    <a:pt x="2099442" y="584931"/>
                  </a:cubicBezTo>
                  <a:cubicBezTo>
                    <a:pt x="2089869" y="567698"/>
                    <a:pt x="2077573" y="552127"/>
                    <a:pt x="2066639" y="535724"/>
                  </a:cubicBezTo>
                  <a:cubicBezTo>
                    <a:pt x="2061171" y="527523"/>
                    <a:pt x="2057207" y="518091"/>
                    <a:pt x="2050237" y="511122"/>
                  </a:cubicBezTo>
                  <a:lnTo>
                    <a:pt x="2025634" y="486519"/>
                  </a:lnTo>
                  <a:cubicBezTo>
                    <a:pt x="2018963" y="466508"/>
                    <a:pt x="2016929" y="453211"/>
                    <a:pt x="2001031" y="437313"/>
                  </a:cubicBezTo>
                  <a:cubicBezTo>
                    <a:pt x="1994061" y="430344"/>
                    <a:pt x="1984630" y="426379"/>
                    <a:pt x="1976428" y="420912"/>
                  </a:cubicBezTo>
                  <a:cubicBezTo>
                    <a:pt x="1970961" y="412711"/>
                    <a:pt x="1967510" y="402723"/>
                    <a:pt x="1960026" y="396308"/>
                  </a:cubicBezTo>
                  <a:cubicBezTo>
                    <a:pt x="1947924" y="385934"/>
                    <a:pt x="1932538" y="380154"/>
                    <a:pt x="1919021" y="371706"/>
                  </a:cubicBezTo>
                  <a:cubicBezTo>
                    <a:pt x="1861712" y="335888"/>
                    <a:pt x="1926147" y="371245"/>
                    <a:pt x="1869816" y="347103"/>
                  </a:cubicBezTo>
                  <a:cubicBezTo>
                    <a:pt x="1858579" y="342286"/>
                    <a:pt x="1848459" y="334993"/>
                    <a:pt x="1837012" y="330701"/>
                  </a:cubicBezTo>
                  <a:cubicBezTo>
                    <a:pt x="1826459" y="326744"/>
                    <a:pt x="1814762" y="326457"/>
                    <a:pt x="1804208" y="322501"/>
                  </a:cubicBezTo>
                  <a:cubicBezTo>
                    <a:pt x="1718438" y="290336"/>
                    <a:pt x="1822802" y="318947"/>
                    <a:pt x="1738601" y="297897"/>
                  </a:cubicBezTo>
                  <a:lnTo>
                    <a:pt x="1689395" y="265093"/>
                  </a:lnTo>
                  <a:cubicBezTo>
                    <a:pt x="1663394" y="247759"/>
                    <a:pt x="1629630" y="227574"/>
                    <a:pt x="1615587" y="199486"/>
                  </a:cubicBezTo>
                  <a:cubicBezTo>
                    <a:pt x="1603903" y="176118"/>
                    <a:pt x="1590028" y="146272"/>
                    <a:pt x="1574582" y="125678"/>
                  </a:cubicBezTo>
                  <a:cubicBezTo>
                    <a:pt x="1567623" y="116399"/>
                    <a:pt x="1558180" y="109276"/>
                    <a:pt x="1549980" y="101075"/>
                  </a:cubicBezTo>
                  <a:cubicBezTo>
                    <a:pt x="1547245" y="92874"/>
                    <a:pt x="1546573" y="83665"/>
                    <a:pt x="1541778" y="76472"/>
                  </a:cubicBezTo>
                  <a:cubicBezTo>
                    <a:pt x="1535344" y="66823"/>
                    <a:pt x="1524723" y="60675"/>
                    <a:pt x="1517176" y="51869"/>
                  </a:cubicBezTo>
                  <a:cubicBezTo>
                    <a:pt x="1508281" y="41491"/>
                    <a:pt x="1500773" y="30000"/>
                    <a:pt x="1492572" y="19066"/>
                  </a:cubicBezTo>
                  <a:cubicBezTo>
                    <a:pt x="1490132" y="11747"/>
                    <a:pt x="1488196" y="5713"/>
                    <a:pt x="1486625" y="681"/>
                  </a:cubicBezTo>
                  <a:lnTo>
                    <a:pt x="1486418" y="0"/>
                  </a:lnTo>
                  <a:lnTo>
                    <a:pt x="788272" y="0"/>
                  </a:lnTo>
                  <a:lnTo>
                    <a:pt x="787995" y="908"/>
                  </a:lnTo>
                  <a:cubicBezTo>
                    <a:pt x="786265" y="5360"/>
                    <a:pt x="784301" y="9029"/>
                    <a:pt x="779090" y="27267"/>
                  </a:cubicBezTo>
                  <a:cubicBezTo>
                    <a:pt x="775993" y="38104"/>
                    <a:pt x="774847" y="49517"/>
                    <a:pt x="770889" y="60071"/>
                  </a:cubicBezTo>
                  <a:cubicBezTo>
                    <a:pt x="766597" y="71517"/>
                    <a:pt x="759028" y="81523"/>
                    <a:pt x="754487" y="92874"/>
                  </a:cubicBezTo>
                  <a:cubicBezTo>
                    <a:pt x="748067" y="108926"/>
                    <a:pt x="743552" y="125678"/>
                    <a:pt x="738085" y="142079"/>
                  </a:cubicBezTo>
                  <a:cubicBezTo>
                    <a:pt x="735351" y="150281"/>
                    <a:pt x="734679" y="159490"/>
                    <a:pt x="729884" y="166682"/>
                  </a:cubicBezTo>
                  <a:lnTo>
                    <a:pt x="711884" y="193532"/>
                  </a:lnTo>
                  <a:lnTo>
                    <a:pt x="718736" y="184355"/>
                  </a:lnTo>
                  <a:cubicBezTo>
                    <a:pt x="725028" y="176582"/>
                    <a:pt x="726503" y="177691"/>
                    <a:pt x="705282" y="215888"/>
                  </a:cubicBezTo>
                  <a:cubicBezTo>
                    <a:pt x="684043" y="254116"/>
                    <a:pt x="671029" y="264820"/>
                    <a:pt x="647875" y="297897"/>
                  </a:cubicBezTo>
                  <a:cubicBezTo>
                    <a:pt x="636570" y="314046"/>
                    <a:pt x="629011" y="333163"/>
                    <a:pt x="615072" y="347103"/>
                  </a:cubicBezTo>
                  <a:cubicBezTo>
                    <a:pt x="595935" y="366239"/>
                    <a:pt x="572675" y="381992"/>
                    <a:pt x="557664" y="404509"/>
                  </a:cubicBezTo>
                  <a:cubicBezTo>
                    <a:pt x="552197" y="412711"/>
                    <a:pt x="547892" y="421820"/>
                    <a:pt x="541263" y="429112"/>
                  </a:cubicBezTo>
                  <a:cubicBezTo>
                    <a:pt x="520458" y="451997"/>
                    <a:pt x="492811" y="468987"/>
                    <a:pt x="475655" y="494719"/>
                  </a:cubicBezTo>
                  <a:cubicBezTo>
                    <a:pt x="470188" y="502921"/>
                    <a:pt x="466222" y="512352"/>
                    <a:pt x="459253" y="519323"/>
                  </a:cubicBezTo>
                  <a:cubicBezTo>
                    <a:pt x="452283" y="526293"/>
                    <a:pt x="442221" y="529415"/>
                    <a:pt x="434650" y="535724"/>
                  </a:cubicBezTo>
                  <a:cubicBezTo>
                    <a:pt x="354040" y="602901"/>
                    <a:pt x="458156" y="520420"/>
                    <a:pt x="393645" y="584931"/>
                  </a:cubicBezTo>
                  <a:cubicBezTo>
                    <a:pt x="383981" y="594595"/>
                    <a:pt x="371220" y="600638"/>
                    <a:pt x="360841" y="609533"/>
                  </a:cubicBezTo>
                  <a:cubicBezTo>
                    <a:pt x="352036" y="617081"/>
                    <a:pt x="345149" y="626711"/>
                    <a:pt x="336239" y="634136"/>
                  </a:cubicBezTo>
                  <a:cubicBezTo>
                    <a:pt x="328668" y="640446"/>
                    <a:pt x="318962" y="643945"/>
                    <a:pt x="311636" y="650538"/>
                  </a:cubicBezTo>
                  <a:cubicBezTo>
                    <a:pt x="291521" y="668640"/>
                    <a:pt x="275879" y="691707"/>
                    <a:pt x="254229" y="707944"/>
                  </a:cubicBezTo>
                  <a:cubicBezTo>
                    <a:pt x="213541" y="738461"/>
                    <a:pt x="232798" y="724965"/>
                    <a:pt x="196823" y="748948"/>
                  </a:cubicBezTo>
                  <a:cubicBezTo>
                    <a:pt x="160572" y="803325"/>
                    <a:pt x="203177" y="742902"/>
                    <a:pt x="155818" y="798154"/>
                  </a:cubicBezTo>
                  <a:cubicBezTo>
                    <a:pt x="146923" y="808533"/>
                    <a:pt x="140215" y="820672"/>
                    <a:pt x="131215" y="830958"/>
                  </a:cubicBezTo>
                  <a:cubicBezTo>
                    <a:pt x="56896" y="915896"/>
                    <a:pt x="135843" y="813853"/>
                    <a:pt x="73809" y="896566"/>
                  </a:cubicBezTo>
                  <a:cubicBezTo>
                    <a:pt x="53196" y="958405"/>
                    <a:pt x="81001" y="882181"/>
                    <a:pt x="49206" y="945771"/>
                  </a:cubicBezTo>
                  <a:cubicBezTo>
                    <a:pt x="45340" y="953503"/>
                    <a:pt x="44411" y="962428"/>
                    <a:pt x="41005" y="970374"/>
                  </a:cubicBezTo>
                  <a:cubicBezTo>
                    <a:pt x="36188" y="981611"/>
                    <a:pt x="28469" y="991581"/>
                    <a:pt x="24603" y="1003178"/>
                  </a:cubicBezTo>
                  <a:cubicBezTo>
                    <a:pt x="17473" y="1024564"/>
                    <a:pt x="13668" y="1046916"/>
                    <a:pt x="8201" y="1068786"/>
                  </a:cubicBezTo>
                  <a:lnTo>
                    <a:pt x="0" y="1101589"/>
                  </a:lnTo>
                  <a:cubicBezTo>
                    <a:pt x="2734" y="1238271"/>
                    <a:pt x="5129" y="1374960"/>
                    <a:pt x="8201" y="1511635"/>
                  </a:cubicBezTo>
                  <a:cubicBezTo>
                    <a:pt x="10597" y="1618256"/>
                    <a:pt x="9308" y="1725061"/>
                    <a:pt x="16403" y="1831472"/>
                  </a:cubicBezTo>
                  <a:cubicBezTo>
                    <a:pt x="19657" y="1880298"/>
                    <a:pt x="32486" y="1871839"/>
                    <a:pt x="49206" y="1905280"/>
                  </a:cubicBezTo>
                  <a:cubicBezTo>
                    <a:pt x="53072" y="1913012"/>
                    <a:pt x="53541" y="1922152"/>
                    <a:pt x="57406" y="1929883"/>
                  </a:cubicBezTo>
                  <a:cubicBezTo>
                    <a:pt x="61815" y="1938699"/>
                    <a:pt x="69806" y="1945479"/>
                    <a:pt x="73809" y="1954487"/>
                  </a:cubicBezTo>
                  <a:cubicBezTo>
                    <a:pt x="80830" y="1970285"/>
                    <a:pt x="82479" y="1988229"/>
                    <a:pt x="90210" y="2003692"/>
                  </a:cubicBezTo>
                  <a:cubicBezTo>
                    <a:pt x="95678" y="2014626"/>
                    <a:pt x="101797" y="2025259"/>
                    <a:pt x="106613" y="2036495"/>
                  </a:cubicBezTo>
                  <a:cubicBezTo>
                    <a:pt x="110018" y="2044441"/>
                    <a:pt x="110524" y="2053593"/>
                    <a:pt x="114814" y="2061098"/>
                  </a:cubicBezTo>
                  <a:cubicBezTo>
                    <a:pt x="121594" y="2072966"/>
                    <a:pt x="131215" y="2082967"/>
                    <a:pt x="139416" y="2093902"/>
                  </a:cubicBezTo>
                  <a:cubicBezTo>
                    <a:pt x="153851" y="2137206"/>
                    <a:pt x="142823" y="2111312"/>
                    <a:pt x="180421" y="2167710"/>
                  </a:cubicBezTo>
                  <a:cubicBezTo>
                    <a:pt x="185888" y="2175912"/>
                    <a:pt x="188621" y="2186846"/>
                    <a:pt x="196823" y="2192313"/>
                  </a:cubicBezTo>
                  <a:cubicBezTo>
                    <a:pt x="205024" y="2197781"/>
                    <a:pt x="213854" y="2202405"/>
                    <a:pt x="221425" y="2208715"/>
                  </a:cubicBezTo>
                  <a:cubicBezTo>
                    <a:pt x="262379" y="2242844"/>
                    <a:pt x="227395" y="2227107"/>
                    <a:pt x="270631" y="2241519"/>
                  </a:cubicBezTo>
                  <a:cubicBezTo>
                    <a:pt x="276099" y="2249720"/>
                    <a:pt x="280063" y="2259152"/>
                    <a:pt x="287033" y="2266122"/>
                  </a:cubicBezTo>
                  <a:cubicBezTo>
                    <a:pt x="351543" y="2330631"/>
                    <a:pt x="269063" y="2226516"/>
                    <a:pt x="336239" y="2307126"/>
                  </a:cubicBezTo>
                  <a:cubicBezTo>
                    <a:pt x="342549" y="2314698"/>
                    <a:pt x="346330" y="2324158"/>
                    <a:pt x="352640" y="2331729"/>
                  </a:cubicBezTo>
                  <a:cubicBezTo>
                    <a:pt x="372374" y="2355408"/>
                    <a:pt x="377655" y="2356607"/>
                    <a:pt x="401846" y="2372734"/>
                  </a:cubicBezTo>
                  <a:cubicBezTo>
                    <a:pt x="442569" y="2433818"/>
                    <a:pt x="390230" y="2358795"/>
                    <a:pt x="442851" y="2421939"/>
                  </a:cubicBezTo>
                  <a:cubicBezTo>
                    <a:pt x="477022" y="2462944"/>
                    <a:pt x="438751" y="2432874"/>
                    <a:pt x="483856" y="2462944"/>
                  </a:cubicBezTo>
                  <a:cubicBezTo>
                    <a:pt x="489324" y="2471145"/>
                    <a:pt x="493288" y="2480577"/>
                    <a:pt x="500258" y="2487546"/>
                  </a:cubicBezTo>
                  <a:cubicBezTo>
                    <a:pt x="521225" y="2508514"/>
                    <a:pt x="525007" y="2501033"/>
                    <a:pt x="549464" y="2512150"/>
                  </a:cubicBezTo>
                  <a:cubicBezTo>
                    <a:pt x="571723" y="2522268"/>
                    <a:pt x="591351" y="2539023"/>
                    <a:pt x="615072" y="2544954"/>
                  </a:cubicBezTo>
                  <a:cubicBezTo>
                    <a:pt x="625581" y="2547580"/>
                    <a:pt x="660713" y="2555473"/>
                    <a:pt x="672478" y="2561355"/>
                  </a:cubicBezTo>
                  <a:cubicBezTo>
                    <a:pt x="681294" y="2565763"/>
                    <a:pt x="688266" y="2573348"/>
                    <a:pt x="697080" y="2577758"/>
                  </a:cubicBezTo>
                  <a:cubicBezTo>
                    <a:pt x="713893" y="2586162"/>
                    <a:pt x="747093" y="2591041"/>
                    <a:pt x="762688" y="2594159"/>
                  </a:cubicBezTo>
                  <a:cubicBezTo>
                    <a:pt x="770889" y="2599626"/>
                    <a:pt x="778231" y="2606678"/>
                    <a:pt x="787291" y="2610561"/>
                  </a:cubicBezTo>
                  <a:cubicBezTo>
                    <a:pt x="797651" y="2615000"/>
                    <a:pt x="809257" y="2615666"/>
                    <a:pt x="820094" y="2618761"/>
                  </a:cubicBezTo>
                  <a:cubicBezTo>
                    <a:pt x="850835" y="2627545"/>
                    <a:pt x="842250" y="2628755"/>
                    <a:pt x="877502" y="2635164"/>
                  </a:cubicBezTo>
                  <a:cubicBezTo>
                    <a:pt x="896520" y="2638621"/>
                    <a:pt x="915773" y="2640631"/>
                    <a:pt x="934908" y="2643365"/>
                  </a:cubicBezTo>
                  <a:cubicBezTo>
                    <a:pt x="990492" y="2661892"/>
                    <a:pt x="922683" y="2640919"/>
                    <a:pt x="1016918" y="2659766"/>
                  </a:cubicBezTo>
                  <a:cubicBezTo>
                    <a:pt x="1025394" y="2661461"/>
                    <a:pt x="1033134" y="2665871"/>
                    <a:pt x="1041521" y="2667968"/>
                  </a:cubicBezTo>
                  <a:cubicBezTo>
                    <a:pt x="1055044" y="2671348"/>
                    <a:pt x="1068857" y="2673435"/>
                    <a:pt x="1082526" y="2676169"/>
                  </a:cubicBezTo>
                  <a:cubicBezTo>
                    <a:pt x="1091340" y="2682045"/>
                    <a:pt x="1097658" y="2686305"/>
                    <a:pt x="1102099" y="2689329"/>
                  </a:cubicBezTo>
                  <a:lnTo>
                    <a:pt x="1110092" y="2694850"/>
                  </a:lnTo>
                  <a:lnTo>
                    <a:pt x="1108104" y="2693365"/>
                  </a:lnTo>
                  <a:cubicBezTo>
                    <a:pt x="1103103" y="2689396"/>
                    <a:pt x="1097778" y="2683795"/>
                    <a:pt x="1131731" y="2700771"/>
                  </a:cubicBezTo>
                  <a:cubicBezTo>
                    <a:pt x="1195322" y="2732567"/>
                    <a:pt x="1119097" y="2704761"/>
                    <a:pt x="1180937" y="2725374"/>
                  </a:cubicBezTo>
                  <a:close/>
                </a:path>
              </a:pathLst>
            </a:custGeom>
          </p:spPr>
        </p:pic>
        <p:grpSp>
          <p:nvGrpSpPr>
            <p:cNvPr id="59" name="组合 58"/>
            <p:cNvGrpSpPr/>
            <p:nvPr/>
          </p:nvGrpSpPr>
          <p:grpSpPr>
            <a:xfrm>
              <a:off x="1937" y="346"/>
              <a:ext cx="7908" cy="1399"/>
              <a:chOff x="1937" y="346"/>
              <a:chExt cx="7908" cy="1399"/>
            </a:xfrm>
          </p:grpSpPr>
          <p:sp>
            <p:nvSpPr>
              <p:cNvPr id="60" name="矩形 59"/>
              <p:cNvSpPr/>
              <p:nvPr/>
            </p:nvSpPr>
            <p:spPr>
              <a:xfrm>
                <a:off x="2027" y="346"/>
                <a:ext cx="5976" cy="1161"/>
              </a:xfrm>
              <a:prstGeom prst="rect">
                <a:avLst/>
              </a:prstGeom>
            </p:spPr>
            <p:txBody>
              <a:bodyPr wrap="square">
                <a:spAutoFit/>
              </a:bodyPr>
              <a:lstStyle/>
              <a:p>
                <a:pPr>
                  <a:lnSpc>
                    <a:spcPct val="175000"/>
                  </a:lnSpc>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面向对象</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1937" y="1263"/>
                <a:ext cx="7909" cy="483"/>
              </a:xfrm>
              <a:prstGeom prst="snip1Rect">
                <a:avLst>
                  <a:gd name="adj" fmla="val 0"/>
                </a:avLst>
              </a:prstGeom>
              <a:noFill/>
              <a:ln w="28575">
                <a:noFill/>
              </a:ln>
            </p:spPr>
            <p:txBody>
              <a:bodyPr wrap="square" rtlCol="0">
                <a:spAutoFit/>
              </a:bodyPr>
              <a:lstStyle/>
              <a:p>
                <a:r>
                  <a:rPr lang="en-US" altLang="zh-CN" sz="1400" dirty="0">
                    <a:solidFill>
                      <a:schemeClr val="tx1">
                        <a:lumMod val="85000"/>
                        <a:lumOff val="15000"/>
                      </a:schemeClr>
                    </a:solidFill>
                    <a:latin typeface="Arial" panose="020B0604020202020204" pitchFamily="34" charset="0"/>
                    <a:ea typeface="方正清刻本悦宋简体" panose="02000000000000000000" pitchFamily="2" charset="-122"/>
                    <a:cs typeface="Arial" panose="020B0604020202020204" pitchFamily="34" charset="0"/>
                  </a:rPr>
                  <a:t> </a:t>
                </a:r>
                <a:r>
                  <a:rPr lang="en-US" altLang="zh-CN" sz="1400" dirty="0">
                    <a:solidFill>
                      <a:srgbClr val="FF0000"/>
                    </a:solidFill>
                    <a:uFillTx/>
                    <a:latin typeface="微软雅黑" panose="020B0503020204020204" pitchFamily="34" charset="-122"/>
                    <a:ea typeface="微软雅黑" panose="020B0503020204020204" pitchFamily="34" charset="-122"/>
                    <a:sym typeface="+mn-ea"/>
                  </a:rPr>
                  <a:t>O</a:t>
                </a:r>
                <a:r>
                  <a:rPr lang="en-US" altLang="zh-CN" sz="1400" dirty="0">
                    <a:solidFill>
                      <a:schemeClr val="tx1">
                        <a:lumMod val="85000"/>
                        <a:lumOff val="15000"/>
                      </a:schemeClr>
                    </a:solidFill>
                    <a:uFillTx/>
                    <a:latin typeface="微软雅黑" panose="020B0503020204020204" pitchFamily="34" charset="-122"/>
                    <a:ea typeface="微软雅黑" panose="020B0503020204020204" pitchFamily="34" charset="-122"/>
                    <a:sym typeface="+mn-ea"/>
                  </a:rPr>
                  <a:t>bject </a:t>
                </a:r>
                <a:r>
                  <a:rPr lang="en-US" altLang="zh-CN" sz="1400" dirty="0">
                    <a:solidFill>
                      <a:srgbClr val="FF0000"/>
                    </a:solidFill>
                    <a:uFillTx/>
                    <a:latin typeface="微软雅黑" panose="020B0503020204020204" pitchFamily="34" charset="-122"/>
                    <a:ea typeface="微软雅黑" panose="020B0503020204020204" pitchFamily="34" charset="-122"/>
                    <a:sym typeface="+mn-ea"/>
                  </a:rPr>
                  <a:t>O</a:t>
                </a:r>
                <a:r>
                  <a:rPr lang="en-US" altLang="zh-CN" sz="1400" dirty="0">
                    <a:solidFill>
                      <a:schemeClr val="tx1">
                        <a:lumMod val="85000"/>
                        <a:lumOff val="15000"/>
                      </a:schemeClr>
                    </a:solidFill>
                    <a:uFillTx/>
                    <a:latin typeface="微软雅黑" panose="020B0503020204020204" pitchFamily="34" charset="-122"/>
                    <a:ea typeface="微软雅黑" panose="020B0503020204020204" pitchFamily="34" charset="-122"/>
                    <a:sym typeface="+mn-ea"/>
                  </a:rPr>
                  <a:t>riented</a:t>
                </a:r>
                <a:endParaRPr lang="en-US" altLang="zh-CN" sz="1400" dirty="0">
                  <a:solidFill>
                    <a:schemeClr val="tx1">
                      <a:lumMod val="85000"/>
                      <a:lumOff val="15000"/>
                    </a:schemeClr>
                  </a:solidFill>
                  <a:latin typeface="Arial" panose="020B0604020202020204" pitchFamily="34" charset="0"/>
                  <a:ea typeface="方正清刻本悦宋简体" panose="02000000000000000000" pitchFamily="2" charset="-122"/>
                  <a:cs typeface="Arial" panose="020B0604020202020204" pitchFamily="34" charset="0"/>
                </a:endParaRPr>
              </a:p>
            </p:txBody>
          </p:sp>
        </p:grpSp>
      </p:grpSp>
    </p:spTree>
    <p:custDataLst>
      <p:tags r:id="rId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2000"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2000" fill="hold">
                                          <p:stCondLst>
                                            <p:cond delay="0"/>
                                          </p:stCondLst>
                                        </p:cTn>
                                        <p:tgtEl>
                                          <p:spTgt spid="18"/>
                                        </p:tgtEl>
                                        <p:attrNameLst>
                                          <p:attrName>style.visibility</p:attrName>
                                        </p:attrNameLst>
                                      </p:cBhvr>
                                      <p:to>
                                        <p:strVal val="visible"/>
                                      </p:to>
                                    </p:set>
                                    <p:animEffect transition="in" filter="fade">
                                      <p:cBhvr>
                                        <p:cTn id="12" dur="20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xit" presetSubtype="4" fill="hold" grpId="1" nodeType="clickEffect">
                                  <p:stCondLst>
                                    <p:cond delay="0"/>
                                  </p:stCondLst>
                                  <p:childTnLst>
                                    <p:animEffect transition="out" filter="wipe(down)">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childTnLst>
                          </p:cTn>
                        </p:par>
                        <p:par>
                          <p:cTn id="22" fill="hold">
                            <p:stCondLst>
                              <p:cond delay="500"/>
                            </p:stCondLst>
                            <p:childTnLst>
                              <p:par>
                                <p:cTn id="23" presetID="22" presetClass="entr" presetSubtype="4" fill="hold" nodeType="afterEffect">
                                  <p:stCondLst>
                                    <p:cond delay="0"/>
                                  </p:stCondLst>
                                  <p:childTnLst>
                                    <p:set>
                                      <p:cBhvr>
                                        <p:cTn id="24" dur="1000" fill="hold">
                                          <p:stCondLst>
                                            <p:cond delay="0"/>
                                          </p:stCondLst>
                                        </p:cTn>
                                        <p:tgtEl>
                                          <p:spTgt spid="5"/>
                                        </p:tgtEl>
                                        <p:attrNameLst>
                                          <p:attrName>style.visibility</p:attrName>
                                        </p:attrNameLst>
                                      </p:cBhvr>
                                      <p:to>
                                        <p:strVal val="visible"/>
                                      </p:to>
                                    </p:set>
                                    <p:animEffect transition="in" filter="wipe(down)">
                                      <p:cBhvr>
                                        <p:cTn id="25" dur="10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2000" fill="hold">
                                          <p:stCondLst>
                                            <p:cond delay="0"/>
                                          </p:stCondLst>
                                        </p:cTn>
                                        <p:tgtEl>
                                          <p:spTgt spid="13"/>
                                        </p:tgtEl>
                                        <p:attrNameLst>
                                          <p:attrName>style.visibility</p:attrName>
                                        </p:attrNameLst>
                                      </p:cBhvr>
                                      <p:to>
                                        <p:strVal val="visible"/>
                                      </p:to>
                                    </p:set>
                                    <p:animEffect transition="in" filter="wipe(down)">
                                      <p:cBhvr>
                                        <p:cTn id="30" dur="20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000" fill="hold">
                                          <p:stCondLst>
                                            <p:cond delay="0"/>
                                          </p:stCondLst>
                                        </p:cTn>
                                        <p:tgtEl>
                                          <p:spTgt spid="14"/>
                                        </p:tgtEl>
                                        <p:attrNameLst>
                                          <p:attrName>style.visibility</p:attrName>
                                        </p:attrNameLst>
                                      </p:cBhvr>
                                      <p:to>
                                        <p:strVal val="visible"/>
                                      </p:to>
                                    </p:set>
                                    <p:animEffect transition="in" filter="wipe(down)">
                                      <p:cBhvr>
                                        <p:cTn id="35"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云形标注 8"/>
          <p:cNvSpPr/>
          <p:nvPr/>
        </p:nvSpPr>
        <p:spPr>
          <a:xfrm>
            <a:off x="7996555" y="823595"/>
            <a:ext cx="3587750" cy="2104390"/>
          </a:xfrm>
          <a:prstGeom prst="cloudCallout">
            <a:avLst>
              <a:gd name="adj1" fmla="val -11929"/>
              <a:gd name="adj2" fmla="val 69613"/>
            </a:avLst>
          </a:prstGeom>
          <a:ln>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solidFill>
                <a:schemeClr val="accent2"/>
              </a:solidFill>
              <a:uFillTx/>
            </a:endParaRPr>
          </a:p>
        </p:txBody>
      </p:sp>
      <p:sp>
        <p:nvSpPr>
          <p:cNvPr id="12" name="文本框 11"/>
          <p:cNvSpPr txBox="1"/>
          <p:nvPr/>
        </p:nvSpPr>
        <p:spPr>
          <a:xfrm>
            <a:off x="8185785" y="1174750"/>
            <a:ext cx="3002280" cy="1753235"/>
          </a:xfrm>
          <a:prstGeom prst="rect">
            <a:avLst/>
          </a:prstGeom>
          <a:noFill/>
        </p:spPr>
        <p:txBody>
          <a:bodyPr wrap="square" rtlCol="0">
            <a:spAutoFit/>
          </a:bodyPr>
          <a:p>
            <a:r>
              <a:rPr lang="en-US" altLang="zh-CN">
                <a:solidFill>
                  <a:srgbClr val="F1AB3E"/>
                </a:solidFill>
                <a:uFillTx/>
              </a:rPr>
              <a:t>   </a:t>
            </a:r>
            <a:endParaRPr lang="en-US" altLang="zh-CN">
              <a:solidFill>
                <a:srgbClr val="F1AB3E"/>
              </a:solidFill>
              <a:uFillTx/>
            </a:endParaRPr>
          </a:p>
          <a:p>
            <a:r>
              <a:rPr lang="zh-CN" altLang="en-US">
                <a:solidFill>
                  <a:srgbClr val="F1AB3E"/>
                </a:solidFill>
                <a:uFillTx/>
              </a:rPr>
              <a:t>        </a:t>
            </a:r>
            <a:r>
              <a:rPr lang="zh-CN" altLang="en-US">
                <a:solidFill>
                  <a:schemeClr val="accent1">
                    <a:lumMod val="75000"/>
                  </a:schemeClr>
                </a:solidFill>
                <a:uFillTx/>
              </a:rPr>
              <a:t>谁          操作        什么</a:t>
            </a:r>
            <a:endParaRPr lang="en-US" altLang="zh-CN">
              <a:solidFill>
                <a:schemeClr val="accent1">
                  <a:lumMod val="75000"/>
                </a:schemeClr>
              </a:solidFill>
              <a:uFillTx/>
            </a:endParaRPr>
          </a:p>
          <a:p>
            <a:r>
              <a:rPr lang="en-US" altLang="zh-CN">
                <a:solidFill>
                  <a:schemeClr val="accent1">
                    <a:lumMod val="75000"/>
                  </a:schemeClr>
                </a:solidFill>
                <a:uFillTx/>
              </a:rPr>
              <a:t>        </a:t>
            </a:r>
            <a:r>
              <a:rPr lang="zh-CN" altLang="en-US">
                <a:solidFill>
                  <a:schemeClr val="accent1">
                    <a:lumMod val="75000"/>
                  </a:schemeClr>
                </a:solidFill>
                <a:uFillTx/>
              </a:rPr>
              <a:t>我            吃          西瓜</a:t>
            </a:r>
            <a:endParaRPr lang="zh-CN" altLang="en-US">
              <a:solidFill>
                <a:schemeClr val="accent1">
                  <a:lumMod val="75000"/>
                </a:schemeClr>
              </a:solidFill>
              <a:uFillTx/>
            </a:endParaRPr>
          </a:p>
          <a:p>
            <a:r>
              <a:rPr lang="zh-CN" altLang="en-US">
                <a:solidFill>
                  <a:schemeClr val="accent1">
                    <a:lumMod val="75000"/>
                  </a:schemeClr>
                </a:solidFill>
                <a:uFillTx/>
              </a:rPr>
              <a:t>（数据）（行为）（数据）</a:t>
            </a:r>
            <a:r>
              <a:rPr lang="en-US" altLang="zh-CN">
                <a:solidFill>
                  <a:srgbClr val="F1AB3E"/>
                </a:solidFill>
                <a:uFillTx/>
              </a:rPr>
              <a:t>		   </a:t>
            </a:r>
            <a:endParaRPr lang="en-US" altLang="zh-CN">
              <a:solidFill>
                <a:srgbClr val="F1AB3E"/>
              </a:solidFill>
              <a:uFillTx/>
            </a:endParaRPr>
          </a:p>
          <a:p>
            <a:endParaRPr lang="zh-CN" altLang="en-US">
              <a:solidFill>
                <a:srgbClr val="F1AB3E"/>
              </a:solidFill>
              <a:uFillTx/>
            </a:endParaRPr>
          </a:p>
        </p:txBody>
      </p:sp>
      <p:grpSp>
        <p:nvGrpSpPr>
          <p:cNvPr id="10" name="组合 9"/>
          <p:cNvGrpSpPr/>
          <p:nvPr/>
        </p:nvGrpSpPr>
        <p:grpSpPr>
          <a:xfrm>
            <a:off x="419100" y="219710"/>
            <a:ext cx="5832475" cy="956310"/>
            <a:chOff x="660" y="346"/>
            <a:chExt cx="9185" cy="1506"/>
          </a:xfrm>
        </p:grpSpPr>
        <p:pic>
          <p:nvPicPr>
            <p:cNvPr id="34" name="图片 33"/>
            <p:cNvPicPr>
              <a:picLocks noChangeAspect="1"/>
            </p:cNvPicPr>
            <p:nvPr/>
          </p:nvPicPr>
          <p:blipFill>
            <a:blip r:embed="rId1">
              <a:extLst>
                <a:ext uri="{28A0092B-C50C-407E-A947-70E740481C1C}">
                  <a14:useLocalDpi xmlns:a14="http://schemas.microsoft.com/office/drawing/2010/main" val="0"/>
                </a:ext>
              </a:extLst>
            </a:blip>
            <a:srcRect l="31720" t="29338" r="30953" b="26077"/>
            <a:stretch>
              <a:fillRect/>
            </a:stretch>
          </p:blipFill>
          <p:spPr>
            <a:xfrm flipV="1">
              <a:off x="660" y="450"/>
              <a:ext cx="1232" cy="1402"/>
            </a:xfrm>
            <a:custGeom>
              <a:avLst/>
              <a:gdLst>
                <a:gd name="connsiteX0" fmla="*/ 1180937 w 2394676"/>
                <a:gd name="connsiteY0" fmla="*/ 2725374 h 2725374"/>
                <a:gd name="connsiteX1" fmla="*/ 1607386 w 2394676"/>
                <a:gd name="connsiteY1" fmla="*/ 2717173 h 2725374"/>
                <a:gd name="connsiteX2" fmla="*/ 1640190 w 2394676"/>
                <a:gd name="connsiteY2" fmla="*/ 2708973 h 2725374"/>
                <a:gd name="connsiteX3" fmla="*/ 1713998 w 2394676"/>
                <a:gd name="connsiteY3" fmla="*/ 2651565 h 2725374"/>
                <a:gd name="connsiteX4" fmla="*/ 1730400 w 2394676"/>
                <a:gd name="connsiteY4" fmla="*/ 2626963 h 2725374"/>
                <a:gd name="connsiteX5" fmla="*/ 1755002 w 2394676"/>
                <a:gd name="connsiteY5" fmla="*/ 2594159 h 2725374"/>
                <a:gd name="connsiteX6" fmla="*/ 1771405 w 2394676"/>
                <a:gd name="connsiteY6" fmla="*/ 2569556 h 2725374"/>
                <a:gd name="connsiteX7" fmla="*/ 1796007 w 2394676"/>
                <a:gd name="connsiteY7" fmla="*/ 2553154 h 2725374"/>
                <a:gd name="connsiteX8" fmla="*/ 1837012 w 2394676"/>
                <a:gd name="connsiteY8" fmla="*/ 2520350 h 2725374"/>
                <a:gd name="connsiteX9" fmla="*/ 1869816 w 2394676"/>
                <a:gd name="connsiteY9" fmla="*/ 2495748 h 2725374"/>
                <a:gd name="connsiteX10" fmla="*/ 1927222 w 2394676"/>
                <a:gd name="connsiteY10" fmla="*/ 2479346 h 2725374"/>
                <a:gd name="connsiteX11" fmla="*/ 1976428 w 2394676"/>
                <a:gd name="connsiteY11" fmla="*/ 2462944 h 2725374"/>
                <a:gd name="connsiteX12" fmla="*/ 2001031 w 2394676"/>
                <a:gd name="connsiteY12" fmla="*/ 2454743 h 2725374"/>
                <a:gd name="connsiteX13" fmla="*/ 2050237 w 2394676"/>
                <a:gd name="connsiteY13" fmla="*/ 2421939 h 2725374"/>
                <a:gd name="connsiteX14" fmla="*/ 2066639 w 2394676"/>
                <a:gd name="connsiteY14" fmla="*/ 2397336 h 2725374"/>
                <a:gd name="connsiteX15" fmla="*/ 2099442 w 2394676"/>
                <a:gd name="connsiteY15" fmla="*/ 2372734 h 2725374"/>
                <a:gd name="connsiteX16" fmla="*/ 2107643 w 2394676"/>
                <a:gd name="connsiteY16" fmla="*/ 2348131 h 2725374"/>
                <a:gd name="connsiteX17" fmla="*/ 2140447 w 2394676"/>
                <a:gd name="connsiteY17" fmla="*/ 2290724 h 2725374"/>
                <a:gd name="connsiteX18" fmla="*/ 2148648 w 2394676"/>
                <a:gd name="connsiteY18" fmla="*/ 2266122 h 2725374"/>
                <a:gd name="connsiteX19" fmla="*/ 2165050 w 2394676"/>
                <a:gd name="connsiteY19" fmla="*/ 2241519 h 2725374"/>
                <a:gd name="connsiteX20" fmla="*/ 2173251 w 2394676"/>
                <a:gd name="connsiteY20" fmla="*/ 2216916 h 2725374"/>
                <a:gd name="connsiteX21" fmla="*/ 2197854 w 2394676"/>
                <a:gd name="connsiteY21" fmla="*/ 2184113 h 2725374"/>
                <a:gd name="connsiteX22" fmla="*/ 2230657 w 2394676"/>
                <a:gd name="connsiteY22" fmla="*/ 2093902 h 2725374"/>
                <a:gd name="connsiteX23" fmla="*/ 2247060 w 2394676"/>
                <a:gd name="connsiteY23" fmla="*/ 2069299 h 2725374"/>
                <a:gd name="connsiteX24" fmla="*/ 2263461 w 2394676"/>
                <a:gd name="connsiteY24" fmla="*/ 2020094 h 2725374"/>
                <a:gd name="connsiteX25" fmla="*/ 2296265 w 2394676"/>
                <a:gd name="connsiteY25" fmla="*/ 1954487 h 2725374"/>
                <a:gd name="connsiteX26" fmla="*/ 2304466 w 2394676"/>
                <a:gd name="connsiteY26" fmla="*/ 1921683 h 2725374"/>
                <a:gd name="connsiteX27" fmla="*/ 2320867 w 2394676"/>
                <a:gd name="connsiteY27" fmla="*/ 1897079 h 2725374"/>
                <a:gd name="connsiteX28" fmla="*/ 2337270 w 2394676"/>
                <a:gd name="connsiteY28" fmla="*/ 1847874 h 2725374"/>
                <a:gd name="connsiteX29" fmla="*/ 2345471 w 2394676"/>
                <a:gd name="connsiteY29" fmla="*/ 1782267 h 2725374"/>
                <a:gd name="connsiteX30" fmla="*/ 2353671 w 2394676"/>
                <a:gd name="connsiteY30" fmla="*/ 1749463 h 2725374"/>
                <a:gd name="connsiteX31" fmla="*/ 2361872 w 2394676"/>
                <a:gd name="connsiteY31" fmla="*/ 1683855 h 2725374"/>
                <a:gd name="connsiteX32" fmla="*/ 2378275 w 2394676"/>
                <a:gd name="connsiteY32" fmla="*/ 1626449 h 2725374"/>
                <a:gd name="connsiteX33" fmla="*/ 2386475 w 2394676"/>
                <a:gd name="connsiteY33" fmla="*/ 1577243 h 2725374"/>
                <a:gd name="connsiteX34" fmla="*/ 2394676 w 2394676"/>
                <a:gd name="connsiteY34" fmla="*/ 1437827 h 2725374"/>
                <a:gd name="connsiteX35" fmla="*/ 2386475 w 2394676"/>
                <a:gd name="connsiteY35" fmla="*/ 1167197 h 2725374"/>
                <a:gd name="connsiteX36" fmla="*/ 2361872 w 2394676"/>
                <a:gd name="connsiteY36" fmla="*/ 1068786 h 2725374"/>
                <a:gd name="connsiteX37" fmla="*/ 2345471 w 2394676"/>
                <a:gd name="connsiteY37" fmla="*/ 994977 h 2725374"/>
                <a:gd name="connsiteX38" fmla="*/ 2337270 w 2394676"/>
                <a:gd name="connsiteY38" fmla="*/ 970374 h 2725374"/>
                <a:gd name="connsiteX39" fmla="*/ 2320867 w 2394676"/>
                <a:gd name="connsiteY39" fmla="*/ 945771 h 2725374"/>
                <a:gd name="connsiteX40" fmla="*/ 2312667 w 2394676"/>
                <a:gd name="connsiteY40" fmla="*/ 921168 h 2725374"/>
                <a:gd name="connsiteX41" fmla="*/ 2279864 w 2394676"/>
                <a:gd name="connsiteY41" fmla="*/ 871963 h 2725374"/>
                <a:gd name="connsiteX42" fmla="*/ 2263461 w 2394676"/>
                <a:gd name="connsiteY42" fmla="*/ 847359 h 2725374"/>
                <a:gd name="connsiteX43" fmla="*/ 2238859 w 2394676"/>
                <a:gd name="connsiteY43" fmla="*/ 822757 h 2725374"/>
                <a:gd name="connsiteX44" fmla="*/ 2206055 w 2394676"/>
                <a:gd name="connsiteY44" fmla="*/ 765351 h 2725374"/>
                <a:gd name="connsiteX45" fmla="*/ 2181452 w 2394676"/>
                <a:gd name="connsiteY45" fmla="*/ 740748 h 2725374"/>
                <a:gd name="connsiteX46" fmla="*/ 2156849 w 2394676"/>
                <a:gd name="connsiteY46" fmla="*/ 683342 h 2725374"/>
                <a:gd name="connsiteX47" fmla="*/ 2124045 w 2394676"/>
                <a:gd name="connsiteY47" fmla="*/ 634136 h 2725374"/>
                <a:gd name="connsiteX48" fmla="*/ 2107643 w 2394676"/>
                <a:gd name="connsiteY48" fmla="*/ 609533 h 2725374"/>
                <a:gd name="connsiteX49" fmla="*/ 2099442 w 2394676"/>
                <a:gd name="connsiteY49" fmla="*/ 584931 h 2725374"/>
                <a:gd name="connsiteX50" fmla="*/ 2066639 w 2394676"/>
                <a:gd name="connsiteY50" fmla="*/ 535724 h 2725374"/>
                <a:gd name="connsiteX51" fmla="*/ 2050237 w 2394676"/>
                <a:gd name="connsiteY51" fmla="*/ 511122 h 2725374"/>
                <a:gd name="connsiteX52" fmla="*/ 2025634 w 2394676"/>
                <a:gd name="connsiteY52" fmla="*/ 486519 h 2725374"/>
                <a:gd name="connsiteX53" fmla="*/ 2001031 w 2394676"/>
                <a:gd name="connsiteY53" fmla="*/ 437313 h 2725374"/>
                <a:gd name="connsiteX54" fmla="*/ 1976428 w 2394676"/>
                <a:gd name="connsiteY54" fmla="*/ 420912 h 2725374"/>
                <a:gd name="connsiteX55" fmla="*/ 1960026 w 2394676"/>
                <a:gd name="connsiteY55" fmla="*/ 396308 h 2725374"/>
                <a:gd name="connsiteX56" fmla="*/ 1919021 w 2394676"/>
                <a:gd name="connsiteY56" fmla="*/ 371706 h 2725374"/>
                <a:gd name="connsiteX57" fmla="*/ 1869816 w 2394676"/>
                <a:gd name="connsiteY57" fmla="*/ 347103 h 2725374"/>
                <a:gd name="connsiteX58" fmla="*/ 1837012 w 2394676"/>
                <a:gd name="connsiteY58" fmla="*/ 330701 h 2725374"/>
                <a:gd name="connsiteX59" fmla="*/ 1804208 w 2394676"/>
                <a:gd name="connsiteY59" fmla="*/ 322501 h 2725374"/>
                <a:gd name="connsiteX60" fmla="*/ 1738601 w 2394676"/>
                <a:gd name="connsiteY60" fmla="*/ 297897 h 2725374"/>
                <a:gd name="connsiteX61" fmla="*/ 1689395 w 2394676"/>
                <a:gd name="connsiteY61" fmla="*/ 265093 h 2725374"/>
                <a:gd name="connsiteX62" fmla="*/ 1615587 w 2394676"/>
                <a:gd name="connsiteY62" fmla="*/ 199486 h 2725374"/>
                <a:gd name="connsiteX63" fmla="*/ 1574582 w 2394676"/>
                <a:gd name="connsiteY63" fmla="*/ 125678 h 2725374"/>
                <a:gd name="connsiteX64" fmla="*/ 1549980 w 2394676"/>
                <a:gd name="connsiteY64" fmla="*/ 101075 h 2725374"/>
                <a:gd name="connsiteX65" fmla="*/ 1541778 w 2394676"/>
                <a:gd name="connsiteY65" fmla="*/ 76472 h 2725374"/>
                <a:gd name="connsiteX66" fmla="*/ 1517176 w 2394676"/>
                <a:gd name="connsiteY66" fmla="*/ 51869 h 2725374"/>
                <a:gd name="connsiteX67" fmla="*/ 1492572 w 2394676"/>
                <a:gd name="connsiteY67" fmla="*/ 19066 h 2725374"/>
                <a:gd name="connsiteX68" fmla="*/ 1486625 w 2394676"/>
                <a:gd name="connsiteY68" fmla="*/ 681 h 2725374"/>
                <a:gd name="connsiteX69" fmla="*/ 1486418 w 2394676"/>
                <a:gd name="connsiteY69" fmla="*/ 0 h 2725374"/>
                <a:gd name="connsiteX70" fmla="*/ 788272 w 2394676"/>
                <a:gd name="connsiteY70" fmla="*/ 0 h 2725374"/>
                <a:gd name="connsiteX71" fmla="*/ 787995 w 2394676"/>
                <a:gd name="connsiteY71" fmla="*/ 908 h 2725374"/>
                <a:gd name="connsiteX72" fmla="*/ 779090 w 2394676"/>
                <a:gd name="connsiteY72" fmla="*/ 27267 h 2725374"/>
                <a:gd name="connsiteX73" fmla="*/ 770889 w 2394676"/>
                <a:gd name="connsiteY73" fmla="*/ 60071 h 2725374"/>
                <a:gd name="connsiteX74" fmla="*/ 754487 w 2394676"/>
                <a:gd name="connsiteY74" fmla="*/ 92874 h 2725374"/>
                <a:gd name="connsiteX75" fmla="*/ 738085 w 2394676"/>
                <a:gd name="connsiteY75" fmla="*/ 142079 h 2725374"/>
                <a:gd name="connsiteX76" fmla="*/ 729884 w 2394676"/>
                <a:gd name="connsiteY76" fmla="*/ 166682 h 2725374"/>
                <a:gd name="connsiteX77" fmla="*/ 711884 w 2394676"/>
                <a:gd name="connsiteY77" fmla="*/ 193532 h 2725374"/>
                <a:gd name="connsiteX78" fmla="*/ 718736 w 2394676"/>
                <a:gd name="connsiteY78" fmla="*/ 184355 h 2725374"/>
                <a:gd name="connsiteX79" fmla="*/ 705282 w 2394676"/>
                <a:gd name="connsiteY79" fmla="*/ 215888 h 2725374"/>
                <a:gd name="connsiteX80" fmla="*/ 647875 w 2394676"/>
                <a:gd name="connsiteY80" fmla="*/ 297897 h 2725374"/>
                <a:gd name="connsiteX81" fmla="*/ 615072 w 2394676"/>
                <a:gd name="connsiteY81" fmla="*/ 347103 h 2725374"/>
                <a:gd name="connsiteX82" fmla="*/ 557664 w 2394676"/>
                <a:gd name="connsiteY82" fmla="*/ 404509 h 2725374"/>
                <a:gd name="connsiteX83" fmla="*/ 541263 w 2394676"/>
                <a:gd name="connsiteY83" fmla="*/ 429112 h 2725374"/>
                <a:gd name="connsiteX84" fmla="*/ 475655 w 2394676"/>
                <a:gd name="connsiteY84" fmla="*/ 494719 h 2725374"/>
                <a:gd name="connsiteX85" fmla="*/ 459253 w 2394676"/>
                <a:gd name="connsiteY85" fmla="*/ 519323 h 2725374"/>
                <a:gd name="connsiteX86" fmla="*/ 434650 w 2394676"/>
                <a:gd name="connsiteY86" fmla="*/ 535724 h 2725374"/>
                <a:gd name="connsiteX87" fmla="*/ 393645 w 2394676"/>
                <a:gd name="connsiteY87" fmla="*/ 584931 h 2725374"/>
                <a:gd name="connsiteX88" fmla="*/ 360841 w 2394676"/>
                <a:gd name="connsiteY88" fmla="*/ 609533 h 2725374"/>
                <a:gd name="connsiteX89" fmla="*/ 336239 w 2394676"/>
                <a:gd name="connsiteY89" fmla="*/ 634136 h 2725374"/>
                <a:gd name="connsiteX90" fmla="*/ 311636 w 2394676"/>
                <a:gd name="connsiteY90" fmla="*/ 650538 h 2725374"/>
                <a:gd name="connsiteX91" fmla="*/ 254229 w 2394676"/>
                <a:gd name="connsiteY91" fmla="*/ 707944 h 2725374"/>
                <a:gd name="connsiteX92" fmla="*/ 196823 w 2394676"/>
                <a:gd name="connsiteY92" fmla="*/ 748948 h 2725374"/>
                <a:gd name="connsiteX93" fmla="*/ 155818 w 2394676"/>
                <a:gd name="connsiteY93" fmla="*/ 798154 h 2725374"/>
                <a:gd name="connsiteX94" fmla="*/ 131215 w 2394676"/>
                <a:gd name="connsiteY94" fmla="*/ 830958 h 2725374"/>
                <a:gd name="connsiteX95" fmla="*/ 73809 w 2394676"/>
                <a:gd name="connsiteY95" fmla="*/ 896566 h 2725374"/>
                <a:gd name="connsiteX96" fmla="*/ 49206 w 2394676"/>
                <a:gd name="connsiteY96" fmla="*/ 945771 h 2725374"/>
                <a:gd name="connsiteX97" fmla="*/ 41005 w 2394676"/>
                <a:gd name="connsiteY97" fmla="*/ 970374 h 2725374"/>
                <a:gd name="connsiteX98" fmla="*/ 24603 w 2394676"/>
                <a:gd name="connsiteY98" fmla="*/ 1003178 h 2725374"/>
                <a:gd name="connsiteX99" fmla="*/ 8201 w 2394676"/>
                <a:gd name="connsiteY99" fmla="*/ 1068786 h 2725374"/>
                <a:gd name="connsiteX100" fmla="*/ 0 w 2394676"/>
                <a:gd name="connsiteY100" fmla="*/ 1101589 h 2725374"/>
                <a:gd name="connsiteX101" fmla="*/ 8201 w 2394676"/>
                <a:gd name="connsiteY101" fmla="*/ 1511635 h 2725374"/>
                <a:gd name="connsiteX102" fmla="*/ 16403 w 2394676"/>
                <a:gd name="connsiteY102" fmla="*/ 1831472 h 2725374"/>
                <a:gd name="connsiteX103" fmla="*/ 49206 w 2394676"/>
                <a:gd name="connsiteY103" fmla="*/ 1905280 h 2725374"/>
                <a:gd name="connsiteX104" fmla="*/ 57406 w 2394676"/>
                <a:gd name="connsiteY104" fmla="*/ 1929883 h 2725374"/>
                <a:gd name="connsiteX105" fmla="*/ 73809 w 2394676"/>
                <a:gd name="connsiteY105" fmla="*/ 1954487 h 2725374"/>
                <a:gd name="connsiteX106" fmla="*/ 90210 w 2394676"/>
                <a:gd name="connsiteY106" fmla="*/ 2003692 h 2725374"/>
                <a:gd name="connsiteX107" fmla="*/ 106613 w 2394676"/>
                <a:gd name="connsiteY107" fmla="*/ 2036495 h 2725374"/>
                <a:gd name="connsiteX108" fmla="*/ 114814 w 2394676"/>
                <a:gd name="connsiteY108" fmla="*/ 2061098 h 2725374"/>
                <a:gd name="connsiteX109" fmla="*/ 139416 w 2394676"/>
                <a:gd name="connsiteY109" fmla="*/ 2093902 h 2725374"/>
                <a:gd name="connsiteX110" fmla="*/ 180421 w 2394676"/>
                <a:gd name="connsiteY110" fmla="*/ 2167710 h 2725374"/>
                <a:gd name="connsiteX111" fmla="*/ 196823 w 2394676"/>
                <a:gd name="connsiteY111" fmla="*/ 2192313 h 2725374"/>
                <a:gd name="connsiteX112" fmla="*/ 221425 w 2394676"/>
                <a:gd name="connsiteY112" fmla="*/ 2208715 h 2725374"/>
                <a:gd name="connsiteX113" fmla="*/ 270631 w 2394676"/>
                <a:gd name="connsiteY113" fmla="*/ 2241519 h 2725374"/>
                <a:gd name="connsiteX114" fmla="*/ 287033 w 2394676"/>
                <a:gd name="connsiteY114" fmla="*/ 2266122 h 2725374"/>
                <a:gd name="connsiteX115" fmla="*/ 336239 w 2394676"/>
                <a:gd name="connsiteY115" fmla="*/ 2307126 h 2725374"/>
                <a:gd name="connsiteX116" fmla="*/ 352640 w 2394676"/>
                <a:gd name="connsiteY116" fmla="*/ 2331729 h 2725374"/>
                <a:gd name="connsiteX117" fmla="*/ 401846 w 2394676"/>
                <a:gd name="connsiteY117" fmla="*/ 2372734 h 2725374"/>
                <a:gd name="connsiteX118" fmla="*/ 442851 w 2394676"/>
                <a:gd name="connsiteY118" fmla="*/ 2421939 h 2725374"/>
                <a:gd name="connsiteX119" fmla="*/ 483856 w 2394676"/>
                <a:gd name="connsiteY119" fmla="*/ 2462944 h 2725374"/>
                <a:gd name="connsiteX120" fmla="*/ 500258 w 2394676"/>
                <a:gd name="connsiteY120" fmla="*/ 2487546 h 2725374"/>
                <a:gd name="connsiteX121" fmla="*/ 549464 w 2394676"/>
                <a:gd name="connsiteY121" fmla="*/ 2512150 h 2725374"/>
                <a:gd name="connsiteX122" fmla="*/ 615072 w 2394676"/>
                <a:gd name="connsiteY122" fmla="*/ 2544954 h 2725374"/>
                <a:gd name="connsiteX123" fmla="*/ 672478 w 2394676"/>
                <a:gd name="connsiteY123" fmla="*/ 2561355 h 2725374"/>
                <a:gd name="connsiteX124" fmla="*/ 697080 w 2394676"/>
                <a:gd name="connsiteY124" fmla="*/ 2577758 h 2725374"/>
                <a:gd name="connsiteX125" fmla="*/ 762688 w 2394676"/>
                <a:gd name="connsiteY125" fmla="*/ 2594159 h 2725374"/>
                <a:gd name="connsiteX126" fmla="*/ 787291 w 2394676"/>
                <a:gd name="connsiteY126" fmla="*/ 2610561 h 2725374"/>
                <a:gd name="connsiteX127" fmla="*/ 820094 w 2394676"/>
                <a:gd name="connsiteY127" fmla="*/ 2618761 h 2725374"/>
                <a:gd name="connsiteX128" fmla="*/ 877502 w 2394676"/>
                <a:gd name="connsiteY128" fmla="*/ 2635164 h 2725374"/>
                <a:gd name="connsiteX129" fmla="*/ 934908 w 2394676"/>
                <a:gd name="connsiteY129" fmla="*/ 2643365 h 2725374"/>
                <a:gd name="connsiteX130" fmla="*/ 1016918 w 2394676"/>
                <a:gd name="connsiteY130" fmla="*/ 2659766 h 2725374"/>
                <a:gd name="connsiteX131" fmla="*/ 1041521 w 2394676"/>
                <a:gd name="connsiteY131" fmla="*/ 2667968 h 2725374"/>
                <a:gd name="connsiteX132" fmla="*/ 1082526 w 2394676"/>
                <a:gd name="connsiteY132" fmla="*/ 2676169 h 2725374"/>
                <a:gd name="connsiteX133" fmla="*/ 1102099 w 2394676"/>
                <a:gd name="connsiteY133" fmla="*/ 2689329 h 2725374"/>
                <a:gd name="connsiteX134" fmla="*/ 1110092 w 2394676"/>
                <a:gd name="connsiteY134" fmla="*/ 2694850 h 2725374"/>
                <a:gd name="connsiteX135" fmla="*/ 1108104 w 2394676"/>
                <a:gd name="connsiteY135" fmla="*/ 2693365 h 2725374"/>
                <a:gd name="connsiteX136" fmla="*/ 1131731 w 2394676"/>
                <a:gd name="connsiteY136" fmla="*/ 2700771 h 2725374"/>
                <a:gd name="connsiteX137" fmla="*/ 1180937 w 2394676"/>
                <a:gd name="connsiteY137" fmla="*/ 2725374 h 272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2394676" h="2725374">
                  <a:moveTo>
                    <a:pt x="1180937" y="2725374"/>
                  </a:moveTo>
                  <a:lnTo>
                    <a:pt x="1607386" y="2717173"/>
                  </a:lnTo>
                  <a:cubicBezTo>
                    <a:pt x="1618650" y="2716771"/>
                    <a:pt x="1630109" y="2714013"/>
                    <a:pt x="1640190" y="2708973"/>
                  </a:cubicBezTo>
                  <a:cubicBezTo>
                    <a:pt x="1666315" y="2695908"/>
                    <a:pt x="1694713" y="2674708"/>
                    <a:pt x="1713998" y="2651565"/>
                  </a:cubicBezTo>
                  <a:cubicBezTo>
                    <a:pt x="1720308" y="2643994"/>
                    <a:pt x="1724671" y="2634983"/>
                    <a:pt x="1730400" y="2626963"/>
                  </a:cubicBezTo>
                  <a:cubicBezTo>
                    <a:pt x="1738344" y="2615841"/>
                    <a:pt x="1747057" y="2605281"/>
                    <a:pt x="1755002" y="2594159"/>
                  </a:cubicBezTo>
                  <a:cubicBezTo>
                    <a:pt x="1760732" y="2586139"/>
                    <a:pt x="1764435" y="2576526"/>
                    <a:pt x="1771405" y="2569556"/>
                  </a:cubicBezTo>
                  <a:cubicBezTo>
                    <a:pt x="1778374" y="2562587"/>
                    <a:pt x="1787806" y="2558622"/>
                    <a:pt x="1796007" y="2553154"/>
                  </a:cubicBezTo>
                  <a:cubicBezTo>
                    <a:pt x="1827131" y="2506469"/>
                    <a:pt x="1794353" y="2544727"/>
                    <a:pt x="1837012" y="2520350"/>
                  </a:cubicBezTo>
                  <a:cubicBezTo>
                    <a:pt x="1848880" y="2513570"/>
                    <a:pt x="1857948" y="2502529"/>
                    <a:pt x="1869816" y="2495748"/>
                  </a:cubicBezTo>
                  <a:cubicBezTo>
                    <a:pt x="1879970" y="2489946"/>
                    <a:pt x="1918813" y="2481869"/>
                    <a:pt x="1927222" y="2479346"/>
                  </a:cubicBezTo>
                  <a:cubicBezTo>
                    <a:pt x="1943783" y="2474378"/>
                    <a:pt x="1960026" y="2468411"/>
                    <a:pt x="1976428" y="2462944"/>
                  </a:cubicBezTo>
                  <a:cubicBezTo>
                    <a:pt x="1984630" y="2460211"/>
                    <a:pt x="1993838" y="2459538"/>
                    <a:pt x="2001031" y="2454743"/>
                  </a:cubicBezTo>
                  <a:lnTo>
                    <a:pt x="2050237" y="2421939"/>
                  </a:lnTo>
                  <a:cubicBezTo>
                    <a:pt x="2055704" y="2413739"/>
                    <a:pt x="2059669" y="2404306"/>
                    <a:pt x="2066639" y="2397336"/>
                  </a:cubicBezTo>
                  <a:cubicBezTo>
                    <a:pt x="2076303" y="2387672"/>
                    <a:pt x="2090693" y="2383233"/>
                    <a:pt x="2099442" y="2372734"/>
                  </a:cubicBezTo>
                  <a:cubicBezTo>
                    <a:pt x="2104977" y="2366093"/>
                    <a:pt x="2103777" y="2355862"/>
                    <a:pt x="2107643" y="2348131"/>
                  </a:cubicBezTo>
                  <a:cubicBezTo>
                    <a:pt x="2117500" y="2328419"/>
                    <a:pt x="2130591" y="2310436"/>
                    <a:pt x="2140447" y="2290724"/>
                  </a:cubicBezTo>
                  <a:cubicBezTo>
                    <a:pt x="2144313" y="2282993"/>
                    <a:pt x="2144782" y="2273853"/>
                    <a:pt x="2148648" y="2266122"/>
                  </a:cubicBezTo>
                  <a:cubicBezTo>
                    <a:pt x="2153056" y="2257307"/>
                    <a:pt x="2160642" y="2250335"/>
                    <a:pt x="2165050" y="2241519"/>
                  </a:cubicBezTo>
                  <a:cubicBezTo>
                    <a:pt x="2168915" y="2233787"/>
                    <a:pt x="2168962" y="2224421"/>
                    <a:pt x="2173251" y="2216916"/>
                  </a:cubicBezTo>
                  <a:cubicBezTo>
                    <a:pt x="2180033" y="2205048"/>
                    <a:pt x="2191215" y="2196061"/>
                    <a:pt x="2197854" y="2184113"/>
                  </a:cubicBezTo>
                  <a:cubicBezTo>
                    <a:pt x="2215056" y="2153147"/>
                    <a:pt x="2216201" y="2126430"/>
                    <a:pt x="2230657" y="2093902"/>
                  </a:cubicBezTo>
                  <a:cubicBezTo>
                    <a:pt x="2234660" y="2084895"/>
                    <a:pt x="2243057" y="2078306"/>
                    <a:pt x="2247060" y="2069299"/>
                  </a:cubicBezTo>
                  <a:cubicBezTo>
                    <a:pt x="2254081" y="2053501"/>
                    <a:pt x="2256440" y="2035892"/>
                    <a:pt x="2263461" y="2020094"/>
                  </a:cubicBezTo>
                  <a:cubicBezTo>
                    <a:pt x="2303641" y="1929688"/>
                    <a:pt x="2252884" y="2084629"/>
                    <a:pt x="2296265" y="1954487"/>
                  </a:cubicBezTo>
                  <a:cubicBezTo>
                    <a:pt x="2299830" y="1943794"/>
                    <a:pt x="2300026" y="1932043"/>
                    <a:pt x="2304466" y="1921683"/>
                  </a:cubicBezTo>
                  <a:cubicBezTo>
                    <a:pt x="2308349" y="1912622"/>
                    <a:pt x="2316865" y="1906087"/>
                    <a:pt x="2320867" y="1897079"/>
                  </a:cubicBezTo>
                  <a:cubicBezTo>
                    <a:pt x="2327889" y="1881281"/>
                    <a:pt x="2337270" y="1847874"/>
                    <a:pt x="2337270" y="1847874"/>
                  </a:cubicBezTo>
                  <a:cubicBezTo>
                    <a:pt x="2340003" y="1826005"/>
                    <a:pt x="2341847" y="1804006"/>
                    <a:pt x="2345471" y="1782267"/>
                  </a:cubicBezTo>
                  <a:cubicBezTo>
                    <a:pt x="2347323" y="1771149"/>
                    <a:pt x="2351819" y="1760580"/>
                    <a:pt x="2353671" y="1749463"/>
                  </a:cubicBezTo>
                  <a:cubicBezTo>
                    <a:pt x="2357295" y="1727723"/>
                    <a:pt x="2358249" y="1705595"/>
                    <a:pt x="2361872" y="1683855"/>
                  </a:cubicBezTo>
                  <a:cubicBezTo>
                    <a:pt x="2373781" y="1612411"/>
                    <a:pt x="2365274" y="1684948"/>
                    <a:pt x="2378275" y="1626449"/>
                  </a:cubicBezTo>
                  <a:cubicBezTo>
                    <a:pt x="2381883" y="1610217"/>
                    <a:pt x="2383742" y="1593645"/>
                    <a:pt x="2386475" y="1577243"/>
                  </a:cubicBezTo>
                  <a:cubicBezTo>
                    <a:pt x="2389209" y="1530771"/>
                    <a:pt x="2394676" y="1484380"/>
                    <a:pt x="2394676" y="1437827"/>
                  </a:cubicBezTo>
                  <a:cubicBezTo>
                    <a:pt x="2394676" y="1347577"/>
                    <a:pt x="2393061" y="1257208"/>
                    <a:pt x="2386475" y="1167197"/>
                  </a:cubicBezTo>
                  <a:cubicBezTo>
                    <a:pt x="2385529" y="1154265"/>
                    <a:pt x="2366447" y="1091653"/>
                    <a:pt x="2361872" y="1068786"/>
                  </a:cubicBezTo>
                  <a:cubicBezTo>
                    <a:pt x="2356235" y="1040600"/>
                    <a:pt x="2353191" y="1022000"/>
                    <a:pt x="2345471" y="994977"/>
                  </a:cubicBezTo>
                  <a:cubicBezTo>
                    <a:pt x="2343095" y="986664"/>
                    <a:pt x="2341135" y="978106"/>
                    <a:pt x="2337270" y="970374"/>
                  </a:cubicBezTo>
                  <a:cubicBezTo>
                    <a:pt x="2332862" y="961558"/>
                    <a:pt x="2325276" y="954586"/>
                    <a:pt x="2320867" y="945771"/>
                  </a:cubicBezTo>
                  <a:cubicBezTo>
                    <a:pt x="2317002" y="938040"/>
                    <a:pt x="2316865" y="928725"/>
                    <a:pt x="2312667" y="921168"/>
                  </a:cubicBezTo>
                  <a:cubicBezTo>
                    <a:pt x="2303094" y="903937"/>
                    <a:pt x="2290798" y="888364"/>
                    <a:pt x="2279864" y="871963"/>
                  </a:cubicBezTo>
                  <a:cubicBezTo>
                    <a:pt x="2274395" y="863762"/>
                    <a:pt x="2270431" y="854330"/>
                    <a:pt x="2263461" y="847359"/>
                  </a:cubicBezTo>
                  <a:cubicBezTo>
                    <a:pt x="2255260" y="839159"/>
                    <a:pt x="2246283" y="831667"/>
                    <a:pt x="2238859" y="822757"/>
                  </a:cubicBezTo>
                  <a:cubicBezTo>
                    <a:pt x="2200118" y="776269"/>
                    <a:pt x="2246160" y="821499"/>
                    <a:pt x="2206055" y="765351"/>
                  </a:cubicBezTo>
                  <a:cubicBezTo>
                    <a:pt x="2199313" y="755913"/>
                    <a:pt x="2188194" y="750186"/>
                    <a:pt x="2181452" y="740748"/>
                  </a:cubicBezTo>
                  <a:cubicBezTo>
                    <a:pt x="2140391" y="683261"/>
                    <a:pt x="2183619" y="731528"/>
                    <a:pt x="2156849" y="683342"/>
                  </a:cubicBezTo>
                  <a:cubicBezTo>
                    <a:pt x="2147276" y="666110"/>
                    <a:pt x="2134980" y="650538"/>
                    <a:pt x="2124045" y="634136"/>
                  </a:cubicBezTo>
                  <a:cubicBezTo>
                    <a:pt x="2118578" y="625934"/>
                    <a:pt x="2110761" y="618883"/>
                    <a:pt x="2107643" y="609533"/>
                  </a:cubicBezTo>
                  <a:cubicBezTo>
                    <a:pt x="2104909" y="601332"/>
                    <a:pt x="2103641" y="592486"/>
                    <a:pt x="2099442" y="584931"/>
                  </a:cubicBezTo>
                  <a:cubicBezTo>
                    <a:pt x="2089869" y="567698"/>
                    <a:pt x="2077573" y="552127"/>
                    <a:pt x="2066639" y="535724"/>
                  </a:cubicBezTo>
                  <a:cubicBezTo>
                    <a:pt x="2061171" y="527523"/>
                    <a:pt x="2057207" y="518091"/>
                    <a:pt x="2050237" y="511122"/>
                  </a:cubicBezTo>
                  <a:lnTo>
                    <a:pt x="2025634" y="486519"/>
                  </a:lnTo>
                  <a:cubicBezTo>
                    <a:pt x="2018963" y="466508"/>
                    <a:pt x="2016929" y="453211"/>
                    <a:pt x="2001031" y="437313"/>
                  </a:cubicBezTo>
                  <a:cubicBezTo>
                    <a:pt x="1994061" y="430344"/>
                    <a:pt x="1984630" y="426379"/>
                    <a:pt x="1976428" y="420912"/>
                  </a:cubicBezTo>
                  <a:cubicBezTo>
                    <a:pt x="1970961" y="412711"/>
                    <a:pt x="1967510" y="402723"/>
                    <a:pt x="1960026" y="396308"/>
                  </a:cubicBezTo>
                  <a:cubicBezTo>
                    <a:pt x="1947924" y="385934"/>
                    <a:pt x="1932538" y="380154"/>
                    <a:pt x="1919021" y="371706"/>
                  </a:cubicBezTo>
                  <a:cubicBezTo>
                    <a:pt x="1861712" y="335888"/>
                    <a:pt x="1926147" y="371245"/>
                    <a:pt x="1869816" y="347103"/>
                  </a:cubicBezTo>
                  <a:cubicBezTo>
                    <a:pt x="1858579" y="342286"/>
                    <a:pt x="1848459" y="334993"/>
                    <a:pt x="1837012" y="330701"/>
                  </a:cubicBezTo>
                  <a:cubicBezTo>
                    <a:pt x="1826459" y="326744"/>
                    <a:pt x="1814762" y="326457"/>
                    <a:pt x="1804208" y="322501"/>
                  </a:cubicBezTo>
                  <a:cubicBezTo>
                    <a:pt x="1718438" y="290336"/>
                    <a:pt x="1822802" y="318947"/>
                    <a:pt x="1738601" y="297897"/>
                  </a:cubicBezTo>
                  <a:lnTo>
                    <a:pt x="1689395" y="265093"/>
                  </a:lnTo>
                  <a:cubicBezTo>
                    <a:pt x="1663394" y="247759"/>
                    <a:pt x="1629630" y="227574"/>
                    <a:pt x="1615587" y="199486"/>
                  </a:cubicBezTo>
                  <a:cubicBezTo>
                    <a:pt x="1603903" y="176118"/>
                    <a:pt x="1590028" y="146272"/>
                    <a:pt x="1574582" y="125678"/>
                  </a:cubicBezTo>
                  <a:cubicBezTo>
                    <a:pt x="1567623" y="116399"/>
                    <a:pt x="1558180" y="109276"/>
                    <a:pt x="1549980" y="101075"/>
                  </a:cubicBezTo>
                  <a:cubicBezTo>
                    <a:pt x="1547245" y="92874"/>
                    <a:pt x="1546573" y="83665"/>
                    <a:pt x="1541778" y="76472"/>
                  </a:cubicBezTo>
                  <a:cubicBezTo>
                    <a:pt x="1535344" y="66823"/>
                    <a:pt x="1524723" y="60675"/>
                    <a:pt x="1517176" y="51869"/>
                  </a:cubicBezTo>
                  <a:cubicBezTo>
                    <a:pt x="1508281" y="41491"/>
                    <a:pt x="1500773" y="30000"/>
                    <a:pt x="1492572" y="19066"/>
                  </a:cubicBezTo>
                  <a:cubicBezTo>
                    <a:pt x="1490132" y="11747"/>
                    <a:pt x="1488196" y="5713"/>
                    <a:pt x="1486625" y="681"/>
                  </a:cubicBezTo>
                  <a:lnTo>
                    <a:pt x="1486418" y="0"/>
                  </a:lnTo>
                  <a:lnTo>
                    <a:pt x="788272" y="0"/>
                  </a:lnTo>
                  <a:lnTo>
                    <a:pt x="787995" y="908"/>
                  </a:lnTo>
                  <a:cubicBezTo>
                    <a:pt x="786265" y="5360"/>
                    <a:pt x="784301" y="9029"/>
                    <a:pt x="779090" y="27267"/>
                  </a:cubicBezTo>
                  <a:cubicBezTo>
                    <a:pt x="775993" y="38104"/>
                    <a:pt x="774847" y="49517"/>
                    <a:pt x="770889" y="60071"/>
                  </a:cubicBezTo>
                  <a:cubicBezTo>
                    <a:pt x="766597" y="71517"/>
                    <a:pt x="759028" y="81523"/>
                    <a:pt x="754487" y="92874"/>
                  </a:cubicBezTo>
                  <a:cubicBezTo>
                    <a:pt x="748067" y="108926"/>
                    <a:pt x="743552" y="125678"/>
                    <a:pt x="738085" y="142079"/>
                  </a:cubicBezTo>
                  <a:cubicBezTo>
                    <a:pt x="735351" y="150281"/>
                    <a:pt x="734679" y="159490"/>
                    <a:pt x="729884" y="166682"/>
                  </a:cubicBezTo>
                  <a:lnTo>
                    <a:pt x="711884" y="193532"/>
                  </a:lnTo>
                  <a:lnTo>
                    <a:pt x="718736" y="184355"/>
                  </a:lnTo>
                  <a:cubicBezTo>
                    <a:pt x="725028" y="176582"/>
                    <a:pt x="726503" y="177691"/>
                    <a:pt x="705282" y="215888"/>
                  </a:cubicBezTo>
                  <a:cubicBezTo>
                    <a:pt x="684043" y="254116"/>
                    <a:pt x="671029" y="264820"/>
                    <a:pt x="647875" y="297897"/>
                  </a:cubicBezTo>
                  <a:cubicBezTo>
                    <a:pt x="636570" y="314046"/>
                    <a:pt x="629011" y="333163"/>
                    <a:pt x="615072" y="347103"/>
                  </a:cubicBezTo>
                  <a:cubicBezTo>
                    <a:pt x="595935" y="366239"/>
                    <a:pt x="572675" y="381992"/>
                    <a:pt x="557664" y="404509"/>
                  </a:cubicBezTo>
                  <a:cubicBezTo>
                    <a:pt x="552197" y="412711"/>
                    <a:pt x="547892" y="421820"/>
                    <a:pt x="541263" y="429112"/>
                  </a:cubicBezTo>
                  <a:cubicBezTo>
                    <a:pt x="520458" y="451997"/>
                    <a:pt x="492811" y="468987"/>
                    <a:pt x="475655" y="494719"/>
                  </a:cubicBezTo>
                  <a:cubicBezTo>
                    <a:pt x="470188" y="502921"/>
                    <a:pt x="466222" y="512352"/>
                    <a:pt x="459253" y="519323"/>
                  </a:cubicBezTo>
                  <a:cubicBezTo>
                    <a:pt x="452283" y="526293"/>
                    <a:pt x="442221" y="529415"/>
                    <a:pt x="434650" y="535724"/>
                  </a:cubicBezTo>
                  <a:cubicBezTo>
                    <a:pt x="354040" y="602901"/>
                    <a:pt x="458156" y="520420"/>
                    <a:pt x="393645" y="584931"/>
                  </a:cubicBezTo>
                  <a:cubicBezTo>
                    <a:pt x="383981" y="594595"/>
                    <a:pt x="371220" y="600638"/>
                    <a:pt x="360841" y="609533"/>
                  </a:cubicBezTo>
                  <a:cubicBezTo>
                    <a:pt x="352036" y="617081"/>
                    <a:pt x="345149" y="626711"/>
                    <a:pt x="336239" y="634136"/>
                  </a:cubicBezTo>
                  <a:cubicBezTo>
                    <a:pt x="328668" y="640446"/>
                    <a:pt x="318962" y="643945"/>
                    <a:pt x="311636" y="650538"/>
                  </a:cubicBezTo>
                  <a:cubicBezTo>
                    <a:pt x="291521" y="668640"/>
                    <a:pt x="275879" y="691707"/>
                    <a:pt x="254229" y="707944"/>
                  </a:cubicBezTo>
                  <a:cubicBezTo>
                    <a:pt x="213541" y="738461"/>
                    <a:pt x="232798" y="724965"/>
                    <a:pt x="196823" y="748948"/>
                  </a:cubicBezTo>
                  <a:cubicBezTo>
                    <a:pt x="160572" y="803325"/>
                    <a:pt x="203177" y="742902"/>
                    <a:pt x="155818" y="798154"/>
                  </a:cubicBezTo>
                  <a:cubicBezTo>
                    <a:pt x="146923" y="808533"/>
                    <a:pt x="140215" y="820672"/>
                    <a:pt x="131215" y="830958"/>
                  </a:cubicBezTo>
                  <a:cubicBezTo>
                    <a:pt x="56896" y="915896"/>
                    <a:pt x="135843" y="813853"/>
                    <a:pt x="73809" y="896566"/>
                  </a:cubicBezTo>
                  <a:cubicBezTo>
                    <a:pt x="53196" y="958405"/>
                    <a:pt x="81001" y="882181"/>
                    <a:pt x="49206" y="945771"/>
                  </a:cubicBezTo>
                  <a:cubicBezTo>
                    <a:pt x="45340" y="953503"/>
                    <a:pt x="44411" y="962428"/>
                    <a:pt x="41005" y="970374"/>
                  </a:cubicBezTo>
                  <a:cubicBezTo>
                    <a:pt x="36188" y="981611"/>
                    <a:pt x="28469" y="991581"/>
                    <a:pt x="24603" y="1003178"/>
                  </a:cubicBezTo>
                  <a:cubicBezTo>
                    <a:pt x="17473" y="1024564"/>
                    <a:pt x="13668" y="1046916"/>
                    <a:pt x="8201" y="1068786"/>
                  </a:cubicBezTo>
                  <a:lnTo>
                    <a:pt x="0" y="1101589"/>
                  </a:lnTo>
                  <a:cubicBezTo>
                    <a:pt x="2734" y="1238271"/>
                    <a:pt x="5129" y="1374960"/>
                    <a:pt x="8201" y="1511635"/>
                  </a:cubicBezTo>
                  <a:cubicBezTo>
                    <a:pt x="10597" y="1618256"/>
                    <a:pt x="9308" y="1725061"/>
                    <a:pt x="16403" y="1831472"/>
                  </a:cubicBezTo>
                  <a:cubicBezTo>
                    <a:pt x="19657" y="1880298"/>
                    <a:pt x="32486" y="1871839"/>
                    <a:pt x="49206" y="1905280"/>
                  </a:cubicBezTo>
                  <a:cubicBezTo>
                    <a:pt x="53072" y="1913012"/>
                    <a:pt x="53541" y="1922152"/>
                    <a:pt x="57406" y="1929883"/>
                  </a:cubicBezTo>
                  <a:cubicBezTo>
                    <a:pt x="61815" y="1938699"/>
                    <a:pt x="69806" y="1945479"/>
                    <a:pt x="73809" y="1954487"/>
                  </a:cubicBezTo>
                  <a:cubicBezTo>
                    <a:pt x="80830" y="1970285"/>
                    <a:pt x="82479" y="1988229"/>
                    <a:pt x="90210" y="2003692"/>
                  </a:cubicBezTo>
                  <a:cubicBezTo>
                    <a:pt x="95678" y="2014626"/>
                    <a:pt x="101797" y="2025259"/>
                    <a:pt x="106613" y="2036495"/>
                  </a:cubicBezTo>
                  <a:cubicBezTo>
                    <a:pt x="110018" y="2044441"/>
                    <a:pt x="110524" y="2053593"/>
                    <a:pt x="114814" y="2061098"/>
                  </a:cubicBezTo>
                  <a:cubicBezTo>
                    <a:pt x="121594" y="2072966"/>
                    <a:pt x="131215" y="2082967"/>
                    <a:pt x="139416" y="2093902"/>
                  </a:cubicBezTo>
                  <a:cubicBezTo>
                    <a:pt x="153851" y="2137206"/>
                    <a:pt x="142823" y="2111312"/>
                    <a:pt x="180421" y="2167710"/>
                  </a:cubicBezTo>
                  <a:cubicBezTo>
                    <a:pt x="185888" y="2175912"/>
                    <a:pt x="188621" y="2186846"/>
                    <a:pt x="196823" y="2192313"/>
                  </a:cubicBezTo>
                  <a:cubicBezTo>
                    <a:pt x="205024" y="2197781"/>
                    <a:pt x="213854" y="2202405"/>
                    <a:pt x="221425" y="2208715"/>
                  </a:cubicBezTo>
                  <a:cubicBezTo>
                    <a:pt x="262379" y="2242844"/>
                    <a:pt x="227395" y="2227107"/>
                    <a:pt x="270631" y="2241519"/>
                  </a:cubicBezTo>
                  <a:cubicBezTo>
                    <a:pt x="276099" y="2249720"/>
                    <a:pt x="280063" y="2259152"/>
                    <a:pt x="287033" y="2266122"/>
                  </a:cubicBezTo>
                  <a:cubicBezTo>
                    <a:pt x="351543" y="2330631"/>
                    <a:pt x="269063" y="2226516"/>
                    <a:pt x="336239" y="2307126"/>
                  </a:cubicBezTo>
                  <a:cubicBezTo>
                    <a:pt x="342549" y="2314698"/>
                    <a:pt x="346330" y="2324158"/>
                    <a:pt x="352640" y="2331729"/>
                  </a:cubicBezTo>
                  <a:cubicBezTo>
                    <a:pt x="372374" y="2355408"/>
                    <a:pt x="377655" y="2356607"/>
                    <a:pt x="401846" y="2372734"/>
                  </a:cubicBezTo>
                  <a:cubicBezTo>
                    <a:pt x="442569" y="2433818"/>
                    <a:pt x="390230" y="2358795"/>
                    <a:pt x="442851" y="2421939"/>
                  </a:cubicBezTo>
                  <a:cubicBezTo>
                    <a:pt x="477022" y="2462944"/>
                    <a:pt x="438751" y="2432874"/>
                    <a:pt x="483856" y="2462944"/>
                  </a:cubicBezTo>
                  <a:cubicBezTo>
                    <a:pt x="489324" y="2471145"/>
                    <a:pt x="493288" y="2480577"/>
                    <a:pt x="500258" y="2487546"/>
                  </a:cubicBezTo>
                  <a:cubicBezTo>
                    <a:pt x="521225" y="2508514"/>
                    <a:pt x="525007" y="2501033"/>
                    <a:pt x="549464" y="2512150"/>
                  </a:cubicBezTo>
                  <a:cubicBezTo>
                    <a:pt x="571723" y="2522268"/>
                    <a:pt x="591351" y="2539023"/>
                    <a:pt x="615072" y="2544954"/>
                  </a:cubicBezTo>
                  <a:cubicBezTo>
                    <a:pt x="625581" y="2547580"/>
                    <a:pt x="660713" y="2555473"/>
                    <a:pt x="672478" y="2561355"/>
                  </a:cubicBezTo>
                  <a:cubicBezTo>
                    <a:pt x="681294" y="2565763"/>
                    <a:pt x="688266" y="2573348"/>
                    <a:pt x="697080" y="2577758"/>
                  </a:cubicBezTo>
                  <a:cubicBezTo>
                    <a:pt x="713893" y="2586162"/>
                    <a:pt x="747093" y="2591041"/>
                    <a:pt x="762688" y="2594159"/>
                  </a:cubicBezTo>
                  <a:cubicBezTo>
                    <a:pt x="770889" y="2599626"/>
                    <a:pt x="778231" y="2606678"/>
                    <a:pt x="787291" y="2610561"/>
                  </a:cubicBezTo>
                  <a:cubicBezTo>
                    <a:pt x="797651" y="2615000"/>
                    <a:pt x="809257" y="2615666"/>
                    <a:pt x="820094" y="2618761"/>
                  </a:cubicBezTo>
                  <a:cubicBezTo>
                    <a:pt x="850835" y="2627545"/>
                    <a:pt x="842250" y="2628755"/>
                    <a:pt x="877502" y="2635164"/>
                  </a:cubicBezTo>
                  <a:cubicBezTo>
                    <a:pt x="896520" y="2638621"/>
                    <a:pt x="915773" y="2640631"/>
                    <a:pt x="934908" y="2643365"/>
                  </a:cubicBezTo>
                  <a:cubicBezTo>
                    <a:pt x="990492" y="2661892"/>
                    <a:pt x="922683" y="2640919"/>
                    <a:pt x="1016918" y="2659766"/>
                  </a:cubicBezTo>
                  <a:cubicBezTo>
                    <a:pt x="1025394" y="2661461"/>
                    <a:pt x="1033134" y="2665871"/>
                    <a:pt x="1041521" y="2667968"/>
                  </a:cubicBezTo>
                  <a:cubicBezTo>
                    <a:pt x="1055044" y="2671348"/>
                    <a:pt x="1068857" y="2673435"/>
                    <a:pt x="1082526" y="2676169"/>
                  </a:cubicBezTo>
                  <a:cubicBezTo>
                    <a:pt x="1091340" y="2682045"/>
                    <a:pt x="1097658" y="2686305"/>
                    <a:pt x="1102099" y="2689329"/>
                  </a:cubicBezTo>
                  <a:lnTo>
                    <a:pt x="1110092" y="2694850"/>
                  </a:lnTo>
                  <a:lnTo>
                    <a:pt x="1108104" y="2693365"/>
                  </a:lnTo>
                  <a:cubicBezTo>
                    <a:pt x="1103103" y="2689396"/>
                    <a:pt x="1097778" y="2683795"/>
                    <a:pt x="1131731" y="2700771"/>
                  </a:cubicBezTo>
                  <a:cubicBezTo>
                    <a:pt x="1195322" y="2732567"/>
                    <a:pt x="1119097" y="2704761"/>
                    <a:pt x="1180937" y="2725374"/>
                  </a:cubicBezTo>
                  <a:close/>
                </a:path>
              </a:pathLst>
            </a:custGeom>
          </p:spPr>
        </p:pic>
        <p:grpSp>
          <p:nvGrpSpPr>
            <p:cNvPr id="11" name="组合 10"/>
            <p:cNvGrpSpPr/>
            <p:nvPr/>
          </p:nvGrpSpPr>
          <p:grpSpPr>
            <a:xfrm>
              <a:off x="1937" y="346"/>
              <a:ext cx="7908" cy="1399"/>
              <a:chOff x="1937" y="346"/>
              <a:chExt cx="7908" cy="1399"/>
            </a:xfrm>
          </p:grpSpPr>
          <p:sp>
            <p:nvSpPr>
              <p:cNvPr id="13" name="矩形 12"/>
              <p:cNvSpPr/>
              <p:nvPr/>
            </p:nvSpPr>
            <p:spPr>
              <a:xfrm>
                <a:off x="2027" y="346"/>
                <a:ext cx="5976" cy="1161"/>
              </a:xfrm>
              <a:prstGeom prst="rect">
                <a:avLst/>
              </a:prstGeom>
            </p:spPr>
            <p:txBody>
              <a:bodyPr wrap="square">
                <a:spAutoFit/>
              </a:bodyPr>
              <a:p>
                <a:pPr>
                  <a:lnSpc>
                    <a:spcPct val="175000"/>
                  </a:lnSpc>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面向对象</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937" y="1263"/>
                <a:ext cx="7909" cy="483"/>
              </a:xfrm>
              <a:prstGeom prst="snip1Rect">
                <a:avLst>
                  <a:gd name="adj" fmla="val 0"/>
                </a:avLst>
              </a:prstGeom>
              <a:noFill/>
              <a:ln w="28575">
                <a:noFill/>
              </a:ln>
            </p:spPr>
            <p:txBody>
              <a:bodyPr wrap="square" rtlCol="0">
                <a:spAutoFit/>
              </a:bodyPr>
              <a:p>
                <a:r>
                  <a:rPr lang="en-US" altLang="zh-CN" sz="1400" dirty="0">
                    <a:solidFill>
                      <a:schemeClr val="tx1">
                        <a:lumMod val="85000"/>
                        <a:lumOff val="15000"/>
                      </a:schemeClr>
                    </a:solidFill>
                    <a:latin typeface="Arial" panose="020B0604020202020204" pitchFamily="34" charset="0"/>
                    <a:ea typeface="方正清刻本悦宋简体" panose="02000000000000000000" pitchFamily="2" charset="-122"/>
                    <a:cs typeface="Arial" panose="020B0604020202020204" pitchFamily="34" charset="0"/>
                  </a:rPr>
                  <a:t> </a:t>
                </a:r>
                <a:r>
                  <a:rPr lang="en-US" altLang="zh-CN" sz="1400" dirty="0">
                    <a:solidFill>
                      <a:srgbClr val="FF0000"/>
                    </a:solidFill>
                    <a:uFillTx/>
                    <a:latin typeface="微软雅黑" panose="020B0503020204020204" pitchFamily="34" charset="-122"/>
                    <a:ea typeface="微软雅黑" panose="020B0503020204020204" pitchFamily="34" charset="-122"/>
                    <a:sym typeface="+mn-ea"/>
                  </a:rPr>
                  <a:t>O</a:t>
                </a:r>
                <a:r>
                  <a:rPr lang="en-US" altLang="zh-CN" sz="1400" dirty="0">
                    <a:solidFill>
                      <a:schemeClr val="tx1">
                        <a:lumMod val="85000"/>
                        <a:lumOff val="15000"/>
                      </a:schemeClr>
                    </a:solidFill>
                    <a:uFillTx/>
                    <a:latin typeface="微软雅黑" panose="020B0503020204020204" pitchFamily="34" charset="-122"/>
                    <a:ea typeface="微软雅黑" panose="020B0503020204020204" pitchFamily="34" charset="-122"/>
                    <a:sym typeface="+mn-ea"/>
                  </a:rPr>
                  <a:t>bject </a:t>
                </a:r>
                <a:r>
                  <a:rPr lang="en-US" altLang="zh-CN" sz="1400" dirty="0">
                    <a:solidFill>
                      <a:srgbClr val="FF0000"/>
                    </a:solidFill>
                    <a:uFillTx/>
                    <a:latin typeface="微软雅黑" panose="020B0503020204020204" pitchFamily="34" charset="-122"/>
                    <a:ea typeface="微软雅黑" panose="020B0503020204020204" pitchFamily="34" charset="-122"/>
                    <a:sym typeface="+mn-ea"/>
                  </a:rPr>
                  <a:t>O</a:t>
                </a:r>
                <a:r>
                  <a:rPr lang="en-US" altLang="zh-CN" sz="1400" dirty="0">
                    <a:solidFill>
                      <a:schemeClr val="tx1">
                        <a:lumMod val="85000"/>
                        <a:lumOff val="15000"/>
                      </a:schemeClr>
                    </a:solidFill>
                    <a:uFillTx/>
                    <a:latin typeface="微软雅黑" panose="020B0503020204020204" pitchFamily="34" charset="-122"/>
                    <a:ea typeface="微软雅黑" panose="020B0503020204020204" pitchFamily="34" charset="-122"/>
                    <a:sym typeface="+mn-ea"/>
                  </a:rPr>
                  <a:t>riented</a:t>
                </a:r>
                <a:endParaRPr lang="en-US" altLang="zh-CN" sz="1400" dirty="0">
                  <a:solidFill>
                    <a:schemeClr val="tx1">
                      <a:lumMod val="85000"/>
                      <a:lumOff val="15000"/>
                    </a:schemeClr>
                  </a:solidFill>
                  <a:latin typeface="Arial" panose="020B0604020202020204" pitchFamily="34" charset="0"/>
                  <a:ea typeface="方正清刻本悦宋简体" panose="02000000000000000000" pitchFamily="2" charset="-122"/>
                  <a:cs typeface="Arial" panose="020B0604020202020204" pitchFamily="34" charset="0"/>
                </a:endParaRPr>
              </a:p>
            </p:txBody>
          </p:sp>
        </p:grpSp>
      </p:grpSp>
      <p:grpSp>
        <p:nvGrpSpPr>
          <p:cNvPr id="20" name="组合 19"/>
          <p:cNvGrpSpPr/>
          <p:nvPr/>
        </p:nvGrpSpPr>
        <p:grpSpPr>
          <a:xfrm>
            <a:off x="2114550" y="2413635"/>
            <a:ext cx="7031990" cy="1413510"/>
            <a:chOff x="3367" y="3783"/>
            <a:chExt cx="11074" cy="2226"/>
          </a:xfrm>
        </p:grpSpPr>
        <p:sp>
          <p:nvSpPr>
            <p:cNvPr id="15" name="圆角矩形 14"/>
            <p:cNvSpPr/>
            <p:nvPr/>
          </p:nvSpPr>
          <p:spPr>
            <a:xfrm>
              <a:off x="12215" y="3783"/>
              <a:ext cx="2227" cy="222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16" name="圆角矩形 15"/>
            <p:cNvSpPr/>
            <p:nvPr/>
          </p:nvSpPr>
          <p:spPr>
            <a:xfrm>
              <a:off x="7857" y="3783"/>
              <a:ext cx="2227" cy="222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17" name="圆角矩形 16"/>
            <p:cNvSpPr/>
            <p:nvPr/>
          </p:nvSpPr>
          <p:spPr>
            <a:xfrm>
              <a:off x="3367" y="3783"/>
              <a:ext cx="2227" cy="222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grpSp>
      <p:sp>
        <p:nvSpPr>
          <p:cNvPr id="18" name="文本框 17"/>
          <p:cNvSpPr txBox="1"/>
          <p:nvPr/>
        </p:nvSpPr>
        <p:spPr>
          <a:xfrm>
            <a:off x="2543810" y="2644140"/>
            <a:ext cx="7105015" cy="953135"/>
          </a:xfrm>
          <a:prstGeom prst="rect">
            <a:avLst/>
          </a:prstGeom>
          <a:noFill/>
        </p:spPr>
        <p:txBody>
          <a:bodyPr wrap="square" rtlCol="0">
            <a:spAutoFit/>
          </a:bodyPr>
          <a:p>
            <a:r>
              <a:rPr lang="zh-CN" altLang="en-US" sz="2800">
                <a:solidFill>
                  <a:schemeClr val="accent1"/>
                </a:solidFill>
                <a:effectLst>
                  <a:outerShdw blurRad="38100" dist="25400" dir="5400000" algn="ctr" rotWithShape="0">
                    <a:srgbClr val="6E747A">
                      <a:alpha val="43000"/>
                    </a:srgbClr>
                  </a:outerShdw>
                </a:effectLst>
              </a:rPr>
              <a:t>我                               吃</a:t>
            </a:r>
            <a:r>
              <a:rPr lang="en-US" altLang="zh-CN" sz="2800">
                <a:solidFill>
                  <a:schemeClr val="accent1"/>
                </a:solidFill>
                <a:effectLst>
                  <a:outerShdw blurRad="38100" dist="25400" dir="5400000" algn="ctr" rotWithShape="0">
                    <a:srgbClr val="6E747A">
                      <a:alpha val="43000"/>
                    </a:srgbClr>
                  </a:outerShdw>
                </a:effectLst>
              </a:rPr>
              <a:t>			</a:t>
            </a:r>
            <a:r>
              <a:rPr lang="zh-CN" altLang="en-US" sz="2800">
                <a:solidFill>
                  <a:schemeClr val="accent1"/>
                </a:solidFill>
                <a:effectLst>
                  <a:outerShdw blurRad="38100" dist="25400" dir="5400000" algn="ctr" rotWithShape="0">
                    <a:srgbClr val="6E747A">
                      <a:alpha val="43000"/>
                    </a:srgbClr>
                  </a:outerShdw>
                </a:effectLst>
              </a:rPr>
              <a:t>西瓜</a:t>
            </a:r>
            <a:endParaRPr lang="zh-CN" altLang="en-US" sz="2800">
              <a:solidFill>
                <a:schemeClr val="accent1"/>
              </a:solidFill>
              <a:effectLst>
                <a:outerShdw blurRad="38100" dist="25400" dir="5400000" algn="ctr" rotWithShape="0">
                  <a:srgbClr val="6E747A">
                    <a:alpha val="43000"/>
                  </a:srgbClr>
                </a:outerShdw>
              </a:effectLst>
            </a:endParaRPr>
          </a:p>
          <a:p>
            <a:r>
              <a:rPr lang="zh-CN" altLang="en-US" sz="2800">
                <a:solidFill>
                  <a:schemeClr val="accent1"/>
                </a:solidFill>
                <a:effectLst>
                  <a:outerShdw blurRad="38100" dist="25400" dir="5400000" algn="ctr" rotWithShape="0">
                    <a:srgbClr val="6E747A">
                      <a:alpha val="43000"/>
                    </a:srgbClr>
                  </a:outerShdw>
                </a:effectLst>
              </a:rPr>
              <a:t>谁</a:t>
            </a:r>
            <a:r>
              <a:rPr lang="en-US" altLang="zh-CN" sz="2800">
                <a:solidFill>
                  <a:schemeClr val="accent1"/>
                </a:solidFill>
                <a:effectLst>
                  <a:outerShdw blurRad="38100" dist="25400" dir="5400000" algn="ctr" rotWithShape="0">
                    <a:srgbClr val="6E747A">
                      <a:alpha val="43000"/>
                    </a:srgbClr>
                  </a:outerShdw>
                </a:effectLst>
              </a:rPr>
              <a:t>			</a:t>
            </a:r>
            <a:r>
              <a:rPr lang="zh-CN" altLang="en-US" sz="2800">
                <a:solidFill>
                  <a:schemeClr val="accent1"/>
                </a:solidFill>
                <a:effectLst>
                  <a:outerShdw blurRad="38100" dist="25400" dir="5400000" algn="ctr" rotWithShape="0">
                    <a:srgbClr val="6E747A">
                      <a:alpha val="43000"/>
                    </a:srgbClr>
                  </a:outerShdw>
                </a:effectLst>
              </a:rPr>
              <a:t>操作</a:t>
            </a:r>
            <a:r>
              <a:rPr lang="en-US" altLang="zh-CN" sz="2800">
                <a:solidFill>
                  <a:schemeClr val="accent1"/>
                </a:solidFill>
                <a:effectLst>
                  <a:outerShdw blurRad="38100" dist="25400" dir="5400000" algn="ctr" rotWithShape="0">
                    <a:srgbClr val="6E747A">
                      <a:alpha val="43000"/>
                    </a:srgbClr>
                  </a:outerShdw>
                </a:effectLst>
              </a:rPr>
              <a:t>			</a:t>
            </a:r>
            <a:r>
              <a:rPr lang="zh-CN" altLang="en-US" sz="2800">
                <a:solidFill>
                  <a:schemeClr val="accent1"/>
                </a:solidFill>
                <a:effectLst>
                  <a:outerShdw blurRad="38100" dist="25400" dir="5400000" algn="ctr" rotWithShape="0">
                    <a:srgbClr val="6E747A">
                      <a:alpha val="43000"/>
                    </a:srgbClr>
                  </a:outerShdw>
                </a:effectLst>
              </a:rPr>
              <a:t>什么</a:t>
            </a:r>
            <a:endParaRPr lang="zh-CN" altLang="en-US" sz="2800">
              <a:solidFill>
                <a:schemeClr val="accent1"/>
              </a:solidFill>
              <a:effectLst>
                <a:outerShdw blurRad="38100" dist="25400" dir="5400000" algn="ctr" rotWithShape="0">
                  <a:srgbClr val="6E747A">
                    <a:alpha val="43000"/>
                  </a:srgbClr>
                </a:outerShdw>
              </a:effectLst>
            </a:endParaRPr>
          </a:p>
        </p:txBody>
      </p:sp>
      <p:sp>
        <p:nvSpPr>
          <p:cNvPr id="21" name="文本框 20"/>
          <p:cNvSpPr txBox="1"/>
          <p:nvPr/>
        </p:nvSpPr>
        <p:spPr>
          <a:xfrm>
            <a:off x="1951355" y="4358640"/>
            <a:ext cx="4005580" cy="645160"/>
          </a:xfrm>
          <a:prstGeom prst="rect">
            <a:avLst/>
          </a:prstGeom>
          <a:noFill/>
        </p:spPr>
        <p:txBody>
          <a:bodyPr wrap="square" rtlCol="0">
            <a:spAutoFit/>
          </a:bodyPr>
          <a:p>
            <a:r>
              <a:rPr lang="en-US" altLang="zh-CN">
                <a:sym typeface="+mn-ea"/>
              </a:rPr>
              <a:t>——</a:t>
            </a:r>
            <a:r>
              <a:rPr lang="zh-CN" altLang="en-US">
                <a:sym typeface="+mn-ea"/>
              </a:rPr>
              <a:t>将基础变量复合成自定义类型</a:t>
            </a:r>
            <a:endParaRPr lang="zh-CN" altLang="en-US">
              <a:solidFill>
                <a:schemeClr val="tx1"/>
              </a:solidFill>
              <a:sym typeface="+mn-ea"/>
            </a:endParaRPr>
          </a:p>
          <a:p>
            <a:endParaRPr lang="zh-CN" altLang="en-US"/>
          </a:p>
        </p:txBody>
      </p:sp>
      <p:sp>
        <p:nvSpPr>
          <p:cNvPr id="23" name="文本框 22"/>
          <p:cNvSpPr txBox="1"/>
          <p:nvPr/>
        </p:nvSpPr>
        <p:spPr>
          <a:xfrm>
            <a:off x="1939290" y="4999355"/>
            <a:ext cx="4947285" cy="645160"/>
          </a:xfrm>
          <a:prstGeom prst="rect">
            <a:avLst/>
          </a:prstGeom>
          <a:noFill/>
        </p:spPr>
        <p:txBody>
          <a:bodyPr wrap="square" rtlCol="0">
            <a:spAutoFit/>
          </a:bodyPr>
          <a:p>
            <a:r>
              <a:rPr lang="en-US" altLang="zh-CN">
                <a:sym typeface="+mn-ea"/>
              </a:rPr>
              <a:t>——</a:t>
            </a:r>
            <a:r>
              <a:rPr lang="zh-CN" altLang="en-US">
                <a:sym typeface="+mn-ea"/>
              </a:rPr>
              <a:t>约束，隔离开执行方与被执行的具体对象</a:t>
            </a:r>
            <a:endParaRPr lang="zh-CN" altLang="en-US">
              <a:solidFill>
                <a:schemeClr val="tx1"/>
              </a:solidFill>
              <a:sym typeface="+mn-ea"/>
            </a:endParaRPr>
          </a:p>
          <a:p>
            <a:endParaRPr lang="zh-CN" altLang="en-US"/>
          </a:p>
        </p:txBody>
      </p:sp>
      <p:grpSp>
        <p:nvGrpSpPr>
          <p:cNvPr id="33" name="组合 32"/>
          <p:cNvGrpSpPr/>
          <p:nvPr/>
        </p:nvGrpSpPr>
        <p:grpSpPr>
          <a:xfrm>
            <a:off x="7733030" y="4230370"/>
            <a:ext cx="1413510" cy="1413510"/>
            <a:chOff x="12178" y="6662"/>
            <a:chExt cx="2226" cy="2226"/>
          </a:xfrm>
        </p:grpSpPr>
        <p:sp>
          <p:nvSpPr>
            <p:cNvPr id="26" name="圆角矩形 25"/>
            <p:cNvSpPr/>
            <p:nvPr/>
          </p:nvSpPr>
          <p:spPr>
            <a:xfrm>
              <a:off x="12178" y="6662"/>
              <a:ext cx="2227" cy="222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32" name="文本框 31"/>
            <p:cNvSpPr txBox="1"/>
            <p:nvPr/>
          </p:nvSpPr>
          <p:spPr>
            <a:xfrm>
              <a:off x="12616" y="7413"/>
              <a:ext cx="1351" cy="725"/>
            </a:xfrm>
            <a:prstGeom prst="rect">
              <a:avLst/>
            </a:prstGeom>
            <a:noFill/>
          </p:spPr>
          <p:txBody>
            <a:bodyPr wrap="square" rtlCol="0">
              <a:spAutoFit/>
            </a:bodyPr>
            <a:p>
              <a:r>
                <a:rPr lang="zh-CN" altLang="en-US" sz="2400">
                  <a:ln w="22225">
                    <a:solidFill>
                      <a:schemeClr val="accent2"/>
                    </a:solidFill>
                    <a:prstDash val="solid"/>
                  </a:ln>
                  <a:solidFill>
                    <a:schemeClr val="accent2">
                      <a:lumMod val="40000"/>
                      <a:lumOff val="60000"/>
                    </a:schemeClr>
                  </a:solidFill>
                  <a:effectLst/>
                </a:rPr>
                <a:t>水果</a:t>
              </a:r>
              <a:endParaRPr lang="zh-CN" altLang="en-US" sz="2400">
                <a:ln w="22225">
                  <a:solidFill>
                    <a:schemeClr val="accent2"/>
                  </a:solidFill>
                  <a:prstDash val="solid"/>
                </a:ln>
                <a:solidFill>
                  <a:schemeClr val="accent2">
                    <a:lumMod val="40000"/>
                    <a:lumOff val="60000"/>
                  </a:schemeClr>
                </a:solidFill>
                <a:effectLst/>
              </a:endParaRPr>
            </a:p>
          </p:txBody>
        </p:sp>
      </p:grpSp>
      <p:grpSp>
        <p:nvGrpSpPr>
          <p:cNvPr id="36" name="组合 35"/>
          <p:cNvGrpSpPr/>
          <p:nvPr/>
        </p:nvGrpSpPr>
        <p:grpSpPr>
          <a:xfrm>
            <a:off x="9648825" y="3172460"/>
            <a:ext cx="1414145" cy="1414145"/>
            <a:chOff x="12178" y="6662"/>
            <a:chExt cx="2227" cy="2227"/>
          </a:xfrm>
        </p:grpSpPr>
        <p:sp>
          <p:nvSpPr>
            <p:cNvPr id="37" name="圆角矩形 36"/>
            <p:cNvSpPr/>
            <p:nvPr/>
          </p:nvSpPr>
          <p:spPr>
            <a:xfrm>
              <a:off x="12178" y="6662"/>
              <a:ext cx="2227" cy="2227"/>
            </a:xfrm>
            <a:prstGeom prst="round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38" name="文本框 37"/>
            <p:cNvSpPr txBox="1"/>
            <p:nvPr/>
          </p:nvSpPr>
          <p:spPr>
            <a:xfrm>
              <a:off x="12616" y="7413"/>
              <a:ext cx="1351" cy="725"/>
            </a:xfrm>
            <a:prstGeom prst="rect">
              <a:avLst/>
            </a:prstGeom>
            <a:noFill/>
            <a:ln>
              <a:noFill/>
            </a:ln>
          </p:spPr>
          <p:txBody>
            <a:bodyPr wrap="square" rtlCol="0">
              <a:spAutoFit/>
            </a:bodyPr>
            <a:p>
              <a:r>
                <a:rPr lang="zh-CN" altLang="en-US" sz="2400">
                  <a:solidFill>
                    <a:srgbClr val="FFC000"/>
                  </a:solidFill>
                  <a:uFillTx/>
                </a:rPr>
                <a:t>柠檬</a:t>
              </a:r>
              <a:endParaRPr lang="zh-CN" altLang="en-US" sz="2400">
                <a:solidFill>
                  <a:srgbClr val="FFC000"/>
                </a:solidFill>
                <a:uFillTx/>
              </a:endParaRPr>
            </a:p>
          </p:txBody>
        </p:sp>
      </p:grpSp>
      <p:sp>
        <p:nvSpPr>
          <p:cNvPr id="39" name="文本框 38"/>
          <p:cNvSpPr txBox="1"/>
          <p:nvPr/>
        </p:nvSpPr>
        <p:spPr>
          <a:xfrm>
            <a:off x="1951355" y="5644515"/>
            <a:ext cx="4947285" cy="922020"/>
          </a:xfrm>
          <a:prstGeom prst="rect">
            <a:avLst/>
          </a:prstGeom>
          <a:noFill/>
        </p:spPr>
        <p:txBody>
          <a:bodyPr wrap="square" rtlCol="0">
            <a:spAutoFit/>
          </a:bodyPr>
          <a:p>
            <a:r>
              <a:rPr lang="en-US" altLang="zh-CN">
                <a:sym typeface="+mn-ea"/>
              </a:rPr>
              <a:t>——</a:t>
            </a:r>
            <a:r>
              <a:rPr lang="zh-CN" altLang="en-US">
                <a:sym typeface="+mn-ea"/>
              </a:rPr>
              <a:t>执行一样的方法，但在不同实例对象中表现出不同的形态（甜 </a:t>
            </a:r>
            <a:r>
              <a:rPr lang="en-US" altLang="zh-CN">
                <a:sym typeface="+mn-ea"/>
              </a:rPr>
              <a:t>or </a:t>
            </a:r>
            <a:r>
              <a:rPr lang="zh-CN" altLang="en-US">
                <a:sym typeface="+mn-ea"/>
              </a:rPr>
              <a:t>酸 </a:t>
            </a:r>
            <a:r>
              <a:rPr lang="en-US" altLang="zh-CN">
                <a:sym typeface="+mn-ea"/>
              </a:rPr>
              <a:t>or ...</a:t>
            </a:r>
            <a:r>
              <a:rPr lang="zh-CN" altLang="en-US">
                <a:sym typeface="+mn-ea"/>
              </a:rPr>
              <a:t>）</a:t>
            </a:r>
            <a:endParaRPr lang="zh-CN" altLang="en-US">
              <a:solidFill>
                <a:schemeClr val="tx1"/>
              </a:solidFill>
              <a:sym typeface="+mn-ea"/>
            </a:endParaRPr>
          </a:p>
          <a:p>
            <a:endParaRPr lang="zh-CN" altLang="en-US"/>
          </a:p>
        </p:txBody>
      </p:sp>
    </p:spTree>
    <p:custDataLst>
      <p:tags r:id="rId2"/>
    </p:custDataLst>
  </p:cSld>
  <p:clrMapOvr>
    <a:masterClrMapping/>
  </p:clrMapOvr>
  <p:transition spd="slow" advTm="2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0.000000 0.000000 L -0.349115 0.201759 " pathEditMode="relative" rAng="0" ptsTypes="">
                                      <p:cBhvr>
                                        <p:cTn id="6" dur="2000" fill="hold"/>
                                        <p:tgtEl>
                                          <p:spTgt spid="9"/>
                                        </p:tgtEl>
                                        <p:attrNameLst>
                                          <p:attrName>ppt_x</p:attrName>
                                          <p:attrName>ppt_y</p:attrName>
                                        </p:attrNameLst>
                                      </p:cBhvr>
                                      <p:rCtr x="-118" y="70"/>
                                    </p:animMotion>
                                  </p:childTnLst>
                                </p:cTn>
                              </p:par>
                              <p:par>
                                <p:cTn id="7" presetID="0" presetClass="path" presetSubtype="0" accel="50000" decel="50000" fill="hold" grpId="0" nodeType="withEffect">
                                  <p:stCondLst>
                                    <p:cond delay="0"/>
                                  </p:stCondLst>
                                  <p:childTnLst>
                                    <p:animMotion origin="layout" path="M 0.000000 0.000000 L -0.353490 0.193889 " pathEditMode="relative" rAng="0" ptsTypes="">
                                      <p:cBhvr>
                                        <p:cTn id="8" dur="2000" fill="hold"/>
                                        <p:tgtEl>
                                          <p:spTgt spid="12"/>
                                        </p:tgtEl>
                                        <p:attrNameLst>
                                          <p:attrName>ppt_x</p:attrName>
                                          <p:attrName>ppt_y</p:attrName>
                                        </p:attrNameLst>
                                      </p:cBhvr>
                                      <p:rCtr x="-118" y="70"/>
                                    </p:animMotion>
                                  </p:childTnLst>
                                </p:cTn>
                              </p:par>
                            </p:childTnLst>
                          </p:cTn>
                        </p:par>
                      </p:childTnLst>
                    </p:cTn>
                  </p:par>
                  <p:par>
                    <p:cTn id="9" fill="hold">
                      <p:stCondLst>
                        <p:cond delay="indefinite"/>
                      </p:stCondLst>
                      <p:childTnLst>
                        <p:par>
                          <p:cTn id="10" fill="hold">
                            <p:stCondLst>
                              <p:cond delay="0"/>
                            </p:stCondLst>
                            <p:childTnLst>
                              <p:par>
                                <p:cTn id="11" presetID="22" presetClass="exit" presetSubtype="4" fill="hold" grpId="1" nodeType="clickEffect">
                                  <p:stCondLst>
                                    <p:cond delay="0"/>
                                  </p:stCondLst>
                                  <p:childTnLst>
                                    <p:animEffect transition="out" filter="wipe(down)">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par>
                                <p:cTn id="14" presetID="22" presetClass="exit" presetSubtype="4" fill="hold" grpId="1" nodeType="withEffect">
                                  <p:stCondLst>
                                    <p:cond delay="0"/>
                                  </p:stCondLst>
                                  <p:childTnLst>
                                    <p:animEffect transition="out" filter="wipe(down)">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down)">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2000" fill="hold">
                                          <p:stCondLst>
                                            <p:cond delay="0"/>
                                          </p:stCondLst>
                                        </p:cTn>
                                        <p:tgtEl>
                                          <p:spTgt spid="20"/>
                                        </p:tgtEl>
                                        <p:attrNameLst>
                                          <p:attrName>style.visibility</p:attrName>
                                        </p:attrNameLst>
                                      </p:cBhvr>
                                      <p:to>
                                        <p:strVal val="visible"/>
                                      </p:to>
                                    </p:set>
                                    <p:animEffect transition="in" filter="wipe(down)">
                                      <p:cBhvr>
                                        <p:cTn id="26" dur="2000"/>
                                        <p:tgtEl>
                                          <p:spTgt spid="20"/>
                                        </p:tgtEl>
                                      </p:cBhvr>
                                    </p:animEffect>
                                  </p:childTnLst>
                                </p:cTn>
                              </p:par>
                              <p:par>
                                <p:cTn id="27" presetID="22" presetClass="entr" presetSubtype="8" fill="hold" grpId="0" nodeType="withEffect">
                                  <p:stCondLst>
                                    <p:cond delay="0"/>
                                  </p:stCondLst>
                                  <p:childTnLst>
                                    <p:set>
                                      <p:cBhvr>
                                        <p:cTn id="28" dur="1000" fill="hold">
                                          <p:stCondLst>
                                            <p:cond delay="0"/>
                                          </p:stCondLst>
                                        </p:cTn>
                                        <p:tgtEl>
                                          <p:spTgt spid="21"/>
                                        </p:tgtEl>
                                        <p:attrNameLst>
                                          <p:attrName>style.visibility</p:attrName>
                                        </p:attrNameLst>
                                      </p:cBhvr>
                                      <p:to>
                                        <p:strVal val="visible"/>
                                      </p:to>
                                    </p:set>
                                    <p:animEffect transition="in" filter="wipe(left)">
                                      <p:cBhvr>
                                        <p:cTn id="29" dur="10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000" fill="hold">
                                          <p:stCondLst>
                                            <p:cond delay="0"/>
                                          </p:stCondLst>
                                        </p:cTn>
                                        <p:tgtEl>
                                          <p:spTgt spid="33"/>
                                        </p:tgtEl>
                                        <p:attrNameLst>
                                          <p:attrName>style.visibility</p:attrName>
                                        </p:attrNameLst>
                                      </p:cBhvr>
                                      <p:to>
                                        <p:strVal val="visible"/>
                                      </p:to>
                                    </p:set>
                                    <p:animEffect transition="in" filter="wipe(down)">
                                      <p:cBhvr>
                                        <p:cTn id="34" dur="1000"/>
                                        <p:tgtEl>
                                          <p:spTgt spid="33"/>
                                        </p:tgtEl>
                                      </p:cBhvr>
                                    </p:animEffect>
                                  </p:childTnLst>
                                </p:cTn>
                              </p:par>
                              <p:par>
                                <p:cTn id="35" presetID="22" presetClass="entr" presetSubtype="8" fill="hold" grpId="0" nodeType="withEffect">
                                  <p:stCondLst>
                                    <p:cond delay="0"/>
                                  </p:stCondLst>
                                  <p:childTnLst>
                                    <p:set>
                                      <p:cBhvr>
                                        <p:cTn id="36" dur="1000" fill="hold">
                                          <p:stCondLst>
                                            <p:cond delay="0"/>
                                          </p:stCondLst>
                                        </p:cTn>
                                        <p:tgtEl>
                                          <p:spTgt spid="23"/>
                                        </p:tgtEl>
                                        <p:attrNameLst>
                                          <p:attrName>style.visibility</p:attrName>
                                        </p:attrNameLst>
                                      </p:cBhvr>
                                      <p:to>
                                        <p:strVal val="visible"/>
                                      </p:to>
                                    </p:set>
                                    <p:animEffect transition="in" filter="wipe(left)">
                                      <p:cBhvr>
                                        <p:cTn id="37" dur="10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000" fill="hold">
                                          <p:stCondLst>
                                            <p:cond delay="0"/>
                                          </p:stCondLst>
                                        </p:cTn>
                                        <p:tgtEl>
                                          <p:spTgt spid="36"/>
                                        </p:tgtEl>
                                        <p:attrNameLst>
                                          <p:attrName>style.visibility</p:attrName>
                                        </p:attrNameLst>
                                      </p:cBhvr>
                                      <p:to>
                                        <p:strVal val="visible"/>
                                      </p:to>
                                    </p:set>
                                    <p:animEffect transition="in" filter="wipe(down)">
                                      <p:cBhvr>
                                        <p:cTn id="42" dur="1000"/>
                                        <p:tgtEl>
                                          <p:spTgt spid="36"/>
                                        </p:tgtEl>
                                      </p:cBhvr>
                                    </p:animEffect>
                                  </p:childTnLst>
                                </p:cTn>
                              </p:par>
                            </p:childTnLst>
                          </p:cTn>
                        </p:par>
                        <p:par>
                          <p:cTn id="43" fill="hold">
                            <p:stCondLst>
                              <p:cond delay="1000"/>
                            </p:stCondLst>
                            <p:childTnLst>
                              <p:par>
                                <p:cTn id="44" presetID="22" presetClass="entr" presetSubtype="8" fill="hold" grpId="0" nodeType="afterEffect">
                                  <p:stCondLst>
                                    <p:cond delay="0"/>
                                  </p:stCondLst>
                                  <p:childTnLst>
                                    <p:set>
                                      <p:cBhvr>
                                        <p:cTn id="45" dur="1000" fill="hold">
                                          <p:stCondLst>
                                            <p:cond delay="0"/>
                                          </p:stCondLst>
                                        </p:cTn>
                                        <p:tgtEl>
                                          <p:spTgt spid="39"/>
                                        </p:tgtEl>
                                        <p:attrNameLst>
                                          <p:attrName>style.visibility</p:attrName>
                                        </p:attrNameLst>
                                      </p:cBhvr>
                                      <p:to>
                                        <p:strVal val="visible"/>
                                      </p:to>
                                    </p:set>
                                    <p:animEffect transition="in" filter="wipe(left)">
                                      <p:cBhvr>
                                        <p:cTn id="46"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2" grpId="0"/>
      <p:bldP spid="9" grpId="1" bldLvl="0" animBg="1"/>
      <p:bldP spid="12" grpId="1"/>
      <p:bldP spid="18" grpId="0"/>
      <p:bldP spid="21" grpId="0"/>
      <p:bldP spid="23" grpId="0"/>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a:blip r:embed="rId1">
            <a:extLst>
              <a:ext uri="{28A0092B-C50C-407E-A947-70E740481C1C}">
                <a14:useLocalDpi xmlns:a14="http://schemas.microsoft.com/office/drawing/2010/main" val="0"/>
              </a:ext>
            </a:extLst>
          </a:blip>
          <a:srcRect l="31720" t="29338" r="30953" b="26077"/>
          <a:stretch>
            <a:fillRect/>
          </a:stretch>
        </p:blipFill>
        <p:spPr>
          <a:xfrm flipV="1">
            <a:off x="419367" y="285517"/>
            <a:ext cx="782101" cy="890107"/>
          </a:xfrm>
          <a:custGeom>
            <a:avLst/>
            <a:gdLst>
              <a:gd name="connsiteX0" fmla="*/ 1180937 w 2394676"/>
              <a:gd name="connsiteY0" fmla="*/ 2725374 h 2725374"/>
              <a:gd name="connsiteX1" fmla="*/ 1607386 w 2394676"/>
              <a:gd name="connsiteY1" fmla="*/ 2717173 h 2725374"/>
              <a:gd name="connsiteX2" fmla="*/ 1640190 w 2394676"/>
              <a:gd name="connsiteY2" fmla="*/ 2708973 h 2725374"/>
              <a:gd name="connsiteX3" fmla="*/ 1713998 w 2394676"/>
              <a:gd name="connsiteY3" fmla="*/ 2651565 h 2725374"/>
              <a:gd name="connsiteX4" fmla="*/ 1730400 w 2394676"/>
              <a:gd name="connsiteY4" fmla="*/ 2626963 h 2725374"/>
              <a:gd name="connsiteX5" fmla="*/ 1755002 w 2394676"/>
              <a:gd name="connsiteY5" fmla="*/ 2594159 h 2725374"/>
              <a:gd name="connsiteX6" fmla="*/ 1771405 w 2394676"/>
              <a:gd name="connsiteY6" fmla="*/ 2569556 h 2725374"/>
              <a:gd name="connsiteX7" fmla="*/ 1796007 w 2394676"/>
              <a:gd name="connsiteY7" fmla="*/ 2553154 h 2725374"/>
              <a:gd name="connsiteX8" fmla="*/ 1837012 w 2394676"/>
              <a:gd name="connsiteY8" fmla="*/ 2520350 h 2725374"/>
              <a:gd name="connsiteX9" fmla="*/ 1869816 w 2394676"/>
              <a:gd name="connsiteY9" fmla="*/ 2495748 h 2725374"/>
              <a:gd name="connsiteX10" fmla="*/ 1927222 w 2394676"/>
              <a:gd name="connsiteY10" fmla="*/ 2479346 h 2725374"/>
              <a:gd name="connsiteX11" fmla="*/ 1976428 w 2394676"/>
              <a:gd name="connsiteY11" fmla="*/ 2462944 h 2725374"/>
              <a:gd name="connsiteX12" fmla="*/ 2001031 w 2394676"/>
              <a:gd name="connsiteY12" fmla="*/ 2454743 h 2725374"/>
              <a:gd name="connsiteX13" fmla="*/ 2050237 w 2394676"/>
              <a:gd name="connsiteY13" fmla="*/ 2421939 h 2725374"/>
              <a:gd name="connsiteX14" fmla="*/ 2066639 w 2394676"/>
              <a:gd name="connsiteY14" fmla="*/ 2397336 h 2725374"/>
              <a:gd name="connsiteX15" fmla="*/ 2099442 w 2394676"/>
              <a:gd name="connsiteY15" fmla="*/ 2372734 h 2725374"/>
              <a:gd name="connsiteX16" fmla="*/ 2107643 w 2394676"/>
              <a:gd name="connsiteY16" fmla="*/ 2348131 h 2725374"/>
              <a:gd name="connsiteX17" fmla="*/ 2140447 w 2394676"/>
              <a:gd name="connsiteY17" fmla="*/ 2290724 h 2725374"/>
              <a:gd name="connsiteX18" fmla="*/ 2148648 w 2394676"/>
              <a:gd name="connsiteY18" fmla="*/ 2266122 h 2725374"/>
              <a:gd name="connsiteX19" fmla="*/ 2165050 w 2394676"/>
              <a:gd name="connsiteY19" fmla="*/ 2241519 h 2725374"/>
              <a:gd name="connsiteX20" fmla="*/ 2173251 w 2394676"/>
              <a:gd name="connsiteY20" fmla="*/ 2216916 h 2725374"/>
              <a:gd name="connsiteX21" fmla="*/ 2197854 w 2394676"/>
              <a:gd name="connsiteY21" fmla="*/ 2184113 h 2725374"/>
              <a:gd name="connsiteX22" fmla="*/ 2230657 w 2394676"/>
              <a:gd name="connsiteY22" fmla="*/ 2093902 h 2725374"/>
              <a:gd name="connsiteX23" fmla="*/ 2247060 w 2394676"/>
              <a:gd name="connsiteY23" fmla="*/ 2069299 h 2725374"/>
              <a:gd name="connsiteX24" fmla="*/ 2263461 w 2394676"/>
              <a:gd name="connsiteY24" fmla="*/ 2020094 h 2725374"/>
              <a:gd name="connsiteX25" fmla="*/ 2296265 w 2394676"/>
              <a:gd name="connsiteY25" fmla="*/ 1954487 h 2725374"/>
              <a:gd name="connsiteX26" fmla="*/ 2304466 w 2394676"/>
              <a:gd name="connsiteY26" fmla="*/ 1921683 h 2725374"/>
              <a:gd name="connsiteX27" fmla="*/ 2320867 w 2394676"/>
              <a:gd name="connsiteY27" fmla="*/ 1897079 h 2725374"/>
              <a:gd name="connsiteX28" fmla="*/ 2337270 w 2394676"/>
              <a:gd name="connsiteY28" fmla="*/ 1847874 h 2725374"/>
              <a:gd name="connsiteX29" fmla="*/ 2345471 w 2394676"/>
              <a:gd name="connsiteY29" fmla="*/ 1782267 h 2725374"/>
              <a:gd name="connsiteX30" fmla="*/ 2353671 w 2394676"/>
              <a:gd name="connsiteY30" fmla="*/ 1749463 h 2725374"/>
              <a:gd name="connsiteX31" fmla="*/ 2361872 w 2394676"/>
              <a:gd name="connsiteY31" fmla="*/ 1683855 h 2725374"/>
              <a:gd name="connsiteX32" fmla="*/ 2378275 w 2394676"/>
              <a:gd name="connsiteY32" fmla="*/ 1626449 h 2725374"/>
              <a:gd name="connsiteX33" fmla="*/ 2386475 w 2394676"/>
              <a:gd name="connsiteY33" fmla="*/ 1577243 h 2725374"/>
              <a:gd name="connsiteX34" fmla="*/ 2394676 w 2394676"/>
              <a:gd name="connsiteY34" fmla="*/ 1437827 h 2725374"/>
              <a:gd name="connsiteX35" fmla="*/ 2386475 w 2394676"/>
              <a:gd name="connsiteY35" fmla="*/ 1167197 h 2725374"/>
              <a:gd name="connsiteX36" fmla="*/ 2361872 w 2394676"/>
              <a:gd name="connsiteY36" fmla="*/ 1068786 h 2725374"/>
              <a:gd name="connsiteX37" fmla="*/ 2345471 w 2394676"/>
              <a:gd name="connsiteY37" fmla="*/ 994977 h 2725374"/>
              <a:gd name="connsiteX38" fmla="*/ 2337270 w 2394676"/>
              <a:gd name="connsiteY38" fmla="*/ 970374 h 2725374"/>
              <a:gd name="connsiteX39" fmla="*/ 2320867 w 2394676"/>
              <a:gd name="connsiteY39" fmla="*/ 945771 h 2725374"/>
              <a:gd name="connsiteX40" fmla="*/ 2312667 w 2394676"/>
              <a:gd name="connsiteY40" fmla="*/ 921168 h 2725374"/>
              <a:gd name="connsiteX41" fmla="*/ 2279864 w 2394676"/>
              <a:gd name="connsiteY41" fmla="*/ 871963 h 2725374"/>
              <a:gd name="connsiteX42" fmla="*/ 2263461 w 2394676"/>
              <a:gd name="connsiteY42" fmla="*/ 847359 h 2725374"/>
              <a:gd name="connsiteX43" fmla="*/ 2238859 w 2394676"/>
              <a:gd name="connsiteY43" fmla="*/ 822757 h 2725374"/>
              <a:gd name="connsiteX44" fmla="*/ 2206055 w 2394676"/>
              <a:gd name="connsiteY44" fmla="*/ 765351 h 2725374"/>
              <a:gd name="connsiteX45" fmla="*/ 2181452 w 2394676"/>
              <a:gd name="connsiteY45" fmla="*/ 740748 h 2725374"/>
              <a:gd name="connsiteX46" fmla="*/ 2156849 w 2394676"/>
              <a:gd name="connsiteY46" fmla="*/ 683342 h 2725374"/>
              <a:gd name="connsiteX47" fmla="*/ 2124045 w 2394676"/>
              <a:gd name="connsiteY47" fmla="*/ 634136 h 2725374"/>
              <a:gd name="connsiteX48" fmla="*/ 2107643 w 2394676"/>
              <a:gd name="connsiteY48" fmla="*/ 609533 h 2725374"/>
              <a:gd name="connsiteX49" fmla="*/ 2099442 w 2394676"/>
              <a:gd name="connsiteY49" fmla="*/ 584931 h 2725374"/>
              <a:gd name="connsiteX50" fmla="*/ 2066639 w 2394676"/>
              <a:gd name="connsiteY50" fmla="*/ 535724 h 2725374"/>
              <a:gd name="connsiteX51" fmla="*/ 2050237 w 2394676"/>
              <a:gd name="connsiteY51" fmla="*/ 511122 h 2725374"/>
              <a:gd name="connsiteX52" fmla="*/ 2025634 w 2394676"/>
              <a:gd name="connsiteY52" fmla="*/ 486519 h 2725374"/>
              <a:gd name="connsiteX53" fmla="*/ 2001031 w 2394676"/>
              <a:gd name="connsiteY53" fmla="*/ 437313 h 2725374"/>
              <a:gd name="connsiteX54" fmla="*/ 1976428 w 2394676"/>
              <a:gd name="connsiteY54" fmla="*/ 420912 h 2725374"/>
              <a:gd name="connsiteX55" fmla="*/ 1960026 w 2394676"/>
              <a:gd name="connsiteY55" fmla="*/ 396308 h 2725374"/>
              <a:gd name="connsiteX56" fmla="*/ 1919021 w 2394676"/>
              <a:gd name="connsiteY56" fmla="*/ 371706 h 2725374"/>
              <a:gd name="connsiteX57" fmla="*/ 1869816 w 2394676"/>
              <a:gd name="connsiteY57" fmla="*/ 347103 h 2725374"/>
              <a:gd name="connsiteX58" fmla="*/ 1837012 w 2394676"/>
              <a:gd name="connsiteY58" fmla="*/ 330701 h 2725374"/>
              <a:gd name="connsiteX59" fmla="*/ 1804208 w 2394676"/>
              <a:gd name="connsiteY59" fmla="*/ 322501 h 2725374"/>
              <a:gd name="connsiteX60" fmla="*/ 1738601 w 2394676"/>
              <a:gd name="connsiteY60" fmla="*/ 297897 h 2725374"/>
              <a:gd name="connsiteX61" fmla="*/ 1689395 w 2394676"/>
              <a:gd name="connsiteY61" fmla="*/ 265093 h 2725374"/>
              <a:gd name="connsiteX62" fmla="*/ 1615587 w 2394676"/>
              <a:gd name="connsiteY62" fmla="*/ 199486 h 2725374"/>
              <a:gd name="connsiteX63" fmla="*/ 1574582 w 2394676"/>
              <a:gd name="connsiteY63" fmla="*/ 125678 h 2725374"/>
              <a:gd name="connsiteX64" fmla="*/ 1549980 w 2394676"/>
              <a:gd name="connsiteY64" fmla="*/ 101075 h 2725374"/>
              <a:gd name="connsiteX65" fmla="*/ 1541778 w 2394676"/>
              <a:gd name="connsiteY65" fmla="*/ 76472 h 2725374"/>
              <a:gd name="connsiteX66" fmla="*/ 1517176 w 2394676"/>
              <a:gd name="connsiteY66" fmla="*/ 51869 h 2725374"/>
              <a:gd name="connsiteX67" fmla="*/ 1492572 w 2394676"/>
              <a:gd name="connsiteY67" fmla="*/ 19066 h 2725374"/>
              <a:gd name="connsiteX68" fmla="*/ 1486625 w 2394676"/>
              <a:gd name="connsiteY68" fmla="*/ 681 h 2725374"/>
              <a:gd name="connsiteX69" fmla="*/ 1486418 w 2394676"/>
              <a:gd name="connsiteY69" fmla="*/ 0 h 2725374"/>
              <a:gd name="connsiteX70" fmla="*/ 788272 w 2394676"/>
              <a:gd name="connsiteY70" fmla="*/ 0 h 2725374"/>
              <a:gd name="connsiteX71" fmla="*/ 787995 w 2394676"/>
              <a:gd name="connsiteY71" fmla="*/ 908 h 2725374"/>
              <a:gd name="connsiteX72" fmla="*/ 779090 w 2394676"/>
              <a:gd name="connsiteY72" fmla="*/ 27267 h 2725374"/>
              <a:gd name="connsiteX73" fmla="*/ 770889 w 2394676"/>
              <a:gd name="connsiteY73" fmla="*/ 60071 h 2725374"/>
              <a:gd name="connsiteX74" fmla="*/ 754487 w 2394676"/>
              <a:gd name="connsiteY74" fmla="*/ 92874 h 2725374"/>
              <a:gd name="connsiteX75" fmla="*/ 738085 w 2394676"/>
              <a:gd name="connsiteY75" fmla="*/ 142079 h 2725374"/>
              <a:gd name="connsiteX76" fmla="*/ 729884 w 2394676"/>
              <a:gd name="connsiteY76" fmla="*/ 166682 h 2725374"/>
              <a:gd name="connsiteX77" fmla="*/ 711884 w 2394676"/>
              <a:gd name="connsiteY77" fmla="*/ 193532 h 2725374"/>
              <a:gd name="connsiteX78" fmla="*/ 718736 w 2394676"/>
              <a:gd name="connsiteY78" fmla="*/ 184355 h 2725374"/>
              <a:gd name="connsiteX79" fmla="*/ 705282 w 2394676"/>
              <a:gd name="connsiteY79" fmla="*/ 215888 h 2725374"/>
              <a:gd name="connsiteX80" fmla="*/ 647875 w 2394676"/>
              <a:gd name="connsiteY80" fmla="*/ 297897 h 2725374"/>
              <a:gd name="connsiteX81" fmla="*/ 615072 w 2394676"/>
              <a:gd name="connsiteY81" fmla="*/ 347103 h 2725374"/>
              <a:gd name="connsiteX82" fmla="*/ 557664 w 2394676"/>
              <a:gd name="connsiteY82" fmla="*/ 404509 h 2725374"/>
              <a:gd name="connsiteX83" fmla="*/ 541263 w 2394676"/>
              <a:gd name="connsiteY83" fmla="*/ 429112 h 2725374"/>
              <a:gd name="connsiteX84" fmla="*/ 475655 w 2394676"/>
              <a:gd name="connsiteY84" fmla="*/ 494719 h 2725374"/>
              <a:gd name="connsiteX85" fmla="*/ 459253 w 2394676"/>
              <a:gd name="connsiteY85" fmla="*/ 519323 h 2725374"/>
              <a:gd name="connsiteX86" fmla="*/ 434650 w 2394676"/>
              <a:gd name="connsiteY86" fmla="*/ 535724 h 2725374"/>
              <a:gd name="connsiteX87" fmla="*/ 393645 w 2394676"/>
              <a:gd name="connsiteY87" fmla="*/ 584931 h 2725374"/>
              <a:gd name="connsiteX88" fmla="*/ 360841 w 2394676"/>
              <a:gd name="connsiteY88" fmla="*/ 609533 h 2725374"/>
              <a:gd name="connsiteX89" fmla="*/ 336239 w 2394676"/>
              <a:gd name="connsiteY89" fmla="*/ 634136 h 2725374"/>
              <a:gd name="connsiteX90" fmla="*/ 311636 w 2394676"/>
              <a:gd name="connsiteY90" fmla="*/ 650538 h 2725374"/>
              <a:gd name="connsiteX91" fmla="*/ 254229 w 2394676"/>
              <a:gd name="connsiteY91" fmla="*/ 707944 h 2725374"/>
              <a:gd name="connsiteX92" fmla="*/ 196823 w 2394676"/>
              <a:gd name="connsiteY92" fmla="*/ 748948 h 2725374"/>
              <a:gd name="connsiteX93" fmla="*/ 155818 w 2394676"/>
              <a:gd name="connsiteY93" fmla="*/ 798154 h 2725374"/>
              <a:gd name="connsiteX94" fmla="*/ 131215 w 2394676"/>
              <a:gd name="connsiteY94" fmla="*/ 830958 h 2725374"/>
              <a:gd name="connsiteX95" fmla="*/ 73809 w 2394676"/>
              <a:gd name="connsiteY95" fmla="*/ 896566 h 2725374"/>
              <a:gd name="connsiteX96" fmla="*/ 49206 w 2394676"/>
              <a:gd name="connsiteY96" fmla="*/ 945771 h 2725374"/>
              <a:gd name="connsiteX97" fmla="*/ 41005 w 2394676"/>
              <a:gd name="connsiteY97" fmla="*/ 970374 h 2725374"/>
              <a:gd name="connsiteX98" fmla="*/ 24603 w 2394676"/>
              <a:gd name="connsiteY98" fmla="*/ 1003178 h 2725374"/>
              <a:gd name="connsiteX99" fmla="*/ 8201 w 2394676"/>
              <a:gd name="connsiteY99" fmla="*/ 1068786 h 2725374"/>
              <a:gd name="connsiteX100" fmla="*/ 0 w 2394676"/>
              <a:gd name="connsiteY100" fmla="*/ 1101589 h 2725374"/>
              <a:gd name="connsiteX101" fmla="*/ 8201 w 2394676"/>
              <a:gd name="connsiteY101" fmla="*/ 1511635 h 2725374"/>
              <a:gd name="connsiteX102" fmla="*/ 16403 w 2394676"/>
              <a:gd name="connsiteY102" fmla="*/ 1831472 h 2725374"/>
              <a:gd name="connsiteX103" fmla="*/ 49206 w 2394676"/>
              <a:gd name="connsiteY103" fmla="*/ 1905280 h 2725374"/>
              <a:gd name="connsiteX104" fmla="*/ 57406 w 2394676"/>
              <a:gd name="connsiteY104" fmla="*/ 1929883 h 2725374"/>
              <a:gd name="connsiteX105" fmla="*/ 73809 w 2394676"/>
              <a:gd name="connsiteY105" fmla="*/ 1954487 h 2725374"/>
              <a:gd name="connsiteX106" fmla="*/ 90210 w 2394676"/>
              <a:gd name="connsiteY106" fmla="*/ 2003692 h 2725374"/>
              <a:gd name="connsiteX107" fmla="*/ 106613 w 2394676"/>
              <a:gd name="connsiteY107" fmla="*/ 2036495 h 2725374"/>
              <a:gd name="connsiteX108" fmla="*/ 114814 w 2394676"/>
              <a:gd name="connsiteY108" fmla="*/ 2061098 h 2725374"/>
              <a:gd name="connsiteX109" fmla="*/ 139416 w 2394676"/>
              <a:gd name="connsiteY109" fmla="*/ 2093902 h 2725374"/>
              <a:gd name="connsiteX110" fmla="*/ 180421 w 2394676"/>
              <a:gd name="connsiteY110" fmla="*/ 2167710 h 2725374"/>
              <a:gd name="connsiteX111" fmla="*/ 196823 w 2394676"/>
              <a:gd name="connsiteY111" fmla="*/ 2192313 h 2725374"/>
              <a:gd name="connsiteX112" fmla="*/ 221425 w 2394676"/>
              <a:gd name="connsiteY112" fmla="*/ 2208715 h 2725374"/>
              <a:gd name="connsiteX113" fmla="*/ 270631 w 2394676"/>
              <a:gd name="connsiteY113" fmla="*/ 2241519 h 2725374"/>
              <a:gd name="connsiteX114" fmla="*/ 287033 w 2394676"/>
              <a:gd name="connsiteY114" fmla="*/ 2266122 h 2725374"/>
              <a:gd name="connsiteX115" fmla="*/ 336239 w 2394676"/>
              <a:gd name="connsiteY115" fmla="*/ 2307126 h 2725374"/>
              <a:gd name="connsiteX116" fmla="*/ 352640 w 2394676"/>
              <a:gd name="connsiteY116" fmla="*/ 2331729 h 2725374"/>
              <a:gd name="connsiteX117" fmla="*/ 401846 w 2394676"/>
              <a:gd name="connsiteY117" fmla="*/ 2372734 h 2725374"/>
              <a:gd name="connsiteX118" fmla="*/ 442851 w 2394676"/>
              <a:gd name="connsiteY118" fmla="*/ 2421939 h 2725374"/>
              <a:gd name="connsiteX119" fmla="*/ 483856 w 2394676"/>
              <a:gd name="connsiteY119" fmla="*/ 2462944 h 2725374"/>
              <a:gd name="connsiteX120" fmla="*/ 500258 w 2394676"/>
              <a:gd name="connsiteY120" fmla="*/ 2487546 h 2725374"/>
              <a:gd name="connsiteX121" fmla="*/ 549464 w 2394676"/>
              <a:gd name="connsiteY121" fmla="*/ 2512150 h 2725374"/>
              <a:gd name="connsiteX122" fmla="*/ 615072 w 2394676"/>
              <a:gd name="connsiteY122" fmla="*/ 2544954 h 2725374"/>
              <a:gd name="connsiteX123" fmla="*/ 672478 w 2394676"/>
              <a:gd name="connsiteY123" fmla="*/ 2561355 h 2725374"/>
              <a:gd name="connsiteX124" fmla="*/ 697080 w 2394676"/>
              <a:gd name="connsiteY124" fmla="*/ 2577758 h 2725374"/>
              <a:gd name="connsiteX125" fmla="*/ 762688 w 2394676"/>
              <a:gd name="connsiteY125" fmla="*/ 2594159 h 2725374"/>
              <a:gd name="connsiteX126" fmla="*/ 787291 w 2394676"/>
              <a:gd name="connsiteY126" fmla="*/ 2610561 h 2725374"/>
              <a:gd name="connsiteX127" fmla="*/ 820094 w 2394676"/>
              <a:gd name="connsiteY127" fmla="*/ 2618761 h 2725374"/>
              <a:gd name="connsiteX128" fmla="*/ 877502 w 2394676"/>
              <a:gd name="connsiteY128" fmla="*/ 2635164 h 2725374"/>
              <a:gd name="connsiteX129" fmla="*/ 934908 w 2394676"/>
              <a:gd name="connsiteY129" fmla="*/ 2643365 h 2725374"/>
              <a:gd name="connsiteX130" fmla="*/ 1016918 w 2394676"/>
              <a:gd name="connsiteY130" fmla="*/ 2659766 h 2725374"/>
              <a:gd name="connsiteX131" fmla="*/ 1041521 w 2394676"/>
              <a:gd name="connsiteY131" fmla="*/ 2667968 h 2725374"/>
              <a:gd name="connsiteX132" fmla="*/ 1082526 w 2394676"/>
              <a:gd name="connsiteY132" fmla="*/ 2676169 h 2725374"/>
              <a:gd name="connsiteX133" fmla="*/ 1102099 w 2394676"/>
              <a:gd name="connsiteY133" fmla="*/ 2689329 h 2725374"/>
              <a:gd name="connsiteX134" fmla="*/ 1110092 w 2394676"/>
              <a:gd name="connsiteY134" fmla="*/ 2694850 h 2725374"/>
              <a:gd name="connsiteX135" fmla="*/ 1108104 w 2394676"/>
              <a:gd name="connsiteY135" fmla="*/ 2693365 h 2725374"/>
              <a:gd name="connsiteX136" fmla="*/ 1131731 w 2394676"/>
              <a:gd name="connsiteY136" fmla="*/ 2700771 h 2725374"/>
              <a:gd name="connsiteX137" fmla="*/ 1180937 w 2394676"/>
              <a:gd name="connsiteY137" fmla="*/ 2725374 h 272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2394676" h="2725374">
                <a:moveTo>
                  <a:pt x="1180937" y="2725374"/>
                </a:moveTo>
                <a:lnTo>
                  <a:pt x="1607386" y="2717173"/>
                </a:lnTo>
                <a:cubicBezTo>
                  <a:pt x="1618650" y="2716771"/>
                  <a:pt x="1630109" y="2714013"/>
                  <a:pt x="1640190" y="2708973"/>
                </a:cubicBezTo>
                <a:cubicBezTo>
                  <a:pt x="1666315" y="2695908"/>
                  <a:pt x="1694713" y="2674708"/>
                  <a:pt x="1713998" y="2651565"/>
                </a:cubicBezTo>
                <a:cubicBezTo>
                  <a:pt x="1720308" y="2643994"/>
                  <a:pt x="1724671" y="2634983"/>
                  <a:pt x="1730400" y="2626963"/>
                </a:cubicBezTo>
                <a:cubicBezTo>
                  <a:pt x="1738344" y="2615841"/>
                  <a:pt x="1747057" y="2605281"/>
                  <a:pt x="1755002" y="2594159"/>
                </a:cubicBezTo>
                <a:cubicBezTo>
                  <a:pt x="1760732" y="2586139"/>
                  <a:pt x="1764435" y="2576526"/>
                  <a:pt x="1771405" y="2569556"/>
                </a:cubicBezTo>
                <a:cubicBezTo>
                  <a:pt x="1778374" y="2562587"/>
                  <a:pt x="1787806" y="2558622"/>
                  <a:pt x="1796007" y="2553154"/>
                </a:cubicBezTo>
                <a:cubicBezTo>
                  <a:pt x="1827131" y="2506469"/>
                  <a:pt x="1794353" y="2544727"/>
                  <a:pt x="1837012" y="2520350"/>
                </a:cubicBezTo>
                <a:cubicBezTo>
                  <a:pt x="1848880" y="2513570"/>
                  <a:pt x="1857948" y="2502529"/>
                  <a:pt x="1869816" y="2495748"/>
                </a:cubicBezTo>
                <a:cubicBezTo>
                  <a:pt x="1879970" y="2489946"/>
                  <a:pt x="1918813" y="2481869"/>
                  <a:pt x="1927222" y="2479346"/>
                </a:cubicBezTo>
                <a:cubicBezTo>
                  <a:pt x="1943783" y="2474378"/>
                  <a:pt x="1960026" y="2468411"/>
                  <a:pt x="1976428" y="2462944"/>
                </a:cubicBezTo>
                <a:cubicBezTo>
                  <a:pt x="1984630" y="2460211"/>
                  <a:pt x="1993838" y="2459538"/>
                  <a:pt x="2001031" y="2454743"/>
                </a:cubicBezTo>
                <a:lnTo>
                  <a:pt x="2050237" y="2421939"/>
                </a:lnTo>
                <a:cubicBezTo>
                  <a:pt x="2055704" y="2413739"/>
                  <a:pt x="2059669" y="2404306"/>
                  <a:pt x="2066639" y="2397336"/>
                </a:cubicBezTo>
                <a:cubicBezTo>
                  <a:pt x="2076303" y="2387672"/>
                  <a:pt x="2090693" y="2383233"/>
                  <a:pt x="2099442" y="2372734"/>
                </a:cubicBezTo>
                <a:cubicBezTo>
                  <a:pt x="2104977" y="2366093"/>
                  <a:pt x="2103777" y="2355862"/>
                  <a:pt x="2107643" y="2348131"/>
                </a:cubicBezTo>
                <a:cubicBezTo>
                  <a:pt x="2117500" y="2328419"/>
                  <a:pt x="2130591" y="2310436"/>
                  <a:pt x="2140447" y="2290724"/>
                </a:cubicBezTo>
                <a:cubicBezTo>
                  <a:pt x="2144313" y="2282993"/>
                  <a:pt x="2144782" y="2273853"/>
                  <a:pt x="2148648" y="2266122"/>
                </a:cubicBezTo>
                <a:cubicBezTo>
                  <a:pt x="2153056" y="2257307"/>
                  <a:pt x="2160642" y="2250335"/>
                  <a:pt x="2165050" y="2241519"/>
                </a:cubicBezTo>
                <a:cubicBezTo>
                  <a:pt x="2168915" y="2233787"/>
                  <a:pt x="2168962" y="2224421"/>
                  <a:pt x="2173251" y="2216916"/>
                </a:cubicBezTo>
                <a:cubicBezTo>
                  <a:pt x="2180033" y="2205048"/>
                  <a:pt x="2191215" y="2196061"/>
                  <a:pt x="2197854" y="2184113"/>
                </a:cubicBezTo>
                <a:cubicBezTo>
                  <a:pt x="2215056" y="2153147"/>
                  <a:pt x="2216201" y="2126430"/>
                  <a:pt x="2230657" y="2093902"/>
                </a:cubicBezTo>
                <a:cubicBezTo>
                  <a:pt x="2234660" y="2084895"/>
                  <a:pt x="2243057" y="2078306"/>
                  <a:pt x="2247060" y="2069299"/>
                </a:cubicBezTo>
                <a:cubicBezTo>
                  <a:pt x="2254081" y="2053501"/>
                  <a:pt x="2256440" y="2035892"/>
                  <a:pt x="2263461" y="2020094"/>
                </a:cubicBezTo>
                <a:cubicBezTo>
                  <a:pt x="2303641" y="1929688"/>
                  <a:pt x="2252884" y="2084629"/>
                  <a:pt x="2296265" y="1954487"/>
                </a:cubicBezTo>
                <a:cubicBezTo>
                  <a:pt x="2299830" y="1943794"/>
                  <a:pt x="2300026" y="1932043"/>
                  <a:pt x="2304466" y="1921683"/>
                </a:cubicBezTo>
                <a:cubicBezTo>
                  <a:pt x="2308349" y="1912622"/>
                  <a:pt x="2316865" y="1906087"/>
                  <a:pt x="2320867" y="1897079"/>
                </a:cubicBezTo>
                <a:cubicBezTo>
                  <a:pt x="2327889" y="1881281"/>
                  <a:pt x="2337270" y="1847874"/>
                  <a:pt x="2337270" y="1847874"/>
                </a:cubicBezTo>
                <a:cubicBezTo>
                  <a:pt x="2340003" y="1826005"/>
                  <a:pt x="2341847" y="1804006"/>
                  <a:pt x="2345471" y="1782267"/>
                </a:cubicBezTo>
                <a:cubicBezTo>
                  <a:pt x="2347323" y="1771149"/>
                  <a:pt x="2351819" y="1760580"/>
                  <a:pt x="2353671" y="1749463"/>
                </a:cubicBezTo>
                <a:cubicBezTo>
                  <a:pt x="2357295" y="1727723"/>
                  <a:pt x="2358249" y="1705595"/>
                  <a:pt x="2361872" y="1683855"/>
                </a:cubicBezTo>
                <a:cubicBezTo>
                  <a:pt x="2373781" y="1612411"/>
                  <a:pt x="2365274" y="1684948"/>
                  <a:pt x="2378275" y="1626449"/>
                </a:cubicBezTo>
                <a:cubicBezTo>
                  <a:pt x="2381883" y="1610217"/>
                  <a:pt x="2383742" y="1593645"/>
                  <a:pt x="2386475" y="1577243"/>
                </a:cubicBezTo>
                <a:cubicBezTo>
                  <a:pt x="2389209" y="1530771"/>
                  <a:pt x="2394676" y="1484380"/>
                  <a:pt x="2394676" y="1437827"/>
                </a:cubicBezTo>
                <a:cubicBezTo>
                  <a:pt x="2394676" y="1347577"/>
                  <a:pt x="2393061" y="1257208"/>
                  <a:pt x="2386475" y="1167197"/>
                </a:cubicBezTo>
                <a:cubicBezTo>
                  <a:pt x="2385529" y="1154265"/>
                  <a:pt x="2366447" y="1091653"/>
                  <a:pt x="2361872" y="1068786"/>
                </a:cubicBezTo>
                <a:cubicBezTo>
                  <a:pt x="2356235" y="1040600"/>
                  <a:pt x="2353191" y="1022000"/>
                  <a:pt x="2345471" y="994977"/>
                </a:cubicBezTo>
                <a:cubicBezTo>
                  <a:pt x="2343095" y="986664"/>
                  <a:pt x="2341135" y="978106"/>
                  <a:pt x="2337270" y="970374"/>
                </a:cubicBezTo>
                <a:cubicBezTo>
                  <a:pt x="2332862" y="961558"/>
                  <a:pt x="2325276" y="954586"/>
                  <a:pt x="2320867" y="945771"/>
                </a:cubicBezTo>
                <a:cubicBezTo>
                  <a:pt x="2317002" y="938040"/>
                  <a:pt x="2316865" y="928725"/>
                  <a:pt x="2312667" y="921168"/>
                </a:cubicBezTo>
                <a:cubicBezTo>
                  <a:pt x="2303094" y="903937"/>
                  <a:pt x="2290798" y="888364"/>
                  <a:pt x="2279864" y="871963"/>
                </a:cubicBezTo>
                <a:cubicBezTo>
                  <a:pt x="2274395" y="863762"/>
                  <a:pt x="2270431" y="854330"/>
                  <a:pt x="2263461" y="847359"/>
                </a:cubicBezTo>
                <a:cubicBezTo>
                  <a:pt x="2255260" y="839159"/>
                  <a:pt x="2246283" y="831667"/>
                  <a:pt x="2238859" y="822757"/>
                </a:cubicBezTo>
                <a:cubicBezTo>
                  <a:pt x="2200118" y="776269"/>
                  <a:pt x="2246160" y="821499"/>
                  <a:pt x="2206055" y="765351"/>
                </a:cubicBezTo>
                <a:cubicBezTo>
                  <a:pt x="2199313" y="755913"/>
                  <a:pt x="2188194" y="750186"/>
                  <a:pt x="2181452" y="740748"/>
                </a:cubicBezTo>
                <a:cubicBezTo>
                  <a:pt x="2140391" y="683261"/>
                  <a:pt x="2183619" y="731528"/>
                  <a:pt x="2156849" y="683342"/>
                </a:cubicBezTo>
                <a:cubicBezTo>
                  <a:pt x="2147276" y="666110"/>
                  <a:pt x="2134980" y="650538"/>
                  <a:pt x="2124045" y="634136"/>
                </a:cubicBezTo>
                <a:cubicBezTo>
                  <a:pt x="2118578" y="625934"/>
                  <a:pt x="2110761" y="618883"/>
                  <a:pt x="2107643" y="609533"/>
                </a:cubicBezTo>
                <a:cubicBezTo>
                  <a:pt x="2104909" y="601332"/>
                  <a:pt x="2103641" y="592486"/>
                  <a:pt x="2099442" y="584931"/>
                </a:cubicBezTo>
                <a:cubicBezTo>
                  <a:pt x="2089869" y="567698"/>
                  <a:pt x="2077573" y="552127"/>
                  <a:pt x="2066639" y="535724"/>
                </a:cubicBezTo>
                <a:cubicBezTo>
                  <a:pt x="2061171" y="527523"/>
                  <a:pt x="2057207" y="518091"/>
                  <a:pt x="2050237" y="511122"/>
                </a:cubicBezTo>
                <a:lnTo>
                  <a:pt x="2025634" y="486519"/>
                </a:lnTo>
                <a:cubicBezTo>
                  <a:pt x="2018963" y="466508"/>
                  <a:pt x="2016929" y="453211"/>
                  <a:pt x="2001031" y="437313"/>
                </a:cubicBezTo>
                <a:cubicBezTo>
                  <a:pt x="1994061" y="430344"/>
                  <a:pt x="1984630" y="426379"/>
                  <a:pt x="1976428" y="420912"/>
                </a:cubicBezTo>
                <a:cubicBezTo>
                  <a:pt x="1970961" y="412711"/>
                  <a:pt x="1967510" y="402723"/>
                  <a:pt x="1960026" y="396308"/>
                </a:cubicBezTo>
                <a:cubicBezTo>
                  <a:pt x="1947924" y="385934"/>
                  <a:pt x="1932538" y="380154"/>
                  <a:pt x="1919021" y="371706"/>
                </a:cubicBezTo>
                <a:cubicBezTo>
                  <a:pt x="1861712" y="335888"/>
                  <a:pt x="1926147" y="371245"/>
                  <a:pt x="1869816" y="347103"/>
                </a:cubicBezTo>
                <a:cubicBezTo>
                  <a:pt x="1858579" y="342286"/>
                  <a:pt x="1848459" y="334993"/>
                  <a:pt x="1837012" y="330701"/>
                </a:cubicBezTo>
                <a:cubicBezTo>
                  <a:pt x="1826459" y="326744"/>
                  <a:pt x="1814762" y="326457"/>
                  <a:pt x="1804208" y="322501"/>
                </a:cubicBezTo>
                <a:cubicBezTo>
                  <a:pt x="1718438" y="290336"/>
                  <a:pt x="1822802" y="318947"/>
                  <a:pt x="1738601" y="297897"/>
                </a:cubicBezTo>
                <a:lnTo>
                  <a:pt x="1689395" y="265093"/>
                </a:lnTo>
                <a:cubicBezTo>
                  <a:pt x="1663394" y="247759"/>
                  <a:pt x="1629630" y="227574"/>
                  <a:pt x="1615587" y="199486"/>
                </a:cubicBezTo>
                <a:cubicBezTo>
                  <a:pt x="1603903" y="176118"/>
                  <a:pt x="1590028" y="146272"/>
                  <a:pt x="1574582" y="125678"/>
                </a:cubicBezTo>
                <a:cubicBezTo>
                  <a:pt x="1567623" y="116399"/>
                  <a:pt x="1558180" y="109276"/>
                  <a:pt x="1549980" y="101075"/>
                </a:cubicBezTo>
                <a:cubicBezTo>
                  <a:pt x="1547245" y="92874"/>
                  <a:pt x="1546573" y="83665"/>
                  <a:pt x="1541778" y="76472"/>
                </a:cubicBezTo>
                <a:cubicBezTo>
                  <a:pt x="1535344" y="66823"/>
                  <a:pt x="1524723" y="60675"/>
                  <a:pt x="1517176" y="51869"/>
                </a:cubicBezTo>
                <a:cubicBezTo>
                  <a:pt x="1508281" y="41491"/>
                  <a:pt x="1500773" y="30000"/>
                  <a:pt x="1492572" y="19066"/>
                </a:cubicBezTo>
                <a:cubicBezTo>
                  <a:pt x="1490132" y="11747"/>
                  <a:pt x="1488196" y="5713"/>
                  <a:pt x="1486625" y="681"/>
                </a:cubicBezTo>
                <a:lnTo>
                  <a:pt x="1486418" y="0"/>
                </a:lnTo>
                <a:lnTo>
                  <a:pt x="788272" y="0"/>
                </a:lnTo>
                <a:lnTo>
                  <a:pt x="787995" y="908"/>
                </a:lnTo>
                <a:cubicBezTo>
                  <a:pt x="786265" y="5360"/>
                  <a:pt x="784301" y="9029"/>
                  <a:pt x="779090" y="27267"/>
                </a:cubicBezTo>
                <a:cubicBezTo>
                  <a:pt x="775993" y="38104"/>
                  <a:pt x="774847" y="49517"/>
                  <a:pt x="770889" y="60071"/>
                </a:cubicBezTo>
                <a:cubicBezTo>
                  <a:pt x="766597" y="71517"/>
                  <a:pt x="759028" y="81523"/>
                  <a:pt x="754487" y="92874"/>
                </a:cubicBezTo>
                <a:cubicBezTo>
                  <a:pt x="748067" y="108926"/>
                  <a:pt x="743552" y="125678"/>
                  <a:pt x="738085" y="142079"/>
                </a:cubicBezTo>
                <a:cubicBezTo>
                  <a:pt x="735351" y="150281"/>
                  <a:pt x="734679" y="159490"/>
                  <a:pt x="729884" y="166682"/>
                </a:cubicBezTo>
                <a:lnTo>
                  <a:pt x="711884" y="193532"/>
                </a:lnTo>
                <a:lnTo>
                  <a:pt x="718736" y="184355"/>
                </a:lnTo>
                <a:cubicBezTo>
                  <a:pt x="725028" y="176582"/>
                  <a:pt x="726503" y="177691"/>
                  <a:pt x="705282" y="215888"/>
                </a:cubicBezTo>
                <a:cubicBezTo>
                  <a:pt x="684043" y="254116"/>
                  <a:pt x="671029" y="264820"/>
                  <a:pt x="647875" y="297897"/>
                </a:cubicBezTo>
                <a:cubicBezTo>
                  <a:pt x="636570" y="314046"/>
                  <a:pt x="629011" y="333163"/>
                  <a:pt x="615072" y="347103"/>
                </a:cubicBezTo>
                <a:cubicBezTo>
                  <a:pt x="595935" y="366239"/>
                  <a:pt x="572675" y="381992"/>
                  <a:pt x="557664" y="404509"/>
                </a:cubicBezTo>
                <a:cubicBezTo>
                  <a:pt x="552197" y="412711"/>
                  <a:pt x="547892" y="421820"/>
                  <a:pt x="541263" y="429112"/>
                </a:cubicBezTo>
                <a:cubicBezTo>
                  <a:pt x="520458" y="451997"/>
                  <a:pt x="492811" y="468987"/>
                  <a:pt x="475655" y="494719"/>
                </a:cubicBezTo>
                <a:cubicBezTo>
                  <a:pt x="470188" y="502921"/>
                  <a:pt x="466222" y="512352"/>
                  <a:pt x="459253" y="519323"/>
                </a:cubicBezTo>
                <a:cubicBezTo>
                  <a:pt x="452283" y="526293"/>
                  <a:pt x="442221" y="529415"/>
                  <a:pt x="434650" y="535724"/>
                </a:cubicBezTo>
                <a:cubicBezTo>
                  <a:pt x="354040" y="602901"/>
                  <a:pt x="458156" y="520420"/>
                  <a:pt x="393645" y="584931"/>
                </a:cubicBezTo>
                <a:cubicBezTo>
                  <a:pt x="383981" y="594595"/>
                  <a:pt x="371220" y="600638"/>
                  <a:pt x="360841" y="609533"/>
                </a:cubicBezTo>
                <a:cubicBezTo>
                  <a:pt x="352036" y="617081"/>
                  <a:pt x="345149" y="626711"/>
                  <a:pt x="336239" y="634136"/>
                </a:cubicBezTo>
                <a:cubicBezTo>
                  <a:pt x="328668" y="640446"/>
                  <a:pt x="318962" y="643945"/>
                  <a:pt x="311636" y="650538"/>
                </a:cubicBezTo>
                <a:cubicBezTo>
                  <a:pt x="291521" y="668640"/>
                  <a:pt x="275879" y="691707"/>
                  <a:pt x="254229" y="707944"/>
                </a:cubicBezTo>
                <a:cubicBezTo>
                  <a:pt x="213541" y="738461"/>
                  <a:pt x="232798" y="724965"/>
                  <a:pt x="196823" y="748948"/>
                </a:cubicBezTo>
                <a:cubicBezTo>
                  <a:pt x="160572" y="803325"/>
                  <a:pt x="203177" y="742902"/>
                  <a:pt x="155818" y="798154"/>
                </a:cubicBezTo>
                <a:cubicBezTo>
                  <a:pt x="146923" y="808533"/>
                  <a:pt x="140215" y="820672"/>
                  <a:pt x="131215" y="830958"/>
                </a:cubicBezTo>
                <a:cubicBezTo>
                  <a:pt x="56896" y="915896"/>
                  <a:pt x="135843" y="813853"/>
                  <a:pt x="73809" y="896566"/>
                </a:cubicBezTo>
                <a:cubicBezTo>
                  <a:pt x="53196" y="958405"/>
                  <a:pt x="81001" y="882181"/>
                  <a:pt x="49206" y="945771"/>
                </a:cubicBezTo>
                <a:cubicBezTo>
                  <a:pt x="45340" y="953503"/>
                  <a:pt x="44411" y="962428"/>
                  <a:pt x="41005" y="970374"/>
                </a:cubicBezTo>
                <a:cubicBezTo>
                  <a:pt x="36188" y="981611"/>
                  <a:pt x="28469" y="991581"/>
                  <a:pt x="24603" y="1003178"/>
                </a:cubicBezTo>
                <a:cubicBezTo>
                  <a:pt x="17473" y="1024564"/>
                  <a:pt x="13668" y="1046916"/>
                  <a:pt x="8201" y="1068786"/>
                </a:cubicBezTo>
                <a:lnTo>
                  <a:pt x="0" y="1101589"/>
                </a:lnTo>
                <a:cubicBezTo>
                  <a:pt x="2734" y="1238271"/>
                  <a:pt x="5129" y="1374960"/>
                  <a:pt x="8201" y="1511635"/>
                </a:cubicBezTo>
                <a:cubicBezTo>
                  <a:pt x="10597" y="1618256"/>
                  <a:pt x="9308" y="1725061"/>
                  <a:pt x="16403" y="1831472"/>
                </a:cubicBezTo>
                <a:cubicBezTo>
                  <a:pt x="19657" y="1880298"/>
                  <a:pt x="32486" y="1871839"/>
                  <a:pt x="49206" y="1905280"/>
                </a:cubicBezTo>
                <a:cubicBezTo>
                  <a:pt x="53072" y="1913012"/>
                  <a:pt x="53541" y="1922152"/>
                  <a:pt x="57406" y="1929883"/>
                </a:cubicBezTo>
                <a:cubicBezTo>
                  <a:pt x="61815" y="1938699"/>
                  <a:pt x="69806" y="1945479"/>
                  <a:pt x="73809" y="1954487"/>
                </a:cubicBezTo>
                <a:cubicBezTo>
                  <a:pt x="80830" y="1970285"/>
                  <a:pt x="82479" y="1988229"/>
                  <a:pt x="90210" y="2003692"/>
                </a:cubicBezTo>
                <a:cubicBezTo>
                  <a:pt x="95678" y="2014626"/>
                  <a:pt x="101797" y="2025259"/>
                  <a:pt x="106613" y="2036495"/>
                </a:cubicBezTo>
                <a:cubicBezTo>
                  <a:pt x="110018" y="2044441"/>
                  <a:pt x="110524" y="2053593"/>
                  <a:pt x="114814" y="2061098"/>
                </a:cubicBezTo>
                <a:cubicBezTo>
                  <a:pt x="121594" y="2072966"/>
                  <a:pt x="131215" y="2082967"/>
                  <a:pt x="139416" y="2093902"/>
                </a:cubicBezTo>
                <a:cubicBezTo>
                  <a:pt x="153851" y="2137206"/>
                  <a:pt x="142823" y="2111312"/>
                  <a:pt x="180421" y="2167710"/>
                </a:cubicBezTo>
                <a:cubicBezTo>
                  <a:pt x="185888" y="2175912"/>
                  <a:pt x="188621" y="2186846"/>
                  <a:pt x="196823" y="2192313"/>
                </a:cubicBezTo>
                <a:cubicBezTo>
                  <a:pt x="205024" y="2197781"/>
                  <a:pt x="213854" y="2202405"/>
                  <a:pt x="221425" y="2208715"/>
                </a:cubicBezTo>
                <a:cubicBezTo>
                  <a:pt x="262379" y="2242844"/>
                  <a:pt x="227395" y="2227107"/>
                  <a:pt x="270631" y="2241519"/>
                </a:cubicBezTo>
                <a:cubicBezTo>
                  <a:pt x="276099" y="2249720"/>
                  <a:pt x="280063" y="2259152"/>
                  <a:pt x="287033" y="2266122"/>
                </a:cubicBezTo>
                <a:cubicBezTo>
                  <a:pt x="351543" y="2330631"/>
                  <a:pt x="269063" y="2226516"/>
                  <a:pt x="336239" y="2307126"/>
                </a:cubicBezTo>
                <a:cubicBezTo>
                  <a:pt x="342549" y="2314698"/>
                  <a:pt x="346330" y="2324158"/>
                  <a:pt x="352640" y="2331729"/>
                </a:cubicBezTo>
                <a:cubicBezTo>
                  <a:pt x="372374" y="2355408"/>
                  <a:pt x="377655" y="2356607"/>
                  <a:pt x="401846" y="2372734"/>
                </a:cubicBezTo>
                <a:cubicBezTo>
                  <a:pt x="442569" y="2433818"/>
                  <a:pt x="390230" y="2358795"/>
                  <a:pt x="442851" y="2421939"/>
                </a:cubicBezTo>
                <a:cubicBezTo>
                  <a:pt x="477022" y="2462944"/>
                  <a:pt x="438751" y="2432874"/>
                  <a:pt x="483856" y="2462944"/>
                </a:cubicBezTo>
                <a:cubicBezTo>
                  <a:pt x="489324" y="2471145"/>
                  <a:pt x="493288" y="2480577"/>
                  <a:pt x="500258" y="2487546"/>
                </a:cubicBezTo>
                <a:cubicBezTo>
                  <a:pt x="521225" y="2508514"/>
                  <a:pt x="525007" y="2501033"/>
                  <a:pt x="549464" y="2512150"/>
                </a:cubicBezTo>
                <a:cubicBezTo>
                  <a:pt x="571723" y="2522268"/>
                  <a:pt x="591351" y="2539023"/>
                  <a:pt x="615072" y="2544954"/>
                </a:cubicBezTo>
                <a:cubicBezTo>
                  <a:pt x="625581" y="2547580"/>
                  <a:pt x="660713" y="2555473"/>
                  <a:pt x="672478" y="2561355"/>
                </a:cubicBezTo>
                <a:cubicBezTo>
                  <a:pt x="681294" y="2565763"/>
                  <a:pt x="688266" y="2573348"/>
                  <a:pt x="697080" y="2577758"/>
                </a:cubicBezTo>
                <a:cubicBezTo>
                  <a:pt x="713893" y="2586162"/>
                  <a:pt x="747093" y="2591041"/>
                  <a:pt x="762688" y="2594159"/>
                </a:cubicBezTo>
                <a:cubicBezTo>
                  <a:pt x="770889" y="2599626"/>
                  <a:pt x="778231" y="2606678"/>
                  <a:pt x="787291" y="2610561"/>
                </a:cubicBezTo>
                <a:cubicBezTo>
                  <a:pt x="797651" y="2615000"/>
                  <a:pt x="809257" y="2615666"/>
                  <a:pt x="820094" y="2618761"/>
                </a:cubicBezTo>
                <a:cubicBezTo>
                  <a:pt x="850835" y="2627545"/>
                  <a:pt x="842250" y="2628755"/>
                  <a:pt x="877502" y="2635164"/>
                </a:cubicBezTo>
                <a:cubicBezTo>
                  <a:pt x="896520" y="2638621"/>
                  <a:pt x="915773" y="2640631"/>
                  <a:pt x="934908" y="2643365"/>
                </a:cubicBezTo>
                <a:cubicBezTo>
                  <a:pt x="990492" y="2661892"/>
                  <a:pt x="922683" y="2640919"/>
                  <a:pt x="1016918" y="2659766"/>
                </a:cubicBezTo>
                <a:cubicBezTo>
                  <a:pt x="1025394" y="2661461"/>
                  <a:pt x="1033134" y="2665871"/>
                  <a:pt x="1041521" y="2667968"/>
                </a:cubicBezTo>
                <a:cubicBezTo>
                  <a:pt x="1055044" y="2671348"/>
                  <a:pt x="1068857" y="2673435"/>
                  <a:pt x="1082526" y="2676169"/>
                </a:cubicBezTo>
                <a:cubicBezTo>
                  <a:pt x="1091340" y="2682045"/>
                  <a:pt x="1097658" y="2686305"/>
                  <a:pt x="1102099" y="2689329"/>
                </a:cubicBezTo>
                <a:lnTo>
                  <a:pt x="1110092" y="2694850"/>
                </a:lnTo>
                <a:lnTo>
                  <a:pt x="1108104" y="2693365"/>
                </a:lnTo>
                <a:cubicBezTo>
                  <a:pt x="1103103" y="2689396"/>
                  <a:pt x="1097778" y="2683795"/>
                  <a:pt x="1131731" y="2700771"/>
                </a:cubicBezTo>
                <a:cubicBezTo>
                  <a:pt x="1195322" y="2732567"/>
                  <a:pt x="1119097" y="2704761"/>
                  <a:pt x="1180937" y="2725374"/>
                </a:cubicBezTo>
                <a:close/>
              </a:path>
            </a:pathLst>
          </a:custGeom>
        </p:spPr>
      </p:pic>
      <p:grpSp>
        <p:nvGrpSpPr>
          <p:cNvPr id="4" name="组合 3"/>
          <p:cNvGrpSpPr/>
          <p:nvPr/>
        </p:nvGrpSpPr>
        <p:grpSpPr>
          <a:xfrm>
            <a:off x="1229995" y="219710"/>
            <a:ext cx="5021580" cy="888365"/>
            <a:chOff x="1937" y="346"/>
            <a:chExt cx="7908" cy="1399"/>
          </a:xfrm>
        </p:grpSpPr>
        <p:sp>
          <p:nvSpPr>
            <p:cNvPr id="7" name="矩形 6"/>
            <p:cNvSpPr/>
            <p:nvPr/>
          </p:nvSpPr>
          <p:spPr>
            <a:xfrm>
              <a:off x="2027" y="346"/>
              <a:ext cx="5976" cy="1161"/>
            </a:xfrm>
            <a:prstGeom prst="rect">
              <a:avLst/>
            </a:prstGeom>
          </p:spPr>
          <p:txBody>
            <a:bodyPr wrap="square">
              <a:spAutoFit/>
            </a:bodyPr>
            <a:lstStyle/>
            <a:p>
              <a:pPr>
                <a:lnSpc>
                  <a:spcPct val="175000"/>
                </a:lnSpc>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面向对象</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937" y="1263"/>
              <a:ext cx="7909" cy="483"/>
            </a:xfrm>
            <a:prstGeom prst="snip1Rect">
              <a:avLst>
                <a:gd name="adj" fmla="val 0"/>
              </a:avLst>
            </a:prstGeom>
            <a:noFill/>
            <a:ln w="28575">
              <a:noFill/>
            </a:ln>
          </p:spPr>
          <p:txBody>
            <a:bodyPr wrap="square" rtlCol="0">
              <a:spAutoFit/>
            </a:bodyPr>
            <a:lstStyle/>
            <a:p>
              <a:r>
                <a:rPr lang="en-US" altLang="zh-CN" sz="1400" dirty="0">
                  <a:solidFill>
                    <a:schemeClr val="tx1">
                      <a:lumMod val="85000"/>
                      <a:lumOff val="15000"/>
                    </a:schemeClr>
                  </a:solidFill>
                  <a:latin typeface="Arial" panose="020B0604020202020204" pitchFamily="34" charset="0"/>
                  <a:ea typeface="方正清刻本悦宋简体" panose="02000000000000000000" pitchFamily="2" charset="-122"/>
                  <a:cs typeface="Arial" panose="020B0604020202020204" pitchFamily="34" charset="0"/>
                </a:rPr>
                <a:t> </a:t>
              </a:r>
              <a:r>
                <a:rPr lang="en-US" altLang="zh-CN" sz="1400" dirty="0">
                  <a:solidFill>
                    <a:srgbClr val="FF0000"/>
                  </a:solidFill>
                  <a:uFillTx/>
                  <a:latin typeface="微软雅黑" panose="020B0503020204020204" pitchFamily="34" charset="-122"/>
                  <a:ea typeface="微软雅黑" panose="020B0503020204020204" pitchFamily="34" charset="-122"/>
                  <a:sym typeface="+mn-ea"/>
                </a:rPr>
                <a:t>O</a:t>
              </a:r>
              <a:r>
                <a:rPr lang="en-US" altLang="zh-CN" sz="1400" dirty="0">
                  <a:solidFill>
                    <a:schemeClr val="tx1">
                      <a:lumMod val="85000"/>
                      <a:lumOff val="15000"/>
                    </a:schemeClr>
                  </a:solidFill>
                  <a:uFillTx/>
                  <a:latin typeface="微软雅黑" panose="020B0503020204020204" pitchFamily="34" charset="-122"/>
                  <a:ea typeface="微软雅黑" panose="020B0503020204020204" pitchFamily="34" charset="-122"/>
                  <a:sym typeface="+mn-ea"/>
                </a:rPr>
                <a:t>bject </a:t>
              </a:r>
              <a:r>
                <a:rPr lang="en-US" altLang="zh-CN" sz="1400" dirty="0">
                  <a:solidFill>
                    <a:srgbClr val="FF0000"/>
                  </a:solidFill>
                  <a:uFillTx/>
                  <a:latin typeface="微软雅黑" panose="020B0503020204020204" pitchFamily="34" charset="-122"/>
                  <a:ea typeface="微软雅黑" panose="020B0503020204020204" pitchFamily="34" charset="-122"/>
                  <a:sym typeface="+mn-ea"/>
                </a:rPr>
                <a:t>O</a:t>
              </a:r>
              <a:r>
                <a:rPr lang="en-US" altLang="zh-CN" sz="1400" dirty="0">
                  <a:solidFill>
                    <a:schemeClr val="tx1">
                      <a:lumMod val="85000"/>
                      <a:lumOff val="15000"/>
                    </a:schemeClr>
                  </a:solidFill>
                  <a:uFillTx/>
                  <a:latin typeface="微软雅黑" panose="020B0503020204020204" pitchFamily="34" charset="-122"/>
                  <a:ea typeface="微软雅黑" panose="020B0503020204020204" pitchFamily="34" charset="-122"/>
                  <a:sym typeface="+mn-ea"/>
                </a:rPr>
                <a:t>riented</a:t>
              </a:r>
              <a:endParaRPr lang="en-US" altLang="zh-CN" sz="1400" dirty="0">
                <a:solidFill>
                  <a:schemeClr val="tx1">
                    <a:lumMod val="85000"/>
                    <a:lumOff val="15000"/>
                  </a:schemeClr>
                </a:solidFill>
                <a:latin typeface="Arial" panose="020B0604020202020204" pitchFamily="34" charset="0"/>
                <a:ea typeface="方正清刻本悦宋简体" panose="02000000000000000000" pitchFamily="2" charset="-122"/>
                <a:cs typeface="Arial" panose="020B0604020202020204" pitchFamily="34" charset="0"/>
              </a:endParaRPr>
            </a:p>
          </p:txBody>
        </p:sp>
      </p:grpSp>
      <p:grpSp>
        <p:nvGrpSpPr>
          <p:cNvPr id="30" name="组合 29"/>
          <p:cNvGrpSpPr/>
          <p:nvPr/>
        </p:nvGrpSpPr>
        <p:grpSpPr>
          <a:xfrm>
            <a:off x="634365" y="2313940"/>
            <a:ext cx="628650" cy="3417570"/>
            <a:chOff x="999" y="3644"/>
            <a:chExt cx="990" cy="5382"/>
          </a:xfrm>
        </p:grpSpPr>
        <p:sp>
          <p:nvSpPr>
            <p:cNvPr id="6" name="Oval 41"/>
            <p:cNvSpPr/>
            <p:nvPr/>
          </p:nvSpPr>
          <p:spPr>
            <a:xfrm>
              <a:off x="999" y="3644"/>
              <a:ext cx="991" cy="991"/>
            </a:xfrm>
            <a:prstGeom prst="ellipse">
              <a:avLst/>
            </a:prstGeom>
            <a:solidFill>
              <a:srgbClr val="F1AB3E"/>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Lato" pitchFamily="34" charset="0"/>
              </a:endParaRPr>
            </a:p>
          </p:txBody>
        </p:sp>
        <p:sp>
          <p:nvSpPr>
            <p:cNvPr id="9" name="Freeform 6"/>
            <p:cNvSpPr/>
            <p:nvPr/>
          </p:nvSpPr>
          <p:spPr bwMode="auto">
            <a:xfrm>
              <a:off x="1267" y="3948"/>
              <a:ext cx="454" cy="383"/>
            </a:xfrm>
            <a:custGeom>
              <a:avLst/>
              <a:gdLst>
                <a:gd name="T0" fmla="*/ 0 w 243"/>
                <a:gd name="T1" fmla="*/ 137 h 205"/>
                <a:gd name="T2" fmla="*/ 59 w 243"/>
                <a:gd name="T3" fmla="*/ 205 h 205"/>
                <a:gd name="T4" fmla="*/ 241 w 243"/>
                <a:gd name="T5" fmla="*/ 12 h 205"/>
                <a:gd name="T6" fmla="*/ 243 w 243"/>
                <a:gd name="T7" fmla="*/ 0 h 205"/>
                <a:gd name="T8" fmla="*/ 66 w 243"/>
                <a:gd name="T9" fmla="*/ 137 h 205"/>
                <a:gd name="T10" fmla="*/ 0 w 243"/>
                <a:gd name="T11" fmla="*/ 80 h 205"/>
                <a:gd name="T12" fmla="*/ 0 w 243"/>
                <a:gd name="T13" fmla="*/ 137 h 205"/>
              </a:gdLst>
              <a:ahLst/>
              <a:cxnLst>
                <a:cxn ang="0">
                  <a:pos x="T0" y="T1"/>
                </a:cxn>
                <a:cxn ang="0">
                  <a:pos x="T2" y="T3"/>
                </a:cxn>
                <a:cxn ang="0">
                  <a:pos x="T4" y="T5"/>
                </a:cxn>
                <a:cxn ang="0">
                  <a:pos x="T6" y="T7"/>
                </a:cxn>
                <a:cxn ang="0">
                  <a:pos x="T8" y="T9"/>
                </a:cxn>
                <a:cxn ang="0">
                  <a:pos x="T10" y="T11"/>
                </a:cxn>
                <a:cxn ang="0">
                  <a:pos x="T12" y="T13"/>
                </a:cxn>
              </a:cxnLst>
              <a:rect l="0" t="0" r="r" b="b"/>
              <a:pathLst>
                <a:path w="243" h="205">
                  <a:moveTo>
                    <a:pt x="0" y="137"/>
                  </a:moveTo>
                  <a:lnTo>
                    <a:pt x="59" y="205"/>
                  </a:lnTo>
                  <a:lnTo>
                    <a:pt x="241" y="12"/>
                  </a:lnTo>
                  <a:lnTo>
                    <a:pt x="243" y="0"/>
                  </a:lnTo>
                  <a:lnTo>
                    <a:pt x="66" y="137"/>
                  </a:lnTo>
                  <a:lnTo>
                    <a:pt x="0" y="80"/>
                  </a:lnTo>
                  <a:lnTo>
                    <a:pt x="0" y="137"/>
                  </a:ln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12" name="Oval 41"/>
            <p:cNvSpPr/>
            <p:nvPr/>
          </p:nvSpPr>
          <p:spPr>
            <a:xfrm>
              <a:off x="999" y="5773"/>
              <a:ext cx="991" cy="991"/>
            </a:xfrm>
            <a:prstGeom prst="ellipse">
              <a:avLst/>
            </a:prstGeom>
            <a:solidFill>
              <a:srgbClr val="04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Lato" pitchFamily="34" charset="0"/>
              </a:endParaRPr>
            </a:p>
          </p:txBody>
        </p:sp>
        <p:sp>
          <p:nvSpPr>
            <p:cNvPr id="13" name="Freeform 6"/>
            <p:cNvSpPr/>
            <p:nvPr/>
          </p:nvSpPr>
          <p:spPr bwMode="auto">
            <a:xfrm>
              <a:off x="1267" y="6077"/>
              <a:ext cx="454" cy="383"/>
            </a:xfrm>
            <a:custGeom>
              <a:avLst/>
              <a:gdLst>
                <a:gd name="T0" fmla="*/ 0 w 243"/>
                <a:gd name="T1" fmla="*/ 137 h 205"/>
                <a:gd name="T2" fmla="*/ 59 w 243"/>
                <a:gd name="T3" fmla="*/ 205 h 205"/>
                <a:gd name="T4" fmla="*/ 241 w 243"/>
                <a:gd name="T5" fmla="*/ 12 h 205"/>
                <a:gd name="T6" fmla="*/ 243 w 243"/>
                <a:gd name="T7" fmla="*/ 0 h 205"/>
                <a:gd name="T8" fmla="*/ 66 w 243"/>
                <a:gd name="T9" fmla="*/ 137 h 205"/>
                <a:gd name="T10" fmla="*/ 0 w 243"/>
                <a:gd name="T11" fmla="*/ 80 h 205"/>
                <a:gd name="T12" fmla="*/ 0 w 243"/>
                <a:gd name="T13" fmla="*/ 137 h 205"/>
              </a:gdLst>
              <a:ahLst/>
              <a:cxnLst>
                <a:cxn ang="0">
                  <a:pos x="T0" y="T1"/>
                </a:cxn>
                <a:cxn ang="0">
                  <a:pos x="T2" y="T3"/>
                </a:cxn>
                <a:cxn ang="0">
                  <a:pos x="T4" y="T5"/>
                </a:cxn>
                <a:cxn ang="0">
                  <a:pos x="T6" y="T7"/>
                </a:cxn>
                <a:cxn ang="0">
                  <a:pos x="T8" y="T9"/>
                </a:cxn>
                <a:cxn ang="0">
                  <a:pos x="T10" y="T11"/>
                </a:cxn>
                <a:cxn ang="0">
                  <a:pos x="T12" y="T13"/>
                </a:cxn>
              </a:cxnLst>
              <a:rect l="0" t="0" r="r" b="b"/>
              <a:pathLst>
                <a:path w="243" h="205">
                  <a:moveTo>
                    <a:pt x="0" y="137"/>
                  </a:moveTo>
                  <a:lnTo>
                    <a:pt x="59" y="205"/>
                  </a:lnTo>
                  <a:lnTo>
                    <a:pt x="241" y="12"/>
                  </a:lnTo>
                  <a:lnTo>
                    <a:pt x="243" y="0"/>
                  </a:lnTo>
                  <a:lnTo>
                    <a:pt x="66" y="137"/>
                  </a:lnTo>
                  <a:lnTo>
                    <a:pt x="0" y="80"/>
                  </a:lnTo>
                  <a:lnTo>
                    <a:pt x="0" y="137"/>
                  </a:ln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16" name="Oval 41"/>
            <p:cNvSpPr/>
            <p:nvPr/>
          </p:nvSpPr>
          <p:spPr>
            <a:xfrm>
              <a:off x="999" y="8036"/>
              <a:ext cx="991" cy="991"/>
            </a:xfrm>
            <a:prstGeom prst="ellipse">
              <a:avLst/>
            </a:prstGeom>
            <a:solidFill>
              <a:srgbClr val="F1AB3E"/>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Lato" pitchFamily="34" charset="0"/>
              </a:endParaRPr>
            </a:p>
          </p:txBody>
        </p:sp>
        <p:sp>
          <p:nvSpPr>
            <p:cNvPr id="17" name="Freeform 6"/>
            <p:cNvSpPr/>
            <p:nvPr/>
          </p:nvSpPr>
          <p:spPr bwMode="auto">
            <a:xfrm>
              <a:off x="1267" y="8339"/>
              <a:ext cx="454" cy="383"/>
            </a:xfrm>
            <a:custGeom>
              <a:avLst/>
              <a:gdLst>
                <a:gd name="T0" fmla="*/ 0 w 243"/>
                <a:gd name="T1" fmla="*/ 137 h 205"/>
                <a:gd name="T2" fmla="*/ 59 w 243"/>
                <a:gd name="T3" fmla="*/ 205 h 205"/>
                <a:gd name="T4" fmla="*/ 241 w 243"/>
                <a:gd name="T5" fmla="*/ 12 h 205"/>
                <a:gd name="T6" fmla="*/ 243 w 243"/>
                <a:gd name="T7" fmla="*/ 0 h 205"/>
                <a:gd name="T8" fmla="*/ 66 w 243"/>
                <a:gd name="T9" fmla="*/ 137 h 205"/>
                <a:gd name="T10" fmla="*/ 0 w 243"/>
                <a:gd name="T11" fmla="*/ 80 h 205"/>
                <a:gd name="T12" fmla="*/ 0 w 243"/>
                <a:gd name="T13" fmla="*/ 137 h 205"/>
              </a:gdLst>
              <a:ahLst/>
              <a:cxnLst>
                <a:cxn ang="0">
                  <a:pos x="T0" y="T1"/>
                </a:cxn>
                <a:cxn ang="0">
                  <a:pos x="T2" y="T3"/>
                </a:cxn>
                <a:cxn ang="0">
                  <a:pos x="T4" y="T5"/>
                </a:cxn>
                <a:cxn ang="0">
                  <a:pos x="T6" y="T7"/>
                </a:cxn>
                <a:cxn ang="0">
                  <a:pos x="T8" y="T9"/>
                </a:cxn>
                <a:cxn ang="0">
                  <a:pos x="T10" y="T11"/>
                </a:cxn>
                <a:cxn ang="0">
                  <a:pos x="T12" y="T13"/>
                </a:cxn>
              </a:cxnLst>
              <a:rect l="0" t="0" r="r" b="b"/>
              <a:pathLst>
                <a:path w="243" h="205">
                  <a:moveTo>
                    <a:pt x="0" y="137"/>
                  </a:moveTo>
                  <a:lnTo>
                    <a:pt x="59" y="205"/>
                  </a:lnTo>
                  <a:lnTo>
                    <a:pt x="241" y="12"/>
                  </a:lnTo>
                  <a:lnTo>
                    <a:pt x="243" y="0"/>
                  </a:lnTo>
                  <a:lnTo>
                    <a:pt x="66" y="137"/>
                  </a:lnTo>
                  <a:lnTo>
                    <a:pt x="0" y="80"/>
                  </a:lnTo>
                  <a:lnTo>
                    <a:pt x="0" y="137"/>
                  </a:ln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grpSp>
      <p:grpSp>
        <p:nvGrpSpPr>
          <p:cNvPr id="33" name="组合 32"/>
          <p:cNvGrpSpPr/>
          <p:nvPr/>
        </p:nvGrpSpPr>
        <p:grpSpPr>
          <a:xfrm>
            <a:off x="4003675" y="1820545"/>
            <a:ext cx="4364355" cy="3910330"/>
            <a:chOff x="6305" y="2867"/>
            <a:chExt cx="6873" cy="6158"/>
          </a:xfrm>
        </p:grpSpPr>
        <p:sp>
          <p:nvSpPr>
            <p:cNvPr id="10" name="文本框 9"/>
            <p:cNvSpPr txBox="1"/>
            <p:nvPr/>
          </p:nvSpPr>
          <p:spPr>
            <a:xfrm>
              <a:off x="6362" y="2867"/>
              <a:ext cx="6816" cy="2688"/>
            </a:xfrm>
            <a:prstGeom prst="rect">
              <a:avLst/>
            </a:prstGeom>
            <a:noFill/>
          </p:spPr>
          <p:txBody>
            <a:bodyPr wrap="square" rtlCol="0">
              <a:spAutoFit/>
            </a:bodyPr>
            <a:lstStyle/>
            <a:p>
              <a:pPr algn="just">
                <a:lnSpc>
                  <a:spcPct val="125000"/>
                </a:lnSpc>
              </a:pPr>
              <a:r>
                <a:rPr lang="zh-CN" altLang="en-US" sz="1200">
                  <a:solidFill>
                    <a:schemeClr val="tx1"/>
                  </a:solidFill>
                  <a:sym typeface="+mn-ea"/>
                </a:rPr>
                <a:t>数据：将基础变量复合成自定义类型</a:t>
              </a:r>
              <a:endParaRPr lang="zh-CN" altLang="en-US" sz="1200">
                <a:solidFill>
                  <a:schemeClr val="tx1"/>
                </a:solidFill>
                <a:sym typeface="+mn-ea"/>
              </a:endParaRPr>
            </a:p>
            <a:p>
              <a:pPr algn="just">
                <a:lnSpc>
                  <a:spcPct val="125000"/>
                </a:lnSpc>
              </a:pPr>
              <a:r>
                <a:rPr lang="zh-CN" altLang="en-US" sz="1200" dirty="0">
                  <a:solidFill>
                    <a:schemeClr val="tx1"/>
                  </a:solidFill>
                  <a:latin typeface="微软雅黑" panose="020B0503020204020204" pitchFamily="34" charset="-122"/>
                  <a:ea typeface="微软雅黑" panose="020B0503020204020204" pitchFamily="34" charset="-122"/>
                </a:rPr>
                <a:t>行为：隐藏实现的细节，但要向外提供必要的功能</a:t>
              </a:r>
              <a:endParaRPr lang="zh-CN" altLang="en-US" sz="1200" dirty="0">
                <a:solidFill>
                  <a:schemeClr val="tx1"/>
                </a:solidFill>
                <a:latin typeface="微软雅黑" panose="020B0503020204020204" pitchFamily="34" charset="-122"/>
                <a:ea typeface="微软雅黑" panose="020B0503020204020204" pitchFamily="34" charset="-122"/>
              </a:endParaRPr>
            </a:p>
            <a:p>
              <a:pPr algn="just">
                <a:lnSpc>
                  <a:spcPct val="125000"/>
                </a:lnSpc>
              </a:pPr>
              <a:endParaRPr lang="zh-CN" altLang="en-US" sz="1200" dirty="0">
                <a:solidFill>
                  <a:schemeClr val="tx1"/>
                </a:solidFill>
                <a:latin typeface="微软雅黑" panose="020B0503020204020204" pitchFamily="34" charset="-122"/>
                <a:ea typeface="微软雅黑" panose="020B0503020204020204" pitchFamily="34" charset="-122"/>
              </a:endParaRPr>
            </a:p>
            <a:p>
              <a:pPr algn="just">
                <a:lnSpc>
                  <a:spcPct val="125000"/>
                </a:lnSpc>
              </a:pPr>
              <a:r>
                <a:rPr lang="zh-CN" altLang="en-US" sz="1200" dirty="0">
                  <a:solidFill>
                    <a:schemeClr val="tx1"/>
                  </a:solidFill>
                  <a:latin typeface="微软雅黑" panose="020B0503020204020204" pitchFamily="34" charset="-122"/>
                  <a:ea typeface="微软雅黑" panose="020B0503020204020204" pitchFamily="34" charset="-122"/>
                </a:rPr>
                <a:t>分而治之</a:t>
              </a:r>
              <a:endParaRPr lang="zh-CN" altLang="en-US" sz="1200" dirty="0">
                <a:solidFill>
                  <a:schemeClr val="tx1"/>
                </a:solidFill>
                <a:latin typeface="微软雅黑" panose="020B0503020204020204" pitchFamily="34" charset="-122"/>
                <a:ea typeface="微软雅黑" panose="020B0503020204020204" pitchFamily="34" charset="-122"/>
              </a:endParaRPr>
            </a:p>
            <a:p>
              <a:pPr algn="just">
                <a:lnSpc>
                  <a:spcPct val="125000"/>
                </a:lnSpc>
              </a:pPr>
              <a:r>
                <a:rPr lang="zh-CN" altLang="en-US" sz="1200" dirty="0">
                  <a:solidFill>
                    <a:schemeClr val="tx1"/>
                  </a:solidFill>
                  <a:latin typeface="微软雅黑" panose="020B0503020204020204" pitchFamily="34" charset="-122"/>
                  <a:ea typeface="微软雅黑" panose="020B0503020204020204" pitchFamily="34" charset="-122"/>
                </a:rPr>
                <a:t>变则疏之</a:t>
              </a:r>
              <a:endParaRPr lang="zh-CN" altLang="en-US" sz="1200" dirty="0">
                <a:solidFill>
                  <a:schemeClr val="tx1"/>
                </a:solidFill>
                <a:latin typeface="微软雅黑" panose="020B0503020204020204" pitchFamily="34" charset="-122"/>
                <a:ea typeface="微软雅黑" panose="020B0503020204020204" pitchFamily="34" charset="-122"/>
              </a:endParaRPr>
            </a:p>
            <a:p>
              <a:pPr algn="just">
                <a:lnSpc>
                  <a:spcPct val="125000"/>
                </a:lnSpc>
              </a:pPr>
              <a:r>
                <a:rPr lang="zh-CN" altLang="en-US" sz="1200" dirty="0">
                  <a:solidFill>
                    <a:schemeClr val="tx1"/>
                  </a:solidFill>
                  <a:latin typeface="微软雅黑" panose="020B0503020204020204" pitchFamily="34" charset="-122"/>
                  <a:ea typeface="微软雅黑" panose="020B0503020204020204" pitchFamily="34" charset="-122"/>
                </a:rPr>
                <a:t>高内聚</a:t>
              </a:r>
              <a:endParaRPr lang="zh-CN" altLang="en-US" sz="1200" dirty="0">
                <a:solidFill>
                  <a:schemeClr val="tx1"/>
                </a:solidFill>
                <a:latin typeface="微软雅黑" panose="020B0503020204020204" pitchFamily="34" charset="-122"/>
                <a:ea typeface="微软雅黑" panose="020B0503020204020204" pitchFamily="34" charset="-122"/>
              </a:endParaRPr>
            </a:p>
            <a:p>
              <a:pPr algn="just">
                <a:lnSpc>
                  <a:spcPct val="125000"/>
                </a:lnSpc>
              </a:pPr>
              <a:r>
                <a:rPr lang="zh-CN" altLang="en-US" sz="1200" dirty="0">
                  <a:solidFill>
                    <a:schemeClr val="tx1"/>
                  </a:solidFill>
                  <a:latin typeface="微软雅黑" panose="020B0503020204020204" pitchFamily="34" charset="-122"/>
                  <a:ea typeface="微软雅黑" panose="020B0503020204020204" pitchFamily="34" charset="-122"/>
                </a:rPr>
                <a:t>低耦合</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362" y="6077"/>
              <a:ext cx="6816" cy="507"/>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派生类具有基类的成员，也即可以用基类约束派生类</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305" y="8155"/>
              <a:ext cx="5808" cy="871"/>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调用基类方法，但是执行派生类方法，展现派生类不一样的形态</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1336040" y="2413000"/>
            <a:ext cx="1358900" cy="3265805"/>
            <a:chOff x="2104" y="3800"/>
            <a:chExt cx="2140" cy="5143"/>
          </a:xfrm>
        </p:grpSpPr>
        <p:sp>
          <p:nvSpPr>
            <p:cNvPr id="11" name="文本框 10"/>
            <p:cNvSpPr txBox="1"/>
            <p:nvPr/>
          </p:nvSpPr>
          <p:spPr>
            <a:xfrm>
              <a:off x="2104" y="3800"/>
              <a:ext cx="2141" cy="822"/>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封装</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2104" y="5857"/>
              <a:ext cx="2141" cy="822"/>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继承</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2104" y="8121"/>
              <a:ext cx="2141" cy="822"/>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多态</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2465705" y="2513330"/>
            <a:ext cx="4328160" cy="3065145"/>
            <a:chOff x="3883" y="3958"/>
            <a:chExt cx="6816" cy="4827"/>
          </a:xfrm>
        </p:grpSpPr>
        <p:sp>
          <p:nvSpPr>
            <p:cNvPr id="24" name="文本框 23"/>
            <p:cNvSpPr txBox="1"/>
            <p:nvPr/>
          </p:nvSpPr>
          <p:spPr>
            <a:xfrm>
              <a:off x="3883" y="3958"/>
              <a:ext cx="6816" cy="507"/>
            </a:xfrm>
            <a:prstGeom prst="rect">
              <a:avLst/>
            </a:prstGeom>
            <a:noFill/>
          </p:spPr>
          <p:txBody>
            <a:bodyPr wrap="square" rtlCol="0">
              <a:spAutoFit/>
            </a:bodyPr>
            <a:p>
              <a:pPr algn="just">
                <a:lnSpc>
                  <a:spcPct val="125000"/>
                </a:lnSpc>
              </a:pPr>
              <a:r>
                <a:rPr lang="zh-CN" altLang="en-US" sz="1200" dirty="0">
                  <a:solidFill>
                    <a:schemeClr val="tx1"/>
                  </a:solidFill>
                  <a:latin typeface="微软雅黑" panose="020B0503020204020204" pitchFamily="34" charset="-122"/>
                  <a:ea typeface="微软雅黑" panose="020B0503020204020204" pitchFamily="34" charset="-122"/>
                </a:rPr>
                <a:t>分</a:t>
              </a:r>
              <a:r>
                <a:rPr lang="en-US" altLang="zh-CN" sz="1200" dirty="0">
                  <a:solidFill>
                    <a:schemeClr val="tx1"/>
                  </a:solidFill>
                  <a:latin typeface="微软雅黑" panose="020B0503020204020204" pitchFamily="34" charset="-122"/>
                  <a:ea typeface="微软雅黑" panose="020B0503020204020204" pitchFamily="34" charset="-122"/>
                </a:rPr>
                <a:t>——&gt;</a:t>
              </a:r>
              <a:r>
                <a:rPr lang="zh-CN" altLang="en-US" sz="1200" dirty="0">
                  <a:solidFill>
                    <a:schemeClr val="tx1"/>
                  </a:solidFill>
                  <a:latin typeface="微软雅黑" panose="020B0503020204020204" pitchFamily="34" charset="-122"/>
                  <a:ea typeface="微软雅黑" panose="020B0503020204020204" pitchFamily="34" charset="-122"/>
                </a:rPr>
                <a:t>封装变化</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3883" y="6015"/>
              <a:ext cx="2422" cy="507"/>
            </a:xfrm>
            <a:prstGeom prst="rect">
              <a:avLst/>
            </a:prstGeom>
            <a:noFill/>
          </p:spPr>
          <p:txBody>
            <a:bodyPr wrap="square" rtlCol="0">
              <a:spAutoFit/>
            </a:bodyPr>
            <a:p>
              <a:pPr algn="just">
                <a:lnSpc>
                  <a:spcPct val="125000"/>
                </a:lnSpc>
              </a:pPr>
              <a:r>
                <a:rPr lang="zh-CN" altLang="en-US" sz="1200" dirty="0">
                  <a:solidFill>
                    <a:schemeClr val="tx1"/>
                  </a:solidFill>
                  <a:latin typeface="微软雅黑" panose="020B0503020204020204" pitchFamily="34" charset="-122"/>
                  <a:ea typeface="微软雅黑" panose="020B0503020204020204" pitchFamily="34" charset="-122"/>
                </a:rPr>
                <a:t>隔</a:t>
              </a:r>
              <a:r>
                <a:rPr lang="en-US" altLang="zh-CN" sz="1200" dirty="0">
                  <a:solidFill>
                    <a:schemeClr val="tx1"/>
                  </a:solidFill>
                  <a:latin typeface="微软雅黑" panose="020B0503020204020204" pitchFamily="34" charset="-122"/>
                  <a:ea typeface="微软雅黑" panose="020B0503020204020204" pitchFamily="34" charset="-122"/>
                </a:rPr>
                <a:t>——&gt;</a:t>
              </a:r>
              <a:r>
                <a:rPr lang="zh-CN" altLang="en-US" sz="1200" dirty="0">
                  <a:solidFill>
                    <a:schemeClr val="tx1"/>
                  </a:solidFill>
                  <a:latin typeface="微软雅黑" panose="020B0503020204020204" pitchFamily="34" charset="-122"/>
                  <a:ea typeface="微软雅黑" panose="020B0503020204020204" pitchFamily="34" charset="-122"/>
                </a:rPr>
                <a:t>隔离</a:t>
              </a:r>
              <a:r>
                <a:rPr lang="zh-CN" altLang="en-US" sz="1200" dirty="0">
                  <a:solidFill>
                    <a:schemeClr val="tx1"/>
                  </a:solidFill>
                  <a:latin typeface="微软雅黑" panose="020B0503020204020204" pitchFamily="34" charset="-122"/>
                  <a:ea typeface="微软雅黑" panose="020B0503020204020204" pitchFamily="34" charset="-122"/>
                </a:rPr>
                <a:t>变化</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3883" y="8279"/>
              <a:ext cx="2422" cy="507"/>
            </a:xfrm>
            <a:prstGeom prst="rect">
              <a:avLst/>
            </a:prstGeom>
            <a:noFill/>
          </p:spPr>
          <p:txBody>
            <a:bodyPr wrap="square" rtlCol="0">
              <a:spAutoFit/>
            </a:bodyPr>
            <a:p>
              <a:pPr algn="just">
                <a:lnSpc>
                  <a:spcPct val="125000"/>
                </a:lnSpc>
              </a:pPr>
              <a:r>
                <a:rPr lang="zh-CN" altLang="en-US" sz="1200" dirty="0">
                  <a:solidFill>
                    <a:schemeClr val="tx1"/>
                  </a:solidFill>
                  <a:latin typeface="微软雅黑" panose="020B0503020204020204" pitchFamily="34" charset="-122"/>
                  <a:ea typeface="微软雅黑" panose="020B0503020204020204" pitchFamily="34" charset="-122"/>
                </a:rPr>
                <a:t>执</a:t>
              </a:r>
              <a:r>
                <a:rPr lang="en-US" altLang="zh-CN" sz="1200" dirty="0">
                  <a:solidFill>
                    <a:schemeClr val="tx1"/>
                  </a:solidFill>
                  <a:latin typeface="微软雅黑" panose="020B0503020204020204" pitchFamily="34" charset="-122"/>
                  <a:ea typeface="微软雅黑" panose="020B0503020204020204" pitchFamily="34" charset="-122"/>
                </a:rPr>
                <a:t>——&gt;</a:t>
              </a:r>
              <a:r>
                <a:rPr lang="zh-CN" altLang="en-US" sz="1200" dirty="0">
                  <a:solidFill>
                    <a:schemeClr val="tx1"/>
                  </a:solidFill>
                  <a:latin typeface="微软雅黑" panose="020B0503020204020204" pitchFamily="34" charset="-122"/>
                  <a:ea typeface="微软雅黑" panose="020B0503020204020204" pitchFamily="34" charset="-122"/>
                </a:rPr>
                <a:t>执行</a:t>
              </a:r>
              <a:r>
                <a:rPr lang="zh-CN" altLang="en-US" sz="1200" dirty="0">
                  <a:solidFill>
                    <a:schemeClr val="tx1"/>
                  </a:solidFill>
                  <a:latin typeface="微软雅黑" panose="020B0503020204020204" pitchFamily="34" charset="-122"/>
                  <a:ea typeface="微软雅黑" panose="020B0503020204020204" pitchFamily="34" charset="-122"/>
                </a:rPr>
                <a:t>变化</a:t>
              </a:r>
              <a:endParaRPr lang="zh-CN" altLang="en-US" sz="1200" dirty="0">
                <a:solidFill>
                  <a:schemeClr val="tx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000" fill="hold">
                                          <p:stCondLst>
                                            <p:cond delay="0"/>
                                          </p:stCondLst>
                                        </p:cTn>
                                        <p:tgtEl>
                                          <p:spTgt spid="33"/>
                                        </p:tgtEl>
                                        <p:attrNameLst>
                                          <p:attrName>style.visibility</p:attrName>
                                        </p:attrNameLst>
                                      </p:cBhvr>
                                      <p:to>
                                        <p:strVal val="visible"/>
                                      </p:to>
                                    </p:set>
                                    <p:animEffect transition="in" filter="wipe(left)">
                                      <p:cBhvr>
                                        <p:cTn id="22"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Freeform 30"/>
          <p:cNvSpPr/>
          <p:nvPr/>
        </p:nvSpPr>
        <p:spPr bwMode="auto">
          <a:xfrm>
            <a:off x="6860118" y="2009775"/>
            <a:ext cx="3771900" cy="833967"/>
          </a:xfrm>
          <a:custGeom>
            <a:avLst/>
            <a:gdLst/>
            <a:ahLst/>
            <a:cxnLst>
              <a:cxn ang="0">
                <a:pos x="2677" y="296"/>
              </a:cxn>
              <a:cxn ang="0">
                <a:pos x="2324" y="590"/>
              </a:cxn>
              <a:cxn ang="0">
                <a:pos x="487" y="592"/>
              </a:cxn>
              <a:cxn ang="0">
                <a:pos x="487" y="590"/>
              </a:cxn>
              <a:cxn ang="0">
                <a:pos x="488" y="590"/>
              </a:cxn>
              <a:cxn ang="0">
                <a:pos x="275" y="218"/>
              </a:cxn>
              <a:cxn ang="0">
                <a:pos x="0" y="0"/>
              </a:cxn>
              <a:cxn ang="0">
                <a:pos x="2324" y="3"/>
              </a:cxn>
              <a:cxn ang="0">
                <a:pos x="2677" y="296"/>
              </a:cxn>
            </a:cxnLst>
            <a:rect l="0" t="0" r="r" b="b"/>
            <a:pathLst>
              <a:path w="2677" h="592">
                <a:moveTo>
                  <a:pt x="2677" y="296"/>
                </a:moveTo>
                <a:cubicBezTo>
                  <a:pt x="2324" y="590"/>
                  <a:pt x="2324" y="590"/>
                  <a:pt x="2324" y="590"/>
                </a:cubicBezTo>
                <a:cubicBezTo>
                  <a:pt x="487" y="592"/>
                  <a:pt x="487" y="592"/>
                  <a:pt x="487" y="592"/>
                </a:cubicBezTo>
                <a:cubicBezTo>
                  <a:pt x="487" y="591"/>
                  <a:pt x="487" y="591"/>
                  <a:pt x="487" y="590"/>
                </a:cubicBezTo>
                <a:cubicBezTo>
                  <a:pt x="488" y="590"/>
                  <a:pt x="488" y="590"/>
                  <a:pt x="488" y="590"/>
                </a:cubicBezTo>
                <a:cubicBezTo>
                  <a:pt x="444" y="453"/>
                  <a:pt x="373" y="329"/>
                  <a:pt x="275" y="218"/>
                </a:cubicBezTo>
                <a:cubicBezTo>
                  <a:pt x="192" y="123"/>
                  <a:pt x="100" y="50"/>
                  <a:pt x="0" y="0"/>
                </a:cubicBezTo>
                <a:cubicBezTo>
                  <a:pt x="2324" y="3"/>
                  <a:pt x="2324" y="3"/>
                  <a:pt x="2324" y="3"/>
                </a:cubicBezTo>
                <a:lnTo>
                  <a:pt x="2677" y="296"/>
                </a:lnTo>
                <a:close/>
              </a:path>
            </a:pathLst>
          </a:custGeom>
          <a:solidFill>
            <a:srgbClr val="040000"/>
          </a:solidFill>
          <a:ln w="9525">
            <a:noFill/>
            <a:round/>
          </a:ln>
        </p:spPr>
        <p:txBody>
          <a:bodyPr vert="horz" wrap="square" lIns="121920" tIns="60960" rIns="121920" bIns="60960" numCol="1" anchor="t" anchorCtr="0" compatLnSpc="1"/>
          <a:lstStyle/>
          <a:p>
            <a:pPr defTabSz="1375410"/>
            <a:endParaRPr lang="en-US" sz="2665">
              <a:solidFill>
                <a:srgbClr val="262626"/>
              </a:solidFill>
              <a:latin typeface="Arial" panose="020B0604020202020204"/>
            </a:endParaRPr>
          </a:p>
        </p:txBody>
      </p:sp>
      <p:sp>
        <p:nvSpPr>
          <p:cNvPr id="6" name="Freeform 31"/>
          <p:cNvSpPr/>
          <p:nvPr/>
        </p:nvSpPr>
        <p:spPr bwMode="auto">
          <a:xfrm>
            <a:off x="6940551" y="3925357"/>
            <a:ext cx="3691467" cy="831851"/>
          </a:xfrm>
          <a:custGeom>
            <a:avLst/>
            <a:gdLst/>
            <a:ahLst/>
            <a:cxnLst>
              <a:cxn ang="0">
                <a:pos x="1557" y="0"/>
              </a:cxn>
              <a:cxn ang="0">
                <a:pos x="1557" y="0"/>
              </a:cxn>
              <a:cxn ang="0">
                <a:pos x="2267" y="1"/>
              </a:cxn>
              <a:cxn ang="0">
                <a:pos x="2620" y="294"/>
              </a:cxn>
              <a:cxn ang="0">
                <a:pos x="2267" y="588"/>
              </a:cxn>
              <a:cxn ang="0">
                <a:pos x="1557" y="589"/>
              </a:cxn>
              <a:cxn ang="0">
                <a:pos x="1557" y="590"/>
              </a:cxn>
              <a:cxn ang="0">
                <a:pos x="0" y="590"/>
              </a:cxn>
              <a:cxn ang="0">
                <a:pos x="127" y="320"/>
              </a:cxn>
              <a:cxn ang="0">
                <a:pos x="298" y="82"/>
              </a:cxn>
              <a:cxn ang="0">
                <a:pos x="306" y="74"/>
              </a:cxn>
              <a:cxn ang="0">
                <a:pos x="364" y="0"/>
              </a:cxn>
              <a:cxn ang="0">
                <a:pos x="1557" y="0"/>
              </a:cxn>
            </a:cxnLst>
            <a:rect l="0" t="0" r="r" b="b"/>
            <a:pathLst>
              <a:path w="2620" h="590">
                <a:moveTo>
                  <a:pt x="1557" y="0"/>
                </a:moveTo>
                <a:cubicBezTo>
                  <a:pt x="1557" y="0"/>
                  <a:pt x="1557" y="0"/>
                  <a:pt x="1557" y="0"/>
                </a:cubicBezTo>
                <a:cubicBezTo>
                  <a:pt x="2267" y="1"/>
                  <a:pt x="2267" y="1"/>
                  <a:pt x="2267" y="1"/>
                </a:cubicBezTo>
                <a:cubicBezTo>
                  <a:pt x="2620" y="294"/>
                  <a:pt x="2620" y="294"/>
                  <a:pt x="2620" y="294"/>
                </a:cubicBezTo>
                <a:cubicBezTo>
                  <a:pt x="2267" y="588"/>
                  <a:pt x="2267" y="588"/>
                  <a:pt x="2267" y="588"/>
                </a:cubicBezTo>
                <a:cubicBezTo>
                  <a:pt x="1557" y="589"/>
                  <a:pt x="1557" y="589"/>
                  <a:pt x="1557" y="589"/>
                </a:cubicBezTo>
                <a:cubicBezTo>
                  <a:pt x="1557" y="590"/>
                  <a:pt x="1557" y="590"/>
                  <a:pt x="1557" y="590"/>
                </a:cubicBezTo>
                <a:cubicBezTo>
                  <a:pt x="0" y="590"/>
                  <a:pt x="0" y="590"/>
                  <a:pt x="0" y="590"/>
                </a:cubicBezTo>
                <a:cubicBezTo>
                  <a:pt x="21" y="511"/>
                  <a:pt x="63" y="421"/>
                  <a:pt x="127" y="320"/>
                </a:cubicBezTo>
                <a:cubicBezTo>
                  <a:pt x="172" y="247"/>
                  <a:pt x="230" y="167"/>
                  <a:pt x="298" y="82"/>
                </a:cubicBezTo>
                <a:cubicBezTo>
                  <a:pt x="301" y="79"/>
                  <a:pt x="303" y="76"/>
                  <a:pt x="306" y="74"/>
                </a:cubicBezTo>
                <a:cubicBezTo>
                  <a:pt x="326" y="49"/>
                  <a:pt x="345" y="25"/>
                  <a:pt x="364" y="0"/>
                </a:cubicBezTo>
                <a:lnTo>
                  <a:pt x="1557" y="0"/>
                </a:lnTo>
                <a:close/>
              </a:path>
            </a:pathLst>
          </a:custGeom>
          <a:solidFill>
            <a:srgbClr val="040000"/>
          </a:solidFill>
          <a:ln w="9525">
            <a:noFill/>
            <a:round/>
          </a:ln>
        </p:spPr>
        <p:txBody>
          <a:bodyPr vert="horz" wrap="square" lIns="121920" tIns="60960" rIns="121920" bIns="60960" numCol="1" anchor="t" anchorCtr="0" compatLnSpc="1"/>
          <a:lstStyle/>
          <a:p>
            <a:pPr defTabSz="1375410"/>
            <a:endParaRPr lang="en-US" sz="2665">
              <a:solidFill>
                <a:srgbClr val="262626"/>
              </a:solidFill>
              <a:latin typeface="Arial" panose="020B0604020202020204"/>
            </a:endParaRPr>
          </a:p>
        </p:txBody>
      </p:sp>
      <p:sp>
        <p:nvSpPr>
          <p:cNvPr id="9" name="Freeform 32"/>
          <p:cNvSpPr/>
          <p:nvPr/>
        </p:nvSpPr>
        <p:spPr bwMode="auto">
          <a:xfrm>
            <a:off x="7535335" y="2953808"/>
            <a:ext cx="3096684" cy="831851"/>
          </a:xfrm>
          <a:custGeom>
            <a:avLst/>
            <a:gdLst/>
            <a:ahLst/>
            <a:cxnLst>
              <a:cxn ang="0">
                <a:pos x="2198" y="295"/>
              </a:cxn>
              <a:cxn ang="0">
                <a:pos x="1845" y="589"/>
              </a:cxn>
              <a:cxn ang="0">
                <a:pos x="323" y="591"/>
              </a:cxn>
              <a:cxn ang="0">
                <a:pos x="323" y="591"/>
              </a:cxn>
              <a:cxn ang="0">
                <a:pos x="0" y="591"/>
              </a:cxn>
              <a:cxn ang="0">
                <a:pos x="60" y="226"/>
              </a:cxn>
              <a:cxn ang="0">
                <a:pos x="39" y="0"/>
              </a:cxn>
              <a:cxn ang="0">
                <a:pos x="323" y="0"/>
              </a:cxn>
              <a:cxn ang="0">
                <a:pos x="323" y="0"/>
              </a:cxn>
              <a:cxn ang="0">
                <a:pos x="1845" y="2"/>
              </a:cxn>
              <a:cxn ang="0">
                <a:pos x="2198" y="295"/>
              </a:cxn>
            </a:cxnLst>
            <a:rect l="0" t="0" r="r" b="b"/>
            <a:pathLst>
              <a:path w="2198" h="591">
                <a:moveTo>
                  <a:pt x="2198" y="295"/>
                </a:moveTo>
                <a:cubicBezTo>
                  <a:pt x="1845" y="589"/>
                  <a:pt x="1845" y="589"/>
                  <a:pt x="1845" y="589"/>
                </a:cubicBezTo>
                <a:cubicBezTo>
                  <a:pt x="323" y="591"/>
                  <a:pt x="323" y="591"/>
                  <a:pt x="323" y="591"/>
                </a:cubicBezTo>
                <a:cubicBezTo>
                  <a:pt x="323" y="591"/>
                  <a:pt x="323" y="591"/>
                  <a:pt x="323" y="591"/>
                </a:cubicBezTo>
                <a:cubicBezTo>
                  <a:pt x="0" y="591"/>
                  <a:pt x="0" y="591"/>
                  <a:pt x="0" y="591"/>
                </a:cubicBezTo>
                <a:cubicBezTo>
                  <a:pt x="40" y="478"/>
                  <a:pt x="60" y="356"/>
                  <a:pt x="60" y="226"/>
                </a:cubicBezTo>
                <a:cubicBezTo>
                  <a:pt x="60" y="147"/>
                  <a:pt x="53" y="72"/>
                  <a:pt x="39" y="0"/>
                </a:cubicBezTo>
                <a:cubicBezTo>
                  <a:pt x="323" y="0"/>
                  <a:pt x="323" y="0"/>
                  <a:pt x="323" y="0"/>
                </a:cubicBezTo>
                <a:cubicBezTo>
                  <a:pt x="323" y="0"/>
                  <a:pt x="323" y="0"/>
                  <a:pt x="323" y="0"/>
                </a:cubicBezTo>
                <a:cubicBezTo>
                  <a:pt x="1845" y="2"/>
                  <a:pt x="1845" y="2"/>
                  <a:pt x="1845" y="2"/>
                </a:cubicBezTo>
                <a:lnTo>
                  <a:pt x="2198" y="295"/>
                </a:lnTo>
                <a:close/>
              </a:path>
            </a:pathLst>
          </a:custGeom>
          <a:solidFill>
            <a:srgbClr val="F1AB3E"/>
          </a:solidFill>
          <a:ln w="9525">
            <a:noFill/>
            <a:round/>
          </a:ln>
        </p:spPr>
        <p:txBody>
          <a:bodyPr vert="horz" wrap="square" lIns="121920" tIns="60960" rIns="121920" bIns="60960" numCol="1" anchor="t" anchorCtr="0" compatLnSpc="1"/>
          <a:lstStyle/>
          <a:p>
            <a:pPr defTabSz="1375410"/>
            <a:endParaRPr lang="en-US" sz="2665">
              <a:solidFill>
                <a:srgbClr val="262626"/>
              </a:solidFill>
              <a:latin typeface="Arial" panose="020B0604020202020204"/>
            </a:endParaRPr>
          </a:p>
        </p:txBody>
      </p:sp>
      <p:sp>
        <p:nvSpPr>
          <p:cNvPr id="10" name="Freeform 33"/>
          <p:cNvSpPr/>
          <p:nvPr/>
        </p:nvSpPr>
        <p:spPr bwMode="auto">
          <a:xfrm>
            <a:off x="1559985" y="2009775"/>
            <a:ext cx="3771900" cy="833967"/>
          </a:xfrm>
          <a:custGeom>
            <a:avLst/>
            <a:gdLst/>
            <a:ahLst/>
            <a:cxnLst>
              <a:cxn ang="0">
                <a:pos x="2190" y="592"/>
              </a:cxn>
              <a:cxn ang="0">
                <a:pos x="353" y="590"/>
              </a:cxn>
              <a:cxn ang="0">
                <a:pos x="0" y="296"/>
              </a:cxn>
              <a:cxn ang="0">
                <a:pos x="353" y="3"/>
              </a:cxn>
              <a:cxn ang="0">
                <a:pos x="2677" y="0"/>
              </a:cxn>
              <a:cxn ang="0">
                <a:pos x="2402" y="218"/>
              </a:cxn>
              <a:cxn ang="0">
                <a:pos x="2189" y="590"/>
              </a:cxn>
              <a:cxn ang="0">
                <a:pos x="2191" y="590"/>
              </a:cxn>
              <a:cxn ang="0">
                <a:pos x="2190" y="592"/>
              </a:cxn>
            </a:cxnLst>
            <a:rect l="0" t="0" r="r" b="b"/>
            <a:pathLst>
              <a:path w="2677" h="592">
                <a:moveTo>
                  <a:pt x="2190" y="592"/>
                </a:moveTo>
                <a:cubicBezTo>
                  <a:pt x="353" y="590"/>
                  <a:pt x="353" y="590"/>
                  <a:pt x="353" y="590"/>
                </a:cubicBezTo>
                <a:cubicBezTo>
                  <a:pt x="0" y="296"/>
                  <a:pt x="0" y="296"/>
                  <a:pt x="0" y="296"/>
                </a:cubicBezTo>
                <a:cubicBezTo>
                  <a:pt x="353" y="3"/>
                  <a:pt x="353" y="3"/>
                  <a:pt x="353" y="3"/>
                </a:cubicBezTo>
                <a:cubicBezTo>
                  <a:pt x="2677" y="0"/>
                  <a:pt x="2677" y="0"/>
                  <a:pt x="2677" y="0"/>
                </a:cubicBezTo>
                <a:cubicBezTo>
                  <a:pt x="2577" y="50"/>
                  <a:pt x="2485" y="123"/>
                  <a:pt x="2402" y="218"/>
                </a:cubicBezTo>
                <a:cubicBezTo>
                  <a:pt x="2304" y="329"/>
                  <a:pt x="2233" y="453"/>
                  <a:pt x="2189" y="590"/>
                </a:cubicBezTo>
                <a:cubicBezTo>
                  <a:pt x="2191" y="590"/>
                  <a:pt x="2191" y="590"/>
                  <a:pt x="2191" y="590"/>
                </a:cubicBezTo>
                <a:cubicBezTo>
                  <a:pt x="2190" y="591"/>
                  <a:pt x="2190" y="591"/>
                  <a:pt x="2190" y="592"/>
                </a:cubicBezTo>
                <a:close/>
              </a:path>
            </a:pathLst>
          </a:custGeom>
          <a:solidFill>
            <a:srgbClr val="F1AB3E"/>
          </a:solidFill>
          <a:ln w="9525">
            <a:noFill/>
            <a:round/>
          </a:ln>
        </p:spPr>
        <p:txBody>
          <a:bodyPr vert="horz" wrap="square" lIns="121920" tIns="60960" rIns="121920" bIns="60960" numCol="1" anchor="t" anchorCtr="0" compatLnSpc="1"/>
          <a:lstStyle/>
          <a:p>
            <a:pPr defTabSz="1375410"/>
            <a:endParaRPr lang="en-US" sz="2665">
              <a:solidFill>
                <a:srgbClr val="262626"/>
              </a:solidFill>
              <a:latin typeface="Arial" panose="020B0604020202020204"/>
            </a:endParaRPr>
          </a:p>
        </p:txBody>
      </p:sp>
      <p:sp>
        <p:nvSpPr>
          <p:cNvPr id="11" name="Freeform 34"/>
          <p:cNvSpPr/>
          <p:nvPr/>
        </p:nvSpPr>
        <p:spPr bwMode="auto">
          <a:xfrm>
            <a:off x="1559985" y="2953808"/>
            <a:ext cx="3086100" cy="831851"/>
          </a:xfrm>
          <a:custGeom>
            <a:avLst/>
            <a:gdLst/>
            <a:ahLst/>
            <a:cxnLst>
              <a:cxn ang="0">
                <a:pos x="2130" y="226"/>
              </a:cxn>
              <a:cxn ang="0">
                <a:pos x="2190" y="591"/>
              </a:cxn>
              <a:cxn ang="0">
                <a:pos x="353" y="589"/>
              </a:cxn>
              <a:cxn ang="0">
                <a:pos x="0" y="295"/>
              </a:cxn>
              <a:cxn ang="0">
                <a:pos x="353" y="2"/>
              </a:cxn>
              <a:cxn ang="0">
                <a:pos x="2152" y="0"/>
              </a:cxn>
              <a:cxn ang="0">
                <a:pos x="2130" y="226"/>
              </a:cxn>
            </a:cxnLst>
            <a:rect l="0" t="0" r="r" b="b"/>
            <a:pathLst>
              <a:path w="2190" h="591">
                <a:moveTo>
                  <a:pt x="2130" y="226"/>
                </a:moveTo>
                <a:cubicBezTo>
                  <a:pt x="2130" y="356"/>
                  <a:pt x="2150" y="478"/>
                  <a:pt x="2190" y="591"/>
                </a:cubicBezTo>
                <a:cubicBezTo>
                  <a:pt x="353" y="589"/>
                  <a:pt x="353" y="589"/>
                  <a:pt x="353" y="589"/>
                </a:cubicBezTo>
                <a:cubicBezTo>
                  <a:pt x="0" y="295"/>
                  <a:pt x="0" y="295"/>
                  <a:pt x="0" y="295"/>
                </a:cubicBezTo>
                <a:cubicBezTo>
                  <a:pt x="353" y="2"/>
                  <a:pt x="353" y="2"/>
                  <a:pt x="353" y="2"/>
                </a:cubicBezTo>
                <a:cubicBezTo>
                  <a:pt x="2152" y="0"/>
                  <a:pt x="2152" y="0"/>
                  <a:pt x="2152" y="0"/>
                </a:cubicBezTo>
                <a:cubicBezTo>
                  <a:pt x="2137" y="72"/>
                  <a:pt x="2130" y="147"/>
                  <a:pt x="2130" y="226"/>
                </a:cubicBezTo>
                <a:close/>
              </a:path>
            </a:pathLst>
          </a:custGeom>
          <a:solidFill>
            <a:srgbClr val="040000"/>
          </a:solidFill>
          <a:ln w="9525">
            <a:noFill/>
            <a:round/>
          </a:ln>
        </p:spPr>
        <p:txBody>
          <a:bodyPr vert="horz" wrap="square" lIns="121920" tIns="60960" rIns="121920" bIns="60960" numCol="1" anchor="t" anchorCtr="0" compatLnSpc="1"/>
          <a:lstStyle/>
          <a:p>
            <a:pPr defTabSz="1375410"/>
            <a:endParaRPr lang="en-US" sz="2665" dirty="0">
              <a:solidFill>
                <a:srgbClr val="262626"/>
              </a:solidFill>
              <a:latin typeface="Arial" panose="020B0604020202020204"/>
            </a:endParaRPr>
          </a:p>
        </p:txBody>
      </p:sp>
      <p:sp>
        <p:nvSpPr>
          <p:cNvPr id="12" name="Freeform 35"/>
          <p:cNvSpPr/>
          <p:nvPr/>
        </p:nvSpPr>
        <p:spPr bwMode="auto">
          <a:xfrm>
            <a:off x="1559985" y="3925357"/>
            <a:ext cx="3678767" cy="831851"/>
          </a:xfrm>
          <a:custGeom>
            <a:avLst/>
            <a:gdLst/>
            <a:ahLst/>
            <a:cxnLst>
              <a:cxn ang="0">
                <a:pos x="2305" y="73"/>
              </a:cxn>
              <a:cxn ang="0">
                <a:pos x="2611" y="590"/>
              </a:cxn>
              <a:cxn ang="0">
                <a:pos x="1546" y="589"/>
              </a:cxn>
              <a:cxn ang="0">
                <a:pos x="1546" y="589"/>
              </a:cxn>
              <a:cxn ang="0">
                <a:pos x="353" y="588"/>
              </a:cxn>
              <a:cxn ang="0">
                <a:pos x="0" y="294"/>
              </a:cxn>
              <a:cxn ang="0">
                <a:pos x="353" y="1"/>
              </a:cxn>
              <a:cxn ang="0">
                <a:pos x="1546" y="0"/>
              </a:cxn>
              <a:cxn ang="0">
                <a:pos x="1546" y="0"/>
              </a:cxn>
              <a:cxn ang="0">
                <a:pos x="2248" y="0"/>
              </a:cxn>
              <a:cxn ang="0">
                <a:pos x="2295" y="61"/>
              </a:cxn>
              <a:cxn ang="0">
                <a:pos x="2305" y="73"/>
              </a:cxn>
            </a:cxnLst>
            <a:rect l="0" t="0" r="r" b="b"/>
            <a:pathLst>
              <a:path w="2611" h="590">
                <a:moveTo>
                  <a:pt x="2305" y="73"/>
                </a:moveTo>
                <a:cubicBezTo>
                  <a:pt x="2471" y="278"/>
                  <a:pt x="2573" y="450"/>
                  <a:pt x="2611" y="590"/>
                </a:cubicBezTo>
                <a:cubicBezTo>
                  <a:pt x="1546" y="589"/>
                  <a:pt x="1546" y="589"/>
                  <a:pt x="1546" y="589"/>
                </a:cubicBezTo>
                <a:cubicBezTo>
                  <a:pt x="1546" y="589"/>
                  <a:pt x="1546" y="589"/>
                  <a:pt x="1546" y="589"/>
                </a:cubicBezTo>
                <a:cubicBezTo>
                  <a:pt x="353" y="588"/>
                  <a:pt x="353" y="588"/>
                  <a:pt x="353" y="588"/>
                </a:cubicBezTo>
                <a:cubicBezTo>
                  <a:pt x="0" y="294"/>
                  <a:pt x="0" y="294"/>
                  <a:pt x="0" y="294"/>
                </a:cubicBezTo>
                <a:cubicBezTo>
                  <a:pt x="353" y="1"/>
                  <a:pt x="353" y="1"/>
                  <a:pt x="353" y="1"/>
                </a:cubicBezTo>
                <a:cubicBezTo>
                  <a:pt x="1546" y="0"/>
                  <a:pt x="1546" y="0"/>
                  <a:pt x="1546" y="0"/>
                </a:cubicBezTo>
                <a:cubicBezTo>
                  <a:pt x="1546" y="0"/>
                  <a:pt x="1546" y="0"/>
                  <a:pt x="1546" y="0"/>
                </a:cubicBezTo>
                <a:cubicBezTo>
                  <a:pt x="2248" y="0"/>
                  <a:pt x="2248" y="0"/>
                  <a:pt x="2248" y="0"/>
                </a:cubicBezTo>
                <a:cubicBezTo>
                  <a:pt x="2263" y="21"/>
                  <a:pt x="2279" y="41"/>
                  <a:pt x="2295" y="61"/>
                </a:cubicBezTo>
                <a:lnTo>
                  <a:pt x="2305" y="73"/>
                </a:lnTo>
                <a:close/>
              </a:path>
            </a:pathLst>
          </a:custGeom>
          <a:solidFill>
            <a:srgbClr val="F1AB3E"/>
          </a:solidFill>
          <a:ln w="9525">
            <a:noFill/>
            <a:round/>
          </a:ln>
        </p:spPr>
        <p:txBody>
          <a:bodyPr vert="horz" wrap="square" lIns="121920" tIns="60960" rIns="121920" bIns="60960" numCol="1" anchor="t" anchorCtr="0" compatLnSpc="1"/>
          <a:lstStyle/>
          <a:p>
            <a:pPr defTabSz="1375410"/>
            <a:endParaRPr lang="en-US" sz="2665">
              <a:solidFill>
                <a:srgbClr val="262626"/>
              </a:solidFill>
              <a:latin typeface="Arial" panose="020B0604020202020204"/>
            </a:endParaRPr>
          </a:p>
        </p:txBody>
      </p:sp>
      <p:sp>
        <p:nvSpPr>
          <p:cNvPr id="13" name="Freeform 37"/>
          <p:cNvSpPr/>
          <p:nvPr/>
        </p:nvSpPr>
        <p:spPr bwMode="auto">
          <a:xfrm>
            <a:off x="6115052" y="2003425"/>
            <a:ext cx="1181100" cy="838200"/>
          </a:xfrm>
          <a:custGeom>
            <a:avLst/>
            <a:gdLst/>
            <a:ahLst/>
            <a:cxnLst>
              <a:cxn ang="0">
                <a:pos x="626" y="266"/>
              </a:cxn>
              <a:cxn ang="0">
                <a:pos x="839" y="594"/>
              </a:cxn>
              <a:cxn ang="0">
                <a:pos x="0" y="594"/>
              </a:cxn>
              <a:cxn ang="0">
                <a:pos x="0" y="0"/>
              </a:cxn>
              <a:cxn ang="0">
                <a:pos x="626" y="266"/>
              </a:cxn>
            </a:cxnLst>
            <a:rect l="0" t="0" r="r" b="b"/>
            <a:pathLst>
              <a:path w="839" h="594">
                <a:moveTo>
                  <a:pt x="626" y="266"/>
                </a:moveTo>
                <a:cubicBezTo>
                  <a:pt x="724" y="364"/>
                  <a:pt x="795" y="473"/>
                  <a:pt x="839" y="594"/>
                </a:cubicBezTo>
                <a:cubicBezTo>
                  <a:pt x="0" y="594"/>
                  <a:pt x="0" y="594"/>
                  <a:pt x="0" y="594"/>
                </a:cubicBezTo>
                <a:cubicBezTo>
                  <a:pt x="0" y="0"/>
                  <a:pt x="0" y="0"/>
                  <a:pt x="0" y="0"/>
                </a:cubicBezTo>
                <a:cubicBezTo>
                  <a:pt x="244" y="4"/>
                  <a:pt x="452" y="92"/>
                  <a:pt x="626" y="266"/>
                </a:cubicBezTo>
                <a:close/>
              </a:path>
            </a:pathLst>
          </a:custGeom>
          <a:solidFill>
            <a:srgbClr val="040000"/>
          </a:solidFill>
          <a:ln w="9525">
            <a:noFill/>
            <a:round/>
          </a:ln>
        </p:spPr>
        <p:txBody>
          <a:bodyPr vert="horz" wrap="square" lIns="121920" tIns="60960" rIns="121920" bIns="60960" numCol="1" anchor="t" anchorCtr="0" compatLnSpc="1"/>
          <a:lstStyle/>
          <a:p>
            <a:pPr defTabSz="1375410"/>
            <a:endParaRPr lang="en-US" sz="2665">
              <a:solidFill>
                <a:srgbClr val="262626"/>
              </a:solidFill>
              <a:latin typeface="Arial" panose="020B0604020202020204"/>
            </a:endParaRPr>
          </a:p>
        </p:txBody>
      </p:sp>
      <p:grpSp>
        <p:nvGrpSpPr>
          <p:cNvPr id="14" name="Group 104"/>
          <p:cNvGrpSpPr/>
          <p:nvPr/>
        </p:nvGrpSpPr>
        <p:grpSpPr>
          <a:xfrm>
            <a:off x="5452536" y="4841876"/>
            <a:ext cx="1284816" cy="1121833"/>
            <a:chOff x="4089401" y="2825751"/>
            <a:chExt cx="963612" cy="841375"/>
          </a:xfrm>
          <a:solidFill>
            <a:srgbClr val="040000"/>
          </a:solidFill>
          <a:effectLst>
            <a:outerShdw blurRad="76200" dir="13500000" sy="23000" kx="1200000" algn="br" rotWithShape="0">
              <a:prstClr val="black">
                <a:alpha val="20000"/>
              </a:prstClr>
            </a:outerShdw>
          </a:effectLst>
        </p:grpSpPr>
        <p:sp>
          <p:nvSpPr>
            <p:cNvPr id="15" name="Freeform 36"/>
            <p:cNvSpPr/>
            <p:nvPr/>
          </p:nvSpPr>
          <p:spPr bwMode="auto">
            <a:xfrm>
              <a:off x="4203701" y="3382963"/>
              <a:ext cx="736600" cy="284163"/>
            </a:xfrm>
            <a:custGeom>
              <a:avLst/>
              <a:gdLst/>
              <a:ahLst/>
              <a:cxnLst>
                <a:cxn ang="0">
                  <a:pos x="682" y="13"/>
                </a:cxn>
                <a:cxn ang="0">
                  <a:pos x="696" y="47"/>
                </a:cxn>
                <a:cxn ang="0">
                  <a:pos x="682" y="80"/>
                </a:cxn>
                <a:cxn ang="0">
                  <a:pos x="649" y="94"/>
                </a:cxn>
                <a:cxn ang="0">
                  <a:pos x="596" y="94"/>
                </a:cxn>
                <a:cxn ang="0">
                  <a:pos x="446" y="194"/>
                </a:cxn>
                <a:cxn ang="0">
                  <a:pos x="410" y="213"/>
                </a:cxn>
                <a:cxn ang="0">
                  <a:pos x="411" y="221"/>
                </a:cxn>
                <a:cxn ang="0">
                  <a:pos x="411" y="249"/>
                </a:cxn>
                <a:cxn ang="0">
                  <a:pos x="349" y="268"/>
                </a:cxn>
                <a:cxn ang="0">
                  <a:pos x="285" y="249"/>
                </a:cxn>
                <a:cxn ang="0">
                  <a:pos x="285" y="221"/>
                </a:cxn>
                <a:cxn ang="0">
                  <a:pos x="286" y="212"/>
                </a:cxn>
                <a:cxn ang="0">
                  <a:pos x="245" y="194"/>
                </a:cxn>
                <a:cxn ang="0">
                  <a:pos x="89" y="94"/>
                </a:cxn>
                <a:cxn ang="0">
                  <a:pos x="47" y="94"/>
                </a:cxn>
                <a:cxn ang="0">
                  <a:pos x="14" y="80"/>
                </a:cxn>
                <a:cxn ang="0">
                  <a:pos x="0" y="47"/>
                </a:cxn>
                <a:cxn ang="0">
                  <a:pos x="14" y="13"/>
                </a:cxn>
                <a:cxn ang="0">
                  <a:pos x="47" y="0"/>
                </a:cxn>
                <a:cxn ang="0">
                  <a:pos x="649" y="0"/>
                </a:cxn>
                <a:cxn ang="0">
                  <a:pos x="682" y="13"/>
                </a:cxn>
              </a:cxnLst>
              <a:rect l="0" t="0" r="r" b="b"/>
              <a:pathLst>
                <a:path w="696" h="268">
                  <a:moveTo>
                    <a:pt x="682" y="13"/>
                  </a:moveTo>
                  <a:cubicBezTo>
                    <a:pt x="691" y="23"/>
                    <a:pt x="696" y="34"/>
                    <a:pt x="696" y="47"/>
                  </a:cubicBezTo>
                  <a:cubicBezTo>
                    <a:pt x="696" y="60"/>
                    <a:pt x="691" y="71"/>
                    <a:pt x="682" y="80"/>
                  </a:cubicBezTo>
                  <a:cubicBezTo>
                    <a:pt x="673" y="89"/>
                    <a:pt x="662" y="94"/>
                    <a:pt x="649" y="94"/>
                  </a:cubicBezTo>
                  <a:cubicBezTo>
                    <a:pt x="596" y="94"/>
                    <a:pt x="596" y="94"/>
                    <a:pt x="596" y="94"/>
                  </a:cubicBezTo>
                  <a:cubicBezTo>
                    <a:pt x="555" y="128"/>
                    <a:pt x="505" y="161"/>
                    <a:pt x="446" y="194"/>
                  </a:cubicBezTo>
                  <a:cubicBezTo>
                    <a:pt x="434" y="200"/>
                    <a:pt x="423" y="206"/>
                    <a:pt x="410" y="213"/>
                  </a:cubicBezTo>
                  <a:cubicBezTo>
                    <a:pt x="411" y="215"/>
                    <a:pt x="411" y="218"/>
                    <a:pt x="411" y="221"/>
                  </a:cubicBezTo>
                  <a:cubicBezTo>
                    <a:pt x="411" y="249"/>
                    <a:pt x="411" y="249"/>
                    <a:pt x="411" y="249"/>
                  </a:cubicBezTo>
                  <a:cubicBezTo>
                    <a:pt x="390" y="262"/>
                    <a:pt x="370" y="268"/>
                    <a:pt x="349" y="268"/>
                  </a:cubicBezTo>
                  <a:cubicBezTo>
                    <a:pt x="328" y="268"/>
                    <a:pt x="306" y="262"/>
                    <a:pt x="285" y="249"/>
                  </a:cubicBezTo>
                  <a:cubicBezTo>
                    <a:pt x="285" y="221"/>
                    <a:pt x="285" y="221"/>
                    <a:pt x="285" y="221"/>
                  </a:cubicBezTo>
                  <a:cubicBezTo>
                    <a:pt x="285" y="218"/>
                    <a:pt x="285" y="215"/>
                    <a:pt x="286" y="212"/>
                  </a:cubicBezTo>
                  <a:cubicBezTo>
                    <a:pt x="272" y="206"/>
                    <a:pt x="258" y="200"/>
                    <a:pt x="245" y="194"/>
                  </a:cubicBezTo>
                  <a:cubicBezTo>
                    <a:pt x="189" y="166"/>
                    <a:pt x="137" y="133"/>
                    <a:pt x="89" y="94"/>
                  </a:cubicBezTo>
                  <a:cubicBezTo>
                    <a:pt x="47" y="94"/>
                    <a:pt x="47" y="94"/>
                    <a:pt x="47" y="94"/>
                  </a:cubicBezTo>
                  <a:cubicBezTo>
                    <a:pt x="34" y="94"/>
                    <a:pt x="23" y="89"/>
                    <a:pt x="14" y="80"/>
                  </a:cubicBezTo>
                  <a:cubicBezTo>
                    <a:pt x="5" y="71"/>
                    <a:pt x="0" y="60"/>
                    <a:pt x="0" y="47"/>
                  </a:cubicBezTo>
                  <a:cubicBezTo>
                    <a:pt x="0" y="34"/>
                    <a:pt x="5" y="23"/>
                    <a:pt x="14" y="13"/>
                  </a:cubicBezTo>
                  <a:cubicBezTo>
                    <a:pt x="23" y="4"/>
                    <a:pt x="34" y="0"/>
                    <a:pt x="47" y="0"/>
                  </a:cubicBezTo>
                  <a:cubicBezTo>
                    <a:pt x="649" y="0"/>
                    <a:pt x="649" y="0"/>
                    <a:pt x="649" y="0"/>
                  </a:cubicBezTo>
                  <a:cubicBezTo>
                    <a:pt x="662" y="0"/>
                    <a:pt x="673" y="4"/>
                    <a:pt x="682" y="13"/>
                  </a:cubicBezTo>
                  <a:close/>
                </a:path>
              </a:pathLst>
            </a:custGeom>
            <a:grpFill/>
            <a:ln w="9525">
              <a:noFill/>
              <a:round/>
            </a:ln>
          </p:spPr>
          <p:txBody>
            <a:bodyPr vert="horz" wrap="square" lIns="121920" tIns="60960" rIns="121920" bIns="60960" numCol="1" anchor="t" anchorCtr="0" compatLnSpc="1"/>
            <a:lstStyle/>
            <a:p>
              <a:pPr defTabSz="1375410"/>
              <a:endParaRPr lang="en-US" sz="2665">
                <a:solidFill>
                  <a:srgbClr val="262626"/>
                </a:solidFill>
                <a:latin typeface="Arial" panose="020B0604020202020204"/>
              </a:endParaRPr>
            </a:p>
          </p:txBody>
        </p:sp>
        <p:sp>
          <p:nvSpPr>
            <p:cNvPr id="16" name="Freeform 38"/>
            <p:cNvSpPr>
              <a:spLocks noEditPoints="1"/>
            </p:cNvSpPr>
            <p:nvPr/>
          </p:nvSpPr>
          <p:spPr bwMode="auto">
            <a:xfrm>
              <a:off x="4089401" y="2825751"/>
              <a:ext cx="496888" cy="500063"/>
            </a:xfrm>
            <a:custGeom>
              <a:avLst/>
              <a:gdLst/>
              <a:ahLst/>
              <a:cxnLst>
                <a:cxn ang="0">
                  <a:pos x="471" y="0"/>
                </a:cxn>
                <a:cxn ang="0">
                  <a:pos x="471" y="126"/>
                </a:cxn>
                <a:cxn ang="0">
                  <a:pos x="64" y="126"/>
                </a:cxn>
                <a:cxn ang="0">
                  <a:pos x="19" y="107"/>
                </a:cxn>
                <a:cxn ang="0">
                  <a:pos x="1" y="63"/>
                </a:cxn>
                <a:cxn ang="0">
                  <a:pos x="19" y="18"/>
                </a:cxn>
                <a:cxn ang="0">
                  <a:pos x="64" y="0"/>
                </a:cxn>
                <a:cxn ang="0">
                  <a:pos x="471" y="0"/>
                </a:cxn>
                <a:cxn ang="0">
                  <a:pos x="471" y="175"/>
                </a:cxn>
                <a:cxn ang="0">
                  <a:pos x="471" y="301"/>
                </a:cxn>
                <a:cxn ang="0">
                  <a:pos x="63" y="301"/>
                </a:cxn>
                <a:cxn ang="0">
                  <a:pos x="18" y="282"/>
                </a:cxn>
                <a:cxn ang="0">
                  <a:pos x="0" y="238"/>
                </a:cxn>
                <a:cxn ang="0">
                  <a:pos x="0" y="237"/>
                </a:cxn>
                <a:cxn ang="0">
                  <a:pos x="18" y="193"/>
                </a:cxn>
                <a:cxn ang="0">
                  <a:pos x="63" y="175"/>
                </a:cxn>
                <a:cxn ang="0">
                  <a:pos x="471" y="175"/>
                </a:cxn>
                <a:cxn ang="0">
                  <a:pos x="471" y="347"/>
                </a:cxn>
                <a:cxn ang="0">
                  <a:pos x="471" y="473"/>
                </a:cxn>
                <a:cxn ang="0">
                  <a:pos x="64" y="473"/>
                </a:cxn>
                <a:cxn ang="0">
                  <a:pos x="20" y="455"/>
                </a:cxn>
                <a:cxn ang="0">
                  <a:pos x="1" y="410"/>
                </a:cxn>
                <a:cxn ang="0">
                  <a:pos x="20" y="365"/>
                </a:cxn>
                <a:cxn ang="0">
                  <a:pos x="64" y="347"/>
                </a:cxn>
                <a:cxn ang="0">
                  <a:pos x="471" y="347"/>
                </a:cxn>
              </a:cxnLst>
              <a:rect l="0" t="0" r="r" b="b"/>
              <a:pathLst>
                <a:path w="471" h="473">
                  <a:moveTo>
                    <a:pt x="471" y="0"/>
                  </a:moveTo>
                  <a:cubicBezTo>
                    <a:pt x="471" y="126"/>
                    <a:pt x="471" y="126"/>
                    <a:pt x="471" y="126"/>
                  </a:cubicBezTo>
                  <a:cubicBezTo>
                    <a:pt x="64" y="126"/>
                    <a:pt x="64" y="126"/>
                    <a:pt x="64" y="126"/>
                  </a:cubicBezTo>
                  <a:cubicBezTo>
                    <a:pt x="46" y="126"/>
                    <a:pt x="32" y="120"/>
                    <a:pt x="19" y="107"/>
                  </a:cubicBezTo>
                  <a:cubicBezTo>
                    <a:pt x="7" y="95"/>
                    <a:pt x="1" y="80"/>
                    <a:pt x="1" y="63"/>
                  </a:cubicBezTo>
                  <a:cubicBezTo>
                    <a:pt x="1" y="45"/>
                    <a:pt x="7" y="30"/>
                    <a:pt x="19" y="18"/>
                  </a:cubicBezTo>
                  <a:cubicBezTo>
                    <a:pt x="32" y="6"/>
                    <a:pt x="46" y="0"/>
                    <a:pt x="64" y="0"/>
                  </a:cubicBezTo>
                  <a:lnTo>
                    <a:pt x="471" y="0"/>
                  </a:lnTo>
                  <a:close/>
                  <a:moveTo>
                    <a:pt x="471" y="175"/>
                  </a:moveTo>
                  <a:cubicBezTo>
                    <a:pt x="471" y="301"/>
                    <a:pt x="471" y="301"/>
                    <a:pt x="471" y="301"/>
                  </a:cubicBezTo>
                  <a:cubicBezTo>
                    <a:pt x="63" y="301"/>
                    <a:pt x="63" y="301"/>
                    <a:pt x="63" y="301"/>
                  </a:cubicBezTo>
                  <a:cubicBezTo>
                    <a:pt x="46" y="301"/>
                    <a:pt x="31" y="295"/>
                    <a:pt x="18" y="282"/>
                  </a:cubicBezTo>
                  <a:cubicBezTo>
                    <a:pt x="6" y="270"/>
                    <a:pt x="0" y="255"/>
                    <a:pt x="0" y="238"/>
                  </a:cubicBezTo>
                  <a:cubicBezTo>
                    <a:pt x="0" y="237"/>
                    <a:pt x="0" y="237"/>
                    <a:pt x="0" y="237"/>
                  </a:cubicBezTo>
                  <a:cubicBezTo>
                    <a:pt x="0" y="220"/>
                    <a:pt x="6" y="206"/>
                    <a:pt x="18" y="193"/>
                  </a:cubicBezTo>
                  <a:cubicBezTo>
                    <a:pt x="31" y="181"/>
                    <a:pt x="46" y="175"/>
                    <a:pt x="63" y="175"/>
                  </a:cubicBezTo>
                  <a:lnTo>
                    <a:pt x="471" y="175"/>
                  </a:lnTo>
                  <a:close/>
                  <a:moveTo>
                    <a:pt x="471" y="347"/>
                  </a:moveTo>
                  <a:cubicBezTo>
                    <a:pt x="471" y="473"/>
                    <a:pt x="471" y="473"/>
                    <a:pt x="471" y="473"/>
                  </a:cubicBezTo>
                  <a:cubicBezTo>
                    <a:pt x="64" y="473"/>
                    <a:pt x="64" y="473"/>
                    <a:pt x="64" y="473"/>
                  </a:cubicBezTo>
                  <a:cubicBezTo>
                    <a:pt x="47" y="473"/>
                    <a:pt x="32" y="467"/>
                    <a:pt x="20" y="455"/>
                  </a:cubicBezTo>
                  <a:cubicBezTo>
                    <a:pt x="7" y="442"/>
                    <a:pt x="1" y="428"/>
                    <a:pt x="1" y="410"/>
                  </a:cubicBezTo>
                  <a:cubicBezTo>
                    <a:pt x="1" y="393"/>
                    <a:pt x="7" y="378"/>
                    <a:pt x="20" y="365"/>
                  </a:cubicBezTo>
                  <a:cubicBezTo>
                    <a:pt x="32" y="353"/>
                    <a:pt x="47" y="347"/>
                    <a:pt x="64" y="347"/>
                  </a:cubicBezTo>
                  <a:lnTo>
                    <a:pt x="471" y="347"/>
                  </a:lnTo>
                  <a:close/>
                </a:path>
              </a:pathLst>
            </a:custGeom>
            <a:grpFill/>
            <a:ln w="9525">
              <a:noFill/>
              <a:round/>
            </a:ln>
          </p:spPr>
          <p:txBody>
            <a:bodyPr vert="horz" wrap="square" lIns="121920" tIns="60960" rIns="121920" bIns="60960" numCol="1" anchor="t" anchorCtr="0" compatLnSpc="1"/>
            <a:lstStyle/>
            <a:p>
              <a:pPr defTabSz="1375410"/>
              <a:endParaRPr lang="en-US" sz="2665">
                <a:solidFill>
                  <a:srgbClr val="262626"/>
                </a:solidFill>
                <a:latin typeface="Arial" panose="020B0604020202020204"/>
              </a:endParaRPr>
            </a:p>
          </p:txBody>
        </p:sp>
        <p:sp>
          <p:nvSpPr>
            <p:cNvPr id="17" name="Freeform 39"/>
            <p:cNvSpPr>
              <a:spLocks noEditPoints="1"/>
            </p:cNvSpPr>
            <p:nvPr/>
          </p:nvSpPr>
          <p:spPr bwMode="auto">
            <a:xfrm>
              <a:off x="4586288" y="2825751"/>
              <a:ext cx="466725" cy="500063"/>
            </a:xfrm>
            <a:custGeom>
              <a:avLst/>
              <a:gdLst/>
              <a:ahLst/>
              <a:cxnLst>
                <a:cxn ang="0">
                  <a:pos x="0" y="473"/>
                </a:cxn>
                <a:cxn ang="0">
                  <a:pos x="0" y="347"/>
                </a:cxn>
                <a:cxn ang="0">
                  <a:pos x="378" y="347"/>
                </a:cxn>
                <a:cxn ang="0">
                  <a:pos x="422" y="365"/>
                </a:cxn>
                <a:cxn ang="0">
                  <a:pos x="441" y="410"/>
                </a:cxn>
                <a:cxn ang="0">
                  <a:pos x="422" y="455"/>
                </a:cxn>
                <a:cxn ang="0">
                  <a:pos x="378" y="473"/>
                </a:cxn>
                <a:cxn ang="0">
                  <a:pos x="0" y="473"/>
                </a:cxn>
                <a:cxn ang="0">
                  <a:pos x="0" y="175"/>
                </a:cxn>
                <a:cxn ang="0">
                  <a:pos x="376" y="175"/>
                </a:cxn>
                <a:cxn ang="0">
                  <a:pos x="421" y="193"/>
                </a:cxn>
                <a:cxn ang="0">
                  <a:pos x="440" y="237"/>
                </a:cxn>
                <a:cxn ang="0">
                  <a:pos x="440" y="238"/>
                </a:cxn>
                <a:cxn ang="0">
                  <a:pos x="421" y="282"/>
                </a:cxn>
                <a:cxn ang="0">
                  <a:pos x="376" y="301"/>
                </a:cxn>
                <a:cxn ang="0">
                  <a:pos x="0" y="301"/>
                </a:cxn>
                <a:cxn ang="0">
                  <a:pos x="0" y="175"/>
                </a:cxn>
                <a:cxn ang="0">
                  <a:pos x="0" y="0"/>
                </a:cxn>
                <a:cxn ang="0">
                  <a:pos x="377" y="0"/>
                </a:cxn>
                <a:cxn ang="0">
                  <a:pos x="422" y="18"/>
                </a:cxn>
                <a:cxn ang="0">
                  <a:pos x="440" y="63"/>
                </a:cxn>
                <a:cxn ang="0">
                  <a:pos x="422" y="107"/>
                </a:cxn>
                <a:cxn ang="0">
                  <a:pos x="377" y="126"/>
                </a:cxn>
                <a:cxn ang="0">
                  <a:pos x="0" y="126"/>
                </a:cxn>
                <a:cxn ang="0">
                  <a:pos x="0" y="0"/>
                </a:cxn>
              </a:cxnLst>
              <a:rect l="0" t="0" r="r" b="b"/>
              <a:pathLst>
                <a:path w="441" h="473">
                  <a:moveTo>
                    <a:pt x="0" y="473"/>
                  </a:moveTo>
                  <a:cubicBezTo>
                    <a:pt x="0" y="347"/>
                    <a:pt x="0" y="347"/>
                    <a:pt x="0" y="347"/>
                  </a:cubicBezTo>
                  <a:cubicBezTo>
                    <a:pt x="378" y="347"/>
                    <a:pt x="378" y="347"/>
                    <a:pt x="378" y="347"/>
                  </a:cubicBezTo>
                  <a:cubicBezTo>
                    <a:pt x="395" y="347"/>
                    <a:pt x="410" y="353"/>
                    <a:pt x="422" y="365"/>
                  </a:cubicBezTo>
                  <a:cubicBezTo>
                    <a:pt x="434" y="378"/>
                    <a:pt x="441" y="393"/>
                    <a:pt x="441" y="410"/>
                  </a:cubicBezTo>
                  <a:cubicBezTo>
                    <a:pt x="441" y="428"/>
                    <a:pt x="434" y="442"/>
                    <a:pt x="422" y="455"/>
                  </a:cubicBezTo>
                  <a:cubicBezTo>
                    <a:pt x="410" y="467"/>
                    <a:pt x="395" y="473"/>
                    <a:pt x="378" y="473"/>
                  </a:cubicBezTo>
                  <a:lnTo>
                    <a:pt x="0" y="473"/>
                  </a:lnTo>
                  <a:close/>
                  <a:moveTo>
                    <a:pt x="0" y="175"/>
                  </a:moveTo>
                  <a:cubicBezTo>
                    <a:pt x="376" y="175"/>
                    <a:pt x="376" y="175"/>
                    <a:pt x="376" y="175"/>
                  </a:cubicBezTo>
                  <a:cubicBezTo>
                    <a:pt x="394" y="175"/>
                    <a:pt x="409" y="181"/>
                    <a:pt x="421" y="193"/>
                  </a:cubicBezTo>
                  <a:cubicBezTo>
                    <a:pt x="433" y="206"/>
                    <a:pt x="440" y="220"/>
                    <a:pt x="440" y="237"/>
                  </a:cubicBezTo>
                  <a:cubicBezTo>
                    <a:pt x="440" y="238"/>
                    <a:pt x="440" y="238"/>
                    <a:pt x="440" y="238"/>
                  </a:cubicBezTo>
                  <a:cubicBezTo>
                    <a:pt x="440" y="255"/>
                    <a:pt x="433" y="270"/>
                    <a:pt x="421" y="282"/>
                  </a:cubicBezTo>
                  <a:cubicBezTo>
                    <a:pt x="409" y="295"/>
                    <a:pt x="394" y="301"/>
                    <a:pt x="376" y="301"/>
                  </a:cubicBezTo>
                  <a:cubicBezTo>
                    <a:pt x="0" y="301"/>
                    <a:pt x="0" y="301"/>
                    <a:pt x="0" y="301"/>
                  </a:cubicBezTo>
                  <a:lnTo>
                    <a:pt x="0" y="175"/>
                  </a:lnTo>
                  <a:close/>
                  <a:moveTo>
                    <a:pt x="0" y="0"/>
                  </a:moveTo>
                  <a:cubicBezTo>
                    <a:pt x="377" y="0"/>
                    <a:pt x="377" y="0"/>
                    <a:pt x="377" y="0"/>
                  </a:cubicBezTo>
                  <a:cubicBezTo>
                    <a:pt x="395" y="0"/>
                    <a:pt x="409" y="6"/>
                    <a:pt x="422" y="18"/>
                  </a:cubicBezTo>
                  <a:cubicBezTo>
                    <a:pt x="434" y="30"/>
                    <a:pt x="440" y="45"/>
                    <a:pt x="440" y="63"/>
                  </a:cubicBezTo>
                  <a:cubicBezTo>
                    <a:pt x="440" y="80"/>
                    <a:pt x="434" y="95"/>
                    <a:pt x="422" y="107"/>
                  </a:cubicBezTo>
                  <a:cubicBezTo>
                    <a:pt x="409" y="120"/>
                    <a:pt x="395" y="126"/>
                    <a:pt x="377" y="126"/>
                  </a:cubicBezTo>
                  <a:cubicBezTo>
                    <a:pt x="0" y="126"/>
                    <a:pt x="0" y="126"/>
                    <a:pt x="0" y="126"/>
                  </a:cubicBezTo>
                  <a:lnTo>
                    <a:pt x="0" y="0"/>
                  </a:lnTo>
                  <a:close/>
                </a:path>
              </a:pathLst>
            </a:custGeom>
            <a:grpFill/>
            <a:ln w="9525">
              <a:noFill/>
              <a:round/>
            </a:ln>
          </p:spPr>
          <p:txBody>
            <a:bodyPr vert="horz" wrap="square" lIns="121920" tIns="60960" rIns="121920" bIns="60960" numCol="1" anchor="t" anchorCtr="0" compatLnSpc="1"/>
            <a:lstStyle/>
            <a:p>
              <a:pPr defTabSz="1375410"/>
              <a:endParaRPr lang="en-US" sz="2665">
                <a:solidFill>
                  <a:srgbClr val="262626"/>
                </a:solidFill>
                <a:latin typeface="Arial" panose="020B0604020202020204"/>
              </a:endParaRPr>
            </a:p>
          </p:txBody>
        </p:sp>
      </p:grpSp>
      <p:sp>
        <p:nvSpPr>
          <p:cNvPr id="18" name="Freeform 40"/>
          <p:cNvSpPr/>
          <p:nvPr/>
        </p:nvSpPr>
        <p:spPr bwMode="auto">
          <a:xfrm>
            <a:off x="4883152" y="2003425"/>
            <a:ext cx="1231900" cy="838200"/>
          </a:xfrm>
          <a:custGeom>
            <a:avLst/>
            <a:gdLst/>
            <a:ahLst/>
            <a:cxnLst>
              <a:cxn ang="0">
                <a:pos x="856" y="0"/>
              </a:cxn>
              <a:cxn ang="0">
                <a:pos x="873" y="0"/>
              </a:cxn>
              <a:cxn ang="0">
                <a:pos x="873" y="594"/>
              </a:cxn>
              <a:cxn ang="0">
                <a:pos x="0" y="594"/>
              </a:cxn>
              <a:cxn ang="0">
                <a:pos x="213" y="266"/>
              </a:cxn>
              <a:cxn ang="0">
                <a:pos x="856" y="0"/>
              </a:cxn>
            </a:cxnLst>
            <a:rect l="0" t="0" r="r" b="b"/>
            <a:pathLst>
              <a:path w="873" h="594">
                <a:moveTo>
                  <a:pt x="856" y="0"/>
                </a:moveTo>
                <a:cubicBezTo>
                  <a:pt x="862" y="0"/>
                  <a:pt x="868" y="0"/>
                  <a:pt x="873" y="0"/>
                </a:cubicBezTo>
                <a:cubicBezTo>
                  <a:pt x="873" y="594"/>
                  <a:pt x="873" y="594"/>
                  <a:pt x="873" y="594"/>
                </a:cubicBezTo>
                <a:cubicBezTo>
                  <a:pt x="0" y="594"/>
                  <a:pt x="0" y="594"/>
                  <a:pt x="0" y="594"/>
                </a:cubicBezTo>
                <a:cubicBezTo>
                  <a:pt x="44" y="473"/>
                  <a:pt x="115" y="364"/>
                  <a:pt x="213" y="266"/>
                </a:cubicBezTo>
                <a:cubicBezTo>
                  <a:pt x="391" y="88"/>
                  <a:pt x="605" y="0"/>
                  <a:pt x="856" y="0"/>
                </a:cubicBezTo>
                <a:close/>
              </a:path>
            </a:pathLst>
          </a:custGeom>
          <a:solidFill>
            <a:srgbClr val="F1AB3E"/>
          </a:solidFill>
          <a:ln w="9525">
            <a:noFill/>
            <a:round/>
          </a:ln>
        </p:spPr>
        <p:txBody>
          <a:bodyPr vert="horz" wrap="square" lIns="121920" tIns="60960" rIns="121920" bIns="60960" numCol="1" anchor="t" anchorCtr="0" compatLnSpc="1"/>
          <a:lstStyle/>
          <a:p>
            <a:pPr defTabSz="1375410"/>
            <a:endParaRPr lang="en-US" sz="2665">
              <a:solidFill>
                <a:srgbClr val="262626"/>
              </a:solidFill>
              <a:latin typeface="Arial" panose="020B0604020202020204"/>
            </a:endParaRPr>
          </a:p>
        </p:txBody>
      </p:sp>
      <p:sp>
        <p:nvSpPr>
          <p:cNvPr id="19" name="Freeform 41"/>
          <p:cNvSpPr/>
          <p:nvPr/>
        </p:nvSpPr>
        <p:spPr bwMode="auto">
          <a:xfrm>
            <a:off x="6115052" y="2953809"/>
            <a:ext cx="1255184" cy="853017"/>
          </a:xfrm>
          <a:custGeom>
            <a:avLst/>
            <a:gdLst/>
            <a:ahLst/>
            <a:cxnLst>
              <a:cxn ang="0">
                <a:pos x="0" y="606"/>
              </a:cxn>
              <a:cxn ang="0">
                <a:pos x="0" y="0"/>
              </a:cxn>
              <a:cxn ang="0">
                <a:pos x="864" y="0"/>
              </a:cxn>
              <a:cxn ang="0">
                <a:pos x="892" y="235"/>
              </a:cxn>
              <a:cxn ang="0">
                <a:pos x="816" y="606"/>
              </a:cxn>
              <a:cxn ang="0">
                <a:pos x="0" y="606"/>
              </a:cxn>
            </a:cxnLst>
            <a:rect l="0" t="0" r="r" b="b"/>
            <a:pathLst>
              <a:path w="892" h="606">
                <a:moveTo>
                  <a:pt x="0" y="606"/>
                </a:moveTo>
                <a:cubicBezTo>
                  <a:pt x="0" y="0"/>
                  <a:pt x="0" y="0"/>
                  <a:pt x="0" y="0"/>
                </a:cubicBezTo>
                <a:cubicBezTo>
                  <a:pt x="864" y="0"/>
                  <a:pt x="864" y="0"/>
                  <a:pt x="864" y="0"/>
                </a:cubicBezTo>
                <a:cubicBezTo>
                  <a:pt x="883" y="74"/>
                  <a:pt x="892" y="153"/>
                  <a:pt x="892" y="235"/>
                </a:cubicBezTo>
                <a:cubicBezTo>
                  <a:pt x="892" y="369"/>
                  <a:pt x="867" y="493"/>
                  <a:pt x="816" y="606"/>
                </a:cubicBezTo>
                <a:lnTo>
                  <a:pt x="0" y="606"/>
                </a:lnTo>
                <a:close/>
              </a:path>
            </a:pathLst>
          </a:custGeom>
          <a:solidFill>
            <a:srgbClr val="F1AB3E"/>
          </a:solidFill>
          <a:ln w="9525">
            <a:noFill/>
            <a:round/>
          </a:ln>
        </p:spPr>
        <p:txBody>
          <a:bodyPr vert="horz" wrap="square" lIns="121920" tIns="60960" rIns="121920" bIns="60960" numCol="1" anchor="t" anchorCtr="0" compatLnSpc="1"/>
          <a:lstStyle/>
          <a:p>
            <a:pPr defTabSz="1375410"/>
            <a:endParaRPr lang="en-US" sz="2665">
              <a:solidFill>
                <a:srgbClr val="262626"/>
              </a:solidFill>
              <a:latin typeface="Arial" panose="020B0604020202020204"/>
            </a:endParaRPr>
          </a:p>
        </p:txBody>
      </p:sp>
      <p:sp>
        <p:nvSpPr>
          <p:cNvPr id="20" name="Freeform 42"/>
          <p:cNvSpPr/>
          <p:nvPr/>
        </p:nvSpPr>
        <p:spPr bwMode="auto">
          <a:xfrm>
            <a:off x="4809069" y="2953809"/>
            <a:ext cx="1305984" cy="853017"/>
          </a:xfrm>
          <a:custGeom>
            <a:avLst/>
            <a:gdLst/>
            <a:ahLst/>
            <a:cxnLst>
              <a:cxn ang="0">
                <a:pos x="926" y="606"/>
              </a:cxn>
              <a:cxn ang="0">
                <a:pos x="76" y="606"/>
              </a:cxn>
              <a:cxn ang="0">
                <a:pos x="0" y="235"/>
              </a:cxn>
              <a:cxn ang="0">
                <a:pos x="29" y="0"/>
              </a:cxn>
              <a:cxn ang="0">
                <a:pos x="926" y="0"/>
              </a:cxn>
              <a:cxn ang="0">
                <a:pos x="926" y="606"/>
              </a:cxn>
            </a:cxnLst>
            <a:rect l="0" t="0" r="r" b="b"/>
            <a:pathLst>
              <a:path w="926" h="606">
                <a:moveTo>
                  <a:pt x="926" y="606"/>
                </a:moveTo>
                <a:cubicBezTo>
                  <a:pt x="76" y="606"/>
                  <a:pt x="76" y="606"/>
                  <a:pt x="76" y="606"/>
                </a:cubicBezTo>
                <a:cubicBezTo>
                  <a:pt x="25" y="493"/>
                  <a:pt x="0" y="369"/>
                  <a:pt x="0" y="235"/>
                </a:cubicBezTo>
                <a:cubicBezTo>
                  <a:pt x="0" y="153"/>
                  <a:pt x="10" y="74"/>
                  <a:pt x="29" y="0"/>
                </a:cubicBezTo>
                <a:cubicBezTo>
                  <a:pt x="926" y="0"/>
                  <a:pt x="926" y="0"/>
                  <a:pt x="926" y="0"/>
                </a:cubicBezTo>
                <a:lnTo>
                  <a:pt x="926" y="606"/>
                </a:lnTo>
                <a:close/>
              </a:path>
            </a:pathLst>
          </a:custGeom>
          <a:solidFill>
            <a:srgbClr val="040000"/>
          </a:solidFill>
          <a:ln w="9525">
            <a:noFill/>
            <a:round/>
          </a:ln>
        </p:spPr>
        <p:txBody>
          <a:bodyPr vert="horz" wrap="square" lIns="121920" tIns="60960" rIns="121920" bIns="60960" numCol="1" anchor="t" anchorCtr="0" compatLnSpc="1"/>
          <a:lstStyle/>
          <a:p>
            <a:pPr defTabSz="1375410"/>
            <a:endParaRPr lang="en-US" sz="2665">
              <a:solidFill>
                <a:srgbClr val="262626"/>
              </a:solidFill>
              <a:latin typeface="Arial" panose="020B0604020202020204"/>
            </a:endParaRPr>
          </a:p>
        </p:txBody>
      </p:sp>
      <p:sp>
        <p:nvSpPr>
          <p:cNvPr id="21" name="Freeform 43"/>
          <p:cNvSpPr/>
          <p:nvPr/>
        </p:nvSpPr>
        <p:spPr bwMode="auto">
          <a:xfrm>
            <a:off x="4974169" y="3921125"/>
            <a:ext cx="1140884" cy="855133"/>
          </a:xfrm>
          <a:custGeom>
            <a:avLst/>
            <a:gdLst/>
            <a:ahLst/>
            <a:cxnLst>
              <a:cxn ang="0">
                <a:pos x="809" y="0"/>
              </a:cxn>
              <a:cxn ang="0">
                <a:pos x="809" y="607"/>
              </a:cxn>
              <a:cxn ang="0">
                <a:pos x="339" y="607"/>
              </a:cxn>
              <a:cxn ang="0">
                <a:pos x="339" y="607"/>
              </a:cxn>
              <a:cxn ang="0">
                <a:pos x="91" y="129"/>
              </a:cxn>
              <a:cxn ang="0">
                <a:pos x="84" y="120"/>
              </a:cxn>
              <a:cxn ang="0">
                <a:pos x="0" y="0"/>
              </a:cxn>
              <a:cxn ang="0">
                <a:pos x="809" y="0"/>
              </a:cxn>
            </a:cxnLst>
            <a:rect l="0" t="0" r="r" b="b"/>
            <a:pathLst>
              <a:path w="809" h="607">
                <a:moveTo>
                  <a:pt x="809" y="0"/>
                </a:moveTo>
                <a:cubicBezTo>
                  <a:pt x="809" y="607"/>
                  <a:pt x="809" y="607"/>
                  <a:pt x="809" y="607"/>
                </a:cubicBezTo>
                <a:cubicBezTo>
                  <a:pt x="339" y="607"/>
                  <a:pt x="339" y="607"/>
                  <a:pt x="339" y="607"/>
                </a:cubicBezTo>
                <a:cubicBezTo>
                  <a:pt x="339" y="607"/>
                  <a:pt x="339" y="607"/>
                  <a:pt x="339" y="607"/>
                </a:cubicBezTo>
                <a:cubicBezTo>
                  <a:pt x="336" y="488"/>
                  <a:pt x="253" y="329"/>
                  <a:pt x="91" y="129"/>
                </a:cubicBezTo>
                <a:cubicBezTo>
                  <a:pt x="84" y="120"/>
                  <a:pt x="84" y="120"/>
                  <a:pt x="84" y="120"/>
                </a:cubicBezTo>
                <a:cubicBezTo>
                  <a:pt x="52" y="82"/>
                  <a:pt x="24" y="42"/>
                  <a:pt x="0" y="0"/>
                </a:cubicBezTo>
                <a:lnTo>
                  <a:pt x="809" y="0"/>
                </a:lnTo>
                <a:close/>
              </a:path>
            </a:pathLst>
          </a:custGeom>
          <a:solidFill>
            <a:srgbClr val="F1AB3E"/>
          </a:solidFill>
          <a:ln w="9525">
            <a:noFill/>
            <a:round/>
          </a:ln>
        </p:spPr>
        <p:txBody>
          <a:bodyPr vert="horz" wrap="square" lIns="121920" tIns="60960" rIns="121920" bIns="60960" numCol="1" anchor="t" anchorCtr="0" compatLnSpc="1"/>
          <a:lstStyle/>
          <a:p>
            <a:pPr defTabSz="1375410"/>
            <a:endParaRPr lang="en-US" sz="2665">
              <a:solidFill>
                <a:srgbClr val="262626"/>
              </a:solidFill>
              <a:latin typeface="Arial" panose="020B0604020202020204"/>
            </a:endParaRPr>
          </a:p>
        </p:txBody>
      </p:sp>
      <p:sp>
        <p:nvSpPr>
          <p:cNvPr id="22" name="Freeform 44"/>
          <p:cNvSpPr/>
          <p:nvPr/>
        </p:nvSpPr>
        <p:spPr bwMode="auto">
          <a:xfrm>
            <a:off x="6115052" y="3921125"/>
            <a:ext cx="1092200" cy="855133"/>
          </a:xfrm>
          <a:custGeom>
            <a:avLst/>
            <a:gdLst/>
            <a:ahLst/>
            <a:cxnLst>
              <a:cxn ang="0">
                <a:pos x="0" y="0"/>
              </a:cxn>
              <a:cxn ang="0">
                <a:pos x="775" y="0"/>
              </a:cxn>
              <a:cxn ang="0">
                <a:pos x="683" y="130"/>
              </a:cxn>
              <a:cxn ang="0">
                <a:pos x="677" y="136"/>
              </a:cxn>
              <a:cxn ang="0">
                <a:pos x="545" y="319"/>
              </a:cxn>
              <a:cxn ang="0">
                <a:pos x="435" y="607"/>
              </a:cxn>
              <a:cxn ang="0">
                <a:pos x="435" y="607"/>
              </a:cxn>
              <a:cxn ang="0">
                <a:pos x="0" y="607"/>
              </a:cxn>
              <a:cxn ang="0">
                <a:pos x="0" y="0"/>
              </a:cxn>
            </a:cxnLst>
            <a:rect l="0" t="0" r="r" b="b"/>
            <a:pathLst>
              <a:path w="775" h="607">
                <a:moveTo>
                  <a:pt x="0" y="0"/>
                </a:moveTo>
                <a:cubicBezTo>
                  <a:pt x="775" y="0"/>
                  <a:pt x="775" y="0"/>
                  <a:pt x="775" y="0"/>
                </a:cubicBezTo>
                <a:cubicBezTo>
                  <a:pt x="748" y="45"/>
                  <a:pt x="718" y="88"/>
                  <a:pt x="683" y="130"/>
                </a:cubicBezTo>
                <a:cubicBezTo>
                  <a:pt x="681" y="132"/>
                  <a:pt x="679" y="134"/>
                  <a:pt x="677" y="136"/>
                </a:cubicBezTo>
                <a:cubicBezTo>
                  <a:pt x="624" y="202"/>
                  <a:pt x="580" y="263"/>
                  <a:pt x="545" y="319"/>
                </a:cubicBezTo>
                <a:cubicBezTo>
                  <a:pt x="473" y="433"/>
                  <a:pt x="437" y="529"/>
                  <a:pt x="435" y="607"/>
                </a:cubicBezTo>
                <a:cubicBezTo>
                  <a:pt x="435" y="607"/>
                  <a:pt x="435" y="607"/>
                  <a:pt x="435" y="607"/>
                </a:cubicBezTo>
                <a:cubicBezTo>
                  <a:pt x="0" y="607"/>
                  <a:pt x="0" y="607"/>
                  <a:pt x="0" y="607"/>
                </a:cubicBezTo>
                <a:lnTo>
                  <a:pt x="0" y="0"/>
                </a:lnTo>
                <a:close/>
              </a:path>
            </a:pathLst>
          </a:custGeom>
          <a:solidFill>
            <a:srgbClr val="040000"/>
          </a:solidFill>
          <a:ln w="9525">
            <a:noFill/>
            <a:round/>
          </a:ln>
        </p:spPr>
        <p:txBody>
          <a:bodyPr vert="horz" wrap="square" lIns="121920" tIns="60960" rIns="121920" bIns="60960" numCol="1" anchor="t" anchorCtr="0" compatLnSpc="1"/>
          <a:lstStyle/>
          <a:p>
            <a:pPr defTabSz="1375410"/>
            <a:endParaRPr lang="en-US" sz="2665">
              <a:solidFill>
                <a:srgbClr val="262626"/>
              </a:solidFill>
              <a:latin typeface="Arial" panose="020B0604020202020204"/>
            </a:endParaRPr>
          </a:p>
        </p:txBody>
      </p:sp>
      <p:sp>
        <p:nvSpPr>
          <p:cNvPr id="23" name="Oval 26"/>
          <p:cNvSpPr/>
          <p:nvPr/>
        </p:nvSpPr>
        <p:spPr>
          <a:xfrm>
            <a:off x="4009276" y="2111424"/>
            <a:ext cx="657827" cy="6389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121920" rtlCol="0" anchor="ctr"/>
          <a:lstStyle/>
          <a:p>
            <a:pPr algn="ctr" defTabSz="1375410"/>
            <a:endParaRPr lang="en-US" sz="2665" dirty="0">
              <a:solidFill>
                <a:srgbClr val="FFFFFF"/>
              </a:solidFill>
              <a:latin typeface="FontAwesome" pitchFamily="2" charset="0"/>
            </a:endParaRPr>
          </a:p>
        </p:txBody>
      </p:sp>
      <p:sp>
        <p:nvSpPr>
          <p:cNvPr id="24" name="Freeform 64"/>
          <p:cNvSpPr>
            <a:spLocks noEditPoints="1"/>
          </p:cNvSpPr>
          <p:nvPr/>
        </p:nvSpPr>
        <p:spPr bwMode="auto">
          <a:xfrm>
            <a:off x="4161448" y="2283812"/>
            <a:ext cx="353484" cy="294217"/>
          </a:xfrm>
          <a:custGeom>
            <a:avLst/>
            <a:gdLst/>
            <a:ahLst/>
            <a:cxnLst>
              <a:cxn ang="0">
                <a:pos x="77" y="51"/>
              </a:cxn>
              <a:cxn ang="0">
                <a:pos x="75" y="55"/>
              </a:cxn>
              <a:cxn ang="0">
                <a:pos x="59" y="63"/>
              </a:cxn>
              <a:cxn ang="0">
                <a:pos x="57" y="64"/>
              </a:cxn>
              <a:cxn ang="0">
                <a:pos x="55" y="63"/>
              </a:cxn>
              <a:cxn ang="0">
                <a:pos x="39" y="55"/>
              </a:cxn>
              <a:cxn ang="0">
                <a:pos x="39" y="55"/>
              </a:cxn>
              <a:cxn ang="0">
                <a:pos x="38" y="55"/>
              </a:cxn>
              <a:cxn ang="0">
                <a:pos x="22" y="63"/>
              </a:cxn>
              <a:cxn ang="0">
                <a:pos x="20" y="64"/>
              </a:cxn>
              <a:cxn ang="0">
                <a:pos x="18" y="63"/>
              </a:cxn>
              <a:cxn ang="0">
                <a:pos x="2" y="55"/>
              </a:cxn>
              <a:cxn ang="0">
                <a:pos x="0" y="51"/>
              </a:cxn>
              <a:cxn ang="0">
                <a:pos x="0" y="37"/>
              </a:cxn>
              <a:cxn ang="0">
                <a:pos x="3" y="32"/>
              </a:cxn>
              <a:cxn ang="0">
                <a:pos x="18" y="26"/>
              </a:cxn>
              <a:cxn ang="0">
                <a:pos x="18" y="11"/>
              </a:cxn>
              <a:cxn ang="0">
                <a:pos x="21" y="7"/>
              </a:cxn>
              <a:cxn ang="0">
                <a:pos x="37" y="0"/>
              </a:cxn>
              <a:cxn ang="0">
                <a:pos x="39" y="0"/>
              </a:cxn>
              <a:cxn ang="0">
                <a:pos x="40" y="0"/>
              </a:cxn>
              <a:cxn ang="0">
                <a:pos x="56" y="7"/>
              </a:cxn>
              <a:cxn ang="0">
                <a:pos x="59" y="11"/>
              </a:cxn>
              <a:cxn ang="0">
                <a:pos x="59" y="26"/>
              </a:cxn>
              <a:cxn ang="0">
                <a:pos x="75" y="32"/>
              </a:cxn>
              <a:cxn ang="0">
                <a:pos x="77" y="37"/>
              </a:cxn>
              <a:cxn ang="0">
                <a:pos x="77" y="51"/>
              </a:cxn>
              <a:cxn ang="0">
                <a:pos x="35" y="36"/>
              </a:cxn>
              <a:cxn ang="0">
                <a:pos x="20" y="30"/>
              </a:cxn>
              <a:cxn ang="0">
                <a:pos x="6" y="36"/>
              </a:cxn>
              <a:cxn ang="0">
                <a:pos x="20" y="42"/>
              </a:cxn>
              <a:cxn ang="0">
                <a:pos x="35" y="36"/>
              </a:cxn>
              <a:cxn ang="0">
                <a:pos x="36" y="51"/>
              </a:cxn>
              <a:cxn ang="0">
                <a:pos x="36" y="40"/>
              </a:cxn>
              <a:cxn ang="0">
                <a:pos x="23" y="46"/>
              </a:cxn>
              <a:cxn ang="0">
                <a:pos x="23" y="58"/>
              </a:cxn>
              <a:cxn ang="0">
                <a:pos x="36" y="51"/>
              </a:cxn>
              <a:cxn ang="0">
                <a:pos x="54" y="11"/>
              </a:cxn>
              <a:cxn ang="0">
                <a:pos x="39" y="5"/>
              </a:cxn>
              <a:cxn ang="0">
                <a:pos x="23" y="11"/>
              </a:cxn>
              <a:cxn ang="0">
                <a:pos x="39" y="18"/>
              </a:cxn>
              <a:cxn ang="0">
                <a:pos x="54" y="11"/>
              </a:cxn>
              <a:cxn ang="0">
                <a:pos x="55" y="26"/>
              </a:cxn>
              <a:cxn ang="0">
                <a:pos x="55" y="16"/>
              </a:cxn>
              <a:cxn ang="0">
                <a:pos x="41" y="22"/>
              </a:cxn>
              <a:cxn ang="0">
                <a:pos x="41" y="32"/>
              </a:cxn>
              <a:cxn ang="0">
                <a:pos x="55" y="26"/>
              </a:cxn>
              <a:cxn ang="0">
                <a:pos x="71" y="36"/>
              </a:cxn>
              <a:cxn ang="0">
                <a:pos x="57" y="30"/>
              </a:cxn>
              <a:cxn ang="0">
                <a:pos x="42" y="36"/>
              </a:cxn>
              <a:cxn ang="0">
                <a:pos x="57" y="42"/>
              </a:cxn>
              <a:cxn ang="0">
                <a:pos x="71" y="36"/>
              </a:cxn>
              <a:cxn ang="0">
                <a:pos x="73" y="51"/>
              </a:cxn>
              <a:cxn ang="0">
                <a:pos x="73" y="40"/>
              </a:cxn>
              <a:cxn ang="0">
                <a:pos x="59" y="46"/>
              </a:cxn>
              <a:cxn ang="0">
                <a:pos x="59" y="58"/>
              </a:cxn>
              <a:cxn ang="0">
                <a:pos x="73" y="51"/>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rgbClr val="F1AB3E"/>
          </a:solidFill>
          <a:ln w="9525">
            <a:noFill/>
            <a:round/>
          </a:ln>
        </p:spPr>
        <p:txBody>
          <a:bodyPr vert="horz" wrap="square" lIns="121920" tIns="60960" rIns="121920" bIns="60960" numCol="1" anchor="t" anchorCtr="0" compatLnSpc="1"/>
          <a:lstStyle/>
          <a:p>
            <a:pPr defTabSz="1375410"/>
            <a:endParaRPr lang="en-US" sz="2665">
              <a:solidFill>
                <a:srgbClr val="262626"/>
              </a:solidFill>
              <a:latin typeface="Arial" panose="020B0604020202020204"/>
            </a:endParaRPr>
          </a:p>
        </p:txBody>
      </p:sp>
      <p:sp>
        <p:nvSpPr>
          <p:cNvPr id="25" name="Oval 32"/>
          <p:cNvSpPr/>
          <p:nvPr/>
        </p:nvSpPr>
        <p:spPr>
          <a:xfrm>
            <a:off x="3803501" y="3051520"/>
            <a:ext cx="657827" cy="6389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2665" dirty="0">
              <a:solidFill>
                <a:srgbClr val="FFFFFF"/>
              </a:solidFill>
              <a:latin typeface="FontAwesome" pitchFamily="2" charset="0"/>
            </a:endParaRPr>
          </a:p>
        </p:txBody>
      </p:sp>
      <p:sp>
        <p:nvSpPr>
          <p:cNvPr id="26" name="Freeform 115"/>
          <p:cNvSpPr>
            <a:spLocks noEditPoints="1"/>
          </p:cNvSpPr>
          <p:nvPr/>
        </p:nvSpPr>
        <p:spPr bwMode="auto">
          <a:xfrm>
            <a:off x="3986365" y="3223908"/>
            <a:ext cx="292100" cy="294217"/>
          </a:xfrm>
          <a:custGeom>
            <a:avLst/>
            <a:gdLst/>
            <a:ahLst/>
            <a:cxnLst>
              <a:cxn ang="0">
                <a:pos x="64" y="32"/>
              </a:cxn>
              <a:cxn ang="0">
                <a:pos x="32" y="64"/>
              </a:cxn>
              <a:cxn ang="0">
                <a:pos x="0" y="32"/>
              </a:cxn>
              <a:cxn ang="0">
                <a:pos x="32" y="0"/>
              </a:cxn>
              <a:cxn ang="0">
                <a:pos x="64" y="32"/>
              </a:cxn>
              <a:cxn ang="0">
                <a:pos x="14" y="38"/>
              </a:cxn>
              <a:cxn ang="0">
                <a:pos x="13" y="32"/>
              </a:cxn>
              <a:cxn ang="0">
                <a:pos x="14" y="26"/>
              </a:cxn>
              <a:cxn ang="0">
                <a:pos x="8" y="19"/>
              </a:cxn>
              <a:cxn ang="0">
                <a:pos x="4" y="32"/>
              </a:cxn>
              <a:cxn ang="0">
                <a:pos x="8" y="45"/>
              </a:cxn>
              <a:cxn ang="0">
                <a:pos x="14" y="38"/>
              </a:cxn>
              <a:cxn ang="0">
                <a:pos x="45" y="32"/>
              </a:cxn>
              <a:cxn ang="0">
                <a:pos x="32" y="18"/>
              </a:cxn>
              <a:cxn ang="0">
                <a:pos x="18" y="32"/>
              </a:cxn>
              <a:cxn ang="0">
                <a:pos x="32" y="46"/>
              </a:cxn>
              <a:cxn ang="0">
                <a:pos x="45" y="32"/>
              </a:cxn>
              <a:cxn ang="0">
                <a:pos x="19" y="8"/>
              </a:cxn>
              <a:cxn ang="0">
                <a:pos x="26" y="15"/>
              </a:cxn>
              <a:cxn ang="0">
                <a:pos x="32" y="14"/>
              </a:cxn>
              <a:cxn ang="0">
                <a:pos x="38" y="15"/>
              </a:cxn>
              <a:cxn ang="0">
                <a:pos x="45" y="8"/>
              </a:cxn>
              <a:cxn ang="0">
                <a:pos x="32" y="5"/>
              </a:cxn>
              <a:cxn ang="0">
                <a:pos x="19" y="8"/>
              </a:cxn>
              <a:cxn ang="0">
                <a:pos x="45" y="56"/>
              </a:cxn>
              <a:cxn ang="0">
                <a:pos x="38" y="49"/>
              </a:cxn>
              <a:cxn ang="0">
                <a:pos x="32" y="50"/>
              </a:cxn>
              <a:cxn ang="0">
                <a:pos x="26" y="49"/>
              </a:cxn>
              <a:cxn ang="0">
                <a:pos x="19" y="56"/>
              </a:cxn>
              <a:cxn ang="0">
                <a:pos x="32" y="60"/>
              </a:cxn>
              <a:cxn ang="0">
                <a:pos x="45" y="56"/>
              </a:cxn>
              <a:cxn ang="0">
                <a:pos x="56" y="45"/>
              </a:cxn>
              <a:cxn ang="0">
                <a:pos x="59" y="32"/>
              </a:cxn>
              <a:cxn ang="0">
                <a:pos x="56" y="19"/>
              </a:cxn>
              <a:cxn ang="0">
                <a:pos x="49" y="26"/>
              </a:cxn>
              <a:cxn ang="0">
                <a:pos x="50" y="32"/>
              </a:cxn>
              <a:cxn ang="0">
                <a:pos x="49" y="38"/>
              </a:cxn>
              <a:cxn ang="0">
                <a:pos x="56" y="45"/>
              </a:cxn>
            </a:cxnLst>
            <a:rect l="0" t="0" r="r" b="b"/>
            <a:pathLst>
              <a:path w="64" h="64">
                <a:moveTo>
                  <a:pt x="64" y="32"/>
                </a:moveTo>
                <a:cubicBezTo>
                  <a:pt x="64" y="50"/>
                  <a:pt x="49" y="64"/>
                  <a:pt x="32" y="64"/>
                </a:cubicBezTo>
                <a:cubicBezTo>
                  <a:pt x="14" y="64"/>
                  <a:pt x="0" y="50"/>
                  <a:pt x="0" y="32"/>
                </a:cubicBezTo>
                <a:cubicBezTo>
                  <a:pt x="0" y="14"/>
                  <a:pt x="14" y="0"/>
                  <a:pt x="32" y="0"/>
                </a:cubicBezTo>
                <a:cubicBezTo>
                  <a:pt x="49" y="0"/>
                  <a:pt x="64" y="14"/>
                  <a:pt x="64" y="32"/>
                </a:cubicBezTo>
                <a:close/>
                <a:moveTo>
                  <a:pt x="14" y="38"/>
                </a:moveTo>
                <a:cubicBezTo>
                  <a:pt x="14" y="36"/>
                  <a:pt x="13" y="34"/>
                  <a:pt x="13" y="32"/>
                </a:cubicBezTo>
                <a:cubicBezTo>
                  <a:pt x="13" y="30"/>
                  <a:pt x="14" y="28"/>
                  <a:pt x="14" y="26"/>
                </a:cubicBezTo>
                <a:cubicBezTo>
                  <a:pt x="8" y="19"/>
                  <a:pt x="8" y="19"/>
                  <a:pt x="8" y="19"/>
                </a:cubicBezTo>
                <a:cubicBezTo>
                  <a:pt x="6" y="23"/>
                  <a:pt x="4" y="28"/>
                  <a:pt x="4" y="32"/>
                </a:cubicBezTo>
                <a:cubicBezTo>
                  <a:pt x="4" y="37"/>
                  <a:pt x="6" y="41"/>
                  <a:pt x="8" y="45"/>
                </a:cubicBezTo>
                <a:lnTo>
                  <a:pt x="14" y="38"/>
                </a:lnTo>
                <a:close/>
                <a:moveTo>
                  <a:pt x="45" y="32"/>
                </a:moveTo>
                <a:cubicBezTo>
                  <a:pt x="45" y="25"/>
                  <a:pt x="39" y="18"/>
                  <a:pt x="32" y="18"/>
                </a:cubicBezTo>
                <a:cubicBezTo>
                  <a:pt x="24" y="18"/>
                  <a:pt x="18" y="25"/>
                  <a:pt x="18" y="32"/>
                </a:cubicBezTo>
                <a:cubicBezTo>
                  <a:pt x="18" y="40"/>
                  <a:pt x="24" y="46"/>
                  <a:pt x="32" y="46"/>
                </a:cubicBezTo>
                <a:cubicBezTo>
                  <a:pt x="39" y="46"/>
                  <a:pt x="45" y="40"/>
                  <a:pt x="45" y="32"/>
                </a:cubicBezTo>
                <a:close/>
                <a:moveTo>
                  <a:pt x="19" y="8"/>
                </a:moveTo>
                <a:cubicBezTo>
                  <a:pt x="26" y="15"/>
                  <a:pt x="26" y="15"/>
                  <a:pt x="26" y="15"/>
                </a:cubicBezTo>
                <a:cubicBezTo>
                  <a:pt x="28" y="14"/>
                  <a:pt x="30" y="14"/>
                  <a:pt x="32" y="14"/>
                </a:cubicBezTo>
                <a:cubicBezTo>
                  <a:pt x="34" y="14"/>
                  <a:pt x="36" y="14"/>
                  <a:pt x="38" y="15"/>
                </a:cubicBezTo>
                <a:cubicBezTo>
                  <a:pt x="45" y="8"/>
                  <a:pt x="45" y="8"/>
                  <a:pt x="45" y="8"/>
                </a:cubicBezTo>
                <a:cubicBezTo>
                  <a:pt x="41" y="6"/>
                  <a:pt x="36" y="5"/>
                  <a:pt x="32" y="5"/>
                </a:cubicBezTo>
                <a:cubicBezTo>
                  <a:pt x="27" y="5"/>
                  <a:pt x="23" y="6"/>
                  <a:pt x="19" y="8"/>
                </a:cubicBezTo>
                <a:close/>
                <a:moveTo>
                  <a:pt x="45" y="56"/>
                </a:moveTo>
                <a:cubicBezTo>
                  <a:pt x="38" y="49"/>
                  <a:pt x="38" y="49"/>
                  <a:pt x="38" y="49"/>
                </a:cubicBezTo>
                <a:cubicBezTo>
                  <a:pt x="36" y="50"/>
                  <a:pt x="34" y="50"/>
                  <a:pt x="32" y="50"/>
                </a:cubicBezTo>
                <a:cubicBezTo>
                  <a:pt x="30" y="50"/>
                  <a:pt x="28" y="50"/>
                  <a:pt x="26" y="49"/>
                </a:cubicBezTo>
                <a:cubicBezTo>
                  <a:pt x="19" y="56"/>
                  <a:pt x="19" y="56"/>
                  <a:pt x="19" y="56"/>
                </a:cubicBezTo>
                <a:cubicBezTo>
                  <a:pt x="23" y="58"/>
                  <a:pt x="27" y="60"/>
                  <a:pt x="32" y="60"/>
                </a:cubicBezTo>
                <a:cubicBezTo>
                  <a:pt x="36" y="60"/>
                  <a:pt x="41" y="58"/>
                  <a:pt x="45" y="56"/>
                </a:cubicBezTo>
                <a:close/>
                <a:moveTo>
                  <a:pt x="56" y="45"/>
                </a:moveTo>
                <a:cubicBezTo>
                  <a:pt x="58" y="41"/>
                  <a:pt x="59" y="37"/>
                  <a:pt x="59" y="32"/>
                </a:cubicBezTo>
                <a:cubicBezTo>
                  <a:pt x="59" y="28"/>
                  <a:pt x="58" y="23"/>
                  <a:pt x="56" y="19"/>
                </a:cubicBezTo>
                <a:cubicBezTo>
                  <a:pt x="49" y="26"/>
                  <a:pt x="49" y="26"/>
                  <a:pt x="49" y="26"/>
                </a:cubicBezTo>
                <a:cubicBezTo>
                  <a:pt x="50" y="28"/>
                  <a:pt x="50" y="30"/>
                  <a:pt x="50" y="32"/>
                </a:cubicBezTo>
                <a:cubicBezTo>
                  <a:pt x="50" y="34"/>
                  <a:pt x="50" y="36"/>
                  <a:pt x="49" y="38"/>
                </a:cubicBezTo>
                <a:lnTo>
                  <a:pt x="56" y="45"/>
                </a:lnTo>
                <a:close/>
              </a:path>
            </a:pathLst>
          </a:custGeom>
          <a:solidFill>
            <a:srgbClr val="040000"/>
          </a:solidFill>
          <a:ln w="9525">
            <a:noFill/>
            <a:round/>
          </a:ln>
        </p:spPr>
        <p:txBody>
          <a:bodyPr vert="horz" wrap="square" lIns="121920" tIns="60960" rIns="121920" bIns="60960" numCol="1" anchor="t" anchorCtr="0" compatLnSpc="1"/>
          <a:lstStyle/>
          <a:p>
            <a:pPr defTabSz="1375410"/>
            <a:endParaRPr lang="en-US" sz="2665" dirty="0">
              <a:solidFill>
                <a:srgbClr val="262626"/>
              </a:solidFill>
              <a:latin typeface="Arial" panose="020B0604020202020204"/>
            </a:endParaRPr>
          </a:p>
        </p:txBody>
      </p:sp>
      <p:sp>
        <p:nvSpPr>
          <p:cNvPr id="27" name="Oval 38"/>
          <p:cNvSpPr/>
          <p:nvPr/>
        </p:nvSpPr>
        <p:spPr>
          <a:xfrm>
            <a:off x="4132415" y="4013116"/>
            <a:ext cx="657827" cy="6389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2665" dirty="0">
              <a:solidFill>
                <a:srgbClr val="FFFFFF"/>
              </a:solidFill>
              <a:latin typeface="FontAwesome" pitchFamily="2" charset="0"/>
            </a:endParaRPr>
          </a:p>
        </p:txBody>
      </p:sp>
      <p:sp>
        <p:nvSpPr>
          <p:cNvPr id="28" name="Freeform 171"/>
          <p:cNvSpPr/>
          <p:nvPr/>
        </p:nvSpPr>
        <p:spPr bwMode="auto">
          <a:xfrm>
            <a:off x="4315279" y="4226779"/>
            <a:ext cx="292100" cy="211667"/>
          </a:xfrm>
          <a:custGeom>
            <a:avLst/>
            <a:gdLst/>
            <a:ahLst/>
            <a:cxnLst>
              <a:cxn ang="0">
                <a:pos x="64" y="42"/>
              </a:cxn>
              <a:cxn ang="0">
                <a:pos x="62" y="44"/>
              </a:cxn>
              <a:cxn ang="0">
                <a:pos x="61" y="45"/>
              </a:cxn>
              <a:cxn ang="0">
                <a:pos x="60" y="44"/>
              </a:cxn>
              <a:cxn ang="0">
                <a:pos x="45" y="30"/>
              </a:cxn>
              <a:cxn ang="0">
                <a:pos x="45" y="36"/>
              </a:cxn>
              <a:cxn ang="0">
                <a:pos x="35" y="46"/>
              </a:cxn>
              <a:cxn ang="0">
                <a:pos x="10" y="46"/>
              </a:cxn>
              <a:cxn ang="0">
                <a:pos x="0" y="36"/>
              </a:cxn>
              <a:cxn ang="0">
                <a:pos x="0" y="10"/>
              </a:cxn>
              <a:cxn ang="0">
                <a:pos x="10" y="0"/>
              </a:cxn>
              <a:cxn ang="0">
                <a:pos x="35" y="0"/>
              </a:cxn>
              <a:cxn ang="0">
                <a:pos x="45" y="10"/>
              </a:cxn>
              <a:cxn ang="0">
                <a:pos x="45" y="16"/>
              </a:cxn>
              <a:cxn ang="0">
                <a:pos x="60" y="2"/>
              </a:cxn>
              <a:cxn ang="0">
                <a:pos x="61" y="1"/>
              </a:cxn>
              <a:cxn ang="0">
                <a:pos x="62" y="1"/>
              </a:cxn>
              <a:cxn ang="0">
                <a:pos x="64" y="4"/>
              </a:cxn>
              <a:cxn ang="0">
                <a:pos x="64" y="42"/>
              </a:cxn>
            </a:cxnLst>
            <a:rect l="0" t="0" r="r" b="b"/>
            <a:pathLst>
              <a:path w="64" h="46">
                <a:moveTo>
                  <a:pt x="64" y="42"/>
                </a:moveTo>
                <a:cubicBezTo>
                  <a:pt x="64" y="43"/>
                  <a:pt x="63" y="44"/>
                  <a:pt x="62" y="44"/>
                </a:cubicBezTo>
                <a:cubicBezTo>
                  <a:pt x="62" y="45"/>
                  <a:pt x="62" y="45"/>
                  <a:pt x="61" y="45"/>
                </a:cubicBezTo>
                <a:cubicBezTo>
                  <a:pt x="61" y="45"/>
                  <a:pt x="60" y="44"/>
                  <a:pt x="60" y="44"/>
                </a:cubicBezTo>
                <a:cubicBezTo>
                  <a:pt x="45" y="30"/>
                  <a:pt x="45" y="30"/>
                  <a:pt x="45" y="30"/>
                </a:cubicBezTo>
                <a:cubicBezTo>
                  <a:pt x="45" y="36"/>
                  <a:pt x="45" y="36"/>
                  <a:pt x="45" y="36"/>
                </a:cubicBezTo>
                <a:cubicBezTo>
                  <a:pt x="45" y="41"/>
                  <a:pt x="41" y="46"/>
                  <a:pt x="35" y="46"/>
                </a:cubicBezTo>
                <a:cubicBezTo>
                  <a:pt x="10" y="46"/>
                  <a:pt x="10" y="46"/>
                  <a:pt x="10" y="46"/>
                </a:cubicBezTo>
                <a:cubicBezTo>
                  <a:pt x="4" y="46"/>
                  <a:pt x="0" y="41"/>
                  <a:pt x="0" y="36"/>
                </a:cubicBezTo>
                <a:cubicBezTo>
                  <a:pt x="0" y="10"/>
                  <a:pt x="0" y="10"/>
                  <a:pt x="0" y="10"/>
                </a:cubicBezTo>
                <a:cubicBezTo>
                  <a:pt x="0" y="5"/>
                  <a:pt x="4" y="0"/>
                  <a:pt x="10" y="0"/>
                </a:cubicBezTo>
                <a:cubicBezTo>
                  <a:pt x="35" y="0"/>
                  <a:pt x="35" y="0"/>
                  <a:pt x="35" y="0"/>
                </a:cubicBezTo>
                <a:cubicBezTo>
                  <a:pt x="41" y="0"/>
                  <a:pt x="45" y="5"/>
                  <a:pt x="45" y="10"/>
                </a:cubicBezTo>
                <a:cubicBezTo>
                  <a:pt x="45" y="16"/>
                  <a:pt x="45" y="16"/>
                  <a:pt x="45" y="16"/>
                </a:cubicBezTo>
                <a:cubicBezTo>
                  <a:pt x="60" y="2"/>
                  <a:pt x="60" y="2"/>
                  <a:pt x="60" y="2"/>
                </a:cubicBezTo>
                <a:cubicBezTo>
                  <a:pt x="60" y="1"/>
                  <a:pt x="61" y="1"/>
                  <a:pt x="61" y="1"/>
                </a:cubicBezTo>
                <a:cubicBezTo>
                  <a:pt x="62" y="1"/>
                  <a:pt x="62" y="1"/>
                  <a:pt x="62" y="1"/>
                </a:cubicBezTo>
                <a:cubicBezTo>
                  <a:pt x="63" y="2"/>
                  <a:pt x="64" y="3"/>
                  <a:pt x="64" y="4"/>
                </a:cubicBezTo>
                <a:lnTo>
                  <a:pt x="64" y="42"/>
                </a:lnTo>
                <a:close/>
              </a:path>
            </a:pathLst>
          </a:custGeom>
          <a:solidFill>
            <a:srgbClr val="F1AB3E"/>
          </a:solidFill>
          <a:ln w="9525">
            <a:noFill/>
            <a:round/>
          </a:ln>
        </p:spPr>
        <p:txBody>
          <a:bodyPr vert="horz" wrap="square" lIns="121920" tIns="60960" rIns="121920" bIns="60960" numCol="1" anchor="t" anchorCtr="0" compatLnSpc="1"/>
          <a:lstStyle/>
          <a:p>
            <a:pPr defTabSz="1375410"/>
            <a:endParaRPr lang="en-US" sz="2665" dirty="0">
              <a:solidFill>
                <a:srgbClr val="262626"/>
              </a:solidFill>
              <a:latin typeface="Arial" panose="020B0604020202020204"/>
            </a:endParaRPr>
          </a:p>
        </p:txBody>
      </p:sp>
      <p:sp>
        <p:nvSpPr>
          <p:cNvPr id="29" name="Oval 50"/>
          <p:cNvSpPr/>
          <p:nvPr/>
        </p:nvSpPr>
        <p:spPr>
          <a:xfrm>
            <a:off x="7499492" y="2131197"/>
            <a:ext cx="657827" cy="6389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2665" dirty="0">
              <a:solidFill>
                <a:srgbClr val="FFFFFF"/>
              </a:solidFill>
              <a:latin typeface="FontAwesome" pitchFamily="2" charset="0"/>
            </a:endParaRPr>
          </a:p>
        </p:txBody>
      </p:sp>
      <p:sp>
        <p:nvSpPr>
          <p:cNvPr id="30" name="Freeform 100"/>
          <p:cNvSpPr>
            <a:spLocks noEditPoints="1"/>
          </p:cNvSpPr>
          <p:nvPr/>
        </p:nvSpPr>
        <p:spPr bwMode="auto">
          <a:xfrm>
            <a:off x="7674947" y="2303585"/>
            <a:ext cx="306917" cy="294217"/>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rgbClr val="040000"/>
          </a:solidFill>
          <a:ln w="9525">
            <a:noFill/>
            <a:round/>
          </a:ln>
        </p:spPr>
        <p:txBody>
          <a:bodyPr vert="horz" wrap="square" lIns="121920" tIns="60960" rIns="121920" bIns="60960" numCol="1" anchor="t" anchorCtr="0" compatLnSpc="1"/>
          <a:lstStyle/>
          <a:p>
            <a:pPr defTabSz="1375410"/>
            <a:endParaRPr lang="en-US" sz="2665" dirty="0">
              <a:solidFill>
                <a:srgbClr val="262626"/>
              </a:solidFill>
              <a:latin typeface="Arial" panose="020B0604020202020204"/>
            </a:endParaRPr>
          </a:p>
        </p:txBody>
      </p:sp>
      <p:sp>
        <p:nvSpPr>
          <p:cNvPr id="31" name="Oval 53"/>
          <p:cNvSpPr/>
          <p:nvPr/>
        </p:nvSpPr>
        <p:spPr>
          <a:xfrm>
            <a:off x="7709025" y="3029765"/>
            <a:ext cx="657827" cy="6389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2665" dirty="0">
              <a:solidFill>
                <a:srgbClr val="FFFFFF"/>
              </a:solidFill>
              <a:latin typeface="FontAwesome" pitchFamily="2" charset="0"/>
            </a:endParaRPr>
          </a:p>
        </p:txBody>
      </p:sp>
      <p:sp>
        <p:nvSpPr>
          <p:cNvPr id="32" name="Freeform 131"/>
          <p:cNvSpPr/>
          <p:nvPr/>
        </p:nvSpPr>
        <p:spPr bwMode="auto">
          <a:xfrm>
            <a:off x="7898238" y="3207445"/>
            <a:ext cx="279400" cy="283633"/>
          </a:xfrm>
          <a:custGeom>
            <a:avLst/>
            <a:gdLst/>
            <a:ahLst/>
            <a:cxnLst>
              <a:cxn ang="0">
                <a:pos x="61" y="49"/>
              </a:cxn>
              <a:cxn ang="0">
                <a:pos x="49" y="62"/>
              </a:cxn>
              <a:cxn ang="0">
                <a:pos x="36" y="49"/>
              </a:cxn>
              <a:cxn ang="0">
                <a:pos x="36" y="48"/>
              </a:cxn>
              <a:cxn ang="0">
                <a:pos x="21" y="41"/>
              </a:cxn>
              <a:cxn ang="0">
                <a:pos x="13" y="44"/>
              </a:cxn>
              <a:cxn ang="0">
                <a:pos x="0" y="31"/>
              </a:cxn>
              <a:cxn ang="0">
                <a:pos x="13" y="18"/>
              </a:cxn>
              <a:cxn ang="0">
                <a:pos x="21" y="22"/>
              </a:cxn>
              <a:cxn ang="0">
                <a:pos x="36" y="15"/>
              </a:cxn>
              <a:cxn ang="0">
                <a:pos x="36" y="13"/>
              </a:cxn>
              <a:cxn ang="0">
                <a:pos x="49" y="0"/>
              </a:cxn>
              <a:cxn ang="0">
                <a:pos x="61" y="13"/>
              </a:cxn>
              <a:cxn ang="0">
                <a:pos x="49" y="26"/>
              </a:cxn>
              <a:cxn ang="0">
                <a:pos x="40" y="23"/>
              </a:cxn>
              <a:cxn ang="0">
                <a:pos x="25" y="30"/>
              </a:cxn>
              <a:cxn ang="0">
                <a:pos x="25" y="31"/>
              </a:cxn>
              <a:cxn ang="0">
                <a:pos x="25" y="33"/>
              </a:cxn>
              <a:cxn ang="0">
                <a:pos x="40" y="40"/>
              </a:cxn>
              <a:cxn ang="0">
                <a:pos x="49" y="36"/>
              </a:cxn>
              <a:cxn ang="0">
                <a:pos x="61" y="49"/>
              </a:cxn>
            </a:cxnLst>
            <a:rect l="0" t="0" r="r" b="b"/>
            <a:pathLst>
              <a:path w="61" h="62">
                <a:moveTo>
                  <a:pt x="61" y="49"/>
                </a:moveTo>
                <a:cubicBezTo>
                  <a:pt x="61" y="56"/>
                  <a:pt x="56" y="62"/>
                  <a:pt x="49" y="62"/>
                </a:cubicBezTo>
                <a:cubicBezTo>
                  <a:pt x="41" y="62"/>
                  <a:pt x="36" y="56"/>
                  <a:pt x="36" y="49"/>
                </a:cubicBezTo>
                <a:cubicBezTo>
                  <a:pt x="36" y="49"/>
                  <a:pt x="36" y="48"/>
                  <a:pt x="36" y="48"/>
                </a:cubicBezTo>
                <a:cubicBezTo>
                  <a:pt x="21" y="41"/>
                  <a:pt x="21" y="41"/>
                  <a:pt x="21" y="41"/>
                </a:cubicBezTo>
                <a:cubicBezTo>
                  <a:pt x="19" y="43"/>
                  <a:pt x="16" y="44"/>
                  <a:pt x="13" y="44"/>
                </a:cubicBezTo>
                <a:cubicBezTo>
                  <a:pt x="6" y="44"/>
                  <a:pt x="0" y="38"/>
                  <a:pt x="0" y="31"/>
                </a:cubicBezTo>
                <a:cubicBezTo>
                  <a:pt x="0" y="24"/>
                  <a:pt x="6" y="18"/>
                  <a:pt x="13" y="18"/>
                </a:cubicBezTo>
                <a:cubicBezTo>
                  <a:pt x="16" y="18"/>
                  <a:pt x="19" y="20"/>
                  <a:pt x="21" y="22"/>
                </a:cubicBezTo>
                <a:cubicBezTo>
                  <a:pt x="36" y="15"/>
                  <a:pt x="36" y="15"/>
                  <a:pt x="36" y="15"/>
                </a:cubicBezTo>
                <a:cubicBezTo>
                  <a:pt x="36" y="14"/>
                  <a:pt x="36" y="14"/>
                  <a:pt x="36" y="13"/>
                </a:cubicBezTo>
                <a:cubicBezTo>
                  <a:pt x="36" y="6"/>
                  <a:pt x="41" y="0"/>
                  <a:pt x="49" y="0"/>
                </a:cubicBezTo>
                <a:cubicBezTo>
                  <a:pt x="56" y="0"/>
                  <a:pt x="61" y="6"/>
                  <a:pt x="61" y="13"/>
                </a:cubicBezTo>
                <a:cubicBezTo>
                  <a:pt x="61" y="20"/>
                  <a:pt x="56" y="26"/>
                  <a:pt x="49" y="26"/>
                </a:cubicBezTo>
                <a:cubicBezTo>
                  <a:pt x="45" y="26"/>
                  <a:pt x="42" y="25"/>
                  <a:pt x="40" y="23"/>
                </a:cubicBezTo>
                <a:cubicBezTo>
                  <a:pt x="25" y="30"/>
                  <a:pt x="25" y="30"/>
                  <a:pt x="25" y="30"/>
                </a:cubicBezTo>
                <a:cubicBezTo>
                  <a:pt x="25" y="30"/>
                  <a:pt x="25" y="31"/>
                  <a:pt x="25" y="31"/>
                </a:cubicBezTo>
                <a:cubicBezTo>
                  <a:pt x="25" y="32"/>
                  <a:pt x="25" y="32"/>
                  <a:pt x="25" y="33"/>
                </a:cubicBezTo>
                <a:cubicBezTo>
                  <a:pt x="40" y="40"/>
                  <a:pt x="40" y="40"/>
                  <a:pt x="40" y="40"/>
                </a:cubicBezTo>
                <a:cubicBezTo>
                  <a:pt x="42" y="38"/>
                  <a:pt x="45" y="36"/>
                  <a:pt x="49" y="36"/>
                </a:cubicBezTo>
                <a:cubicBezTo>
                  <a:pt x="56" y="36"/>
                  <a:pt x="61" y="42"/>
                  <a:pt x="61" y="49"/>
                </a:cubicBezTo>
                <a:close/>
              </a:path>
            </a:pathLst>
          </a:custGeom>
          <a:solidFill>
            <a:srgbClr val="F1AB3E"/>
          </a:solidFill>
          <a:ln w="9525">
            <a:noFill/>
            <a:round/>
          </a:ln>
        </p:spPr>
        <p:txBody>
          <a:bodyPr vert="horz" wrap="square" lIns="121920" tIns="60960" rIns="121920" bIns="60960" numCol="1" anchor="t" anchorCtr="0" compatLnSpc="1"/>
          <a:lstStyle/>
          <a:p>
            <a:pPr defTabSz="1375410"/>
            <a:endParaRPr lang="en-US" sz="2665">
              <a:solidFill>
                <a:srgbClr val="262626"/>
              </a:solidFill>
              <a:latin typeface="Arial" panose="020B0604020202020204"/>
            </a:endParaRPr>
          </a:p>
        </p:txBody>
      </p:sp>
      <p:sp>
        <p:nvSpPr>
          <p:cNvPr id="33" name="Oval 56"/>
          <p:cNvSpPr/>
          <p:nvPr/>
        </p:nvSpPr>
        <p:spPr>
          <a:xfrm>
            <a:off x="7370235" y="4018957"/>
            <a:ext cx="657827" cy="6389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2665" dirty="0">
              <a:solidFill>
                <a:srgbClr val="FFFFFF"/>
              </a:solidFill>
              <a:latin typeface="FontAwesome" pitchFamily="2" charset="0"/>
            </a:endParaRPr>
          </a:p>
        </p:txBody>
      </p:sp>
      <p:sp>
        <p:nvSpPr>
          <p:cNvPr id="35" name="Freeform 66"/>
          <p:cNvSpPr>
            <a:spLocks noEditPoints="1"/>
          </p:cNvSpPr>
          <p:nvPr/>
        </p:nvSpPr>
        <p:spPr bwMode="auto">
          <a:xfrm>
            <a:off x="7534048" y="4210394"/>
            <a:ext cx="330200" cy="256117"/>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rgbClr val="040000"/>
          </a:solidFill>
          <a:ln w="9525">
            <a:noFill/>
            <a:round/>
          </a:ln>
        </p:spPr>
        <p:txBody>
          <a:bodyPr vert="horz" wrap="square" lIns="121920" tIns="60960" rIns="121920" bIns="60960" numCol="1" anchor="t" anchorCtr="0" compatLnSpc="1"/>
          <a:lstStyle/>
          <a:p>
            <a:pPr defTabSz="1375410"/>
            <a:endParaRPr lang="en-US" sz="2665" dirty="0">
              <a:solidFill>
                <a:srgbClr val="262626"/>
              </a:solidFill>
              <a:latin typeface="Arial" panose="020B0604020202020204"/>
            </a:endParaRPr>
          </a:p>
        </p:txBody>
      </p:sp>
      <p:sp>
        <p:nvSpPr>
          <p:cNvPr id="36" name="文本框 35"/>
          <p:cNvSpPr txBox="1"/>
          <p:nvPr/>
        </p:nvSpPr>
        <p:spPr>
          <a:xfrm>
            <a:off x="8145833" y="2049500"/>
            <a:ext cx="2115768" cy="763735"/>
          </a:xfrm>
          <a:prstGeom prst="rect">
            <a:avLst/>
          </a:prstGeom>
          <a:noFill/>
        </p:spPr>
        <p:txBody>
          <a:bodyPr wrap="square" rtlCol="0">
            <a:spAutoFit/>
          </a:body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8145833" y="3966823"/>
            <a:ext cx="2115768" cy="763735"/>
          </a:xfrm>
          <a:prstGeom prst="rect">
            <a:avLst/>
          </a:prstGeom>
          <a:noFill/>
        </p:spPr>
        <p:txBody>
          <a:bodyPr wrap="square" rtlCol="0">
            <a:spAutoFit/>
          </a:body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8342737" y="2987957"/>
            <a:ext cx="2115768" cy="763735"/>
          </a:xfrm>
          <a:prstGeom prst="rect">
            <a:avLst/>
          </a:prstGeom>
          <a:noFill/>
        </p:spPr>
        <p:txBody>
          <a:bodyPr wrap="square" rtlCol="0">
            <a:spAutoFit/>
          </a:body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2027292" y="2049500"/>
            <a:ext cx="2115768" cy="763735"/>
          </a:xfrm>
          <a:prstGeom prst="rect">
            <a:avLst/>
          </a:prstGeom>
          <a:noFill/>
        </p:spPr>
        <p:txBody>
          <a:bodyPr wrap="square" rtlCol="0">
            <a:spAutoFit/>
          </a:body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2027292" y="3966823"/>
            <a:ext cx="2115768" cy="763735"/>
          </a:xfrm>
          <a:prstGeom prst="rect">
            <a:avLst/>
          </a:prstGeom>
          <a:noFill/>
        </p:spPr>
        <p:txBody>
          <a:bodyPr wrap="square" rtlCol="0">
            <a:spAutoFit/>
          </a:body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1880662" y="2987957"/>
            <a:ext cx="2115768" cy="763735"/>
          </a:xfrm>
          <a:prstGeom prst="rect">
            <a:avLst/>
          </a:prstGeom>
          <a:noFill/>
        </p:spPr>
        <p:txBody>
          <a:bodyPr wrap="square" rtlCol="0">
            <a:spAutoFit/>
          </a:body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419100" y="219710"/>
            <a:ext cx="5832475" cy="956310"/>
            <a:chOff x="660" y="346"/>
            <a:chExt cx="9185" cy="1506"/>
          </a:xfrm>
        </p:grpSpPr>
        <p:pic>
          <p:nvPicPr>
            <p:cNvPr id="34" name="图片 33"/>
            <p:cNvPicPr>
              <a:picLocks noChangeAspect="1"/>
            </p:cNvPicPr>
            <p:nvPr/>
          </p:nvPicPr>
          <p:blipFill>
            <a:blip r:embed="rId1">
              <a:extLst>
                <a:ext uri="{28A0092B-C50C-407E-A947-70E740481C1C}">
                  <a14:useLocalDpi xmlns:a14="http://schemas.microsoft.com/office/drawing/2010/main" val="0"/>
                </a:ext>
              </a:extLst>
            </a:blip>
            <a:srcRect l="31720" t="29338" r="30953" b="26077"/>
            <a:stretch>
              <a:fillRect/>
            </a:stretch>
          </p:blipFill>
          <p:spPr>
            <a:xfrm flipV="1">
              <a:off x="660" y="450"/>
              <a:ext cx="1232" cy="1402"/>
            </a:xfrm>
            <a:custGeom>
              <a:avLst/>
              <a:gdLst>
                <a:gd name="connsiteX0" fmla="*/ 1180937 w 2394676"/>
                <a:gd name="connsiteY0" fmla="*/ 2725374 h 2725374"/>
                <a:gd name="connsiteX1" fmla="*/ 1607386 w 2394676"/>
                <a:gd name="connsiteY1" fmla="*/ 2717173 h 2725374"/>
                <a:gd name="connsiteX2" fmla="*/ 1640190 w 2394676"/>
                <a:gd name="connsiteY2" fmla="*/ 2708973 h 2725374"/>
                <a:gd name="connsiteX3" fmla="*/ 1713998 w 2394676"/>
                <a:gd name="connsiteY3" fmla="*/ 2651565 h 2725374"/>
                <a:gd name="connsiteX4" fmla="*/ 1730400 w 2394676"/>
                <a:gd name="connsiteY4" fmla="*/ 2626963 h 2725374"/>
                <a:gd name="connsiteX5" fmla="*/ 1755002 w 2394676"/>
                <a:gd name="connsiteY5" fmla="*/ 2594159 h 2725374"/>
                <a:gd name="connsiteX6" fmla="*/ 1771405 w 2394676"/>
                <a:gd name="connsiteY6" fmla="*/ 2569556 h 2725374"/>
                <a:gd name="connsiteX7" fmla="*/ 1796007 w 2394676"/>
                <a:gd name="connsiteY7" fmla="*/ 2553154 h 2725374"/>
                <a:gd name="connsiteX8" fmla="*/ 1837012 w 2394676"/>
                <a:gd name="connsiteY8" fmla="*/ 2520350 h 2725374"/>
                <a:gd name="connsiteX9" fmla="*/ 1869816 w 2394676"/>
                <a:gd name="connsiteY9" fmla="*/ 2495748 h 2725374"/>
                <a:gd name="connsiteX10" fmla="*/ 1927222 w 2394676"/>
                <a:gd name="connsiteY10" fmla="*/ 2479346 h 2725374"/>
                <a:gd name="connsiteX11" fmla="*/ 1976428 w 2394676"/>
                <a:gd name="connsiteY11" fmla="*/ 2462944 h 2725374"/>
                <a:gd name="connsiteX12" fmla="*/ 2001031 w 2394676"/>
                <a:gd name="connsiteY12" fmla="*/ 2454743 h 2725374"/>
                <a:gd name="connsiteX13" fmla="*/ 2050237 w 2394676"/>
                <a:gd name="connsiteY13" fmla="*/ 2421939 h 2725374"/>
                <a:gd name="connsiteX14" fmla="*/ 2066639 w 2394676"/>
                <a:gd name="connsiteY14" fmla="*/ 2397336 h 2725374"/>
                <a:gd name="connsiteX15" fmla="*/ 2099442 w 2394676"/>
                <a:gd name="connsiteY15" fmla="*/ 2372734 h 2725374"/>
                <a:gd name="connsiteX16" fmla="*/ 2107643 w 2394676"/>
                <a:gd name="connsiteY16" fmla="*/ 2348131 h 2725374"/>
                <a:gd name="connsiteX17" fmla="*/ 2140447 w 2394676"/>
                <a:gd name="connsiteY17" fmla="*/ 2290724 h 2725374"/>
                <a:gd name="connsiteX18" fmla="*/ 2148648 w 2394676"/>
                <a:gd name="connsiteY18" fmla="*/ 2266122 h 2725374"/>
                <a:gd name="connsiteX19" fmla="*/ 2165050 w 2394676"/>
                <a:gd name="connsiteY19" fmla="*/ 2241519 h 2725374"/>
                <a:gd name="connsiteX20" fmla="*/ 2173251 w 2394676"/>
                <a:gd name="connsiteY20" fmla="*/ 2216916 h 2725374"/>
                <a:gd name="connsiteX21" fmla="*/ 2197854 w 2394676"/>
                <a:gd name="connsiteY21" fmla="*/ 2184113 h 2725374"/>
                <a:gd name="connsiteX22" fmla="*/ 2230657 w 2394676"/>
                <a:gd name="connsiteY22" fmla="*/ 2093902 h 2725374"/>
                <a:gd name="connsiteX23" fmla="*/ 2247060 w 2394676"/>
                <a:gd name="connsiteY23" fmla="*/ 2069299 h 2725374"/>
                <a:gd name="connsiteX24" fmla="*/ 2263461 w 2394676"/>
                <a:gd name="connsiteY24" fmla="*/ 2020094 h 2725374"/>
                <a:gd name="connsiteX25" fmla="*/ 2296265 w 2394676"/>
                <a:gd name="connsiteY25" fmla="*/ 1954487 h 2725374"/>
                <a:gd name="connsiteX26" fmla="*/ 2304466 w 2394676"/>
                <a:gd name="connsiteY26" fmla="*/ 1921683 h 2725374"/>
                <a:gd name="connsiteX27" fmla="*/ 2320867 w 2394676"/>
                <a:gd name="connsiteY27" fmla="*/ 1897079 h 2725374"/>
                <a:gd name="connsiteX28" fmla="*/ 2337270 w 2394676"/>
                <a:gd name="connsiteY28" fmla="*/ 1847874 h 2725374"/>
                <a:gd name="connsiteX29" fmla="*/ 2345471 w 2394676"/>
                <a:gd name="connsiteY29" fmla="*/ 1782267 h 2725374"/>
                <a:gd name="connsiteX30" fmla="*/ 2353671 w 2394676"/>
                <a:gd name="connsiteY30" fmla="*/ 1749463 h 2725374"/>
                <a:gd name="connsiteX31" fmla="*/ 2361872 w 2394676"/>
                <a:gd name="connsiteY31" fmla="*/ 1683855 h 2725374"/>
                <a:gd name="connsiteX32" fmla="*/ 2378275 w 2394676"/>
                <a:gd name="connsiteY32" fmla="*/ 1626449 h 2725374"/>
                <a:gd name="connsiteX33" fmla="*/ 2386475 w 2394676"/>
                <a:gd name="connsiteY33" fmla="*/ 1577243 h 2725374"/>
                <a:gd name="connsiteX34" fmla="*/ 2394676 w 2394676"/>
                <a:gd name="connsiteY34" fmla="*/ 1437827 h 2725374"/>
                <a:gd name="connsiteX35" fmla="*/ 2386475 w 2394676"/>
                <a:gd name="connsiteY35" fmla="*/ 1167197 h 2725374"/>
                <a:gd name="connsiteX36" fmla="*/ 2361872 w 2394676"/>
                <a:gd name="connsiteY36" fmla="*/ 1068786 h 2725374"/>
                <a:gd name="connsiteX37" fmla="*/ 2345471 w 2394676"/>
                <a:gd name="connsiteY37" fmla="*/ 994977 h 2725374"/>
                <a:gd name="connsiteX38" fmla="*/ 2337270 w 2394676"/>
                <a:gd name="connsiteY38" fmla="*/ 970374 h 2725374"/>
                <a:gd name="connsiteX39" fmla="*/ 2320867 w 2394676"/>
                <a:gd name="connsiteY39" fmla="*/ 945771 h 2725374"/>
                <a:gd name="connsiteX40" fmla="*/ 2312667 w 2394676"/>
                <a:gd name="connsiteY40" fmla="*/ 921168 h 2725374"/>
                <a:gd name="connsiteX41" fmla="*/ 2279864 w 2394676"/>
                <a:gd name="connsiteY41" fmla="*/ 871963 h 2725374"/>
                <a:gd name="connsiteX42" fmla="*/ 2263461 w 2394676"/>
                <a:gd name="connsiteY42" fmla="*/ 847359 h 2725374"/>
                <a:gd name="connsiteX43" fmla="*/ 2238859 w 2394676"/>
                <a:gd name="connsiteY43" fmla="*/ 822757 h 2725374"/>
                <a:gd name="connsiteX44" fmla="*/ 2206055 w 2394676"/>
                <a:gd name="connsiteY44" fmla="*/ 765351 h 2725374"/>
                <a:gd name="connsiteX45" fmla="*/ 2181452 w 2394676"/>
                <a:gd name="connsiteY45" fmla="*/ 740748 h 2725374"/>
                <a:gd name="connsiteX46" fmla="*/ 2156849 w 2394676"/>
                <a:gd name="connsiteY46" fmla="*/ 683342 h 2725374"/>
                <a:gd name="connsiteX47" fmla="*/ 2124045 w 2394676"/>
                <a:gd name="connsiteY47" fmla="*/ 634136 h 2725374"/>
                <a:gd name="connsiteX48" fmla="*/ 2107643 w 2394676"/>
                <a:gd name="connsiteY48" fmla="*/ 609533 h 2725374"/>
                <a:gd name="connsiteX49" fmla="*/ 2099442 w 2394676"/>
                <a:gd name="connsiteY49" fmla="*/ 584931 h 2725374"/>
                <a:gd name="connsiteX50" fmla="*/ 2066639 w 2394676"/>
                <a:gd name="connsiteY50" fmla="*/ 535724 h 2725374"/>
                <a:gd name="connsiteX51" fmla="*/ 2050237 w 2394676"/>
                <a:gd name="connsiteY51" fmla="*/ 511122 h 2725374"/>
                <a:gd name="connsiteX52" fmla="*/ 2025634 w 2394676"/>
                <a:gd name="connsiteY52" fmla="*/ 486519 h 2725374"/>
                <a:gd name="connsiteX53" fmla="*/ 2001031 w 2394676"/>
                <a:gd name="connsiteY53" fmla="*/ 437313 h 2725374"/>
                <a:gd name="connsiteX54" fmla="*/ 1976428 w 2394676"/>
                <a:gd name="connsiteY54" fmla="*/ 420912 h 2725374"/>
                <a:gd name="connsiteX55" fmla="*/ 1960026 w 2394676"/>
                <a:gd name="connsiteY55" fmla="*/ 396308 h 2725374"/>
                <a:gd name="connsiteX56" fmla="*/ 1919021 w 2394676"/>
                <a:gd name="connsiteY56" fmla="*/ 371706 h 2725374"/>
                <a:gd name="connsiteX57" fmla="*/ 1869816 w 2394676"/>
                <a:gd name="connsiteY57" fmla="*/ 347103 h 2725374"/>
                <a:gd name="connsiteX58" fmla="*/ 1837012 w 2394676"/>
                <a:gd name="connsiteY58" fmla="*/ 330701 h 2725374"/>
                <a:gd name="connsiteX59" fmla="*/ 1804208 w 2394676"/>
                <a:gd name="connsiteY59" fmla="*/ 322501 h 2725374"/>
                <a:gd name="connsiteX60" fmla="*/ 1738601 w 2394676"/>
                <a:gd name="connsiteY60" fmla="*/ 297897 h 2725374"/>
                <a:gd name="connsiteX61" fmla="*/ 1689395 w 2394676"/>
                <a:gd name="connsiteY61" fmla="*/ 265093 h 2725374"/>
                <a:gd name="connsiteX62" fmla="*/ 1615587 w 2394676"/>
                <a:gd name="connsiteY62" fmla="*/ 199486 h 2725374"/>
                <a:gd name="connsiteX63" fmla="*/ 1574582 w 2394676"/>
                <a:gd name="connsiteY63" fmla="*/ 125678 h 2725374"/>
                <a:gd name="connsiteX64" fmla="*/ 1549980 w 2394676"/>
                <a:gd name="connsiteY64" fmla="*/ 101075 h 2725374"/>
                <a:gd name="connsiteX65" fmla="*/ 1541778 w 2394676"/>
                <a:gd name="connsiteY65" fmla="*/ 76472 h 2725374"/>
                <a:gd name="connsiteX66" fmla="*/ 1517176 w 2394676"/>
                <a:gd name="connsiteY66" fmla="*/ 51869 h 2725374"/>
                <a:gd name="connsiteX67" fmla="*/ 1492572 w 2394676"/>
                <a:gd name="connsiteY67" fmla="*/ 19066 h 2725374"/>
                <a:gd name="connsiteX68" fmla="*/ 1486625 w 2394676"/>
                <a:gd name="connsiteY68" fmla="*/ 681 h 2725374"/>
                <a:gd name="connsiteX69" fmla="*/ 1486418 w 2394676"/>
                <a:gd name="connsiteY69" fmla="*/ 0 h 2725374"/>
                <a:gd name="connsiteX70" fmla="*/ 788272 w 2394676"/>
                <a:gd name="connsiteY70" fmla="*/ 0 h 2725374"/>
                <a:gd name="connsiteX71" fmla="*/ 787995 w 2394676"/>
                <a:gd name="connsiteY71" fmla="*/ 908 h 2725374"/>
                <a:gd name="connsiteX72" fmla="*/ 779090 w 2394676"/>
                <a:gd name="connsiteY72" fmla="*/ 27267 h 2725374"/>
                <a:gd name="connsiteX73" fmla="*/ 770889 w 2394676"/>
                <a:gd name="connsiteY73" fmla="*/ 60071 h 2725374"/>
                <a:gd name="connsiteX74" fmla="*/ 754487 w 2394676"/>
                <a:gd name="connsiteY74" fmla="*/ 92874 h 2725374"/>
                <a:gd name="connsiteX75" fmla="*/ 738085 w 2394676"/>
                <a:gd name="connsiteY75" fmla="*/ 142079 h 2725374"/>
                <a:gd name="connsiteX76" fmla="*/ 729884 w 2394676"/>
                <a:gd name="connsiteY76" fmla="*/ 166682 h 2725374"/>
                <a:gd name="connsiteX77" fmla="*/ 711884 w 2394676"/>
                <a:gd name="connsiteY77" fmla="*/ 193532 h 2725374"/>
                <a:gd name="connsiteX78" fmla="*/ 718736 w 2394676"/>
                <a:gd name="connsiteY78" fmla="*/ 184355 h 2725374"/>
                <a:gd name="connsiteX79" fmla="*/ 705282 w 2394676"/>
                <a:gd name="connsiteY79" fmla="*/ 215888 h 2725374"/>
                <a:gd name="connsiteX80" fmla="*/ 647875 w 2394676"/>
                <a:gd name="connsiteY80" fmla="*/ 297897 h 2725374"/>
                <a:gd name="connsiteX81" fmla="*/ 615072 w 2394676"/>
                <a:gd name="connsiteY81" fmla="*/ 347103 h 2725374"/>
                <a:gd name="connsiteX82" fmla="*/ 557664 w 2394676"/>
                <a:gd name="connsiteY82" fmla="*/ 404509 h 2725374"/>
                <a:gd name="connsiteX83" fmla="*/ 541263 w 2394676"/>
                <a:gd name="connsiteY83" fmla="*/ 429112 h 2725374"/>
                <a:gd name="connsiteX84" fmla="*/ 475655 w 2394676"/>
                <a:gd name="connsiteY84" fmla="*/ 494719 h 2725374"/>
                <a:gd name="connsiteX85" fmla="*/ 459253 w 2394676"/>
                <a:gd name="connsiteY85" fmla="*/ 519323 h 2725374"/>
                <a:gd name="connsiteX86" fmla="*/ 434650 w 2394676"/>
                <a:gd name="connsiteY86" fmla="*/ 535724 h 2725374"/>
                <a:gd name="connsiteX87" fmla="*/ 393645 w 2394676"/>
                <a:gd name="connsiteY87" fmla="*/ 584931 h 2725374"/>
                <a:gd name="connsiteX88" fmla="*/ 360841 w 2394676"/>
                <a:gd name="connsiteY88" fmla="*/ 609533 h 2725374"/>
                <a:gd name="connsiteX89" fmla="*/ 336239 w 2394676"/>
                <a:gd name="connsiteY89" fmla="*/ 634136 h 2725374"/>
                <a:gd name="connsiteX90" fmla="*/ 311636 w 2394676"/>
                <a:gd name="connsiteY90" fmla="*/ 650538 h 2725374"/>
                <a:gd name="connsiteX91" fmla="*/ 254229 w 2394676"/>
                <a:gd name="connsiteY91" fmla="*/ 707944 h 2725374"/>
                <a:gd name="connsiteX92" fmla="*/ 196823 w 2394676"/>
                <a:gd name="connsiteY92" fmla="*/ 748948 h 2725374"/>
                <a:gd name="connsiteX93" fmla="*/ 155818 w 2394676"/>
                <a:gd name="connsiteY93" fmla="*/ 798154 h 2725374"/>
                <a:gd name="connsiteX94" fmla="*/ 131215 w 2394676"/>
                <a:gd name="connsiteY94" fmla="*/ 830958 h 2725374"/>
                <a:gd name="connsiteX95" fmla="*/ 73809 w 2394676"/>
                <a:gd name="connsiteY95" fmla="*/ 896566 h 2725374"/>
                <a:gd name="connsiteX96" fmla="*/ 49206 w 2394676"/>
                <a:gd name="connsiteY96" fmla="*/ 945771 h 2725374"/>
                <a:gd name="connsiteX97" fmla="*/ 41005 w 2394676"/>
                <a:gd name="connsiteY97" fmla="*/ 970374 h 2725374"/>
                <a:gd name="connsiteX98" fmla="*/ 24603 w 2394676"/>
                <a:gd name="connsiteY98" fmla="*/ 1003178 h 2725374"/>
                <a:gd name="connsiteX99" fmla="*/ 8201 w 2394676"/>
                <a:gd name="connsiteY99" fmla="*/ 1068786 h 2725374"/>
                <a:gd name="connsiteX100" fmla="*/ 0 w 2394676"/>
                <a:gd name="connsiteY100" fmla="*/ 1101589 h 2725374"/>
                <a:gd name="connsiteX101" fmla="*/ 8201 w 2394676"/>
                <a:gd name="connsiteY101" fmla="*/ 1511635 h 2725374"/>
                <a:gd name="connsiteX102" fmla="*/ 16403 w 2394676"/>
                <a:gd name="connsiteY102" fmla="*/ 1831472 h 2725374"/>
                <a:gd name="connsiteX103" fmla="*/ 49206 w 2394676"/>
                <a:gd name="connsiteY103" fmla="*/ 1905280 h 2725374"/>
                <a:gd name="connsiteX104" fmla="*/ 57406 w 2394676"/>
                <a:gd name="connsiteY104" fmla="*/ 1929883 h 2725374"/>
                <a:gd name="connsiteX105" fmla="*/ 73809 w 2394676"/>
                <a:gd name="connsiteY105" fmla="*/ 1954487 h 2725374"/>
                <a:gd name="connsiteX106" fmla="*/ 90210 w 2394676"/>
                <a:gd name="connsiteY106" fmla="*/ 2003692 h 2725374"/>
                <a:gd name="connsiteX107" fmla="*/ 106613 w 2394676"/>
                <a:gd name="connsiteY107" fmla="*/ 2036495 h 2725374"/>
                <a:gd name="connsiteX108" fmla="*/ 114814 w 2394676"/>
                <a:gd name="connsiteY108" fmla="*/ 2061098 h 2725374"/>
                <a:gd name="connsiteX109" fmla="*/ 139416 w 2394676"/>
                <a:gd name="connsiteY109" fmla="*/ 2093902 h 2725374"/>
                <a:gd name="connsiteX110" fmla="*/ 180421 w 2394676"/>
                <a:gd name="connsiteY110" fmla="*/ 2167710 h 2725374"/>
                <a:gd name="connsiteX111" fmla="*/ 196823 w 2394676"/>
                <a:gd name="connsiteY111" fmla="*/ 2192313 h 2725374"/>
                <a:gd name="connsiteX112" fmla="*/ 221425 w 2394676"/>
                <a:gd name="connsiteY112" fmla="*/ 2208715 h 2725374"/>
                <a:gd name="connsiteX113" fmla="*/ 270631 w 2394676"/>
                <a:gd name="connsiteY113" fmla="*/ 2241519 h 2725374"/>
                <a:gd name="connsiteX114" fmla="*/ 287033 w 2394676"/>
                <a:gd name="connsiteY114" fmla="*/ 2266122 h 2725374"/>
                <a:gd name="connsiteX115" fmla="*/ 336239 w 2394676"/>
                <a:gd name="connsiteY115" fmla="*/ 2307126 h 2725374"/>
                <a:gd name="connsiteX116" fmla="*/ 352640 w 2394676"/>
                <a:gd name="connsiteY116" fmla="*/ 2331729 h 2725374"/>
                <a:gd name="connsiteX117" fmla="*/ 401846 w 2394676"/>
                <a:gd name="connsiteY117" fmla="*/ 2372734 h 2725374"/>
                <a:gd name="connsiteX118" fmla="*/ 442851 w 2394676"/>
                <a:gd name="connsiteY118" fmla="*/ 2421939 h 2725374"/>
                <a:gd name="connsiteX119" fmla="*/ 483856 w 2394676"/>
                <a:gd name="connsiteY119" fmla="*/ 2462944 h 2725374"/>
                <a:gd name="connsiteX120" fmla="*/ 500258 w 2394676"/>
                <a:gd name="connsiteY120" fmla="*/ 2487546 h 2725374"/>
                <a:gd name="connsiteX121" fmla="*/ 549464 w 2394676"/>
                <a:gd name="connsiteY121" fmla="*/ 2512150 h 2725374"/>
                <a:gd name="connsiteX122" fmla="*/ 615072 w 2394676"/>
                <a:gd name="connsiteY122" fmla="*/ 2544954 h 2725374"/>
                <a:gd name="connsiteX123" fmla="*/ 672478 w 2394676"/>
                <a:gd name="connsiteY123" fmla="*/ 2561355 h 2725374"/>
                <a:gd name="connsiteX124" fmla="*/ 697080 w 2394676"/>
                <a:gd name="connsiteY124" fmla="*/ 2577758 h 2725374"/>
                <a:gd name="connsiteX125" fmla="*/ 762688 w 2394676"/>
                <a:gd name="connsiteY125" fmla="*/ 2594159 h 2725374"/>
                <a:gd name="connsiteX126" fmla="*/ 787291 w 2394676"/>
                <a:gd name="connsiteY126" fmla="*/ 2610561 h 2725374"/>
                <a:gd name="connsiteX127" fmla="*/ 820094 w 2394676"/>
                <a:gd name="connsiteY127" fmla="*/ 2618761 h 2725374"/>
                <a:gd name="connsiteX128" fmla="*/ 877502 w 2394676"/>
                <a:gd name="connsiteY128" fmla="*/ 2635164 h 2725374"/>
                <a:gd name="connsiteX129" fmla="*/ 934908 w 2394676"/>
                <a:gd name="connsiteY129" fmla="*/ 2643365 h 2725374"/>
                <a:gd name="connsiteX130" fmla="*/ 1016918 w 2394676"/>
                <a:gd name="connsiteY130" fmla="*/ 2659766 h 2725374"/>
                <a:gd name="connsiteX131" fmla="*/ 1041521 w 2394676"/>
                <a:gd name="connsiteY131" fmla="*/ 2667968 h 2725374"/>
                <a:gd name="connsiteX132" fmla="*/ 1082526 w 2394676"/>
                <a:gd name="connsiteY132" fmla="*/ 2676169 h 2725374"/>
                <a:gd name="connsiteX133" fmla="*/ 1102099 w 2394676"/>
                <a:gd name="connsiteY133" fmla="*/ 2689329 h 2725374"/>
                <a:gd name="connsiteX134" fmla="*/ 1110092 w 2394676"/>
                <a:gd name="connsiteY134" fmla="*/ 2694850 h 2725374"/>
                <a:gd name="connsiteX135" fmla="*/ 1108104 w 2394676"/>
                <a:gd name="connsiteY135" fmla="*/ 2693365 h 2725374"/>
                <a:gd name="connsiteX136" fmla="*/ 1131731 w 2394676"/>
                <a:gd name="connsiteY136" fmla="*/ 2700771 h 2725374"/>
                <a:gd name="connsiteX137" fmla="*/ 1180937 w 2394676"/>
                <a:gd name="connsiteY137" fmla="*/ 2725374 h 272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2394676" h="2725374">
                  <a:moveTo>
                    <a:pt x="1180937" y="2725374"/>
                  </a:moveTo>
                  <a:lnTo>
                    <a:pt x="1607386" y="2717173"/>
                  </a:lnTo>
                  <a:cubicBezTo>
                    <a:pt x="1618650" y="2716771"/>
                    <a:pt x="1630109" y="2714013"/>
                    <a:pt x="1640190" y="2708973"/>
                  </a:cubicBezTo>
                  <a:cubicBezTo>
                    <a:pt x="1666315" y="2695908"/>
                    <a:pt x="1694713" y="2674708"/>
                    <a:pt x="1713998" y="2651565"/>
                  </a:cubicBezTo>
                  <a:cubicBezTo>
                    <a:pt x="1720308" y="2643994"/>
                    <a:pt x="1724671" y="2634983"/>
                    <a:pt x="1730400" y="2626963"/>
                  </a:cubicBezTo>
                  <a:cubicBezTo>
                    <a:pt x="1738344" y="2615841"/>
                    <a:pt x="1747057" y="2605281"/>
                    <a:pt x="1755002" y="2594159"/>
                  </a:cubicBezTo>
                  <a:cubicBezTo>
                    <a:pt x="1760732" y="2586139"/>
                    <a:pt x="1764435" y="2576526"/>
                    <a:pt x="1771405" y="2569556"/>
                  </a:cubicBezTo>
                  <a:cubicBezTo>
                    <a:pt x="1778374" y="2562587"/>
                    <a:pt x="1787806" y="2558622"/>
                    <a:pt x="1796007" y="2553154"/>
                  </a:cubicBezTo>
                  <a:cubicBezTo>
                    <a:pt x="1827131" y="2506469"/>
                    <a:pt x="1794353" y="2544727"/>
                    <a:pt x="1837012" y="2520350"/>
                  </a:cubicBezTo>
                  <a:cubicBezTo>
                    <a:pt x="1848880" y="2513570"/>
                    <a:pt x="1857948" y="2502529"/>
                    <a:pt x="1869816" y="2495748"/>
                  </a:cubicBezTo>
                  <a:cubicBezTo>
                    <a:pt x="1879970" y="2489946"/>
                    <a:pt x="1918813" y="2481869"/>
                    <a:pt x="1927222" y="2479346"/>
                  </a:cubicBezTo>
                  <a:cubicBezTo>
                    <a:pt x="1943783" y="2474378"/>
                    <a:pt x="1960026" y="2468411"/>
                    <a:pt x="1976428" y="2462944"/>
                  </a:cubicBezTo>
                  <a:cubicBezTo>
                    <a:pt x="1984630" y="2460211"/>
                    <a:pt x="1993838" y="2459538"/>
                    <a:pt x="2001031" y="2454743"/>
                  </a:cubicBezTo>
                  <a:lnTo>
                    <a:pt x="2050237" y="2421939"/>
                  </a:lnTo>
                  <a:cubicBezTo>
                    <a:pt x="2055704" y="2413739"/>
                    <a:pt x="2059669" y="2404306"/>
                    <a:pt x="2066639" y="2397336"/>
                  </a:cubicBezTo>
                  <a:cubicBezTo>
                    <a:pt x="2076303" y="2387672"/>
                    <a:pt x="2090693" y="2383233"/>
                    <a:pt x="2099442" y="2372734"/>
                  </a:cubicBezTo>
                  <a:cubicBezTo>
                    <a:pt x="2104977" y="2366093"/>
                    <a:pt x="2103777" y="2355862"/>
                    <a:pt x="2107643" y="2348131"/>
                  </a:cubicBezTo>
                  <a:cubicBezTo>
                    <a:pt x="2117500" y="2328419"/>
                    <a:pt x="2130591" y="2310436"/>
                    <a:pt x="2140447" y="2290724"/>
                  </a:cubicBezTo>
                  <a:cubicBezTo>
                    <a:pt x="2144313" y="2282993"/>
                    <a:pt x="2144782" y="2273853"/>
                    <a:pt x="2148648" y="2266122"/>
                  </a:cubicBezTo>
                  <a:cubicBezTo>
                    <a:pt x="2153056" y="2257307"/>
                    <a:pt x="2160642" y="2250335"/>
                    <a:pt x="2165050" y="2241519"/>
                  </a:cubicBezTo>
                  <a:cubicBezTo>
                    <a:pt x="2168915" y="2233787"/>
                    <a:pt x="2168962" y="2224421"/>
                    <a:pt x="2173251" y="2216916"/>
                  </a:cubicBezTo>
                  <a:cubicBezTo>
                    <a:pt x="2180033" y="2205048"/>
                    <a:pt x="2191215" y="2196061"/>
                    <a:pt x="2197854" y="2184113"/>
                  </a:cubicBezTo>
                  <a:cubicBezTo>
                    <a:pt x="2215056" y="2153147"/>
                    <a:pt x="2216201" y="2126430"/>
                    <a:pt x="2230657" y="2093902"/>
                  </a:cubicBezTo>
                  <a:cubicBezTo>
                    <a:pt x="2234660" y="2084895"/>
                    <a:pt x="2243057" y="2078306"/>
                    <a:pt x="2247060" y="2069299"/>
                  </a:cubicBezTo>
                  <a:cubicBezTo>
                    <a:pt x="2254081" y="2053501"/>
                    <a:pt x="2256440" y="2035892"/>
                    <a:pt x="2263461" y="2020094"/>
                  </a:cubicBezTo>
                  <a:cubicBezTo>
                    <a:pt x="2303641" y="1929688"/>
                    <a:pt x="2252884" y="2084629"/>
                    <a:pt x="2296265" y="1954487"/>
                  </a:cubicBezTo>
                  <a:cubicBezTo>
                    <a:pt x="2299830" y="1943794"/>
                    <a:pt x="2300026" y="1932043"/>
                    <a:pt x="2304466" y="1921683"/>
                  </a:cubicBezTo>
                  <a:cubicBezTo>
                    <a:pt x="2308349" y="1912622"/>
                    <a:pt x="2316865" y="1906087"/>
                    <a:pt x="2320867" y="1897079"/>
                  </a:cubicBezTo>
                  <a:cubicBezTo>
                    <a:pt x="2327889" y="1881281"/>
                    <a:pt x="2337270" y="1847874"/>
                    <a:pt x="2337270" y="1847874"/>
                  </a:cubicBezTo>
                  <a:cubicBezTo>
                    <a:pt x="2340003" y="1826005"/>
                    <a:pt x="2341847" y="1804006"/>
                    <a:pt x="2345471" y="1782267"/>
                  </a:cubicBezTo>
                  <a:cubicBezTo>
                    <a:pt x="2347323" y="1771149"/>
                    <a:pt x="2351819" y="1760580"/>
                    <a:pt x="2353671" y="1749463"/>
                  </a:cubicBezTo>
                  <a:cubicBezTo>
                    <a:pt x="2357295" y="1727723"/>
                    <a:pt x="2358249" y="1705595"/>
                    <a:pt x="2361872" y="1683855"/>
                  </a:cubicBezTo>
                  <a:cubicBezTo>
                    <a:pt x="2373781" y="1612411"/>
                    <a:pt x="2365274" y="1684948"/>
                    <a:pt x="2378275" y="1626449"/>
                  </a:cubicBezTo>
                  <a:cubicBezTo>
                    <a:pt x="2381883" y="1610217"/>
                    <a:pt x="2383742" y="1593645"/>
                    <a:pt x="2386475" y="1577243"/>
                  </a:cubicBezTo>
                  <a:cubicBezTo>
                    <a:pt x="2389209" y="1530771"/>
                    <a:pt x="2394676" y="1484380"/>
                    <a:pt x="2394676" y="1437827"/>
                  </a:cubicBezTo>
                  <a:cubicBezTo>
                    <a:pt x="2394676" y="1347577"/>
                    <a:pt x="2393061" y="1257208"/>
                    <a:pt x="2386475" y="1167197"/>
                  </a:cubicBezTo>
                  <a:cubicBezTo>
                    <a:pt x="2385529" y="1154265"/>
                    <a:pt x="2366447" y="1091653"/>
                    <a:pt x="2361872" y="1068786"/>
                  </a:cubicBezTo>
                  <a:cubicBezTo>
                    <a:pt x="2356235" y="1040600"/>
                    <a:pt x="2353191" y="1022000"/>
                    <a:pt x="2345471" y="994977"/>
                  </a:cubicBezTo>
                  <a:cubicBezTo>
                    <a:pt x="2343095" y="986664"/>
                    <a:pt x="2341135" y="978106"/>
                    <a:pt x="2337270" y="970374"/>
                  </a:cubicBezTo>
                  <a:cubicBezTo>
                    <a:pt x="2332862" y="961558"/>
                    <a:pt x="2325276" y="954586"/>
                    <a:pt x="2320867" y="945771"/>
                  </a:cubicBezTo>
                  <a:cubicBezTo>
                    <a:pt x="2317002" y="938040"/>
                    <a:pt x="2316865" y="928725"/>
                    <a:pt x="2312667" y="921168"/>
                  </a:cubicBezTo>
                  <a:cubicBezTo>
                    <a:pt x="2303094" y="903937"/>
                    <a:pt x="2290798" y="888364"/>
                    <a:pt x="2279864" y="871963"/>
                  </a:cubicBezTo>
                  <a:cubicBezTo>
                    <a:pt x="2274395" y="863762"/>
                    <a:pt x="2270431" y="854330"/>
                    <a:pt x="2263461" y="847359"/>
                  </a:cubicBezTo>
                  <a:cubicBezTo>
                    <a:pt x="2255260" y="839159"/>
                    <a:pt x="2246283" y="831667"/>
                    <a:pt x="2238859" y="822757"/>
                  </a:cubicBezTo>
                  <a:cubicBezTo>
                    <a:pt x="2200118" y="776269"/>
                    <a:pt x="2246160" y="821499"/>
                    <a:pt x="2206055" y="765351"/>
                  </a:cubicBezTo>
                  <a:cubicBezTo>
                    <a:pt x="2199313" y="755913"/>
                    <a:pt x="2188194" y="750186"/>
                    <a:pt x="2181452" y="740748"/>
                  </a:cubicBezTo>
                  <a:cubicBezTo>
                    <a:pt x="2140391" y="683261"/>
                    <a:pt x="2183619" y="731528"/>
                    <a:pt x="2156849" y="683342"/>
                  </a:cubicBezTo>
                  <a:cubicBezTo>
                    <a:pt x="2147276" y="666110"/>
                    <a:pt x="2134980" y="650538"/>
                    <a:pt x="2124045" y="634136"/>
                  </a:cubicBezTo>
                  <a:cubicBezTo>
                    <a:pt x="2118578" y="625934"/>
                    <a:pt x="2110761" y="618883"/>
                    <a:pt x="2107643" y="609533"/>
                  </a:cubicBezTo>
                  <a:cubicBezTo>
                    <a:pt x="2104909" y="601332"/>
                    <a:pt x="2103641" y="592486"/>
                    <a:pt x="2099442" y="584931"/>
                  </a:cubicBezTo>
                  <a:cubicBezTo>
                    <a:pt x="2089869" y="567698"/>
                    <a:pt x="2077573" y="552127"/>
                    <a:pt x="2066639" y="535724"/>
                  </a:cubicBezTo>
                  <a:cubicBezTo>
                    <a:pt x="2061171" y="527523"/>
                    <a:pt x="2057207" y="518091"/>
                    <a:pt x="2050237" y="511122"/>
                  </a:cubicBezTo>
                  <a:lnTo>
                    <a:pt x="2025634" y="486519"/>
                  </a:lnTo>
                  <a:cubicBezTo>
                    <a:pt x="2018963" y="466508"/>
                    <a:pt x="2016929" y="453211"/>
                    <a:pt x="2001031" y="437313"/>
                  </a:cubicBezTo>
                  <a:cubicBezTo>
                    <a:pt x="1994061" y="430344"/>
                    <a:pt x="1984630" y="426379"/>
                    <a:pt x="1976428" y="420912"/>
                  </a:cubicBezTo>
                  <a:cubicBezTo>
                    <a:pt x="1970961" y="412711"/>
                    <a:pt x="1967510" y="402723"/>
                    <a:pt x="1960026" y="396308"/>
                  </a:cubicBezTo>
                  <a:cubicBezTo>
                    <a:pt x="1947924" y="385934"/>
                    <a:pt x="1932538" y="380154"/>
                    <a:pt x="1919021" y="371706"/>
                  </a:cubicBezTo>
                  <a:cubicBezTo>
                    <a:pt x="1861712" y="335888"/>
                    <a:pt x="1926147" y="371245"/>
                    <a:pt x="1869816" y="347103"/>
                  </a:cubicBezTo>
                  <a:cubicBezTo>
                    <a:pt x="1858579" y="342286"/>
                    <a:pt x="1848459" y="334993"/>
                    <a:pt x="1837012" y="330701"/>
                  </a:cubicBezTo>
                  <a:cubicBezTo>
                    <a:pt x="1826459" y="326744"/>
                    <a:pt x="1814762" y="326457"/>
                    <a:pt x="1804208" y="322501"/>
                  </a:cubicBezTo>
                  <a:cubicBezTo>
                    <a:pt x="1718438" y="290336"/>
                    <a:pt x="1822802" y="318947"/>
                    <a:pt x="1738601" y="297897"/>
                  </a:cubicBezTo>
                  <a:lnTo>
                    <a:pt x="1689395" y="265093"/>
                  </a:lnTo>
                  <a:cubicBezTo>
                    <a:pt x="1663394" y="247759"/>
                    <a:pt x="1629630" y="227574"/>
                    <a:pt x="1615587" y="199486"/>
                  </a:cubicBezTo>
                  <a:cubicBezTo>
                    <a:pt x="1603903" y="176118"/>
                    <a:pt x="1590028" y="146272"/>
                    <a:pt x="1574582" y="125678"/>
                  </a:cubicBezTo>
                  <a:cubicBezTo>
                    <a:pt x="1567623" y="116399"/>
                    <a:pt x="1558180" y="109276"/>
                    <a:pt x="1549980" y="101075"/>
                  </a:cubicBezTo>
                  <a:cubicBezTo>
                    <a:pt x="1547245" y="92874"/>
                    <a:pt x="1546573" y="83665"/>
                    <a:pt x="1541778" y="76472"/>
                  </a:cubicBezTo>
                  <a:cubicBezTo>
                    <a:pt x="1535344" y="66823"/>
                    <a:pt x="1524723" y="60675"/>
                    <a:pt x="1517176" y="51869"/>
                  </a:cubicBezTo>
                  <a:cubicBezTo>
                    <a:pt x="1508281" y="41491"/>
                    <a:pt x="1500773" y="30000"/>
                    <a:pt x="1492572" y="19066"/>
                  </a:cubicBezTo>
                  <a:cubicBezTo>
                    <a:pt x="1490132" y="11747"/>
                    <a:pt x="1488196" y="5713"/>
                    <a:pt x="1486625" y="681"/>
                  </a:cubicBezTo>
                  <a:lnTo>
                    <a:pt x="1486418" y="0"/>
                  </a:lnTo>
                  <a:lnTo>
                    <a:pt x="788272" y="0"/>
                  </a:lnTo>
                  <a:lnTo>
                    <a:pt x="787995" y="908"/>
                  </a:lnTo>
                  <a:cubicBezTo>
                    <a:pt x="786265" y="5360"/>
                    <a:pt x="784301" y="9029"/>
                    <a:pt x="779090" y="27267"/>
                  </a:cubicBezTo>
                  <a:cubicBezTo>
                    <a:pt x="775993" y="38104"/>
                    <a:pt x="774847" y="49517"/>
                    <a:pt x="770889" y="60071"/>
                  </a:cubicBezTo>
                  <a:cubicBezTo>
                    <a:pt x="766597" y="71517"/>
                    <a:pt x="759028" y="81523"/>
                    <a:pt x="754487" y="92874"/>
                  </a:cubicBezTo>
                  <a:cubicBezTo>
                    <a:pt x="748067" y="108926"/>
                    <a:pt x="743552" y="125678"/>
                    <a:pt x="738085" y="142079"/>
                  </a:cubicBezTo>
                  <a:cubicBezTo>
                    <a:pt x="735351" y="150281"/>
                    <a:pt x="734679" y="159490"/>
                    <a:pt x="729884" y="166682"/>
                  </a:cubicBezTo>
                  <a:lnTo>
                    <a:pt x="711884" y="193532"/>
                  </a:lnTo>
                  <a:lnTo>
                    <a:pt x="718736" y="184355"/>
                  </a:lnTo>
                  <a:cubicBezTo>
                    <a:pt x="725028" y="176582"/>
                    <a:pt x="726503" y="177691"/>
                    <a:pt x="705282" y="215888"/>
                  </a:cubicBezTo>
                  <a:cubicBezTo>
                    <a:pt x="684043" y="254116"/>
                    <a:pt x="671029" y="264820"/>
                    <a:pt x="647875" y="297897"/>
                  </a:cubicBezTo>
                  <a:cubicBezTo>
                    <a:pt x="636570" y="314046"/>
                    <a:pt x="629011" y="333163"/>
                    <a:pt x="615072" y="347103"/>
                  </a:cubicBezTo>
                  <a:cubicBezTo>
                    <a:pt x="595935" y="366239"/>
                    <a:pt x="572675" y="381992"/>
                    <a:pt x="557664" y="404509"/>
                  </a:cubicBezTo>
                  <a:cubicBezTo>
                    <a:pt x="552197" y="412711"/>
                    <a:pt x="547892" y="421820"/>
                    <a:pt x="541263" y="429112"/>
                  </a:cubicBezTo>
                  <a:cubicBezTo>
                    <a:pt x="520458" y="451997"/>
                    <a:pt x="492811" y="468987"/>
                    <a:pt x="475655" y="494719"/>
                  </a:cubicBezTo>
                  <a:cubicBezTo>
                    <a:pt x="470188" y="502921"/>
                    <a:pt x="466222" y="512352"/>
                    <a:pt x="459253" y="519323"/>
                  </a:cubicBezTo>
                  <a:cubicBezTo>
                    <a:pt x="452283" y="526293"/>
                    <a:pt x="442221" y="529415"/>
                    <a:pt x="434650" y="535724"/>
                  </a:cubicBezTo>
                  <a:cubicBezTo>
                    <a:pt x="354040" y="602901"/>
                    <a:pt x="458156" y="520420"/>
                    <a:pt x="393645" y="584931"/>
                  </a:cubicBezTo>
                  <a:cubicBezTo>
                    <a:pt x="383981" y="594595"/>
                    <a:pt x="371220" y="600638"/>
                    <a:pt x="360841" y="609533"/>
                  </a:cubicBezTo>
                  <a:cubicBezTo>
                    <a:pt x="352036" y="617081"/>
                    <a:pt x="345149" y="626711"/>
                    <a:pt x="336239" y="634136"/>
                  </a:cubicBezTo>
                  <a:cubicBezTo>
                    <a:pt x="328668" y="640446"/>
                    <a:pt x="318962" y="643945"/>
                    <a:pt x="311636" y="650538"/>
                  </a:cubicBezTo>
                  <a:cubicBezTo>
                    <a:pt x="291521" y="668640"/>
                    <a:pt x="275879" y="691707"/>
                    <a:pt x="254229" y="707944"/>
                  </a:cubicBezTo>
                  <a:cubicBezTo>
                    <a:pt x="213541" y="738461"/>
                    <a:pt x="232798" y="724965"/>
                    <a:pt x="196823" y="748948"/>
                  </a:cubicBezTo>
                  <a:cubicBezTo>
                    <a:pt x="160572" y="803325"/>
                    <a:pt x="203177" y="742902"/>
                    <a:pt x="155818" y="798154"/>
                  </a:cubicBezTo>
                  <a:cubicBezTo>
                    <a:pt x="146923" y="808533"/>
                    <a:pt x="140215" y="820672"/>
                    <a:pt x="131215" y="830958"/>
                  </a:cubicBezTo>
                  <a:cubicBezTo>
                    <a:pt x="56896" y="915896"/>
                    <a:pt x="135843" y="813853"/>
                    <a:pt x="73809" y="896566"/>
                  </a:cubicBezTo>
                  <a:cubicBezTo>
                    <a:pt x="53196" y="958405"/>
                    <a:pt x="81001" y="882181"/>
                    <a:pt x="49206" y="945771"/>
                  </a:cubicBezTo>
                  <a:cubicBezTo>
                    <a:pt x="45340" y="953503"/>
                    <a:pt x="44411" y="962428"/>
                    <a:pt x="41005" y="970374"/>
                  </a:cubicBezTo>
                  <a:cubicBezTo>
                    <a:pt x="36188" y="981611"/>
                    <a:pt x="28469" y="991581"/>
                    <a:pt x="24603" y="1003178"/>
                  </a:cubicBezTo>
                  <a:cubicBezTo>
                    <a:pt x="17473" y="1024564"/>
                    <a:pt x="13668" y="1046916"/>
                    <a:pt x="8201" y="1068786"/>
                  </a:cubicBezTo>
                  <a:lnTo>
                    <a:pt x="0" y="1101589"/>
                  </a:lnTo>
                  <a:cubicBezTo>
                    <a:pt x="2734" y="1238271"/>
                    <a:pt x="5129" y="1374960"/>
                    <a:pt x="8201" y="1511635"/>
                  </a:cubicBezTo>
                  <a:cubicBezTo>
                    <a:pt x="10597" y="1618256"/>
                    <a:pt x="9308" y="1725061"/>
                    <a:pt x="16403" y="1831472"/>
                  </a:cubicBezTo>
                  <a:cubicBezTo>
                    <a:pt x="19657" y="1880298"/>
                    <a:pt x="32486" y="1871839"/>
                    <a:pt x="49206" y="1905280"/>
                  </a:cubicBezTo>
                  <a:cubicBezTo>
                    <a:pt x="53072" y="1913012"/>
                    <a:pt x="53541" y="1922152"/>
                    <a:pt x="57406" y="1929883"/>
                  </a:cubicBezTo>
                  <a:cubicBezTo>
                    <a:pt x="61815" y="1938699"/>
                    <a:pt x="69806" y="1945479"/>
                    <a:pt x="73809" y="1954487"/>
                  </a:cubicBezTo>
                  <a:cubicBezTo>
                    <a:pt x="80830" y="1970285"/>
                    <a:pt x="82479" y="1988229"/>
                    <a:pt x="90210" y="2003692"/>
                  </a:cubicBezTo>
                  <a:cubicBezTo>
                    <a:pt x="95678" y="2014626"/>
                    <a:pt x="101797" y="2025259"/>
                    <a:pt x="106613" y="2036495"/>
                  </a:cubicBezTo>
                  <a:cubicBezTo>
                    <a:pt x="110018" y="2044441"/>
                    <a:pt x="110524" y="2053593"/>
                    <a:pt x="114814" y="2061098"/>
                  </a:cubicBezTo>
                  <a:cubicBezTo>
                    <a:pt x="121594" y="2072966"/>
                    <a:pt x="131215" y="2082967"/>
                    <a:pt x="139416" y="2093902"/>
                  </a:cubicBezTo>
                  <a:cubicBezTo>
                    <a:pt x="153851" y="2137206"/>
                    <a:pt x="142823" y="2111312"/>
                    <a:pt x="180421" y="2167710"/>
                  </a:cubicBezTo>
                  <a:cubicBezTo>
                    <a:pt x="185888" y="2175912"/>
                    <a:pt x="188621" y="2186846"/>
                    <a:pt x="196823" y="2192313"/>
                  </a:cubicBezTo>
                  <a:cubicBezTo>
                    <a:pt x="205024" y="2197781"/>
                    <a:pt x="213854" y="2202405"/>
                    <a:pt x="221425" y="2208715"/>
                  </a:cubicBezTo>
                  <a:cubicBezTo>
                    <a:pt x="262379" y="2242844"/>
                    <a:pt x="227395" y="2227107"/>
                    <a:pt x="270631" y="2241519"/>
                  </a:cubicBezTo>
                  <a:cubicBezTo>
                    <a:pt x="276099" y="2249720"/>
                    <a:pt x="280063" y="2259152"/>
                    <a:pt x="287033" y="2266122"/>
                  </a:cubicBezTo>
                  <a:cubicBezTo>
                    <a:pt x="351543" y="2330631"/>
                    <a:pt x="269063" y="2226516"/>
                    <a:pt x="336239" y="2307126"/>
                  </a:cubicBezTo>
                  <a:cubicBezTo>
                    <a:pt x="342549" y="2314698"/>
                    <a:pt x="346330" y="2324158"/>
                    <a:pt x="352640" y="2331729"/>
                  </a:cubicBezTo>
                  <a:cubicBezTo>
                    <a:pt x="372374" y="2355408"/>
                    <a:pt x="377655" y="2356607"/>
                    <a:pt x="401846" y="2372734"/>
                  </a:cubicBezTo>
                  <a:cubicBezTo>
                    <a:pt x="442569" y="2433818"/>
                    <a:pt x="390230" y="2358795"/>
                    <a:pt x="442851" y="2421939"/>
                  </a:cubicBezTo>
                  <a:cubicBezTo>
                    <a:pt x="477022" y="2462944"/>
                    <a:pt x="438751" y="2432874"/>
                    <a:pt x="483856" y="2462944"/>
                  </a:cubicBezTo>
                  <a:cubicBezTo>
                    <a:pt x="489324" y="2471145"/>
                    <a:pt x="493288" y="2480577"/>
                    <a:pt x="500258" y="2487546"/>
                  </a:cubicBezTo>
                  <a:cubicBezTo>
                    <a:pt x="521225" y="2508514"/>
                    <a:pt x="525007" y="2501033"/>
                    <a:pt x="549464" y="2512150"/>
                  </a:cubicBezTo>
                  <a:cubicBezTo>
                    <a:pt x="571723" y="2522268"/>
                    <a:pt x="591351" y="2539023"/>
                    <a:pt x="615072" y="2544954"/>
                  </a:cubicBezTo>
                  <a:cubicBezTo>
                    <a:pt x="625581" y="2547580"/>
                    <a:pt x="660713" y="2555473"/>
                    <a:pt x="672478" y="2561355"/>
                  </a:cubicBezTo>
                  <a:cubicBezTo>
                    <a:pt x="681294" y="2565763"/>
                    <a:pt x="688266" y="2573348"/>
                    <a:pt x="697080" y="2577758"/>
                  </a:cubicBezTo>
                  <a:cubicBezTo>
                    <a:pt x="713893" y="2586162"/>
                    <a:pt x="747093" y="2591041"/>
                    <a:pt x="762688" y="2594159"/>
                  </a:cubicBezTo>
                  <a:cubicBezTo>
                    <a:pt x="770889" y="2599626"/>
                    <a:pt x="778231" y="2606678"/>
                    <a:pt x="787291" y="2610561"/>
                  </a:cubicBezTo>
                  <a:cubicBezTo>
                    <a:pt x="797651" y="2615000"/>
                    <a:pt x="809257" y="2615666"/>
                    <a:pt x="820094" y="2618761"/>
                  </a:cubicBezTo>
                  <a:cubicBezTo>
                    <a:pt x="850835" y="2627545"/>
                    <a:pt x="842250" y="2628755"/>
                    <a:pt x="877502" y="2635164"/>
                  </a:cubicBezTo>
                  <a:cubicBezTo>
                    <a:pt x="896520" y="2638621"/>
                    <a:pt x="915773" y="2640631"/>
                    <a:pt x="934908" y="2643365"/>
                  </a:cubicBezTo>
                  <a:cubicBezTo>
                    <a:pt x="990492" y="2661892"/>
                    <a:pt x="922683" y="2640919"/>
                    <a:pt x="1016918" y="2659766"/>
                  </a:cubicBezTo>
                  <a:cubicBezTo>
                    <a:pt x="1025394" y="2661461"/>
                    <a:pt x="1033134" y="2665871"/>
                    <a:pt x="1041521" y="2667968"/>
                  </a:cubicBezTo>
                  <a:cubicBezTo>
                    <a:pt x="1055044" y="2671348"/>
                    <a:pt x="1068857" y="2673435"/>
                    <a:pt x="1082526" y="2676169"/>
                  </a:cubicBezTo>
                  <a:cubicBezTo>
                    <a:pt x="1091340" y="2682045"/>
                    <a:pt x="1097658" y="2686305"/>
                    <a:pt x="1102099" y="2689329"/>
                  </a:cubicBezTo>
                  <a:lnTo>
                    <a:pt x="1110092" y="2694850"/>
                  </a:lnTo>
                  <a:lnTo>
                    <a:pt x="1108104" y="2693365"/>
                  </a:lnTo>
                  <a:cubicBezTo>
                    <a:pt x="1103103" y="2689396"/>
                    <a:pt x="1097778" y="2683795"/>
                    <a:pt x="1131731" y="2700771"/>
                  </a:cubicBezTo>
                  <a:cubicBezTo>
                    <a:pt x="1195322" y="2732567"/>
                    <a:pt x="1119097" y="2704761"/>
                    <a:pt x="1180937" y="2725374"/>
                  </a:cubicBezTo>
                  <a:close/>
                </a:path>
              </a:pathLst>
            </a:custGeom>
          </p:spPr>
        </p:pic>
        <p:grpSp>
          <p:nvGrpSpPr>
            <p:cNvPr id="59" name="组合 58"/>
            <p:cNvGrpSpPr/>
            <p:nvPr/>
          </p:nvGrpSpPr>
          <p:grpSpPr>
            <a:xfrm>
              <a:off x="1937" y="346"/>
              <a:ext cx="7908" cy="1399"/>
              <a:chOff x="1937" y="346"/>
              <a:chExt cx="7908" cy="1399"/>
            </a:xfrm>
          </p:grpSpPr>
          <p:sp>
            <p:nvSpPr>
              <p:cNvPr id="60" name="矩形 59"/>
              <p:cNvSpPr/>
              <p:nvPr/>
            </p:nvSpPr>
            <p:spPr>
              <a:xfrm>
                <a:off x="2027" y="346"/>
                <a:ext cx="5976" cy="1161"/>
              </a:xfrm>
              <a:prstGeom prst="rect">
                <a:avLst/>
              </a:prstGeom>
            </p:spPr>
            <p:txBody>
              <a:bodyPr wrap="square">
                <a:spAutoFit/>
              </a:bodyPr>
              <a:lstStyle/>
              <a:p>
                <a:pPr>
                  <a:lnSpc>
                    <a:spcPct val="175000"/>
                  </a:lnSpc>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面向对象</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1937" y="1263"/>
                <a:ext cx="7909" cy="483"/>
              </a:xfrm>
              <a:prstGeom prst="snip1Rect">
                <a:avLst>
                  <a:gd name="adj" fmla="val 0"/>
                </a:avLst>
              </a:prstGeom>
              <a:noFill/>
              <a:ln w="28575">
                <a:noFill/>
              </a:ln>
            </p:spPr>
            <p:txBody>
              <a:bodyPr wrap="square" rtlCol="0">
                <a:spAutoFit/>
              </a:bodyPr>
              <a:lstStyle/>
              <a:p>
                <a:r>
                  <a:rPr lang="en-US" altLang="zh-CN" sz="1400" dirty="0">
                    <a:solidFill>
                      <a:schemeClr val="tx1">
                        <a:lumMod val="85000"/>
                        <a:lumOff val="15000"/>
                      </a:schemeClr>
                    </a:solidFill>
                    <a:latin typeface="Arial" panose="020B0604020202020204" pitchFamily="34" charset="0"/>
                    <a:ea typeface="方正清刻本悦宋简体" panose="02000000000000000000" pitchFamily="2" charset="-122"/>
                    <a:cs typeface="Arial" panose="020B0604020202020204" pitchFamily="34" charset="0"/>
                  </a:rPr>
                  <a:t> </a:t>
                </a:r>
                <a:r>
                  <a:rPr lang="en-US" altLang="zh-CN" sz="1400" dirty="0">
                    <a:solidFill>
                      <a:srgbClr val="FF0000"/>
                    </a:solidFill>
                    <a:uFillTx/>
                    <a:latin typeface="微软雅黑" panose="020B0503020204020204" pitchFamily="34" charset="-122"/>
                    <a:ea typeface="微软雅黑" panose="020B0503020204020204" pitchFamily="34" charset="-122"/>
                    <a:sym typeface="+mn-ea"/>
                  </a:rPr>
                  <a:t>O</a:t>
                </a:r>
                <a:r>
                  <a:rPr lang="en-US" altLang="zh-CN" sz="1400" dirty="0">
                    <a:solidFill>
                      <a:schemeClr val="tx1">
                        <a:lumMod val="85000"/>
                        <a:lumOff val="15000"/>
                      </a:schemeClr>
                    </a:solidFill>
                    <a:uFillTx/>
                    <a:latin typeface="微软雅黑" panose="020B0503020204020204" pitchFamily="34" charset="-122"/>
                    <a:ea typeface="微软雅黑" panose="020B0503020204020204" pitchFamily="34" charset="-122"/>
                    <a:sym typeface="+mn-ea"/>
                  </a:rPr>
                  <a:t>bject </a:t>
                </a:r>
                <a:r>
                  <a:rPr lang="en-US" altLang="zh-CN" sz="1400" dirty="0">
                    <a:solidFill>
                      <a:srgbClr val="FF0000"/>
                    </a:solidFill>
                    <a:uFillTx/>
                    <a:latin typeface="微软雅黑" panose="020B0503020204020204" pitchFamily="34" charset="-122"/>
                    <a:ea typeface="微软雅黑" panose="020B0503020204020204" pitchFamily="34" charset="-122"/>
                    <a:sym typeface="+mn-ea"/>
                  </a:rPr>
                  <a:t>O</a:t>
                </a:r>
                <a:r>
                  <a:rPr lang="en-US" altLang="zh-CN" sz="1400" dirty="0">
                    <a:solidFill>
                      <a:schemeClr val="tx1">
                        <a:lumMod val="85000"/>
                        <a:lumOff val="15000"/>
                      </a:schemeClr>
                    </a:solidFill>
                    <a:uFillTx/>
                    <a:latin typeface="微软雅黑" panose="020B0503020204020204" pitchFamily="34" charset="-122"/>
                    <a:ea typeface="微软雅黑" panose="020B0503020204020204" pitchFamily="34" charset="-122"/>
                    <a:sym typeface="+mn-ea"/>
                  </a:rPr>
                  <a:t>riented</a:t>
                </a:r>
                <a:endParaRPr lang="en-US" altLang="zh-CN" sz="1400" dirty="0">
                  <a:solidFill>
                    <a:schemeClr val="tx1">
                      <a:lumMod val="85000"/>
                      <a:lumOff val="15000"/>
                    </a:schemeClr>
                  </a:solidFill>
                  <a:latin typeface="Arial" panose="020B0604020202020204" pitchFamily="34" charset="0"/>
                  <a:ea typeface="方正清刻本悦宋简体" panose="02000000000000000000" pitchFamily="2" charset="-122"/>
                  <a:cs typeface="Arial" panose="020B0604020202020204" pitchFamily="34" charset="0"/>
                </a:endParaRPr>
              </a:p>
            </p:txBody>
          </p:sp>
        </p:grpSp>
      </p:gr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a:blip r:embed="rId1">
            <a:extLst>
              <a:ext uri="{28A0092B-C50C-407E-A947-70E740481C1C}">
                <a14:useLocalDpi xmlns:a14="http://schemas.microsoft.com/office/drawing/2010/main" val="0"/>
              </a:ext>
            </a:extLst>
          </a:blip>
          <a:srcRect l="31720" t="29338" r="30953" b="26077"/>
          <a:stretch>
            <a:fillRect/>
          </a:stretch>
        </p:blipFill>
        <p:spPr>
          <a:xfrm flipV="1">
            <a:off x="419367" y="285517"/>
            <a:ext cx="782101" cy="890107"/>
          </a:xfrm>
          <a:custGeom>
            <a:avLst/>
            <a:gdLst>
              <a:gd name="connsiteX0" fmla="*/ 1180937 w 2394676"/>
              <a:gd name="connsiteY0" fmla="*/ 2725374 h 2725374"/>
              <a:gd name="connsiteX1" fmla="*/ 1607386 w 2394676"/>
              <a:gd name="connsiteY1" fmla="*/ 2717173 h 2725374"/>
              <a:gd name="connsiteX2" fmla="*/ 1640190 w 2394676"/>
              <a:gd name="connsiteY2" fmla="*/ 2708973 h 2725374"/>
              <a:gd name="connsiteX3" fmla="*/ 1713998 w 2394676"/>
              <a:gd name="connsiteY3" fmla="*/ 2651565 h 2725374"/>
              <a:gd name="connsiteX4" fmla="*/ 1730400 w 2394676"/>
              <a:gd name="connsiteY4" fmla="*/ 2626963 h 2725374"/>
              <a:gd name="connsiteX5" fmla="*/ 1755002 w 2394676"/>
              <a:gd name="connsiteY5" fmla="*/ 2594159 h 2725374"/>
              <a:gd name="connsiteX6" fmla="*/ 1771405 w 2394676"/>
              <a:gd name="connsiteY6" fmla="*/ 2569556 h 2725374"/>
              <a:gd name="connsiteX7" fmla="*/ 1796007 w 2394676"/>
              <a:gd name="connsiteY7" fmla="*/ 2553154 h 2725374"/>
              <a:gd name="connsiteX8" fmla="*/ 1837012 w 2394676"/>
              <a:gd name="connsiteY8" fmla="*/ 2520350 h 2725374"/>
              <a:gd name="connsiteX9" fmla="*/ 1869816 w 2394676"/>
              <a:gd name="connsiteY9" fmla="*/ 2495748 h 2725374"/>
              <a:gd name="connsiteX10" fmla="*/ 1927222 w 2394676"/>
              <a:gd name="connsiteY10" fmla="*/ 2479346 h 2725374"/>
              <a:gd name="connsiteX11" fmla="*/ 1976428 w 2394676"/>
              <a:gd name="connsiteY11" fmla="*/ 2462944 h 2725374"/>
              <a:gd name="connsiteX12" fmla="*/ 2001031 w 2394676"/>
              <a:gd name="connsiteY12" fmla="*/ 2454743 h 2725374"/>
              <a:gd name="connsiteX13" fmla="*/ 2050237 w 2394676"/>
              <a:gd name="connsiteY13" fmla="*/ 2421939 h 2725374"/>
              <a:gd name="connsiteX14" fmla="*/ 2066639 w 2394676"/>
              <a:gd name="connsiteY14" fmla="*/ 2397336 h 2725374"/>
              <a:gd name="connsiteX15" fmla="*/ 2099442 w 2394676"/>
              <a:gd name="connsiteY15" fmla="*/ 2372734 h 2725374"/>
              <a:gd name="connsiteX16" fmla="*/ 2107643 w 2394676"/>
              <a:gd name="connsiteY16" fmla="*/ 2348131 h 2725374"/>
              <a:gd name="connsiteX17" fmla="*/ 2140447 w 2394676"/>
              <a:gd name="connsiteY17" fmla="*/ 2290724 h 2725374"/>
              <a:gd name="connsiteX18" fmla="*/ 2148648 w 2394676"/>
              <a:gd name="connsiteY18" fmla="*/ 2266122 h 2725374"/>
              <a:gd name="connsiteX19" fmla="*/ 2165050 w 2394676"/>
              <a:gd name="connsiteY19" fmla="*/ 2241519 h 2725374"/>
              <a:gd name="connsiteX20" fmla="*/ 2173251 w 2394676"/>
              <a:gd name="connsiteY20" fmla="*/ 2216916 h 2725374"/>
              <a:gd name="connsiteX21" fmla="*/ 2197854 w 2394676"/>
              <a:gd name="connsiteY21" fmla="*/ 2184113 h 2725374"/>
              <a:gd name="connsiteX22" fmla="*/ 2230657 w 2394676"/>
              <a:gd name="connsiteY22" fmla="*/ 2093902 h 2725374"/>
              <a:gd name="connsiteX23" fmla="*/ 2247060 w 2394676"/>
              <a:gd name="connsiteY23" fmla="*/ 2069299 h 2725374"/>
              <a:gd name="connsiteX24" fmla="*/ 2263461 w 2394676"/>
              <a:gd name="connsiteY24" fmla="*/ 2020094 h 2725374"/>
              <a:gd name="connsiteX25" fmla="*/ 2296265 w 2394676"/>
              <a:gd name="connsiteY25" fmla="*/ 1954487 h 2725374"/>
              <a:gd name="connsiteX26" fmla="*/ 2304466 w 2394676"/>
              <a:gd name="connsiteY26" fmla="*/ 1921683 h 2725374"/>
              <a:gd name="connsiteX27" fmla="*/ 2320867 w 2394676"/>
              <a:gd name="connsiteY27" fmla="*/ 1897079 h 2725374"/>
              <a:gd name="connsiteX28" fmla="*/ 2337270 w 2394676"/>
              <a:gd name="connsiteY28" fmla="*/ 1847874 h 2725374"/>
              <a:gd name="connsiteX29" fmla="*/ 2345471 w 2394676"/>
              <a:gd name="connsiteY29" fmla="*/ 1782267 h 2725374"/>
              <a:gd name="connsiteX30" fmla="*/ 2353671 w 2394676"/>
              <a:gd name="connsiteY30" fmla="*/ 1749463 h 2725374"/>
              <a:gd name="connsiteX31" fmla="*/ 2361872 w 2394676"/>
              <a:gd name="connsiteY31" fmla="*/ 1683855 h 2725374"/>
              <a:gd name="connsiteX32" fmla="*/ 2378275 w 2394676"/>
              <a:gd name="connsiteY32" fmla="*/ 1626449 h 2725374"/>
              <a:gd name="connsiteX33" fmla="*/ 2386475 w 2394676"/>
              <a:gd name="connsiteY33" fmla="*/ 1577243 h 2725374"/>
              <a:gd name="connsiteX34" fmla="*/ 2394676 w 2394676"/>
              <a:gd name="connsiteY34" fmla="*/ 1437827 h 2725374"/>
              <a:gd name="connsiteX35" fmla="*/ 2386475 w 2394676"/>
              <a:gd name="connsiteY35" fmla="*/ 1167197 h 2725374"/>
              <a:gd name="connsiteX36" fmla="*/ 2361872 w 2394676"/>
              <a:gd name="connsiteY36" fmla="*/ 1068786 h 2725374"/>
              <a:gd name="connsiteX37" fmla="*/ 2345471 w 2394676"/>
              <a:gd name="connsiteY37" fmla="*/ 994977 h 2725374"/>
              <a:gd name="connsiteX38" fmla="*/ 2337270 w 2394676"/>
              <a:gd name="connsiteY38" fmla="*/ 970374 h 2725374"/>
              <a:gd name="connsiteX39" fmla="*/ 2320867 w 2394676"/>
              <a:gd name="connsiteY39" fmla="*/ 945771 h 2725374"/>
              <a:gd name="connsiteX40" fmla="*/ 2312667 w 2394676"/>
              <a:gd name="connsiteY40" fmla="*/ 921168 h 2725374"/>
              <a:gd name="connsiteX41" fmla="*/ 2279864 w 2394676"/>
              <a:gd name="connsiteY41" fmla="*/ 871963 h 2725374"/>
              <a:gd name="connsiteX42" fmla="*/ 2263461 w 2394676"/>
              <a:gd name="connsiteY42" fmla="*/ 847359 h 2725374"/>
              <a:gd name="connsiteX43" fmla="*/ 2238859 w 2394676"/>
              <a:gd name="connsiteY43" fmla="*/ 822757 h 2725374"/>
              <a:gd name="connsiteX44" fmla="*/ 2206055 w 2394676"/>
              <a:gd name="connsiteY44" fmla="*/ 765351 h 2725374"/>
              <a:gd name="connsiteX45" fmla="*/ 2181452 w 2394676"/>
              <a:gd name="connsiteY45" fmla="*/ 740748 h 2725374"/>
              <a:gd name="connsiteX46" fmla="*/ 2156849 w 2394676"/>
              <a:gd name="connsiteY46" fmla="*/ 683342 h 2725374"/>
              <a:gd name="connsiteX47" fmla="*/ 2124045 w 2394676"/>
              <a:gd name="connsiteY47" fmla="*/ 634136 h 2725374"/>
              <a:gd name="connsiteX48" fmla="*/ 2107643 w 2394676"/>
              <a:gd name="connsiteY48" fmla="*/ 609533 h 2725374"/>
              <a:gd name="connsiteX49" fmla="*/ 2099442 w 2394676"/>
              <a:gd name="connsiteY49" fmla="*/ 584931 h 2725374"/>
              <a:gd name="connsiteX50" fmla="*/ 2066639 w 2394676"/>
              <a:gd name="connsiteY50" fmla="*/ 535724 h 2725374"/>
              <a:gd name="connsiteX51" fmla="*/ 2050237 w 2394676"/>
              <a:gd name="connsiteY51" fmla="*/ 511122 h 2725374"/>
              <a:gd name="connsiteX52" fmla="*/ 2025634 w 2394676"/>
              <a:gd name="connsiteY52" fmla="*/ 486519 h 2725374"/>
              <a:gd name="connsiteX53" fmla="*/ 2001031 w 2394676"/>
              <a:gd name="connsiteY53" fmla="*/ 437313 h 2725374"/>
              <a:gd name="connsiteX54" fmla="*/ 1976428 w 2394676"/>
              <a:gd name="connsiteY54" fmla="*/ 420912 h 2725374"/>
              <a:gd name="connsiteX55" fmla="*/ 1960026 w 2394676"/>
              <a:gd name="connsiteY55" fmla="*/ 396308 h 2725374"/>
              <a:gd name="connsiteX56" fmla="*/ 1919021 w 2394676"/>
              <a:gd name="connsiteY56" fmla="*/ 371706 h 2725374"/>
              <a:gd name="connsiteX57" fmla="*/ 1869816 w 2394676"/>
              <a:gd name="connsiteY57" fmla="*/ 347103 h 2725374"/>
              <a:gd name="connsiteX58" fmla="*/ 1837012 w 2394676"/>
              <a:gd name="connsiteY58" fmla="*/ 330701 h 2725374"/>
              <a:gd name="connsiteX59" fmla="*/ 1804208 w 2394676"/>
              <a:gd name="connsiteY59" fmla="*/ 322501 h 2725374"/>
              <a:gd name="connsiteX60" fmla="*/ 1738601 w 2394676"/>
              <a:gd name="connsiteY60" fmla="*/ 297897 h 2725374"/>
              <a:gd name="connsiteX61" fmla="*/ 1689395 w 2394676"/>
              <a:gd name="connsiteY61" fmla="*/ 265093 h 2725374"/>
              <a:gd name="connsiteX62" fmla="*/ 1615587 w 2394676"/>
              <a:gd name="connsiteY62" fmla="*/ 199486 h 2725374"/>
              <a:gd name="connsiteX63" fmla="*/ 1574582 w 2394676"/>
              <a:gd name="connsiteY63" fmla="*/ 125678 h 2725374"/>
              <a:gd name="connsiteX64" fmla="*/ 1549980 w 2394676"/>
              <a:gd name="connsiteY64" fmla="*/ 101075 h 2725374"/>
              <a:gd name="connsiteX65" fmla="*/ 1541778 w 2394676"/>
              <a:gd name="connsiteY65" fmla="*/ 76472 h 2725374"/>
              <a:gd name="connsiteX66" fmla="*/ 1517176 w 2394676"/>
              <a:gd name="connsiteY66" fmla="*/ 51869 h 2725374"/>
              <a:gd name="connsiteX67" fmla="*/ 1492572 w 2394676"/>
              <a:gd name="connsiteY67" fmla="*/ 19066 h 2725374"/>
              <a:gd name="connsiteX68" fmla="*/ 1486625 w 2394676"/>
              <a:gd name="connsiteY68" fmla="*/ 681 h 2725374"/>
              <a:gd name="connsiteX69" fmla="*/ 1486418 w 2394676"/>
              <a:gd name="connsiteY69" fmla="*/ 0 h 2725374"/>
              <a:gd name="connsiteX70" fmla="*/ 788272 w 2394676"/>
              <a:gd name="connsiteY70" fmla="*/ 0 h 2725374"/>
              <a:gd name="connsiteX71" fmla="*/ 787995 w 2394676"/>
              <a:gd name="connsiteY71" fmla="*/ 908 h 2725374"/>
              <a:gd name="connsiteX72" fmla="*/ 779090 w 2394676"/>
              <a:gd name="connsiteY72" fmla="*/ 27267 h 2725374"/>
              <a:gd name="connsiteX73" fmla="*/ 770889 w 2394676"/>
              <a:gd name="connsiteY73" fmla="*/ 60071 h 2725374"/>
              <a:gd name="connsiteX74" fmla="*/ 754487 w 2394676"/>
              <a:gd name="connsiteY74" fmla="*/ 92874 h 2725374"/>
              <a:gd name="connsiteX75" fmla="*/ 738085 w 2394676"/>
              <a:gd name="connsiteY75" fmla="*/ 142079 h 2725374"/>
              <a:gd name="connsiteX76" fmla="*/ 729884 w 2394676"/>
              <a:gd name="connsiteY76" fmla="*/ 166682 h 2725374"/>
              <a:gd name="connsiteX77" fmla="*/ 711884 w 2394676"/>
              <a:gd name="connsiteY77" fmla="*/ 193532 h 2725374"/>
              <a:gd name="connsiteX78" fmla="*/ 718736 w 2394676"/>
              <a:gd name="connsiteY78" fmla="*/ 184355 h 2725374"/>
              <a:gd name="connsiteX79" fmla="*/ 705282 w 2394676"/>
              <a:gd name="connsiteY79" fmla="*/ 215888 h 2725374"/>
              <a:gd name="connsiteX80" fmla="*/ 647875 w 2394676"/>
              <a:gd name="connsiteY80" fmla="*/ 297897 h 2725374"/>
              <a:gd name="connsiteX81" fmla="*/ 615072 w 2394676"/>
              <a:gd name="connsiteY81" fmla="*/ 347103 h 2725374"/>
              <a:gd name="connsiteX82" fmla="*/ 557664 w 2394676"/>
              <a:gd name="connsiteY82" fmla="*/ 404509 h 2725374"/>
              <a:gd name="connsiteX83" fmla="*/ 541263 w 2394676"/>
              <a:gd name="connsiteY83" fmla="*/ 429112 h 2725374"/>
              <a:gd name="connsiteX84" fmla="*/ 475655 w 2394676"/>
              <a:gd name="connsiteY84" fmla="*/ 494719 h 2725374"/>
              <a:gd name="connsiteX85" fmla="*/ 459253 w 2394676"/>
              <a:gd name="connsiteY85" fmla="*/ 519323 h 2725374"/>
              <a:gd name="connsiteX86" fmla="*/ 434650 w 2394676"/>
              <a:gd name="connsiteY86" fmla="*/ 535724 h 2725374"/>
              <a:gd name="connsiteX87" fmla="*/ 393645 w 2394676"/>
              <a:gd name="connsiteY87" fmla="*/ 584931 h 2725374"/>
              <a:gd name="connsiteX88" fmla="*/ 360841 w 2394676"/>
              <a:gd name="connsiteY88" fmla="*/ 609533 h 2725374"/>
              <a:gd name="connsiteX89" fmla="*/ 336239 w 2394676"/>
              <a:gd name="connsiteY89" fmla="*/ 634136 h 2725374"/>
              <a:gd name="connsiteX90" fmla="*/ 311636 w 2394676"/>
              <a:gd name="connsiteY90" fmla="*/ 650538 h 2725374"/>
              <a:gd name="connsiteX91" fmla="*/ 254229 w 2394676"/>
              <a:gd name="connsiteY91" fmla="*/ 707944 h 2725374"/>
              <a:gd name="connsiteX92" fmla="*/ 196823 w 2394676"/>
              <a:gd name="connsiteY92" fmla="*/ 748948 h 2725374"/>
              <a:gd name="connsiteX93" fmla="*/ 155818 w 2394676"/>
              <a:gd name="connsiteY93" fmla="*/ 798154 h 2725374"/>
              <a:gd name="connsiteX94" fmla="*/ 131215 w 2394676"/>
              <a:gd name="connsiteY94" fmla="*/ 830958 h 2725374"/>
              <a:gd name="connsiteX95" fmla="*/ 73809 w 2394676"/>
              <a:gd name="connsiteY95" fmla="*/ 896566 h 2725374"/>
              <a:gd name="connsiteX96" fmla="*/ 49206 w 2394676"/>
              <a:gd name="connsiteY96" fmla="*/ 945771 h 2725374"/>
              <a:gd name="connsiteX97" fmla="*/ 41005 w 2394676"/>
              <a:gd name="connsiteY97" fmla="*/ 970374 h 2725374"/>
              <a:gd name="connsiteX98" fmla="*/ 24603 w 2394676"/>
              <a:gd name="connsiteY98" fmla="*/ 1003178 h 2725374"/>
              <a:gd name="connsiteX99" fmla="*/ 8201 w 2394676"/>
              <a:gd name="connsiteY99" fmla="*/ 1068786 h 2725374"/>
              <a:gd name="connsiteX100" fmla="*/ 0 w 2394676"/>
              <a:gd name="connsiteY100" fmla="*/ 1101589 h 2725374"/>
              <a:gd name="connsiteX101" fmla="*/ 8201 w 2394676"/>
              <a:gd name="connsiteY101" fmla="*/ 1511635 h 2725374"/>
              <a:gd name="connsiteX102" fmla="*/ 16403 w 2394676"/>
              <a:gd name="connsiteY102" fmla="*/ 1831472 h 2725374"/>
              <a:gd name="connsiteX103" fmla="*/ 49206 w 2394676"/>
              <a:gd name="connsiteY103" fmla="*/ 1905280 h 2725374"/>
              <a:gd name="connsiteX104" fmla="*/ 57406 w 2394676"/>
              <a:gd name="connsiteY104" fmla="*/ 1929883 h 2725374"/>
              <a:gd name="connsiteX105" fmla="*/ 73809 w 2394676"/>
              <a:gd name="connsiteY105" fmla="*/ 1954487 h 2725374"/>
              <a:gd name="connsiteX106" fmla="*/ 90210 w 2394676"/>
              <a:gd name="connsiteY106" fmla="*/ 2003692 h 2725374"/>
              <a:gd name="connsiteX107" fmla="*/ 106613 w 2394676"/>
              <a:gd name="connsiteY107" fmla="*/ 2036495 h 2725374"/>
              <a:gd name="connsiteX108" fmla="*/ 114814 w 2394676"/>
              <a:gd name="connsiteY108" fmla="*/ 2061098 h 2725374"/>
              <a:gd name="connsiteX109" fmla="*/ 139416 w 2394676"/>
              <a:gd name="connsiteY109" fmla="*/ 2093902 h 2725374"/>
              <a:gd name="connsiteX110" fmla="*/ 180421 w 2394676"/>
              <a:gd name="connsiteY110" fmla="*/ 2167710 h 2725374"/>
              <a:gd name="connsiteX111" fmla="*/ 196823 w 2394676"/>
              <a:gd name="connsiteY111" fmla="*/ 2192313 h 2725374"/>
              <a:gd name="connsiteX112" fmla="*/ 221425 w 2394676"/>
              <a:gd name="connsiteY112" fmla="*/ 2208715 h 2725374"/>
              <a:gd name="connsiteX113" fmla="*/ 270631 w 2394676"/>
              <a:gd name="connsiteY113" fmla="*/ 2241519 h 2725374"/>
              <a:gd name="connsiteX114" fmla="*/ 287033 w 2394676"/>
              <a:gd name="connsiteY114" fmla="*/ 2266122 h 2725374"/>
              <a:gd name="connsiteX115" fmla="*/ 336239 w 2394676"/>
              <a:gd name="connsiteY115" fmla="*/ 2307126 h 2725374"/>
              <a:gd name="connsiteX116" fmla="*/ 352640 w 2394676"/>
              <a:gd name="connsiteY116" fmla="*/ 2331729 h 2725374"/>
              <a:gd name="connsiteX117" fmla="*/ 401846 w 2394676"/>
              <a:gd name="connsiteY117" fmla="*/ 2372734 h 2725374"/>
              <a:gd name="connsiteX118" fmla="*/ 442851 w 2394676"/>
              <a:gd name="connsiteY118" fmla="*/ 2421939 h 2725374"/>
              <a:gd name="connsiteX119" fmla="*/ 483856 w 2394676"/>
              <a:gd name="connsiteY119" fmla="*/ 2462944 h 2725374"/>
              <a:gd name="connsiteX120" fmla="*/ 500258 w 2394676"/>
              <a:gd name="connsiteY120" fmla="*/ 2487546 h 2725374"/>
              <a:gd name="connsiteX121" fmla="*/ 549464 w 2394676"/>
              <a:gd name="connsiteY121" fmla="*/ 2512150 h 2725374"/>
              <a:gd name="connsiteX122" fmla="*/ 615072 w 2394676"/>
              <a:gd name="connsiteY122" fmla="*/ 2544954 h 2725374"/>
              <a:gd name="connsiteX123" fmla="*/ 672478 w 2394676"/>
              <a:gd name="connsiteY123" fmla="*/ 2561355 h 2725374"/>
              <a:gd name="connsiteX124" fmla="*/ 697080 w 2394676"/>
              <a:gd name="connsiteY124" fmla="*/ 2577758 h 2725374"/>
              <a:gd name="connsiteX125" fmla="*/ 762688 w 2394676"/>
              <a:gd name="connsiteY125" fmla="*/ 2594159 h 2725374"/>
              <a:gd name="connsiteX126" fmla="*/ 787291 w 2394676"/>
              <a:gd name="connsiteY126" fmla="*/ 2610561 h 2725374"/>
              <a:gd name="connsiteX127" fmla="*/ 820094 w 2394676"/>
              <a:gd name="connsiteY127" fmla="*/ 2618761 h 2725374"/>
              <a:gd name="connsiteX128" fmla="*/ 877502 w 2394676"/>
              <a:gd name="connsiteY128" fmla="*/ 2635164 h 2725374"/>
              <a:gd name="connsiteX129" fmla="*/ 934908 w 2394676"/>
              <a:gd name="connsiteY129" fmla="*/ 2643365 h 2725374"/>
              <a:gd name="connsiteX130" fmla="*/ 1016918 w 2394676"/>
              <a:gd name="connsiteY130" fmla="*/ 2659766 h 2725374"/>
              <a:gd name="connsiteX131" fmla="*/ 1041521 w 2394676"/>
              <a:gd name="connsiteY131" fmla="*/ 2667968 h 2725374"/>
              <a:gd name="connsiteX132" fmla="*/ 1082526 w 2394676"/>
              <a:gd name="connsiteY132" fmla="*/ 2676169 h 2725374"/>
              <a:gd name="connsiteX133" fmla="*/ 1102099 w 2394676"/>
              <a:gd name="connsiteY133" fmla="*/ 2689329 h 2725374"/>
              <a:gd name="connsiteX134" fmla="*/ 1110092 w 2394676"/>
              <a:gd name="connsiteY134" fmla="*/ 2694850 h 2725374"/>
              <a:gd name="connsiteX135" fmla="*/ 1108104 w 2394676"/>
              <a:gd name="connsiteY135" fmla="*/ 2693365 h 2725374"/>
              <a:gd name="connsiteX136" fmla="*/ 1131731 w 2394676"/>
              <a:gd name="connsiteY136" fmla="*/ 2700771 h 2725374"/>
              <a:gd name="connsiteX137" fmla="*/ 1180937 w 2394676"/>
              <a:gd name="connsiteY137" fmla="*/ 2725374 h 272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2394676" h="2725374">
                <a:moveTo>
                  <a:pt x="1180937" y="2725374"/>
                </a:moveTo>
                <a:lnTo>
                  <a:pt x="1607386" y="2717173"/>
                </a:lnTo>
                <a:cubicBezTo>
                  <a:pt x="1618650" y="2716771"/>
                  <a:pt x="1630109" y="2714013"/>
                  <a:pt x="1640190" y="2708973"/>
                </a:cubicBezTo>
                <a:cubicBezTo>
                  <a:pt x="1666315" y="2695908"/>
                  <a:pt x="1694713" y="2674708"/>
                  <a:pt x="1713998" y="2651565"/>
                </a:cubicBezTo>
                <a:cubicBezTo>
                  <a:pt x="1720308" y="2643994"/>
                  <a:pt x="1724671" y="2634983"/>
                  <a:pt x="1730400" y="2626963"/>
                </a:cubicBezTo>
                <a:cubicBezTo>
                  <a:pt x="1738344" y="2615841"/>
                  <a:pt x="1747057" y="2605281"/>
                  <a:pt x="1755002" y="2594159"/>
                </a:cubicBezTo>
                <a:cubicBezTo>
                  <a:pt x="1760732" y="2586139"/>
                  <a:pt x="1764435" y="2576526"/>
                  <a:pt x="1771405" y="2569556"/>
                </a:cubicBezTo>
                <a:cubicBezTo>
                  <a:pt x="1778374" y="2562587"/>
                  <a:pt x="1787806" y="2558622"/>
                  <a:pt x="1796007" y="2553154"/>
                </a:cubicBezTo>
                <a:cubicBezTo>
                  <a:pt x="1827131" y="2506469"/>
                  <a:pt x="1794353" y="2544727"/>
                  <a:pt x="1837012" y="2520350"/>
                </a:cubicBezTo>
                <a:cubicBezTo>
                  <a:pt x="1848880" y="2513570"/>
                  <a:pt x="1857948" y="2502529"/>
                  <a:pt x="1869816" y="2495748"/>
                </a:cubicBezTo>
                <a:cubicBezTo>
                  <a:pt x="1879970" y="2489946"/>
                  <a:pt x="1918813" y="2481869"/>
                  <a:pt x="1927222" y="2479346"/>
                </a:cubicBezTo>
                <a:cubicBezTo>
                  <a:pt x="1943783" y="2474378"/>
                  <a:pt x="1960026" y="2468411"/>
                  <a:pt x="1976428" y="2462944"/>
                </a:cubicBezTo>
                <a:cubicBezTo>
                  <a:pt x="1984630" y="2460211"/>
                  <a:pt x="1993838" y="2459538"/>
                  <a:pt x="2001031" y="2454743"/>
                </a:cubicBezTo>
                <a:lnTo>
                  <a:pt x="2050237" y="2421939"/>
                </a:lnTo>
                <a:cubicBezTo>
                  <a:pt x="2055704" y="2413739"/>
                  <a:pt x="2059669" y="2404306"/>
                  <a:pt x="2066639" y="2397336"/>
                </a:cubicBezTo>
                <a:cubicBezTo>
                  <a:pt x="2076303" y="2387672"/>
                  <a:pt x="2090693" y="2383233"/>
                  <a:pt x="2099442" y="2372734"/>
                </a:cubicBezTo>
                <a:cubicBezTo>
                  <a:pt x="2104977" y="2366093"/>
                  <a:pt x="2103777" y="2355862"/>
                  <a:pt x="2107643" y="2348131"/>
                </a:cubicBezTo>
                <a:cubicBezTo>
                  <a:pt x="2117500" y="2328419"/>
                  <a:pt x="2130591" y="2310436"/>
                  <a:pt x="2140447" y="2290724"/>
                </a:cubicBezTo>
                <a:cubicBezTo>
                  <a:pt x="2144313" y="2282993"/>
                  <a:pt x="2144782" y="2273853"/>
                  <a:pt x="2148648" y="2266122"/>
                </a:cubicBezTo>
                <a:cubicBezTo>
                  <a:pt x="2153056" y="2257307"/>
                  <a:pt x="2160642" y="2250335"/>
                  <a:pt x="2165050" y="2241519"/>
                </a:cubicBezTo>
                <a:cubicBezTo>
                  <a:pt x="2168915" y="2233787"/>
                  <a:pt x="2168962" y="2224421"/>
                  <a:pt x="2173251" y="2216916"/>
                </a:cubicBezTo>
                <a:cubicBezTo>
                  <a:pt x="2180033" y="2205048"/>
                  <a:pt x="2191215" y="2196061"/>
                  <a:pt x="2197854" y="2184113"/>
                </a:cubicBezTo>
                <a:cubicBezTo>
                  <a:pt x="2215056" y="2153147"/>
                  <a:pt x="2216201" y="2126430"/>
                  <a:pt x="2230657" y="2093902"/>
                </a:cubicBezTo>
                <a:cubicBezTo>
                  <a:pt x="2234660" y="2084895"/>
                  <a:pt x="2243057" y="2078306"/>
                  <a:pt x="2247060" y="2069299"/>
                </a:cubicBezTo>
                <a:cubicBezTo>
                  <a:pt x="2254081" y="2053501"/>
                  <a:pt x="2256440" y="2035892"/>
                  <a:pt x="2263461" y="2020094"/>
                </a:cubicBezTo>
                <a:cubicBezTo>
                  <a:pt x="2303641" y="1929688"/>
                  <a:pt x="2252884" y="2084629"/>
                  <a:pt x="2296265" y="1954487"/>
                </a:cubicBezTo>
                <a:cubicBezTo>
                  <a:pt x="2299830" y="1943794"/>
                  <a:pt x="2300026" y="1932043"/>
                  <a:pt x="2304466" y="1921683"/>
                </a:cubicBezTo>
                <a:cubicBezTo>
                  <a:pt x="2308349" y="1912622"/>
                  <a:pt x="2316865" y="1906087"/>
                  <a:pt x="2320867" y="1897079"/>
                </a:cubicBezTo>
                <a:cubicBezTo>
                  <a:pt x="2327889" y="1881281"/>
                  <a:pt x="2337270" y="1847874"/>
                  <a:pt x="2337270" y="1847874"/>
                </a:cubicBezTo>
                <a:cubicBezTo>
                  <a:pt x="2340003" y="1826005"/>
                  <a:pt x="2341847" y="1804006"/>
                  <a:pt x="2345471" y="1782267"/>
                </a:cubicBezTo>
                <a:cubicBezTo>
                  <a:pt x="2347323" y="1771149"/>
                  <a:pt x="2351819" y="1760580"/>
                  <a:pt x="2353671" y="1749463"/>
                </a:cubicBezTo>
                <a:cubicBezTo>
                  <a:pt x="2357295" y="1727723"/>
                  <a:pt x="2358249" y="1705595"/>
                  <a:pt x="2361872" y="1683855"/>
                </a:cubicBezTo>
                <a:cubicBezTo>
                  <a:pt x="2373781" y="1612411"/>
                  <a:pt x="2365274" y="1684948"/>
                  <a:pt x="2378275" y="1626449"/>
                </a:cubicBezTo>
                <a:cubicBezTo>
                  <a:pt x="2381883" y="1610217"/>
                  <a:pt x="2383742" y="1593645"/>
                  <a:pt x="2386475" y="1577243"/>
                </a:cubicBezTo>
                <a:cubicBezTo>
                  <a:pt x="2389209" y="1530771"/>
                  <a:pt x="2394676" y="1484380"/>
                  <a:pt x="2394676" y="1437827"/>
                </a:cubicBezTo>
                <a:cubicBezTo>
                  <a:pt x="2394676" y="1347577"/>
                  <a:pt x="2393061" y="1257208"/>
                  <a:pt x="2386475" y="1167197"/>
                </a:cubicBezTo>
                <a:cubicBezTo>
                  <a:pt x="2385529" y="1154265"/>
                  <a:pt x="2366447" y="1091653"/>
                  <a:pt x="2361872" y="1068786"/>
                </a:cubicBezTo>
                <a:cubicBezTo>
                  <a:pt x="2356235" y="1040600"/>
                  <a:pt x="2353191" y="1022000"/>
                  <a:pt x="2345471" y="994977"/>
                </a:cubicBezTo>
                <a:cubicBezTo>
                  <a:pt x="2343095" y="986664"/>
                  <a:pt x="2341135" y="978106"/>
                  <a:pt x="2337270" y="970374"/>
                </a:cubicBezTo>
                <a:cubicBezTo>
                  <a:pt x="2332862" y="961558"/>
                  <a:pt x="2325276" y="954586"/>
                  <a:pt x="2320867" y="945771"/>
                </a:cubicBezTo>
                <a:cubicBezTo>
                  <a:pt x="2317002" y="938040"/>
                  <a:pt x="2316865" y="928725"/>
                  <a:pt x="2312667" y="921168"/>
                </a:cubicBezTo>
                <a:cubicBezTo>
                  <a:pt x="2303094" y="903937"/>
                  <a:pt x="2290798" y="888364"/>
                  <a:pt x="2279864" y="871963"/>
                </a:cubicBezTo>
                <a:cubicBezTo>
                  <a:pt x="2274395" y="863762"/>
                  <a:pt x="2270431" y="854330"/>
                  <a:pt x="2263461" y="847359"/>
                </a:cubicBezTo>
                <a:cubicBezTo>
                  <a:pt x="2255260" y="839159"/>
                  <a:pt x="2246283" y="831667"/>
                  <a:pt x="2238859" y="822757"/>
                </a:cubicBezTo>
                <a:cubicBezTo>
                  <a:pt x="2200118" y="776269"/>
                  <a:pt x="2246160" y="821499"/>
                  <a:pt x="2206055" y="765351"/>
                </a:cubicBezTo>
                <a:cubicBezTo>
                  <a:pt x="2199313" y="755913"/>
                  <a:pt x="2188194" y="750186"/>
                  <a:pt x="2181452" y="740748"/>
                </a:cubicBezTo>
                <a:cubicBezTo>
                  <a:pt x="2140391" y="683261"/>
                  <a:pt x="2183619" y="731528"/>
                  <a:pt x="2156849" y="683342"/>
                </a:cubicBezTo>
                <a:cubicBezTo>
                  <a:pt x="2147276" y="666110"/>
                  <a:pt x="2134980" y="650538"/>
                  <a:pt x="2124045" y="634136"/>
                </a:cubicBezTo>
                <a:cubicBezTo>
                  <a:pt x="2118578" y="625934"/>
                  <a:pt x="2110761" y="618883"/>
                  <a:pt x="2107643" y="609533"/>
                </a:cubicBezTo>
                <a:cubicBezTo>
                  <a:pt x="2104909" y="601332"/>
                  <a:pt x="2103641" y="592486"/>
                  <a:pt x="2099442" y="584931"/>
                </a:cubicBezTo>
                <a:cubicBezTo>
                  <a:pt x="2089869" y="567698"/>
                  <a:pt x="2077573" y="552127"/>
                  <a:pt x="2066639" y="535724"/>
                </a:cubicBezTo>
                <a:cubicBezTo>
                  <a:pt x="2061171" y="527523"/>
                  <a:pt x="2057207" y="518091"/>
                  <a:pt x="2050237" y="511122"/>
                </a:cubicBezTo>
                <a:lnTo>
                  <a:pt x="2025634" y="486519"/>
                </a:lnTo>
                <a:cubicBezTo>
                  <a:pt x="2018963" y="466508"/>
                  <a:pt x="2016929" y="453211"/>
                  <a:pt x="2001031" y="437313"/>
                </a:cubicBezTo>
                <a:cubicBezTo>
                  <a:pt x="1994061" y="430344"/>
                  <a:pt x="1984630" y="426379"/>
                  <a:pt x="1976428" y="420912"/>
                </a:cubicBezTo>
                <a:cubicBezTo>
                  <a:pt x="1970961" y="412711"/>
                  <a:pt x="1967510" y="402723"/>
                  <a:pt x="1960026" y="396308"/>
                </a:cubicBezTo>
                <a:cubicBezTo>
                  <a:pt x="1947924" y="385934"/>
                  <a:pt x="1932538" y="380154"/>
                  <a:pt x="1919021" y="371706"/>
                </a:cubicBezTo>
                <a:cubicBezTo>
                  <a:pt x="1861712" y="335888"/>
                  <a:pt x="1926147" y="371245"/>
                  <a:pt x="1869816" y="347103"/>
                </a:cubicBezTo>
                <a:cubicBezTo>
                  <a:pt x="1858579" y="342286"/>
                  <a:pt x="1848459" y="334993"/>
                  <a:pt x="1837012" y="330701"/>
                </a:cubicBezTo>
                <a:cubicBezTo>
                  <a:pt x="1826459" y="326744"/>
                  <a:pt x="1814762" y="326457"/>
                  <a:pt x="1804208" y="322501"/>
                </a:cubicBezTo>
                <a:cubicBezTo>
                  <a:pt x="1718438" y="290336"/>
                  <a:pt x="1822802" y="318947"/>
                  <a:pt x="1738601" y="297897"/>
                </a:cubicBezTo>
                <a:lnTo>
                  <a:pt x="1689395" y="265093"/>
                </a:lnTo>
                <a:cubicBezTo>
                  <a:pt x="1663394" y="247759"/>
                  <a:pt x="1629630" y="227574"/>
                  <a:pt x="1615587" y="199486"/>
                </a:cubicBezTo>
                <a:cubicBezTo>
                  <a:pt x="1603903" y="176118"/>
                  <a:pt x="1590028" y="146272"/>
                  <a:pt x="1574582" y="125678"/>
                </a:cubicBezTo>
                <a:cubicBezTo>
                  <a:pt x="1567623" y="116399"/>
                  <a:pt x="1558180" y="109276"/>
                  <a:pt x="1549980" y="101075"/>
                </a:cubicBezTo>
                <a:cubicBezTo>
                  <a:pt x="1547245" y="92874"/>
                  <a:pt x="1546573" y="83665"/>
                  <a:pt x="1541778" y="76472"/>
                </a:cubicBezTo>
                <a:cubicBezTo>
                  <a:pt x="1535344" y="66823"/>
                  <a:pt x="1524723" y="60675"/>
                  <a:pt x="1517176" y="51869"/>
                </a:cubicBezTo>
                <a:cubicBezTo>
                  <a:pt x="1508281" y="41491"/>
                  <a:pt x="1500773" y="30000"/>
                  <a:pt x="1492572" y="19066"/>
                </a:cubicBezTo>
                <a:cubicBezTo>
                  <a:pt x="1490132" y="11747"/>
                  <a:pt x="1488196" y="5713"/>
                  <a:pt x="1486625" y="681"/>
                </a:cubicBezTo>
                <a:lnTo>
                  <a:pt x="1486418" y="0"/>
                </a:lnTo>
                <a:lnTo>
                  <a:pt x="788272" y="0"/>
                </a:lnTo>
                <a:lnTo>
                  <a:pt x="787995" y="908"/>
                </a:lnTo>
                <a:cubicBezTo>
                  <a:pt x="786265" y="5360"/>
                  <a:pt x="784301" y="9029"/>
                  <a:pt x="779090" y="27267"/>
                </a:cubicBezTo>
                <a:cubicBezTo>
                  <a:pt x="775993" y="38104"/>
                  <a:pt x="774847" y="49517"/>
                  <a:pt x="770889" y="60071"/>
                </a:cubicBezTo>
                <a:cubicBezTo>
                  <a:pt x="766597" y="71517"/>
                  <a:pt x="759028" y="81523"/>
                  <a:pt x="754487" y="92874"/>
                </a:cubicBezTo>
                <a:cubicBezTo>
                  <a:pt x="748067" y="108926"/>
                  <a:pt x="743552" y="125678"/>
                  <a:pt x="738085" y="142079"/>
                </a:cubicBezTo>
                <a:cubicBezTo>
                  <a:pt x="735351" y="150281"/>
                  <a:pt x="734679" y="159490"/>
                  <a:pt x="729884" y="166682"/>
                </a:cubicBezTo>
                <a:lnTo>
                  <a:pt x="711884" y="193532"/>
                </a:lnTo>
                <a:lnTo>
                  <a:pt x="718736" y="184355"/>
                </a:lnTo>
                <a:cubicBezTo>
                  <a:pt x="725028" y="176582"/>
                  <a:pt x="726503" y="177691"/>
                  <a:pt x="705282" y="215888"/>
                </a:cubicBezTo>
                <a:cubicBezTo>
                  <a:pt x="684043" y="254116"/>
                  <a:pt x="671029" y="264820"/>
                  <a:pt x="647875" y="297897"/>
                </a:cubicBezTo>
                <a:cubicBezTo>
                  <a:pt x="636570" y="314046"/>
                  <a:pt x="629011" y="333163"/>
                  <a:pt x="615072" y="347103"/>
                </a:cubicBezTo>
                <a:cubicBezTo>
                  <a:pt x="595935" y="366239"/>
                  <a:pt x="572675" y="381992"/>
                  <a:pt x="557664" y="404509"/>
                </a:cubicBezTo>
                <a:cubicBezTo>
                  <a:pt x="552197" y="412711"/>
                  <a:pt x="547892" y="421820"/>
                  <a:pt x="541263" y="429112"/>
                </a:cubicBezTo>
                <a:cubicBezTo>
                  <a:pt x="520458" y="451997"/>
                  <a:pt x="492811" y="468987"/>
                  <a:pt x="475655" y="494719"/>
                </a:cubicBezTo>
                <a:cubicBezTo>
                  <a:pt x="470188" y="502921"/>
                  <a:pt x="466222" y="512352"/>
                  <a:pt x="459253" y="519323"/>
                </a:cubicBezTo>
                <a:cubicBezTo>
                  <a:pt x="452283" y="526293"/>
                  <a:pt x="442221" y="529415"/>
                  <a:pt x="434650" y="535724"/>
                </a:cubicBezTo>
                <a:cubicBezTo>
                  <a:pt x="354040" y="602901"/>
                  <a:pt x="458156" y="520420"/>
                  <a:pt x="393645" y="584931"/>
                </a:cubicBezTo>
                <a:cubicBezTo>
                  <a:pt x="383981" y="594595"/>
                  <a:pt x="371220" y="600638"/>
                  <a:pt x="360841" y="609533"/>
                </a:cubicBezTo>
                <a:cubicBezTo>
                  <a:pt x="352036" y="617081"/>
                  <a:pt x="345149" y="626711"/>
                  <a:pt x="336239" y="634136"/>
                </a:cubicBezTo>
                <a:cubicBezTo>
                  <a:pt x="328668" y="640446"/>
                  <a:pt x="318962" y="643945"/>
                  <a:pt x="311636" y="650538"/>
                </a:cubicBezTo>
                <a:cubicBezTo>
                  <a:pt x="291521" y="668640"/>
                  <a:pt x="275879" y="691707"/>
                  <a:pt x="254229" y="707944"/>
                </a:cubicBezTo>
                <a:cubicBezTo>
                  <a:pt x="213541" y="738461"/>
                  <a:pt x="232798" y="724965"/>
                  <a:pt x="196823" y="748948"/>
                </a:cubicBezTo>
                <a:cubicBezTo>
                  <a:pt x="160572" y="803325"/>
                  <a:pt x="203177" y="742902"/>
                  <a:pt x="155818" y="798154"/>
                </a:cubicBezTo>
                <a:cubicBezTo>
                  <a:pt x="146923" y="808533"/>
                  <a:pt x="140215" y="820672"/>
                  <a:pt x="131215" y="830958"/>
                </a:cubicBezTo>
                <a:cubicBezTo>
                  <a:pt x="56896" y="915896"/>
                  <a:pt x="135843" y="813853"/>
                  <a:pt x="73809" y="896566"/>
                </a:cubicBezTo>
                <a:cubicBezTo>
                  <a:pt x="53196" y="958405"/>
                  <a:pt x="81001" y="882181"/>
                  <a:pt x="49206" y="945771"/>
                </a:cubicBezTo>
                <a:cubicBezTo>
                  <a:pt x="45340" y="953503"/>
                  <a:pt x="44411" y="962428"/>
                  <a:pt x="41005" y="970374"/>
                </a:cubicBezTo>
                <a:cubicBezTo>
                  <a:pt x="36188" y="981611"/>
                  <a:pt x="28469" y="991581"/>
                  <a:pt x="24603" y="1003178"/>
                </a:cubicBezTo>
                <a:cubicBezTo>
                  <a:pt x="17473" y="1024564"/>
                  <a:pt x="13668" y="1046916"/>
                  <a:pt x="8201" y="1068786"/>
                </a:cubicBezTo>
                <a:lnTo>
                  <a:pt x="0" y="1101589"/>
                </a:lnTo>
                <a:cubicBezTo>
                  <a:pt x="2734" y="1238271"/>
                  <a:pt x="5129" y="1374960"/>
                  <a:pt x="8201" y="1511635"/>
                </a:cubicBezTo>
                <a:cubicBezTo>
                  <a:pt x="10597" y="1618256"/>
                  <a:pt x="9308" y="1725061"/>
                  <a:pt x="16403" y="1831472"/>
                </a:cubicBezTo>
                <a:cubicBezTo>
                  <a:pt x="19657" y="1880298"/>
                  <a:pt x="32486" y="1871839"/>
                  <a:pt x="49206" y="1905280"/>
                </a:cubicBezTo>
                <a:cubicBezTo>
                  <a:pt x="53072" y="1913012"/>
                  <a:pt x="53541" y="1922152"/>
                  <a:pt x="57406" y="1929883"/>
                </a:cubicBezTo>
                <a:cubicBezTo>
                  <a:pt x="61815" y="1938699"/>
                  <a:pt x="69806" y="1945479"/>
                  <a:pt x="73809" y="1954487"/>
                </a:cubicBezTo>
                <a:cubicBezTo>
                  <a:pt x="80830" y="1970285"/>
                  <a:pt x="82479" y="1988229"/>
                  <a:pt x="90210" y="2003692"/>
                </a:cubicBezTo>
                <a:cubicBezTo>
                  <a:pt x="95678" y="2014626"/>
                  <a:pt x="101797" y="2025259"/>
                  <a:pt x="106613" y="2036495"/>
                </a:cubicBezTo>
                <a:cubicBezTo>
                  <a:pt x="110018" y="2044441"/>
                  <a:pt x="110524" y="2053593"/>
                  <a:pt x="114814" y="2061098"/>
                </a:cubicBezTo>
                <a:cubicBezTo>
                  <a:pt x="121594" y="2072966"/>
                  <a:pt x="131215" y="2082967"/>
                  <a:pt x="139416" y="2093902"/>
                </a:cubicBezTo>
                <a:cubicBezTo>
                  <a:pt x="153851" y="2137206"/>
                  <a:pt x="142823" y="2111312"/>
                  <a:pt x="180421" y="2167710"/>
                </a:cubicBezTo>
                <a:cubicBezTo>
                  <a:pt x="185888" y="2175912"/>
                  <a:pt x="188621" y="2186846"/>
                  <a:pt x="196823" y="2192313"/>
                </a:cubicBezTo>
                <a:cubicBezTo>
                  <a:pt x="205024" y="2197781"/>
                  <a:pt x="213854" y="2202405"/>
                  <a:pt x="221425" y="2208715"/>
                </a:cubicBezTo>
                <a:cubicBezTo>
                  <a:pt x="262379" y="2242844"/>
                  <a:pt x="227395" y="2227107"/>
                  <a:pt x="270631" y="2241519"/>
                </a:cubicBezTo>
                <a:cubicBezTo>
                  <a:pt x="276099" y="2249720"/>
                  <a:pt x="280063" y="2259152"/>
                  <a:pt x="287033" y="2266122"/>
                </a:cubicBezTo>
                <a:cubicBezTo>
                  <a:pt x="351543" y="2330631"/>
                  <a:pt x="269063" y="2226516"/>
                  <a:pt x="336239" y="2307126"/>
                </a:cubicBezTo>
                <a:cubicBezTo>
                  <a:pt x="342549" y="2314698"/>
                  <a:pt x="346330" y="2324158"/>
                  <a:pt x="352640" y="2331729"/>
                </a:cubicBezTo>
                <a:cubicBezTo>
                  <a:pt x="372374" y="2355408"/>
                  <a:pt x="377655" y="2356607"/>
                  <a:pt x="401846" y="2372734"/>
                </a:cubicBezTo>
                <a:cubicBezTo>
                  <a:pt x="442569" y="2433818"/>
                  <a:pt x="390230" y="2358795"/>
                  <a:pt x="442851" y="2421939"/>
                </a:cubicBezTo>
                <a:cubicBezTo>
                  <a:pt x="477022" y="2462944"/>
                  <a:pt x="438751" y="2432874"/>
                  <a:pt x="483856" y="2462944"/>
                </a:cubicBezTo>
                <a:cubicBezTo>
                  <a:pt x="489324" y="2471145"/>
                  <a:pt x="493288" y="2480577"/>
                  <a:pt x="500258" y="2487546"/>
                </a:cubicBezTo>
                <a:cubicBezTo>
                  <a:pt x="521225" y="2508514"/>
                  <a:pt x="525007" y="2501033"/>
                  <a:pt x="549464" y="2512150"/>
                </a:cubicBezTo>
                <a:cubicBezTo>
                  <a:pt x="571723" y="2522268"/>
                  <a:pt x="591351" y="2539023"/>
                  <a:pt x="615072" y="2544954"/>
                </a:cubicBezTo>
                <a:cubicBezTo>
                  <a:pt x="625581" y="2547580"/>
                  <a:pt x="660713" y="2555473"/>
                  <a:pt x="672478" y="2561355"/>
                </a:cubicBezTo>
                <a:cubicBezTo>
                  <a:pt x="681294" y="2565763"/>
                  <a:pt x="688266" y="2573348"/>
                  <a:pt x="697080" y="2577758"/>
                </a:cubicBezTo>
                <a:cubicBezTo>
                  <a:pt x="713893" y="2586162"/>
                  <a:pt x="747093" y="2591041"/>
                  <a:pt x="762688" y="2594159"/>
                </a:cubicBezTo>
                <a:cubicBezTo>
                  <a:pt x="770889" y="2599626"/>
                  <a:pt x="778231" y="2606678"/>
                  <a:pt x="787291" y="2610561"/>
                </a:cubicBezTo>
                <a:cubicBezTo>
                  <a:pt x="797651" y="2615000"/>
                  <a:pt x="809257" y="2615666"/>
                  <a:pt x="820094" y="2618761"/>
                </a:cubicBezTo>
                <a:cubicBezTo>
                  <a:pt x="850835" y="2627545"/>
                  <a:pt x="842250" y="2628755"/>
                  <a:pt x="877502" y="2635164"/>
                </a:cubicBezTo>
                <a:cubicBezTo>
                  <a:pt x="896520" y="2638621"/>
                  <a:pt x="915773" y="2640631"/>
                  <a:pt x="934908" y="2643365"/>
                </a:cubicBezTo>
                <a:cubicBezTo>
                  <a:pt x="990492" y="2661892"/>
                  <a:pt x="922683" y="2640919"/>
                  <a:pt x="1016918" y="2659766"/>
                </a:cubicBezTo>
                <a:cubicBezTo>
                  <a:pt x="1025394" y="2661461"/>
                  <a:pt x="1033134" y="2665871"/>
                  <a:pt x="1041521" y="2667968"/>
                </a:cubicBezTo>
                <a:cubicBezTo>
                  <a:pt x="1055044" y="2671348"/>
                  <a:pt x="1068857" y="2673435"/>
                  <a:pt x="1082526" y="2676169"/>
                </a:cubicBezTo>
                <a:cubicBezTo>
                  <a:pt x="1091340" y="2682045"/>
                  <a:pt x="1097658" y="2686305"/>
                  <a:pt x="1102099" y="2689329"/>
                </a:cubicBezTo>
                <a:lnTo>
                  <a:pt x="1110092" y="2694850"/>
                </a:lnTo>
                <a:lnTo>
                  <a:pt x="1108104" y="2693365"/>
                </a:lnTo>
                <a:cubicBezTo>
                  <a:pt x="1103103" y="2689396"/>
                  <a:pt x="1097778" y="2683795"/>
                  <a:pt x="1131731" y="2700771"/>
                </a:cubicBezTo>
                <a:cubicBezTo>
                  <a:pt x="1195322" y="2732567"/>
                  <a:pt x="1119097" y="2704761"/>
                  <a:pt x="1180937" y="2725374"/>
                </a:cubicBezTo>
                <a:close/>
              </a:path>
            </a:pathLst>
          </a:custGeom>
        </p:spPr>
      </p:pic>
      <p:grpSp>
        <p:nvGrpSpPr>
          <p:cNvPr id="72" name="组合 71"/>
          <p:cNvGrpSpPr/>
          <p:nvPr/>
        </p:nvGrpSpPr>
        <p:grpSpPr>
          <a:xfrm>
            <a:off x="1466850" y="2300605"/>
            <a:ext cx="4431030" cy="1083310"/>
            <a:chOff x="2310" y="3623"/>
            <a:chExt cx="6978" cy="1706"/>
          </a:xfrm>
        </p:grpSpPr>
        <p:sp>
          <p:nvSpPr>
            <p:cNvPr id="5" name="Shape 644"/>
            <p:cNvSpPr/>
            <p:nvPr/>
          </p:nvSpPr>
          <p:spPr>
            <a:xfrm>
              <a:off x="2318" y="3685"/>
              <a:ext cx="6575" cy="1473"/>
            </a:xfrm>
            <a:prstGeom prst="rect">
              <a:avLst/>
            </a:prstGeom>
            <a:solidFill>
              <a:schemeClr val="bg1">
                <a:lumMod val="95000"/>
              </a:schemeClr>
            </a:solidFill>
            <a:ln>
              <a:noFill/>
            </a:ln>
          </p:spPr>
          <p:txBody>
            <a:bodyPr lIns="0" tIns="0" rIns="0" bIns="0" anchor="ctr" anchorCtr="0">
              <a:noAutofit/>
            </a:bodyPr>
            <a:lstStyle/>
            <a:p>
              <a:pPr marL="0" marR="0" lvl="0" indent="0" algn="ctr" rtl="0">
                <a:spcBef>
                  <a:spcPts val="0"/>
                </a:spcBef>
                <a:buNone/>
              </a:pPr>
              <a:endParaRPr sz="3600">
                <a:solidFill>
                  <a:srgbClr val="FFFFFF"/>
                </a:solidFill>
                <a:latin typeface="Roboto"/>
                <a:ea typeface="Roboto"/>
                <a:cs typeface="Roboto"/>
                <a:sym typeface="Roboto"/>
              </a:endParaRPr>
            </a:p>
          </p:txBody>
        </p:sp>
        <p:sp>
          <p:nvSpPr>
            <p:cNvPr id="6" name="Shape 645"/>
            <p:cNvSpPr/>
            <p:nvPr/>
          </p:nvSpPr>
          <p:spPr>
            <a:xfrm>
              <a:off x="7091" y="3888"/>
              <a:ext cx="2051" cy="1389"/>
            </a:xfrm>
            <a:custGeom>
              <a:avLst/>
              <a:gdLst/>
              <a:ahLst/>
              <a:cxnLst/>
              <a:rect l="0" t="0" r="0" b="0"/>
              <a:pathLst>
                <a:path w="120000" h="120000" extrusionOk="0">
                  <a:moveTo>
                    <a:pt x="120000" y="0"/>
                  </a:moveTo>
                  <a:lnTo>
                    <a:pt x="45346" y="0"/>
                  </a:lnTo>
                  <a:lnTo>
                    <a:pt x="0" y="120000"/>
                  </a:lnTo>
                  <a:lnTo>
                    <a:pt x="120000" y="120000"/>
                  </a:lnTo>
                  <a:lnTo>
                    <a:pt x="120000" y="0"/>
                  </a:lnTo>
                  <a:close/>
                </a:path>
              </a:pathLst>
            </a:custGeom>
            <a:solidFill>
              <a:srgbClr val="F1AB3E"/>
            </a:solidFill>
            <a:ln>
              <a:noFill/>
            </a:ln>
          </p:spPr>
          <p:txBody>
            <a:bodyPr lIns="243775" tIns="121875" rIns="243775" bIns="121875" anchor="t" anchorCtr="0">
              <a:noAutofit/>
            </a:bodyPr>
            <a:lstStyle/>
            <a:p>
              <a:pPr marL="0" marR="0" lvl="0" indent="0" algn="l" rtl="0">
                <a:spcBef>
                  <a:spcPts val="0"/>
                </a:spcBef>
                <a:buNone/>
              </a:pPr>
              <a:endParaRPr sz="1000">
                <a:solidFill>
                  <a:schemeClr val="dk1"/>
                </a:solidFill>
                <a:latin typeface="微软雅黑" panose="020B0503020204020204" pitchFamily="34" charset="-122"/>
                <a:ea typeface="微软雅黑" panose="020B0503020204020204" pitchFamily="34" charset="-122"/>
                <a:cs typeface="Roboto"/>
                <a:sym typeface="Roboto"/>
              </a:endParaRPr>
            </a:p>
          </p:txBody>
        </p:sp>
        <p:sp>
          <p:nvSpPr>
            <p:cNvPr id="9" name="Shape 646"/>
            <p:cNvSpPr/>
            <p:nvPr/>
          </p:nvSpPr>
          <p:spPr>
            <a:xfrm>
              <a:off x="7817" y="4022"/>
              <a:ext cx="1471" cy="719"/>
            </a:xfrm>
            <a:prstGeom prst="rect">
              <a:avLst/>
            </a:prstGeom>
            <a:noFill/>
            <a:ln>
              <a:noFill/>
            </a:ln>
          </p:spPr>
          <p:txBody>
            <a:bodyPr lIns="243775" tIns="121875" rIns="243775" bIns="121875" anchor="t" anchorCtr="0">
              <a:noAutofit/>
            </a:bodyPr>
            <a:lstStyle/>
            <a:p>
              <a:pPr marL="0" marR="0" lvl="0" indent="0" algn="r" rtl="0">
                <a:spcBef>
                  <a:spcPts val="0"/>
                </a:spcBef>
                <a:buSzPct val="25000"/>
                <a:buNone/>
              </a:pPr>
              <a:r>
                <a:rPr lang="id-ID" sz="1600" b="1" dirty="0">
                  <a:solidFill>
                    <a:schemeClr val="lt1"/>
                  </a:solidFill>
                  <a:latin typeface="微软雅黑" panose="020B0503020204020204" pitchFamily="34" charset="-122"/>
                  <a:ea typeface="微软雅黑" panose="020B0503020204020204" pitchFamily="34" charset="-122"/>
                  <a:cs typeface="Roboto"/>
                  <a:sym typeface="Roboto"/>
                </a:rPr>
                <a:t>01</a:t>
              </a:r>
              <a:endParaRPr lang="id-ID" sz="1600" b="1" dirty="0">
                <a:solidFill>
                  <a:schemeClr val="lt1"/>
                </a:solidFill>
                <a:latin typeface="微软雅黑" panose="020B0503020204020204" pitchFamily="34" charset="-122"/>
                <a:ea typeface="微软雅黑" panose="020B0503020204020204" pitchFamily="34" charset="-122"/>
                <a:cs typeface="Roboto"/>
                <a:sym typeface="Roboto"/>
              </a:endParaRPr>
            </a:p>
          </p:txBody>
        </p:sp>
        <p:sp>
          <p:nvSpPr>
            <p:cNvPr id="21" name="Shape 664"/>
            <p:cNvSpPr/>
            <p:nvPr/>
          </p:nvSpPr>
          <p:spPr>
            <a:xfrm>
              <a:off x="3246" y="4137"/>
              <a:ext cx="390" cy="393"/>
            </a:xfrm>
            <a:custGeom>
              <a:avLst/>
              <a:gdLst/>
              <a:ahLst/>
              <a:cxnLst/>
              <a:rect l="0" t="0" r="0" b="0"/>
              <a:pathLst>
                <a:path w="120000" h="120000" extrusionOk="0">
                  <a:moveTo>
                    <a:pt x="59301" y="119800"/>
                  </a:moveTo>
                  <a:lnTo>
                    <a:pt x="59301" y="119800"/>
                  </a:lnTo>
                  <a:cubicBezTo>
                    <a:pt x="26755" y="119800"/>
                    <a:pt x="0" y="93089"/>
                    <a:pt x="0" y="59202"/>
                  </a:cubicBezTo>
                  <a:cubicBezTo>
                    <a:pt x="0" y="26910"/>
                    <a:pt x="26755" y="0"/>
                    <a:pt x="59301" y="0"/>
                  </a:cubicBezTo>
                  <a:cubicBezTo>
                    <a:pt x="93044" y="0"/>
                    <a:pt x="119800" y="26910"/>
                    <a:pt x="119800" y="59202"/>
                  </a:cubicBezTo>
                  <a:cubicBezTo>
                    <a:pt x="119800" y="93089"/>
                    <a:pt x="93044" y="119800"/>
                    <a:pt x="59301" y="119800"/>
                  </a:cubicBezTo>
                  <a:close/>
                  <a:moveTo>
                    <a:pt x="59301" y="11362"/>
                  </a:moveTo>
                  <a:lnTo>
                    <a:pt x="59301" y="11362"/>
                  </a:lnTo>
                  <a:cubicBezTo>
                    <a:pt x="32346" y="11362"/>
                    <a:pt x="11181" y="32491"/>
                    <a:pt x="11181" y="59202"/>
                  </a:cubicBezTo>
                  <a:cubicBezTo>
                    <a:pt x="11181" y="85913"/>
                    <a:pt x="32346" y="108438"/>
                    <a:pt x="59301" y="108438"/>
                  </a:cubicBezTo>
                  <a:cubicBezTo>
                    <a:pt x="86056" y="108438"/>
                    <a:pt x="108618" y="85913"/>
                    <a:pt x="108618" y="59202"/>
                  </a:cubicBezTo>
                  <a:cubicBezTo>
                    <a:pt x="108618" y="32491"/>
                    <a:pt x="86056" y="11362"/>
                    <a:pt x="59301" y="11362"/>
                  </a:cubicBezTo>
                  <a:close/>
                  <a:moveTo>
                    <a:pt x="87454" y="63388"/>
                  </a:moveTo>
                  <a:lnTo>
                    <a:pt x="87454" y="63388"/>
                  </a:lnTo>
                  <a:cubicBezTo>
                    <a:pt x="69084" y="80332"/>
                    <a:pt x="69084" y="80332"/>
                    <a:pt x="69084" y="80332"/>
                  </a:cubicBezTo>
                  <a:cubicBezTo>
                    <a:pt x="67687" y="81727"/>
                    <a:pt x="66289" y="81727"/>
                    <a:pt x="64891" y="81727"/>
                  </a:cubicBezTo>
                  <a:cubicBezTo>
                    <a:pt x="62096" y="81727"/>
                    <a:pt x="59301" y="80332"/>
                    <a:pt x="59301" y="76146"/>
                  </a:cubicBezTo>
                  <a:cubicBezTo>
                    <a:pt x="59301" y="74750"/>
                    <a:pt x="60698" y="73355"/>
                    <a:pt x="62096" y="71960"/>
                  </a:cubicBezTo>
                  <a:cubicBezTo>
                    <a:pt x="69084" y="64784"/>
                    <a:pt x="69084" y="64784"/>
                    <a:pt x="69084" y="64784"/>
                  </a:cubicBezTo>
                  <a:cubicBezTo>
                    <a:pt x="35141" y="64784"/>
                    <a:pt x="35141" y="64784"/>
                    <a:pt x="35141" y="64784"/>
                  </a:cubicBezTo>
                  <a:cubicBezTo>
                    <a:pt x="32346" y="64784"/>
                    <a:pt x="29550" y="63388"/>
                    <a:pt x="29550" y="59202"/>
                  </a:cubicBezTo>
                  <a:cubicBezTo>
                    <a:pt x="29550" y="56411"/>
                    <a:pt x="32346" y="53621"/>
                    <a:pt x="35141" y="53621"/>
                  </a:cubicBezTo>
                  <a:cubicBezTo>
                    <a:pt x="69084" y="53621"/>
                    <a:pt x="69084" y="53621"/>
                    <a:pt x="69084" y="53621"/>
                  </a:cubicBezTo>
                  <a:cubicBezTo>
                    <a:pt x="62096" y="46644"/>
                    <a:pt x="62096" y="46644"/>
                    <a:pt x="62096" y="46644"/>
                  </a:cubicBezTo>
                  <a:cubicBezTo>
                    <a:pt x="60698" y="46644"/>
                    <a:pt x="59301" y="45049"/>
                    <a:pt x="59301" y="42259"/>
                  </a:cubicBezTo>
                  <a:cubicBezTo>
                    <a:pt x="59301" y="39468"/>
                    <a:pt x="62096" y="36677"/>
                    <a:pt x="64891" y="36677"/>
                  </a:cubicBezTo>
                  <a:cubicBezTo>
                    <a:pt x="66289" y="36677"/>
                    <a:pt x="67687" y="38073"/>
                    <a:pt x="69084" y="38073"/>
                  </a:cubicBezTo>
                  <a:cubicBezTo>
                    <a:pt x="87454" y="55016"/>
                    <a:pt x="87454" y="55016"/>
                    <a:pt x="87454" y="55016"/>
                  </a:cubicBezTo>
                  <a:cubicBezTo>
                    <a:pt x="88851" y="56411"/>
                    <a:pt x="90249" y="57807"/>
                    <a:pt x="90249" y="59202"/>
                  </a:cubicBezTo>
                  <a:cubicBezTo>
                    <a:pt x="90249" y="61993"/>
                    <a:pt x="88851" y="63388"/>
                    <a:pt x="87454" y="63388"/>
                  </a:cubicBezTo>
                  <a:close/>
                </a:path>
              </a:pathLst>
            </a:custGeom>
            <a:solidFill>
              <a:srgbClr val="F1AB3E"/>
            </a:solidFill>
            <a:ln>
              <a:noFill/>
            </a:ln>
          </p:spPr>
          <p:txBody>
            <a:bodyPr lIns="91425" tIns="45700" rIns="91425" bIns="45700" anchor="ctr" anchorCtr="0">
              <a:noAutofit/>
            </a:bodyPr>
            <a:lstStyle/>
            <a:p>
              <a:pPr marL="0" marR="0" lvl="0" indent="0" algn="l" rtl="0">
                <a:spcBef>
                  <a:spcPts val="0"/>
                </a:spcBef>
                <a:buNone/>
              </a:pPr>
              <a:endParaRPr sz="3600">
                <a:solidFill>
                  <a:srgbClr val="7F7F7F"/>
                </a:solidFill>
                <a:latin typeface="Roboto"/>
                <a:ea typeface="Roboto"/>
                <a:cs typeface="Roboto"/>
                <a:sym typeface="Roboto"/>
              </a:endParaRPr>
            </a:p>
          </p:txBody>
        </p:sp>
        <p:sp>
          <p:nvSpPr>
            <p:cNvPr id="22" name="Shape 665"/>
            <p:cNvSpPr/>
            <p:nvPr/>
          </p:nvSpPr>
          <p:spPr>
            <a:xfrm>
              <a:off x="2310" y="3964"/>
              <a:ext cx="688" cy="709"/>
            </a:xfrm>
            <a:custGeom>
              <a:avLst/>
              <a:gdLst/>
              <a:ahLst/>
              <a:cxnLst/>
              <a:rect l="0" t="0" r="0" b="0"/>
              <a:pathLst>
                <a:path w="120000" h="120000" extrusionOk="0">
                  <a:moveTo>
                    <a:pt x="14151" y="55835"/>
                  </a:moveTo>
                  <a:lnTo>
                    <a:pt x="14151" y="55835"/>
                  </a:lnTo>
                  <a:cubicBezTo>
                    <a:pt x="2907" y="55835"/>
                    <a:pt x="2907" y="55835"/>
                    <a:pt x="2907" y="55835"/>
                  </a:cubicBezTo>
                  <a:cubicBezTo>
                    <a:pt x="0" y="55835"/>
                    <a:pt x="0" y="58675"/>
                    <a:pt x="0" y="61324"/>
                  </a:cubicBezTo>
                  <a:cubicBezTo>
                    <a:pt x="0" y="61324"/>
                    <a:pt x="0" y="64164"/>
                    <a:pt x="2907" y="64164"/>
                  </a:cubicBezTo>
                  <a:cubicBezTo>
                    <a:pt x="14151" y="64164"/>
                    <a:pt x="14151" y="64164"/>
                    <a:pt x="14151" y="64164"/>
                  </a:cubicBezTo>
                  <a:cubicBezTo>
                    <a:pt x="17059" y="64164"/>
                    <a:pt x="17059" y="61324"/>
                    <a:pt x="17059" y="61324"/>
                  </a:cubicBezTo>
                  <a:cubicBezTo>
                    <a:pt x="17059" y="58675"/>
                    <a:pt x="17059" y="55835"/>
                    <a:pt x="14151" y="55835"/>
                  </a:cubicBezTo>
                  <a:close/>
                  <a:moveTo>
                    <a:pt x="96930" y="30662"/>
                  </a:moveTo>
                  <a:lnTo>
                    <a:pt x="96930" y="30662"/>
                  </a:lnTo>
                  <a:cubicBezTo>
                    <a:pt x="105654" y="22334"/>
                    <a:pt x="105654" y="22334"/>
                    <a:pt x="105654" y="22334"/>
                  </a:cubicBezTo>
                  <a:cubicBezTo>
                    <a:pt x="105654" y="19495"/>
                    <a:pt x="105654" y="19495"/>
                    <a:pt x="105654" y="16845"/>
                  </a:cubicBezTo>
                  <a:cubicBezTo>
                    <a:pt x="102746" y="16845"/>
                    <a:pt x="99838" y="16845"/>
                    <a:pt x="99838" y="16845"/>
                  </a:cubicBezTo>
                  <a:cubicBezTo>
                    <a:pt x="91308" y="25173"/>
                    <a:pt x="91308" y="25173"/>
                    <a:pt x="91308" y="25173"/>
                  </a:cubicBezTo>
                  <a:cubicBezTo>
                    <a:pt x="88400" y="25173"/>
                    <a:pt x="88400" y="28012"/>
                    <a:pt x="91308" y="30662"/>
                  </a:cubicBezTo>
                  <a:cubicBezTo>
                    <a:pt x="91308" y="30662"/>
                    <a:pt x="94216" y="30662"/>
                    <a:pt x="96930" y="30662"/>
                  </a:cubicBezTo>
                  <a:close/>
                  <a:moveTo>
                    <a:pt x="25589" y="30662"/>
                  </a:moveTo>
                  <a:lnTo>
                    <a:pt x="25589" y="30662"/>
                  </a:lnTo>
                  <a:cubicBezTo>
                    <a:pt x="25589" y="33501"/>
                    <a:pt x="28497" y="33501"/>
                    <a:pt x="31405" y="30662"/>
                  </a:cubicBezTo>
                  <a:cubicBezTo>
                    <a:pt x="31405" y="30662"/>
                    <a:pt x="31405" y="28012"/>
                    <a:pt x="31405" y="25173"/>
                  </a:cubicBezTo>
                  <a:cubicBezTo>
                    <a:pt x="22875" y="19495"/>
                    <a:pt x="22875" y="19495"/>
                    <a:pt x="22875" y="19495"/>
                  </a:cubicBezTo>
                  <a:cubicBezTo>
                    <a:pt x="19967" y="16845"/>
                    <a:pt x="17059" y="16845"/>
                    <a:pt x="17059" y="19495"/>
                  </a:cubicBezTo>
                  <a:cubicBezTo>
                    <a:pt x="14151" y="19495"/>
                    <a:pt x="14151" y="22334"/>
                    <a:pt x="17059" y="22334"/>
                  </a:cubicBezTo>
                  <a:lnTo>
                    <a:pt x="25589" y="30662"/>
                  </a:lnTo>
                  <a:close/>
                  <a:moveTo>
                    <a:pt x="59903" y="19495"/>
                  </a:moveTo>
                  <a:lnTo>
                    <a:pt x="59903" y="19495"/>
                  </a:lnTo>
                  <a:cubicBezTo>
                    <a:pt x="62810" y="19495"/>
                    <a:pt x="62810" y="16845"/>
                    <a:pt x="62810" y="16845"/>
                  </a:cubicBezTo>
                  <a:cubicBezTo>
                    <a:pt x="62810" y="5678"/>
                    <a:pt x="62810" y="5678"/>
                    <a:pt x="62810" y="5678"/>
                  </a:cubicBezTo>
                  <a:cubicBezTo>
                    <a:pt x="62810" y="2839"/>
                    <a:pt x="62810" y="0"/>
                    <a:pt x="59903" y="0"/>
                  </a:cubicBezTo>
                  <a:cubicBezTo>
                    <a:pt x="56995" y="0"/>
                    <a:pt x="56995" y="2839"/>
                    <a:pt x="56995" y="5678"/>
                  </a:cubicBezTo>
                  <a:cubicBezTo>
                    <a:pt x="56995" y="16845"/>
                    <a:pt x="56995" y="16845"/>
                    <a:pt x="56995" y="16845"/>
                  </a:cubicBezTo>
                  <a:cubicBezTo>
                    <a:pt x="56995" y="16845"/>
                    <a:pt x="56995" y="19495"/>
                    <a:pt x="59903" y="19495"/>
                  </a:cubicBezTo>
                  <a:close/>
                  <a:moveTo>
                    <a:pt x="59903" y="100315"/>
                  </a:moveTo>
                  <a:lnTo>
                    <a:pt x="59903" y="100315"/>
                  </a:lnTo>
                  <a:cubicBezTo>
                    <a:pt x="56995" y="100315"/>
                    <a:pt x="56995" y="103154"/>
                    <a:pt x="56995" y="105993"/>
                  </a:cubicBezTo>
                  <a:cubicBezTo>
                    <a:pt x="56995" y="117160"/>
                    <a:pt x="56995" y="117160"/>
                    <a:pt x="56995" y="117160"/>
                  </a:cubicBezTo>
                  <a:cubicBezTo>
                    <a:pt x="56995" y="117160"/>
                    <a:pt x="56995" y="119810"/>
                    <a:pt x="59903" y="119810"/>
                  </a:cubicBezTo>
                  <a:cubicBezTo>
                    <a:pt x="62810" y="119810"/>
                    <a:pt x="62810" y="117160"/>
                    <a:pt x="62810" y="117160"/>
                  </a:cubicBezTo>
                  <a:cubicBezTo>
                    <a:pt x="62810" y="105993"/>
                    <a:pt x="62810" y="105993"/>
                    <a:pt x="62810" y="105993"/>
                  </a:cubicBezTo>
                  <a:cubicBezTo>
                    <a:pt x="62810" y="103154"/>
                    <a:pt x="62810" y="100315"/>
                    <a:pt x="59903" y="100315"/>
                  </a:cubicBezTo>
                  <a:close/>
                  <a:moveTo>
                    <a:pt x="94216" y="89148"/>
                  </a:moveTo>
                  <a:lnTo>
                    <a:pt x="94216" y="89148"/>
                  </a:lnTo>
                  <a:cubicBezTo>
                    <a:pt x="94216" y="89148"/>
                    <a:pt x="91308" y="89148"/>
                    <a:pt x="88400" y="89148"/>
                  </a:cubicBezTo>
                  <a:cubicBezTo>
                    <a:pt x="88400" y="91987"/>
                    <a:pt x="88400" y="91987"/>
                    <a:pt x="88400" y="94826"/>
                  </a:cubicBezTo>
                  <a:cubicBezTo>
                    <a:pt x="96930" y="103154"/>
                    <a:pt x="96930" y="103154"/>
                    <a:pt x="96930" y="103154"/>
                  </a:cubicBezTo>
                  <a:cubicBezTo>
                    <a:pt x="99838" y="103154"/>
                    <a:pt x="102746" y="103154"/>
                    <a:pt x="102746" y="103154"/>
                  </a:cubicBezTo>
                  <a:cubicBezTo>
                    <a:pt x="105654" y="100315"/>
                    <a:pt x="105654" y="97665"/>
                    <a:pt x="102746" y="97665"/>
                  </a:cubicBezTo>
                  <a:lnTo>
                    <a:pt x="94216" y="89148"/>
                  </a:lnTo>
                  <a:close/>
                  <a:moveTo>
                    <a:pt x="116898" y="55835"/>
                  </a:moveTo>
                  <a:lnTo>
                    <a:pt x="116898" y="55835"/>
                  </a:lnTo>
                  <a:cubicBezTo>
                    <a:pt x="105654" y="55835"/>
                    <a:pt x="105654" y="55835"/>
                    <a:pt x="105654" y="55835"/>
                  </a:cubicBezTo>
                  <a:cubicBezTo>
                    <a:pt x="102746" y="55835"/>
                    <a:pt x="102746" y="58675"/>
                    <a:pt x="102746" y="61324"/>
                  </a:cubicBezTo>
                  <a:cubicBezTo>
                    <a:pt x="102746" y="61324"/>
                    <a:pt x="102746" y="64164"/>
                    <a:pt x="105654" y="64164"/>
                  </a:cubicBezTo>
                  <a:cubicBezTo>
                    <a:pt x="116898" y="64164"/>
                    <a:pt x="116898" y="64164"/>
                    <a:pt x="116898" y="64164"/>
                  </a:cubicBezTo>
                  <a:cubicBezTo>
                    <a:pt x="119806" y="64164"/>
                    <a:pt x="119806" y="61324"/>
                    <a:pt x="119806" y="61324"/>
                  </a:cubicBezTo>
                  <a:cubicBezTo>
                    <a:pt x="119806" y="58675"/>
                    <a:pt x="119806" y="55835"/>
                    <a:pt x="116898" y="55835"/>
                  </a:cubicBezTo>
                  <a:close/>
                  <a:moveTo>
                    <a:pt x="28497" y="86498"/>
                  </a:moveTo>
                  <a:lnTo>
                    <a:pt x="28497" y="86498"/>
                  </a:lnTo>
                  <a:cubicBezTo>
                    <a:pt x="19967" y="94826"/>
                    <a:pt x="19967" y="94826"/>
                    <a:pt x="19967" y="94826"/>
                  </a:cubicBezTo>
                  <a:cubicBezTo>
                    <a:pt x="17059" y="97665"/>
                    <a:pt x="17059" y="97665"/>
                    <a:pt x="19967" y="100315"/>
                  </a:cubicBezTo>
                  <a:cubicBezTo>
                    <a:pt x="19967" y="100315"/>
                    <a:pt x="22875" y="100315"/>
                    <a:pt x="25589" y="100315"/>
                  </a:cubicBezTo>
                  <a:cubicBezTo>
                    <a:pt x="31405" y="91987"/>
                    <a:pt x="31405" y="91987"/>
                    <a:pt x="31405" y="91987"/>
                  </a:cubicBezTo>
                  <a:cubicBezTo>
                    <a:pt x="34313" y="91987"/>
                    <a:pt x="34313" y="89148"/>
                    <a:pt x="31405" y="86498"/>
                  </a:cubicBezTo>
                  <a:lnTo>
                    <a:pt x="28497" y="86498"/>
                  </a:lnTo>
                  <a:close/>
                  <a:moveTo>
                    <a:pt x="59903" y="28012"/>
                  </a:moveTo>
                  <a:lnTo>
                    <a:pt x="59903" y="28012"/>
                  </a:lnTo>
                  <a:cubicBezTo>
                    <a:pt x="39935" y="28012"/>
                    <a:pt x="25589" y="41829"/>
                    <a:pt x="25589" y="61324"/>
                  </a:cubicBezTo>
                  <a:cubicBezTo>
                    <a:pt x="25589" y="77981"/>
                    <a:pt x="39935" y="94826"/>
                    <a:pt x="59903" y="94826"/>
                  </a:cubicBezTo>
                  <a:cubicBezTo>
                    <a:pt x="79870" y="94826"/>
                    <a:pt x="94216" y="77981"/>
                    <a:pt x="94216" y="61324"/>
                  </a:cubicBezTo>
                  <a:cubicBezTo>
                    <a:pt x="94216" y="41829"/>
                    <a:pt x="79870" y="28012"/>
                    <a:pt x="59903" y="28012"/>
                  </a:cubicBezTo>
                  <a:close/>
                  <a:moveTo>
                    <a:pt x="59903" y="86498"/>
                  </a:moveTo>
                  <a:lnTo>
                    <a:pt x="59903" y="86498"/>
                  </a:lnTo>
                  <a:cubicBezTo>
                    <a:pt x="45751" y="86498"/>
                    <a:pt x="34313" y="75331"/>
                    <a:pt x="34313" y="61324"/>
                  </a:cubicBezTo>
                  <a:cubicBezTo>
                    <a:pt x="34313" y="47507"/>
                    <a:pt x="45751" y="33501"/>
                    <a:pt x="59903" y="33501"/>
                  </a:cubicBezTo>
                  <a:cubicBezTo>
                    <a:pt x="74248" y="33501"/>
                    <a:pt x="85492" y="47507"/>
                    <a:pt x="85492" y="61324"/>
                  </a:cubicBezTo>
                  <a:cubicBezTo>
                    <a:pt x="85492" y="75331"/>
                    <a:pt x="74248" y="86498"/>
                    <a:pt x="59903" y="86498"/>
                  </a:cubicBezTo>
                  <a:close/>
                </a:path>
              </a:pathLst>
            </a:custGeom>
            <a:solidFill>
              <a:srgbClr val="F1AB3E"/>
            </a:solidFill>
            <a:ln>
              <a:noFill/>
            </a:ln>
          </p:spPr>
          <p:txBody>
            <a:bodyPr lIns="91425" tIns="45700" rIns="91425" bIns="45700" anchor="ctr" anchorCtr="0">
              <a:noAutofit/>
            </a:bodyPr>
            <a:lstStyle/>
            <a:p>
              <a:pPr marL="0" marR="0" lvl="0" indent="0" algn="l" rtl="0">
                <a:spcBef>
                  <a:spcPts val="0"/>
                </a:spcBef>
                <a:buNone/>
              </a:pPr>
              <a:endParaRPr sz="3600">
                <a:solidFill>
                  <a:schemeClr val="dk1"/>
                </a:solidFill>
                <a:latin typeface="Roboto"/>
                <a:ea typeface="Roboto"/>
                <a:cs typeface="Roboto"/>
                <a:sym typeface="Roboto"/>
              </a:endParaRPr>
            </a:p>
          </p:txBody>
        </p:sp>
        <p:sp>
          <p:nvSpPr>
            <p:cNvPr id="47" name="Rectangle 11"/>
            <p:cNvSpPr/>
            <p:nvPr/>
          </p:nvSpPr>
          <p:spPr>
            <a:xfrm>
              <a:off x="3872" y="4095"/>
              <a:ext cx="3272" cy="1234"/>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Arial" panose="020B0604020202020204" pitchFamily="34" charset="0"/>
                  <a:cs typeface="Arial" panose="020B0604020202020204" pitchFamily="34" charset="0"/>
                </a:rPr>
                <a:t>开放扩展，关闭修改。即允许添加新功能但不能改变源代码。（封装</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a:t>
              </a:r>
              <a:r>
                <a:rPr lang="zh-CN" altLang="en-US" sz="1200" dirty="0">
                  <a:solidFill>
                    <a:schemeClr val="tx1">
                      <a:lumMod val="75000"/>
                      <a:lumOff val="25000"/>
                    </a:schemeClr>
                  </a:solidFill>
                  <a:latin typeface="Arial" panose="020B0604020202020204" pitchFamily="34" charset="0"/>
                  <a:cs typeface="Arial" panose="020B0604020202020204" pitchFamily="34" charset="0"/>
                </a:rPr>
                <a:t>行为</a:t>
              </a:r>
              <a:r>
                <a:rPr lang="zh-CN" altLang="en-US" sz="1200" dirty="0">
                  <a:solidFill>
                    <a:schemeClr val="tx1">
                      <a:lumMod val="75000"/>
                      <a:lumOff val="25000"/>
                    </a:schemeClr>
                  </a:solidFill>
                  <a:latin typeface="Arial" panose="020B0604020202020204" pitchFamily="34" charset="0"/>
                  <a:cs typeface="Arial" panose="020B0604020202020204" pitchFamily="34" charset="0"/>
                </a:rPr>
                <a:t>）</a:t>
              </a:r>
              <a:endParaRPr lang="zh-CN" alt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8" name="Rectangle 11"/>
            <p:cNvSpPr/>
            <p:nvPr/>
          </p:nvSpPr>
          <p:spPr>
            <a:xfrm>
              <a:off x="3783" y="3623"/>
              <a:ext cx="1988" cy="628"/>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开闭原则</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74" name="组合 73"/>
          <p:cNvGrpSpPr/>
          <p:nvPr/>
        </p:nvGrpSpPr>
        <p:grpSpPr>
          <a:xfrm>
            <a:off x="1468755" y="5057775"/>
            <a:ext cx="4432300" cy="1134745"/>
            <a:chOff x="2313" y="7965"/>
            <a:chExt cx="6980" cy="1787"/>
          </a:xfrm>
        </p:grpSpPr>
        <p:sp>
          <p:nvSpPr>
            <p:cNvPr id="15" name="Shape 652"/>
            <p:cNvSpPr/>
            <p:nvPr/>
          </p:nvSpPr>
          <p:spPr>
            <a:xfrm>
              <a:off x="2313" y="8155"/>
              <a:ext cx="6533" cy="1464"/>
            </a:xfrm>
            <a:prstGeom prst="rect">
              <a:avLst/>
            </a:prstGeom>
            <a:solidFill>
              <a:schemeClr val="bg1">
                <a:lumMod val="95000"/>
              </a:schemeClr>
            </a:solidFill>
            <a:ln>
              <a:noFill/>
            </a:ln>
          </p:spPr>
          <p:txBody>
            <a:bodyPr lIns="0" tIns="0" rIns="0" bIns="0" anchor="ctr" anchorCtr="0">
              <a:noAutofit/>
            </a:bodyPr>
            <a:lstStyle/>
            <a:p>
              <a:pPr marL="0" marR="0" lvl="0" indent="0" algn="ctr" rtl="0">
                <a:spcBef>
                  <a:spcPts val="0"/>
                </a:spcBef>
                <a:buNone/>
              </a:pPr>
              <a:endParaRPr sz="3600">
                <a:solidFill>
                  <a:srgbClr val="FFFFFF"/>
                </a:solidFill>
                <a:latin typeface="Roboto"/>
                <a:ea typeface="Roboto"/>
                <a:cs typeface="Roboto"/>
                <a:sym typeface="Roboto"/>
              </a:endParaRPr>
            </a:p>
          </p:txBody>
        </p:sp>
        <p:sp>
          <p:nvSpPr>
            <p:cNvPr id="16" name="Shape 653"/>
            <p:cNvSpPr/>
            <p:nvPr/>
          </p:nvSpPr>
          <p:spPr>
            <a:xfrm>
              <a:off x="7104" y="8372"/>
              <a:ext cx="2038" cy="1380"/>
            </a:xfrm>
            <a:custGeom>
              <a:avLst/>
              <a:gdLst/>
              <a:ahLst/>
              <a:cxnLst/>
              <a:rect l="0" t="0" r="0" b="0"/>
              <a:pathLst>
                <a:path w="120000" h="120000" extrusionOk="0">
                  <a:moveTo>
                    <a:pt x="120000" y="0"/>
                  </a:moveTo>
                  <a:lnTo>
                    <a:pt x="45346" y="0"/>
                  </a:lnTo>
                  <a:lnTo>
                    <a:pt x="0" y="120000"/>
                  </a:lnTo>
                  <a:lnTo>
                    <a:pt x="120000" y="120000"/>
                  </a:lnTo>
                  <a:lnTo>
                    <a:pt x="120000" y="0"/>
                  </a:lnTo>
                  <a:close/>
                </a:path>
              </a:pathLst>
            </a:custGeom>
            <a:solidFill>
              <a:srgbClr val="F1AB3E"/>
            </a:solidFill>
            <a:ln>
              <a:noFill/>
            </a:ln>
          </p:spPr>
          <p:txBody>
            <a:bodyPr lIns="243775" tIns="121875" rIns="243775" bIns="121875" anchor="t" anchorCtr="0">
              <a:noAutofit/>
            </a:bodyPr>
            <a:lstStyle/>
            <a:p>
              <a:pPr marL="0" marR="0" lvl="0" indent="0" algn="l" rtl="0">
                <a:spcBef>
                  <a:spcPts val="0"/>
                </a:spcBef>
                <a:buNone/>
              </a:pPr>
              <a:endParaRPr sz="1000">
                <a:solidFill>
                  <a:schemeClr val="dk1"/>
                </a:solidFill>
                <a:latin typeface="微软雅黑" panose="020B0503020204020204" pitchFamily="34" charset="-122"/>
                <a:ea typeface="微软雅黑" panose="020B0503020204020204" pitchFamily="34" charset="-122"/>
                <a:cs typeface="Roboto"/>
                <a:sym typeface="Roboto"/>
              </a:endParaRPr>
            </a:p>
          </p:txBody>
        </p:sp>
        <p:sp>
          <p:nvSpPr>
            <p:cNvPr id="17" name="Shape 654"/>
            <p:cNvSpPr/>
            <p:nvPr/>
          </p:nvSpPr>
          <p:spPr>
            <a:xfrm>
              <a:off x="7799" y="8496"/>
              <a:ext cx="1494" cy="723"/>
            </a:xfrm>
            <a:prstGeom prst="rect">
              <a:avLst/>
            </a:prstGeom>
            <a:noFill/>
            <a:ln>
              <a:noFill/>
            </a:ln>
          </p:spPr>
          <p:txBody>
            <a:bodyPr lIns="243775" tIns="121875" rIns="243775" bIns="121875" anchor="t" anchorCtr="0">
              <a:noAutofit/>
            </a:bodyPr>
            <a:lstStyle/>
            <a:p>
              <a:pPr marL="0" marR="0" lvl="0" indent="0" algn="r" rtl="0">
                <a:spcBef>
                  <a:spcPts val="0"/>
                </a:spcBef>
                <a:buSzPct val="25000"/>
                <a:buNone/>
              </a:pPr>
              <a:r>
                <a:rPr lang="id-ID" sz="1600" b="1">
                  <a:solidFill>
                    <a:schemeClr val="lt1"/>
                  </a:solidFill>
                  <a:latin typeface="微软雅黑" panose="020B0503020204020204" pitchFamily="34" charset="-122"/>
                  <a:ea typeface="微软雅黑" panose="020B0503020204020204" pitchFamily="34" charset="-122"/>
                  <a:cs typeface="Roboto"/>
                  <a:sym typeface="Roboto"/>
                </a:rPr>
                <a:t>03</a:t>
              </a:r>
              <a:endParaRPr lang="id-ID" sz="1600" b="1">
                <a:solidFill>
                  <a:schemeClr val="lt1"/>
                </a:solidFill>
                <a:latin typeface="微软雅黑" panose="020B0503020204020204" pitchFamily="34" charset="-122"/>
                <a:ea typeface="微软雅黑" panose="020B0503020204020204" pitchFamily="34" charset="-122"/>
                <a:cs typeface="Roboto"/>
                <a:sym typeface="Roboto"/>
              </a:endParaRPr>
            </a:p>
          </p:txBody>
        </p:sp>
        <p:sp>
          <p:nvSpPr>
            <p:cNvPr id="20" name="Shape 661"/>
            <p:cNvSpPr/>
            <p:nvPr/>
          </p:nvSpPr>
          <p:spPr>
            <a:xfrm>
              <a:off x="3246" y="8645"/>
              <a:ext cx="390" cy="393"/>
            </a:xfrm>
            <a:custGeom>
              <a:avLst/>
              <a:gdLst/>
              <a:ahLst/>
              <a:cxnLst/>
              <a:rect l="0" t="0" r="0" b="0"/>
              <a:pathLst>
                <a:path w="120000" h="120000" extrusionOk="0">
                  <a:moveTo>
                    <a:pt x="59301" y="119800"/>
                  </a:moveTo>
                  <a:lnTo>
                    <a:pt x="59301" y="119800"/>
                  </a:lnTo>
                  <a:cubicBezTo>
                    <a:pt x="26755" y="119800"/>
                    <a:pt x="0" y="93089"/>
                    <a:pt x="0" y="59202"/>
                  </a:cubicBezTo>
                  <a:cubicBezTo>
                    <a:pt x="0" y="26910"/>
                    <a:pt x="26755" y="0"/>
                    <a:pt x="59301" y="0"/>
                  </a:cubicBezTo>
                  <a:cubicBezTo>
                    <a:pt x="93044" y="0"/>
                    <a:pt x="119800" y="26910"/>
                    <a:pt x="119800" y="59202"/>
                  </a:cubicBezTo>
                  <a:cubicBezTo>
                    <a:pt x="119800" y="93089"/>
                    <a:pt x="93044" y="119800"/>
                    <a:pt x="59301" y="119800"/>
                  </a:cubicBezTo>
                  <a:close/>
                  <a:moveTo>
                    <a:pt x="59301" y="11362"/>
                  </a:moveTo>
                  <a:lnTo>
                    <a:pt x="59301" y="11362"/>
                  </a:lnTo>
                  <a:cubicBezTo>
                    <a:pt x="32346" y="11362"/>
                    <a:pt x="11181" y="32491"/>
                    <a:pt x="11181" y="59202"/>
                  </a:cubicBezTo>
                  <a:cubicBezTo>
                    <a:pt x="11181" y="85913"/>
                    <a:pt x="32346" y="108438"/>
                    <a:pt x="59301" y="108438"/>
                  </a:cubicBezTo>
                  <a:cubicBezTo>
                    <a:pt x="86056" y="108438"/>
                    <a:pt x="108618" y="85913"/>
                    <a:pt x="108618" y="59202"/>
                  </a:cubicBezTo>
                  <a:cubicBezTo>
                    <a:pt x="108618" y="32491"/>
                    <a:pt x="86056" y="11362"/>
                    <a:pt x="59301" y="11362"/>
                  </a:cubicBezTo>
                  <a:close/>
                  <a:moveTo>
                    <a:pt x="87454" y="63388"/>
                  </a:moveTo>
                  <a:lnTo>
                    <a:pt x="87454" y="63388"/>
                  </a:lnTo>
                  <a:cubicBezTo>
                    <a:pt x="69084" y="80332"/>
                    <a:pt x="69084" y="80332"/>
                    <a:pt x="69084" y="80332"/>
                  </a:cubicBezTo>
                  <a:cubicBezTo>
                    <a:pt x="67687" y="81727"/>
                    <a:pt x="66289" y="81727"/>
                    <a:pt x="64891" y="81727"/>
                  </a:cubicBezTo>
                  <a:cubicBezTo>
                    <a:pt x="62096" y="81727"/>
                    <a:pt x="59301" y="80332"/>
                    <a:pt x="59301" y="76146"/>
                  </a:cubicBezTo>
                  <a:cubicBezTo>
                    <a:pt x="59301" y="74750"/>
                    <a:pt x="60698" y="73355"/>
                    <a:pt x="62096" y="71960"/>
                  </a:cubicBezTo>
                  <a:cubicBezTo>
                    <a:pt x="69084" y="64784"/>
                    <a:pt x="69084" y="64784"/>
                    <a:pt x="69084" y="64784"/>
                  </a:cubicBezTo>
                  <a:cubicBezTo>
                    <a:pt x="35141" y="64784"/>
                    <a:pt x="35141" y="64784"/>
                    <a:pt x="35141" y="64784"/>
                  </a:cubicBezTo>
                  <a:cubicBezTo>
                    <a:pt x="32346" y="64784"/>
                    <a:pt x="29550" y="63388"/>
                    <a:pt x="29550" y="59202"/>
                  </a:cubicBezTo>
                  <a:cubicBezTo>
                    <a:pt x="29550" y="56411"/>
                    <a:pt x="32346" y="53621"/>
                    <a:pt x="35141" y="53621"/>
                  </a:cubicBezTo>
                  <a:cubicBezTo>
                    <a:pt x="69084" y="53621"/>
                    <a:pt x="69084" y="53621"/>
                    <a:pt x="69084" y="53621"/>
                  </a:cubicBezTo>
                  <a:cubicBezTo>
                    <a:pt x="62096" y="46644"/>
                    <a:pt x="62096" y="46644"/>
                    <a:pt x="62096" y="46644"/>
                  </a:cubicBezTo>
                  <a:cubicBezTo>
                    <a:pt x="60698" y="46644"/>
                    <a:pt x="59301" y="45049"/>
                    <a:pt x="59301" y="42259"/>
                  </a:cubicBezTo>
                  <a:cubicBezTo>
                    <a:pt x="59301" y="39468"/>
                    <a:pt x="62096" y="36677"/>
                    <a:pt x="64891" y="36677"/>
                  </a:cubicBezTo>
                  <a:cubicBezTo>
                    <a:pt x="66289" y="36677"/>
                    <a:pt x="67687" y="38073"/>
                    <a:pt x="69084" y="38073"/>
                  </a:cubicBezTo>
                  <a:cubicBezTo>
                    <a:pt x="87454" y="55016"/>
                    <a:pt x="87454" y="55016"/>
                    <a:pt x="87454" y="55016"/>
                  </a:cubicBezTo>
                  <a:cubicBezTo>
                    <a:pt x="88851" y="56411"/>
                    <a:pt x="90249" y="57807"/>
                    <a:pt x="90249" y="59202"/>
                  </a:cubicBezTo>
                  <a:cubicBezTo>
                    <a:pt x="90249" y="61993"/>
                    <a:pt x="88851" y="63388"/>
                    <a:pt x="87454" y="63388"/>
                  </a:cubicBezTo>
                  <a:close/>
                </a:path>
              </a:pathLst>
            </a:custGeom>
            <a:solidFill>
              <a:srgbClr val="F1AB3E"/>
            </a:solidFill>
            <a:ln>
              <a:noFill/>
            </a:ln>
          </p:spPr>
          <p:txBody>
            <a:bodyPr lIns="91425" tIns="45700" rIns="91425" bIns="45700" anchor="ctr" anchorCtr="0">
              <a:noAutofit/>
            </a:bodyPr>
            <a:lstStyle/>
            <a:p>
              <a:pPr marL="0" marR="0" lvl="0" indent="0" algn="l" rtl="0">
                <a:spcBef>
                  <a:spcPts val="0"/>
                </a:spcBef>
                <a:buNone/>
              </a:pPr>
              <a:endParaRPr sz="3600">
                <a:solidFill>
                  <a:srgbClr val="7F7F7F"/>
                </a:solidFill>
                <a:latin typeface="Roboto"/>
                <a:ea typeface="Roboto"/>
                <a:cs typeface="Roboto"/>
                <a:sym typeface="Roboto"/>
              </a:endParaRPr>
            </a:p>
          </p:txBody>
        </p:sp>
        <p:grpSp>
          <p:nvGrpSpPr>
            <p:cNvPr id="40" name="Shape 688"/>
            <p:cNvGrpSpPr/>
            <p:nvPr/>
          </p:nvGrpSpPr>
          <p:grpSpPr>
            <a:xfrm>
              <a:off x="2354" y="8571"/>
              <a:ext cx="551" cy="463"/>
              <a:chOff x="4856162" y="2736850"/>
              <a:chExt cx="358775" cy="301624"/>
            </a:xfrm>
            <a:solidFill>
              <a:srgbClr val="F1AB3E"/>
            </a:solidFill>
          </p:grpSpPr>
          <p:sp>
            <p:nvSpPr>
              <p:cNvPr id="41" name="Shape 689"/>
              <p:cNvSpPr/>
              <p:nvPr/>
            </p:nvSpPr>
            <p:spPr>
              <a:xfrm>
                <a:off x="4946650" y="2814638"/>
                <a:ext cx="177800" cy="179388"/>
              </a:xfrm>
              <a:custGeom>
                <a:avLst/>
                <a:gdLst/>
                <a:ahLst/>
                <a:cxnLst/>
                <a:rect l="0" t="0" r="0" b="0"/>
                <a:pathLst>
                  <a:path w="120000" h="120000" extrusionOk="0">
                    <a:moveTo>
                      <a:pt x="60983" y="0"/>
                    </a:moveTo>
                    <a:cubicBezTo>
                      <a:pt x="27540" y="0"/>
                      <a:pt x="0" y="25573"/>
                      <a:pt x="0" y="59016"/>
                    </a:cubicBezTo>
                    <a:cubicBezTo>
                      <a:pt x="0" y="92459"/>
                      <a:pt x="27540" y="120000"/>
                      <a:pt x="60983" y="120000"/>
                    </a:cubicBezTo>
                    <a:cubicBezTo>
                      <a:pt x="94426" y="120000"/>
                      <a:pt x="120000" y="92459"/>
                      <a:pt x="120000" y="59016"/>
                    </a:cubicBezTo>
                    <a:cubicBezTo>
                      <a:pt x="120000" y="25573"/>
                      <a:pt x="94426" y="0"/>
                      <a:pt x="60983" y="0"/>
                    </a:cubicBezTo>
                    <a:close/>
                    <a:moveTo>
                      <a:pt x="94426" y="88524"/>
                    </a:moveTo>
                    <a:cubicBezTo>
                      <a:pt x="78688" y="108196"/>
                      <a:pt x="49180" y="110163"/>
                      <a:pt x="31475" y="94426"/>
                    </a:cubicBezTo>
                    <a:cubicBezTo>
                      <a:pt x="11803" y="76721"/>
                      <a:pt x="9836" y="49180"/>
                      <a:pt x="25573" y="29508"/>
                    </a:cubicBezTo>
                    <a:cubicBezTo>
                      <a:pt x="43278" y="11803"/>
                      <a:pt x="70819" y="9836"/>
                      <a:pt x="90491" y="25573"/>
                    </a:cubicBezTo>
                    <a:cubicBezTo>
                      <a:pt x="108196" y="41311"/>
                      <a:pt x="112131" y="70819"/>
                      <a:pt x="94426" y="88524"/>
                    </a:cubicBezTo>
                    <a:close/>
                    <a:moveTo>
                      <a:pt x="94426" y="88524"/>
                    </a:moveTo>
                    <a:cubicBezTo>
                      <a:pt x="94426" y="88524"/>
                      <a:pt x="94426" y="88524"/>
                      <a:pt x="94426" y="88524"/>
                    </a:cubicBezTo>
                  </a:path>
                </a:pathLst>
              </a:custGeom>
              <a:grpFill/>
              <a:ln>
                <a:noFill/>
              </a:ln>
            </p:spPr>
            <p:txBody>
              <a:bodyPr lIns="91425" tIns="45700" rIns="91425" bIns="45700" anchor="t" anchorCtr="0">
                <a:noAutofit/>
              </a:bodyPr>
              <a:lstStyle/>
              <a:p>
                <a:pPr marL="0" marR="0" lvl="0" indent="0" algn="l" rtl="0">
                  <a:spcBef>
                    <a:spcPts val="0"/>
                  </a:spcBef>
                  <a:buNone/>
                </a:pPr>
                <a:endParaRPr sz="3600">
                  <a:solidFill>
                    <a:schemeClr val="dk1"/>
                  </a:solidFill>
                  <a:latin typeface="Roboto"/>
                  <a:ea typeface="Roboto"/>
                  <a:cs typeface="Roboto"/>
                  <a:sym typeface="Roboto"/>
                </a:endParaRPr>
              </a:p>
            </p:txBody>
          </p:sp>
          <p:sp>
            <p:nvSpPr>
              <p:cNvPr id="42" name="Shape 690"/>
              <p:cNvSpPr/>
              <p:nvPr/>
            </p:nvSpPr>
            <p:spPr>
              <a:xfrm>
                <a:off x="4989512" y="2859088"/>
                <a:ext cx="53974" cy="50799"/>
              </a:xfrm>
              <a:custGeom>
                <a:avLst/>
                <a:gdLst/>
                <a:ahLst/>
                <a:cxnLst/>
                <a:rect l="0" t="0" r="0" b="0"/>
                <a:pathLst>
                  <a:path w="120000" h="120000" extrusionOk="0">
                    <a:moveTo>
                      <a:pt x="106666" y="0"/>
                    </a:moveTo>
                    <a:cubicBezTo>
                      <a:pt x="46666" y="0"/>
                      <a:pt x="0" y="49411"/>
                      <a:pt x="0" y="105882"/>
                    </a:cubicBezTo>
                    <a:cubicBezTo>
                      <a:pt x="0" y="112941"/>
                      <a:pt x="6666" y="120000"/>
                      <a:pt x="13333" y="120000"/>
                    </a:cubicBezTo>
                    <a:cubicBezTo>
                      <a:pt x="20000" y="120000"/>
                      <a:pt x="26666" y="112941"/>
                      <a:pt x="26666" y="105882"/>
                    </a:cubicBezTo>
                    <a:cubicBezTo>
                      <a:pt x="26666" y="63529"/>
                      <a:pt x="60000" y="28235"/>
                      <a:pt x="106666" y="28235"/>
                    </a:cubicBezTo>
                    <a:cubicBezTo>
                      <a:pt x="113333" y="28235"/>
                      <a:pt x="120000" y="21176"/>
                      <a:pt x="120000" y="14117"/>
                    </a:cubicBezTo>
                    <a:cubicBezTo>
                      <a:pt x="120000" y="7058"/>
                      <a:pt x="113333" y="0"/>
                      <a:pt x="106666" y="0"/>
                    </a:cubicBezTo>
                    <a:close/>
                    <a:moveTo>
                      <a:pt x="106666" y="0"/>
                    </a:moveTo>
                    <a:cubicBezTo>
                      <a:pt x="106666" y="0"/>
                      <a:pt x="106666" y="0"/>
                      <a:pt x="106666" y="0"/>
                    </a:cubicBezTo>
                  </a:path>
                </a:pathLst>
              </a:custGeom>
              <a:grpFill/>
              <a:ln>
                <a:noFill/>
              </a:ln>
            </p:spPr>
            <p:txBody>
              <a:bodyPr lIns="91425" tIns="45700" rIns="91425" bIns="45700" anchor="t" anchorCtr="0">
                <a:noAutofit/>
              </a:bodyPr>
              <a:lstStyle/>
              <a:p>
                <a:pPr marL="0" marR="0" lvl="0" indent="0" algn="l" rtl="0">
                  <a:spcBef>
                    <a:spcPts val="0"/>
                  </a:spcBef>
                  <a:buNone/>
                </a:pPr>
                <a:endParaRPr sz="3600">
                  <a:solidFill>
                    <a:schemeClr val="dk1"/>
                  </a:solidFill>
                  <a:latin typeface="Roboto"/>
                  <a:ea typeface="Roboto"/>
                  <a:cs typeface="Roboto"/>
                  <a:sym typeface="Roboto"/>
                </a:endParaRPr>
              </a:p>
            </p:txBody>
          </p:sp>
          <p:sp>
            <p:nvSpPr>
              <p:cNvPr id="43" name="Shape 691"/>
              <p:cNvSpPr/>
              <p:nvPr/>
            </p:nvSpPr>
            <p:spPr>
              <a:xfrm>
                <a:off x="4856162" y="2736850"/>
                <a:ext cx="358775" cy="301624"/>
              </a:xfrm>
              <a:custGeom>
                <a:avLst/>
                <a:gdLst/>
                <a:ahLst/>
                <a:cxnLst/>
                <a:rect l="0" t="0" r="0" b="0"/>
                <a:pathLst>
                  <a:path w="120000" h="120000" extrusionOk="0">
                    <a:moveTo>
                      <a:pt x="111219" y="26796"/>
                    </a:moveTo>
                    <a:cubicBezTo>
                      <a:pt x="94634" y="23300"/>
                      <a:pt x="94634" y="23300"/>
                      <a:pt x="94634" y="23300"/>
                    </a:cubicBezTo>
                    <a:cubicBezTo>
                      <a:pt x="89756" y="8155"/>
                      <a:pt x="89756" y="8155"/>
                      <a:pt x="89756" y="8155"/>
                    </a:cubicBezTo>
                    <a:cubicBezTo>
                      <a:pt x="87804" y="3495"/>
                      <a:pt x="83902" y="0"/>
                      <a:pt x="79024" y="0"/>
                    </a:cubicBezTo>
                    <a:cubicBezTo>
                      <a:pt x="41951" y="0"/>
                      <a:pt x="41951" y="0"/>
                      <a:pt x="41951" y="0"/>
                    </a:cubicBezTo>
                    <a:cubicBezTo>
                      <a:pt x="37073" y="0"/>
                      <a:pt x="33170" y="3495"/>
                      <a:pt x="31219" y="8155"/>
                    </a:cubicBezTo>
                    <a:cubicBezTo>
                      <a:pt x="26341" y="23300"/>
                      <a:pt x="26341" y="23300"/>
                      <a:pt x="26341" y="23300"/>
                    </a:cubicBezTo>
                    <a:cubicBezTo>
                      <a:pt x="9756" y="26796"/>
                      <a:pt x="9756" y="26796"/>
                      <a:pt x="9756" y="26796"/>
                    </a:cubicBezTo>
                    <a:cubicBezTo>
                      <a:pt x="3902" y="27961"/>
                      <a:pt x="0" y="33786"/>
                      <a:pt x="0" y="39611"/>
                    </a:cubicBezTo>
                    <a:cubicBezTo>
                      <a:pt x="0" y="107184"/>
                      <a:pt x="0" y="107184"/>
                      <a:pt x="0" y="107184"/>
                    </a:cubicBezTo>
                    <a:cubicBezTo>
                      <a:pt x="0" y="114174"/>
                      <a:pt x="5853" y="120000"/>
                      <a:pt x="11707" y="120000"/>
                    </a:cubicBezTo>
                    <a:cubicBezTo>
                      <a:pt x="109268" y="120000"/>
                      <a:pt x="109268" y="120000"/>
                      <a:pt x="109268" y="120000"/>
                    </a:cubicBezTo>
                    <a:cubicBezTo>
                      <a:pt x="115121" y="120000"/>
                      <a:pt x="120000" y="114174"/>
                      <a:pt x="120000" y="107184"/>
                    </a:cubicBezTo>
                    <a:cubicBezTo>
                      <a:pt x="120000" y="39611"/>
                      <a:pt x="120000" y="39611"/>
                      <a:pt x="120000" y="39611"/>
                    </a:cubicBezTo>
                    <a:cubicBezTo>
                      <a:pt x="120000" y="33786"/>
                      <a:pt x="116097" y="27961"/>
                      <a:pt x="111219" y="26796"/>
                    </a:cubicBezTo>
                    <a:close/>
                    <a:moveTo>
                      <a:pt x="112195" y="107184"/>
                    </a:moveTo>
                    <a:cubicBezTo>
                      <a:pt x="112195" y="109514"/>
                      <a:pt x="111219" y="111844"/>
                      <a:pt x="109268" y="111844"/>
                    </a:cubicBezTo>
                    <a:cubicBezTo>
                      <a:pt x="11707" y="111844"/>
                      <a:pt x="11707" y="111844"/>
                      <a:pt x="11707" y="111844"/>
                    </a:cubicBezTo>
                    <a:cubicBezTo>
                      <a:pt x="9756" y="111844"/>
                      <a:pt x="7804" y="109514"/>
                      <a:pt x="7804" y="107184"/>
                    </a:cubicBezTo>
                    <a:cubicBezTo>
                      <a:pt x="7804" y="39611"/>
                      <a:pt x="7804" y="39611"/>
                      <a:pt x="7804" y="39611"/>
                    </a:cubicBezTo>
                    <a:cubicBezTo>
                      <a:pt x="7804" y="37281"/>
                      <a:pt x="8780" y="36116"/>
                      <a:pt x="10731" y="34951"/>
                    </a:cubicBezTo>
                    <a:cubicBezTo>
                      <a:pt x="31219" y="31456"/>
                      <a:pt x="31219" y="31456"/>
                      <a:pt x="31219" y="31456"/>
                    </a:cubicBezTo>
                    <a:cubicBezTo>
                      <a:pt x="38048" y="11650"/>
                      <a:pt x="38048" y="11650"/>
                      <a:pt x="38048" y="11650"/>
                    </a:cubicBezTo>
                    <a:cubicBezTo>
                      <a:pt x="39024" y="9320"/>
                      <a:pt x="40000" y="8155"/>
                      <a:pt x="41951" y="8155"/>
                    </a:cubicBezTo>
                    <a:cubicBezTo>
                      <a:pt x="79024" y="8155"/>
                      <a:pt x="79024" y="8155"/>
                      <a:pt x="79024" y="8155"/>
                    </a:cubicBezTo>
                    <a:cubicBezTo>
                      <a:pt x="80975" y="8155"/>
                      <a:pt x="81951" y="9320"/>
                      <a:pt x="82926" y="11650"/>
                    </a:cubicBezTo>
                    <a:cubicBezTo>
                      <a:pt x="88780" y="31456"/>
                      <a:pt x="88780" y="31456"/>
                      <a:pt x="88780" y="31456"/>
                    </a:cubicBezTo>
                    <a:cubicBezTo>
                      <a:pt x="109268" y="34951"/>
                      <a:pt x="109268" y="34951"/>
                      <a:pt x="109268" y="34951"/>
                    </a:cubicBezTo>
                    <a:cubicBezTo>
                      <a:pt x="111219" y="36116"/>
                      <a:pt x="112195" y="37281"/>
                      <a:pt x="112195" y="39611"/>
                    </a:cubicBezTo>
                    <a:lnTo>
                      <a:pt x="112195" y="107184"/>
                    </a:lnTo>
                    <a:close/>
                    <a:moveTo>
                      <a:pt x="112195" y="107184"/>
                    </a:moveTo>
                    <a:cubicBezTo>
                      <a:pt x="112195" y="107184"/>
                      <a:pt x="112195" y="107184"/>
                      <a:pt x="112195" y="107184"/>
                    </a:cubicBezTo>
                  </a:path>
                </a:pathLst>
              </a:custGeom>
              <a:grpFill/>
              <a:ln>
                <a:noFill/>
              </a:ln>
            </p:spPr>
            <p:txBody>
              <a:bodyPr lIns="91425" tIns="45700" rIns="91425" bIns="45700" anchor="t" anchorCtr="0">
                <a:noAutofit/>
              </a:bodyPr>
              <a:lstStyle/>
              <a:p>
                <a:pPr marL="0" marR="0" lvl="0" indent="0" algn="l" rtl="0">
                  <a:spcBef>
                    <a:spcPts val="0"/>
                  </a:spcBef>
                  <a:buNone/>
                </a:pPr>
                <a:endParaRPr sz="3600">
                  <a:solidFill>
                    <a:schemeClr val="dk1"/>
                  </a:solidFill>
                  <a:latin typeface="Roboto"/>
                  <a:ea typeface="Roboto"/>
                  <a:cs typeface="Roboto"/>
                  <a:sym typeface="Roboto"/>
                </a:endParaRPr>
              </a:p>
            </p:txBody>
          </p:sp>
        </p:grpSp>
        <p:sp>
          <p:nvSpPr>
            <p:cNvPr id="51" name="Rectangle 11"/>
            <p:cNvSpPr/>
            <p:nvPr/>
          </p:nvSpPr>
          <p:spPr>
            <a:xfrm>
              <a:off x="3872" y="8414"/>
              <a:ext cx="3272" cy="1234"/>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Arial" panose="020B0604020202020204" pitchFamily="34" charset="0"/>
                  <a:cs typeface="Arial" panose="020B0604020202020204" pitchFamily="34" charset="0"/>
                </a:rPr>
                <a:t>调用时依赖基类，而非派生类。</a:t>
              </a:r>
              <a:endParaRPr lang="zh-CN" altLang="en-US" sz="1200" dirty="0">
                <a:solidFill>
                  <a:schemeClr val="tx1">
                    <a:lumMod val="75000"/>
                    <a:lumOff val="25000"/>
                  </a:schemeClr>
                </a:solidFill>
                <a:latin typeface="Arial" panose="020B0604020202020204" pitchFamily="34" charset="0"/>
                <a:cs typeface="Arial" panose="020B0604020202020204" pitchFamily="34" charset="0"/>
              </a:endParaRPr>
            </a:p>
            <a:p>
              <a:pPr>
                <a:lnSpc>
                  <a:spcPct val="125000"/>
                </a:lnSpc>
              </a:pPr>
              <a:r>
                <a:rPr lang="zh-CN" altLang="en-US" sz="1200" dirty="0">
                  <a:solidFill>
                    <a:schemeClr val="tx1">
                      <a:lumMod val="75000"/>
                      <a:lumOff val="25000"/>
                    </a:schemeClr>
                  </a:solidFill>
                  <a:latin typeface="Arial" panose="020B0604020202020204" pitchFamily="34" charset="0"/>
                  <a:cs typeface="Arial" panose="020B0604020202020204" pitchFamily="34" charset="0"/>
                </a:rPr>
                <a:t>（继承</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a:t>
              </a:r>
              <a:r>
                <a:rPr lang="zh-CN" altLang="en-US" sz="1200" dirty="0">
                  <a:solidFill>
                    <a:schemeClr val="tx1">
                      <a:lumMod val="75000"/>
                      <a:lumOff val="25000"/>
                    </a:schemeClr>
                  </a:solidFill>
                  <a:latin typeface="Arial" panose="020B0604020202020204" pitchFamily="34" charset="0"/>
                  <a:cs typeface="Arial" panose="020B0604020202020204" pitchFamily="34" charset="0"/>
                </a:rPr>
                <a:t>基类约束派生类）</a:t>
              </a:r>
              <a:endParaRPr lang="zh-CN" alt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2" name="Rectangle 11"/>
            <p:cNvSpPr/>
            <p:nvPr/>
          </p:nvSpPr>
          <p:spPr>
            <a:xfrm>
              <a:off x="3783" y="7965"/>
              <a:ext cx="1988" cy="628"/>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依赖倒置</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78" name="组合 77"/>
          <p:cNvGrpSpPr/>
          <p:nvPr/>
        </p:nvGrpSpPr>
        <p:grpSpPr>
          <a:xfrm>
            <a:off x="6365240" y="2301240"/>
            <a:ext cx="4645660" cy="1097915"/>
            <a:chOff x="10024" y="3624"/>
            <a:chExt cx="7316" cy="1729"/>
          </a:xfrm>
        </p:grpSpPr>
        <p:sp>
          <p:nvSpPr>
            <p:cNvPr id="33" name="Shape 680"/>
            <p:cNvSpPr/>
            <p:nvPr/>
          </p:nvSpPr>
          <p:spPr>
            <a:xfrm flipH="1">
              <a:off x="10763" y="3693"/>
              <a:ext cx="6577" cy="1473"/>
            </a:xfrm>
            <a:prstGeom prst="rect">
              <a:avLst/>
            </a:prstGeom>
            <a:solidFill>
              <a:schemeClr val="bg1">
                <a:lumMod val="95000"/>
              </a:schemeClr>
            </a:solidFill>
            <a:ln>
              <a:noFill/>
            </a:ln>
          </p:spPr>
          <p:txBody>
            <a:bodyPr lIns="0" tIns="0" rIns="0" bIns="0" anchor="ctr" anchorCtr="0">
              <a:noAutofit/>
            </a:bodyPr>
            <a:lstStyle/>
            <a:p>
              <a:pPr marL="0" marR="0" lvl="0" indent="0" algn="ctr" rtl="0">
                <a:spcBef>
                  <a:spcPts val="0"/>
                </a:spcBef>
                <a:buNone/>
              </a:pPr>
              <a:endParaRPr sz="3600">
                <a:solidFill>
                  <a:srgbClr val="FFFFFF"/>
                </a:solidFill>
                <a:latin typeface="Roboto"/>
                <a:ea typeface="Roboto"/>
                <a:cs typeface="Roboto"/>
                <a:sym typeface="Roboto"/>
              </a:endParaRPr>
            </a:p>
          </p:txBody>
        </p:sp>
        <p:sp>
          <p:nvSpPr>
            <p:cNvPr id="35" name="Shape 681"/>
            <p:cNvSpPr/>
            <p:nvPr/>
          </p:nvSpPr>
          <p:spPr>
            <a:xfrm flipH="1">
              <a:off x="10200" y="3895"/>
              <a:ext cx="2052" cy="1389"/>
            </a:xfrm>
            <a:custGeom>
              <a:avLst/>
              <a:gdLst/>
              <a:ahLst/>
              <a:cxnLst/>
              <a:rect l="0" t="0" r="0" b="0"/>
              <a:pathLst>
                <a:path w="120000" h="120000" extrusionOk="0">
                  <a:moveTo>
                    <a:pt x="120000" y="0"/>
                  </a:moveTo>
                  <a:lnTo>
                    <a:pt x="45346" y="0"/>
                  </a:lnTo>
                  <a:lnTo>
                    <a:pt x="0" y="120000"/>
                  </a:lnTo>
                  <a:lnTo>
                    <a:pt x="120000" y="120000"/>
                  </a:lnTo>
                  <a:lnTo>
                    <a:pt x="120000" y="0"/>
                  </a:lnTo>
                  <a:close/>
                </a:path>
              </a:pathLst>
            </a:custGeom>
            <a:solidFill>
              <a:srgbClr val="040000"/>
            </a:solidFill>
            <a:ln>
              <a:noFill/>
            </a:ln>
          </p:spPr>
          <p:txBody>
            <a:bodyPr lIns="243775" tIns="121875" rIns="243775" bIns="121875" anchor="t" anchorCtr="0">
              <a:noAutofit/>
            </a:bodyPr>
            <a:lstStyle/>
            <a:p>
              <a:pPr marL="0" marR="0" lvl="0" indent="0" algn="l" rtl="0">
                <a:spcBef>
                  <a:spcPts val="0"/>
                </a:spcBef>
                <a:buNone/>
              </a:pPr>
              <a:endParaRPr sz="1000">
                <a:solidFill>
                  <a:schemeClr val="dk1"/>
                </a:solidFill>
                <a:latin typeface="微软雅黑" panose="020B0503020204020204" pitchFamily="34" charset="-122"/>
                <a:ea typeface="微软雅黑" panose="020B0503020204020204" pitchFamily="34" charset="-122"/>
                <a:cs typeface="Roboto"/>
                <a:sym typeface="Roboto"/>
              </a:endParaRPr>
            </a:p>
          </p:txBody>
        </p:sp>
        <p:sp>
          <p:nvSpPr>
            <p:cNvPr id="36" name="Shape 684"/>
            <p:cNvSpPr/>
            <p:nvPr/>
          </p:nvSpPr>
          <p:spPr>
            <a:xfrm flipH="1">
              <a:off x="15686" y="4123"/>
              <a:ext cx="396" cy="393"/>
            </a:xfrm>
            <a:custGeom>
              <a:avLst/>
              <a:gdLst/>
              <a:ahLst/>
              <a:cxnLst/>
              <a:rect l="0" t="0" r="0" b="0"/>
              <a:pathLst>
                <a:path w="120000" h="120000" extrusionOk="0">
                  <a:moveTo>
                    <a:pt x="59301" y="119800"/>
                  </a:moveTo>
                  <a:lnTo>
                    <a:pt x="59301" y="119800"/>
                  </a:lnTo>
                  <a:cubicBezTo>
                    <a:pt x="26755" y="119800"/>
                    <a:pt x="0" y="93089"/>
                    <a:pt x="0" y="59202"/>
                  </a:cubicBezTo>
                  <a:cubicBezTo>
                    <a:pt x="0" y="26910"/>
                    <a:pt x="26755" y="0"/>
                    <a:pt x="59301" y="0"/>
                  </a:cubicBezTo>
                  <a:cubicBezTo>
                    <a:pt x="93044" y="0"/>
                    <a:pt x="119800" y="26910"/>
                    <a:pt x="119800" y="59202"/>
                  </a:cubicBezTo>
                  <a:cubicBezTo>
                    <a:pt x="119800" y="93089"/>
                    <a:pt x="93044" y="119800"/>
                    <a:pt x="59301" y="119800"/>
                  </a:cubicBezTo>
                  <a:close/>
                  <a:moveTo>
                    <a:pt x="59301" y="11362"/>
                  </a:moveTo>
                  <a:lnTo>
                    <a:pt x="59301" y="11362"/>
                  </a:lnTo>
                  <a:cubicBezTo>
                    <a:pt x="32346" y="11362"/>
                    <a:pt x="11181" y="32491"/>
                    <a:pt x="11181" y="59202"/>
                  </a:cubicBezTo>
                  <a:cubicBezTo>
                    <a:pt x="11181" y="85913"/>
                    <a:pt x="32346" y="108438"/>
                    <a:pt x="59301" y="108438"/>
                  </a:cubicBezTo>
                  <a:cubicBezTo>
                    <a:pt x="86056" y="108438"/>
                    <a:pt x="108618" y="85913"/>
                    <a:pt x="108618" y="59202"/>
                  </a:cubicBezTo>
                  <a:cubicBezTo>
                    <a:pt x="108618" y="32491"/>
                    <a:pt x="86056" y="11362"/>
                    <a:pt x="59301" y="11362"/>
                  </a:cubicBezTo>
                  <a:close/>
                  <a:moveTo>
                    <a:pt x="87454" y="63388"/>
                  </a:moveTo>
                  <a:lnTo>
                    <a:pt x="87454" y="63388"/>
                  </a:lnTo>
                  <a:cubicBezTo>
                    <a:pt x="69084" y="80332"/>
                    <a:pt x="69084" y="80332"/>
                    <a:pt x="69084" y="80332"/>
                  </a:cubicBezTo>
                  <a:cubicBezTo>
                    <a:pt x="67687" y="81727"/>
                    <a:pt x="66289" y="81727"/>
                    <a:pt x="64891" y="81727"/>
                  </a:cubicBezTo>
                  <a:cubicBezTo>
                    <a:pt x="62096" y="81727"/>
                    <a:pt x="59301" y="80332"/>
                    <a:pt x="59301" y="76146"/>
                  </a:cubicBezTo>
                  <a:cubicBezTo>
                    <a:pt x="59301" y="74750"/>
                    <a:pt x="60698" y="73355"/>
                    <a:pt x="62096" y="71960"/>
                  </a:cubicBezTo>
                  <a:cubicBezTo>
                    <a:pt x="69084" y="64784"/>
                    <a:pt x="69084" y="64784"/>
                    <a:pt x="69084" y="64784"/>
                  </a:cubicBezTo>
                  <a:cubicBezTo>
                    <a:pt x="35141" y="64784"/>
                    <a:pt x="35141" y="64784"/>
                    <a:pt x="35141" y="64784"/>
                  </a:cubicBezTo>
                  <a:cubicBezTo>
                    <a:pt x="32346" y="64784"/>
                    <a:pt x="29550" y="63388"/>
                    <a:pt x="29550" y="59202"/>
                  </a:cubicBezTo>
                  <a:cubicBezTo>
                    <a:pt x="29550" y="56411"/>
                    <a:pt x="32346" y="53621"/>
                    <a:pt x="35141" y="53621"/>
                  </a:cubicBezTo>
                  <a:cubicBezTo>
                    <a:pt x="69084" y="53621"/>
                    <a:pt x="69084" y="53621"/>
                    <a:pt x="69084" y="53621"/>
                  </a:cubicBezTo>
                  <a:cubicBezTo>
                    <a:pt x="62096" y="46644"/>
                    <a:pt x="62096" y="46644"/>
                    <a:pt x="62096" y="46644"/>
                  </a:cubicBezTo>
                  <a:cubicBezTo>
                    <a:pt x="60698" y="46644"/>
                    <a:pt x="59301" y="45049"/>
                    <a:pt x="59301" y="42259"/>
                  </a:cubicBezTo>
                  <a:cubicBezTo>
                    <a:pt x="59301" y="39468"/>
                    <a:pt x="62096" y="36677"/>
                    <a:pt x="64891" y="36677"/>
                  </a:cubicBezTo>
                  <a:cubicBezTo>
                    <a:pt x="66289" y="36677"/>
                    <a:pt x="67687" y="38073"/>
                    <a:pt x="69084" y="38073"/>
                  </a:cubicBezTo>
                  <a:cubicBezTo>
                    <a:pt x="87454" y="55016"/>
                    <a:pt x="87454" y="55016"/>
                    <a:pt x="87454" y="55016"/>
                  </a:cubicBezTo>
                  <a:cubicBezTo>
                    <a:pt x="88851" y="56411"/>
                    <a:pt x="90249" y="57807"/>
                    <a:pt x="90249" y="59202"/>
                  </a:cubicBezTo>
                  <a:cubicBezTo>
                    <a:pt x="90249" y="61993"/>
                    <a:pt x="88851" y="63388"/>
                    <a:pt x="87454" y="63388"/>
                  </a:cubicBezTo>
                  <a:close/>
                </a:path>
              </a:pathLst>
            </a:custGeom>
            <a:solidFill>
              <a:srgbClr val="040000"/>
            </a:solidFill>
            <a:ln>
              <a:noFill/>
            </a:ln>
          </p:spPr>
          <p:txBody>
            <a:bodyPr lIns="91425" tIns="45700" rIns="91425" bIns="45700" anchor="ctr" anchorCtr="0">
              <a:noAutofit/>
            </a:bodyPr>
            <a:lstStyle/>
            <a:p>
              <a:pPr marL="0" marR="0" lvl="0" indent="0" algn="l" rtl="0">
                <a:spcBef>
                  <a:spcPts val="0"/>
                </a:spcBef>
                <a:buNone/>
              </a:pPr>
              <a:endParaRPr sz="3600" b="1">
                <a:solidFill>
                  <a:srgbClr val="7F7F7F"/>
                </a:solidFill>
                <a:latin typeface="Roboto"/>
                <a:ea typeface="Roboto"/>
                <a:cs typeface="Roboto"/>
                <a:sym typeface="Roboto"/>
              </a:endParaRPr>
            </a:p>
          </p:txBody>
        </p:sp>
        <p:sp>
          <p:nvSpPr>
            <p:cNvPr id="37" name="Shape 685"/>
            <p:cNvSpPr/>
            <p:nvPr/>
          </p:nvSpPr>
          <p:spPr>
            <a:xfrm>
              <a:off x="10024" y="4029"/>
              <a:ext cx="1471" cy="719"/>
            </a:xfrm>
            <a:prstGeom prst="rect">
              <a:avLst/>
            </a:prstGeom>
            <a:noFill/>
            <a:ln>
              <a:noFill/>
            </a:ln>
          </p:spPr>
          <p:txBody>
            <a:bodyPr lIns="243775" tIns="121875" rIns="243775" bIns="121875" anchor="t" anchorCtr="0">
              <a:noAutofit/>
            </a:bodyPr>
            <a:lstStyle/>
            <a:p>
              <a:pPr marL="0" marR="0" lvl="0" indent="0" algn="l" rtl="0">
                <a:spcBef>
                  <a:spcPts val="0"/>
                </a:spcBef>
                <a:buSzPct val="25000"/>
                <a:buNone/>
              </a:pPr>
              <a:r>
                <a:rPr lang="id-ID" sz="1600" b="1">
                  <a:solidFill>
                    <a:schemeClr val="lt1"/>
                  </a:solidFill>
                  <a:latin typeface="微软雅黑" panose="020B0503020204020204" pitchFamily="34" charset="-122"/>
                  <a:ea typeface="微软雅黑" panose="020B0503020204020204" pitchFamily="34" charset="-122"/>
                  <a:cs typeface="Roboto"/>
                  <a:sym typeface="Roboto"/>
                </a:rPr>
                <a:t>04</a:t>
              </a:r>
              <a:endParaRPr lang="id-ID" sz="1600" b="1">
                <a:solidFill>
                  <a:schemeClr val="lt1"/>
                </a:solidFill>
                <a:latin typeface="微软雅黑" panose="020B0503020204020204" pitchFamily="34" charset="-122"/>
                <a:ea typeface="微软雅黑" panose="020B0503020204020204" pitchFamily="34" charset="-122"/>
                <a:cs typeface="Roboto"/>
                <a:sym typeface="Roboto"/>
              </a:endParaRPr>
            </a:p>
          </p:txBody>
        </p:sp>
        <p:sp>
          <p:nvSpPr>
            <p:cNvPr id="44" name="Shape 692"/>
            <p:cNvSpPr/>
            <p:nvPr/>
          </p:nvSpPr>
          <p:spPr>
            <a:xfrm>
              <a:off x="16442" y="4150"/>
              <a:ext cx="432" cy="444"/>
            </a:xfrm>
            <a:custGeom>
              <a:avLst/>
              <a:gdLst/>
              <a:ahLst/>
              <a:cxnLst/>
              <a:rect l="0" t="0" r="0" b="0"/>
              <a:pathLst>
                <a:path w="120000" h="120000" extrusionOk="0">
                  <a:moveTo>
                    <a:pt x="17059" y="16845"/>
                  </a:moveTo>
                  <a:lnTo>
                    <a:pt x="17059" y="16845"/>
                  </a:lnTo>
                  <a:cubicBezTo>
                    <a:pt x="17059" y="16845"/>
                    <a:pt x="14151" y="16845"/>
                    <a:pt x="14151" y="19495"/>
                  </a:cubicBezTo>
                  <a:cubicBezTo>
                    <a:pt x="14151" y="22334"/>
                    <a:pt x="17059" y="22334"/>
                    <a:pt x="17059" y="22334"/>
                  </a:cubicBezTo>
                  <a:cubicBezTo>
                    <a:pt x="19967" y="22334"/>
                    <a:pt x="22875" y="22334"/>
                    <a:pt x="22875" y="19495"/>
                  </a:cubicBezTo>
                  <a:cubicBezTo>
                    <a:pt x="22875" y="16845"/>
                    <a:pt x="19967" y="16845"/>
                    <a:pt x="17059" y="16845"/>
                  </a:cubicBezTo>
                  <a:close/>
                  <a:moveTo>
                    <a:pt x="105654" y="0"/>
                  </a:moveTo>
                  <a:lnTo>
                    <a:pt x="105654" y="0"/>
                  </a:lnTo>
                  <a:cubicBezTo>
                    <a:pt x="14151" y="0"/>
                    <a:pt x="14151" y="0"/>
                    <a:pt x="14151" y="0"/>
                  </a:cubicBezTo>
                  <a:cubicBezTo>
                    <a:pt x="5621" y="0"/>
                    <a:pt x="0" y="8328"/>
                    <a:pt x="0" y="16845"/>
                  </a:cubicBezTo>
                  <a:cubicBezTo>
                    <a:pt x="0" y="105993"/>
                    <a:pt x="0" y="105993"/>
                    <a:pt x="0" y="105993"/>
                  </a:cubicBezTo>
                  <a:cubicBezTo>
                    <a:pt x="0" y="114321"/>
                    <a:pt x="5621" y="119810"/>
                    <a:pt x="14151" y="119810"/>
                  </a:cubicBezTo>
                  <a:cubicBezTo>
                    <a:pt x="105654" y="119810"/>
                    <a:pt x="105654" y="119810"/>
                    <a:pt x="105654" y="119810"/>
                  </a:cubicBezTo>
                  <a:cubicBezTo>
                    <a:pt x="114184" y="119810"/>
                    <a:pt x="119806" y="114321"/>
                    <a:pt x="119806" y="105993"/>
                  </a:cubicBezTo>
                  <a:cubicBezTo>
                    <a:pt x="119806" y="16845"/>
                    <a:pt x="119806" y="16845"/>
                    <a:pt x="119806" y="16845"/>
                  </a:cubicBezTo>
                  <a:cubicBezTo>
                    <a:pt x="119806" y="8328"/>
                    <a:pt x="114184" y="0"/>
                    <a:pt x="105654" y="0"/>
                  </a:cubicBezTo>
                  <a:close/>
                  <a:moveTo>
                    <a:pt x="114184" y="105993"/>
                  </a:moveTo>
                  <a:lnTo>
                    <a:pt x="114184" y="105993"/>
                  </a:lnTo>
                  <a:cubicBezTo>
                    <a:pt x="114184" y="108643"/>
                    <a:pt x="108368" y="111482"/>
                    <a:pt x="105654" y="111482"/>
                  </a:cubicBezTo>
                  <a:cubicBezTo>
                    <a:pt x="14151" y="111482"/>
                    <a:pt x="14151" y="111482"/>
                    <a:pt x="14151" y="111482"/>
                  </a:cubicBezTo>
                  <a:cubicBezTo>
                    <a:pt x="11437" y="111482"/>
                    <a:pt x="5621" y="108643"/>
                    <a:pt x="5621" y="105993"/>
                  </a:cubicBezTo>
                  <a:cubicBezTo>
                    <a:pt x="5621" y="38990"/>
                    <a:pt x="5621" y="38990"/>
                    <a:pt x="5621" y="38990"/>
                  </a:cubicBezTo>
                  <a:cubicBezTo>
                    <a:pt x="114184" y="38990"/>
                    <a:pt x="114184" y="38990"/>
                    <a:pt x="114184" y="38990"/>
                  </a:cubicBezTo>
                  <a:lnTo>
                    <a:pt x="114184" y="105993"/>
                  </a:lnTo>
                  <a:close/>
                  <a:moveTo>
                    <a:pt x="114184" y="30662"/>
                  </a:moveTo>
                  <a:lnTo>
                    <a:pt x="114184" y="30662"/>
                  </a:lnTo>
                  <a:cubicBezTo>
                    <a:pt x="5621" y="30662"/>
                    <a:pt x="5621" y="30662"/>
                    <a:pt x="5621" y="30662"/>
                  </a:cubicBezTo>
                  <a:cubicBezTo>
                    <a:pt x="5621" y="16845"/>
                    <a:pt x="5621" y="16845"/>
                    <a:pt x="5621" y="16845"/>
                  </a:cubicBezTo>
                  <a:cubicBezTo>
                    <a:pt x="5621" y="11167"/>
                    <a:pt x="11437" y="8328"/>
                    <a:pt x="14151" y="8328"/>
                  </a:cubicBezTo>
                  <a:cubicBezTo>
                    <a:pt x="105654" y="8328"/>
                    <a:pt x="105654" y="8328"/>
                    <a:pt x="105654" y="8328"/>
                  </a:cubicBezTo>
                  <a:cubicBezTo>
                    <a:pt x="108368" y="8328"/>
                    <a:pt x="114184" y="11167"/>
                    <a:pt x="114184" y="16845"/>
                  </a:cubicBezTo>
                  <a:lnTo>
                    <a:pt x="114184" y="30662"/>
                  </a:lnTo>
                  <a:close/>
                  <a:moveTo>
                    <a:pt x="48465" y="16845"/>
                  </a:moveTo>
                  <a:lnTo>
                    <a:pt x="48465" y="16845"/>
                  </a:lnTo>
                  <a:cubicBezTo>
                    <a:pt x="45557" y="16845"/>
                    <a:pt x="45557" y="16845"/>
                    <a:pt x="45557" y="19495"/>
                  </a:cubicBezTo>
                  <a:cubicBezTo>
                    <a:pt x="45557" y="22334"/>
                    <a:pt x="45557" y="22334"/>
                    <a:pt x="48465" y="22334"/>
                  </a:cubicBezTo>
                  <a:cubicBezTo>
                    <a:pt x="51373" y="22334"/>
                    <a:pt x="51373" y="22334"/>
                    <a:pt x="51373" y="19495"/>
                  </a:cubicBezTo>
                  <a:cubicBezTo>
                    <a:pt x="51373" y="16845"/>
                    <a:pt x="51373" y="16845"/>
                    <a:pt x="48465" y="16845"/>
                  </a:cubicBezTo>
                  <a:close/>
                  <a:moveTo>
                    <a:pt x="34313" y="16845"/>
                  </a:moveTo>
                  <a:lnTo>
                    <a:pt x="34313" y="16845"/>
                  </a:lnTo>
                  <a:cubicBezTo>
                    <a:pt x="31405" y="16845"/>
                    <a:pt x="28497" y="16845"/>
                    <a:pt x="28497" y="19495"/>
                  </a:cubicBezTo>
                  <a:cubicBezTo>
                    <a:pt x="28497" y="22334"/>
                    <a:pt x="31405" y="22334"/>
                    <a:pt x="34313" y="22334"/>
                  </a:cubicBezTo>
                  <a:cubicBezTo>
                    <a:pt x="34313" y="22334"/>
                    <a:pt x="37027" y="22334"/>
                    <a:pt x="37027" y="19495"/>
                  </a:cubicBezTo>
                  <a:cubicBezTo>
                    <a:pt x="37027" y="16845"/>
                    <a:pt x="34313" y="16845"/>
                    <a:pt x="34313" y="16845"/>
                  </a:cubicBezTo>
                  <a:close/>
                </a:path>
              </a:pathLst>
            </a:custGeom>
            <a:solidFill>
              <a:srgbClr val="040000"/>
            </a:solidFill>
            <a:ln>
              <a:noFill/>
            </a:ln>
          </p:spPr>
          <p:txBody>
            <a:bodyPr lIns="91425" tIns="45700" rIns="91425" bIns="45700" anchor="ctr" anchorCtr="0">
              <a:noAutofit/>
            </a:bodyPr>
            <a:lstStyle/>
            <a:p>
              <a:pPr marL="0" marR="0" lvl="0" indent="0" algn="l" rtl="0">
                <a:spcBef>
                  <a:spcPts val="0"/>
                </a:spcBef>
                <a:buNone/>
              </a:pPr>
              <a:endParaRPr sz="3600" b="1">
                <a:solidFill>
                  <a:schemeClr val="dk1"/>
                </a:solidFill>
                <a:latin typeface="Roboto"/>
                <a:ea typeface="Roboto"/>
                <a:cs typeface="Roboto"/>
                <a:sym typeface="Roboto"/>
              </a:endParaRPr>
            </a:p>
          </p:txBody>
        </p:sp>
        <p:sp>
          <p:nvSpPr>
            <p:cNvPr id="53" name="Rectangle 11"/>
            <p:cNvSpPr/>
            <p:nvPr/>
          </p:nvSpPr>
          <p:spPr>
            <a:xfrm>
              <a:off x="12301" y="4119"/>
              <a:ext cx="3272" cy="1234"/>
            </a:xfrm>
            <a:prstGeom prst="rect">
              <a:avLst/>
            </a:prstGeom>
          </p:spPr>
          <p:txBody>
            <a:bodyPr wrap="square">
              <a:spAutoFit/>
            </a:bodyPr>
            <a:lstStyle/>
            <a:p>
              <a:pPr algn="l">
                <a:lnSpc>
                  <a:spcPct val="125000"/>
                </a:lnSpc>
              </a:pPr>
              <a:r>
                <a:rPr lang="zh-CN" altLang="en-US" sz="1200" dirty="0">
                  <a:solidFill>
                    <a:schemeClr val="tx1">
                      <a:lumMod val="75000"/>
                      <a:lumOff val="25000"/>
                    </a:schemeClr>
                  </a:solidFill>
                  <a:latin typeface="Arial" panose="020B0604020202020204" pitchFamily="34" charset="0"/>
                  <a:cs typeface="Arial" panose="020B0604020202020204" pitchFamily="34" charset="0"/>
                </a:rPr>
                <a:t>优先选择通过变量（参数</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a:t>
              </a:r>
              <a:r>
                <a:rPr lang="zh-CN" altLang="en-US" sz="1200" dirty="0">
                  <a:solidFill>
                    <a:schemeClr val="tx1">
                      <a:lumMod val="75000"/>
                      <a:lumOff val="25000"/>
                    </a:schemeClr>
                  </a:solidFill>
                  <a:latin typeface="Arial" panose="020B0604020202020204" pitchFamily="34" charset="0"/>
                  <a:cs typeface="Arial" panose="020B0604020202020204" pitchFamily="34" charset="0"/>
                </a:rPr>
                <a:t>实例变量）调用，而不是通过继承调用。（封装</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a:t>
              </a:r>
              <a:r>
                <a:rPr lang="zh-CN" altLang="en-US" sz="1200" dirty="0">
                  <a:solidFill>
                    <a:schemeClr val="tx1">
                      <a:lumMod val="75000"/>
                      <a:lumOff val="25000"/>
                    </a:schemeClr>
                  </a:solidFill>
                  <a:latin typeface="Arial" panose="020B0604020202020204" pitchFamily="34" charset="0"/>
                  <a:cs typeface="Arial" panose="020B0604020202020204" pitchFamily="34" charset="0"/>
                </a:rPr>
                <a:t>低耦合）</a:t>
              </a:r>
              <a:endParaRPr lang="en-US" altLang="zh-CN"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4" name="Rectangle 11"/>
            <p:cNvSpPr/>
            <p:nvPr/>
          </p:nvSpPr>
          <p:spPr>
            <a:xfrm>
              <a:off x="13058" y="3624"/>
              <a:ext cx="2514" cy="628"/>
            </a:xfrm>
            <a:prstGeom prst="rect">
              <a:avLst/>
            </a:prstGeom>
          </p:spPr>
          <p:txBody>
            <a:bodyPr wrap="square">
              <a:spAutoFit/>
            </a:bodyPr>
            <a:lstStyle/>
            <a:p>
              <a:pPr algn="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组合复用原则</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79" name="组合 78"/>
          <p:cNvGrpSpPr/>
          <p:nvPr/>
        </p:nvGrpSpPr>
        <p:grpSpPr>
          <a:xfrm>
            <a:off x="6365240" y="3679190"/>
            <a:ext cx="4645660" cy="1083310"/>
            <a:chOff x="10024" y="5794"/>
            <a:chExt cx="7316" cy="1706"/>
          </a:xfrm>
        </p:grpSpPr>
        <p:sp>
          <p:nvSpPr>
            <p:cNvPr id="23" name="Shape 666"/>
            <p:cNvSpPr/>
            <p:nvPr/>
          </p:nvSpPr>
          <p:spPr>
            <a:xfrm flipH="1">
              <a:off x="10763" y="5903"/>
              <a:ext cx="6577" cy="1473"/>
            </a:xfrm>
            <a:prstGeom prst="rect">
              <a:avLst/>
            </a:prstGeom>
            <a:solidFill>
              <a:schemeClr val="bg1">
                <a:lumMod val="95000"/>
              </a:schemeClr>
            </a:solidFill>
            <a:ln>
              <a:noFill/>
            </a:ln>
          </p:spPr>
          <p:txBody>
            <a:bodyPr lIns="0" tIns="0" rIns="0" bIns="0" anchor="ctr" anchorCtr="0">
              <a:noAutofit/>
            </a:bodyPr>
            <a:lstStyle/>
            <a:p>
              <a:pPr marL="0" marR="0" lvl="0" indent="0" algn="ctr" rtl="0">
                <a:spcBef>
                  <a:spcPts val="0"/>
                </a:spcBef>
                <a:buNone/>
              </a:pPr>
              <a:endParaRPr sz="3600">
                <a:solidFill>
                  <a:srgbClr val="FFFFFF"/>
                </a:solidFill>
                <a:latin typeface="Roboto"/>
                <a:ea typeface="Roboto"/>
                <a:cs typeface="Roboto"/>
                <a:sym typeface="Roboto"/>
              </a:endParaRPr>
            </a:p>
          </p:txBody>
        </p:sp>
        <p:sp>
          <p:nvSpPr>
            <p:cNvPr id="24" name="Shape 667"/>
            <p:cNvSpPr/>
            <p:nvPr/>
          </p:nvSpPr>
          <p:spPr>
            <a:xfrm flipH="1">
              <a:off x="10200" y="6105"/>
              <a:ext cx="2052" cy="1389"/>
            </a:xfrm>
            <a:custGeom>
              <a:avLst/>
              <a:gdLst/>
              <a:ahLst/>
              <a:cxnLst/>
              <a:rect l="0" t="0" r="0" b="0"/>
              <a:pathLst>
                <a:path w="120000" h="120000" extrusionOk="0">
                  <a:moveTo>
                    <a:pt x="120000" y="0"/>
                  </a:moveTo>
                  <a:lnTo>
                    <a:pt x="45346" y="0"/>
                  </a:lnTo>
                  <a:lnTo>
                    <a:pt x="0" y="120000"/>
                  </a:lnTo>
                  <a:lnTo>
                    <a:pt x="120000" y="120000"/>
                  </a:lnTo>
                  <a:lnTo>
                    <a:pt x="120000" y="0"/>
                  </a:lnTo>
                  <a:close/>
                </a:path>
              </a:pathLst>
            </a:custGeom>
            <a:solidFill>
              <a:srgbClr val="040000"/>
            </a:solidFill>
            <a:ln>
              <a:noFill/>
            </a:ln>
          </p:spPr>
          <p:txBody>
            <a:bodyPr lIns="243775" tIns="121875" rIns="243775" bIns="121875" anchor="t" anchorCtr="0">
              <a:noAutofit/>
            </a:bodyPr>
            <a:lstStyle/>
            <a:p>
              <a:pPr marL="0" marR="0" lvl="0" indent="0" algn="l" rtl="0">
                <a:spcBef>
                  <a:spcPts val="0"/>
                </a:spcBef>
                <a:buNone/>
              </a:pPr>
              <a:endParaRPr sz="1000">
                <a:solidFill>
                  <a:schemeClr val="dk1"/>
                </a:solidFill>
                <a:latin typeface="微软雅黑" panose="020B0503020204020204" pitchFamily="34" charset="-122"/>
                <a:ea typeface="微软雅黑" panose="020B0503020204020204" pitchFamily="34" charset="-122"/>
                <a:cs typeface="Roboto"/>
                <a:sym typeface="Roboto"/>
              </a:endParaRPr>
            </a:p>
          </p:txBody>
        </p:sp>
        <p:sp>
          <p:nvSpPr>
            <p:cNvPr id="25" name="Shape 670"/>
            <p:cNvSpPr/>
            <p:nvPr/>
          </p:nvSpPr>
          <p:spPr>
            <a:xfrm flipH="1">
              <a:off x="15686" y="6333"/>
              <a:ext cx="396" cy="393"/>
            </a:xfrm>
            <a:custGeom>
              <a:avLst/>
              <a:gdLst/>
              <a:ahLst/>
              <a:cxnLst/>
              <a:rect l="0" t="0" r="0" b="0"/>
              <a:pathLst>
                <a:path w="120000" h="120000" extrusionOk="0">
                  <a:moveTo>
                    <a:pt x="59301" y="119800"/>
                  </a:moveTo>
                  <a:lnTo>
                    <a:pt x="59301" y="119800"/>
                  </a:lnTo>
                  <a:cubicBezTo>
                    <a:pt x="26755" y="119800"/>
                    <a:pt x="0" y="93089"/>
                    <a:pt x="0" y="59202"/>
                  </a:cubicBezTo>
                  <a:cubicBezTo>
                    <a:pt x="0" y="26910"/>
                    <a:pt x="26755" y="0"/>
                    <a:pt x="59301" y="0"/>
                  </a:cubicBezTo>
                  <a:cubicBezTo>
                    <a:pt x="93044" y="0"/>
                    <a:pt x="119800" y="26910"/>
                    <a:pt x="119800" y="59202"/>
                  </a:cubicBezTo>
                  <a:cubicBezTo>
                    <a:pt x="119800" y="93089"/>
                    <a:pt x="93044" y="119800"/>
                    <a:pt x="59301" y="119800"/>
                  </a:cubicBezTo>
                  <a:close/>
                  <a:moveTo>
                    <a:pt x="59301" y="11362"/>
                  </a:moveTo>
                  <a:lnTo>
                    <a:pt x="59301" y="11362"/>
                  </a:lnTo>
                  <a:cubicBezTo>
                    <a:pt x="32346" y="11362"/>
                    <a:pt x="11181" y="32491"/>
                    <a:pt x="11181" y="59202"/>
                  </a:cubicBezTo>
                  <a:cubicBezTo>
                    <a:pt x="11181" y="85913"/>
                    <a:pt x="32346" y="108438"/>
                    <a:pt x="59301" y="108438"/>
                  </a:cubicBezTo>
                  <a:cubicBezTo>
                    <a:pt x="86056" y="108438"/>
                    <a:pt x="108618" y="85913"/>
                    <a:pt x="108618" y="59202"/>
                  </a:cubicBezTo>
                  <a:cubicBezTo>
                    <a:pt x="108618" y="32491"/>
                    <a:pt x="86056" y="11362"/>
                    <a:pt x="59301" y="11362"/>
                  </a:cubicBezTo>
                  <a:close/>
                  <a:moveTo>
                    <a:pt x="87454" y="63388"/>
                  </a:moveTo>
                  <a:lnTo>
                    <a:pt x="87454" y="63388"/>
                  </a:lnTo>
                  <a:cubicBezTo>
                    <a:pt x="69084" y="80332"/>
                    <a:pt x="69084" y="80332"/>
                    <a:pt x="69084" y="80332"/>
                  </a:cubicBezTo>
                  <a:cubicBezTo>
                    <a:pt x="67687" y="81727"/>
                    <a:pt x="66289" y="81727"/>
                    <a:pt x="64891" y="81727"/>
                  </a:cubicBezTo>
                  <a:cubicBezTo>
                    <a:pt x="62096" y="81727"/>
                    <a:pt x="59301" y="80332"/>
                    <a:pt x="59301" y="76146"/>
                  </a:cubicBezTo>
                  <a:cubicBezTo>
                    <a:pt x="59301" y="74750"/>
                    <a:pt x="60698" y="73355"/>
                    <a:pt x="62096" y="71960"/>
                  </a:cubicBezTo>
                  <a:cubicBezTo>
                    <a:pt x="69084" y="64784"/>
                    <a:pt x="69084" y="64784"/>
                    <a:pt x="69084" y="64784"/>
                  </a:cubicBezTo>
                  <a:cubicBezTo>
                    <a:pt x="35141" y="64784"/>
                    <a:pt x="35141" y="64784"/>
                    <a:pt x="35141" y="64784"/>
                  </a:cubicBezTo>
                  <a:cubicBezTo>
                    <a:pt x="32346" y="64784"/>
                    <a:pt x="29550" y="63388"/>
                    <a:pt x="29550" y="59202"/>
                  </a:cubicBezTo>
                  <a:cubicBezTo>
                    <a:pt x="29550" y="56411"/>
                    <a:pt x="32346" y="53621"/>
                    <a:pt x="35141" y="53621"/>
                  </a:cubicBezTo>
                  <a:cubicBezTo>
                    <a:pt x="69084" y="53621"/>
                    <a:pt x="69084" y="53621"/>
                    <a:pt x="69084" y="53621"/>
                  </a:cubicBezTo>
                  <a:cubicBezTo>
                    <a:pt x="62096" y="46644"/>
                    <a:pt x="62096" y="46644"/>
                    <a:pt x="62096" y="46644"/>
                  </a:cubicBezTo>
                  <a:cubicBezTo>
                    <a:pt x="60698" y="46644"/>
                    <a:pt x="59301" y="45049"/>
                    <a:pt x="59301" y="42259"/>
                  </a:cubicBezTo>
                  <a:cubicBezTo>
                    <a:pt x="59301" y="39468"/>
                    <a:pt x="62096" y="36677"/>
                    <a:pt x="64891" y="36677"/>
                  </a:cubicBezTo>
                  <a:cubicBezTo>
                    <a:pt x="66289" y="36677"/>
                    <a:pt x="67687" y="38073"/>
                    <a:pt x="69084" y="38073"/>
                  </a:cubicBezTo>
                  <a:cubicBezTo>
                    <a:pt x="87454" y="55016"/>
                    <a:pt x="87454" y="55016"/>
                    <a:pt x="87454" y="55016"/>
                  </a:cubicBezTo>
                  <a:cubicBezTo>
                    <a:pt x="88851" y="56411"/>
                    <a:pt x="90249" y="57807"/>
                    <a:pt x="90249" y="59202"/>
                  </a:cubicBezTo>
                  <a:cubicBezTo>
                    <a:pt x="90249" y="61993"/>
                    <a:pt x="88851" y="63388"/>
                    <a:pt x="87454" y="63388"/>
                  </a:cubicBezTo>
                  <a:close/>
                </a:path>
              </a:pathLst>
            </a:custGeom>
            <a:solidFill>
              <a:srgbClr val="040000"/>
            </a:solidFill>
            <a:ln>
              <a:noFill/>
            </a:ln>
          </p:spPr>
          <p:txBody>
            <a:bodyPr lIns="91425" tIns="45700" rIns="91425" bIns="45700" anchor="ctr" anchorCtr="0">
              <a:noAutofit/>
            </a:bodyPr>
            <a:lstStyle/>
            <a:p>
              <a:pPr marL="0" marR="0" lvl="0" indent="0" algn="l" rtl="0">
                <a:spcBef>
                  <a:spcPts val="0"/>
                </a:spcBef>
                <a:buNone/>
              </a:pPr>
              <a:endParaRPr sz="3600" b="1" dirty="0">
                <a:solidFill>
                  <a:srgbClr val="7F7F7F"/>
                </a:solidFill>
                <a:latin typeface="Roboto"/>
                <a:ea typeface="Roboto"/>
                <a:cs typeface="Roboto"/>
                <a:sym typeface="Roboto"/>
              </a:endParaRPr>
            </a:p>
          </p:txBody>
        </p:sp>
        <p:sp>
          <p:nvSpPr>
            <p:cNvPr id="26" name="Shape 671"/>
            <p:cNvSpPr/>
            <p:nvPr/>
          </p:nvSpPr>
          <p:spPr>
            <a:xfrm>
              <a:off x="10024" y="6239"/>
              <a:ext cx="1471" cy="719"/>
            </a:xfrm>
            <a:prstGeom prst="rect">
              <a:avLst/>
            </a:prstGeom>
            <a:noFill/>
            <a:ln>
              <a:noFill/>
            </a:ln>
          </p:spPr>
          <p:txBody>
            <a:bodyPr lIns="243775" tIns="121875" rIns="243775" bIns="121875" anchor="t" anchorCtr="0">
              <a:noAutofit/>
            </a:bodyPr>
            <a:lstStyle/>
            <a:p>
              <a:pPr marL="0" marR="0" lvl="0" indent="0" algn="l" rtl="0">
                <a:spcBef>
                  <a:spcPts val="0"/>
                </a:spcBef>
                <a:buSzPct val="25000"/>
                <a:buNone/>
              </a:pPr>
              <a:r>
                <a:rPr lang="id-ID" sz="1600" b="1">
                  <a:solidFill>
                    <a:schemeClr val="lt1"/>
                  </a:solidFill>
                  <a:latin typeface="微软雅黑" panose="020B0503020204020204" pitchFamily="34" charset="-122"/>
                  <a:ea typeface="微软雅黑" panose="020B0503020204020204" pitchFamily="34" charset="-122"/>
                  <a:cs typeface="Roboto"/>
                  <a:sym typeface="Roboto"/>
                </a:rPr>
                <a:t>05</a:t>
              </a:r>
              <a:endParaRPr lang="id-ID" sz="1600" b="1">
                <a:solidFill>
                  <a:schemeClr val="lt1"/>
                </a:solidFill>
                <a:latin typeface="微软雅黑" panose="020B0503020204020204" pitchFamily="34" charset="-122"/>
                <a:ea typeface="微软雅黑" panose="020B0503020204020204" pitchFamily="34" charset="-122"/>
                <a:cs typeface="Roboto"/>
                <a:sym typeface="Roboto"/>
              </a:endParaRPr>
            </a:p>
          </p:txBody>
        </p:sp>
        <p:sp>
          <p:nvSpPr>
            <p:cNvPr id="45" name="Shape 693"/>
            <p:cNvSpPr/>
            <p:nvPr/>
          </p:nvSpPr>
          <p:spPr>
            <a:xfrm>
              <a:off x="16428" y="6286"/>
              <a:ext cx="482" cy="485"/>
            </a:xfrm>
            <a:custGeom>
              <a:avLst/>
              <a:gdLst/>
              <a:ahLst/>
              <a:cxnLst/>
              <a:rect l="0" t="0" r="0" b="0"/>
              <a:pathLst>
                <a:path w="120000" h="120000" extrusionOk="0">
                  <a:moveTo>
                    <a:pt x="94022" y="11437"/>
                  </a:moveTo>
                  <a:lnTo>
                    <a:pt x="94022" y="11437"/>
                  </a:lnTo>
                  <a:cubicBezTo>
                    <a:pt x="76962" y="0"/>
                    <a:pt x="54087" y="5815"/>
                    <a:pt x="42843" y="22875"/>
                  </a:cubicBezTo>
                  <a:cubicBezTo>
                    <a:pt x="28497" y="48465"/>
                    <a:pt x="28497" y="48465"/>
                    <a:pt x="28497" y="48465"/>
                  </a:cubicBezTo>
                  <a:cubicBezTo>
                    <a:pt x="0" y="68626"/>
                    <a:pt x="0" y="68626"/>
                    <a:pt x="0" y="68626"/>
                  </a:cubicBezTo>
                  <a:cubicBezTo>
                    <a:pt x="28497" y="85686"/>
                    <a:pt x="28497" y="85686"/>
                    <a:pt x="28497" y="85686"/>
                  </a:cubicBezTo>
                  <a:cubicBezTo>
                    <a:pt x="25589" y="94216"/>
                    <a:pt x="28497" y="105654"/>
                    <a:pt x="37027" y="111276"/>
                  </a:cubicBezTo>
                  <a:cubicBezTo>
                    <a:pt x="45557" y="114184"/>
                    <a:pt x="56995" y="111276"/>
                    <a:pt x="62810" y="102746"/>
                  </a:cubicBezTo>
                  <a:cubicBezTo>
                    <a:pt x="91308" y="119806"/>
                    <a:pt x="91308" y="119806"/>
                    <a:pt x="91308" y="119806"/>
                  </a:cubicBezTo>
                  <a:cubicBezTo>
                    <a:pt x="94022" y="85686"/>
                    <a:pt x="94022" y="85686"/>
                    <a:pt x="94022" y="85686"/>
                  </a:cubicBezTo>
                  <a:cubicBezTo>
                    <a:pt x="108368" y="59903"/>
                    <a:pt x="108368" y="59903"/>
                    <a:pt x="108368" y="59903"/>
                  </a:cubicBezTo>
                  <a:cubicBezTo>
                    <a:pt x="119806" y="42843"/>
                    <a:pt x="113990" y="19967"/>
                    <a:pt x="94022" y="11437"/>
                  </a:cubicBezTo>
                  <a:close/>
                  <a:moveTo>
                    <a:pt x="39935" y="102746"/>
                  </a:moveTo>
                  <a:lnTo>
                    <a:pt x="39935" y="102746"/>
                  </a:lnTo>
                  <a:cubicBezTo>
                    <a:pt x="34119" y="99838"/>
                    <a:pt x="34119" y="94216"/>
                    <a:pt x="37027" y="88400"/>
                  </a:cubicBezTo>
                  <a:cubicBezTo>
                    <a:pt x="56995" y="99838"/>
                    <a:pt x="56995" y="99838"/>
                    <a:pt x="56995" y="99838"/>
                  </a:cubicBezTo>
                  <a:cubicBezTo>
                    <a:pt x="51373" y="105654"/>
                    <a:pt x="45557" y="105654"/>
                    <a:pt x="39935" y="102746"/>
                  </a:cubicBezTo>
                  <a:close/>
                  <a:moveTo>
                    <a:pt x="102746" y="57189"/>
                  </a:moveTo>
                  <a:lnTo>
                    <a:pt x="102746" y="57189"/>
                  </a:lnTo>
                  <a:cubicBezTo>
                    <a:pt x="88400" y="82778"/>
                    <a:pt x="88400" y="82778"/>
                    <a:pt x="88400" y="82778"/>
                  </a:cubicBezTo>
                  <a:cubicBezTo>
                    <a:pt x="85492" y="108562"/>
                    <a:pt x="85492" y="108562"/>
                    <a:pt x="85492" y="108562"/>
                  </a:cubicBezTo>
                  <a:cubicBezTo>
                    <a:pt x="14151" y="68626"/>
                    <a:pt x="14151" y="68626"/>
                    <a:pt x="14151" y="68626"/>
                  </a:cubicBezTo>
                  <a:cubicBezTo>
                    <a:pt x="34119" y="54281"/>
                    <a:pt x="34119" y="54281"/>
                    <a:pt x="34119" y="54281"/>
                  </a:cubicBezTo>
                  <a:cubicBezTo>
                    <a:pt x="51373" y="28497"/>
                    <a:pt x="51373" y="28497"/>
                    <a:pt x="51373" y="28497"/>
                  </a:cubicBezTo>
                  <a:cubicBezTo>
                    <a:pt x="56995" y="14345"/>
                    <a:pt x="76962" y="8529"/>
                    <a:pt x="91308" y="17059"/>
                  </a:cubicBezTo>
                  <a:cubicBezTo>
                    <a:pt x="105460" y="25783"/>
                    <a:pt x="111276" y="42843"/>
                    <a:pt x="102746" y="57189"/>
                  </a:cubicBezTo>
                  <a:close/>
                </a:path>
              </a:pathLst>
            </a:custGeom>
            <a:solidFill>
              <a:srgbClr val="040000"/>
            </a:solidFill>
            <a:ln>
              <a:noFill/>
            </a:ln>
          </p:spPr>
          <p:txBody>
            <a:bodyPr lIns="91425" tIns="45700" rIns="91425" bIns="45700" anchor="ctr" anchorCtr="0">
              <a:noAutofit/>
            </a:bodyPr>
            <a:lstStyle/>
            <a:p>
              <a:pPr marL="0" marR="0" lvl="0" indent="0" algn="l" rtl="0">
                <a:spcBef>
                  <a:spcPts val="0"/>
                </a:spcBef>
                <a:buNone/>
              </a:pPr>
              <a:endParaRPr sz="3600" b="1">
                <a:solidFill>
                  <a:schemeClr val="dk1"/>
                </a:solidFill>
                <a:latin typeface="Roboto"/>
                <a:ea typeface="Roboto"/>
                <a:cs typeface="Roboto"/>
                <a:sym typeface="Roboto"/>
              </a:endParaRPr>
            </a:p>
          </p:txBody>
        </p:sp>
        <p:sp>
          <p:nvSpPr>
            <p:cNvPr id="55" name="Rectangle 11"/>
            <p:cNvSpPr/>
            <p:nvPr/>
          </p:nvSpPr>
          <p:spPr>
            <a:xfrm>
              <a:off x="12301" y="6266"/>
              <a:ext cx="3272" cy="1234"/>
            </a:xfrm>
            <a:prstGeom prst="rect">
              <a:avLst/>
            </a:prstGeom>
          </p:spPr>
          <p:txBody>
            <a:bodyPr wrap="square">
              <a:spAutoFit/>
            </a:bodyPr>
            <a:lstStyle/>
            <a:p>
              <a:pPr algn="l">
                <a:lnSpc>
                  <a:spcPct val="125000"/>
                </a:lnSpc>
              </a:pPr>
              <a:r>
                <a:rPr lang="zh-CN" altLang="en-US" sz="1200" dirty="0">
                  <a:solidFill>
                    <a:schemeClr val="tx1">
                      <a:lumMod val="75000"/>
                      <a:lumOff val="25000"/>
                    </a:schemeClr>
                  </a:solidFill>
                  <a:latin typeface="Arial" panose="020B0604020202020204" pitchFamily="34" charset="0"/>
                  <a:cs typeface="Arial" panose="020B0604020202020204" pitchFamily="34" charset="0"/>
                </a:rPr>
                <a:t>派生类可以替代基类出现，替换后保持其原有功能。</a:t>
              </a:r>
              <a:endParaRPr lang="zh-CN" altLang="en-US" sz="1200" dirty="0">
                <a:solidFill>
                  <a:schemeClr val="tx1">
                    <a:lumMod val="75000"/>
                    <a:lumOff val="25000"/>
                  </a:schemeClr>
                </a:solidFill>
                <a:latin typeface="Arial" panose="020B0604020202020204" pitchFamily="34" charset="0"/>
                <a:cs typeface="Arial" panose="020B0604020202020204" pitchFamily="34" charset="0"/>
              </a:endParaRPr>
            </a:p>
            <a:p>
              <a:pPr algn="l">
                <a:lnSpc>
                  <a:spcPct val="125000"/>
                </a:lnSpc>
              </a:pPr>
              <a:r>
                <a:rPr lang="zh-CN" altLang="en-US" sz="1200" dirty="0">
                  <a:solidFill>
                    <a:schemeClr val="tx1">
                      <a:lumMod val="75000"/>
                      <a:lumOff val="25000"/>
                    </a:schemeClr>
                  </a:solidFill>
                  <a:latin typeface="Arial" panose="020B0604020202020204" pitchFamily="34" charset="0"/>
                  <a:cs typeface="Arial" panose="020B0604020202020204" pitchFamily="34" charset="0"/>
                </a:rPr>
                <a:t>（多态</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a:t>
              </a:r>
              <a:r>
                <a:rPr lang="zh-CN" altLang="en-US" sz="1200" dirty="0">
                  <a:solidFill>
                    <a:schemeClr val="tx1">
                      <a:lumMod val="75000"/>
                      <a:lumOff val="25000"/>
                    </a:schemeClr>
                  </a:solidFill>
                  <a:latin typeface="Arial" panose="020B0604020202020204" pitchFamily="34" charset="0"/>
                  <a:cs typeface="Arial" panose="020B0604020202020204" pitchFamily="34" charset="0"/>
                </a:rPr>
                <a:t>重写</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a:t>
              </a:r>
              <a:r>
                <a:rPr lang="zh-CN" altLang="en-US" sz="1200" dirty="0">
                  <a:solidFill>
                    <a:schemeClr val="tx1">
                      <a:lumMod val="75000"/>
                      <a:lumOff val="25000"/>
                    </a:schemeClr>
                  </a:solidFill>
                  <a:latin typeface="Arial" panose="020B0604020202020204" pitchFamily="34" charset="0"/>
                  <a:cs typeface="Arial" panose="020B0604020202020204" pitchFamily="34" charset="0"/>
                </a:rPr>
                <a:t>扩展</a:t>
              </a:r>
              <a:r>
                <a:rPr lang="zh-CN" altLang="en-US" sz="1200" dirty="0">
                  <a:solidFill>
                    <a:schemeClr val="tx1">
                      <a:lumMod val="75000"/>
                      <a:lumOff val="25000"/>
                    </a:schemeClr>
                  </a:solidFill>
                  <a:latin typeface="Arial" panose="020B0604020202020204" pitchFamily="34" charset="0"/>
                  <a:cs typeface="Arial" panose="020B0604020202020204" pitchFamily="34" charset="0"/>
                </a:rPr>
                <a:t>）</a:t>
              </a:r>
              <a:endParaRPr lang="zh-CN" alt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6" name="Rectangle 11"/>
            <p:cNvSpPr/>
            <p:nvPr/>
          </p:nvSpPr>
          <p:spPr>
            <a:xfrm>
              <a:off x="13584" y="5794"/>
              <a:ext cx="1988" cy="628"/>
            </a:xfrm>
            <a:prstGeom prst="rect">
              <a:avLst/>
            </a:prstGeom>
          </p:spPr>
          <p:txBody>
            <a:bodyPr wrap="square">
              <a:spAutoFit/>
            </a:bodyPr>
            <a:lstStyle/>
            <a:p>
              <a:pPr algn="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里式替换</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80" name="组合 79"/>
          <p:cNvGrpSpPr/>
          <p:nvPr/>
        </p:nvGrpSpPr>
        <p:grpSpPr>
          <a:xfrm>
            <a:off x="6365240" y="5057775"/>
            <a:ext cx="4645660" cy="1149985"/>
            <a:chOff x="10024" y="7965"/>
            <a:chExt cx="7316" cy="1811"/>
          </a:xfrm>
        </p:grpSpPr>
        <p:sp>
          <p:nvSpPr>
            <p:cNvPr id="13" name="Shape 650"/>
            <p:cNvSpPr/>
            <p:nvPr/>
          </p:nvSpPr>
          <p:spPr>
            <a:xfrm>
              <a:off x="10200" y="8242"/>
              <a:ext cx="1503" cy="723"/>
            </a:xfrm>
            <a:prstGeom prst="rect">
              <a:avLst/>
            </a:prstGeom>
            <a:noFill/>
            <a:ln>
              <a:noFill/>
            </a:ln>
          </p:spPr>
          <p:txBody>
            <a:bodyPr lIns="243775" tIns="121875" rIns="243775" bIns="121875" anchor="t" anchorCtr="0">
              <a:noAutofit/>
            </a:bodyPr>
            <a:lstStyle/>
            <a:p>
              <a:pPr marL="0" marR="0" lvl="0" indent="0" algn="r" rtl="0">
                <a:spcBef>
                  <a:spcPts val="0"/>
                </a:spcBef>
                <a:buSzPct val="25000"/>
                <a:buNone/>
              </a:pPr>
              <a:r>
                <a:rPr lang="id-ID" sz="1600" b="1">
                  <a:solidFill>
                    <a:schemeClr val="lt1"/>
                  </a:solidFill>
                  <a:latin typeface="微软雅黑" panose="020B0503020204020204" pitchFamily="34" charset="-122"/>
                  <a:ea typeface="微软雅黑" panose="020B0503020204020204" pitchFamily="34" charset="-122"/>
                  <a:cs typeface="Roboto"/>
                  <a:sym typeface="Roboto"/>
                </a:rPr>
                <a:t>02</a:t>
              </a:r>
              <a:endParaRPr lang="id-ID" sz="1600" b="1">
                <a:solidFill>
                  <a:schemeClr val="lt1"/>
                </a:solidFill>
                <a:latin typeface="微软雅黑" panose="020B0503020204020204" pitchFamily="34" charset="-122"/>
                <a:ea typeface="微软雅黑" panose="020B0503020204020204" pitchFamily="34" charset="-122"/>
                <a:cs typeface="Roboto"/>
                <a:sym typeface="Roboto"/>
              </a:endParaRPr>
            </a:p>
          </p:txBody>
        </p:sp>
        <p:sp>
          <p:nvSpPr>
            <p:cNvPr id="28" name="Shape 673"/>
            <p:cNvSpPr/>
            <p:nvPr/>
          </p:nvSpPr>
          <p:spPr>
            <a:xfrm flipH="1">
              <a:off x="10763" y="8185"/>
              <a:ext cx="6577" cy="1473"/>
            </a:xfrm>
            <a:prstGeom prst="rect">
              <a:avLst/>
            </a:prstGeom>
            <a:solidFill>
              <a:schemeClr val="bg1">
                <a:lumMod val="95000"/>
              </a:schemeClr>
            </a:solidFill>
            <a:ln>
              <a:noFill/>
            </a:ln>
          </p:spPr>
          <p:txBody>
            <a:bodyPr lIns="0" tIns="0" rIns="0" bIns="0" anchor="ctr" anchorCtr="0">
              <a:noAutofit/>
            </a:bodyPr>
            <a:lstStyle/>
            <a:p>
              <a:pPr marL="0" marR="0" lvl="0" indent="0" algn="ctr" rtl="0">
                <a:spcBef>
                  <a:spcPts val="0"/>
                </a:spcBef>
                <a:buNone/>
              </a:pPr>
              <a:endParaRPr sz="3600">
                <a:solidFill>
                  <a:srgbClr val="FFFFFF"/>
                </a:solidFill>
                <a:latin typeface="Roboto"/>
                <a:ea typeface="Roboto"/>
                <a:cs typeface="Roboto"/>
                <a:sym typeface="Roboto"/>
              </a:endParaRPr>
            </a:p>
          </p:txBody>
        </p:sp>
        <p:sp>
          <p:nvSpPr>
            <p:cNvPr id="29" name="Shape 674"/>
            <p:cNvSpPr/>
            <p:nvPr/>
          </p:nvSpPr>
          <p:spPr>
            <a:xfrm flipH="1">
              <a:off x="10200" y="8387"/>
              <a:ext cx="2052" cy="1389"/>
            </a:xfrm>
            <a:custGeom>
              <a:avLst/>
              <a:gdLst/>
              <a:ahLst/>
              <a:cxnLst/>
              <a:rect l="0" t="0" r="0" b="0"/>
              <a:pathLst>
                <a:path w="120000" h="120000" extrusionOk="0">
                  <a:moveTo>
                    <a:pt x="120000" y="0"/>
                  </a:moveTo>
                  <a:lnTo>
                    <a:pt x="45346" y="0"/>
                  </a:lnTo>
                  <a:lnTo>
                    <a:pt x="0" y="120000"/>
                  </a:lnTo>
                  <a:lnTo>
                    <a:pt x="120000" y="120000"/>
                  </a:lnTo>
                  <a:lnTo>
                    <a:pt x="120000" y="0"/>
                  </a:lnTo>
                  <a:close/>
                </a:path>
              </a:pathLst>
            </a:custGeom>
            <a:solidFill>
              <a:srgbClr val="040000"/>
            </a:solidFill>
            <a:ln>
              <a:noFill/>
            </a:ln>
          </p:spPr>
          <p:txBody>
            <a:bodyPr lIns="243775" tIns="121875" rIns="243775" bIns="121875" anchor="t" anchorCtr="0">
              <a:noAutofit/>
            </a:bodyPr>
            <a:lstStyle/>
            <a:p>
              <a:pPr marL="0" marR="0" lvl="0" indent="0" algn="l" rtl="0">
                <a:spcBef>
                  <a:spcPts val="0"/>
                </a:spcBef>
                <a:buNone/>
              </a:pPr>
              <a:endParaRPr sz="1000">
                <a:solidFill>
                  <a:schemeClr val="dk1"/>
                </a:solidFill>
                <a:latin typeface="微软雅黑" panose="020B0503020204020204" pitchFamily="34" charset="-122"/>
                <a:ea typeface="微软雅黑" panose="020B0503020204020204" pitchFamily="34" charset="-122"/>
                <a:cs typeface="Roboto"/>
                <a:sym typeface="Roboto"/>
              </a:endParaRPr>
            </a:p>
          </p:txBody>
        </p:sp>
        <p:sp>
          <p:nvSpPr>
            <p:cNvPr id="30" name="Shape 677"/>
            <p:cNvSpPr/>
            <p:nvPr/>
          </p:nvSpPr>
          <p:spPr>
            <a:xfrm flipH="1">
              <a:off x="15686" y="8615"/>
              <a:ext cx="396" cy="393"/>
            </a:xfrm>
            <a:custGeom>
              <a:avLst/>
              <a:gdLst/>
              <a:ahLst/>
              <a:cxnLst/>
              <a:rect l="0" t="0" r="0" b="0"/>
              <a:pathLst>
                <a:path w="120000" h="120000" extrusionOk="0">
                  <a:moveTo>
                    <a:pt x="59301" y="119800"/>
                  </a:moveTo>
                  <a:lnTo>
                    <a:pt x="59301" y="119800"/>
                  </a:lnTo>
                  <a:cubicBezTo>
                    <a:pt x="26755" y="119800"/>
                    <a:pt x="0" y="93089"/>
                    <a:pt x="0" y="59202"/>
                  </a:cubicBezTo>
                  <a:cubicBezTo>
                    <a:pt x="0" y="26910"/>
                    <a:pt x="26755" y="0"/>
                    <a:pt x="59301" y="0"/>
                  </a:cubicBezTo>
                  <a:cubicBezTo>
                    <a:pt x="93044" y="0"/>
                    <a:pt x="119800" y="26910"/>
                    <a:pt x="119800" y="59202"/>
                  </a:cubicBezTo>
                  <a:cubicBezTo>
                    <a:pt x="119800" y="93089"/>
                    <a:pt x="93044" y="119800"/>
                    <a:pt x="59301" y="119800"/>
                  </a:cubicBezTo>
                  <a:close/>
                  <a:moveTo>
                    <a:pt x="59301" y="11362"/>
                  </a:moveTo>
                  <a:lnTo>
                    <a:pt x="59301" y="11362"/>
                  </a:lnTo>
                  <a:cubicBezTo>
                    <a:pt x="32346" y="11362"/>
                    <a:pt x="11181" y="32491"/>
                    <a:pt x="11181" y="59202"/>
                  </a:cubicBezTo>
                  <a:cubicBezTo>
                    <a:pt x="11181" y="85913"/>
                    <a:pt x="32346" y="108438"/>
                    <a:pt x="59301" y="108438"/>
                  </a:cubicBezTo>
                  <a:cubicBezTo>
                    <a:pt x="86056" y="108438"/>
                    <a:pt x="108618" y="85913"/>
                    <a:pt x="108618" y="59202"/>
                  </a:cubicBezTo>
                  <a:cubicBezTo>
                    <a:pt x="108618" y="32491"/>
                    <a:pt x="86056" y="11362"/>
                    <a:pt x="59301" y="11362"/>
                  </a:cubicBezTo>
                  <a:close/>
                  <a:moveTo>
                    <a:pt x="87454" y="63388"/>
                  </a:moveTo>
                  <a:lnTo>
                    <a:pt x="87454" y="63388"/>
                  </a:lnTo>
                  <a:cubicBezTo>
                    <a:pt x="69084" y="80332"/>
                    <a:pt x="69084" y="80332"/>
                    <a:pt x="69084" y="80332"/>
                  </a:cubicBezTo>
                  <a:cubicBezTo>
                    <a:pt x="67687" y="81727"/>
                    <a:pt x="66289" y="81727"/>
                    <a:pt x="64891" y="81727"/>
                  </a:cubicBezTo>
                  <a:cubicBezTo>
                    <a:pt x="62096" y="81727"/>
                    <a:pt x="59301" y="80332"/>
                    <a:pt x="59301" y="76146"/>
                  </a:cubicBezTo>
                  <a:cubicBezTo>
                    <a:pt x="59301" y="74750"/>
                    <a:pt x="60698" y="73355"/>
                    <a:pt x="62096" y="71960"/>
                  </a:cubicBezTo>
                  <a:cubicBezTo>
                    <a:pt x="69084" y="64784"/>
                    <a:pt x="69084" y="64784"/>
                    <a:pt x="69084" y="64784"/>
                  </a:cubicBezTo>
                  <a:cubicBezTo>
                    <a:pt x="35141" y="64784"/>
                    <a:pt x="35141" y="64784"/>
                    <a:pt x="35141" y="64784"/>
                  </a:cubicBezTo>
                  <a:cubicBezTo>
                    <a:pt x="32346" y="64784"/>
                    <a:pt x="29550" y="63388"/>
                    <a:pt x="29550" y="59202"/>
                  </a:cubicBezTo>
                  <a:cubicBezTo>
                    <a:pt x="29550" y="56411"/>
                    <a:pt x="32346" y="53621"/>
                    <a:pt x="35141" y="53621"/>
                  </a:cubicBezTo>
                  <a:cubicBezTo>
                    <a:pt x="69084" y="53621"/>
                    <a:pt x="69084" y="53621"/>
                    <a:pt x="69084" y="53621"/>
                  </a:cubicBezTo>
                  <a:cubicBezTo>
                    <a:pt x="62096" y="46644"/>
                    <a:pt x="62096" y="46644"/>
                    <a:pt x="62096" y="46644"/>
                  </a:cubicBezTo>
                  <a:cubicBezTo>
                    <a:pt x="60698" y="46644"/>
                    <a:pt x="59301" y="45049"/>
                    <a:pt x="59301" y="42259"/>
                  </a:cubicBezTo>
                  <a:cubicBezTo>
                    <a:pt x="59301" y="39468"/>
                    <a:pt x="62096" y="36677"/>
                    <a:pt x="64891" y="36677"/>
                  </a:cubicBezTo>
                  <a:cubicBezTo>
                    <a:pt x="66289" y="36677"/>
                    <a:pt x="67687" y="38073"/>
                    <a:pt x="69084" y="38073"/>
                  </a:cubicBezTo>
                  <a:cubicBezTo>
                    <a:pt x="87454" y="55016"/>
                    <a:pt x="87454" y="55016"/>
                    <a:pt x="87454" y="55016"/>
                  </a:cubicBezTo>
                  <a:cubicBezTo>
                    <a:pt x="88851" y="56411"/>
                    <a:pt x="90249" y="57807"/>
                    <a:pt x="90249" y="59202"/>
                  </a:cubicBezTo>
                  <a:cubicBezTo>
                    <a:pt x="90249" y="61993"/>
                    <a:pt x="88851" y="63388"/>
                    <a:pt x="87454" y="63388"/>
                  </a:cubicBezTo>
                  <a:close/>
                </a:path>
              </a:pathLst>
            </a:custGeom>
            <a:solidFill>
              <a:srgbClr val="040000"/>
            </a:solidFill>
            <a:ln>
              <a:noFill/>
            </a:ln>
          </p:spPr>
          <p:txBody>
            <a:bodyPr lIns="91425" tIns="45700" rIns="91425" bIns="45700" anchor="ctr" anchorCtr="0">
              <a:noAutofit/>
            </a:bodyPr>
            <a:lstStyle/>
            <a:p>
              <a:pPr marL="0" marR="0" lvl="0" indent="0" algn="l" rtl="0">
                <a:spcBef>
                  <a:spcPts val="0"/>
                </a:spcBef>
                <a:buNone/>
              </a:pPr>
              <a:endParaRPr sz="3600" b="1">
                <a:solidFill>
                  <a:srgbClr val="7F7F7F"/>
                </a:solidFill>
                <a:latin typeface="Roboto"/>
                <a:ea typeface="Roboto"/>
                <a:cs typeface="Roboto"/>
                <a:sym typeface="Roboto"/>
              </a:endParaRPr>
            </a:p>
          </p:txBody>
        </p:sp>
        <p:sp>
          <p:nvSpPr>
            <p:cNvPr id="31" name="Shape 678"/>
            <p:cNvSpPr/>
            <p:nvPr/>
          </p:nvSpPr>
          <p:spPr>
            <a:xfrm>
              <a:off x="10024" y="8521"/>
              <a:ext cx="1471" cy="719"/>
            </a:xfrm>
            <a:prstGeom prst="rect">
              <a:avLst/>
            </a:prstGeom>
            <a:noFill/>
            <a:ln>
              <a:noFill/>
            </a:ln>
          </p:spPr>
          <p:txBody>
            <a:bodyPr lIns="243775" tIns="121875" rIns="243775" bIns="121875" anchor="t" anchorCtr="0">
              <a:noAutofit/>
            </a:bodyPr>
            <a:lstStyle/>
            <a:p>
              <a:pPr marL="0" marR="0" lvl="0" indent="0" algn="l" rtl="0">
                <a:spcBef>
                  <a:spcPts val="0"/>
                </a:spcBef>
                <a:buSzPct val="25000"/>
                <a:buNone/>
              </a:pPr>
              <a:r>
                <a:rPr lang="id-ID" sz="1600" b="1">
                  <a:solidFill>
                    <a:schemeClr val="lt1"/>
                  </a:solidFill>
                  <a:latin typeface="微软雅黑" panose="020B0503020204020204" pitchFamily="34" charset="-122"/>
                  <a:ea typeface="微软雅黑" panose="020B0503020204020204" pitchFamily="34" charset="-122"/>
                  <a:cs typeface="Roboto"/>
                  <a:sym typeface="Roboto"/>
                </a:rPr>
                <a:t>06</a:t>
              </a:r>
              <a:endParaRPr lang="id-ID" sz="1600" b="1">
                <a:solidFill>
                  <a:schemeClr val="lt1"/>
                </a:solidFill>
                <a:latin typeface="微软雅黑" panose="020B0503020204020204" pitchFamily="34" charset="-122"/>
                <a:ea typeface="微软雅黑" panose="020B0503020204020204" pitchFamily="34" charset="-122"/>
                <a:cs typeface="Roboto"/>
                <a:sym typeface="Roboto"/>
              </a:endParaRPr>
            </a:p>
          </p:txBody>
        </p:sp>
        <p:sp>
          <p:nvSpPr>
            <p:cNvPr id="46" name="Shape 694"/>
            <p:cNvSpPr/>
            <p:nvPr/>
          </p:nvSpPr>
          <p:spPr>
            <a:xfrm>
              <a:off x="16383" y="8546"/>
              <a:ext cx="497" cy="497"/>
            </a:xfrm>
            <a:custGeom>
              <a:avLst/>
              <a:gdLst/>
              <a:ahLst/>
              <a:cxnLst/>
              <a:rect l="0" t="0" r="0" b="0"/>
              <a:pathLst>
                <a:path w="120000" h="120000" extrusionOk="0">
                  <a:moveTo>
                    <a:pt x="94826" y="44479"/>
                  </a:moveTo>
                  <a:lnTo>
                    <a:pt x="94826" y="44479"/>
                  </a:lnTo>
                  <a:cubicBezTo>
                    <a:pt x="86498" y="44479"/>
                    <a:pt x="83659" y="50157"/>
                    <a:pt x="83659" y="55646"/>
                  </a:cubicBezTo>
                  <a:cubicBezTo>
                    <a:pt x="83659" y="64164"/>
                    <a:pt x="86498" y="66813"/>
                    <a:pt x="94826" y="66813"/>
                  </a:cubicBezTo>
                  <a:cubicBezTo>
                    <a:pt x="100315" y="66813"/>
                    <a:pt x="105993" y="64164"/>
                    <a:pt x="105993" y="55646"/>
                  </a:cubicBezTo>
                  <a:cubicBezTo>
                    <a:pt x="105993" y="50157"/>
                    <a:pt x="100315" y="44479"/>
                    <a:pt x="94826" y="44479"/>
                  </a:cubicBezTo>
                  <a:close/>
                  <a:moveTo>
                    <a:pt x="97665" y="61324"/>
                  </a:moveTo>
                  <a:lnTo>
                    <a:pt x="97665" y="61324"/>
                  </a:lnTo>
                  <a:cubicBezTo>
                    <a:pt x="89148" y="61324"/>
                    <a:pt x="89148" y="61324"/>
                    <a:pt x="89148" y="61324"/>
                  </a:cubicBezTo>
                  <a:cubicBezTo>
                    <a:pt x="89148" y="52996"/>
                    <a:pt x="89148" y="52996"/>
                    <a:pt x="89148" y="52996"/>
                  </a:cubicBezTo>
                  <a:cubicBezTo>
                    <a:pt x="97665" y="52996"/>
                    <a:pt x="97665" y="52996"/>
                    <a:pt x="97665" y="52996"/>
                  </a:cubicBezTo>
                  <a:lnTo>
                    <a:pt x="97665" y="61324"/>
                  </a:lnTo>
                  <a:close/>
                  <a:moveTo>
                    <a:pt x="100315" y="97476"/>
                  </a:moveTo>
                  <a:lnTo>
                    <a:pt x="100315" y="97476"/>
                  </a:lnTo>
                  <a:cubicBezTo>
                    <a:pt x="86498" y="97476"/>
                    <a:pt x="86498" y="97476"/>
                    <a:pt x="86498" y="97476"/>
                  </a:cubicBezTo>
                  <a:cubicBezTo>
                    <a:pt x="83659" y="97476"/>
                    <a:pt x="83659" y="100315"/>
                    <a:pt x="83659" y="100315"/>
                  </a:cubicBezTo>
                  <a:cubicBezTo>
                    <a:pt x="83659" y="103154"/>
                    <a:pt x="83659" y="105993"/>
                    <a:pt x="86498" y="105993"/>
                  </a:cubicBezTo>
                  <a:cubicBezTo>
                    <a:pt x="100315" y="105993"/>
                    <a:pt x="100315" y="105993"/>
                    <a:pt x="100315" y="105993"/>
                  </a:cubicBezTo>
                  <a:cubicBezTo>
                    <a:pt x="103154" y="105993"/>
                    <a:pt x="105993" y="103154"/>
                    <a:pt x="105993" y="100315"/>
                  </a:cubicBezTo>
                  <a:cubicBezTo>
                    <a:pt x="105993" y="100315"/>
                    <a:pt x="103154" y="97476"/>
                    <a:pt x="100315" y="97476"/>
                  </a:cubicBezTo>
                  <a:close/>
                  <a:moveTo>
                    <a:pt x="67003" y="44479"/>
                  </a:moveTo>
                  <a:lnTo>
                    <a:pt x="67003" y="44479"/>
                  </a:lnTo>
                  <a:cubicBezTo>
                    <a:pt x="22334" y="44479"/>
                    <a:pt x="22334" y="44479"/>
                    <a:pt x="22334" y="44479"/>
                  </a:cubicBezTo>
                  <a:cubicBezTo>
                    <a:pt x="19495" y="44479"/>
                    <a:pt x="16845" y="50157"/>
                    <a:pt x="16845" y="52996"/>
                  </a:cubicBezTo>
                  <a:cubicBezTo>
                    <a:pt x="16845" y="97476"/>
                    <a:pt x="16845" y="97476"/>
                    <a:pt x="16845" y="97476"/>
                  </a:cubicBezTo>
                  <a:cubicBezTo>
                    <a:pt x="16845" y="100315"/>
                    <a:pt x="19495" y="105993"/>
                    <a:pt x="22334" y="105993"/>
                  </a:cubicBezTo>
                  <a:cubicBezTo>
                    <a:pt x="67003" y="105993"/>
                    <a:pt x="67003" y="105993"/>
                    <a:pt x="67003" y="105993"/>
                  </a:cubicBezTo>
                  <a:cubicBezTo>
                    <a:pt x="72492" y="105993"/>
                    <a:pt x="75331" y="100315"/>
                    <a:pt x="75331" y="97476"/>
                  </a:cubicBezTo>
                  <a:cubicBezTo>
                    <a:pt x="75331" y="52996"/>
                    <a:pt x="75331" y="52996"/>
                    <a:pt x="75331" y="52996"/>
                  </a:cubicBezTo>
                  <a:cubicBezTo>
                    <a:pt x="75331" y="50157"/>
                    <a:pt x="72492" y="44479"/>
                    <a:pt x="67003" y="44479"/>
                  </a:cubicBezTo>
                  <a:close/>
                  <a:moveTo>
                    <a:pt x="67003" y="94826"/>
                  </a:moveTo>
                  <a:lnTo>
                    <a:pt x="67003" y="94826"/>
                  </a:lnTo>
                  <a:cubicBezTo>
                    <a:pt x="67003" y="94826"/>
                    <a:pt x="67003" y="97476"/>
                    <a:pt x="64164" y="97476"/>
                  </a:cubicBezTo>
                  <a:cubicBezTo>
                    <a:pt x="28012" y="97476"/>
                    <a:pt x="28012" y="97476"/>
                    <a:pt x="28012" y="97476"/>
                  </a:cubicBezTo>
                  <a:cubicBezTo>
                    <a:pt x="25173" y="97476"/>
                    <a:pt x="22334" y="94826"/>
                    <a:pt x="22334" y="94826"/>
                  </a:cubicBezTo>
                  <a:cubicBezTo>
                    <a:pt x="22334" y="55646"/>
                    <a:pt x="22334" y="55646"/>
                    <a:pt x="22334" y="55646"/>
                  </a:cubicBezTo>
                  <a:cubicBezTo>
                    <a:pt x="22334" y="55646"/>
                    <a:pt x="25173" y="52996"/>
                    <a:pt x="28012" y="52996"/>
                  </a:cubicBezTo>
                  <a:cubicBezTo>
                    <a:pt x="64164" y="52996"/>
                    <a:pt x="64164" y="52996"/>
                    <a:pt x="64164" y="52996"/>
                  </a:cubicBezTo>
                  <a:cubicBezTo>
                    <a:pt x="67003" y="52996"/>
                    <a:pt x="67003" y="55646"/>
                    <a:pt x="67003" y="55646"/>
                  </a:cubicBezTo>
                  <a:lnTo>
                    <a:pt x="67003" y="94826"/>
                  </a:lnTo>
                  <a:close/>
                  <a:moveTo>
                    <a:pt x="100315" y="86309"/>
                  </a:moveTo>
                  <a:lnTo>
                    <a:pt x="100315" y="86309"/>
                  </a:lnTo>
                  <a:cubicBezTo>
                    <a:pt x="86498" y="86309"/>
                    <a:pt x="86498" y="86309"/>
                    <a:pt x="86498" y="86309"/>
                  </a:cubicBezTo>
                  <a:cubicBezTo>
                    <a:pt x="83659" y="86309"/>
                    <a:pt x="83659" y="89148"/>
                    <a:pt x="83659" y="89148"/>
                  </a:cubicBezTo>
                  <a:cubicBezTo>
                    <a:pt x="83659" y="91987"/>
                    <a:pt x="83659" y="94826"/>
                    <a:pt x="86498" y="94826"/>
                  </a:cubicBezTo>
                  <a:cubicBezTo>
                    <a:pt x="100315" y="94826"/>
                    <a:pt x="100315" y="94826"/>
                    <a:pt x="100315" y="94826"/>
                  </a:cubicBezTo>
                  <a:cubicBezTo>
                    <a:pt x="103154" y="94826"/>
                    <a:pt x="105993" y="91987"/>
                    <a:pt x="105993" y="89148"/>
                  </a:cubicBezTo>
                  <a:cubicBezTo>
                    <a:pt x="105993" y="89148"/>
                    <a:pt x="103154" y="86309"/>
                    <a:pt x="100315" y="86309"/>
                  </a:cubicBezTo>
                  <a:close/>
                  <a:moveTo>
                    <a:pt x="105993" y="30662"/>
                  </a:moveTo>
                  <a:lnTo>
                    <a:pt x="105993" y="30662"/>
                  </a:lnTo>
                  <a:cubicBezTo>
                    <a:pt x="69842" y="30662"/>
                    <a:pt x="69842" y="30662"/>
                    <a:pt x="69842" y="30662"/>
                  </a:cubicBezTo>
                  <a:cubicBezTo>
                    <a:pt x="103154" y="8328"/>
                    <a:pt x="103154" y="8328"/>
                    <a:pt x="103154" y="8328"/>
                  </a:cubicBezTo>
                  <a:cubicBezTo>
                    <a:pt x="105993" y="8328"/>
                    <a:pt x="105993" y="5678"/>
                    <a:pt x="103154" y="2839"/>
                  </a:cubicBezTo>
                  <a:cubicBezTo>
                    <a:pt x="103154" y="0"/>
                    <a:pt x="100315" y="0"/>
                    <a:pt x="100315" y="2839"/>
                  </a:cubicBezTo>
                  <a:cubicBezTo>
                    <a:pt x="100315" y="2839"/>
                    <a:pt x="64164" y="25173"/>
                    <a:pt x="61324" y="27823"/>
                  </a:cubicBezTo>
                  <a:cubicBezTo>
                    <a:pt x="22334" y="2839"/>
                    <a:pt x="22334" y="2839"/>
                    <a:pt x="22334" y="2839"/>
                  </a:cubicBezTo>
                  <a:cubicBezTo>
                    <a:pt x="19495" y="0"/>
                    <a:pt x="16845" y="0"/>
                    <a:pt x="16845" y="2839"/>
                  </a:cubicBezTo>
                  <a:cubicBezTo>
                    <a:pt x="16845" y="5678"/>
                    <a:pt x="16845" y="8328"/>
                    <a:pt x="16845" y="8328"/>
                  </a:cubicBezTo>
                  <a:cubicBezTo>
                    <a:pt x="50157" y="30662"/>
                    <a:pt x="50157" y="30662"/>
                    <a:pt x="50157" y="30662"/>
                  </a:cubicBezTo>
                  <a:cubicBezTo>
                    <a:pt x="16845" y="30662"/>
                    <a:pt x="16845" y="30662"/>
                    <a:pt x="16845" y="30662"/>
                  </a:cubicBezTo>
                  <a:cubicBezTo>
                    <a:pt x="8517" y="30662"/>
                    <a:pt x="0" y="36340"/>
                    <a:pt x="0" y="44479"/>
                  </a:cubicBezTo>
                  <a:cubicBezTo>
                    <a:pt x="0" y="105993"/>
                    <a:pt x="0" y="105993"/>
                    <a:pt x="0" y="105993"/>
                  </a:cubicBezTo>
                  <a:cubicBezTo>
                    <a:pt x="0" y="114321"/>
                    <a:pt x="8517" y="119810"/>
                    <a:pt x="16845" y="119810"/>
                  </a:cubicBezTo>
                  <a:cubicBezTo>
                    <a:pt x="105993" y="119810"/>
                    <a:pt x="105993" y="119810"/>
                    <a:pt x="105993" y="119810"/>
                  </a:cubicBezTo>
                  <a:cubicBezTo>
                    <a:pt x="114321" y="119810"/>
                    <a:pt x="119810" y="114321"/>
                    <a:pt x="119810" y="105993"/>
                  </a:cubicBezTo>
                  <a:cubicBezTo>
                    <a:pt x="119810" y="44479"/>
                    <a:pt x="119810" y="44479"/>
                    <a:pt x="119810" y="44479"/>
                  </a:cubicBezTo>
                  <a:cubicBezTo>
                    <a:pt x="119810" y="36340"/>
                    <a:pt x="114321" y="30662"/>
                    <a:pt x="105993" y="30662"/>
                  </a:cubicBezTo>
                  <a:close/>
                  <a:moveTo>
                    <a:pt x="111482" y="105993"/>
                  </a:moveTo>
                  <a:lnTo>
                    <a:pt x="111482" y="105993"/>
                  </a:lnTo>
                  <a:cubicBezTo>
                    <a:pt x="111482" y="108643"/>
                    <a:pt x="108832" y="111482"/>
                    <a:pt x="105993" y="111482"/>
                  </a:cubicBezTo>
                  <a:cubicBezTo>
                    <a:pt x="16845" y="111482"/>
                    <a:pt x="16845" y="111482"/>
                    <a:pt x="16845" y="111482"/>
                  </a:cubicBezTo>
                  <a:cubicBezTo>
                    <a:pt x="11167" y="111482"/>
                    <a:pt x="8517" y="108643"/>
                    <a:pt x="8517" y="105993"/>
                  </a:cubicBezTo>
                  <a:cubicBezTo>
                    <a:pt x="8517" y="44479"/>
                    <a:pt x="8517" y="44479"/>
                    <a:pt x="8517" y="44479"/>
                  </a:cubicBezTo>
                  <a:cubicBezTo>
                    <a:pt x="8517" y="41829"/>
                    <a:pt x="11167" y="38990"/>
                    <a:pt x="16845" y="38990"/>
                  </a:cubicBezTo>
                  <a:cubicBezTo>
                    <a:pt x="105993" y="38990"/>
                    <a:pt x="105993" y="38990"/>
                    <a:pt x="105993" y="38990"/>
                  </a:cubicBezTo>
                  <a:cubicBezTo>
                    <a:pt x="108832" y="38990"/>
                    <a:pt x="111482" y="41829"/>
                    <a:pt x="111482" y="44479"/>
                  </a:cubicBezTo>
                  <a:lnTo>
                    <a:pt x="111482" y="105993"/>
                  </a:lnTo>
                  <a:close/>
                </a:path>
              </a:pathLst>
            </a:custGeom>
            <a:solidFill>
              <a:srgbClr val="040000"/>
            </a:solidFill>
            <a:ln>
              <a:noFill/>
            </a:ln>
          </p:spPr>
          <p:txBody>
            <a:bodyPr lIns="91425" tIns="45700" rIns="91425" bIns="45700" anchor="ctr" anchorCtr="0">
              <a:noAutofit/>
            </a:bodyPr>
            <a:lstStyle/>
            <a:p>
              <a:pPr marL="0" marR="0" lvl="0" indent="0" algn="l" rtl="0">
                <a:spcBef>
                  <a:spcPts val="0"/>
                </a:spcBef>
                <a:buNone/>
              </a:pPr>
              <a:endParaRPr sz="3600" b="1">
                <a:solidFill>
                  <a:schemeClr val="dk1"/>
                </a:solidFill>
                <a:latin typeface="Roboto"/>
                <a:ea typeface="Roboto"/>
                <a:cs typeface="Roboto"/>
                <a:sym typeface="Roboto"/>
              </a:endParaRPr>
            </a:p>
          </p:txBody>
        </p:sp>
        <p:sp>
          <p:nvSpPr>
            <p:cNvPr id="57" name="Rectangle 11"/>
            <p:cNvSpPr/>
            <p:nvPr/>
          </p:nvSpPr>
          <p:spPr>
            <a:xfrm>
              <a:off x="12301" y="8461"/>
              <a:ext cx="3272" cy="1234"/>
            </a:xfrm>
            <a:prstGeom prst="rect">
              <a:avLst/>
            </a:prstGeom>
          </p:spPr>
          <p:txBody>
            <a:bodyPr wrap="square">
              <a:spAutoFit/>
            </a:bodyPr>
            <a:lstStyle/>
            <a:p>
              <a:pPr algn="l">
                <a:lnSpc>
                  <a:spcPct val="125000"/>
                </a:lnSpc>
              </a:pPr>
              <a:r>
                <a:rPr lang="zh-CN" altLang="en-US" sz="1200" dirty="0">
                  <a:solidFill>
                    <a:schemeClr val="tx1">
                      <a:lumMod val="75000"/>
                      <a:lumOff val="25000"/>
                    </a:schemeClr>
                  </a:solidFill>
                  <a:latin typeface="Arial" panose="020B0604020202020204" pitchFamily="34" charset="0"/>
                  <a:cs typeface="Arial" panose="020B0604020202020204" pitchFamily="34" charset="0"/>
                </a:rPr>
                <a:t>类与类交互时，只通过接口相关联，尽量少的与其他类构成联系（封装</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a:t>
              </a:r>
              <a:r>
                <a:rPr lang="zh-CN" altLang="en-US" sz="1200" dirty="0">
                  <a:solidFill>
                    <a:schemeClr val="tx1">
                      <a:lumMod val="75000"/>
                      <a:lumOff val="25000"/>
                    </a:schemeClr>
                  </a:solidFill>
                  <a:latin typeface="Arial" panose="020B0604020202020204" pitchFamily="34" charset="0"/>
                  <a:cs typeface="Arial" panose="020B0604020202020204" pitchFamily="34" charset="0"/>
                </a:rPr>
                <a:t>低耦合）。</a:t>
              </a:r>
              <a:endParaRPr lang="zh-CN" alt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8" name="Rectangle 11"/>
            <p:cNvSpPr/>
            <p:nvPr/>
          </p:nvSpPr>
          <p:spPr>
            <a:xfrm>
              <a:off x="13584" y="7965"/>
              <a:ext cx="1988" cy="628"/>
            </a:xfrm>
            <a:prstGeom prst="rect">
              <a:avLst/>
            </a:prstGeom>
          </p:spPr>
          <p:txBody>
            <a:bodyPr wrap="square">
              <a:spAutoFit/>
            </a:bodyPr>
            <a:lstStyle/>
            <a:p>
              <a:pPr algn="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迪米特法则</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9" name="组合 58"/>
          <p:cNvGrpSpPr/>
          <p:nvPr/>
        </p:nvGrpSpPr>
        <p:grpSpPr>
          <a:xfrm>
            <a:off x="1229995" y="219710"/>
            <a:ext cx="5021580" cy="888365"/>
            <a:chOff x="1937" y="346"/>
            <a:chExt cx="7908" cy="1399"/>
          </a:xfrm>
        </p:grpSpPr>
        <p:sp>
          <p:nvSpPr>
            <p:cNvPr id="60" name="矩形 59"/>
            <p:cNvSpPr/>
            <p:nvPr/>
          </p:nvSpPr>
          <p:spPr>
            <a:xfrm>
              <a:off x="2027" y="346"/>
              <a:ext cx="5976" cy="1161"/>
            </a:xfrm>
            <a:prstGeom prst="rect">
              <a:avLst/>
            </a:prstGeom>
          </p:spPr>
          <p:txBody>
            <a:bodyPr wrap="square">
              <a:spAutoFit/>
            </a:bodyPr>
            <a:lstStyle/>
            <a:p>
              <a:pPr>
                <a:lnSpc>
                  <a:spcPct val="175000"/>
                </a:lnSpc>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面向对象</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1937" y="1263"/>
              <a:ext cx="7909" cy="483"/>
            </a:xfrm>
            <a:prstGeom prst="snip1Rect">
              <a:avLst>
                <a:gd name="adj" fmla="val 0"/>
              </a:avLst>
            </a:prstGeom>
            <a:noFill/>
            <a:ln w="28575">
              <a:noFill/>
            </a:ln>
          </p:spPr>
          <p:txBody>
            <a:bodyPr wrap="square" rtlCol="0">
              <a:spAutoFit/>
            </a:bodyPr>
            <a:lstStyle/>
            <a:p>
              <a:r>
                <a:rPr lang="en-US" altLang="zh-CN" sz="1400" dirty="0">
                  <a:solidFill>
                    <a:schemeClr val="tx1">
                      <a:lumMod val="85000"/>
                      <a:lumOff val="15000"/>
                    </a:schemeClr>
                  </a:solidFill>
                  <a:latin typeface="Arial" panose="020B0604020202020204" pitchFamily="34" charset="0"/>
                  <a:ea typeface="方正清刻本悦宋简体" panose="02000000000000000000" pitchFamily="2" charset="-122"/>
                  <a:cs typeface="Arial" panose="020B0604020202020204" pitchFamily="34" charset="0"/>
                </a:rPr>
                <a:t> </a:t>
              </a:r>
              <a:r>
                <a:rPr lang="en-US" altLang="zh-CN" sz="1400" dirty="0">
                  <a:solidFill>
                    <a:srgbClr val="FF0000"/>
                  </a:solidFill>
                  <a:uFillTx/>
                  <a:latin typeface="微软雅黑" panose="020B0503020204020204" pitchFamily="34" charset="-122"/>
                  <a:ea typeface="微软雅黑" panose="020B0503020204020204" pitchFamily="34" charset="-122"/>
                  <a:sym typeface="+mn-ea"/>
                </a:rPr>
                <a:t>O</a:t>
              </a:r>
              <a:r>
                <a:rPr lang="en-US" altLang="zh-CN" sz="1400" dirty="0">
                  <a:solidFill>
                    <a:schemeClr val="tx1">
                      <a:lumMod val="85000"/>
                      <a:lumOff val="15000"/>
                    </a:schemeClr>
                  </a:solidFill>
                  <a:uFillTx/>
                  <a:latin typeface="微软雅黑" panose="020B0503020204020204" pitchFamily="34" charset="-122"/>
                  <a:ea typeface="微软雅黑" panose="020B0503020204020204" pitchFamily="34" charset="-122"/>
                  <a:sym typeface="+mn-ea"/>
                </a:rPr>
                <a:t>bject </a:t>
              </a:r>
              <a:r>
                <a:rPr lang="en-US" altLang="zh-CN" sz="1400" dirty="0">
                  <a:solidFill>
                    <a:srgbClr val="FF0000"/>
                  </a:solidFill>
                  <a:uFillTx/>
                  <a:latin typeface="微软雅黑" panose="020B0503020204020204" pitchFamily="34" charset="-122"/>
                  <a:ea typeface="微软雅黑" panose="020B0503020204020204" pitchFamily="34" charset="-122"/>
                  <a:sym typeface="+mn-ea"/>
                </a:rPr>
                <a:t>O</a:t>
              </a:r>
              <a:r>
                <a:rPr lang="en-US" altLang="zh-CN" sz="1400" dirty="0">
                  <a:solidFill>
                    <a:schemeClr val="tx1">
                      <a:lumMod val="85000"/>
                      <a:lumOff val="15000"/>
                    </a:schemeClr>
                  </a:solidFill>
                  <a:uFillTx/>
                  <a:latin typeface="微软雅黑" panose="020B0503020204020204" pitchFamily="34" charset="-122"/>
                  <a:ea typeface="微软雅黑" panose="020B0503020204020204" pitchFamily="34" charset="-122"/>
                  <a:sym typeface="+mn-ea"/>
                </a:rPr>
                <a:t>riented</a:t>
              </a:r>
              <a:endParaRPr lang="en-US" altLang="zh-CN" sz="1400" dirty="0">
                <a:solidFill>
                  <a:schemeClr val="tx1">
                    <a:lumMod val="85000"/>
                    <a:lumOff val="15000"/>
                  </a:schemeClr>
                </a:solidFill>
                <a:latin typeface="Arial" panose="020B0604020202020204" pitchFamily="34" charset="0"/>
                <a:ea typeface="方正清刻本悦宋简体" panose="02000000000000000000" pitchFamily="2" charset="-122"/>
                <a:cs typeface="Arial" panose="020B0604020202020204" pitchFamily="34" charset="0"/>
              </a:endParaRPr>
            </a:p>
          </p:txBody>
        </p:sp>
      </p:grpSp>
      <p:grpSp>
        <p:nvGrpSpPr>
          <p:cNvPr id="70" name="组合 69"/>
          <p:cNvGrpSpPr/>
          <p:nvPr/>
        </p:nvGrpSpPr>
        <p:grpSpPr>
          <a:xfrm>
            <a:off x="2580005" y="1092200"/>
            <a:ext cx="7113905" cy="1224280"/>
            <a:chOff x="4063" y="1720"/>
            <a:chExt cx="11203" cy="1928"/>
          </a:xfrm>
        </p:grpSpPr>
        <p:sp>
          <p:nvSpPr>
            <p:cNvPr id="62" name="椭圆 61"/>
            <p:cNvSpPr/>
            <p:nvPr/>
          </p:nvSpPr>
          <p:spPr>
            <a:xfrm>
              <a:off x="4063" y="1746"/>
              <a:ext cx="1903" cy="19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63" name="椭圆 62"/>
            <p:cNvSpPr/>
            <p:nvPr/>
          </p:nvSpPr>
          <p:spPr>
            <a:xfrm>
              <a:off x="8649" y="1720"/>
              <a:ext cx="1903" cy="190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64" name="椭圆 63"/>
            <p:cNvSpPr/>
            <p:nvPr/>
          </p:nvSpPr>
          <p:spPr>
            <a:xfrm>
              <a:off x="13364" y="1720"/>
              <a:ext cx="1903" cy="190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67" name="文本框 66"/>
            <p:cNvSpPr txBox="1"/>
            <p:nvPr/>
          </p:nvSpPr>
          <p:spPr>
            <a:xfrm>
              <a:off x="4502" y="2408"/>
              <a:ext cx="1103" cy="580"/>
            </a:xfrm>
            <a:prstGeom prst="rect">
              <a:avLst/>
            </a:prstGeom>
            <a:noFill/>
          </p:spPr>
          <p:txBody>
            <a:bodyPr wrap="square" rtlCol="0">
              <a:spAutoFit/>
            </a:bodyPr>
            <a:p>
              <a:r>
                <a:rPr lang="zh-CN" altLang="en-US"/>
                <a:t>封装</a:t>
              </a:r>
              <a:endParaRPr lang="zh-CN" altLang="en-US"/>
            </a:p>
          </p:txBody>
        </p:sp>
        <p:sp>
          <p:nvSpPr>
            <p:cNvPr id="68" name="文本框 67"/>
            <p:cNvSpPr txBox="1"/>
            <p:nvPr/>
          </p:nvSpPr>
          <p:spPr>
            <a:xfrm>
              <a:off x="9048" y="2408"/>
              <a:ext cx="1103" cy="580"/>
            </a:xfrm>
            <a:prstGeom prst="rect">
              <a:avLst/>
            </a:prstGeom>
            <a:noFill/>
          </p:spPr>
          <p:txBody>
            <a:bodyPr wrap="square" rtlCol="0">
              <a:spAutoFit/>
            </a:bodyPr>
            <a:p>
              <a:r>
                <a:rPr lang="zh-CN" altLang="en-US"/>
                <a:t>继承</a:t>
              </a:r>
              <a:endParaRPr lang="zh-CN" altLang="en-US"/>
            </a:p>
          </p:txBody>
        </p:sp>
        <p:sp>
          <p:nvSpPr>
            <p:cNvPr id="69" name="文本框 68"/>
            <p:cNvSpPr txBox="1"/>
            <p:nvPr/>
          </p:nvSpPr>
          <p:spPr>
            <a:xfrm>
              <a:off x="13764" y="2408"/>
              <a:ext cx="1103" cy="580"/>
            </a:xfrm>
            <a:prstGeom prst="rect">
              <a:avLst/>
            </a:prstGeom>
            <a:noFill/>
          </p:spPr>
          <p:txBody>
            <a:bodyPr wrap="square" rtlCol="0">
              <a:spAutoFit/>
            </a:bodyPr>
            <a:p>
              <a:r>
                <a:rPr lang="zh-CN" altLang="en-US"/>
                <a:t>多态</a:t>
              </a:r>
              <a:endParaRPr lang="zh-CN" altLang="en-US"/>
            </a:p>
          </p:txBody>
        </p:sp>
      </p:grpSp>
      <p:grpSp>
        <p:nvGrpSpPr>
          <p:cNvPr id="76" name="组合 75"/>
          <p:cNvGrpSpPr/>
          <p:nvPr/>
        </p:nvGrpSpPr>
        <p:grpSpPr>
          <a:xfrm>
            <a:off x="1471930" y="3648710"/>
            <a:ext cx="4420870" cy="1083310"/>
            <a:chOff x="2318" y="5746"/>
            <a:chExt cx="6962" cy="1706"/>
          </a:xfrm>
        </p:grpSpPr>
        <p:grpSp>
          <p:nvGrpSpPr>
            <p:cNvPr id="73" name="组合 72"/>
            <p:cNvGrpSpPr/>
            <p:nvPr/>
          </p:nvGrpSpPr>
          <p:grpSpPr>
            <a:xfrm>
              <a:off x="2318" y="5746"/>
              <a:ext cx="6829" cy="1706"/>
              <a:chOff x="2314" y="5795"/>
              <a:chExt cx="6829" cy="1706"/>
            </a:xfrm>
          </p:grpSpPr>
          <p:sp>
            <p:nvSpPr>
              <p:cNvPr id="11" name="Shape 648"/>
              <p:cNvSpPr/>
              <p:nvPr/>
            </p:nvSpPr>
            <p:spPr>
              <a:xfrm>
                <a:off x="2314" y="5920"/>
                <a:ext cx="6532" cy="1464"/>
              </a:xfrm>
              <a:prstGeom prst="rect">
                <a:avLst/>
              </a:prstGeom>
              <a:solidFill>
                <a:schemeClr val="bg1">
                  <a:lumMod val="95000"/>
                </a:schemeClr>
              </a:solidFill>
              <a:ln>
                <a:noFill/>
              </a:ln>
            </p:spPr>
            <p:txBody>
              <a:bodyPr lIns="0" tIns="0" rIns="0" bIns="0" anchor="ctr" anchorCtr="0">
                <a:noAutofit/>
              </a:bodyPr>
              <a:lstStyle/>
              <a:p>
                <a:pPr marL="0" marR="0" lvl="0" indent="0" algn="ctr" rtl="0">
                  <a:spcBef>
                    <a:spcPts val="0"/>
                  </a:spcBef>
                  <a:buNone/>
                </a:pPr>
                <a:endParaRPr sz="3600">
                  <a:solidFill>
                    <a:srgbClr val="FFFFFF"/>
                  </a:solidFill>
                  <a:latin typeface="Roboto"/>
                  <a:ea typeface="Roboto"/>
                  <a:cs typeface="Roboto"/>
                  <a:sym typeface="Roboto"/>
                </a:endParaRPr>
              </a:p>
            </p:txBody>
          </p:sp>
          <p:sp>
            <p:nvSpPr>
              <p:cNvPr id="12" name="Shape 649"/>
              <p:cNvSpPr/>
              <p:nvPr/>
            </p:nvSpPr>
            <p:spPr>
              <a:xfrm>
                <a:off x="7105" y="6121"/>
                <a:ext cx="2038" cy="1380"/>
              </a:xfrm>
              <a:custGeom>
                <a:avLst/>
                <a:gdLst/>
                <a:ahLst/>
                <a:cxnLst/>
                <a:rect l="0" t="0" r="0" b="0"/>
                <a:pathLst>
                  <a:path w="120000" h="120000" extrusionOk="0">
                    <a:moveTo>
                      <a:pt x="120000" y="0"/>
                    </a:moveTo>
                    <a:lnTo>
                      <a:pt x="45346" y="0"/>
                    </a:lnTo>
                    <a:lnTo>
                      <a:pt x="0" y="120000"/>
                    </a:lnTo>
                    <a:lnTo>
                      <a:pt x="120000" y="120000"/>
                    </a:lnTo>
                    <a:lnTo>
                      <a:pt x="120000" y="0"/>
                    </a:lnTo>
                    <a:close/>
                  </a:path>
                </a:pathLst>
              </a:custGeom>
              <a:solidFill>
                <a:srgbClr val="F1AB3E"/>
              </a:solidFill>
              <a:ln>
                <a:noFill/>
              </a:ln>
            </p:spPr>
            <p:txBody>
              <a:bodyPr lIns="243775" tIns="121875" rIns="243775" bIns="121875" anchor="t" anchorCtr="0">
                <a:noAutofit/>
              </a:bodyPr>
              <a:lstStyle/>
              <a:p>
                <a:pPr marL="0" marR="0" lvl="0" indent="0" algn="l" rtl="0">
                  <a:spcBef>
                    <a:spcPts val="0"/>
                  </a:spcBef>
                  <a:buNone/>
                </a:pPr>
                <a:endParaRPr sz="1000">
                  <a:solidFill>
                    <a:schemeClr val="dk1"/>
                  </a:solidFill>
                  <a:latin typeface="微软雅黑" panose="020B0503020204020204" pitchFamily="34" charset="-122"/>
                  <a:ea typeface="微软雅黑" panose="020B0503020204020204" pitchFamily="34" charset="-122"/>
                  <a:cs typeface="Roboto"/>
                  <a:sym typeface="Roboto"/>
                </a:endParaRPr>
              </a:p>
            </p:txBody>
          </p:sp>
          <p:sp>
            <p:nvSpPr>
              <p:cNvPr id="19" name="Shape 658"/>
              <p:cNvSpPr/>
              <p:nvPr/>
            </p:nvSpPr>
            <p:spPr>
              <a:xfrm>
                <a:off x="3246" y="6373"/>
                <a:ext cx="390" cy="393"/>
              </a:xfrm>
              <a:custGeom>
                <a:avLst/>
                <a:gdLst/>
                <a:ahLst/>
                <a:cxnLst/>
                <a:rect l="0" t="0" r="0" b="0"/>
                <a:pathLst>
                  <a:path w="120000" h="120000" extrusionOk="0">
                    <a:moveTo>
                      <a:pt x="59301" y="119800"/>
                    </a:moveTo>
                    <a:lnTo>
                      <a:pt x="59301" y="119800"/>
                    </a:lnTo>
                    <a:cubicBezTo>
                      <a:pt x="26755" y="119800"/>
                      <a:pt x="0" y="93089"/>
                      <a:pt x="0" y="59202"/>
                    </a:cubicBezTo>
                    <a:cubicBezTo>
                      <a:pt x="0" y="26910"/>
                      <a:pt x="26755" y="0"/>
                      <a:pt x="59301" y="0"/>
                    </a:cubicBezTo>
                    <a:cubicBezTo>
                      <a:pt x="93044" y="0"/>
                      <a:pt x="119800" y="26910"/>
                      <a:pt x="119800" y="59202"/>
                    </a:cubicBezTo>
                    <a:cubicBezTo>
                      <a:pt x="119800" y="93089"/>
                      <a:pt x="93044" y="119800"/>
                      <a:pt x="59301" y="119800"/>
                    </a:cubicBezTo>
                    <a:close/>
                    <a:moveTo>
                      <a:pt x="59301" y="11362"/>
                    </a:moveTo>
                    <a:lnTo>
                      <a:pt x="59301" y="11362"/>
                    </a:lnTo>
                    <a:cubicBezTo>
                      <a:pt x="32346" y="11362"/>
                      <a:pt x="11181" y="32491"/>
                      <a:pt x="11181" y="59202"/>
                    </a:cubicBezTo>
                    <a:cubicBezTo>
                      <a:pt x="11181" y="85913"/>
                      <a:pt x="32346" y="108438"/>
                      <a:pt x="59301" y="108438"/>
                    </a:cubicBezTo>
                    <a:cubicBezTo>
                      <a:pt x="86056" y="108438"/>
                      <a:pt x="108618" y="85913"/>
                      <a:pt x="108618" y="59202"/>
                    </a:cubicBezTo>
                    <a:cubicBezTo>
                      <a:pt x="108618" y="32491"/>
                      <a:pt x="86056" y="11362"/>
                      <a:pt x="59301" y="11362"/>
                    </a:cubicBezTo>
                    <a:close/>
                    <a:moveTo>
                      <a:pt x="87454" y="63388"/>
                    </a:moveTo>
                    <a:lnTo>
                      <a:pt x="87454" y="63388"/>
                    </a:lnTo>
                    <a:cubicBezTo>
                      <a:pt x="69084" y="80332"/>
                      <a:pt x="69084" y="80332"/>
                      <a:pt x="69084" y="80332"/>
                    </a:cubicBezTo>
                    <a:cubicBezTo>
                      <a:pt x="67687" y="81727"/>
                      <a:pt x="66289" y="81727"/>
                      <a:pt x="64891" y="81727"/>
                    </a:cubicBezTo>
                    <a:cubicBezTo>
                      <a:pt x="62096" y="81727"/>
                      <a:pt x="59301" y="80332"/>
                      <a:pt x="59301" y="76146"/>
                    </a:cubicBezTo>
                    <a:cubicBezTo>
                      <a:pt x="59301" y="74750"/>
                      <a:pt x="60698" y="73355"/>
                      <a:pt x="62096" y="71960"/>
                    </a:cubicBezTo>
                    <a:cubicBezTo>
                      <a:pt x="69084" y="64784"/>
                      <a:pt x="69084" y="64784"/>
                      <a:pt x="69084" y="64784"/>
                    </a:cubicBezTo>
                    <a:cubicBezTo>
                      <a:pt x="35141" y="64784"/>
                      <a:pt x="35141" y="64784"/>
                      <a:pt x="35141" y="64784"/>
                    </a:cubicBezTo>
                    <a:cubicBezTo>
                      <a:pt x="32346" y="64784"/>
                      <a:pt x="29550" y="63388"/>
                      <a:pt x="29550" y="59202"/>
                    </a:cubicBezTo>
                    <a:cubicBezTo>
                      <a:pt x="29550" y="56411"/>
                      <a:pt x="32346" y="53621"/>
                      <a:pt x="35141" y="53621"/>
                    </a:cubicBezTo>
                    <a:cubicBezTo>
                      <a:pt x="69084" y="53621"/>
                      <a:pt x="69084" y="53621"/>
                      <a:pt x="69084" y="53621"/>
                    </a:cubicBezTo>
                    <a:cubicBezTo>
                      <a:pt x="62096" y="46644"/>
                      <a:pt x="62096" y="46644"/>
                      <a:pt x="62096" y="46644"/>
                    </a:cubicBezTo>
                    <a:cubicBezTo>
                      <a:pt x="60698" y="46644"/>
                      <a:pt x="59301" y="45049"/>
                      <a:pt x="59301" y="42259"/>
                    </a:cubicBezTo>
                    <a:cubicBezTo>
                      <a:pt x="59301" y="39468"/>
                      <a:pt x="62096" y="36677"/>
                      <a:pt x="64891" y="36677"/>
                    </a:cubicBezTo>
                    <a:cubicBezTo>
                      <a:pt x="66289" y="36677"/>
                      <a:pt x="67687" y="38073"/>
                      <a:pt x="69084" y="38073"/>
                    </a:cubicBezTo>
                    <a:cubicBezTo>
                      <a:pt x="87454" y="55016"/>
                      <a:pt x="87454" y="55016"/>
                      <a:pt x="87454" y="55016"/>
                    </a:cubicBezTo>
                    <a:cubicBezTo>
                      <a:pt x="88851" y="56411"/>
                      <a:pt x="90249" y="57807"/>
                      <a:pt x="90249" y="59202"/>
                    </a:cubicBezTo>
                    <a:cubicBezTo>
                      <a:pt x="90249" y="61993"/>
                      <a:pt x="88851" y="63388"/>
                      <a:pt x="87454" y="63388"/>
                    </a:cubicBezTo>
                    <a:close/>
                  </a:path>
                </a:pathLst>
              </a:custGeom>
              <a:solidFill>
                <a:srgbClr val="F1AB3E"/>
              </a:solidFill>
              <a:ln>
                <a:noFill/>
              </a:ln>
            </p:spPr>
            <p:txBody>
              <a:bodyPr lIns="91425" tIns="45700" rIns="91425" bIns="45700" anchor="ctr" anchorCtr="0">
                <a:noAutofit/>
              </a:bodyPr>
              <a:lstStyle/>
              <a:p>
                <a:pPr marL="0" marR="0" lvl="0" indent="0" algn="l" rtl="0">
                  <a:spcBef>
                    <a:spcPts val="0"/>
                  </a:spcBef>
                  <a:buNone/>
                </a:pPr>
                <a:endParaRPr sz="3600">
                  <a:solidFill>
                    <a:srgbClr val="7F7F7F"/>
                  </a:solidFill>
                  <a:latin typeface="Roboto"/>
                  <a:ea typeface="Roboto"/>
                  <a:cs typeface="Roboto"/>
                  <a:sym typeface="Roboto"/>
                </a:endParaRPr>
              </a:p>
            </p:txBody>
          </p:sp>
          <p:sp>
            <p:nvSpPr>
              <p:cNvPr id="39" name="Shape 687"/>
              <p:cNvSpPr/>
              <p:nvPr/>
            </p:nvSpPr>
            <p:spPr>
              <a:xfrm>
                <a:off x="2357" y="6355"/>
                <a:ext cx="592" cy="541"/>
              </a:xfrm>
              <a:custGeom>
                <a:avLst/>
                <a:gdLst/>
                <a:ahLst/>
                <a:cxnLst/>
                <a:rect l="0" t="0" r="0" b="0"/>
                <a:pathLst>
                  <a:path w="120000" h="120000" extrusionOk="0">
                    <a:moveTo>
                      <a:pt x="95223" y="15050"/>
                    </a:moveTo>
                    <a:lnTo>
                      <a:pt x="95223" y="15050"/>
                    </a:lnTo>
                    <a:cubicBezTo>
                      <a:pt x="95223" y="6101"/>
                      <a:pt x="89861" y="0"/>
                      <a:pt x="81725" y="0"/>
                    </a:cubicBezTo>
                    <a:cubicBezTo>
                      <a:pt x="38089" y="0"/>
                      <a:pt x="38089" y="0"/>
                      <a:pt x="38089" y="0"/>
                    </a:cubicBezTo>
                    <a:cubicBezTo>
                      <a:pt x="29953" y="0"/>
                      <a:pt x="24591" y="6101"/>
                      <a:pt x="24591" y="15050"/>
                    </a:cubicBezTo>
                    <a:cubicBezTo>
                      <a:pt x="0" y="15050"/>
                      <a:pt x="2773" y="15050"/>
                      <a:pt x="2773" y="32949"/>
                    </a:cubicBezTo>
                    <a:cubicBezTo>
                      <a:pt x="2773" y="44949"/>
                      <a:pt x="10909" y="56949"/>
                      <a:pt x="24591" y="56949"/>
                    </a:cubicBezTo>
                    <a:cubicBezTo>
                      <a:pt x="24591" y="56949"/>
                      <a:pt x="24591" y="56949"/>
                      <a:pt x="27180" y="56949"/>
                    </a:cubicBezTo>
                    <a:cubicBezTo>
                      <a:pt x="29953" y="71796"/>
                      <a:pt x="43636" y="86847"/>
                      <a:pt x="57134" y="86847"/>
                    </a:cubicBezTo>
                    <a:cubicBezTo>
                      <a:pt x="57134" y="110847"/>
                      <a:pt x="57134" y="110847"/>
                      <a:pt x="57134" y="110847"/>
                    </a:cubicBezTo>
                    <a:cubicBezTo>
                      <a:pt x="46224" y="110847"/>
                      <a:pt x="46224" y="110847"/>
                      <a:pt x="46224" y="110847"/>
                    </a:cubicBezTo>
                    <a:cubicBezTo>
                      <a:pt x="43636" y="110847"/>
                      <a:pt x="40862" y="113898"/>
                      <a:pt x="40862" y="116745"/>
                    </a:cubicBezTo>
                    <a:cubicBezTo>
                      <a:pt x="40862" y="116745"/>
                      <a:pt x="43636" y="119796"/>
                      <a:pt x="46224" y="119796"/>
                    </a:cubicBezTo>
                    <a:cubicBezTo>
                      <a:pt x="73405" y="119796"/>
                      <a:pt x="73405" y="119796"/>
                      <a:pt x="73405" y="119796"/>
                    </a:cubicBezTo>
                    <a:cubicBezTo>
                      <a:pt x="76363" y="119796"/>
                      <a:pt x="78952" y="116745"/>
                      <a:pt x="78952" y="116745"/>
                    </a:cubicBezTo>
                    <a:cubicBezTo>
                      <a:pt x="78952" y="113898"/>
                      <a:pt x="76363" y="110847"/>
                      <a:pt x="73405" y="110847"/>
                    </a:cubicBezTo>
                    <a:cubicBezTo>
                      <a:pt x="62681" y="110847"/>
                      <a:pt x="62681" y="110847"/>
                      <a:pt x="62681" y="110847"/>
                    </a:cubicBezTo>
                    <a:cubicBezTo>
                      <a:pt x="62681" y="86847"/>
                      <a:pt x="62681" y="86847"/>
                      <a:pt x="62681" y="86847"/>
                    </a:cubicBezTo>
                    <a:cubicBezTo>
                      <a:pt x="76363" y="86847"/>
                      <a:pt x="89861" y="71796"/>
                      <a:pt x="92634" y="56949"/>
                    </a:cubicBezTo>
                    <a:cubicBezTo>
                      <a:pt x="95223" y="56949"/>
                      <a:pt x="95223" y="56949"/>
                      <a:pt x="95223" y="56949"/>
                    </a:cubicBezTo>
                    <a:cubicBezTo>
                      <a:pt x="108906" y="56949"/>
                      <a:pt x="117041" y="44949"/>
                      <a:pt x="117041" y="32949"/>
                    </a:cubicBezTo>
                    <a:cubicBezTo>
                      <a:pt x="117041" y="15050"/>
                      <a:pt x="119815" y="15050"/>
                      <a:pt x="95223" y="15050"/>
                    </a:cubicBezTo>
                    <a:close/>
                    <a:moveTo>
                      <a:pt x="24591" y="48000"/>
                    </a:moveTo>
                    <a:lnTo>
                      <a:pt x="24591" y="48000"/>
                    </a:lnTo>
                    <a:cubicBezTo>
                      <a:pt x="16271" y="48000"/>
                      <a:pt x="8135" y="41898"/>
                      <a:pt x="8135" y="32949"/>
                    </a:cubicBezTo>
                    <a:cubicBezTo>
                      <a:pt x="8135" y="24000"/>
                      <a:pt x="8135" y="24000"/>
                      <a:pt x="24591" y="24000"/>
                    </a:cubicBezTo>
                    <a:lnTo>
                      <a:pt x="24591" y="48000"/>
                    </a:lnTo>
                    <a:close/>
                    <a:moveTo>
                      <a:pt x="89861" y="38847"/>
                    </a:moveTo>
                    <a:lnTo>
                      <a:pt x="89861" y="38847"/>
                    </a:lnTo>
                    <a:cubicBezTo>
                      <a:pt x="89861" y="56949"/>
                      <a:pt x="76363" y="80949"/>
                      <a:pt x="59907" y="80949"/>
                    </a:cubicBezTo>
                    <a:cubicBezTo>
                      <a:pt x="43636" y="80949"/>
                      <a:pt x="29953" y="56949"/>
                      <a:pt x="29953" y="38847"/>
                    </a:cubicBezTo>
                    <a:cubicBezTo>
                      <a:pt x="29953" y="15050"/>
                      <a:pt x="29953" y="15050"/>
                      <a:pt x="29953" y="15050"/>
                    </a:cubicBezTo>
                    <a:cubicBezTo>
                      <a:pt x="29953" y="12000"/>
                      <a:pt x="35500" y="8949"/>
                      <a:pt x="38089" y="8949"/>
                    </a:cubicBezTo>
                    <a:cubicBezTo>
                      <a:pt x="81725" y="8949"/>
                      <a:pt x="81725" y="8949"/>
                      <a:pt x="81725" y="8949"/>
                    </a:cubicBezTo>
                    <a:cubicBezTo>
                      <a:pt x="84314" y="8949"/>
                      <a:pt x="89861" y="12000"/>
                      <a:pt x="89861" y="15050"/>
                    </a:cubicBezTo>
                    <a:lnTo>
                      <a:pt x="89861" y="38847"/>
                    </a:lnTo>
                    <a:close/>
                    <a:moveTo>
                      <a:pt x="95223" y="48000"/>
                    </a:moveTo>
                    <a:lnTo>
                      <a:pt x="95223" y="48000"/>
                    </a:lnTo>
                    <a:cubicBezTo>
                      <a:pt x="95223" y="24000"/>
                      <a:pt x="95223" y="24000"/>
                      <a:pt x="95223" y="24000"/>
                    </a:cubicBezTo>
                    <a:cubicBezTo>
                      <a:pt x="111679" y="24000"/>
                      <a:pt x="111679" y="24000"/>
                      <a:pt x="111679" y="32949"/>
                    </a:cubicBezTo>
                    <a:cubicBezTo>
                      <a:pt x="111679" y="41898"/>
                      <a:pt x="103543" y="48000"/>
                      <a:pt x="95223" y="48000"/>
                    </a:cubicBezTo>
                    <a:close/>
                  </a:path>
                </a:pathLst>
              </a:custGeom>
              <a:solidFill>
                <a:srgbClr val="F1AB3E"/>
              </a:solidFill>
              <a:ln>
                <a:noFill/>
              </a:ln>
            </p:spPr>
            <p:txBody>
              <a:bodyPr lIns="91425" tIns="45700" rIns="91425" bIns="45700" anchor="ctr" anchorCtr="0">
                <a:noAutofit/>
              </a:bodyPr>
              <a:lstStyle/>
              <a:p>
                <a:pPr marL="0" marR="0" lvl="0" indent="0" algn="l" rtl="0">
                  <a:spcBef>
                    <a:spcPts val="0"/>
                  </a:spcBef>
                  <a:buNone/>
                </a:pPr>
                <a:endParaRPr sz="3600">
                  <a:solidFill>
                    <a:schemeClr val="dk1"/>
                  </a:solidFill>
                  <a:latin typeface="Roboto"/>
                  <a:ea typeface="Roboto"/>
                  <a:cs typeface="Roboto"/>
                  <a:sym typeface="Roboto"/>
                </a:endParaRPr>
              </a:p>
            </p:txBody>
          </p:sp>
          <p:sp>
            <p:nvSpPr>
              <p:cNvPr id="49" name="Rectangle 11"/>
              <p:cNvSpPr/>
              <p:nvPr/>
            </p:nvSpPr>
            <p:spPr>
              <a:xfrm>
                <a:off x="3872" y="6266"/>
                <a:ext cx="3272" cy="1234"/>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Arial" panose="020B0604020202020204" pitchFamily="34" charset="0"/>
                    <a:cs typeface="Arial" panose="020B0604020202020204" pitchFamily="34" charset="0"/>
                  </a:rPr>
                  <a:t>一个类只负责一个职责，有且只有一个改变该类的原因。</a:t>
                </a:r>
                <a:endParaRPr lang="zh-CN" altLang="en-US" sz="1200" dirty="0">
                  <a:solidFill>
                    <a:schemeClr val="tx1">
                      <a:lumMod val="75000"/>
                      <a:lumOff val="25000"/>
                    </a:schemeClr>
                  </a:solidFill>
                  <a:latin typeface="Arial" panose="020B0604020202020204" pitchFamily="34" charset="0"/>
                  <a:cs typeface="Arial" panose="020B0604020202020204" pitchFamily="34" charset="0"/>
                </a:endParaRPr>
              </a:p>
              <a:p>
                <a:pPr>
                  <a:lnSpc>
                    <a:spcPct val="125000"/>
                  </a:lnSpc>
                </a:pPr>
                <a:r>
                  <a:rPr lang="zh-CN" altLang="en-US" sz="1200" dirty="0">
                    <a:solidFill>
                      <a:schemeClr val="tx1">
                        <a:lumMod val="75000"/>
                        <a:lumOff val="25000"/>
                      </a:schemeClr>
                    </a:solidFill>
                    <a:latin typeface="Arial" panose="020B0604020202020204" pitchFamily="34" charset="0"/>
                    <a:cs typeface="Arial" panose="020B0604020202020204" pitchFamily="34" charset="0"/>
                  </a:rPr>
                  <a:t>（封装</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a:t>
                </a:r>
                <a:r>
                  <a:rPr lang="zh-CN" altLang="en-US" sz="1200" dirty="0">
                    <a:solidFill>
                      <a:schemeClr val="tx1">
                        <a:lumMod val="75000"/>
                        <a:lumOff val="25000"/>
                      </a:schemeClr>
                    </a:solidFill>
                    <a:latin typeface="Arial" panose="020B0604020202020204" pitchFamily="34" charset="0"/>
                    <a:cs typeface="Arial" panose="020B0604020202020204" pitchFamily="34" charset="0"/>
                  </a:rPr>
                  <a:t>高内聚低耦合</a:t>
                </a:r>
                <a:r>
                  <a:rPr lang="zh-CN" altLang="en-US" sz="1200" dirty="0">
                    <a:solidFill>
                      <a:schemeClr val="tx1">
                        <a:lumMod val="75000"/>
                        <a:lumOff val="25000"/>
                      </a:schemeClr>
                    </a:solidFill>
                    <a:latin typeface="Arial" panose="020B0604020202020204" pitchFamily="34" charset="0"/>
                    <a:cs typeface="Arial" panose="020B0604020202020204" pitchFamily="34" charset="0"/>
                  </a:rPr>
                  <a:t>）</a:t>
                </a:r>
                <a:endParaRPr lang="zh-CN" alt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0" name="Rectangle 11"/>
              <p:cNvSpPr/>
              <p:nvPr/>
            </p:nvSpPr>
            <p:spPr>
              <a:xfrm>
                <a:off x="3817" y="5795"/>
                <a:ext cx="2474" cy="628"/>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类的单一职责</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75" name="Shape 646"/>
            <p:cNvSpPr/>
            <p:nvPr/>
          </p:nvSpPr>
          <p:spPr>
            <a:xfrm>
              <a:off x="7810" y="6266"/>
              <a:ext cx="1471" cy="719"/>
            </a:xfrm>
            <a:prstGeom prst="rect">
              <a:avLst/>
            </a:prstGeom>
            <a:noFill/>
            <a:ln>
              <a:noFill/>
            </a:ln>
          </p:spPr>
          <p:txBody>
            <a:bodyPr lIns="243775" tIns="121875" rIns="243775" bIns="121875" anchor="t" anchorCtr="0">
              <a:noAutofit/>
            </a:bodyPr>
            <a:p>
              <a:pPr marL="0" marR="0" lvl="0" indent="0" algn="r" rtl="0">
                <a:spcBef>
                  <a:spcPts val="0"/>
                </a:spcBef>
                <a:buSzPct val="25000"/>
                <a:buNone/>
              </a:pPr>
              <a:r>
                <a:rPr lang="id-ID" sz="1600" b="1" dirty="0">
                  <a:solidFill>
                    <a:schemeClr val="lt1"/>
                  </a:solidFill>
                  <a:latin typeface="微软雅黑" panose="020B0503020204020204" pitchFamily="34" charset="-122"/>
                  <a:ea typeface="微软雅黑" panose="020B0503020204020204" pitchFamily="34" charset="-122"/>
                  <a:cs typeface="Roboto"/>
                  <a:sym typeface="Roboto"/>
                </a:rPr>
                <a:t>0</a:t>
              </a:r>
              <a:r>
                <a:rPr lang="en-US" altLang="id-ID" sz="1600" b="1" dirty="0">
                  <a:solidFill>
                    <a:schemeClr val="lt1"/>
                  </a:solidFill>
                  <a:latin typeface="微软雅黑" panose="020B0503020204020204" pitchFamily="34" charset="-122"/>
                  <a:ea typeface="微软雅黑" panose="020B0503020204020204" pitchFamily="34" charset="-122"/>
                  <a:cs typeface="Roboto"/>
                  <a:sym typeface="Roboto"/>
                </a:rPr>
                <a:t>2</a:t>
              </a:r>
              <a:endParaRPr lang="en-US" altLang="id-ID" sz="1600" b="1" dirty="0">
                <a:solidFill>
                  <a:schemeClr val="lt1"/>
                </a:solidFill>
                <a:latin typeface="微软雅黑" panose="020B0503020204020204" pitchFamily="34" charset="-122"/>
                <a:ea typeface="微软雅黑" panose="020B0503020204020204" pitchFamily="34" charset="-122"/>
                <a:cs typeface="Roboto"/>
                <a:sym typeface="Roboto"/>
              </a:endParaRPr>
            </a:p>
          </p:txBody>
        </p:sp>
      </p:grpSp>
      <p:cxnSp>
        <p:nvCxnSpPr>
          <p:cNvPr id="81" name="直接箭头连接符 80"/>
          <p:cNvCxnSpPr/>
          <p:nvPr/>
        </p:nvCxnSpPr>
        <p:spPr>
          <a:xfrm flipH="1" flipV="1">
            <a:off x="3853815" y="2021205"/>
            <a:ext cx="1474470" cy="7124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flipH="1" flipV="1">
            <a:off x="3829685" y="2129790"/>
            <a:ext cx="1498600" cy="19818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p:nvPr/>
        </p:nvCxnSpPr>
        <p:spPr>
          <a:xfrm flipH="1" flipV="1">
            <a:off x="3902075" y="2105660"/>
            <a:ext cx="2798445" cy="35058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flipV="1">
            <a:off x="5492115" y="2432050"/>
            <a:ext cx="415925" cy="308610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85" name="直接箭头连接符 84"/>
          <p:cNvCxnSpPr/>
          <p:nvPr/>
        </p:nvCxnSpPr>
        <p:spPr>
          <a:xfrm flipV="1">
            <a:off x="6834505" y="2178050"/>
            <a:ext cx="1671320" cy="2084070"/>
          </a:xfrm>
          <a:prstGeom prst="straightConnector1">
            <a:avLst/>
          </a:prstGeom>
          <a:ln>
            <a:tailEnd type="arrow" w="med" len="med"/>
          </a:ln>
        </p:spPr>
        <p:style>
          <a:lnRef idx="1">
            <a:schemeClr val="accent6"/>
          </a:lnRef>
          <a:fillRef idx="0">
            <a:schemeClr val="accent6"/>
          </a:fillRef>
          <a:effectRef idx="0">
            <a:schemeClr val="accent6"/>
          </a:effectRef>
          <a:fontRef idx="minor">
            <a:schemeClr val="tx1"/>
          </a:fontRef>
        </p:style>
      </p:cxnSp>
      <p:cxnSp>
        <p:nvCxnSpPr>
          <p:cNvPr id="86" name="直接箭头连接符 85"/>
          <p:cNvCxnSpPr/>
          <p:nvPr/>
        </p:nvCxnSpPr>
        <p:spPr>
          <a:xfrm flipH="1" flipV="1">
            <a:off x="3974465" y="1972310"/>
            <a:ext cx="2828290" cy="8458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000" fill="hold">
                                          <p:stCondLst>
                                            <p:cond delay="0"/>
                                          </p:stCondLst>
                                        </p:cTn>
                                        <p:tgtEl>
                                          <p:spTgt spid="72"/>
                                        </p:tgtEl>
                                        <p:attrNameLst>
                                          <p:attrName>style.visibility</p:attrName>
                                        </p:attrNameLst>
                                      </p:cBhvr>
                                      <p:to>
                                        <p:strVal val="visible"/>
                                      </p:to>
                                    </p:set>
                                    <p:anim calcmode="lin" valueType="num">
                                      <p:cBhvr additive="base">
                                        <p:cTn id="7" dur="1000" fill="hold"/>
                                        <p:tgtEl>
                                          <p:spTgt spid="72"/>
                                        </p:tgtEl>
                                        <p:attrNameLst>
                                          <p:attrName>ppt_x</p:attrName>
                                        </p:attrNameLst>
                                      </p:cBhvr>
                                      <p:tavLst>
                                        <p:tav tm="0">
                                          <p:val>
                                            <p:strVal val="0-#ppt_w/2"/>
                                          </p:val>
                                        </p:tav>
                                        <p:tav tm="100000">
                                          <p:val>
                                            <p:strVal val="#ppt_x"/>
                                          </p:val>
                                        </p:tav>
                                      </p:tavLst>
                                    </p:anim>
                                    <p:anim calcmode="lin" valueType="num">
                                      <p:cBhvr additive="base">
                                        <p:cTn id="8" dur="1000" fill="hold"/>
                                        <p:tgtEl>
                                          <p:spTgt spid="7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000" fill="hold">
                                          <p:stCondLst>
                                            <p:cond delay="0"/>
                                          </p:stCondLst>
                                        </p:cTn>
                                        <p:tgtEl>
                                          <p:spTgt spid="76"/>
                                        </p:tgtEl>
                                        <p:attrNameLst>
                                          <p:attrName>style.visibility</p:attrName>
                                        </p:attrNameLst>
                                      </p:cBhvr>
                                      <p:to>
                                        <p:strVal val="visible"/>
                                      </p:to>
                                    </p:set>
                                    <p:anim calcmode="lin" valueType="num">
                                      <p:cBhvr additive="base">
                                        <p:cTn id="12" dur="1000" fill="hold"/>
                                        <p:tgtEl>
                                          <p:spTgt spid="76"/>
                                        </p:tgtEl>
                                        <p:attrNameLst>
                                          <p:attrName>ppt_x</p:attrName>
                                        </p:attrNameLst>
                                      </p:cBhvr>
                                      <p:tavLst>
                                        <p:tav tm="0">
                                          <p:val>
                                            <p:strVal val="0-#ppt_w/2"/>
                                          </p:val>
                                        </p:tav>
                                        <p:tav tm="100000">
                                          <p:val>
                                            <p:strVal val="#ppt_x"/>
                                          </p:val>
                                        </p:tav>
                                      </p:tavLst>
                                    </p:anim>
                                    <p:anim calcmode="lin" valueType="num">
                                      <p:cBhvr additive="base">
                                        <p:cTn id="13" dur="1000" fill="hold"/>
                                        <p:tgtEl>
                                          <p:spTgt spid="76"/>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nodeType="afterEffect">
                                  <p:stCondLst>
                                    <p:cond delay="0"/>
                                  </p:stCondLst>
                                  <p:childTnLst>
                                    <p:set>
                                      <p:cBhvr>
                                        <p:cTn id="16" dur="1000" fill="hold">
                                          <p:stCondLst>
                                            <p:cond delay="0"/>
                                          </p:stCondLst>
                                        </p:cTn>
                                        <p:tgtEl>
                                          <p:spTgt spid="74"/>
                                        </p:tgtEl>
                                        <p:attrNameLst>
                                          <p:attrName>style.visibility</p:attrName>
                                        </p:attrNameLst>
                                      </p:cBhvr>
                                      <p:to>
                                        <p:strVal val="visible"/>
                                      </p:to>
                                    </p:set>
                                    <p:anim calcmode="lin" valueType="num">
                                      <p:cBhvr additive="base">
                                        <p:cTn id="17" dur="1000" fill="hold"/>
                                        <p:tgtEl>
                                          <p:spTgt spid="74"/>
                                        </p:tgtEl>
                                        <p:attrNameLst>
                                          <p:attrName>ppt_x</p:attrName>
                                        </p:attrNameLst>
                                      </p:cBhvr>
                                      <p:tavLst>
                                        <p:tav tm="0">
                                          <p:val>
                                            <p:strVal val="0-#ppt_w/2"/>
                                          </p:val>
                                        </p:tav>
                                        <p:tav tm="100000">
                                          <p:val>
                                            <p:strVal val="#ppt_x"/>
                                          </p:val>
                                        </p:tav>
                                      </p:tavLst>
                                    </p:anim>
                                    <p:anim calcmode="lin" valueType="num">
                                      <p:cBhvr additive="base">
                                        <p:cTn id="18" dur="1000" fill="hold"/>
                                        <p:tgtEl>
                                          <p:spTgt spid="74"/>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2" fill="hold" nodeType="afterEffect">
                                  <p:stCondLst>
                                    <p:cond delay="0"/>
                                  </p:stCondLst>
                                  <p:childTnLst>
                                    <p:set>
                                      <p:cBhvr>
                                        <p:cTn id="21" dur="1000" fill="hold">
                                          <p:stCondLst>
                                            <p:cond delay="0"/>
                                          </p:stCondLst>
                                        </p:cTn>
                                        <p:tgtEl>
                                          <p:spTgt spid="78"/>
                                        </p:tgtEl>
                                        <p:attrNameLst>
                                          <p:attrName>style.visibility</p:attrName>
                                        </p:attrNameLst>
                                      </p:cBhvr>
                                      <p:to>
                                        <p:strVal val="visible"/>
                                      </p:to>
                                    </p:set>
                                    <p:anim calcmode="lin" valueType="num">
                                      <p:cBhvr additive="base">
                                        <p:cTn id="22" dur="1000" fill="hold"/>
                                        <p:tgtEl>
                                          <p:spTgt spid="78"/>
                                        </p:tgtEl>
                                        <p:attrNameLst>
                                          <p:attrName>ppt_x</p:attrName>
                                        </p:attrNameLst>
                                      </p:cBhvr>
                                      <p:tavLst>
                                        <p:tav tm="0">
                                          <p:val>
                                            <p:strVal val="1+#ppt_w/2"/>
                                          </p:val>
                                        </p:tav>
                                        <p:tav tm="100000">
                                          <p:val>
                                            <p:strVal val="#ppt_x"/>
                                          </p:val>
                                        </p:tav>
                                      </p:tavLst>
                                    </p:anim>
                                    <p:anim calcmode="lin" valueType="num">
                                      <p:cBhvr additive="base">
                                        <p:cTn id="23" dur="1000" fill="hold"/>
                                        <p:tgtEl>
                                          <p:spTgt spid="78"/>
                                        </p:tgtEl>
                                        <p:attrNameLst>
                                          <p:attrName>ppt_y</p:attrName>
                                        </p:attrNameLst>
                                      </p:cBhvr>
                                      <p:tavLst>
                                        <p:tav tm="0">
                                          <p:val>
                                            <p:strVal val="#ppt_y"/>
                                          </p:val>
                                        </p:tav>
                                        <p:tav tm="100000">
                                          <p:val>
                                            <p:strVal val="#ppt_y"/>
                                          </p:val>
                                        </p:tav>
                                      </p:tavLst>
                                    </p:anim>
                                  </p:childTnLst>
                                </p:cTn>
                              </p:par>
                            </p:childTnLst>
                          </p:cTn>
                        </p:par>
                        <p:par>
                          <p:cTn id="24" fill="hold">
                            <p:stCondLst>
                              <p:cond delay="4000"/>
                            </p:stCondLst>
                            <p:childTnLst>
                              <p:par>
                                <p:cTn id="25" presetID="2" presetClass="entr" presetSubtype="2" fill="hold" nodeType="afterEffect">
                                  <p:stCondLst>
                                    <p:cond delay="0"/>
                                  </p:stCondLst>
                                  <p:childTnLst>
                                    <p:set>
                                      <p:cBhvr>
                                        <p:cTn id="26" dur="1000" fill="hold">
                                          <p:stCondLst>
                                            <p:cond delay="0"/>
                                          </p:stCondLst>
                                        </p:cTn>
                                        <p:tgtEl>
                                          <p:spTgt spid="79"/>
                                        </p:tgtEl>
                                        <p:attrNameLst>
                                          <p:attrName>style.visibility</p:attrName>
                                        </p:attrNameLst>
                                      </p:cBhvr>
                                      <p:to>
                                        <p:strVal val="visible"/>
                                      </p:to>
                                    </p:set>
                                    <p:anim calcmode="lin" valueType="num">
                                      <p:cBhvr additive="base">
                                        <p:cTn id="27" dur="1000" fill="hold"/>
                                        <p:tgtEl>
                                          <p:spTgt spid="79"/>
                                        </p:tgtEl>
                                        <p:attrNameLst>
                                          <p:attrName>ppt_x</p:attrName>
                                        </p:attrNameLst>
                                      </p:cBhvr>
                                      <p:tavLst>
                                        <p:tav tm="0">
                                          <p:val>
                                            <p:strVal val="1+#ppt_w/2"/>
                                          </p:val>
                                        </p:tav>
                                        <p:tav tm="100000">
                                          <p:val>
                                            <p:strVal val="#ppt_x"/>
                                          </p:val>
                                        </p:tav>
                                      </p:tavLst>
                                    </p:anim>
                                    <p:anim calcmode="lin" valueType="num">
                                      <p:cBhvr additive="base">
                                        <p:cTn id="28" dur="1000" fill="hold"/>
                                        <p:tgtEl>
                                          <p:spTgt spid="79"/>
                                        </p:tgtEl>
                                        <p:attrNameLst>
                                          <p:attrName>ppt_y</p:attrName>
                                        </p:attrNameLst>
                                      </p:cBhvr>
                                      <p:tavLst>
                                        <p:tav tm="0">
                                          <p:val>
                                            <p:strVal val="#ppt_y"/>
                                          </p:val>
                                        </p:tav>
                                        <p:tav tm="100000">
                                          <p:val>
                                            <p:strVal val="#ppt_y"/>
                                          </p:val>
                                        </p:tav>
                                      </p:tavLst>
                                    </p:anim>
                                  </p:childTnLst>
                                </p:cTn>
                              </p:par>
                            </p:childTnLst>
                          </p:cTn>
                        </p:par>
                        <p:par>
                          <p:cTn id="29" fill="hold">
                            <p:stCondLst>
                              <p:cond delay="5000"/>
                            </p:stCondLst>
                            <p:childTnLst>
                              <p:par>
                                <p:cTn id="30" presetID="2" presetClass="entr" presetSubtype="2" fill="hold" nodeType="afterEffect">
                                  <p:stCondLst>
                                    <p:cond delay="0"/>
                                  </p:stCondLst>
                                  <p:childTnLst>
                                    <p:set>
                                      <p:cBhvr>
                                        <p:cTn id="31" dur="1000" fill="hold">
                                          <p:stCondLst>
                                            <p:cond delay="0"/>
                                          </p:stCondLst>
                                        </p:cTn>
                                        <p:tgtEl>
                                          <p:spTgt spid="80"/>
                                        </p:tgtEl>
                                        <p:attrNameLst>
                                          <p:attrName>style.visibility</p:attrName>
                                        </p:attrNameLst>
                                      </p:cBhvr>
                                      <p:to>
                                        <p:strVal val="visible"/>
                                      </p:to>
                                    </p:set>
                                    <p:anim calcmode="lin" valueType="num">
                                      <p:cBhvr additive="base">
                                        <p:cTn id="32" dur="1000" fill="hold"/>
                                        <p:tgtEl>
                                          <p:spTgt spid="80"/>
                                        </p:tgtEl>
                                        <p:attrNameLst>
                                          <p:attrName>ppt_x</p:attrName>
                                        </p:attrNameLst>
                                      </p:cBhvr>
                                      <p:tavLst>
                                        <p:tav tm="0">
                                          <p:val>
                                            <p:strVal val="1+#ppt_w/2"/>
                                          </p:val>
                                        </p:tav>
                                        <p:tav tm="100000">
                                          <p:val>
                                            <p:strVal val="#ppt_x"/>
                                          </p:val>
                                        </p:tav>
                                      </p:tavLst>
                                    </p:anim>
                                    <p:anim calcmode="lin" valueType="num">
                                      <p:cBhvr additive="base">
                                        <p:cTn id="33" dur="1000" fill="hold"/>
                                        <p:tgtEl>
                                          <p:spTgt spid="80"/>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000" fill="hold">
                                          <p:stCondLst>
                                            <p:cond delay="0"/>
                                          </p:stCondLst>
                                        </p:cTn>
                                        <p:tgtEl>
                                          <p:spTgt spid="70"/>
                                        </p:tgtEl>
                                        <p:attrNameLst>
                                          <p:attrName>style.visibility</p:attrName>
                                        </p:attrNameLst>
                                      </p:cBhvr>
                                      <p:to>
                                        <p:strVal val="visible"/>
                                      </p:to>
                                    </p:set>
                                    <p:animEffect transition="in" filter="wipe(down)">
                                      <p:cBhvr>
                                        <p:cTn id="38" dur="1000"/>
                                        <p:tgtEl>
                                          <p:spTgt spid="7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a:blip r:embed="rId1">
            <a:extLst>
              <a:ext uri="{28A0092B-C50C-407E-A947-70E740481C1C}">
                <a14:useLocalDpi xmlns:a14="http://schemas.microsoft.com/office/drawing/2010/main" val="0"/>
              </a:ext>
            </a:extLst>
          </a:blip>
          <a:srcRect l="31720" t="29338" r="30953" b="26077"/>
          <a:stretch>
            <a:fillRect/>
          </a:stretch>
        </p:blipFill>
        <p:spPr>
          <a:xfrm flipV="1">
            <a:off x="419367" y="285517"/>
            <a:ext cx="782101" cy="890107"/>
          </a:xfrm>
          <a:custGeom>
            <a:avLst/>
            <a:gdLst>
              <a:gd name="connsiteX0" fmla="*/ 1180937 w 2394676"/>
              <a:gd name="connsiteY0" fmla="*/ 2725374 h 2725374"/>
              <a:gd name="connsiteX1" fmla="*/ 1607386 w 2394676"/>
              <a:gd name="connsiteY1" fmla="*/ 2717173 h 2725374"/>
              <a:gd name="connsiteX2" fmla="*/ 1640190 w 2394676"/>
              <a:gd name="connsiteY2" fmla="*/ 2708973 h 2725374"/>
              <a:gd name="connsiteX3" fmla="*/ 1713998 w 2394676"/>
              <a:gd name="connsiteY3" fmla="*/ 2651565 h 2725374"/>
              <a:gd name="connsiteX4" fmla="*/ 1730400 w 2394676"/>
              <a:gd name="connsiteY4" fmla="*/ 2626963 h 2725374"/>
              <a:gd name="connsiteX5" fmla="*/ 1755002 w 2394676"/>
              <a:gd name="connsiteY5" fmla="*/ 2594159 h 2725374"/>
              <a:gd name="connsiteX6" fmla="*/ 1771405 w 2394676"/>
              <a:gd name="connsiteY6" fmla="*/ 2569556 h 2725374"/>
              <a:gd name="connsiteX7" fmla="*/ 1796007 w 2394676"/>
              <a:gd name="connsiteY7" fmla="*/ 2553154 h 2725374"/>
              <a:gd name="connsiteX8" fmla="*/ 1837012 w 2394676"/>
              <a:gd name="connsiteY8" fmla="*/ 2520350 h 2725374"/>
              <a:gd name="connsiteX9" fmla="*/ 1869816 w 2394676"/>
              <a:gd name="connsiteY9" fmla="*/ 2495748 h 2725374"/>
              <a:gd name="connsiteX10" fmla="*/ 1927222 w 2394676"/>
              <a:gd name="connsiteY10" fmla="*/ 2479346 h 2725374"/>
              <a:gd name="connsiteX11" fmla="*/ 1976428 w 2394676"/>
              <a:gd name="connsiteY11" fmla="*/ 2462944 h 2725374"/>
              <a:gd name="connsiteX12" fmla="*/ 2001031 w 2394676"/>
              <a:gd name="connsiteY12" fmla="*/ 2454743 h 2725374"/>
              <a:gd name="connsiteX13" fmla="*/ 2050237 w 2394676"/>
              <a:gd name="connsiteY13" fmla="*/ 2421939 h 2725374"/>
              <a:gd name="connsiteX14" fmla="*/ 2066639 w 2394676"/>
              <a:gd name="connsiteY14" fmla="*/ 2397336 h 2725374"/>
              <a:gd name="connsiteX15" fmla="*/ 2099442 w 2394676"/>
              <a:gd name="connsiteY15" fmla="*/ 2372734 h 2725374"/>
              <a:gd name="connsiteX16" fmla="*/ 2107643 w 2394676"/>
              <a:gd name="connsiteY16" fmla="*/ 2348131 h 2725374"/>
              <a:gd name="connsiteX17" fmla="*/ 2140447 w 2394676"/>
              <a:gd name="connsiteY17" fmla="*/ 2290724 h 2725374"/>
              <a:gd name="connsiteX18" fmla="*/ 2148648 w 2394676"/>
              <a:gd name="connsiteY18" fmla="*/ 2266122 h 2725374"/>
              <a:gd name="connsiteX19" fmla="*/ 2165050 w 2394676"/>
              <a:gd name="connsiteY19" fmla="*/ 2241519 h 2725374"/>
              <a:gd name="connsiteX20" fmla="*/ 2173251 w 2394676"/>
              <a:gd name="connsiteY20" fmla="*/ 2216916 h 2725374"/>
              <a:gd name="connsiteX21" fmla="*/ 2197854 w 2394676"/>
              <a:gd name="connsiteY21" fmla="*/ 2184113 h 2725374"/>
              <a:gd name="connsiteX22" fmla="*/ 2230657 w 2394676"/>
              <a:gd name="connsiteY22" fmla="*/ 2093902 h 2725374"/>
              <a:gd name="connsiteX23" fmla="*/ 2247060 w 2394676"/>
              <a:gd name="connsiteY23" fmla="*/ 2069299 h 2725374"/>
              <a:gd name="connsiteX24" fmla="*/ 2263461 w 2394676"/>
              <a:gd name="connsiteY24" fmla="*/ 2020094 h 2725374"/>
              <a:gd name="connsiteX25" fmla="*/ 2296265 w 2394676"/>
              <a:gd name="connsiteY25" fmla="*/ 1954487 h 2725374"/>
              <a:gd name="connsiteX26" fmla="*/ 2304466 w 2394676"/>
              <a:gd name="connsiteY26" fmla="*/ 1921683 h 2725374"/>
              <a:gd name="connsiteX27" fmla="*/ 2320867 w 2394676"/>
              <a:gd name="connsiteY27" fmla="*/ 1897079 h 2725374"/>
              <a:gd name="connsiteX28" fmla="*/ 2337270 w 2394676"/>
              <a:gd name="connsiteY28" fmla="*/ 1847874 h 2725374"/>
              <a:gd name="connsiteX29" fmla="*/ 2345471 w 2394676"/>
              <a:gd name="connsiteY29" fmla="*/ 1782267 h 2725374"/>
              <a:gd name="connsiteX30" fmla="*/ 2353671 w 2394676"/>
              <a:gd name="connsiteY30" fmla="*/ 1749463 h 2725374"/>
              <a:gd name="connsiteX31" fmla="*/ 2361872 w 2394676"/>
              <a:gd name="connsiteY31" fmla="*/ 1683855 h 2725374"/>
              <a:gd name="connsiteX32" fmla="*/ 2378275 w 2394676"/>
              <a:gd name="connsiteY32" fmla="*/ 1626449 h 2725374"/>
              <a:gd name="connsiteX33" fmla="*/ 2386475 w 2394676"/>
              <a:gd name="connsiteY33" fmla="*/ 1577243 h 2725374"/>
              <a:gd name="connsiteX34" fmla="*/ 2394676 w 2394676"/>
              <a:gd name="connsiteY34" fmla="*/ 1437827 h 2725374"/>
              <a:gd name="connsiteX35" fmla="*/ 2386475 w 2394676"/>
              <a:gd name="connsiteY35" fmla="*/ 1167197 h 2725374"/>
              <a:gd name="connsiteX36" fmla="*/ 2361872 w 2394676"/>
              <a:gd name="connsiteY36" fmla="*/ 1068786 h 2725374"/>
              <a:gd name="connsiteX37" fmla="*/ 2345471 w 2394676"/>
              <a:gd name="connsiteY37" fmla="*/ 994977 h 2725374"/>
              <a:gd name="connsiteX38" fmla="*/ 2337270 w 2394676"/>
              <a:gd name="connsiteY38" fmla="*/ 970374 h 2725374"/>
              <a:gd name="connsiteX39" fmla="*/ 2320867 w 2394676"/>
              <a:gd name="connsiteY39" fmla="*/ 945771 h 2725374"/>
              <a:gd name="connsiteX40" fmla="*/ 2312667 w 2394676"/>
              <a:gd name="connsiteY40" fmla="*/ 921168 h 2725374"/>
              <a:gd name="connsiteX41" fmla="*/ 2279864 w 2394676"/>
              <a:gd name="connsiteY41" fmla="*/ 871963 h 2725374"/>
              <a:gd name="connsiteX42" fmla="*/ 2263461 w 2394676"/>
              <a:gd name="connsiteY42" fmla="*/ 847359 h 2725374"/>
              <a:gd name="connsiteX43" fmla="*/ 2238859 w 2394676"/>
              <a:gd name="connsiteY43" fmla="*/ 822757 h 2725374"/>
              <a:gd name="connsiteX44" fmla="*/ 2206055 w 2394676"/>
              <a:gd name="connsiteY44" fmla="*/ 765351 h 2725374"/>
              <a:gd name="connsiteX45" fmla="*/ 2181452 w 2394676"/>
              <a:gd name="connsiteY45" fmla="*/ 740748 h 2725374"/>
              <a:gd name="connsiteX46" fmla="*/ 2156849 w 2394676"/>
              <a:gd name="connsiteY46" fmla="*/ 683342 h 2725374"/>
              <a:gd name="connsiteX47" fmla="*/ 2124045 w 2394676"/>
              <a:gd name="connsiteY47" fmla="*/ 634136 h 2725374"/>
              <a:gd name="connsiteX48" fmla="*/ 2107643 w 2394676"/>
              <a:gd name="connsiteY48" fmla="*/ 609533 h 2725374"/>
              <a:gd name="connsiteX49" fmla="*/ 2099442 w 2394676"/>
              <a:gd name="connsiteY49" fmla="*/ 584931 h 2725374"/>
              <a:gd name="connsiteX50" fmla="*/ 2066639 w 2394676"/>
              <a:gd name="connsiteY50" fmla="*/ 535724 h 2725374"/>
              <a:gd name="connsiteX51" fmla="*/ 2050237 w 2394676"/>
              <a:gd name="connsiteY51" fmla="*/ 511122 h 2725374"/>
              <a:gd name="connsiteX52" fmla="*/ 2025634 w 2394676"/>
              <a:gd name="connsiteY52" fmla="*/ 486519 h 2725374"/>
              <a:gd name="connsiteX53" fmla="*/ 2001031 w 2394676"/>
              <a:gd name="connsiteY53" fmla="*/ 437313 h 2725374"/>
              <a:gd name="connsiteX54" fmla="*/ 1976428 w 2394676"/>
              <a:gd name="connsiteY54" fmla="*/ 420912 h 2725374"/>
              <a:gd name="connsiteX55" fmla="*/ 1960026 w 2394676"/>
              <a:gd name="connsiteY55" fmla="*/ 396308 h 2725374"/>
              <a:gd name="connsiteX56" fmla="*/ 1919021 w 2394676"/>
              <a:gd name="connsiteY56" fmla="*/ 371706 h 2725374"/>
              <a:gd name="connsiteX57" fmla="*/ 1869816 w 2394676"/>
              <a:gd name="connsiteY57" fmla="*/ 347103 h 2725374"/>
              <a:gd name="connsiteX58" fmla="*/ 1837012 w 2394676"/>
              <a:gd name="connsiteY58" fmla="*/ 330701 h 2725374"/>
              <a:gd name="connsiteX59" fmla="*/ 1804208 w 2394676"/>
              <a:gd name="connsiteY59" fmla="*/ 322501 h 2725374"/>
              <a:gd name="connsiteX60" fmla="*/ 1738601 w 2394676"/>
              <a:gd name="connsiteY60" fmla="*/ 297897 h 2725374"/>
              <a:gd name="connsiteX61" fmla="*/ 1689395 w 2394676"/>
              <a:gd name="connsiteY61" fmla="*/ 265093 h 2725374"/>
              <a:gd name="connsiteX62" fmla="*/ 1615587 w 2394676"/>
              <a:gd name="connsiteY62" fmla="*/ 199486 h 2725374"/>
              <a:gd name="connsiteX63" fmla="*/ 1574582 w 2394676"/>
              <a:gd name="connsiteY63" fmla="*/ 125678 h 2725374"/>
              <a:gd name="connsiteX64" fmla="*/ 1549980 w 2394676"/>
              <a:gd name="connsiteY64" fmla="*/ 101075 h 2725374"/>
              <a:gd name="connsiteX65" fmla="*/ 1541778 w 2394676"/>
              <a:gd name="connsiteY65" fmla="*/ 76472 h 2725374"/>
              <a:gd name="connsiteX66" fmla="*/ 1517176 w 2394676"/>
              <a:gd name="connsiteY66" fmla="*/ 51869 h 2725374"/>
              <a:gd name="connsiteX67" fmla="*/ 1492572 w 2394676"/>
              <a:gd name="connsiteY67" fmla="*/ 19066 h 2725374"/>
              <a:gd name="connsiteX68" fmla="*/ 1486625 w 2394676"/>
              <a:gd name="connsiteY68" fmla="*/ 681 h 2725374"/>
              <a:gd name="connsiteX69" fmla="*/ 1486418 w 2394676"/>
              <a:gd name="connsiteY69" fmla="*/ 0 h 2725374"/>
              <a:gd name="connsiteX70" fmla="*/ 788272 w 2394676"/>
              <a:gd name="connsiteY70" fmla="*/ 0 h 2725374"/>
              <a:gd name="connsiteX71" fmla="*/ 787995 w 2394676"/>
              <a:gd name="connsiteY71" fmla="*/ 908 h 2725374"/>
              <a:gd name="connsiteX72" fmla="*/ 779090 w 2394676"/>
              <a:gd name="connsiteY72" fmla="*/ 27267 h 2725374"/>
              <a:gd name="connsiteX73" fmla="*/ 770889 w 2394676"/>
              <a:gd name="connsiteY73" fmla="*/ 60071 h 2725374"/>
              <a:gd name="connsiteX74" fmla="*/ 754487 w 2394676"/>
              <a:gd name="connsiteY74" fmla="*/ 92874 h 2725374"/>
              <a:gd name="connsiteX75" fmla="*/ 738085 w 2394676"/>
              <a:gd name="connsiteY75" fmla="*/ 142079 h 2725374"/>
              <a:gd name="connsiteX76" fmla="*/ 729884 w 2394676"/>
              <a:gd name="connsiteY76" fmla="*/ 166682 h 2725374"/>
              <a:gd name="connsiteX77" fmla="*/ 711884 w 2394676"/>
              <a:gd name="connsiteY77" fmla="*/ 193532 h 2725374"/>
              <a:gd name="connsiteX78" fmla="*/ 718736 w 2394676"/>
              <a:gd name="connsiteY78" fmla="*/ 184355 h 2725374"/>
              <a:gd name="connsiteX79" fmla="*/ 705282 w 2394676"/>
              <a:gd name="connsiteY79" fmla="*/ 215888 h 2725374"/>
              <a:gd name="connsiteX80" fmla="*/ 647875 w 2394676"/>
              <a:gd name="connsiteY80" fmla="*/ 297897 h 2725374"/>
              <a:gd name="connsiteX81" fmla="*/ 615072 w 2394676"/>
              <a:gd name="connsiteY81" fmla="*/ 347103 h 2725374"/>
              <a:gd name="connsiteX82" fmla="*/ 557664 w 2394676"/>
              <a:gd name="connsiteY82" fmla="*/ 404509 h 2725374"/>
              <a:gd name="connsiteX83" fmla="*/ 541263 w 2394676"/>
              <a:gd name="connsiteY83" fmla="*/ 429112 h 2725374"/>
              <a:gd name="connsiteX84" fmla="*/ 475655 w 2394676"/>
              <a:gd name="connsiteY84" fmla="*/ 494719 h 2725374"/>
              <a:gd name="connsiteX85" fmla="*/ 459253 w 2394676"/>
              <a:gd name="connsiteY85" fmla="*/ 519323 h 2725374"/>
              <a:gd name="connsiteX86" fmla="*/ 434650 w 2394676"/>
              <a:gd name="connsiteY86" fmla="*/ 535724 h 2725374"/>
              <a:gd name="connsiteX87" fmla="*/ 393645 w 2394676"/>
              <a:gd name="connsiteY87" fmla="*/ 584931 h 2725374"/>
              <a:gd name="connsiteX88" fmla="*/ 360841 w 2394676"/>
              <a:gd name="connsiteY88" fmla="*/ 609533 h 2725374"/>
              <a:gd name="connsiteX89" fmla="*/ 336239 w 2394676"/>
              <a:gd name="connsiteY89" fmla="*/ 634136 h 2725374"/>
              <a:gd name="connsiteX90" fmla="*/ 311636 w 2394676"/>
              <a:gd name="connsiteY90" fmla="*/ 650538 h 2725374"/>
              <a:gd name="connsiteX91" fmla="*/ 254229 w 2394676"/>
              <a:gd name="connsiteY91" fmla="*/ 707944 h 2725374"/>
              <a:gd name="connsiteX92" fmla="*/ 196823 w 2394676"/>
              <a:gd name="connsiteY92" fmla="*/ 748948 h 2725374"/>
              <a:gd name="connsiteX93" fmla="*/ 155818 w 2394676"/>
              <a:gd name="connsiteY93" fmla="*/ 798154 h 2725374"/>
              <a:gd name="connsiteX94" fmla="*/ 131215 w 2394676"/>
              <a:gd name="connsiteY94" fmla="*/ 830958 h 2725374"/>
              <a:gd name="connsiteX95" fmla="*/ 73809 w 2394676"/>
              <a:gd name="connsiteY95" fmla="*/ 896566 h 2725374"/>
              <a:gd name="connsiteX96" fmla="*/ 49206 w 2394676"/>
              <a:gd name="connsiteY96" fmla="*/ 945771 h 2725374"/>
              <a:gd name="connsiteX97" fmla="*/ 41005 w 2394676"/>
              <a:gd name="connsiteY97" fmla="*/ 970374 h 2725374"/>
              <a:gd name="connsiteX98" fmla="*/ 24603 w 2394676"/>
              <a:gd name="connsiteY98" fmla="*/ 1003178 h 2725374"/>
              <a:gd name="connsiteX99" fmla="*/ 8201 w 2394676"/>
              <a:gd name="connsiteY99" fmla="*/ 1068786 h 2725374"/>
              <a:gd name="connsiteX100" fmla="*/ 0 w 2394676"/>
              <a:gd name="connsiteY100" fmla="*/ 1101589 h 2725374"/>
              <a:gd name="connsiteX101" fmla="*/ 8201 w 2394676"/>
              <a:gd name="connsiteY101" fmla="*/ 1511635 h 2725374"/>
              <a:gd name="connsiteX102" fmla="*/ 16403 w 2394676"/>
              <a:gd name="connsiteY102" fmla="*/ 1831472 h 2725374"/>
              <a:gd name="connsiteX103" fmla="*/ 49206 w 2394676"/>
              <a:gd name="connsiteY103" fmla="*/ 1905280 h 2725374"/>
              <a:gd name="connsiteX104" fmla="*/ 57406 w 2394676"/>
              <a:gd name="connsiteY104" fmla="*/ 1929883 h 2725374"/>
              <a:gd name="connsiteX105" fmla="*/ 73809 w 2394676"/>
              <a:gd name="connsiteY105" fmla="*/ 1954487 h 2725374"/>
              <a:gd name="connsiteX106" fmla="*/ 90210 w 2394676"/>
              <a:gd name="connsiteY106" fmla="*/ 2003692 h 2725374"/>
              <a:gd name="connsiteX107" fmla="*/ 106613 w 2394676"/>
              <a:gd name="connsiteY107" fmla="*/ 2036495 h 2725374"/>
              <a:gd name="connsiteX108" fmla="*/ 114814 w 2394676"/>
              <a:gd name="connsiteY108" fmla="*/ 2061098 h 2725374"/>
              <a:gd name="connsiteX109" fmla="*/ 139416 w 2394676"/>
              <a:gd name="connsiteY109" fmla="*/ 2093902 h 2725374"/>
              <a:gd name="connsiteX110" fmla="*/ 180421 w 2394676"/>
              <a:gd name="connsiteY110" fmla="*/ 2167710 h 2725374"/>
              <a:gd name="connsiteX111" fmla="*/ 196823 w 2394676"/>
              <a:gd name="connsiteY111" fmla="*/ 2192313 h 2725374"/>
              <a:gd name="connsiteX112" fmla="*/ 221425 w 2394676"/>
              <a:gd name="connsiteY112" fmla="*/ 2208715 h 2725374"/>
              <a:gd name="connsiteX113" fmla="*/ 270631 w 2394676"/>
              <a:gd name="connsiteY113" fmla="*/ 2241519 h 2725374"/>
              <a:gd name="connsiteX114" fmla="*/ 287033 w 2394676"/>
              <a:gd name="connsiteY114" fmla="*/ 2266122 h 2725374"/>
              <a:gd name="connsiteX115" fmla="*/ 336239 w 2394676"/>
              <a:gd name="connsiteY115" fmla="*/ 2307126 h 2725374"/>
              <a:gd name="connsiteX116" fmla="*/ 352640 w 2394676"/>
              <a:gd name="connsiteY116" fmla="*/ 2331729 h 2725374"/>
              <a:gd name="connsiteX117" fmla="*/ 401846 w 2394676"/>
              <a:gd name="connsiteY117" fmla="*/ 2372734 h 2725374"/>
              <a:gd name="connsiteX118" fmla="*/ 442851 w 2394676"/>
              <a:gd name="connsiteY118" fmla="*/ 2421939 h 2725374"/>
              <a:gd name="connsiteX119" fmla="*/ 483856 w 2394676"/>
              <a:gd name="connsiteY119" fmla="*/ 2462944 h 2725374"/>
              <a:gd name="connsiteX120" fmla="*/ 500258 w 2394676"/>
              <a:gd name="connsiteY120" fmla="*/ 2487546 h 2725374"/>
              <a:gd name="connsiteX121" fmla="*/ 549464 w 2394676"/>
              <a:gd name="connsiteY121" fmla="*/ 2512150 h 2725374"/>
              <a:gd name="connsiteX122" fmla="*/ 615072 w 2394676"/>
              <a:gd name="connsiteY122" fmla="*/ 2544954 h 2725374"/>
              <a:gd name="connsiteX123" fmla="*/ 672478 w 2394676"/>
              <a:gd name="connsiteY123" fmla="*/ 2561355 h 2725374"/>
              <a:gd name="connsiteX124" fmla="*/ 697080 w 2394676"/>
              <a:gd name="connsiteY124" fmla="*/ 2577758 h 2725374"/>
              <a:gd name="connsiteX125" fmla="*/ 762688 w 2394676"/>
              <a:gd name="connsiteY125" fmla="*/ 2594159 h 2725374"/>
              <a:gd name="connsiteX126" fmla="*/ 787291 w 2394676"/>
              <a:gd name="connsiteY126" fmla="*/ 2610561 h 2725374"/>
              <a:gd name="connsiteX127" fmla="*/ 820094 w 2394676"/>
              <a:gd name="connsiteY127" fmla="*/ 2618761 h 2725374"/>
              <a:gd name="connsiteX128" fmla="*/ 877502 w 2394676"/>
              <a:gd name="connsiteY128" fmla="*/ 2635164 h 2725374"/>
              <a:gd name="connsiteX129" fmla="*/ 934908 w 2394676"/>
              <a:gd name="connsiteY129" fmla="*/ 2643365 h 2725374"/>
              <a:gd name="connsiteX130" fmla="*/ 1016918 w 2394676"/>
              <a:gd name="connsiteY130" fmla="*/ 2659766 h 2725374"/>
              <a:gd name="connsiteX131" fmla="*/ 1041521 w 2394676"/>
              <a:gd name="connsiteY131" fmla="*/ 2667968 h 2725374"/>
              <a:gd name="connsiteX132" fmla="*/ 1082526 w 2394676"/>
              <a:gd name="connsiteY132" fmla="*/ 2676169 h 2725374"/>
              <a:gd name="connsiteX133" fmla="*/ 1102099 w 2394676"/>
              <a:gd name="connsiteY133" fmla="*/ 2689329 h 2725374"/>
              <a:gd name="connsiteX134" fmla="*/ 1110092 w 2394676"/>
              <a:gd name="connsiteY134" fmla="*/ 2694850 h 2725374"/>
              <a:gd name="connsiteX135" fmla="*/ 1108104 w 2394676"/>
              <a:gd name="connsiteY135" fmla="*/ 2693365 h 2725374"/>
              <a:gd name="connsiteX136" fmla="*/ 1131731 w 2394676"/>
              <a:gd name="connsiteY136" fmla="*/ 2700771 h 2725374"/>
              <a:gd name="connsiteX137" fmla="*/ 1180937 w 2394676"/>
              <a:gd name="connsiteY137" fmla="*/ 2725374 h 272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2394676" h="2725374">
                <a:moveTo>
                  <a:pt x="1180937" y="2725374"/>
                </a:moveTo>
                <a:lnTo>
                  <a:pt x="1607386" y="2717173"/>
                </a:lnTo>
                <a:cubicBezTo>
                  <a:pt x="1618650" y="2716771"/>
                  <a:pt x="1630109" y="2714013"/>
                  <a:pt x="1640190" y="2708973"/>
                </a:cubicBezTo>
                <a:cubicBezTo>
                  <a:pt x="1666315" y="2695908"/>
                  <a:pt x="1694713" y="2674708"/>
                  <a:pt x="1713998" y="2651565"/>
                </a:cubicBezTo>
                <a:cubicBezTo>
                  <a:pt x="1720308" y="2643994"/>
                  <a:pt x="1724671" y="2634983"/>
                  <a:pt x="1730400" y="2626963"/>
                </a:cubicBezTo>
                <a:cubicBezTo>
                  <a:pt x="1738344" y="2615841"/>
                  <a:pt x="1747057" y="2605281"/>
                  <a:pt x="1755002" y="2594159"/>
                </a:cubicBezTo>
                <a:cubicBezTo>
                  <a:pt x="1760732" y="2586139"/>
                  <a:pt x="1764435" y="2576526"/>
                  <a:pt x="1771405" y="2569556"/>
                </a:cubicBezTo>
                <a:cubicBezTo>
                  <a:pt x="1778374" y="2562587"/>
                  <a:pt x="1787806" y="2558622"/>
                  <a:pt x="1796007" y="2553154"/>
                </a:cubicBezTo>
                <a:cubicBezTo>
                  <a:pt x="1827131" y="2506469"/>
                  <a:pt x="1794353" y="2544727"/>
                  <a:pt x="1837012" y="2520350"/>
                </a:cubicBezTo>
                <a:cubicBezTo>
                  <a:pt x="1848880" y="2513570"/>
                  <a:pt x="1857948" y="2502529"/>
                  <a:pt x="1869816" y="2495748"/>
                </a:cubicBezTo>
                <a:cubicBezTo>
                  <a:pt x="1879970" y="2489946"/>
                  <a:pt x="1918813" y="2481869"/>
                  <a:pt x="1927222" y="2479346"/>
                </a:cubicBezTo>
                <a:cubicBezTo>
                  <a:pt x="1943783" y="2474378"/>
                  <a:pt x="1960026" y="2468411"/>
                  <a:pt x="1976428" y="2462944"/>
                </a:cubicBezTo>
                <a:cubicBezTo>
                  <a:pt x="1984630" y="2460211"/>
                  <a:pt x="1993838" y="2459538"/>
                  <a:pt x="2001031" y="2454743"/>
                </a:cubicBezTo>
                <a:lnTo>
                  <a:pt x="2050237" y="2421939"/>
                </a:lnTo>
                <a:cubicBezTo>
                  <a:pt x="2055704" y="2413739"/>
                  <a:pt x="2059669" y="2404306"/>
                  <a:pt x="2066639" y="2397336"/>
                </a:cubicBezTo>
                <a:cubicBezTo>
                  <a:pt x="2076303" y="2387672"/>
                  <a:pt x="2090693" y="2383233"/>
                  <a:pt x="2099442" y="2372734"/>
                </a:cubicBezTo>
                <a:cubicBezTo>
                  <a:pt x="2104977" y="2366093"/>
                  <a:pt x="2103777" y="2355862"/>
                  <a:pt x="2107643" y="2348131"/>
                </a:cubicBezTo>
                <a:cubicBezTo>
                  <a:pt x="2117500" y="2328419"/>
                  <a:pt x="2130591" y="2310436"/>
                  <a:pt x="2140447" y="2290724"/>
                </a:cubicBezTo>
                <a:cubicBezTo>
                  <a:pt x="2144313" y="2282993"/>
                  <a:pt x="2144782" y="2273853"/>
                  <a:pt x="2148648" y="2266122"/>
                </a:cubicBezTo>
                <a:cubicBezTo>
                  <a:pt x="2153056" y="2257307"/>
                  <a:pt x="2160642" y="2250335"/>
                  <a:pt x="2165050" y="2241519"/>
                </a:cubicBezTo>
                <a:cubicBezTo>
                  <a:pt x="2168915" y="2233787"/>
                  <a:pt x="2168962" y="2224421"/>
                  <a:pt x="2173251" y="2216916"/>
                </a:cubicBezTo>
                <a:cubicBezTo>
                  <a:pt x="2180033" y="2205048"/>
                  <a:pt x="2191215" y="2196061"/>
                  <a:pt x="2197854" y="2184113"/>
                </a:cubicBezTo>
                <a:cubicBezTo>
                  <a:pt x="2215056" y="2153147"/>
                  <a:pt x="2216201" y="2126430"/>
                  <a:pt x="2230657" y="2093902"/>
                </a:cubicBezTo>
                <a:cubicBezTo>
                  <a:pt x="2234660" y="2084895"/>
                  <a:pt x="2243057" y="2078306"/>
                  <a:pt x="2247060" y="2069299"/>
                </a:cubicBezTo>
                <a:cubicBezTo>
                  <a:pt x="2254081" y="2053501"/>
                  <a:pt x="2256440" y="2035892"/>
                  <a:pt x="2263461" y="2020094"/>
                </a:cubicBezTo>
                <a:cubicBezTo>
                  <a:pt x="2303641" y="1929688"/>
                  <a:pt x="2252884" y="2084629"/>
                  <a:pt x="2296265" y="1954487"/>
                </a:cubicBezTo>
                <a:cubicBezTo>
                  <a:pt x="2299830" y="1943794"/>
                  <a:pt x="2300026" y="1932043"/>
                  <a:pt x="2304466" y="1921683"/>
                </a:cubicBezTo>
                <a:cubicBezTo>
                  <a:pt x="2308349" y="1912622"/>
                  <a:pt x="2316865" y="1906087"/>
                  <a:pt x="2320867" y="1897079"/>
                </a:cubicBezTo>
                <a:cubicBezTo>
                  <a:pt x="2327889" y="1881281"/>
                  <a:pt x="2337270" y="1847874"/>
                  <a:pt x="2337270" y="1847874"/>
                </a:cubicBezTo>
                <a:cubicBezTo>
                  <a:pt x="2340003" y="1826005"/>
                  <a:pt x="2341847" y="1804006"/>
                  <a:pt x="2345471" y="1782267"/>
                </a:cubicBezTo>
                <a:cubicBezTo>
                  <a:pt x="2347323" y="1771149"/>
                  <a:pt x="2351819" y="1760580"/>
                  <a:pt x="2353671" y="1749463"/>
                </a:cubicBezTo>
                <a:cubicBezTo>
                  <a:pt x="2357295" y="1727723"/>
                  <a:pt x="2358249" y="1705595"/>
                  <a:pt x="2361872" y="1683855"/>
                </a:cubicBezTo>
                <a:cubicBezTo>
                  <a:pt x="2373781" y="1612411"/>
                  <a:pt x="2365274" y="1684948"/>
                  <a:pt x="2378275" y="1626449"/>
                </a:cubicBezTo>
                <a:cubicBezTo>
                  <a:pt x="2381883" y="1610217"/>
                  <a:pt x="2383742" y="1593645"/>
                  <a:pt x="2386475" y="1577243"/>
                </a:cubicBezTo>
                <a:cubicBezTo>
                  <a:pt x="2389209" y="1530771"/>
                  <a:pt x="2394676" y="1484380"/>
                  <a:pt x="2394676" y="1437827"/>
                </a:cubicBezTo>
                <a:cubicBezTo>
                  <a:pt x="2394676" y="1347577"/>
                  <a:pt x="2393061" y="1257208"/>
                  <a:pt x="2386475" y="1167197"/>
                </a:cubicBezTo>
                <a:cubicBezTo>
                  <a:pt x="2385529" y="1154265"/>
                  <a:pt x="2366447" y="1091653"/>
                  <a:pt x="2361872" y="1068786"/>
                </a:cubicBezTo>
                <a:cubicBezTo>
                  <a:pt x="2356235" y="1040600"/>
                  <a:pt x="2353191" y="1022000"/>
                  <a:pt x="2345471" y="994977"/>
                </a:cubicBezTo>
                <a:cubicBezTo>
                  <a:pt x="2343095" y="986664"/>
                  <a:pt x="2341135" y="978106"/>
                  <a:pt x="2337270" y="970374"/>
                </a:cubicBezTo>
                <a:cubicBezTo>
                  <a:pt x="2332862" y="961558"/>
                  <a:pt x="2325276" y="954586"/>
                  <a:pt x="2320867" y="945771"/>
                </a:cubicBezTo>
                <a:cubicBezTo>
                  <a:pt x="2317002" y="938040"/>
                  <a:pt x="2316865" y="928725"/>
                  <a:pt x="2312667" y="921168"/>
                </a:cubicBezTo>
                <a:cubicBezTo>
                  <a:pt x="2303094" y="903937"/>
                  <a:pt x="2290798" y="888364"/>
                  <a:pt x="2279864" y="871963"/>
                </a:cubicBezTo>
                <a:cubicBezTo>
                  <a:pt x="2274395" y="863762"/>
                  <a:pt x="2270431" y="854330"/>
                  <a:pt x="2263461" y="847359"/>
                </a:cubicBezTo>
                <a:cubicBezTo>
                  <a:pt x="2255260" y="839159"/>
                  <a:pt x="2246283" y="831667"/>
                  <a:pt x="2238859" y="822757"/>
                </a:cubicBezTo>
                <a:cubicBezTo>
                  <a:pt x="2200118" y="776269"/>
                  <a:pt x="2246160" y="821499"/>
                  <a:pt x="2206055" y="765351"/>
                </a:cubicBezTo>
                <a:cubicBezTo>
                  <a:pt x="2199313" y="755913"/>
                  <a:pt x="2188194" y="750186"/>
                  <a:pt x="2181452" y="740748"/>
                </a:cubicBezTo>
                <a:cubicBezTo>
                  <a:pt x="2140391" y="683261"/>
                  <a:pt x="2183619" y="731528"/>
                  <a:pt x="2156849" y="683342"/>
                </a:cubicBezTo>
                <a:cubicBezTo>
                  <a:pt x="2147276" y="666110"/>
                  <a:pt x="2134980" y="650538"/>
                  <a:pt x="2124045" y="634136"/>
                </a:cubicBezTo>
                <a:cubicBezTo>
                  <a:pt x="2118578" y="625934"/>
                  <a:pt x="2110761" y="618883"/>
                  <a:pt x="2107643" y="609533"/>
                </a:cubicBezTo>
                <a:cubicBezTo>
                  <a:pt x="2104909" y="601332"/>
                  <a:pt x="2103641" y="592486"/>
                  <a:pt x="2099442" y="584931"/>
                </a:cubicBezTo>
                <a:cubicBezTo>
                  <a:pt x="2089869" y="567698"/>
                  <a:pt x="2077573" y="552127"/>
                  <a:pt x="2066639" y="535724"/>
                </a:cubicBezTo>
                <a:cubicBezTo>
                  <a:pt x="2061171" y="527523"/>
                  <a:pt x="2057207" y="518091"/>
                  <a:pt x="2050237" y="511122"/>
                </a:cubicBezTo>
                <a:lnTo>
                  <a:pt x="2025634" y="486519"/>
                </a:lnTo>
                <a:cubicBezTo>
                  <a:pt x="2018963" y="466508"/>
                  <a:pt x="2016929" y="453211"/>
                  <a:pt x="2001031" y="437313"/>
                </a:cubicBezTo>
                <a:cubicBezTo>
                  <a:pt x="1994061" y="430344"/>
                  <a:pt x="1984630" y="426379"/>
                  <a:pt x="1976428" y="420912"/>
                </a:cubicBezTo>
                <a:cubicBezTo>
                  <a:pt x="1970961" y="412711"/>
                  <a:pt x="1967510" y="402723"/>
                  <a:pt x="1960026" y="396308"/>
                </a:cubicBezTo>
                <a:cubicBezTo>
                  <a:pt x="1947924" y="385934"/>
                  <a:pt x="1932538" y="380154"/>
                  <a:pt x="1919021" y="371706"/>
                </a:cubicBezTo>
                <a:cubicBezTo>
                  <a:pt x="1861712" y="335888"/>
                  <a:pt x="1926147" y="371245"/>
                  <a:pt x="1869816" y="347103"/>
                </a:cubicBezTo>
                <a:cubicBezTo>
                  <a:pt x="1858579" y="342286"/>
                  <a:pt x="1848459" y="334993"/>
                  <a:pt x="1837012" y="330701"/>
                </a:cubicBezTo>
                <a:cubicBezTo>
                  <a:pt x="1826459" y="326744"/>
                  <a:pt x="1814762" y="326457"/>
                  <a:pt x="1804208" y="322501"/>
                </a:cubicBezTo>
                <a:cubicBezTo>
                  <a:pt x="1718438" y="290336"/>
                  <a:pt x="1822802" y="318947"/>
                  <a:pt x="1738601" y="297897"/>
                </a:cubicBezTo>
                <a:lnTo>
                  <a:pt x="1689395" y="265093"/>
                </a:lnTo>
                <a:cubicBezTo>
                  <a:pt x="1663394" y="247759"/>
                  <a:pt x="1629630" y="227574"/>
                  <a:pt x="1615587" y="199486"/>
                </a:cubicBezTo>
                <a:cubicBezTo>
                  <a:pt x="1603903" y="176118"/>
                  <a:pt x="1590028" y="146272"/>
                  <a:pt x="1574582" y="125678"/>
                </a:cubicBezTo>
                <a:cubicBezTo>
                  <a:pt x="1567623" y="116399"/>
                  <a:pt x="1558180" y="109276"/>
                  <a:pt x="1549980" y="101075"/>
                </a:cubicBezTo>
                <a:cubicBezTo>
                  <a:pt x="1547245" y="92874"/>
                  <a:pt x="1546573" y="83665"/>
                  <a:pt x="1541778" y="76472"/>
                </a:cubicBezTo>
                <a:cubicBezTo>
                  <a:pt x="1535344" y="66823"/>
                  <a:pt x="1524723" y="60675"/>
                  <a:pt x="1517176" y="51869"/>
                </a:cubicBezTo>
                <a:cubicBezTo>
                  <a:pt x="1508281" y="41491"/>
                  <a:pt x="1500773" y="30000"/>
                  <a:pt x="1492572" y="19066"/>
                </a:cubicBezTo>
                <a:cubicBezTo>
                  <a:pt x="1490132" y="11747"/>
                  <a:pt x="1488196" y="5713"/>
                  <a:pt x="1486625" y="681"/>
                </a:cubicBezTo>
                <a:lnTo>
                  <a:pt x="1486418" y="0"/>
                </a:lnTo>
                <a:lnTo>
                  <a:pt x="788272" y="0"/>
                </a:lnTo>
                <a:lnTo>
                  <a:pt x="787995" y="908"/>
                </a:lnTo>
                <a:cubicBezTo>
                  <a:pt x="786265" y="5360"/>
                  <a:pt x="784301" y="9029"/>
                  <a:pt x="779090" y="27267"/>
                </a:cubicBezTo>
                <a:cubicBezTo>
                  <a:pt x="775993" y="38104"/>
                  <a:pt x="774847" y="49517"/>
                  <a:pt x="770889" y="60071"/>
                </a:cubicBezTo>
                <a:cubicBezTo>
                  <a:pt x="766597" y="71517"/>
                  <a:pt x="759028" y="81523"/>
                  <a:pt x="754487" y="92874"/>
                </a:cubicBezTo>
                <a:cubicBezTo>
                  <a:pt x="748067" y="108926"/>
                  <a:pt x="743552" y="125678"/>
                  <a:pt x="738085" y="142079"/>
                </a:cubicBezTo>
                <a:cubicBezTo>
                  <a:pt x="735351" y="150281"/>
                  <a:pt x="734679" y="159490"/>
                  <a:pt x="729884" y="166682"/>
                </a:cubicBezTo>
                <a:lnTo>
                  <a:pt x="711884" y="193532"/>
                </a:lnTo>
                <a:lnTo>
                  <a:pt x="718736" y="184355"/>
                </a:lnTo>
                <a:cubicBezTo>
                  <a:pt x="725028" y="176582"/>
                  <a:pt x="726503" y="177691"/>
                  <a:pt x="705282" y="215888"/>
                </a:cubicBezTo>
                <a:cubicBezTo>
                  <a:pt x="684043" y="254116"/>
                  <a:pt x="671029" y="264820"/>
                  <a:pt x="647875" y="297897"/>
                </a:cubicBezTo>
                <a:cubicBezTo>
                  <a:pt x="636570" y="314046"/>
                  <a:pt x="629011" y="333163"/>
                  <a:pt x="615072" y="347103"/>
                </a:cubicBezTo>
                <a:cubicBezTo>
                  <a:pt x="595935" y="366239"/>
                  <a:pt x="572675" y="381992"/>
                  <a:pt x="557664" y="404509"/>
                </a:cubicBezTo>
                <a:cubicBezTo>
                  <a:pt x="552197" y="412711"/>
                  <a:pt x="547892" y="421820"/>
                  <a:pt x="541263" y="429112"/>
                </a:cubicBezTo>
                <a:cubicBezTo>
                  <a:pt x="520458" y="451997"/>
                  <a:pt x="492811" y="468987"/>
                  <a:pt x="475655" y="494719"/>
                </a:cubicBezTo>
                <a:cubicBezTo>
                  <a:pt x="470188" y="502921"/>
                  <a:pt x="466222" y="512352"/>
                  <a:pt x="459253" y="519323"/>
                </a:cubicBezTo>
                <a:cubicBezTo>
                  <a:pt x="452283" y="526293"/>
                  <a:pt x="442221" y="529415"/>
                  <a:pt x="434650" y="535724"/>
                </a:cubicBezTo>
                <a:cubicBezTo>
                  <a:pt x="354040" y="602901"/>
                  <a:pt x="458156" y="520420"/>
                  <a:pt x="393645" y="584931"/>
                </a:cubicBezTo>
                <a:cubicBezTo>
                  <a:pt x="383981" y="594595"/>
                  <a:pt x="371220" y="600638"/>
                  <a:pt x="360841" y="609533"/>
                </a:cubicBezTo>
                <a:cubicBezTo>
                  <a:pt x="352036" y="617081"/>
                  <a:pt x="345149" y="626711"/>
                  <a:pt x="336239" y="634136"/>
                </a:cubicBezTo>
                <a:cubicBezTo>
                  <a:pt x="328668" y="640446"/>
                  <a:pt x="318962" y="643945"/>
                  <a:pt x="311636" y="650538"/>
                </a:cubicBezTo>
                <a:cubicBezTo>
                  <a:pt x="291521" y="668640"/>
                  <a:pt x="275879" y="691707"/>
                  <a:pt x="254229" y="707944"/>
                </a:cubicBezTo>
                <a:cubicBezTo>
                  <a:pt x="213541" y="738461"/>
                  <a:pt x="232798" y="724965"/>
                  <a:pt x="196823" y="748948"/>
                </a:cubicBezTo>
                <a:cubicBezTo>
                  <a:pt x="160572" y="803325"/>
                  <a:pt x="203177" y="742902"/>
                  <a:pt x="155818" y="798154"/>
                </a:cubicBezTo>
                <a:cubicBezTo>
                  <a:pt x="146923" y="808533"/>
                  <a:pt x="140215" y="820672"/>
                  <a:pt x="131215" y="830958"/>
                </a:cubicBezTo>
                <a:cubicBezTo>
                  <a:pt x="56896" y="915896"/>
                  <a:pt x="135843" y="813853"/>
                  <a:pt x="73809" y="896566"/>
                </a:cubicBezTo>
                <a:cubicBezTo>
                  <a:pt x="53196" y="958405"/>
                  <a:pt x="81001" y="882181"/>
                  <a:pt x="49206" y="945771"/>
                </a:cubicBezTo>
                <a:cubicBezTo>
                  <a:pt x="45340" y="953503"/>
                  <a:pt x="44411" y="962428"/>
                  <a:pt x="41005" y="970374"/>
                </a:cubicBezTo>
                <a:cubicBezTo>
                  <a:pt x="36188" y="981611"/>
                  <a:pt x="28469" y="991581"/>
                  <a:pt x="24603" y="1003178"/>
                </a:cubicBezTo>
                <a:cubicBezTo>
                  <a:pt x="17473" y="1024564"/>
                  <a:pt x="13668" y="1046916"/>
                  <a:pt x="8201" y="1068786"/>
                </a:cubicBezTo>
                <a:lnTo>
                  <a:pt x="0" y="1101589"/>
                </a:lnTo>
                <a:cubicBezTo>
                  <a:pt x="2734" y="1238271"/>
                  <a:pt x="5129" y="1374960"/>
                  <a:pt x="8201" y="1511635"/>
                </a:cubicBezTo>
                <a:cubicBezTo>
                  <a:pt x="10597" y="1618256"/>
                  <a:pt x="9308" y="1725061"/>
                  <a:pt x="16403" y="1831472"/>
                </a:cubicBezTo>
                <a:cubicBezTo>
                  <a:pt x="19657" y="1880298"/>
                  <a:pt x="32486" y="1871839"/>
                  <a:pt x="49206" y="1905280"/>
                </a:cubicBezTo>
                <a:cubicBezTo>
                  <a:pt x="53072" y="1913012"/>
                  <a:pt x="53541" y="1922152"/>
                  <a:pt x="57406" y="1929883"/>
                </a:cubicBezTo>
                <a:cubicBezTo>
                  <a:pt x="61815" y="1938699"/>
                  <a:pt x="69806" y="1945479"/>
                  <a:pt x="73809" y="1954487"/>
                </a:cubicBezTo>
                <a:cubicBezTo>
                  <a:pt x="80830" y="1970285"/>
                  <a:pt x="82479" y="1988229"/>
                  <a:pt x="90210" y="2003692"/>
                </a:cubicBezTo>
                <a:cubicBezTo>
                  <a:pt x="95678" y="2014626"/>
                  <a:pt x="101797" y="2025259"/>
                  <a:pt x="106613" y="2036495"/>
                </a:cubicBezTo>
                <a:cubicBezTo>
                  <a:pt x="110018" y="2044441"/>
                  <a:pt x="110524" y="2053593"/>
                  <a:pt x="114814" y="2061098"/>
                </a:cubicBezTo>
                <a:cubicBezTo>
                  <a:pt x="121594" y="2072966"/>
                  <a:pt x="131215" y="2082967"/>
                  <a:pt x="139416" y="2093902"/>
                </a:cubicBezTo>
                <a:cubicBezTo>
                  <a:pt x="153851" y="2137206"/>
                  <a:pt x="142823" y="2111312"/>
                  <a:pt x="180421" y="2167710"/>
                </a:cubicBezTo>
                <a:cubicBezTo>
                  <a:pt x="185888" y="2175912"/>
                  <a:pt x="188621" y="2186846"/>
                  <a:pt x="196823" y="2192313"/>
                </a:cubicBezTo>
                <a:cubicBezTo>
                  <a:pt x="205024" y="2197781"/>
                  <a:pt x="213854" y="2202405"/>
                  <a:pt x="221425" y="2208715"/>
                </a:cubicBezTo>
                <a:cubicBezTo>
                  <a:pt x="262379" y="2242844"/>
                  <a:pt x="227395" y="2227107"/>
                  <a:pt x="270631" y="2241519"/>
                </a:cubicBezTo>
                <a:cubicBezTo>
                  <a:pt x="276099" y="2249720"/>
                  <a:pt x="280063" y="2259152"/>
                  <a:pt x="287033" y="2266122"/>
                </a:cubicBezTo>
                <a:cubicBezTo>
                  <a:pt x="351543" y="2330631"/>
                  <a:pt x="269063" y="2226516"/>
                  <a:pt x="336239" y="2307126"/>
                </a:cubicBezTo>
                <a:cubicBezTo>
                  <a:pt x="342549" y="2314698"/>
                  <a:pt x="346330" y="2324158"/>
                  <a:pt x="352640" y="2331729"/>
                </a:cubicBezTo>
                <a:cubicBezTo>
                  <a:pt x="372374" y="2355408"/>
                  <a:pt x="377655" y="2356607"/>
                  <a:pt x="401846" y="2372734"/>
                </a:cubicBezTo>
                <a:cubicBezTo>
                  <a:pt x="442569" y="2433818"/>
                  <a:pt x="390230" y="2358795"/>
                  <a:pt x="442851" y="2421939"/>
                </a:cubicBezTo>
                <a:cubicBezTo>
                  <a:pt x="477022" y="2462944"/>
                  <a:pt x="438751" y="2432874"/>
                  <a:pt x="483856" y="2462944"/>
                </a:cubicBezTo>
                <a:cubicBezTo>
                  <a:pt x="489324" y="2471145"/>
                  <a:pt x="493288" y="2480577"/>
                  <a:pt x="500258" y="2487546"/>
                </a:cubicBezTo>
                <a:cubicBezTo>
                  <a:pt x="521225" y="2508514"/>
                  <a:pt x="525007" y="2501033"/>
                  <a:pt x="549464" y="2512150"/>
                </a:cubicBezTo>
                <a:cubicBezTo>
                  <a:pt x="571723" y="2522268"/>
                  <a:pt x="591351" y="2539023"/>
                  <a:pt x="615072" y="2544954"/>
                </a:cubicBezTo>
                <a:cubicBezTo>
                  <a:pt x="625581" y="2547580"/>
                  <a:pt x="660713" y="2555473"/>
                  <a:pt x="672478" y="2561355"/>
                </a:cubicBezTo>
                <a:cubicBezTo>
                  <a:pt x="681294" y="2565763"/>
                  <a:pt x="688266" y="2573348"/>
                  <a:pt x="697080" y="2577758"/>
                </a:cubicBezTo>
                <a:cubicBezTo>
                  <a:pt x="713893" y="2586162"/>
                  <a:pt x="747093" y="2591041"/>
                  <a:pt x="762688" y="2594159"/>
                </a:cubicBezTo>
                <a:cubicBezTo>
                  <a:pt x="770889" y="2599626"/>
                  <a:pt x="778231" y="2606678"/>
                  <a:pt x="787291" y="2610561"/>
                </a:cubicBezTo>
                <a:cubicBezTo>
                  <a:pt x="797651" y="2615000"/>
                  <a:pt x="809257" y="2615666"/>
                  <a:pt x="820094" y="2618761"/>
                </a:cubicBezTo>
                <a:cubicBezTo>
                  <a:pt x="850835" y="2627545"/>
                  <a:pt x="842250" y="2628755"/>
                  <a:pt x="877502" y="2635164"/>
                </a:cubicBezTo>
                <a:cubicBezTo>
                  <a:pt x="896520" y="2638621"/>
                  <a:pt x="915773" y="2640631"/>
                  <a:pt x="934908" y="2643365"/>
                </a:cubicBezTo>
                <a:cubicBezTo>
                  <a:pt x="990492" y="2661892"/>
                  <a:pt x="922683" y="2640919"/>
                  <a:pt x="1016918" y="2659766"/>
                </a:cubicBezTo>
                <a:cubicBezTo>
                  <a:pt x="1025394" y="2661461"/>
                  <a:pt x="1033134" y="2665871"/>
                  <a:pt x="1041521" y="2667968"/>
                </a:cubicBezTo>
                <a:cubicBezTo>
                  <a:pt x="1055044" y="2671348"/>
                  <a:pt x="1068857" y="2673435"/>
                  <a:pt x="1082526" y="2676169"/>
                </a:cubicBezTo>
                <a:cubicBezTo>
                  <a:pt x="1091340" y="2682045"/>
                  <a:pt x="1097658" y="2686305"/>
                  <a:pt x="1102099" y="2689329"/>
                </a:cubicBezTo>
                <a:lnTo>
                  <a:pt x="1110092" y="2694850"/>
                </a:lnTo>
                <a:lnTo>
                  <a:pt x="1108104" y="2693365"/>
                </a:lnTo>
                <a:cubicBezTo>
                  <a:pt x="1103103" y="2689396"/>
                  <a:pt x="1097778" y="2683795"/>
                  <a:pt x="1131731" y="2700771"/>
                </a:cubicBezTo>
                <a:cubicBezTo>
                  <a:pt x="1195322" y="2732567"/>
                  <a:pt x="1119097" y="2704761"/>
                  <a:pt x="1180937" y="2725374"/>
                </a:cubicBezTo>
                <a:close/>
              </a:path>
            </a:pathLst>
          </a:custGeom>
        </p:spPr>
      </p:pic>
      <p:grpSp>
        <p:nvGrpSpPr>
          <p:cNvPr id="4" name="组合 3"/>
          <p:cNvGrpSpPr/>
          <p:nvPr/>
        </p:nvGrpSpPr>
        <p:grpSpPr>
          <a:xfrm>
            <a:off x="1229995" y="219710"/>
            <a:ext cx="5021580" cy="888365"/>
            <a:chOff x="1937" y="346"/>
            <a:chExt cx="7908" cy="1399"/>
          </a:xfrm>
        </p:grpSpPr>
        <p:sp>
          <p:nvSpPr>
            <p:cNvPr id="7" name="矩形 6"/>
            <p:cNvSpPr/>
            <p:nvPr/>
          </p:nvSpPr>
          <p:spPr>
            <a:xfrm>
              <a:off x="2027" y="346"/>
              <a:ext cx="5976" cy="1161"/>
            </a:xfrm>
            <a:prstGeom prst="rect">
              <a:avLst/>
            </a:prstGeom>
          </p:spPr>
          <p:txBody>
            <a:bodyPr wrap="square">
              <a:spAutoFit/>
            </a:bodyPr>
            <a:lstStyle/>
            <a:p>
              <a:pPr>
                <a:lnSpc>
                  <a:spcPct val="175000"/>
                </a:lnSpc>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面向对象</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937" y="1263"/>
              <a:ext cx="7909" cy="483"/>
            </a:xfrm>
            <a:prstGeom prst="snip1Rect">
              <a:avLst>
                <a:gd name="adj" fmla="val 0"/>
              </a:avLst>
            </a:prstGeom>
            <a:noFill/>
            <a:ln w="28575">
              <a:noFill/>
            </a:ln>
          </p:spPr>
          <p:txBody>
            <a:bodyPr wrap="square" rtlCol="0">
              <a:spAutoFit/>
            </a:bodyPr>
            <a:lstStyle/>
            <a:p>
              <a:r>
                <a:rPr lang="en-US" altLang="zh-CN" sz="1400" dirty="0">
                  <a:solidFill>
                    <a:schemeClr val="tx1">
                      <a:lumMod val="85000"/>
                      <a:lumOff val="15000"/>
                    </a:schemeClr>
                  </a:solidFill>
                  <a:latin typeface="Arial" panose="020B0604020202020204" pitchFamily="34" charset="0"/>
                  <a:ea typeface="方正清刻本悦宋简体" panose="02000000000000000000" pitchFamily="2" charset="-122"/>
                  <a:cs typeface="Arial" panose="020B0604020202020204" pitchFamily="34" charset="0"/>
                </a:rPr>
                <a:t> </a:t>
              </a:r>
              <a:r>
                <a:rPr lang="en-US" altLang="zh-CN" sz="1400" dirty="0">
                  <a:solidFill>
                    <a:srgbClr val="FF0000"/>
                  </a:solidFill>
                  <a:uFillTx/>
                  <a:latin typeface="微软雅黑" panose="020B0503020204020204" pitchFamily="34" charset="-122"/>
                  <a:ea typeface="微软雅黑" panose="020B0503020204020204" pitchFamily="34" charset="-122"/>
                  <a:sym typeface="+mn-ea"/>
                </a:rPr>
                <a:t>O</a:t>
              </a:r>
              <a:r>
                <a:rPr lang="en-US" altLang="zh-CN" sz="1400" dirty="0">
                  <a:solidFill>
                    <a:schemeClr val="tx1">
                      <a:lumMod val="85000"/>
                      <a:lumOff val="15000"/>
                    </a:schemeClr>
                  </a:solidFill>
                  <a:uFillTx/>
                  <a:latin typeface="微软雅黑" panose="020B0503020204020204" pitchFamily="34" charset="-122"/>
                  <a:ea typeface="微软雅黑" panose="020B0503020204020204" pitchFamily="34" charset="-122"/>
                  <a:sym typeface="+mn-ea"/>
                </a:rPr>
                <a:t>bject </a:t>
              </a:r>
              <a:r>
                <a:rPr lang="en-US" altLang="zh-CN" sz="1400" dirty="0">
                  <a:solidFill>
                    <a:srgbClr val="FF0000"/>
                  </a:solidFill>
                  <a:uFillTx/>
                  <a:latin typeface="微软雅黑" panose="020B0503020204020204" pitchFamily="34" charset="-122"/>
                  <a:ea typeface="微软雅黑" panose="020B0503020204020204" pitchFamily="34" charset="-122"/>
                  <a:sym typeface="+mn-ea"/>
                </a:rPr>
                <a:t>O</a:t>
              </a:r>
              <a:r>
                <a:rPr lang="en-US" altLang="zh-CN" sz="1400" dirty="0">
                  <a:solidFill>
                    <a:schemeClr val="tx1">
                      <a:lumMod val="85000"/>
                      <a:lumOff val="15000"/>
                    </a:schemeClr>
                  </a:solidFill>
                  <a:uFillTx/>
                  <a:latin typeface="微软雅黑" panose="020B0503020204020204" pitchFamily="34" charset="-122"/>
                  <a:ea typeface="微软雅黑" panose="020B0503020204020204" pitchFamily="34" charset="-122"/>
                  <a:sym typeface="+mn-ea"/>
                </a:rPr>
                <a:t>riented</a:t>
              </a:r>
              <a:endParaRPr lang="en-US" altLang="zh-CN" sz="1400" dirty="0">
                <a:solidFill>
                  <a:schemeClr val="tx1">
                    <a:lumMod val="85000"/>
                    <a:lumOff val="15000"/>
                  </a:schemeClr>
                </a:solidFill>
                <a:latin typeface="Arial" panose="020B0604020202020204" pitchFamily="34" charset="0"/>
                <a:ea typeface="方正清刻本悦宋简体" panose="02000000000000000000" pitchFamily="2" charset="-122"/>
                <a:cs typeface="Arial" panose="020B0604020202020204" pitchFamily="34" charset="0"/>
              </a:endParaRPr>
            </a:p>
          </p:txBody>
        </p:sp>
      </p:grpSp>
      <p:grpSp>
        <p:nvGrpSpPr>
          <p:cNvPr id="30" name="组合 29"/>
          <p:cNvGrpSpPr/>
          <p:nvPr/>
        </p:nvGrpSpPr>
        <p:grpSpPr>
          <a:xfrm>
            <a:off x="634365" y="2313940"/>
            <a:ext cx="628650" cy="3417570"/>
            <a:chOff x="999" y="3644"/>
            <a:chExt cx="990" cy="5382"/>
          </a:xfrm>
        </p:grpSpPr>
        <p:sp>
          <p:nvSpPr>
            <p:cNvPr id="6" name="Oval 41"/>
            <p:cNvSpPr/>
            <p:nvPr/>
          </p:nvSpPr>
          <p:spPr>
            <a:xfrm>
              <a:off x="999" y="3644"/>
              <a:ext cx="991" cy="991"/>
            </a:xfrm>
            <a:prstGeom prst="ellipse">
              <a:avLst/>
            </a:prstGeom>
            <a:solidFill>
              <a:srgbClr val="F1AB3E"/>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Lato" pitchFamily="34" charset="0"/>
              </a:endParaRPr>
            </a:p>
          </p:txBody>
        </p:sp>
        <p:sp>
          <p:nvSpPr>
            <p:cNvPr id="9" name="Freeform 6"/>
            <p:cNvSpPr/>
            <p:nvPr/>
          </p:nvSpPr>
          <p:spPr bwMode="auto">
            <a:xfrm>
              <a:off x="1267" y="3948"/>
              <a:ext cx="454" cy="383"/>
            </a:xfrm>
            <a:custGeom>
              <a:avLst/>
              <a:gdLst>
                <a:gd name="T0" fmla="*/ 0 w 243"/>
                <a:gd name="T1" fmla="*/ 137 h 205"/>
                <a:gd name="T2" fmla="*/ 59 w 243"/>
                <a:gd name="T3" fmla="*/ 205 h 205"/>
                <a:gd name="T4" fmla="*/ 241 w 243"/>
                <a:gd name="T5" fmla="*/ 12 h 205"/>
                <a:gd name="T6" fmla="*/ 243 w 243"/>
                <a:gd name="T7" fmla="*/ 0 h 205"/>
                <a:gd name="T8" fmla="*/ 66 w 243"/>
                <a:gd name="T9" fmla="*/ 137 h 205"/>
                <a:gd name="T10" fmla="*/ 0 w 243"/>
                <a:gd name="T11" fmla="*/ 80 h 205"/>
                <a:gd name="T12" fmla="*/ 0 w 243"/>
                <a:gd name="T13" fmla="*/ 137 h 205"/>
              </a:gdLst>
              <a:ahLst/>
              <a:cxnLst>
                <a:cxn ang="0">
                  <a:pos x="T0" y="T1"/>
                </a:cxn>
                <a:cxn ang="0">
                  <a:pos x="T2" y="T3"/>
                </a:cxn>
                <a:cxn ang="0">
                  <a:pos x="T4" y="T5"/>
                </a:cxn>
                <a:cxn ang="0">
                  <a:pos x="T6" y="T7"/>
                </a:cxn>
                <a:cxn ang="0">
                  <a:pos x="T8" y="T9"/>
                </a:cxn>
                <a:cxn ang="0">
                  <a:pos x="T10" y="T11"/>
                </a:cxn>
                <a:cxn ang="0">
                  <a:pos x="T12" y="T13"/>
                </a:cxn>
              </a:cxnLst>
              <a:rect l="0" t="0" r="r" b="b"/>
              <a:pathLst>
                <a:path w="243" h="205">
                  <a:moveTo>
                    <a:pt x="0" y="137"/>
                  </a:moveTo>
                  <a:lnTo>
                    <a:pt x="59" y="205"/>
                  </a:lnTo>
                  <a:lnTo>
                    <a:pt x="241" y="12"/>
                  </a:lnTo>
                  <a:lnTo>
                    <a:pt x="243" y="0"/>
                  </a:lnTo>
                  <a:lnTo>
                    <a:pt x="66" y="137"/>
                  </a:lnTo>
                  <a:lnTo>
                    <a:pt x="0" y="80"/>
                  </a:lnTo>
                  <a:lnTo>
                    <a:pt x="0" y="137"/>
                  </a:ln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12" name="Oval 41"/>
            <p:cNvSpPr/>
            <p:nvPr/>
          </p:nvSpPr>
          <p:spPr>
            <a:xfrm>
              <a:off x="999" y="5773"/>
              <a:ext cx="991" cy="991"/>
            </a:xfrm>
            <a:prstGeom prst="ellipse">
              <a:avLst/>
            </a:prstGeom>
            <a:solidFill>
              <a:srgbClr val="04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Lato" pitchFamily="34" charset="0"/>
              </a:endParaRPr>
            </a:p>
          </p:txBody>
        </p:sp>
        <p:sp>
          <p:nvSpPr>
            <p:cNvPr id="13" name="Freeform 6"/>
            <p:cNvSpPr/>
            <p:nvPr/>
          </p:nvSpPr>
          <p:spPr bwMode="auto">
            <a:xfrm>
              <a:off x="1267" y="6077"/>
              <a:ext cx="454" cy="383"/>
            </a:xfrm>
            <a:custGeom>
              <a:avLst/>
              <a:gdLst>
                <a:gd name="T0" fmla="*/ 0 w 243"/>
                <a:gd name="T1" fmla="*/ 137 h 205"/>
                <a:gd name="T2" fmla="*/ 59 w 243"/>
                <a:gd name="T3" fmla="*/ 205 h 205"/>
                <a:gd name="T4" fmla="*/ 241 w 243"/>
                <a:gd name="T5" fmla="*/ 12 h 205"/>
                <a:gd name="T6" fmla="*/ 243 w 243"/>
                <a:gd name="T7" fmla="*/ 0 h 205"/>
                <a:gd name="T8" fmla="*/ 66 w 243"/>
                <a:gd name="T9" fmla="*/ 137 h 205"/>
                <a:gd name="T10" fmla="*/ 0 w 243"/>
                <a:gd name="T11" fmla="*/ 80 h 205"/>
                <a:gd name="T12" fmla="*/ 0 w 243"/>
                <a:gd name="T13" fmla="*/ 137 h 205"/>
              </a:gdLst>
              <a:ahLst/>
              <a:cxnLst>
                <a:cxn ang="0">
                  <a:pos x="T0" y="T1"/>
                </a:cxn>
                <a:cxn ang="0">
                  <a:pos x="T2" y="T3"/>
                </a:cxn>
                <a:cxn ang="0">
                  <a:pos x="T4" y="T5"/>
                </a:cxn>
                <a:cxn ang="0">
                  <a:pos x="T6" y="T7"/>
                </a:cxn>
                <a:cxn ang="0">
                  <a:pos x="T8" y="T9"/>
                </a:cxn>
                <a:cxn ang="0">
                  <a:pos x="T10" y="T11"/>
                </a:cxn>
                <a:cxn ang="0">
                  <a:pos x="T12" y="T13"/>
                </a:cxn>
              </a:cxnLst>
              <a:rect l="0" t="0" r="r" b="b"/>
              <a:pathLst>
                <a:path w="243" h="205">
                  <a:moveTo>
                    <a:pt x="0" y="137"/>
                  </a:moveTo>
                  <a:lnTo>
                    <a:pt x="59" y="205"/>
                  </a:lnTo>
                  <a:lnTo>
                    <a:pt x="241" y="12"/>
                  </a:lnTo>
                  <a:lnTo>
                    <a:pt x="243" y="0"/>
                  </a:lnTo>
                  <a:lnTo>
                    <a:pt x="66" y="137"/>
                  </a:lnTo>
                  <a:lnTo>
                    <a:pt x="0" y="80"/>
                  </a:lnTo>
                  <a:lnTo>
                    <a:pt x="0" y="137"/>
                  </a:ln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16" name="Oval 41"/>
            <p:cNvSpPr/>
            <p:nvPr/>
          </p:nvSpPr>
          <p:spPr>
            <a:xfrm>
              <a:off x="999" y="8036"/>
              <a:ext cx="991" cy="991"/>
            </a:xfrm>
            <a:prstGeom prst="ellipse">
              <a:avLst/>
            </a:prstGeom>
            <a:solidFill>
              <a:srgbClr val="F1AB3E"/>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Lato" pitchFamily="34" charset="0"/>
              </a:endParaRPr>
            </a:p>
          </p:txBody>
        </p:sp>
        <p:sp>
          <p:nvSpPr>
            <p:cNvPr id="17" name="Freeform 6"/>
            <p:cNvSpPr/>
            <p:nvPr/>
          </p:nvSpPr>
          <p:spPr bwMode="auto">
            <a:xfrm>
              <a:off x="1267" y="8339"/>
              <a:ext cx="454" cy="383"/>
            </a:xfrm>
            <a:custGeom>
              <a:avLst/>
              <a:gdLst>
                <a:gd name="T0" fmla="*/ 0 w 243"/>
                <a:gd name="T1" fmla="*/ 137 h 205"/>
                <a:gd name="T2" fmla="*/ 59 w 243"/>
                <a:gd name="T3" fmla="*/ 205 h 205"/>
                <a:gd name="T4" fmla="*/ 241 w 243"/>
                <a:gd name="T5" fmla="*/ 12 h 205"/>
                <a:gd name="T6" fmla="*/ 243 w 243"/>
                <a:gd name="T7" fmla="*/ 0 h 205"/>
                <a:gd name="T8" fmla="*/ 66 w 243"/>
                <a:gd name="T9" fmla="*/ 137 h 205"/>
                <a:gd name="T10" fmla="*/ 0 w 243"/>
                <a:gd name="T11" fmla="*/ 80 h 205"/>
                <a:gd name="T12" fmla="*/ 0 w 243"/>
                <a:gd name="T13" fmla="*/ 137 h 205"/>
              </a:gdLst>
              <a:ahLst/>
              <a:cxnLst>
                <a:cxn ang="0">
                  <a:pos x="T0" y="T1"/>
                </a:cxn>
                <a:cxn ang="0">
                  <a:pos x="T2" y="T3"/>
                </a:cxn>
                <a:cxn ang="0">
                  <a:pos x="T4" y="T5"/>
                </a:cxn>
                <a:cxn ang="0">
                  <a:pos x="T6" y="T7"/>
                </a:cxn>
                <a:cxn ang="0">
                  <a:pos x="T8" y="T9"/>
                </a:cxn>
                <a:cxn ang="0">
                  <a:pos x="T10" y="T11"/>
                </a:cxn>
                <a:cxn ang="0">
                  <a:pos x="T12" y="T13"/>
                </a:cxn>
              </a:cxnLst>
              <a:rect l="0" t="0" r="r" b="b"/>
              <a:pathLst>
                <a:path w="243" h="205">
                  <a:moveTo>
                    <a:pt x="0" y="137"/>
                  </a:moveTo>
                  <a:lnTo>
                    <a:pt x="59" y="205"/>
                  </a:lnTo>
                  <a:lnTo>
                    <a:pt x="241" y="12"/>
                  </a:lnTo>
                  <a:lnTo>
                    <a:pt x="243" y="0"/>
                  </a:lnTo>
                  <a:lnTo>
                    <a:pt x="66" y="137"/>
                  </a:lnTo>
                  <a:lnTo>
                    <a:pt x="0" y="80"/>
                  </a:lnTo>
                  <a:lnTo>
                    <a:pt x="0" y="137"/>
                  </a:ln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grpSp>
      <p:grpSp>
        <p:nvGrpSpPr>
          <p:cNvPr id="33" name="组合 32"/>
          <p:cNvGrpSpPr/>
          <p:nvPr/>
        </p:nvGrpSpPr>
        <p:grpSpPr>
          <a:xfrm>
            <a:off x="4003675" y="1820545"/>
            <a:ext cx="4364355" cy="3910330"/>
            <a:chOff x="6305" y="2867"/>
            <a:chExt cx="6873" cy="6158"/>
          </a:xfrm>
        </p:grpSpPr>
        <p:sp>
          <p:nvSpPr>
            <p:cNvPr id="10" name="文本框 9"/>
            <p:cNvSpPr txBox="1"/>
            <p:nvPr/>
          </p:nvSpPr>
          <p:spPr>
            <a:xfrm>
              <a:off x="6362" y="2867"/>
              <a:ext cx="6816" cy="2688"/>
            </a:xfrm>
            <a:prstGeom prst="rect">
              <a:avLst/>
            </a:prstGeom>
            <a:noFill/>
          </p:spPr>
          <p:txBody>
            <a:bodyPr wrap="square" rtlCol="0">
              <a:spAutoFit/>
            </a:bodyPr>
            <a:lstStyle/>
            <a:p>
              <a:pPr algn="just">
                <a:lnSpc>
                  <a:spcPct val="125000"/>
                </a:lnSpc>
              </a:pPr>
              <a:r>
                <a:rPr lang="zh-CN" altLang="en-US" sz="1200">
                  <a:solidFill>
                    <a:schemeClr val="tx1"/>
                  </a:solidFill>
                  <a:sym typeface="+mn-ea"/>
                </a:rPr>
                <a:t>数据：将基础变量复合成自定义类型</a:t>
              </a:r>
              <a:endParaRPr lang="zh-CN" altLang="en-US" sz="1200">
                <a:solidFill>
                  <a:schemeClr val="tx1"/>
                </a:solidFill>
                <a:sym typeface="+mn-ea"/>
              </a:endParaRPr>
            </a:p>
            <a:p>
              <a:pPr algn="just">
                <a:lnSpc>
                  <a:spcPct val="125000"/>
                </a:lnSpc>
              </a:pPr>
              <a:r>
                <a:rPr lang="zh-CN" altLang="en-US" sz="1200" dirty="0">
                  <a:solidFill>
                    <a:schemeClr val="tx1"/>
                  </a:solidFill>
                  <a:latin typeface="微软雅黑" panose="020B0503020204020204" pitchFamily="34" charset="-122"/>
                  <a:ea typeface="微软雅黑" panose="020B0503020204020204" pitchFamily="34" charset="-122"/>
                </a:rPr>
                <a:t>行为：隐藏实现的细节，但要向外提供必要的功能</a:t>
              </a:r>
              <a:endParaRPr lang="zh-CN" altLang="en-US" sz="1200" dirty="0">
                <a:solidFill>
                  <a:schemeClr val="tx1"/>
                </a:solidFill>
                <a:latin typeface="微软雅黑" panose="020B0503020204020204" pitchFamily="34" charset="-122"/>
                <a:ea typeface="微软雅黑" panose="020B0503020204020204" pitchFamily="34" charset="-122"/>
              </a:endParaRPr>
            </a:p>
            <a:p>
              <a:pPr algn="just">
                <a:lnSpc>
                  <a:spcPct val="125000"/>
                </a:lnSpc>
              </a:pPr>
              <a:endParaRPr lang="zh-CN" altLang="en-US" sz="1200" dirty="0">
                <a:solidFill>
                  <a:schemeClr val="tx1"/>
                </a:solidFill>
                <a:latin typeface="微软雅黑" panose="020B0503020204020204" pitchFamily="34" charset="-122"/>
                <a:ea typeface="微软雅黑" panose="020B0503020204020204" pitchFamily="34" charset="-122"/>
              </a:endParaRPr>
            </a:p>
            <a:p>
              <a:pPr algn="just">
                <a:lnSpc>
                  <a:spcPct val="125000"/>
                </a:lnSpc>
              </a:pPr>
              <a:r>
                <a:rPr lang="zh-CN" altLang="en-US" sz="1200" dirty="0">
                  <a:solidFill>
                    <a:schemeClr val="tx1"/>
                  </a:solidFill>
                  <a:latin typeface="微软雅黑" panose="020B0503020204020204" pitchFamily="34" charset="-122"/>
                  <a:ea typeface="微软雅黑" panose="020B0503020204020204" pitchFamily="34" charset="-122"/>
                </a:rPr>
                <a:t>分而治之</a:t>
              </a:r>
              <a:endParaRPr lang="zh-CN" altLang="en-US" sz="1200" dirty="0">
                <a:solidFill>
                  <a:schemeClr val="tx1"/>
                </a:solidFill>
                <a:latin typeface="微软雅黑" panose="020B0503020204020204" pitchFamily="34" charset="-122"/>
                <a:ea typeface="微软雅黑" panose="020B0503020204020204" pitchFamily="34" charset="-122"/>
              </a:endParaRPr>
            </a:p>
            <a:p>
              <a:pPr algn="just">
                <a:lnSpc>
                  <a:spcPct val="125000"/>
                </a:lnSpc>
              </a:pPr>
              <a:r>
                <a:rPr lang="zh-CN" altLang="en-US" sz="1200" dirty="0">
                  <a:solidFill>
                    <a:schemeClr val="tx1"/>
                  </a:solidFill>
                  <a:latin typeface="微软雅黑" panose="020B0503020204020204" pitchFamily="34" charset="-122"/>
                  <a:ea typeface="微软雅黑" panose="020B0503020204020204" pitchFamily="34" charset="-122"/>
                </a:rPr>
                <a:t>变则疏之</a:t>
              </a:r>
              <a:endParaRPr lang="zh-CN" altLang="en-US" sz="1200" dirty="0">
                <a:solidFill>
                  <a:schemeClr val="tx1"/>
                </a:solidFill>
                <a:latin typeface="微软雅黑" panose="020B0503020204020204" pitchFamily="34" charset="-122"/>
                <a:ea typeface="微软雅黑" panose="020B0503020204020204" pitchFamily="34" charset="-122"/>
              </a:endParaRPr>
            </a:p>
            <a:p>
              <a:pPr algn="just">
                <a:lnSpc>
                  <a:spcPct val="125000"/>
                </a:lnSpc>
              </a:pPr>
              <a:r>
                <a:rPr lang="zh-CN" altLang="en-US" sz="1200" dirty="0">
                  <a:solidFill>
                    <a:schemeClr val="tx1"/>
                  </a:solidFill>
                  <a:latin typeface="微软雅黑" panose="020B0503020204020204" pitchFamily="34" charset="-122"/>
                  <a:ea typeface="微软雅黑" panose="020B0503020204020204" pitchFamily="34" charset="-122"/>
                </a:rPr>
                <a:t>高内聚</a:t>
              </a:r>
              <a:endParaRPr lang="zh-CN" altLang="en-US" sz="1200" dirty="0">
                <a:solidFill>
                  <a:schemeClr val="tx1"/>
                </a:solidFill>
                <a:latin typeface="微软雅黑" panose="020B0503020204020204" pitchFamily="34" charset="-122"/>
                <a:ea typeface="微软雅黑" panose="020B0503020204020204" pitchFamily="34" charset="-122"/>
              </a:endParaRPr>
            </a:p>
            <a:p>
              <a:pPr algn="just">
                <a:lnSpc>
                  <a:spcPct val="125000"/>
                </a:lnSpc>
              </a:pPr>
              <a:r>
                <a:rPr lang="zh-CN" altLang="en-US" sz="1200" dirty="0">
                  <a:solidFill>
                    <a:schemeClr val="tx1"/>
                  </a:solidFill>
                  <a:latin typeface="微软雅黑" panose="020B0503020204020204" pitchFamily="34" charset="-122"/>
                  <a:ea typeface="微软雅黑" panose="020B0503020204020204" pitchFamily="34" charset="-122"/>
                </a:rPr>
                <a:t>低耦合</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362" y="6077"/>
              <a:ext cx="6816" cy="507"/>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派生类具有基类的成员，也即可以用基类约束派生类</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305" y="8155"/>
              <a:ext cx="5808" cy="871"/>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调用基类方法，但是执行派生类方法，展现派生类不一样的形态</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1336040" y="2413000"/>
            <a:ext cx="1358900" cy="3265805"/>
            <a:chOff x="2104" y="3800"/>
            <a:chExt cx="2140" cy="5143"/>
          </a:xfrm>
        </p:grpSpPr>
        <p:sp>
          <p:nvSpPr>
            <p:cNvPr id="11" name="文本框 10"/>
            <p:cNvSpPr txBox="1"/>
            <p:nvPr/>
          </p:nvSpPr>
          <p:spPr>
            <a:xfrm>
              <a:off x="2104" y="3800"/>
              <a:ext cx="2141" cy="822"/>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封装</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2104" y="5857"/>
              <a:ext cx="2141" cy="822"/>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继承</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2104" y="8121"/>
              <a:ext cx="2141" cy="822"/>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多态</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2465705" y="2513330"/>
            <a:ext cx="4328160" cy="3065145"/>
            <a:chOff x="3883" y="3958"/>
            <a:chExt cx="6816" cy="4827"/>
          </a:xfrm>
        </p:grpSpPr>
        <p:sp>
          <p:nvSpPr>
            <p:cNvPr id="24" name="文本框 23"/>
            <p:cNvSpPr txBox="1"/>
            <p:nvPr/>
          </p:nvSpPr>
          <p:spPr>
            <a:xfrm>
              <a:off x="3883" y="3958"/>
              <a:ext cx="6816" cy="507"/>
            </a:xfrm>
            <a:prstGeom prst="rect">
              <a:avLst/>
            </a:prstGeom>
            <a:noFill/>
          </p:spPr>
          <p:txBody>
            <a:bodyPr wrap="square" rtlCol="0">
              <a:spAutoFit/>
            </a:bodyPr>
            <a:p>
              <a:pPr algn="just">
                <a:lnSpc>
                  <a:spcPct val="125000"/>
                </a:lnSpc>
              </a:pPr>
              <a:r>
                <a:rPr lang="zh-CN" altLang="en-US" sz="1200" dirty="0">
                  <a:solidFill>
                    <a:schemeClr val="tx1"/>
                  </a:solidFill>
                  <a:latin typeface="微软雅黑" panose="020B0503020204020204" pitchFamily="34" charset="-122"/>
                  <a:ea typeface="微软雅黑" panose="020B0503020204020204" pitchFamily="34" charset="-122"/>
                </a:rPr>
                <a:t>分</a:t>
              </a:r>
              <a:r>
                <a:rPr lang="en-US" altLang="zh-CN" sz="1200" dirty="0">
                  <a:solidFill>
                    <a:schemeClr val="tx1"/>
                  </a:solidFill>
                  <a:latin typeface="微软雅黑" panose="020B0503020204020204" pitchFamily="34" charset="-122"/>
                  <a:ea typeface="微软雅黑" panose="020B0503020204020204" pitchFamily="34" charset="-122"/>
                </a:rPr>
                <a:t>——&gt;</a:t>
              </a:r>
              <a:r>
                <a:rPr lang="zh-CN" altLang="en-US" sz="1200" dirty="0">
                  <a:solidFill>
                    <a:schemeClr val="tx1"/>
                  </a:solidFill>
                  <a:latin typeface="微软雅黑" panose="020B0503020204020204" pitchFamily="34" charset="-122"/>
                  <a:ea typeface="微软雅黑" panose="020B0503020204020204" pitchFamily="34" charset="-122"/>
                </a:rPr>
                <a:t>封装变化</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3883" y="6015"/>
              <a:ext cx="2422" cy="507"/>
            </a:xfrm>
            <a:prstGeom prst="rect">
              <a:avLst/>
            </a:prstGeom>
            <a:noFill/>
          </p:spPr>
          <p:txBody>
            <a:bodyPr wrap="square" rtlCol="0">
              <a:spAutoFit/>
            </a:bodyPr>
            <a:p>
              <a:pPr algn="just">
                <a:lnSpc>
                  <a:spcPct val="125000"/>
                </a:lnSpc>
              </a:pPr>
              <a:r>
                <a:rPr lang="zh-CN" altLang="en-US" sz="1200" dirty="0">
                  <a:solidFill>
                    <a:schemeClr val="tx1"/>
                  </a:solidFill>
                  <a:latin typeface="微软雅黑" panose="020B0503020204020204" pitchFamily="34" charset="-122"/>
                  <a:ea typeface="微软雅黑" panose="020B0503020204020204" pitchFamily="34" charset="-122"/>
                </a:rPr>
                <a:t>隔</a:t>
              </a:r>
              <a:r>
                <a:rPr lang="en-US" altLang="zh-CN" sz="1200" dirty="0">
                  <a:solidFill>
                    <a:schemeClr val="tx1"/>
                  </a:solidFill>
                  <a:latin typeface="微软雅黑" panose="020B0503020204020204" pitchFamily="34" charset="-122"/>
                  <a:ea typeface="微软雅黑" panose="020B0503020204020204" pitchFamily="34" charset="-122"/>
                </a:rPr>
                <a:t>——&gt;</a:t>
              </a:r>
              <a:r>
                <a:rPr lang="zh-CN" altLang="en-US" sz="1200" dirty="0">
                  <a:solidFill>
                    <a:schemeClr val="tx1"/>
                  </a:solidFill>
                  <a:latin typeface="微软雅黑" panose="020B0503020204020204" pitchFamily="34" charset="-122"/>
                  <a:ea typeface="微软雅黑" panose="020B0503020204020204" pitchFamily="34" charset="-122"/>
                </a:rPr>
                <a:t>隔离</a:t>
              </a:r>
              <a:r>
                <a:rPr lang="zh-CN" altLang="en-US" sz="1200" dirty="0">
                  <a:solidFill>
                    <a:schemeClr val="tx1"/>
                  </a:solidFill>
                  <a:latin typeface="微软雅黑" panose="020B0503020204020204" pitchFamily="34" charset="-122"/>
                  <a:ea typeface="微软雅黑" panose="020B0503020204020204" pitchFamily="34" charset="-122"/>
                </a:rPr>
                <a:t>变化</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3883" y="8279"/>
              <a:ext cx="2422" cy="507"/>
            </a:xfrm>
            <a:prstGeom prst="rect">
              <a:avLst/>
            </a:prstGeom>
            <a:noFill/>
          </p:spPr>
          <p:txBody>
            <a:bodyPr wrap="square" rtlCol="0">
              <a:spAutoFit/>
            </a:bodyPr>
            <a:p>
              <a:pPr algn="just">
                <a:lnSpc>
                  <a:spcPct val="125000"/>
                </a:lnSpc>
              </a:pPr>
              <a:r>
                <a:rPr lang="zh-CN" altLang="en-US" sz="1200" dirty="0">
                  <a:solidFill>
                    <a:schemeClr val="tx1"/>
                  </a:solidFill>
                  <a:latin typeface="微软雅黑" panose="020B0503020204020204" pitchFamily="34" charset="-122"/>
                  <a:ea typeface="微软雅黑" panose="020B0503020204020204" pitchFamily="34" charset="-122"/>
                </a:rPr>
                <a:t>执</a:t>
              </a:r>
              <a:r>
                <a:rPr lang="en-US" altLang="zh-CN" sz="1200" dirty="0">
                  <a:solidFill>
                    <a:schemeClr val="tx1"/>
                  </a:solidFill>
                  <a:latin typeface="微软雅黑" panose="020B0503020204020204" pitchFamily="34" charset="-122"/>
                  <a:ea typeface="微软雅黑" panose="020B0503020204020204" pitchFamily="34" charset="-122"/>
                </a:rPr>
                <a:t>——&gt;</a:t>
              </a:r>
              <a:r>
                <a:rPr lang="zh-CN" altLang="en-US" sz="1200" dirty="0">
                  <a:solidFill>
                    <a:schemeClr val="tx1"/>
                  </a:solidFill>
                  <a:latin typeface="微软雅黑" panose="020B0503020204020204" pitchFamily="34" charset="-122"/>
                  <a:ea typeface="微软雅黑" panose="020B0503020204020204" pitchFamily="34" charset="-122"/>
                </a:rPr>
                <a:t>执行</a:t>
              </a:r>
              <a:r>
                <a:rPr lang="zh-CN" altLang="en-US" sz="1200" dirty="0">
                  <a:solidFill>
                    <a:schemeClr val="tx1"/>
                  </a:solidFill>
                  <a:latin typeface="微软雅黑" panose="020B0503020204020204" pitchFamily="34" charset="-122"/>
                  <a:ea typeface="微软雅黑" panose="020B0503020204020204" pitchFamily="34" charset="-122"/>
                </a:rPr>
                <a:t>变化</a:t>
              </a:r>
              <a:endParaRPr lang="zh-CN" altLang="en-US" sz="1200" dirty="0">
                <a:solidFill>
                  <a:schemeClr val="tx1"/>
                </a:solidFill>
                <a:latin typeface="微软雅黑" panose="020B0503020204020204" pitchFamily="34" charset="-122"/>
                <a:ea typeface="微软雅黑" panose="020B0503020204020204" pitchFamily="34" charset="-122"/>
              </a:endParaRPr>
            </a:p>
          </p:txBody>
        </p:sp>
      </p:grpSp>
      <p:sp>
        <p:nvSpPr>
          <p:cNvPr id="3" name="文本框 2"/>
          <p:cNvSpPr txBox="1"/>
          <p:nvPr/>
        </p:nvSpPr>
        <p:spPr>
          <a:xfrm>
            <a:off x="8529955" y="1344295"/>
            <a:ext cx="1885315" cy="4799965"/>
          </a:xfrm>
          <a:prstGeom prst="rect">
            <a:avLst/>
          </a:prstGeom>
          <a:noFill/>
        </p:spPr>
        <p:txBody>
          <a:bodyPr wrap="square" rtlCol="0">
            <a:spAutoFit/>
          </a:bodyPr>
          <a:p>
            <a:r>
              <a:rPr lang="zh-CN" altLang="en-US"/>
              <a:t>开闭原则</a:t>
            </a:r>
            <a:endParaRPr lang="zh-CN" altLang="en-US"/>
          </a:p>
          <a:p>
            <a:endParaRPr lang="zh-CN" altLang="en-US"/>
          </a:p>
          <a:p>
            <a:endParaRPr lang="zh-CN" altLang="en-US"/>
          </a:p>
          <a:p>
            <a:r>
              <a:rPr lang="zh-CN" altLang="en-US"/>
              <a:t>类的单一职责</a:t>
            </a:r>
            <a:endParaRPr lang="zh-CN" altLang="en-US"/>
          </a:p>
          <a:p>
            <a:endParaRPr lang="zh-CN" altLang="en-US"/>
          </a:p>
          <a:p>
            <a:endParaRPr lang="zh-CN" altLang="en-US"/>
          </a:p>
          <a:p>
            <a:r>
              <a:rPr lang="zh-CN" altLang="en-US"/>
              <a:t>依赖倒置</a:t>
            </a:r>
            <a:endParaRPr lang="zh-CN" altLang="en-US"/>
          </a:p>
          <a:p>
            <a:endParaRPr lang="zh-CN" altLang="en-US"/>
          </a:p>
          <a:p>
            <a:endParaRPr lang="zh-CN" altLang="en-US"/>
          </a:p>
          <a:p>
            <a:r>
              <a:rPr lang="zh-CN" altLang="en-US"/>
              <a:t>组合复用原则</a:t>
            </a:r>
            <a:endParaRPr lang="zh-CN" altLang="en-US"/>
          </a:p>
          <a:p>
            <a:endParaRPr lang="zh-CN" altLang="en-US"/>
          </a:p>
          <a:p>
            <a:endParaRPr lang="zh-CN" altLang="en-US"/>
          </a:p>
          <a:p>
            <a:r>
              <a:rPr lang="zh-CN" altLang="en-US"/>
              <a:t>里式替换</a:t>
            </a:r>
            <a:endParaRPr lang="zh-CN" altLang="en-US"/>
          </a:p>
          <a:p>
            <a:endParaRPr lang="zh-CN" altLang="en-US"/>
          </a:p>
          <a:p>
            <a:endParaRPr lang="zh-CN" altLang="en-US"/>
          </a:p>
          <a:p>
            <a:r>
              <a:rPr lang="zh-CN" altLang="en-US"/>
              <a:t>迪米特法则</a:t>
            </a:r>
            <a:endParaRPr lang="zh-CN" altLang="en-US"/>
          </a:p>
          <a:p>
            <a:endParaRPr lang="zh-CN" altLang="en-US"/>
          </a:p>
        </p:txBody>
      </p:sp>
      <p:grpSp>
        <p:nvGrpSpPr>
          <p:cNvPr id="26" name="组合 25"/>
          <p:cNvGrpSpPr/>
          <p:nvPr/>
        </p:nvGrpSpPr>
        <p:grpSpPr>
          <a:xfrm>
            <a:off x="4372610" y="2750185"/>
            <a:ext cx="4490720" cy="1811655"/>
            <a:chOff x="6886" y="4331"/>
            <a:chExt cx="7072" cy="2853"/>
          </a:xfrm>
        </p:grpSpPr>
        <p:sp>
          <p:nvSpPr>
            <p:cNvPr id="20" name="文本框 19"/>
            <p:cNvSpPr txBox="1"/>
            <p:nvPr/>
          </p:nvSpPr>
          <p:spPr>
            <a:xfrm>
              <a:off x="6922" y="4331"/>
              <a:ext cx="7036" cy="871"/>
            </a:xfrm>
            <a:prstGeom prst="rect">
              <a:avLst/>
            </a:prstGeom>
            <a:noFill/>
          </p:spPr>
          <p:txBody>
            <a:bodyPr wrap="none" rtlCol="0" anchor="t">
              <a:spAutoFit/>
            </a:bodyPr>
            <a:p>
              <a:pPr algn="l">
                <a:lnSpc>
                  <a:spcPct val="125000"/>
                </a:lnSpc>
              </a:pPr>
              <a:r>
                <a:rPr lang="zh-CN" altLang="en-US" sz="2400" b="1" dirty="0">
                  <a:solidFill>
                    <a:srgbClr val="D0914E"/>
                  </a:solidFill>
                  <a:effectLst>
                    <a:reflection blurRad="6350" stA="53000" endA="300" endPos="35500" dir="5400000" sy="-90000" algn="bl" rotWithShape="0"/>
                  </a:effectLst>
                  <a:uFillTx/>
                  <a:latin typeface="Arial" panose="020B0604020202020204" pitchFamily="34" charset="0"/>
                  <a:cs typeface="Arial" panose="020B0604020202020204" pitchFamily="34" charset="0"/>
                  <a:sym typeface="+mn-ea"/>
                </a:rPr>
                <a:t>写出可读性更高，更艺术的程序</a:t>
              </a:r>
              <a:endParaRPr lang="zh-CN" altLang="en-US" sz="2400" b="1" dirty="0">
                <a:solidFill>
                  <a:srgbClr val="D0914E"/>
                </a:solidFill>
                <a:effectLst>
                  <a:reflection blurRad="6350" stA="53000" endA="300" endPos="35500" dir="5400000" sy="-90000" algn="bl" rotWithShape="0"/>
                </a:effectLst>
                <a:uFillTx/>
                <a:latin typeface="Arial" panose="020B0604020202020204" pitchFamily="34" charset="0"/>
                <a:cs typeface="Arial" panose="020B0604020202020204" pitchFamily="34" charset="0"/>
                <a:sym typeface="+mn-ea"/>
              </a:endParaRPr>
            </a:p>
          </p:txBody>
        </p:sp>
        <p:sp>
          <p:nvSpPr>
            <p:cNvPr id="21" name="文本框 20"/>
            <p:cNvSpPr txBox="1"/>
            <p:nvPr/>
          </p:nvSpPr>
          <p:spPr>
            <a:xfrm>
              <a:off x="6886" y="6460"/>
              <a:ext cx="3180" cy="725"/>
            </a:xfrm>
            <a:prstGeom prst="rect">
              <a:avLst/>
            </a:prstGeom>
            <a:noFill/>
          </p:spPr>
          <p:txBody>
            <a:bodyPr wrap="none" rtlCol="0" anchor="t">
              <a:spAutoFit/>
            </a:bodyPr>
            <a:p>
              <a:r>
                <a:rPr lang="zh-CN" altLang="en-US" sz="2400" b="1" dirty="0">
                  <a:solidFill>
                    <a:srgbClr val="D0914E"/>
                  </a:solidFill>
                  <a:effectLst>
                    <a:reflection blurRad="6350" stA="53000" endA="300" endPos="35500" dir="5400000" sy="-90000" algn="bl" rotWithShape="0"/>
                  </a:effectLst>
                  <a:uFillTx/>
                  <a:latin typeface="Arial" panose="020B0604020202020204" pitchFamily="34" charset="0"/>
                  <a:cs typeface="Arial" panose="020B0604020202020204" pitchFamily="34" charset="0"/>
                  <a:sym typeface="+mn-ea"/>
                </a:rPr>
                <a:t>提高维护效率</a:t>
              </a:r>
              <a:endParaRPr lang="zh-CN" altLang="en-US" sz="2400" b="1" dirty="0">
                <a:solidFill>
                  <a:srgbClr val="D0914E"/>
                </a:solidFill>
                <a:effectLst>
                  <a:reflection blurRad="6350" stA="53000" endA="300" endPos="35500" dir="5400000" sy="-90000" algn="bl" rotWithShape="0"/>
                </a:effectLst>
                <a:uFillTx/>
                <a:latin typeface="Arial" panose="020B0604020202020204" pitchFamily="34" charset="0"/>
                <a:cs typeface="Arial" panose="020B0604020202020204" pitchFamily="34" charset="0"/>
                <a:sym typeface="+mn-ea"/>
              </a:endParaRPr>
            </a:p>
          </p:txBody>
        </p:sp>
      </p:grpSp>
      <p:sp>
        <p:nvSpPr>
          <p:cNvPr id="25" name="Rectangle 11"/>
          <p:cNvSpPr/>
          <p:nvPr/>
        </p:nvSpPr>
        <p:spPr>
          <a:xfrm>
            <a:off x="1939925" y="2943225"/>
            <a:ext cx="9226550" cy="1476375"/>
          </a:xfrm>
          <a:prstGeom prst="rect">
            <a:avLst/>
          </a:prstGeom>
        </p:spPr>
        <p:txBody>
          <a:bodyPr wrap="square">
            <a:spAutoFit/>
          </a:bodyPr>
          <a:p>
            <a:pPr algn="l">
              <a:lnSpc>
                <a:spcPct val="125000"/>
              </a:lnSpc>
            </a:pPr>
            <a:r>
              <a:rPr lang="zh-CN" altLang="en-US" sz="3600" b="1" dirty="0">
                <a:solidFill>
                  <a:srgbClr val="D0914E"/>
                </a:solidFill>
                <a:effectLst>
                  <a:reflection blurRad="6350" stA="53000" endA="300" endPos="35500" dir="5400000" sy="-90000" algn="bl" rotWithShape="0"/>
                </a:effectLst>
                <a:uFillTx/>
                <a:latin typeface="Arial" panose="020B0604020202020204" pitchFamily="34" charset="0"/>
                <a:cs typeface="Arial" panose="020B0604020202020204" pitchFamily="34" charset="0"/>
                <a:sym typeface="+mn-ea"/>
              </a:rPr>
              <a:t>用最少的代码</a:t>
            </a:r>
            <a:r>
              <a:rPr lang="en-US" altLang="zh-CN" sz="3600" b="1" dirty="0">
                <a:solidFill>
                  <a:srgbClr val="D0914E"/>
                </a:solidFill>
                <a:effectLst>
                  <a:reflection blurRad="6350" stA="53000" endA="300" endPos="35500" dir="5400000" sy="-90000" algn="bl" rotWithShape="0"/>
                </a:effectLst>
                <a:uFillTx/>
                <a:latin typeface="Arial" panose="020B0604020202020204" pitchFamily="34" charset="0"/>
                <a:cs typeface="Arial" panose="020B0604020202020204" pitchFamily="34" charset="0"/>
                <a:sym typeface="+mn-ea"/>
              </a:rPr>
              <a:t>/</a:t>
            </a:r>
            <a:r>
              <a:rPr lang="zh-CN" altLang="en-US" sz="3600" b="1" dirty="0">
                <a:solidFill>
                  <a:srgbClr val="D0914E"/>
                </a:solidFill>
                <a:effectLst>
                  <a:reflection blurRad="6350" stA="53000" endA="300" endPos="35500" dir="5400000" sy="-90000" algn="bl" rotWithShape="0"/>
                </a:effectLst>
                <a:uFillTx/>
                <a:latin typeface="Arial" panose="020B0604020202020204" pitchFamily="34" charset="0"/>
                <a:cs typeface="Arial" panose="020B0604020202020204" pitchFamily="34" charset="0"/>
                <a:sym typeface="+mn-ea"/>
              </a:rPr>
              <a:t>时间</a:t>
            </a:r>
            <a:r>
              <a:rPr lang="en-US" altLang="zh-CN" sz="3600" b="1" dirty="0">
                <a:solidFill>
                  <a:srgbClr val="D0914E"/>
                </a:solidFill>
                <a:effectLst>
                  <a:reflection blurRad="6350" stA="53000" endA="300" endPos="35500" dir="5400000" sy="-90000" algn="bl" rotWithShape="0"/>
                </a:effectLst>
                <a:uFillTx/>
                <a:latin typeface="Arial" panose="020B0604020202020204" pitchFamily="34" charset="0"/>
                <a:cs typeface="Arial" panose="020B0604020202020204" pitchFamily="34" charset="0"/>
                <a:sym typeface="+mn-ea"/>
              </a:rPr>
              <a:t>/</a:t>
            </a:r>
            <a:r>
              <a:rPr lang="zh-CN" altLang="en-US" sz="3600" b="1" dirty="0">
                <a:solidFill>
                  <a:srgbClr val="D0914E"/>
                </a:solidFill>
                <a:effectLst>
                  <a:reflection blurRad="6350" stA="53000" endA="300" endPos="35500" dir="5400000" sy="-90000" algn="bl" rotWithShape="0"/>
                </a:effectLst>
                <a:uFillTx/>
                <a:latin typeface="Arial" panose="020B0604020202020204" pitchFamily="34" charset="0"/>
                <a:cs typeface="Arial" panose="020B0604020202020204" pitchFamily="34" charset="0"/>
                <a:sym typeface="+mn-ea"/>
              </a:rPr>
              <a:t>精力做好最多的事情</a:t>
            </a:r>
            <a:endParaRPr lang="zh-CN" altLang="en-US" sz="3600" b="1" dirty="0">
              <a:solidFill>
                <a:srgbClr val="D0914E"/>
              </a:solidFill>
              <a:effectLst>
                <a:reflection blurRad="6350" stA="53000" endA="300" endPos="35500" dir="5400000" sy="-90000" algn="bl" rotWithShape="0"/>
              </a:effectLst>
              <a:uFillTx/>
              <a:latin typeface="Arial" panose="020B0604020202020204" pitchFamily="34" charset="0"/>
              <a:cs typeface="Arial" panose="020B0604020202020204" pitchFamily="34" charset="0"/>
            </a:endParaRPr>
          </a:p>
          <a:p>
            <a:pPr algn="l">
              <a:lnSpc>
                <a:spcPct val="125000"/>
              </a:lnSpc>
            </a:pPr>
            <a:endParaRPr lang="zh-CN" altLang="en-US" sz="3600" b="1" dirty="0">
              <a:solidFill>
                <a:srgbClr val="D0914E"/>
              </a:solidFill>
              <a:effectLst>
                <a:reflection blurRad="6350" stA="53000" endA="300" endPos="35500" dir="5400000" sy="-90000" algn="bl" rotWithShape="0"/>
              </a:effectLst>
              <a:uFillTx/>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000" fill="hold">
                                          <p:stCondLst>
                                            <p:cond delay="0"/>
                                          </p:stCondLst>
                                        </p:cTn>
                                        <p:tgtEl>
                                          <p:spTgt spid="33"/>
                                        </p:tgtEl>
                                        <p:attrNameLst>
                                          <p:attrName>style.visibility</p:attrName>
                                        </p:attrNameLst>
                                      </p:cBhvr>
                                      <p:to>
                                        <p:strVal val="visible"/>
                                      </p:to>
                                    </p:set>
                                    <p:animEffect transition="in" filter="wipe(left)">
                                      <p:cBhvr>
                                        <p:cTn id="22" dur="10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2000" fill="hold">
                                          <p:stCondLst>
                                            <p:cond delay="0"/>
                                          </p:stCondLst>
                                        </p:cTn>
                                        <p:tgtEl>
                                          <p:spTgt spid="3"/>
                                        </p:tgtEl>
                                        <p:attrNameLst>
                                          <p:attrName>style.visibility</p:attrName>
                                        </p:attrNameLst>
                                      </p:cBhvr>
                                      <p:to>
                                        <p:strVal val="visible"/>
                                      </p:to>
                                    </p:set>
                                    <p:animEffect transition="in" filter="wipe(left)">
                                      <p:cBhvr>
                                        <p:cTn id="27" dur="20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2" fill="hold" grpId="1" nodeType="clickEffect">
                                  <p:stCondLst>
                                    <p:cond delay="0"/>
                                  </p:stCondLst>
                                  <p:childTnLst>
                                    <p:animEffect transition="out" filter="wipe(right)">
                                      <p:cBhvr>
                                        <p:cTn id="31" dur="1000"/>
                                        <p:tgtEl>
                                          <p:spTgt spid="3"/>
                                        </p:tgtEl>
                                      </p:cBhvr>
                                    </p:animEffect>
                                    <p:set>
                                      <p:cBhvr>
                                        <p:cTn id="32" dur="1" fill="hold">
                                          <p:stCondLst>
                                            <p:cond delay="998"/>
                                          </p:stCondLst>
                                        </p:cTn>
                                        <p:tgtEl>
                                          <p:spTgt spid="3"/>
                                        </p:tgtEl>
                                        <p:attrNameLst>
                                          <p:attrName>style.visibility</p:attrName>
                                        </p:attrNameLst>
                                      </p:cBhvr>
                                      <p:to>
                                        <p:strVal val="hidden"/>
                                      </p:to>
                                    </p:set>
                                  </p:childTnLst>
                                </p:cTn>
                              </p:par>
                            </p:childTnLst>
                          </p:cTn>
                        </p:par>
                        <p:par>
                          <p:cTn id="33" fill="hold">
                            <p:stCondLst>
                              <p:cond delay="1000"/>
                            </p:stCondLst>
                            <p:childTnLst>
                              <p:par>
                                <p:cTn id="34" presetID="22" presetClass="exit" presetSubtype="2" fill="hold" nodeType="afterEffect">
                                  <p:stCondLst>
                                    <p:cond delay="0"/>
                                  </p:stCondLst>
                                  <p:childTnLst>
                                    <p:animEffect transition="out" filter="wipe(right)">
                                      <p:cBhvr>
                                        <p:cTn id="35" dur="1000"/>
                                        <p:tgtEl>
                                          <p:spTgt spid="33"/>
                                        </p:tgtEl>
                                      </p:cBhvr>
                                    </p:animEffect>
                                    <p:set>
                                      <p:cBhvr>
                                        <p:cTn id="36" dur="1" fill="hold">
                                          <p:stCondLst>
                                            <p:cond delay="998"/>
                                          </p:stCondLst>
                                        </p:cTn>
                                        <p:tgtEl>
                                          <p:spTgt spid="33"/>
                                        </p:tgtEl>
                                        <p:attrNameLst>
                                          <p:attrName>style.visibility</p:attrName>
                                        </p:attrNameLst>
                                      </p:cBhvr>
                                      <p:to>
                                        <p:strVal val="hidden"/>
                                      </p:to>
                                    </p:set>
                                  </p:childTnLst>
                                </p:cTn>
                              </p:par>
                            </p:childTnLst>
                          </p:cTn>
                        </p:par>
                        <p:par>
                          <p:cTn id="37" fill="hold">
                            <p:stCondLst>
                              <p:cond delay="2000"/>
                            </p:stCondLst>
                            <p:childTnLst>
                              <p:par>
                                <p:cTn id="38" presetID="22" presetClass="exit" presetSubtype="2" fill="hold" nodeType="afterEffect">
                                  <p:stCondLst>
                                    <p:cond delay="0"/>
                                  </p:stCondLst>
                                  <p:childTnLst>
                                    <p:animEffect transition="out" filter="wipe(right)">
                                      <p:cBhvr>
                                        <p:cTn id="39" dur="1000"/>
                                        <p:tgtEl>
                                          <p:spTgt spid="32"/>
                                        </p:tgtEl>
                                      </p:cBhvr>
                                    </p:animEffect>
                                    <p:set>
                                      <p:cBhvr>
                                        <p:cTn id="40" dur="1" fill="hold">
                                          <p:stCondLst>
                                            <p:cond delay="998"/>
                                          </p:stCondLst>
                                        </p:cTn>
                                        <p:tgtEl>
                                          <p:spTgt spid="32"/>
                                        </p:tgtEl>
                                        <p:attrNameLst>
                                          <p:attrName>style.visibility</p:attrName>
                                        </p:attrNameLst>
                                      </p:cBhvr>
                                      <p:to>
                                        <p:strVal val="hidden"/>
                                      </p:to>
                                    </p:set>
                                  </p:childTnLst>
                                </p:cTn>
                              </p:par>
                            </p:childTnLst>
                          </p:cTn>
                        </p:par>
                        <p:par>
                          <p:cTn id="41" fill="hold">
                            <p:stCondLst>
                              <p:cond delay="3000"/>
                            </p:stCondLst>
                            <p:childTnLst>
                              <p:par>
                                <p:cTn id="42" presetID="22" presetClass="exit" presetSubtype="2" fill="hold" nodeType="afterEffect">
                                  <p:stCondLst>
                                    <p:cond delay="0"/>
                                  </p:stCondLst>
                                  <p:childTnLst>
                                    <p:animEffect transition="out" filter="wipe(right)">
                                      <p:cBhvr>
                                        <p:cTn id="43" dur="1000"/>
                                        <p:tgtEl>
                                          <p:spTgt spid="31"/>
                                        </p:tgtEl>
                                      </p:cBhvr>
                                    </p:animEffect>
                                    <p:set>
                                      <p:cBhvr>
                                        <p:cTn id="44" dur="1" fill="hold">
                                          <p:stCondLst>
                                            <p:cond delay="998"/>
                                          </p:stCondLst>
                                        </p:cTn>
                                        <p:tgtEl>
                                          <p:spTgt spid="31"/>
                                        </p:tgtEl>
                                        <p:attrNameLst>
                                          <p:attrName>style.visibility</p:attrName>
                                        </p:attrNameLst>
                                      </p:cBhvr>
                                      <p:to>
                                        <p:strVal val="hidden"/>
                                      </p:to>
                                    </p:set>
                                  </p:childTnLst>
                                </p:cTn>
                              </p:par>
                            </p:childTnLst>
                          </p:cTn>
                        </p:par>
                        <p:par>
                          <p:cTn id="45" fill="hold">
                            <p:stCondLst>
                              <p:cond delay="4000"/>
                            </p:stCondLst>
                            <p:childTnLst>
                              <p:par>
                                <p:cTn id="46" presetID="22" presetClass="exit" presetSubtype="2" fill="hold" nodeType="afterEffect">
                                  <p:stCondLst>
                                    <p:cond delay="0"/>
                                  </p:stCondLst>
                                  <p:childTnLst>
                                    <p:animEffect transition="out" filter="wipe(right)">
                                      <p:cBhvr>
                                        <p:cTn id="47" dur="1000"/>
                                        <p:tgtEl>
                                          <p:spTgt spid="30"/>
                                        </p:tgtEl>
                                      </p:cBhvr>
                                    </p:animEffect>
                                    <p:set>
                                      <p:cBhvr>
                                        <p:cTn id="48" dur="1" fill="hold">
                                          <p:stCondLst>
                                            <p:cond delay="998"/>
                                          </p:stCondLst>
                                        </p:cTn>
                                        <p:tgtEl>
                                          <p:spTgt spid="30"/>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wipe(left)">
                                      <p:cBhvr>
                                        <p:cTn id="53" dur="500"/>
                                        <p:tgtEl>
                                          <p:spTgt spid="2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xit" presetSubtype="2" fill="hold" nodeType="clickEffect">
                                  <p:stCondLst>
                                    <p:cond delay="0"/>
                                  </p:stCondLst>
                                  <p:childTnLst>
                                    <p:animEffect transition="out" filter="wipe(right)">
                                      <p:cBhvr>
                                        <p:cTn id="57" dur="1000"/>
                                        <p:tgtEl>
                                          <p:spTgt spid="26"/>
                                        </p:tgtEl>
                                      </p:cBhvr>
                                    </p:animEffect>
                                    <p:set>
                                      <p:cBhvr>
                                        <p:cTn id="58" dur="1" fill="hold">
                                          <p:stCondLst>
                                            <p:cond delay="998"/>
                                          </p:stCondLst>
                                        </p:cTn>
                                        <p:tgtEl>
                                          <p:spTgt spid="2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2000" fill="hold">
                                          <p:stCondLst>
                                            <p:cond delay="0"/>
                                          </p:stCondLst>
                                        </p:cTn>
                                        <p:tgtEl>
                                          <p:spTgt spid="25"/>
                                        </p:tgtEl>
                                        <p:attrNameLst>
                                          <p:attrName>style.visibility</p:attrName>
                                        </p:attrNameLst>
                                      </p:cBhvr>
                                      <p:to>
                                        <p:strVal val="visible"/>
                                      </p:to>
                                    </p:set>
                                    <p:animEffect transition="in" filter="wipe(left)">
                                      <p:cBhvr>
                                        <p:cTn id="63"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5"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SLIDE_MODEL_TYPE" val="cover"/>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ε1-1"/>
  <p:tag name="KSO_WM_UNIT_ID" val="diagram20198967_1*ε_h_i*1_1_1"/>
  <p:tag name="KSO_WM_TEMPLATE_CATEGORY" val="diagram"/>
  <p:tag name="KSO_WM_TEMPLATE_INDEX" val="20198967"/>
  <p:tag name="KSO_WM_UNIT_LAYERLEVEL" val="1_1_1"/>
  <p:tag name="KSO_WM_TAG_VERSION" val="1.0"/>
  <p:tag name="KSO_WM_BEAUTIFY_FLAG" val="#wm#"/>
  <p:tag name="KSO_WM_UNIT_DIAGRAM_MODELTYPE" val="numdgm"/>
  <p:tag name="KSO_WM_UNIT_DIAGRAM_MAX_ITEM_COUNT" val="2"/>
  <p:tag name="KSO_WM_UNIT_DIAGRAM_SUBTYPE" val="b"/>
  <p:tag name="KSO_WM_UNIT_TYPE" val="ε_h_i"/>
  <p:tag name="KSO_WM_UNIT_INDEX" val="1_1_1"/>
  <p:tag name="KSO_WM_UNIT_TEXT_FILL_FORE_SCHEMECOLOR_INDEX" val="13"/>
  <p:tag name="KSO_WM_UNIT_TEXT_FILL_TYPE" val="1"/>
  <p:tag name="KSO_WM_UNIT_USESOURCEFORMAT_APPLY" val="1"/>
  <p:tag name="KSO_WM_UNIT_DIAGRAM_SCHEMECOLOR_ID" val="3"/>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ε1-1"/>
  <p:tag name="KSO_WM_UNIT_ID" val="diagram20198967_1*ε_h_h_f*1_1_1_1"/>
  <p:tag name="KSO_WM_TEMPLATE_CATEGORY" val="diagram"/>
  <p:tag name="KSO_WM_TEMPLATE_INDEX" val="20198967"/>
  <p:tag name="KSO_WM_UNIT_LAYERLEVEL" val="1_1_1_1"/>
  <p:tag name="KSO_WM_TAG_VERSION" val="1.0"/>
  <p:tag name="KSO_WM_BEAUTIFY_FLAG" val="#wm#"/>
  <p:tag name="KSO_WM_UNIT_DIAGRAM_MODELTYPE" val="numdgm"/>
  <p:tag name="KSO_WM_UNIT_DIAGRAM_MAX_ITEM_COUNT" val="2"/>
  <p:tag name="KSO_WM_UNIT_DIAGRAM_SUBTYPE" val="b"/>
  <p:tag name="KSO_WM_UNIT_NOCLEAR" val="0"/>
  <p:tag name="KSO_WM_UNIT_TYPE" val="ε_h_h_f"/>
  <p:tag name="KSO_WM_UNIT_INDEX" val="1_1_1_1"/>
  <p:tag name="KSO_WM_UNIT_PRESET_TEXT" val="品类一"/>
  <p:tag name="KSO_WM_UNIT_VALUE" val="6"/>
  <p:tag name="KSO_WM_UNIT_TEXT_FILL_FORE_SCHEMECOLOR_INDEX" val="13"/>
  <p:tag name="KSO_WM_UNIT_TEXT_FILL_TYPE" val="1"/>
  <p:tag name="KSO_WM_UNIT_USESOURCEFORMAT_APPLY" val="1"/>
  <p:tag name="KSO_WM_UNIT_DIAGRAM_SCHEMECOLOR_ID" val="3"/>
</p:tagLst>
</file>

<file path=ppt/tags/tag13.xml><?xml version="1.0" encoding="utf-8"?>
<p:tagLst xmlns:p="http://schemas.openxmlformats.org/presentationml/2006/main">
  <p:tag name="KSO_WM_UNIT_HIGHLIGHT" val="0"/>
  <p:tag name="KSO_WM_UNIT_COMPATIBLE" val="0"/>
  <p:tag name="KSO_WM_UNIT_DIAGRAM_ISNUMVISUAL" val="1"/>
  <p:tag name="KSO_WM_UNIT_DIAGRAM_ISREFERUNIT" val="0"/>
  <p:tag name="KSO_WM_DIAGRAM_GROUP_CODE" val="ε1-1"/>
  <p:tag name="KSO_WM_UNIT_ID" val="diagram20198967_1*ε_h_h_h_i*1_1_2_1_1"/>
  <p:tag name="KSO_WM_TEMPLATE_CATEGORY" val="diagram"/>
  <p:tag name="KSO_WM_TEMPLATE_INDEX" val="20198967"/>
  <p:tag name="KSO_WM_UNIT_LAYERLEVEL" val="1_1_1_1_1"/>
  <p:tag name="KSO_WM_TAG_VERSION" val="1.0"/>
  <p:tag name="KSO_WM_BEAUTIFY_FLAG" val="#wm#"/>
  <p:tag name="KSO_WM_UNIT_DIAGRAM_MODELTYPE" val="numdgm"/>
  <p:tag name="KSO_WM_UNIT_DIAGRAM_MAX_ITEM_COUNT" val="2"/>
  <p:tag name="KSO_WM_UNIT_DIAGRAM_SUBTYPE" val="b"/>
  <p:tag name="KSO_WM_UNIT_TYPE" val="ε_h_h_h_i"/>
  <p:tag name="KSO_WM_UNIT_INDEX" val="1_1_2_1_1"/>
  <p:tag name="KSO_WM_UNIT_DIAGRAM_NUM_VALUE" val="50"/>
  <p:tag name="KSO_WM_UNIT_DIAGRAM_NUMVISUAL_BIND_NUMID" val="e2baa636-d2c9-47e6-812a-8d170c5c3413"/>
  <p:tag name="KSO_WM_UNIT_DIAGRAM_NUM_VISUAL_MAIN_COLOR" val="10"/>
  <p:tag name="KSO_WM_UNIT_DIAGRAM_NUM_VISUAL_SECOND_COLOR" val="14"/>
  <p:tag name="KSO_WM_UNIT_DIAGRAM_NUMVISUAL_GRADIENT_DIRECTION" val="6"/>
  <p:tag name="KSO_WM_UNIT_DIAGRAM_NUMVISUAL_CHANGE_MODES" val="1"/>
  <p:tag name="KSO_WM_UNIT_FILL_FORE_SCHEMECOLOR_INDEX" val="10"/>
  <p:tag name="KSO_WM_UNIT_FILL_TYPE" val="1"/>
  <p:tag name="KSO_WM_UNIT_USESOURCEFORMAT_APPLY" val="1"/>
  <p:tag name="KSO_WM_UNIT_DIAGRAM_SCHEMECOLOR_ID" val="3"/>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ε1-1"/>
  <p:tag name="KSO_WM_UNIT_ID" val="diagram20198967_1*ε_h_h_f*1_1_2_1"/>
  <p:tag name="KSO_WM_TEMPLATE_CATEGORY" val="diagram"/>
  <p:tag name="KSO_WM_TEMPLATE_INDEX" val="20198967"/>
  <p:tag name="KSO_WM_UNIT_LAYERLEVEL" val="1_1_1_1"/>
  <p:tag name="KSO_WM_TAG_VERSION" val="1.0"/>
  <p:tag name="KSO_WM_BEAUTIFY_FLAG" val="#wm#"/>
  <p:tag name="KSO_WM_UNIT_DIAGRAM_MODELTYPE" val="numdgm"/>
  <p:tag name="KSO_WM_UNIT_DIAGRAM_MAX_ITEM_COUNT" val="2"/>
  <p:tag name="KSO_WM_UNIT_DIAGRAM_SUBTYPE" val="b"/>
  <p:tag name="KSO_WM_UNIT_NOCLEAR" val="0"/>
  <p:tag name="KSO_WM_UNIT_TYPE" val="ε_h_h_f"/>
  <p:tag name="KSO_WM_UNIT_INDEX" val="1_1_2_1"/>
  <p:tag name="KSO_WM_UNIT_PRESET_TEXT" val="品类一"/>
  <p:tag name="KSO_WM_UNIT_VALUE" val="6"/>
  <p:tag name="KSO_WM_UNIT_TEXT_FILL_FORE_SCHEMECOLOR_INDEX" val="13"/>
  <p:tag name="KSO_WM_UNIT_TEXT_FILL_TYPE" val="1"/>
  <p:tag name="KSO_WM_UNIT_USESOURCEFORMAT_APPLY" val="1"/>
  <p:tag name="KSO_WM_UNIT_DIAGRAM_SCHEMECOLOR_ID" val="3"/>
</p:tagLst>
</file>

<file path=ppt/tags/tag15.xml><?xml version="1.0" encoding="utf-8"?>
<p:tagLst xmlns:p="http://schemas.openxmlformats.org/presentationml/2006/main">
  <p:tag name="KSO_WM_UNIT_HIGHLIGHT" val="0"/>
  <p:tag name="KSO_WM_UNIT_COMPATIBLE" val="0"/>
  <p:tag name="KSO_WM_UNIT_DIAGRAM_ISNUMVISUAL" val="1"/>
  <p:tag name="KSO_WM_UNIT_DIAGRAM_ISREFERUNIT" val="0"/>
  <p:tag name="KSO_WM_DIAGRAM_GROUP_CODE" val="ε1-1"/>
  <p:tag name="KSO_WM_UNIT_ID" val="diagram20198967_1*ε_h_h_h_i*1_1_1_1_1"/>
  <p:tag name="KSO_WM_TEMPLATE_CATEGORY" val="diagram"/>
  <p:tag name="KSO_WM_TEMPLATE_INDEX" val="20198967"/>
  <p:tag name="KSO_WM_UNIT_LAYERLEVEL" val="1_1_1_1_1"/>
  <p:tag name="KSO_WM_TAG_VERSION" val="1.0"/>
  <p:tag name="KSO_WM_BEAUTIFY_FLAG" val="#wm#"/>
  <p:tag name="KSO_WM_UNIT_DIAGRAM_MODELTYPE" val="numdgm"/>
  <p:tag name="KSO_WM_UNIT_DIAGRAM_MAX_ITEM_COUNT" val="2"/>
  <p:tag name="KSO_WM_UNIT_DIAGRAM_SUBTYPE" val="b"/>
  <p:tag name="KSO_WM_UNIT_TYPE" val="ε_h_h_h_i"/>
  <p:tag name="KSO_WM_UNIT_INDEX" val="1_1_1_1_1"/>
  <p:tag name="KSO_WM_UNIT_DIAGRAM_NUM_VALUE" val="50"/>
  <p:tag name="KSO_WM_UNIT_DIAGRAM_NUMVISUAL_BIND_NUMID" val="840a8c21-49a1-448b-8030-6b99c3125055"/>
  <p:tag name="KSO_WM_UNIT_DIAGRAM_NUM_VISUAL_MAIN_COLOR" val="5"/>
  <p:tag name="KSO_WM_UNIT_DIAGRAM_NUM_VISUAL_SECOND_COLOR" val="14"/>
  <p:tag name="KSO_WM_UNIT_DIAGRAM_NUMVISUAL_GRADIENT_DIRECTION" val="6"/>
  <p:tag name="KSO_WM_UNIT_DIAGRAM_NUMVISUAL_CHANGE_MODES" val="1"/>
  <p:tag name="KSO_WM_UNIT_FILL_FORE_SCHEMECOLOR_INDEX" val="5"/>
  <p:tag name="KSO_WM_UNIT_FILL_TYPE" val="1"/>
  <p:tag name="KSO_WM_UNIT_USESOURCEFORMAT_APPLY" val="1"/>
  <p:tag name="KSO_WM_UNIT_DIAGRAM_SCHEMECOLOR_ID" val="3"/>
</p:tagLst>
</file>

<file path=ppt/tags/tag16.xml><?xml version="1.0" encoding="utf-8"?>
<p:tagLst xmlns:p="http://schemas.openxmlformats.org/presentationml/2006/main">
  <p:tag name="KSO_WM_SLIDE_ID" val="diagram20198967_1"/>
  <p:tag name="KSO_WM_TEMPLATE_SUBCATEGORY" val="0"/>
  <p:tag name="KSO_WM_SLIDE_TYPE" val="text"/>
  <p:tag name="KSO_WM_SLIDE_SUBTYPE" val="diag"/>
  <p:tag name="KSO_WM_SLIDE_ITEM_CNT" val="2"/>
  <p:tag name="KSO_WM_SLIDE_INDEX" val="1"/>
  <p:tag name="KSO_WM_SLIDE_SIZE" val="605.543*273.828"/>
  <p:tag name="KSO_WM_SLIDE_POSITION" val="177.229*208.172"/>
  <p:tag name="KSO_WM_DIAGRAM_GROUP_CODE" val="ε1-1"/>
  <p:tag name="KSO_WM_SLIDE_DIAGTYPE" val="ε"/>
  <p:tag name="KSO_WM_TAG_VERSION" val="1.0"/>
  <p:tag name="KSO_WM_BEAUTIFY_FLAG" val="#wm#"/>
  <p:tag name="KSO_WM_TEMPLATE_CATEGORY" val="diagram"/>
  <p:tag name="KSO_WM_TEMPLATE_INDEX" val="20198967"/>
  <p:tag name="KSO_WM_SLIDE_LAYOUT" val="a_f_ε"/>
  <p:tag name="KSO_WM_SLIDE_LAYOUT_CNT" val="1_1_1"/>
  <p:tag name="KSO_WM_SLIDE_MODEL_TYPE" val="numdgm"/>
</p:tagLst>
</file>

<file path=ppt/tags/tag17.xml><?xml version="1.0" encoding="utf-8"?>
<p:tagLst xmlns:p="http://schemas.openxmlformats.org/presentationml/2006/main">
  <p:tag name="KSO_WM_BEAUTIFY_FLAG" val="#wm#"/>
  <p:tag name="KSO_WM_TEMPLATE_CATEGORY" val="diagram"/>
  <p:tag name="KSO_WM_TEMPLATE_INDEX" val="20198967"/>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diagram"/>
  <p:tag name="KSO_WM_TEMPLATE_INDEX" val="20198967"/>
</p:tagLst>
</file>

<file path=ppt/tags/tag5.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diagram"/>
  <p:tag name="KSO_WM_TEMPLATE_INDEX" val="20198967"/>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xml><?xml version="1.0" encoding="utf-8"?>
<p:tagLst xmlns:p="http://schemas.openxmlformats.org/presentationml/2006/main">
  <p:tag name="KSO_WM_TEMPLATE_SUBCATEGORY" val="0"/>
  <p:tag name="KSO_WM_TAG_VERSION" val="1.0"/>
  <p:tag name="KSO_WM_BEAUTIFY_FLAG" val="#wm#"/>
  <p:tag name="KSO_WM_TEMPLATE_CATEGORY" val="diagram"/>
  <p:tag name="KSO_WM_TEMPLATE_INDEX" val="2019896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7_Office Theme">
  <a:themeElements>
    <a:clrScheme name="对比色-红蓝">
      <a:dk1>
        <a:srgbClr val="000000"/>
      </a:dk1>
      <a:lt1>
        <a:srgbClr val="FFFFFF"/>
      </a:lt1>
      <a:dk2>
        <a:srgbClr val="44546A"/>
      </a:dk2>
      <a:lt2>
        <a:srgbClr val="E6E4E4"/>
      </a:lt2>
      <a:accent1>
        <a:srgbClr val="E34D4D"/>
      </a:accent1>
      <a:accent2>
        <a:srgbClr val="E1448B"/>
      </a:accent2>
      <a:accent3>
        <a:srgbClr val="A84FAE"/>
      </a:accent3>
      <a:accent4>
        <a:srgbClr val="7E4CBE"/>
      </a:accent4>
      <a:accent5>
        <a:srgbClr val="5454D4"/>
      </a:accent5>
      <a:accent6>
        <a:srgbClr val="3269B5"/>
      </a:accent6>
      <a:hlink>
        <a:srgbClr val="0563C1"/>
      </a:hlink>
      <a:folHlink>
        <a:srgbClr val="954D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1712</Words>
  <Application>WPS 演示</Application>
  <PresentationFormat>宽屏</PresentationFormat>
  <Paragraphs>256</Paragraphs>
  <Slides>11</Slides>
  <Notes>0</Notes>
  <HiddenSlides>0</HiddenSlides>
  <MMClips>0</MMClips>
  <ScaleCrop>false</ScaleCrop>
  <HeadingPairs>
    <vt:vector size="6" baseType="variant">
      <vt:variant>
        <vt:lpstr>已用的字体</vt:lpstr>
      </vt:variant>
      <vt:variant>
        <vt:i4>28</vt:i4>
      </vt:variant>
      <vt:variant>
        <vt:lpstr>主题</vt:lpstr>
      </vt:variant>
      <vt:variant>
        <vt:i4>3</vt:i4>
      </vt:variant>
      <vt:variant>
        <vt:lpstr>幻灯片标题</vt:lpstr>
      </vt:variant>
      <vt:variant>
        <vt:i4>11</vt:i4>
      </vt:variant>
    </vt:vector>
  </HeadingPairs>
  <TitlesOfParts>
    <vt:vector size="42" baseType="lpstr">
      <vt:lpstr>Arial</vt:lpstr>
      <vt:lpstr>宋体</vt:lpstr>
      <vt:lpstr>Wingdings</vt:lpstr>
      <vt:lpstr>微软雅黑</vt:lpstr>
      <vt:lpstr>方正清刻本悦宋简体</vt:lpstr>
      <vt:lpstr>Lato</vt:lpstr>
      <vt:lpstr>Arial</vt:lpstr>
      <vt:lpstr>FontAwesome</vt:lpstr>
      <vt:lpstr>Arial Unicode MS</vt:lpstr>
      <vt:lpstr>等线 Light</vt:lpstr>
      <vt:lpstr>等线</vt:lpstr>
      <vt:lpstr>Calibri</vt:lpstr>
      <vt:lpstr>Lato Regular</vt:lpstr>
      <vt:lpstr>Lato Black</vt:lpstr>
      <vt:lpstr>Open Sans Light</vt:lpstr>
      <vt:lpstr>Roboto</vt:lpstr>
      <vt:lpstr>Questrial</vt:lpstr>
      <vt:lpstr>Calibri</vt:lpstr>
      <vt:lpstr>等线</vt:lpstr>
      <vt:lpstr>Calibri Light</vt:lpstr>
      <vt:lpstr>Symbol</vt:lpstr>
      <vt:lpstr>Gill Sans</vt:lpstr>
      <vt:lpstr>Segoe Print</vt:lpstr>
      <vt:lpstr>Kozuka Gothic Pro R</vt:lpstr>
      <vt:lpstr>汉仪旗黑-85S</vt:lpstr>
      <vt:lpstr>黑体</vt:lpstr>
      <vt:lpstr>Impact</vt:lpstr>
      <vt:lpstr>Segoe UI</vt:lpstr>
      <vt:lpstr>Office 主题​​</vt:lpstr>
      <vt:lpstr>1_Office 主题​​</vt:lpstr>
      <vt:lpstr>7_Office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稻壳儿演示武汉组</dc:creator>
  <cp:lastModifiedBy>Nolight</cp:lastModifiedBy>
  <cp:revision>15</cp:revision>
  <dcterms:created xsi:type="dcterms:W3CDTF">2018-05-07T02:54:00Z</dcterms:created>
  <dcterms:modified xsi:type="dcterms:W3CDTF">2019-07-19T11:57:13Z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