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 id="2147483673" r:id="rId3"/>
    <p:sldMasterId id="2147483685" r:id="rId4"/>
    <p:sldMasterId id="2147483781" r:id="rId5"/>
  </p:sldMasterIdLst>
  <p:notesMasterIdLst>
    <p:notesMasterId r:id="rId31"/>
  </p:notesMasterIdLst>
  <p:sldIdLst>
    <p:sldId id="430" r:id="rId6"/>
    <p:sldId id="350" r:id="rId7"/>
    <p:sldId id="351" r:id="rId8"/>
    <p:sldId id="352" r:id="rId9"/>
    <p:sldId id="431" r:id="rId10"/>
    <p:sldId id="327" r:id="rId11"/>
    <p:sldId id="328" r:id="rId12"/>
    <p:sldId id="432" r:id="rId13"/>
    <p:sldId id="259" r:id="rId14"/>
    <p:sldId id="260" r:id="rId15"/>
    <p:sldId id="330" r:id="rId16"/>
    <p:sldId id="320" r:id="rId17"/>
    <p:sldId id="354" r:id="rId18"/>
    <p:sldId id="321" r:id="rId19"/>
    <p:sldId id="355" r:id="rId20"/>
    <p:sldId id="423" r:id="rId21"/>
    <p:sldId id="331" r:id="rId22"/>
    <p:sldId id="334" r:id="rId23"/>
    <p:sldId id="424" r:id="rId24"/>
    <p:sldId id="335" r:id="rId25"/>
    <p:sldId id="263" r:id="rId26"/>
    <p:sldId id="336" r:id="rId27"/>
    <p:sldId id="264" r:id="rId28"/>
    <p:sldId id="425" r:id="rId29"/>
    <p:sldId id="427" r:id="rId30"/>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6" autoAdjust="0"/>
    <p:restoredTop sz="94660"/>
  </p:normalViewPr>
  <p:slideViewPr>
    <p:cSldViewPr snapToGrid="0">
      <p:cViewPr varScale="1">
        <p:scale>
          <a:sx n="63" d="100"/>
          <a:sy n="63" d="100"/>
        </p:scale>
        <p:origin x="31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zh-CN" altLang="en-US"/>
          </a:p>
        </p:txBody>
      </p:sp>
      <p:sp>
        <p:nvSpPr>
          <p:cNvPr id="706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06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706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252FEC05-05AA-49A4-B49F-29D9C35EA010}" type="slidenum">
              <a:rPr lang="zh-CN" altLang="en-US"/>
              <a:pPr/>
              <a:t>‹#›</a:t>
            </a:fld>
            <a:endParaRPr lang="en-US" altLang="zh-CN"/>
          </a:p>
        </p:txBody>
      </p:sp>
    </p:spTree>
    <p:extLst>
      <p:ext uri="{BB962C8B-B14F-4D97-AF65-F5344CB8AC3E}">
        <p14:creationId xmlns:p14="http://schemas.microsoft.com/office/powerpoint/2010/main" val="32811641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CF109-50AF-492E-8863-A277846BD4FB}" type="slidenum">
              <a:rPr lang="en-US" altLang="zh-CN"/>
              <a:pPr/>
              <a:t>2</a:t>
            </a:fld>
            <a:endParaRPr lang="en-US" altLang="zh-CN"/>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087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64D1B0-7B36-4162-8DC2-F09D5A78DA67}" type="slidenum">
              <a:rPr lang="en-US" altLang="zh-CN">
                <a:solidFill>
                  <a:prstClr val="black"/>
                </a:solidFill>
              </a:rPr>
              <a:pPr/>
              <a:t>3</a:t>
            </a:fld>
            <a:endParaRPr lang="en-US" altLang="zh-CN">
              <a:solidFill>
                <a:prstClr val="black"/>
              </a:solidFill>
            </a:endParaRPr>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64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2CC24-04AF-43CB-8926-C3C46DC9F1E5}" type="slidenum">
              <a:rPr lang="en-US" altLang="zh-CN">
                <a:solidFill>
                  <a:prstClr val="black"/>
                </a:solidFill>
              </a:rPr>
              <a:pPr/>
              <a:t>4</a:t>
            </a:fld>
            <a:endParaRPr lang="en-US" altLang="zh-CN">
              <a:solidFill>
                <a:prstClr val="black"/>
              </a:solidFill>
            </a:endParaRPr>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576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D351D-2C67-4B15-97D2-E6413B76C98F}" type="slidenum">
              <a:rPr lang="en-US" altLang="zh-CN">
                <a:solidFill>
                  <a:prstClr val="black"/>
                </a:solidFill>
              </a:rPr>
              <a:pPr/>
              <a:t>5</a:t>
            </a:fld>
            <a:endParaRPr lang="en-US" altLang="zh-CN">
              <a:solidFill>
                <a:prstClr val="black"/>
              </a:solidFill>
            </a:endParaRPr>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008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0713BEF5-4580-4262-92D3-39A21E85DE86}"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221A6016-AD44-4911-8C59-A5D7A53D91E2}" type="slidenum">
              <a:rPr lang="zh-CN" altLang="en-US"/>
              <a:pPr/>
              <a:t>‹#›</a:t>
            </a:fld>
            <a:endParaRPr lang="en-US" altLang="zh-CN"/>
          </a:p>
        </p:txBody>
      </p:sp>
    </p:spTree>
    <p:extLst>
      <p:ext uri="{BB962C8B-B14F-4D97-AF65-F5344CB8AC3E}">
        <p14:creationId xmlns:p14="http://schemas.microsoft.com/office/powerpoint/2010/main" val="239265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7D236BC-4C6D-4B2A-8E97-E70B2A257ADC}"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057E918A-80E1-4CB1-BE52-F3C1EC5A796B}" type="slidenum">
              <a:rPr lang="zh-CN" altLang="en-US"/>
              <a:pPr/>
              <a:t>‹#›</a:t>
            </a:fld>
            <a:endParaRPr lang="en-US" altLang="zh-CN"/>
          </a:p>
        </p:txBody>
      </p:sp>
    </p:spTree>
    <p:extLst>
      <p:ext uri="{BB962C8B-B14F-4D97-AF65-F5344CB8AC3E}">
        <p14:creationId xmlns:p14="http://schemas.microsoft.com/office/powerpoint/2010/main" val="225904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D7AC464-7EAD-4269-98D7-99092BBDB088}"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2777E14E-185D-42E8-8D81-FE2BE2A51024}" type="slidenum">
              <a:rPr lang="zh-CN" altLang="en-US"/>
              <a:pPr/>
              <a:t>‹#›</a:t>
            </a:fld>
            <a:endParaRPr lang="en-US" altLang="zh-CN"/>
          </a:p>
        </p:txBody>
      </p:sp>
    </p:spTree>
    <p:extLst>
      <p:ext uri="{BB962C8B-B14F-4D97-AF65-F5344CB8AC3E}">
        <p14:creationId xmlns:p14="http://schemas.microsoft.com/office/powerpoint/2010/main" val="46301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602" name="Group 2"/>
          <p:cNvGrpSpPr>
            <a:grpSpLocks/>
          </p:cNvGrpSpPr>
          <p:nvPr/>
        </p:nvGrpSpPr>
        <p:grpSpPr bwMode="auto">
          <a:xfrm>
            <a:off x="0" y="2438400"/>
            <a:ext cx="9009063" cy="1052513"/>
            <a:chOff x="0" y="1536"/>
            <a:chExt cx="5675" cy="663"/>
          </a:xfrm>
        </p:grpSpPr>
        <p:grpSp>
          <p:nvGrpSpPr>
            <p:cNvPr id="25603" name="Group 3"/>
            <p:cNvGrpSpPr>
              <a:grpSpLocks/>
            </p:cNvGrpSpPr>
            <p:nvPr/>
          </p:nvGrpSpPr>
          <p:grpSpPr bwMode="auto">
            <a:xfrm>
              <a:off x="183" y="1604"/>
              <a:ext cx="448" cy="299"/>
              <a:chOff x="720" y="336"/>
              <a:chExt cx="624" cy="432"/>
            </a:xfrm>
          </p:grpSpPr>
          <p:sp>
            <p:nvSpPr>
              <p:cNvPr id="2560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0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grpSp>
          <p:nvGrpSpPr>
            <p:cNvPr id="25606" name="Group 6"/>
            <p:cNvGrpSpPr>
              <a:grpSpLocks/>
            </p:cNvGrpSpPr>
            <p:nvPr/>
          </p:nvGrpSpPr>
          <p:grpSpPr bwMode="auto">
            <a:xfrm>
              <a:off x="261" y="1870"/>
              <a:ext cx="465" cy="299"/>
              <a:chOff x="912" y="2640"/>
              <a:chExt cx="672" cy="432"/>
            </a:xfrm>
          </p:grpSpPr>
          <p:sp>
            <p:nvSpPr>
              <p:cNvPr id="2560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0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sp>
          <p:nvSpPr>
            <p:cNvPr id="2560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1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1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561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25615" name="Rectangle 15"/>
          <p:cNvSpPr>
            <a:spLocks noGrp="1" noChangeArrowheads="1"/>
          </p:cNvSpPr>
          <p:nvPr>
            <p:ph type="ftr" sz="quarter" idx="3"/>
          </p:nvPr>
        </p:nvSpPr>
        <p:spPr>
          <a:xfrm>
            <a:off x="5853113" y="6248400"/>
            <a:ext cx="2895600" cy="457200"/>
          </a:xfrm>
        </p:spPr>
        <p:txBody>
          <a:bodyPr/>
          <a:lstStyle>
            <a:lvl1pPr>
              <a:defRPr>
                <a:solidFill>
                  <a:schemeClr val="bg2"/>
                </a:solidFill>
              </a:defRPr>
            </a:lvl1pPr>
          </a:lstStyle>
          <a:p>
            <a:endParaRPr lang="zh-CN" altLang="zh-CN">
              <a:solidFill>
                <a:srgbClr val="1C1C1C"/>
              </a:solidFill>
            </a:endParaRPr>
          </a:p>
        </p:txBody>
      </p:sp>
      <p:sp>
        <p:nvSpPr>
          <p:cNvPr id="2561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031139A-88E8-4C86-AFAA-56F1269F0EBF}"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1816303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A783F1FE-AF9C-453F-82FA-10811A816AFB}"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2728428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1F3BC684-B875-4AC1-AF3E-7EF199355676}"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3541449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27E1A3B6-6098-4390-99BA-21850FDA49C4}"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20535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fld id="{425BE9CC-E4EB-4BF8-9627-FFA2D233345D}" type="slidenum">
              <a:rPr lang="en-US" altLang="zh-CN">
                <a:solidFill>
                  <a:srgbClr val="000000"/>
                </a:solidFill>
              </a:rPr>
              <a:pPr/>
              <a:t>‹#›</a:t>
            </a:fld>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3399795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fld id="{B678DDE3-B532-4D80-BBFF-1FA3697449D6}" type="slidenum">
              <a:rPr lang="en-US" altLang="zh-CN">
                <a:solidFill>
                  <a:srgbClr val="000000"/>
                </a:solidFill>
              </a:rPr>
              <a:pPr/>
              <a:t>‹#›</a:t>
            </a:fld>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924437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fld id="{05D576CF-7C9D-47F0-A282-4D665BA6A2EE}" type="slidenum">
              <a:rPr lang="en-US" altLang="zh-CN">
                <a:solidFill>
                  <a:srgbClr val="000000"/>
                </a:solidFill>
              </a:rPr>
              <a:pPr/>
              <a:t>‹#›</a:t>
            </a:fld>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895028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F215B6B3-6C5F-4F64-9EE2-18EABDBF5EDD}"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85493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7022CDD-3100-459C-BF21-5339473B8084}"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DF09A011-8644-4679-A2D4-0D91EEAB4AC6}" type="slidenum">
              <a:rPr lang="zh-CN" altLang="en-US"/>
              <a:pPr/>
              <a:t>‹#›</a:t>
            </a:fld>
            <a:endParaRPr lang="en-US" altLang="zh-CN"/>
          </a:p>
        </p:txBody>
      </p:sp>
    </p:spTree>
    <p:extLst>
      <p:ext uri="{BB962C8B-B14F-4D97-AF65-F5344CB8AC3E}">
        <p14:creationId xmlns:p14="http://schemas.microsoft.com/office/powerpoint/2010/main" val="1422234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5E9CCFAA-FC0A-4C57-AFB3-A397938D718C}"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421439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04DFA897-D0EB-475E-8980-76C42D97CA30}"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2850645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60FE832B-EFD5-4A6B-8DB7-82D88AE37330}"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3301302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602" name="Group 2"/>
          <p:cNvGrpSpPr>
            <a:grpSpLocks/>
          </p:cNvGrpSpPr>
          <p:nvPr/>
        </p:nvGrpSpPr>
        <p:grpSpPr bwMode="auto">
          <a:xfrm>
            <a:off x="0" y="2438400"/>
            <a:ext cx="9009063" cy="1052513"/>
            <a:chOff x="0" y="1536"/>
            <a:chExt cx="5675" cy="663"/>
          </a:xfrm>
        </p:grpSpPr>
        <p:grpSp>
          <p:nvGrpSpPr>
            <p:cNvPr id="25603" name="Group 3"/>
            <p:cNvGrpSpPr>
              <a:grpSpLocks/>
            </p:cNvGrpSpPr>
            <p:nvPr/>
          </p:nvGrpSpPr>
          <p:grpSpPr bwMode="auto">
            <a:xfrm>
              <a:off x="183" y="1604"/>
              <a:ext cx="448" cy="299"/>
              <a:chOff x="720" y="336"/>
              <a:chExt cx="624" cy="432"/>
            </a:xfrm>
          </p:grpSpPr>
          <p:sp>
            <p:nvSpPr>
              <p:cNvPr id="2560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0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grpSp>
          <p:nvGrpSpPr>
            <p:cNvPr id="25606" name="Group 6"/>
            <p:cNvGrpSpPr>
              <a:grpSpLocks/>
            </p:cNvGrpSpPr>
            <p:nvPr/>
          </p:nvGrpSpPr>
          <p:grpSpPr bwMode="auto">
            <a:xfrm>
              <a:off x="261" y="1870"/>
              <a:ext cx="465" cy="299"/>
              <a:chOff x="912" y="2640"/>
              <a:chExt cx="672" cy="432"/>
            </a:xfrm>
          </p:grpSpPr>
          <p:sp>
            <p:nvSpPr>
              <p:cNvPr id="2560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0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sp>
          <p:nvSpPr>
            <p:cNvPr id="2560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1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1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561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25615" name="Rectangle 15"/>
          <p:cNvSpPr>
            <a:spLocks noGrp="1" noChangeArrowheads="1"/>
          </p:cNvSpPr>
          <p:nvPr>
            <p:ph type="ftr" sz="quarter" idx="3"/>
          </p:nvPr>
        </p:nvSpPr>
        <p:spPr>
          <a:xfrm>
            <a:off x="5853113" y="6248400"/>
            <a:ext cx="2895600" cy="457200"/>
          </a:xfrm>
        </p:spPr>
        <p:txBody>
          <a:bodyPr/>
          <a:lstStyle>
            <a:lvl1pPr>
              <a:defRPr>
                <a:solidFill>
                  <a:schemeClr val="bg2"/>
                </a:solidFill>
              </a:defRPr>
            </a:lvl1pPr>
          </a:lstStyle>
          <a:p>
            <a:endParaRPr lang="zh-CN" altLang="zh-CN">
              <a:solidFill>
                <a:srgbClr val="1C1C1C"/>
              </a:solidFill>
            </a:endParaRPr>
          </a:p>
        </p:txBody>
      </p:sp>
      <p:sp>
        <p:nvSpPr>
          <p:cNvPr id="2561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031139A-88E8-4C86-AFAA-56F1269F0EBF}"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426213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A783F1FE-AF9C-453F-82FA-10811A816AFB}"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6708946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1F3BC684-B875-4AC1-AF3E-7EF199355676}"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946928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27E1A3B6-6098-4390-99BA-21850FDA49C4}"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568146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fld id="{425BE9CC-E4EB-4BF8-9627-FFA2D233345D}" type="slidenum">
              <a:rPr lang="en-US" altLang="zh-CN">
                <a:solidFill>
                  <a:srgbClr val="000000"/>
                </a:solidFill>
              </a:rPr>
              <a:pPr/>
              <a:t>‹#›</a:t>
            </a:fld>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4077393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fld id="{B678DDE3-B532-4D80-BBFF-1FA3697449D6}" type="slidenum">
              <a:rPr lang="en-US" altLang="zh-CN">
                <a:solidFill>
                  <a:srgbClr val="000000"/>
                </a:solidFill>
              </a:rPr>
              <a:pPr/>
              <a:t>‹#›</a:t>
            </a:fld>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35409626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fld id="{05D576CF-7C9D-47F0-A282-4D665BA6A2EE}" type="slidenum">
              <a:rPr lang="en-US" altLang="zh-CN">
                <a:solidFill>
                  <a:srgbClr val="000000"/>
                </a:solidFill>
              </a:rPr>
              <a:pPr/>
              <a:t>‹#›</a:t>
            </a:fld>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208073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AAFF7C78-2F36-41F1-B3DD-A552729C9ACB}" type="datetime1">
              <a:rPr lang="zh-CN" altLang="en-US"/>
              <a:pPr/>
              <a:t>2019/11/16</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lvl1pPr>
              <a:defRPr/>
            </a:lvl1pPr>
          </a:lstStyle>
          <a:p>
            <a:fld id="{20D431C0-467D-4716-824F-D9483CA50084}" type="slidenum">
              <a:rPr lang="zh-CN" altLang="en-US"/>
              <a:pPr/>
              <a:t>‹#›</a:t>
            </a:fld>
            <a:endParaRPr lang="en-US" altLang="zh-CN"/>
          </a:p>
        </p:txBody>
      </p:sp>
    </p:spTree>
    <p:extLst>
      <p:ext uri="{BB962C8B-B14F-4D97-AF65-F5344CB8AC3E}">
        <p14:creationId xmlns:p14="http://schemas.microsoft.com/office/powerpoint/2010/main" val="6401294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F215B6B3-6C5F-4F64-9EE2-18EABDBF5EDD}"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2609716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5E9CCFAA-FC0A-4C57-AFB3-A397938D718C}"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710612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04DFA897-D0EB-475E-8980-76C42D97CA30}"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3584466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60FE832B-EFD5-4A6B-8DB7-82D88AE37330}"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3617291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602" name="Group 2"/>
          <p:cNvGrpSpPr>
            <a:grpSpLocks/>
          </p:cNvGrpSpPr>
          <p:nvPr/>
        </p:nvGrpSpPr>
        <p:grpSpPr bwMode="auto">
          <a:xfrm>
            <a:off x="0" y="2438400"/>
            <a:ext cx="9009063" cy="1052513"/>
            <a:chOff x="0" y="1536"/>
            <a:chExt cx="5675" cy="663"/>
          </a:xfrm>
        </p:grpSpPr>
        <p:grpSp>
          <p:nvGrpSpPr>
            <p:cNvPr id="25603" name="Group 3"/>
            <p:cNvGrpSpPr>
              <a:grpSpLocks/>
            </p:cNvGrpSpPr>
            <p:nvPr/>
          </p:nvGrpSpPr>
          <p:grpSpPr bwMode="auto">
            <a:xfrm>
              <a:off x="183" y="1604"/>
              <a:ext cx="448" cy="299"/>
              <a:chOff x="720" y="336"/>
              <a:chExt cx="624" cy="432"/>
            </a:xfrm>
          </p:grpSpPr>
          <p:sp>
            <p:nvSpPr>
              <p:cNvPr id="2560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0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grpSp>
          <p:nvGrpSpPr>
            <p:cNvPr id="25606" name="Group 6"/>
            <p:cNvGrpSpPr>
              <a:grpSpLocks/>
            </p:cNvGrpSpPr>
            <p:nvPr/>
          </p:nvGrpSpPr>
          <p:grpSpPr bwMode="auto">
            <a:xfrm>
              <a:off x="261" y="1870"/>
              <a:ext cx="465" cy="299"/>
              <a:chOff x="912" y="2640"/>
              <a:chExt cx="672" cy="432"/>
            </a:xfrm>
          </p:grpSpPr>
          <p:sp>
            <p:nvSpPr>
              <p:cNvPr id="2560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0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sp>
          <p:nvSpPr>
            <p:cNvPr id="2560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1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1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561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25615" name="Rectangle 15"/>
          <p:cNvSpPr>
            <a:spLocks noGrp="1" noChangeArrowheads="1"/>
          </p:cNvSpPr>
          <p:nvPr>
            <p:ph type="ftr" sz="quarter" idx="3"/>
          </p:nvPr>
        </p:nvSpPr>
        <p:spPr>
          <a:xfrm>
            <a:off x="5853113" y="6248400"/>
            <a:ext cx="2895600" cy="457200"/>
          </a:xfrm>
        </p:spPr>
        <p:txBody>
          <a:bodyPr/>
          <a:lstStyle>
            <a:lvl1pPr>
              <a:defRPr>
                <a:solidFill>
                  <a:schemeClr val="bg2"/>
                </a:solidFill>
              </a:defRPr>
            </a:lvl1pPr>
          </a:lstStyle>
          <a:p>
            <a:endParaRPr lang="zh-CN" altLang="zh-CN">
              <a:solidFill>
                <a:srgbClr val="1C1C1C"/>
              </a:solidFill>
            </a:endParaRPr>
          </a:p>
        </p:txBody>
      </p:sp>
      <p:sp>
        <p:nvSpPr>
          <p:cNvPr id="2561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031139A-88E8-4C86-AFAA-56F1269F0EBF}"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0443590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A783F1FE-AF9C-453F-82FA-10811A816AFB}"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3820234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1F3BC684-B875-4AC1-AF3E-7EF199355676}"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42143302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27E1A3B6-6098-4390-99BA-21850FDA49C4}"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24864743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fld id="{425BE9CC-E4EB-4BF8-9627-FFA2D233345D}" type="slidenum">
              <a:rPr lang="en-US" altLang="zh-CN">
                <a:solidFill>
                  <a:srgbClr val="000000"/>
                </a:solidFill>
              </a:rPr>
              <a:pPr/>
              <a:t>‹#›</a:t>
            </a:fld>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118056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fld id="{B678DDE3-B532-4D80-BBFF-1FA3697449D6}" type="slidenum">
              <a:rPr lang="en-US" altLang="zh-CN">
                <a:solidFill>
                  <a:srgbClr val="000000"/>
                </a:solidFill>
              </a:rPr>
              <a:pPr/>
              <a:t>‹#›</a:t>
            </a:fld>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83411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6E4F0E66-B80D-485B-90F0-1C4F5C550B82}" type="datetime1">
              <a:rPr lang="zh-CN" altLang="en-US"/>
              <a:pPr/>
              <a:t>2019/11/16</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computer network</a:t>
            </a:r>
            <a:endParaRPr lang="en-US" altLang="zh-CN"/>
          </a:p>
        </p:txBody>
      </p:sp>
      <p:sp>
        <p:nvSpPr>
          <p:cNvPr id="7" name="灯片编号占位符 6"/>
          <p:cNvSpPr>
            <a:spLocks noGrp="1"/>
          </p:cNvSpPr>
          <p:nvPr>
            <p:ph type="sldNum" sz="quarter" idx="12"/>
          </p:nvPr>
        </p:nvSpPr>
        <p:spPr/>
        <p:txBody>
          <a:bodyPr/>
          <a:lstStyle>
            <a:lvl1pPr>
              <a:defRPr/>
            </a:lvl1pPr>
          </a:lstStyle>
          <a:p>
            <a:fld id="{1E39082B-D9C5-4336-9B28-7AFD2524C5F3}" type="slidenum">
              <a:rPr lang="zh-CN" altLang="en-US"/>
              <a:pPr/>
              <a:t>‹#›</a:t>
            </a:fld>
            <a:endParaRPr lang="en-US" altLang="zh-CN"/>
          </a:p>
        </p:txBody>
      </p:sp>
    </p:spTree>
    <p:extLst>
      <p:ext uri="{BB962C8B-B14F-4D97-AF65-F5344CB8AC3E}">
        <p14:creationId xmlns:p14="http://schemas.microsoft.com/office/powerpoint/2010/main" val="3085986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fld id="{05D576CF-7C9D-47F0-A282-4D665BA6A2EE}" type="slidenum">
              <a:rPr lang="en-US" altLang="zh-CN">
                <a:solidFill>
                  <a:srgbClr val="000000"/>
                </a:solidFill>
              </a:rPr>
              <a:pPr/>
              <a:t>‹#›</a:t>
            </a:fld>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40299597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F215B6B3-6C5F-4F64-9EE2-18EABDBF5EDD}"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29076339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5E9CCFAA-FC0A-4C57-AFB3-A397938D718C}"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2654405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04DFA897-D0EB-475E-8980-76C42D97CA30}"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3475391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60FE832B-EFD5-4A6B-8DB7-82D88AE37330}"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867436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602" name="Group 2"/>
          <p:cNvGrpSpPr>
            <a:grpSpLocks/>
          </p:cNvGrpSpPr>
          <p:nvPr/>
        </p:nvGrpSpPr>
        <p:grpSpPr bwMode="auto">
          <a:xfrm>
            <a:off x="0" y="2438400"/>
            <a:ext cx="9009063" cy="1052513"/>
            <a:chOff x="0" y="1536"/>
            <a:chExt cx="5675" cy="663"/>
          </a:xfrm>
        </p:grpSpPr>
        <p:grpSp>
          <p:nvGrpSpPr>
            <p:cNvPr id="25603" name="Group 3"/>
            <p:cNvGrpSpPr>
              <a:grpSpLocks/>
            </p:cNvGrpSpPr>
            <p:nvPr/>
          </p:nvGrpSpPr>
          <p:grpSpPr bwMode="auto">
            <a:xfrm>
              <a:off x="183" y="1604"/>
              <a:ext cx="448" cy="299"/>
              <a:chOff x="720" y="336"/>
              <a:chExt cx="624" cy="432"/>
            </a:xfrm>
          </p:grpSpPr>
          <p:sp>
            <p:nvSpPr>
              <p:cNvPr id="2560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0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grpSp>
          <p:nvGrpSpPr>
            <p:cNvPr id="25606" name="Group 6"/>
            <p:cNvGrpSpPr>
              <a:grpSpLocks/>
            </p:cNvGrpSpPr>
            <p:nvPr/>
          </p:nvGrpSpPr>
          <p:grpSpPr bwMode="auto">
            <a:xfrm>
              <a:off x="261" y="1870"/>
              <a:ext cx="465" cy="299"/>
              <a:chOff x="912" y="2640"/>
              <a:chExt cx="672" cy="432"/>
            </a:xfrm>
          </p:grpSpPr>
          <p:sp>
            <p:nvSpPr>
              <p:cNvPr id="2560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0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sp>
          <p:nvSpPr>
            <p:cNvPr id="2560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1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2561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561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25615" name="Rectangle 15"/>
          <p:cNvSpPr>
            <a:spLocks noGrp="1" noChangeArrowheads="1"/>
          </p:cNvSpPr>
          <p:nvPr>
            <p:ph type="ftr" sz="quarter" idx="3"/>
          </p:nvPr>
        </p:nvSpPr>
        <p:spPr>
          <a:xfrm>
            <a:off x="5853113" y="6248400"/>
            <a:ext cx="2895600" cy="457200"/>
          </a:xfrm>
        </p:spPr>
        <p:txBody>
          <a:bodyPr/>
          <a:lstStyle>
            <a:lvl1pPr>
              <a:defRPr>
                <a:solidFill>
                  <a:schemeClr val="bg2"/>
                </a:solidFill>
              </a:defRPr>
            </a:lvl1pPr>
          </a:lstStyle>
          <a:p>
            <a:endParaRPr lang="zh-CN" altLang="zh-CN">
              <a:solidFill>
                <a:srgbClr val="1C1C1C"/>
              </a:solidFill>
            </a:endParaRPr>
          </a:p>
        </p:txBody>
      </p:sp>
      <p:sp>
        <p:nvSpPr>
          <p:cNvPr id="2561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031139A-88E8-4C86-AFAA-56F1269F0EBF}"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3704583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A783F1FE-AF9C-453F-82FA-10811A816AFB}"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1307795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1F3BC684-B875-4AC1-AF3E-7EF199355676}"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5509681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27E1A3B6-6098-4390-99BA-21850FDA49C4}"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20098650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fld id="{425BE9CC-E4EB-4BF8-9627-FFA2D233345D}" type="slidenum">
              <a:rPr lang="en-US" altLang="zh-CN">
                <a:solidFill>
                  <a:srgbClr val="000000"/>
                </a:solidFill>
              </a:rPr>
              <a:pPr/>
              <a:t>‹#›</a:t>
            </a:fld>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418087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B68E3AE-998F-4499-9B87-39D2787FDDA2}" type="datetime1">
              <a:rPr lang="zh-CN" altLang="en-US"/>
              <a:pPr/>
              <a:t>2019/11/16</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computer network</a:t>
            </a:r>
            <a:endParaRPr lang="en-US" altLang="zh-CN"/>
          </a:p>
        </p:txBody>
      </p:sp>
      <p:sp>
        <p:nvSpPr>
          <p:cNvPr id="9" name="灯片编号占位符 8"/>
          <p:cNvSpPr>
            <a:spLocks noGrp="1"/>
          </p:cNvSpPr>
          <p:nvPr>
            <p:ph type="sldNum" sz="quarter" idx="12"/>
          </p:nvPr>
        </p:nvSpPr>
        <p:spPr/>
        <p:txBody>
          <a:bodyPr/>
          <a:lstStyle>
            <a:lvl1pPr>
              <a:defRPr/>
            </a:lvl1pPr>
          </a:lstStyle>
          <a:p>
            <a:fld id="{833DCE54-5BA9-4122-BA1A-7149DD9E3BA3}" type="slidenum">
              <a:rPr lang="zh-CN" altLang="en-US"/>
              <a:pPr/>
              <a:t>‹#›</a:t>
            </a:fld>
            <a:endParaRPr lang="en-US" altLang="zh-CN"/>
          </a:p>
        </p:txBody>
      </p:sp>
    </p:spTree>
    <p:extLst>
      <p:ext uri="{BB962C8B-B14F-4D97-AF65-F5344CB8AC3E}">
        <p14:creationId xmlns:p14="http://schemas.microsoft.com/office/powerpoint/2010/main" val="29918846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fld id="{B678DDE3-B532-4D80-BBFF-1FA3697449D6}" type="slidenum">
              <a:rPr lang="en-US" altLang="zh-CN">
                <a:solidFill>
                  <a:srgbClr val="000000"/>
                </a:solidFill>
              </a:rPr>
              <a:pPr/>
              <a:t>‹#›</a:t>
            </a:fld>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212675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fld id="{05D576CF-7C9D-47F0-A282-4D665BA6A2EE}" type="slidenum">
              <a:rPr lang="en-US" altLang="zh-CN">
                <a:solidFill>
                  <a:srgbClr val="000000"/>
                </a:solidFill>
              </a:rPr>
              <a:pPr/>
              <a:t>‹#›</a:t>
            </a:fld>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4258021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F215B6B3-6C5F-4F64-9EE2-18EABDBF5EDD}"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2345910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fld id="{5E9CCFAA-FC0A-4C57-AFB3-A397938D718C}" type="slidenum">
              <a:rPr lang="en-US" altLang="zh-CN">
                <a:solidFill>
                  <a:srgbClr val="000000"/>
                </a:solidFill>
              </a:rPr>
              <a:pPr/>
              <a:t>‹#›</a:t>
            </a:fld>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7043469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04DFA897-D0EB-475E-8980-76C42D97CA30}"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330377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fld id="{60FE832B-EFD5-4A6B-8DB7-82D88AE37330}" type="slidenum">
              <a:rPr lang="en-US" altLang="zh-CN">
                <a:solidFill>
                  <a:srgbClr val="000000"/>
                </a:solidFill>
              </a:rPr>
              <a:pPr/>
              <a:t>‹#›</a:t>
            </a:fld>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endParaRPr lang="zh-CN" altLang="zh-CN">
              <a:solidFill>
                <a:srgbClr val="000000"/>
              </a:solidFill>
            </a:endParaRPr>
          </a:p>
        </p:txBody>
      </p:sp>
    </p:spTree>
    <p:extLst>
      <p:ext uri="{BB962C8B-B14F-4D97-AF65-F5344CB8AC3E}">
        <p14:creationId xmlns:p14="http://schemas.microsoft.com/office/powerpoint/2010/main" val="138469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EB4F16E-EE66-4F27-935A-A6C0BBCA9DE9}" type="datetime1">
              <a:rPr lang="zh-CN" altLang="en-US"/>
              <a:pPr/>
              <a:t>2019/11/16</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computer network</a:t>
            </a:r>
            <a:endParaRPr lang="en-US" altLang="zh-CN"/>
          </a:p>
        </p:txBody>
      </p:sp>
      <p:sp>
        <p:nvSpPr>
          <p:cNvPr id="5" name="灯片编号占位符 4"/>
          <p:cNvSpPr>
            <a:spLocks noGrp="1"/>
          </p:cNvSpPr>
          <p:nvPr>
            <p:ph type="sldNum" sz="quarter" idx="12"/>
          </p:nvPr>
        </p:nvSpPr>
        <p:spPr/>
        <p:txBody>
          <a:bodyPr/>
          <a:lstStyle>
            <a:lvl1pPr>
              <a:defRPr/>
            </a:lvl1pPr>
          </a:lstStyle>
          <a:p>
            <a:fld id="{ECCA2C62-FDBA-4938-BA55-113149938251}" type="slidenum">
              <a:rPr lang="zh-CN" altLang="en-US"/>
              <a:pPr/>
              <a:t>‹#›</a:t>
            </a:fld>
            <a:endParaRPr lang="en-US" altLang="zh-CN"/>
          </a:p>
        </p:txBody>
      </p:sp>
    </p:spTree>
    <p:extLst>
      <p:ext uri="{BB962C8B-B14F-4D97-AF65-F5344CB8AC3E}">
        <p14:creationId xmlns:p14="http://schemas.microsoft.com/office/powerpoint/2010/main" val="128121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FA0E396-BE19-4299-BC1E-CD438C2DA386}" type="datetime1">
              <a:rPr lang="zh-CN" altLang="en-US"/>
              <a:pPr/>
              <a:t>2019/11/16</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computer network</a:t>
            </a:r>
            <a:endParaRPr lang="en-US" altLang="zh-CN"/>
          </a:p>
        </p:txBody>
      </p:sp>
      <p:sp>
        <p:nvSpPr>
          <p:cNvPr id="4" name="灯片编号占位符 3"/>
          <p:cNvSpPr>
            <a:spLocks noGrp="1"/>
          </p:cNvSpPr>
          <p:nvPr>
            <p:ph type="sldNum" sz="quarter" idx="12"/>
          </p:nvPr>
        </p:nvSpPr>
        <p:spPr/>
        <p:txBody>
          <a:bodyPr/>
          <a:lstStyle>
            <a:lvl1pPr>
              <a:defRPr/>
            </a:lvl1pPr>
          </a:lstStyle>
          <a:p>
            <a:fld id="{F3A2CFBC-41B9-47C9-B238-9F9A89DCC194}" type="slidenum">
              <a:rPr lang="zh-CN" altLang="en-US"/>
              <a:pPr/>
              <a:t>‹#›</a:t>
            </a:fld>
            <a:endParaRPr lang="en-US" altLang="zh-CN"/>
          </a:p>
        </p:txBody>
      </p:sp>
    </p:spTree>
    <p:extLst>
      <p:ext uri="{BB962C8B-B14F-4D97-AF65-F5344CB8AC3E}">
        <p14:creationId xmlns:p14="http://schemas.microsoft.com/office/powerpoint/2010/main" val="419553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0393463-2F4B-43EB-B55B-150D9D72AE7A}" type="datetime1">
              <a:rPr lang="zh-CN" altLang="en-US"/>
              <a:pPr/>
              <a:t>2019/11/16</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computer network</a:t>
            </a:r>
            <a:endParaRPr lang="en-US" altLang="zh-CN"/>
          </a:p>
        </p:txBody>
      </p:sp>
      <p:sp>
        <p:nvSpPr>
          <p:cNvPr id="7" name="灯片编号占位符 6"/>
          <p:cNvSpPr>
            <a:spLocks noGrp="1"/>
          </p:cNvSpPr>
          <p:nvPr>
            <p:ph type="sldNum" sz="quarter" idx="12"/>
          </p:nvPr>
        </p:nvSpPr>
        <p:spPr/>
        <p:txBody>
          <a:bodyPr/>
          <a:lstStyle>
            <a:lvl1pPr>
              <a:defRPr/>
            </a:lvl1pPr>
          </a:lstStyle>
          <a:p>
            <a:fld id="{98989777-D4E9-4F7B-A8F6-A76C41E3BB46}" type="slidenum">
              <a:rPr lang="zh-CN" altLang="en-US"/>
              <a:pPr/>
              <a:t>‹#›</a:t>
            </a:fld>
            <a:endParaRPr lang="en-US" altLang="zh-CN"/>
          </a:p>
        </p:txBody>
      </p:sp>
    </p:spTree>
    <p:extLst>
      <p:ext uri="{BB962C8B-B14F-4D97-AF65-F5344CB8AC3E}">
        <p14:creationId xmlns:p14="http://schemas.microsoft.com/office/powerpoint/2010/main" val="130842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0A3435A-C9A2-44EA-8401-2AE3982E18F6}" type="datetime1">
              <a:rPr lang="zh-CN" altLang="en-US"/>
              <a:pPr/>
              <a:t>2019/11/16</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computer network</a:t>
            </a:r>
            <a:endParaRPr lang="en-US" altLang="zh-CN"/>
          </a:p>
        </p:txBody>
      </p:sp>
      <p:sp>
        <p:nvSpPr>
          <p:cNvPr id="7" name="灯片编号占位符 6"/>
          <p:cNvSpPr>
            <a:spLocks noGrp="1"/>
          </p:cNvSpPr>
          <p:nvPr>
            <p:ph type="sldNum" sz="quarter" idx="12"/>
          </p:nvPr>
        </p:nvSpPr>
        <p:spPr/>
        <p:txBody>
          <a:bodyPr/>
          <a:lstStyle>
            <a:lvl1pPr>
              <a:defRPr/>
            </a:lvl1pPr>
          </a:lstStyle>
          <a:p>
            <a:fld id="{C74C8236-FE44-4EAC-842A-E6E126E2AAD9}" type="slidenum">
              <a:rPr lang="zh-CN" altLang="en-US"/>
              <a:pPr/>
              <a:t>‹#›</a:t>
            </a:fld>
            <a:endParaRPr lang="en-US" altLang="zh-CN"/>
          </a:p>
        </p:txBody>
      </p:sp>
    </p:spTree>
    <p:extLst>
      <p:ext uri="{BB962C8B-B14F-4D97-AF65-F5344CB8AC3E}">
        <p14:creationId xmlns:p14="http://schemas.microsoft.com/office/powerpoint/2010/main" val="289054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1">
                <a:ea typeface="宋体" pitchFamily="2" charset="-122"/>
              </a:defRPr>
            </a:lvl1pPr>
          </a:lstStyle>
          <a:p>
            <a:fld id="{097A3F56-FF41-4909-B2B4-2E2A1EE34F05}" type="datetime1">
              <a:rPr lang="zh-CN" altLang="en-US"/>
              <a:pPr/>
              <a:t>2019/11/16</a:t>
            </a:fld>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ea typeface="宋体" pitchFamily="2" charset="-122"/>
              </a:defRPr>
            </a:lvl1pPr>
          </a:lstStyle>
          <a:p>
            <a:r>
              <a:rPr lang="zh-CN" altLang="en-US"/>
              <a:t>computer network</a:t>
            </a:r>
            <a:endParaRPr lang="en-US" altLang="zh-CN"/>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ea typeface="宋体" pitchFamily="2" charset="-122"/>
              </a:defRPr>
            </a:lvl1pPr>
          </a:lstStyle>
          <a:p>
            <a:fld id="{1089D717-011C-407F-A416-894541148BD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itchFamily="18" charset="0"/>
        </a:defRPr>
      </a:lvl2pPr>
      <a:lvl3pPr algn="ctr" rtl="0" fontAlgn="base">
        <a:spcBef>
          <a:spcPct val="0"/>
        </a:spcBef>
        <a:spcAft>
          <a:spcPct val="0"/>
        </a:spcAft>
        <a:defRPr sz="4400">
          <a:solidFill>
            <a:srgbClr val="FF0000"/>
          </a:solidFill>
          <a:latin typeface="Times New Roman" pitchFamily="18" charset="0"/>
        </a:defRPr>
      </a:lvl3pPr>
      <a:lvl4pPr algn="ctr" rtl="0" fontAlgn="base">
        <a:spcBef>
          <a:spcPct val="0"/>
        </a:spcBef>
        <a:spcAft>
          <a:spcPct val="0"/>
        </a:spcAft>
        <a:defRPr sz="4400">
          <a:solidFill>
            <a:srgbClr val="FF0000"/>
          </a:solidFill>
          <a:latin typeface="Times New Roman" pitchFamily="18" charset="0"/>
        </a:defRPr>
      </a:lvl4pPr>
      <a:lvl5pPr algn="ctr" rtl="0" fontAlgn="base">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609600" indent="-609600" algn="l" rtl="0" fontAlgn="base">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800">
          <a:solidFill>
            <a:schemeClr val="tx1"/>
          </a:solidFill>
          <a:latin typeface="+mn-lt"/>
        </a:defRPr>
      </a:lvl2pPr>
      <a:lvl3pPr marL="1371600" indent="-457200" algn="l" rtl="0" fontAlgn="base">
        <a:spcBef>
          <a:spcPct val="20000"/>
        </a:spcBef>
        <a:spcAft>
          <a:spcPct val="0"/>
        </a:spcAft>
        <a:buClr>
          <a:schemeClr val="accent2"/>
        </a:buClr>
        <a:buChar char="•"/>
        <a:defRPr sz="2400">
          <a:solidFill>
            <a:schemeClr val="tx1"/>
          </a:solidFill>
          <a:latin typeface="+mn-lt"/>
        </a:defRPr>
      </a:lvl3pPr>
      <a:lvl4pPr marL="1752600" indent="-381000" algn="l" rtl="0" fontAlgn="base">
        <a:spcBef>
          <a:spcPct val="20000"/>
        </a:spcBef>
        <a:spcAft>
          <a:spcPct val="0"/>
        </a:spcAft>
        <a:buClr>
          <a:schemeClr val="accent2"/>
        </a:buClr>
        <a:buChar char="–"/>
        <a:defRPr sz="2000">
          <a:solidFill>
            <a:schemeClr val="tx1"/>
          </a:solidFill>
          <a:latin typeface="+mn-lt"/>
        </a:defRPr>
      </a:lvl4pPr>
      <a:lvl5pPr marL="2209800" indent="-381000" algn="l" rtl="0" fontAlgn="base">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586" name="Rectangle 10"/>
          <p:cNvSpPr>
            <a:spLocks noGrp="1" noChangeArrowheads="1"/>
          </p:cNvSpPr>
          <p:nvPr>
            <p:ph type="body" idx="1"/>
          </p:nvPr>
        </p:nvSpPr>
        <p:spPr bwMode="auto">
          <a:xfrm>
            <a:off x="1042988" y="177323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lgn="l"/>
            <a:endParaRPr lang="en-US" altLang="zh-CN" smtClean="0">
              <a:solidFill>
                <a:srgbClr val="000000"/>
              </a:solidFill>
              <a:latin typeface="Tahoma" pitchFamily="34" charset="0"/>
              <a:ea typeface="宋体" pitchFamily="2" charset="-122"/>
            </a:endParaRPr>
          </a:p>
        </p:txBody>
      </p:sp>
      <p:sp>
        <p:nvSpPr>
          <p:cNvPr id="24588" name="Rectangle 12"/>
          <p:cNvSpPr>
            <a:spLocks noGrp="1" noChangeArrowheads="1"/>
          </p:cNvSpPr>
          <p:nvPr>
            <p:ph type="ftr" sz="quarter" idx="3"/>
          </p:nvPr>
        </p:nvSpPr>
        <p:spPr bwMode="auto">
          <a:xfrm>
            <a:off x="3779838" y="61658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fld id="{129318AB-BDC9-484F-9E05-65C5701BB05C}" type="slidenum">
              <a:rPr lang="en-US" altLang="zh-CN" smtClean="0">
                <a:solidFill>
                  <a:srgbClr val="000000"/>
                </a:solidFill>
                <a:latin typeface="Tahoma" pitchFamily="34" charset="0"/>
                <a:ea typeface="宋体" pitchFamily="2" charset="-122"/>
              </a:rPr>
              <a:pPr/>
              <a:t>‹#›</a:t>
            </a:fld>
            <a:endParaRPr lang="en-US" altLang="zh-CN" smtClean="0">
              <a:solidFill>
                <a:srgbClr val="000000"/>
              </a:solidFill>
              <a:latin typeface="Tahoma" pitchFamily="34" charset="0"/>
              <a:ea typeface="宋体" pitchFamily="2" charset="-122"/>
            </a:endParaRPr>
          </a:p>
        </p:txBody>
      </p:sp>
      <p:sp>
        <p:nvSpPr>
          <p:cNvPr id="24589" name="Rectangle 13"/>
          <p:cNvSpPr>
            <a:spLocks noGrp="1" noChangeArrowheads="1"/>
          </p:cNvSpPr>
          <p:nvPr>
            <p:ph type="sldNum" sz="quarter" idx="4"/>
          </p:nvPr>
        </p:nvSpPr>
        <p:spPr bwMode="auto">
          <a:xfrm>
            <a:off x="6948488" y="61658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endParaRPr lang="zh-CN" altLang="zh-CN" smtClean="0">
              <a:solidFill>
                <a:srgbClr val="000000"/>
              </a:solidFill>
              <a:latin typeface="Tahoma" pitchFamily="34" charset="0"/>
              <a:ea typeface="宋体" pitchFamily="2" charset="-122"/>
            </a:endParaRPr>
          </a:p>
        </p:txBody>
      </p:sp>
    </p:spTree>
    <p:extLst>
      <p:ext uri="{BB962C8B-B14F-4D97-AF65-F5344CB8AC3E}">
        <p14:creationId xmlns:p14="http://schemas.microsoft.com/office/powerpoint/2010/main" val="39869653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fontAlgn="base">
        <a:spcBef>
          <a:spcPct val="0"/>
        </a:spcBef>
        <a:spcAft>
          <a:spcPct val="0"/>
        </a:spcAft>
        <a:defRPr sz="4400">
          <a:solidFill>
            <a:srgbClr val="333399"/>
          </a:solidFill>
          <a:latin typeface="+mj-lt"/>
          <a:ea typeface="+mj-ea"/>
          <a:cs typeface="+mj-cs"/>
        </a:defRPr>
      </a:lvl1pPr>
      <a:lvl2pPr algn="l" rtl="0" fontAlgn="base">
        <a:spcBef>
          <a:spcPct val="0"/>
        </a:spcBef>
        <a:spcAft>
          <a:spcPct val="0"/>
        </a:spcAft>
        <a:defRPr sz="4400">
          <a:solidFill>
            <a:srgbClr val="333399"/>
          </a:solidFill>
          <a:latin typeface="Arial" charset="0"/>
          <a:ea typeface="黑体" pitchFamily="2" charset="-122"/>
        </a:defRPr>
      </a:lvl2pPr>
      <a:lvl3pPr algn="l" rtl="0" fontAlgn="base">
        <a:spcBef>
          <a:spcPct val="0"/>
        </a:spcBef>
        <a:spcAft>
          <a:spcPct val="0"/>
        </a:spcAft>
        <a:defRPr sz="4400">
          <a:solidFill>
            <a:srgbClr val="333399"/>
          </a:solidFill>
          <a:latin typeface="Arial" charset="0"/>
          <a:ea typeface="黑体" pitchFamily="2" charset="-122"/>
        </a:defRPr>
      </a:lvl3pPr>
      <a:lvl4pPr algn="l" rtl="0" fontAlgn="base">
        <a:spcBef>
          <a:spcPct val="0"/>
        </a:spcBef>
        <a:spcAft>
          <a:spcPct val="0"/>
        </a:spcAft>
        <a:defRPr sz="4400">
          <a:solidFill>
            <a:srgbClr val="333399"/>
          </a:solidFill>
          <a:latin typeface="Arial" charset="0"/>
          <a:ea typeface="黑体" pitchFamily="2" charset="-122"/>
        </a:defRPr>
      </a:lvl4pPr>
      <a:lvl5pPr algn="l" rtl="0" fontAlgn="base">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586" name="Rectangle 10"/>
          <p:cNvSpPr>
            <a:spLocks noGrp="1" noChangeArrowheads="1"/>
          </p:cNvSpPr>
          <p:nvPr>
            <p:ph type="body" idx="1"/>
          </p:nvPr>
        </p:nvSpPr>
        <p:spPr bwMode="auto">
          <a:xfrm>
            <a:off x="1042988" y="177323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lgn="l"/>
            <a:endParaRPr lang="en-US" altLang="zh-CN" smtClean="0">
              <a:solidFill>
                <a:srgbClr val="000000"/>
              </a:solidFill>
              <a:latin typeface="Tahoma" pitchFamily="34" charset="0"/>
              <a:ea typeface="宋体" pitchFamily="2" charset="-122"/>
            </a:endParaRPr>
          </a:p>
        </p:txBody>
      </p:sp>
      <p:sp>
        <p:nvSpPr>
          <p:cNvPr id="24588" name="Rectangle 12"/>
          <p:cNvSpPr>
            <a:spLocks noGrp="1" noChangeArrowheads="1"/>
          </p:cNvSpPr>
          <p:nvPr>
            <p:ph type="ftr" sz="quarter" idx="3"/>
          </p:nvPr>
        </p:nvSpPr>
        <p:spPr bwMode="auto">
          <a:xfrm>
            <a:off x="3779838" y="61658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fld id="{129318AB-BDC9-484F-9E05-65C5701BB05C}" type="slidenum">
              <a:rPr lang="en-US" altLang="zh-CN" smtClean="0">
                <a:solidFill>
                  <a:srgbClr val="000000"/>
                </a:solidFill>
                <a:latin typeface="Tahoma" pitchFamily="34" charset="0"/>
                <a:ea typeface="宋体" pitchFamily="2" charset="-122"/>
              </a:rPr>
              <a:pPr/>
              <a:t>‹#›</a:t>
            </a:fld>
            <a:endParaRPr lang="en-US" altLang="zh-CN" smtClean="0">
              <a:solidFill>
                <a:srgbClr val="000000"/>
              </a:solidFill>
              <a:latin typeface="Tahoma" pitchFamily="34" charset="0"/>
              <a:ea typeface="宋体" pitchFamily="2" charset="-122"/>
            </a:endParaRPr>
          </a:p>
        </p:txBody>
      </p:sp>
      <p:sp>
        <p:nvSpPr>
          <p:cNvPr id="24589" name="Rectangle 13"/>
          <p:cNvSpPr>
            <a:spLocks noGrp="1" noChangeArrowheads="1"/>
          </p:cNvSpPr>
          <p:nvPr>
            <p:ph type="sldNum" sz="quarter" idx="4"/>
          </p:nvPr>
        </p:nvSpPr>
        <p:spPr bwMode="auto">
          <a:xfrm>
            <a:off x="6948488" y="61658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endParaRPr lang="zh-CN" altLang="zh-CN" smtClean="0">
              <a:solidFill>
                <a:srgbClr val="000000"/>
              </a:solidFill>
              <a:latin typeface="Tahoma" pitchFamily="34" charset="0"/>
              <a:ea typeface="宋体" pitchFamily="2" charset="-122"/>
            </a:endParaRPr>
          </a:p>
        </p:txBody>
      </p:sp>
    </p:spTree>
    <p:extLst>
      <p:ext uri="{BB962C8B-B14F-4D97-AF65-F5344CB8AC3E}">
        <p14:creationId xmlns:p14="http://schemas.microsoft.com/office/powerpoint/2010/main" val="40570750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lvl1pPr algn="l" rtl="0" fontAlgn="base">
        <a:spcBef>
          <a:spcPct val="0"/>
        </a:spcBef>
        <a:spcAft>
          <a:spcPct val="0"/>
        </a:spcAft>
        <a:defRPr sz="4400">
          <a:solidFill>
            <a:srgbClr val="333399"/>
          </a:solidFill>
          <a:latin typeface="+mj-lt"/>
          <a:ea typeface="+mj-ea"/>
          <a:cs typeface="+mj-cs"/>
        </a:defRPr>
      </a:lvl1pPr>
      <a:lvl2pPr algn="l" rtl="0" fontAlgn="base">
        <a:spcBef>
          <a:spcPct val="0"/>
        </a:spcBef>
        <a:spcAft>
          <a:spcPct val="0"/>
        </a:spcAft>
        <a:defRPr sz="4400">
          <a:solidFill>
            <a:srgbClr val="333399"/>
          </a:solidFill>
          <a:latin typeface="Arial" charset="0"/>
          <a:ea typeface="黑体" pitchFamily="2" charset="-122"/>
        </a:defRPr>
      </a:lvl2pPr>
      <a:lvl3pPr algn="l" rtl="0" fontAlgn="base">
        <a:spcBef>
          <a:spcPct val="0"/>
        </a:spcBef>
        <a:spcAft>
          <a:spcPct val="0"/>
        </a:spcAft>
        <a:defRPr sz="4400">
          <a:solidFill>
            <a:srgbClr val="333399"/>
          </a:solidFill>
          <a:latin typeface="Arial" charset="0"/>
          <a:ea typeface="黑体" pitchFamily="2" charset="-122"/>
        </a:defRPr>
      </a:lvl3pPr>
      <a:lvl4pPr algn="l" rtl="0" fontAlgn="base">
        <a:spcBef>
          <a:spcPct val="0"/>
        </a:spcBef>
        <a:spcAft>
          <a:spcPct val="0"/>
        </a:spcAft>
        <a:defRPr sz="4400">
          <a:solidFill>
            <a:srgbClr val="333399"/>
          </a:solidFill>
          <a:latin typeface="Arial" charset="0"/>
          <a:ea typeface="黑体" pitchFamily="2" charset="-122"/>
        </a:defRPr>
      </a:lvl4pPr>
      <a:lvl5pPr algn="l" rtl="0" fontAlgn="base">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586" name="Rectangle 10"/>
          <p:cNvSpPr>
            <a:spLocks noGrp="1" noChangeArrowheads="1"/>
          </p:cNvSpPr>
          <p:nvPr>
            <p:ph type="body" idx="1"/>
          </p:nvPr>
        </p:nvSpPr>
        <p:spPr bwMode="auto">
          <a:xfrm>
            <a:off x="1042988" y="177323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lgn="l"/>
            <a:endParaRPr lang="en-US" altLang="zh-CN" smtClean="0">
              <a:solidFill>
                <a:srgbClr val="000000"/>
              </a:solidFill>
              <a:latin typeface="Tahoma" pitchFamily="34" charset="0"/>
              <a:ea typeface="宋体" pitchFamily="2" charset="-122"/>
            </a:endParaRPr>
          </a:p>
        </p:txBody>
      </p:sp>
      <p:sp>
        <p:nvSpPr>
          <p:cNvPr id="24588" name="Rectangle 12"/>
          <p:cNvSpPr>
            <a:spLocks noGrp="1" noChangeArrowheads="1"/>
          </p:cNvSpPr>
          <p:nvPr>
            <p:ph type="ftr" sz="quarter" idx="3"/>
          </p:nvPr>
        </p:nvSpPr>
        <p:spPr bwMode="auto">
          <a:xfrm>
            <a:off x="3779838" y="61658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fld id="{129318AB-BDC9-484F-9E05-65C5701BB05C}" type="slidenum">
              <a:rPr lang="en-US" altLang="zh-CN" smtClean="0">
                <a:solidFill>
                  <a:srgbClr val="000000"/>
                </a:solidFill>
                <a:latin typeface="Tahoma" pitchFamily="34" charset="0"/>
                <a:ea typeface="宋体" pitchFamily="2" charset="-122"/>
              </a:rPr>
              <a:pPr/>
              <a:t>‹#›</a:t>
            </a:fld>
            <a:endParaRPr lang="en-US" altLang="zh-CN" smtClean="0">
              <a:solidFill>
                <a:srgbClr val="000000"/>
              </a:solidFill>
              <a:latin typeface="Tahoma" pitchFamily="34" charset="0"/>
              <a:ea typeface="宋体" pitchFamily="2" charset="-122"/>
            </a:endParaRPr>
          </a:p>
        </p:txBody>
      </p:sp>
      <p:sp>
        <p:nvSpPr>
          <p:cNvPr id="24589" name="Rectangle 13"/>
          <p:cNvSpPr>
            <a:spLocks noGrp="1" noChangeArrowheads="1"/>
          </p:cNvSpPr>
          <p:nvPr>
            <p:ph type="sldNum" sz="quarter" idx="4"/>
          </p:nvPr>
        </p:nvSpPr>
        <p:spPr bwMode="auto">
          <a:xfrm>
            <a:off x="6948488" y="61658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endParaRPr lang="zh-CN" altLang="zh-CN" smtClean="0">
              <a:solidFill>
                <a:srgbClr val="000000"/>
              </a:solidFill>
              <a:latin typeface="Tahoma" pitchFamily="34" charset="0"/>
              <a:ea typeface="宋体" pitchFamily="2" charset="-122"/>
            </a:endParaRPr>
          </a:p>
        </p:txBody>
      </p:sp>
    </p:spTree>
    <p:extLst>
      <p:ext uri="{BB962C8B-B14F-4D97-AF65-F5344CB8AC3E}">
        <p14:creationId xmlns:p14="http://schemas.microsoft.com/office/powerpoint/2010/main" val="4871422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l" rtl="0" fontAlgn="base">
        <a:spcBef>
          <a:spcPct val="0"/>
        </a:spcBef>
        <a:spcAft>
          <a:spcPct val="0"/>
        </a:spcAft>
        <a:defRPr sz="4400">
          <a:solidFill>
            <a:srgbClr val="333399"/>
          </a:solidFill>
          <a:latin typeface="+mj-lt"/>
          <a:ea typeface="+mj-ea"/>
          <a:cs typeface="+mj-cs"/>
        </a:defRPr>
      </a:lvl1pPr>
      <a:lvl2pPr algn="l" rtl="0" fontAlgn="base">
        <a:spcBef>
          <a:spcPct val="0"/>
        </a:spcBef>
        <a:spcAft>
          <a:spcPct val="0"/>
        </a:spcAft>
        <a:defRPr sz="4400">
          <a:solidFill>
            <a:srgbClr val="333399"/>
          </a:solidFill>
          <a:latin typeface="Arial" charset="0"/>
          <a:ea typeface="黑体" pitchFamily="2" charset="-122"/>
        </a:defRPr>
      </a:lvl2pPr>
      <a:lvl3pPr algn="l" rtl="0" fontAlgn="base">
        <a:spcBef>
          <a:spcPct val="0"/>
        </a:spcBef>
        <a:spcAft>
          <a:spcPct val="0"/>
        </a:spcAft>
        <a:defRPr sz="4400">
          <a:solidFill>
            <a:srgbClr val="333399"/>
          </a:solidFill>
          <a:latin typeface="Arial" charset="0"/>
          <a:ea typeface="黑体" pitchFamily="2" charset="-122"/>
        </a:defRPr>
      </a:lvl3pPr>
      <a:lvl4pPr algn="l" rtl="0" fontAlgn="base">
        <a:spcBef>
          <a:spcPct val="0"/>
        </a:spcBef>
        <a:spcAft>
          <a:spcPct val="0"/>
        </a:spcAft>
        <a:defRPr sz="4400">
          <a:solidFill>
            <a:srgbClr val="333399"/>
          </a:solidFill>
          <a:latin typeface="Arial" charset="0"/>
          <a:ea typeface="黑体" pitchFamily="2" charset="-122"/>
        </a:defRPr>
      </a:lvl4pPr>
      <a:lvl5pPr algn="l" rtl="0" fontAlgn="base">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a typeface="宋体" pitchFamily="2" charset="-122"/>
            </a:endParaRPr>
          </a:p>
        </p:txBody>
      </p:sp>
      <p:sp>
        <p:nvSpPr>
          <p:cNvPr id="2458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586" name="Rectangle 10"/>
          <p:cNvSpPr>
            <a:spLocks noGrp="1" noChangeArrowheads="1"/>
          </p:cNvSpPr>
          <p:nvPr>
            <p:ph type="body" idx="1"/>
          </p:nvPr>
        </p:nvSpPr>
        <p:spPr bwMode="auto">
          <a:xfrm>
            <a:off x="1042988" y="177323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algn="l"/>
            <a:endParaRPr lang="en-US" altLang="zh-CN" smtClean="0">
              <a:solidFill>
                <a:srgbClr val="000000"/>
              </a:solidFill>
              <a:latin typeface="Tahoma" pitchFamily="34" charset="0"/>
              <a:ea typeface="宋体" pitchFamily="2" charset="-122"/>
            </a:endParaRPr>
          </a:p>
        </p:txBody>
      </p:sp>
      <p:sp>
        <p:nvSpPr>
          <p:cNvPr id="24588" name="Rectangle 12"/>
          <p:cNvSpPr>
            <a:spLocks noGrp="1" noChangeArrowheads="1"/>
          </p:cNvSpPr>
          <p:nvPr>
            <p:ph type="ftr" sz="quarter" idx="3"/>
          </p:nvPr>
        </p:nvSpPr>
        <p:spPr bwMode="auto">
          <a:xfrm>
            <a:off x="3779838" y="61658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fld id="{129318AB-BDC9-484F-9E05-65C5701BB05C}" type="slidenum">
              <a:rPr lang="en-US" altLang="zh-CN" smtClean="0">
                <a:solidFill>
                  <a:srgbClr val="000000"/>
                </a:solidFill>
                <a:latin typeface="Tahoma" pitchFamily="34" charset="0"/>
                <a:ea typeface="宋体" pitchFamily="2" charset="-122"/>
              </a:rPr>
              <a:pPr/>
              <a:t>‹#›</a:t>
            </a:fld>
            <a:endParaRPr lang="en-US" altLang="zh-CN" smtClean="0">
              <a:solidFill>
                <a:srgbClr val="000000"/>
              </a:solidFill>
              <a:latin typeface="Tahoma" pitchFamily="34" charset="0"/>
              <a:ea typeface="宋体" pitchFamily="2" charset="-122"/>
            </a:endParaRPr>
          </a:p>
        </p:txBody>
      </p:sp>
      <p:sp>
        <p:nvSpPr>
          <p:cNvPr id="24589" name="Rectangle 13"/>
          <p:cNvSpPr>
            <a:spLocks noGrp="1" noChangeArrowheads="1"/>
          </p:cNvSpPr>
          <p:nvPr>
            <p:ph type="sldNum" sz="quarter" idx="4"/>
          </p:nvPr>
        </p:nvSpPr>
        <p:spPr bwMode="auto">
          <a:xfrm>
            <a:off x="6948488" y="61658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endParaRPr lang="zh-CN" altLang="zh-CN" smtClean="0">
              <a:solidFill>
                <a:srgbClr val="000000"/>
              </a:solidFill>
              <a:latin typeface="Tahoma" pitchFamily="34" charset="0"/>
              <a:ea typeface="宋体" pitchFamily="2" charset="-122"/>
            </a:endParaRPr>
          </a:p>
        </p:txBody>
      </p:sp>
    </p:spTree>
    <p:extLst>
      <p:ext uri="{BB962C8B-B14F-4D97-AF65-F5344CB8AC3E}">
        <p14:creationId xmlns:p14="http://schemas.microsoft.com/office/powerpoint/2010/main" val="226482007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sldNum="0" hdr="0" dt="0"/>
  <p:txStyles>
    <p:titleStyle>
      <a:lvl1pPr algn="l" rtl="0" fontAlgn="base">
        <a:spcBef>
          <a:spcPct val="0"/>
        </a:spcBef>
        <a:spcAft>
          <a:spcPct val="0"/>
        </a:spcAft>
        <a:defRPr sz="4400">
          <a:solidFill>
            <a:srgbClr val="333399"/>
          </a:solidFill>
          <a:latin typeface="+mj-lt"/>
          <a:ea typeface="+mj-ea"/>
          <a:cs typeface="+mj-cs"/>
        </a:defRPr>
      </a:lvl1pPr>
      <a:lvl2pPr algn="l" rtl="0" fontAlgn="base">
        <a:spcBef>
          <a:spcPct val="0"/>
        </a:spcBef>
        <a:spcAft>
          <a:spcPct val="0"/>
        </a:spcAft>
        <a:defRPr sz="4400">
          <a:solidFill>
            <a:srgbClr val="333399"/>
          </a:solidFill>
          <a:latin typeface="Arial" charset="0"/>
          <a:ea typeface="黑体" pitchFamily="2" charset="-122"/>
        </a:defRPr>
      </a:lvl2pPr>
      <a:lvl3pPr algn="l" rtl="0" fontAlgn="base">
        <a:spcBef>
          <a:spcPct val="0"/>
        </a:spcBef>
        <a:spcAft>
          <a:spcPct val="0"/>
        </a:spcAft>
        <a:defRPr sz="4400">
          <a:solidFill>
            <a:srgbClr val="333399"/>
          </a:solidFill>
          <a:latin typeface="Arial" charset="0"/>
          <a:ea typeface="黑体" pitchFamily="2" charset="-122"/>
        </a:defRPr>
      </a:lvl3pPr>
      <a:lvl4pPr algn="l" rtl="0" fontAlgn="base">
        <a:spcBef>
          <a:spcPct val="0"/>
        </a:spcBef>
        <a:spcAft>
          <a:spcPct val="0"/>
        </a:spcAft>
        <a:defRPr sz="4400">
          <a:solidFill>
            <a:srgbClr val="333399"/>
          </a:solidFill>
          <a:latin typeface="Arial" charset="0"/>
          <a:ea typeface="黑体" pitchFamily="2" charset="-122"/>
        </a:defRPr>
      </a:lvl4pPr>
      <a:lvl5pPr algn="l" rtl="0" fontAlgn="base">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836863"/>
            <a:ext cx="7772400" cy="1470025"/>
          </a:xfrm>
        </p:spPr>
        <p:txBody>
          <a:bodyPr/>
          <a:lstStyle/>
          <a:p>
            <a:r>
              <a:rPr lang="zh-CN" altLang="en-US" sz="4800" b="1" dirty="0" smtClean="0">
                <a:solidFill>
                  <a:srgbClr val="C00000"/>
                </a:solidFill>
                <a:ea typeface="宋体" pitchFamily="2" charset="-122"/>
              </a:rPr>
              <a:t>媒体访问控制（</a:t>
            </a:r>
            <a:r>
              <a:rPr lang="en-US" altLang="zh-CN" sz="4800" b="1" dirty="0" smtClean="0">
                <a:solidFill>
                  <a:srgbClr val="C00000"/>
                </a:solidFill>
                <a:ea typeface="宋体" pitchFamily="2" charset="-122"/>
              </a:rPr>
              <a:t>MAC</a:t>
            </a:r>
            <a:r>
              <a:rPr lang="zh-CN" altLang="en-US" sz="4800" b="1" dirty="0" smtClean="0">
                <a:solidFill>
                  <a:srgbClr val="C00000"/>
                </a:solidFill>
                <a:ea typeface="宋体" pitchFamily="2" charset="-122"/>
              </a:rPr>
              <a:t>）子层</a:t>
            </a:r>
            <a:endParaRPr lang="en-US" altLang="zh-CN" sz="4800" b="1" dirty="0">
              <a:solidFill>
                <a:srgbClr val="C00000"/>
              </a:solidFill>
              <a:ea typeface="宋体" pitchFamily="2" charset="-122"/>
            </a:endParaRPr>
          </a:p>
        </p:txBody>
      </p:sp>
      <p:sp>
        <p:nvSpPr>
          <p:cNvPr id="2051" name="Rectangle 3"/>
          <p:cNvSpPr>
            <a:spLocks noGrp="1" noChangeArrowheads="1"/>
          </p:cNvSpPr>
          <p:nvPr>
            <p:ph type="subTitle" idx="1"/>
          </p:nvPr>
        </p:nvSpPr>
        <p:spPr>
          <a:xfrm>
            <a:off x="1400175" y="1096963"/>
            <a:ext cx="6400800" cy="1752600"/>
          </a:xfrm>
        </p:spPr>
        <p:txBody>
          <a:bodyPr/>
          <a:lstStyle/>
          <a:p>
            <a:r>
              <a:rPr lang="en-US" altLang="zh-CN" sz="6000" dirty="0">
                <a:solidFill>
                  <a:srgbClr val="FF3300"/>
                </a:solidFill>
                <a:ea typeface="宋体" pitchFamily="2" charset="-122"/>
              </a:rPr>
              <a:t>Chapter 4</a:t>
            </a:r>
            <a:endParaRPr lang="en-US" altLang="zh-CN" sz="2800" dirty="0">
              <a:ea typeface="宋体" pitchFamily="2" charset="-122"/>
            </a:endParaRPr>
          </a:p>
        </p:txBody>
      </p:sp>
    </p:spTree>
    <p:extLst>
      <p:ext uri="{BB962C8B-B14F-4D97-AF65-F5344CB8AC3E}">
        <p14:creationId xmlns:p14="http://schemas.microsoft.com/office/powerpoint/2010/main" val="3434359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829930"/>
          </a:xfrm>
        </p:spPr>
        <p:txBody>
          <a:bodyPr/>
          <a:lstStyle/>
          <a:p>
            <a:r>
              <a:rPr lang="en-US" altLang="zh-CN" sz="4000" b="1" dirty="0">
                <a:solidFill>
                  <a:schemeClr val="tx1"/>
                </a:solidFill>
                <a:ea typeface="宋体" pitchFamily="2" charset="-122"/>
              </a:rPr>
              <a:t>Pure </a:t>
            </a:r>
            <a:r>
              <a:rPr lang="en-US" altLang="zh-CN" sz="4000" b="1" dirty="0" smtClean="0">
                <a:solidFill>
                  <a:schemeClr val="tx1"/>
                </a:solidFill>
                <a:ea typeface="宋体" pitchFamily="2" charset="-122"/>
              </a:rPr>
              <a:t>ALOHA </a:t>
            </a:r>
            <a:r>
              <a:rPr lang="zh-CN" altLang="en-US" sz="4000" b="1" dirty="0" smtClean="0">
                <a:solidFill>
                  <a:schemeClr val="tx1"/>
                </a:solidFill>
                <a:ea typeface="宋体" pitchFamily="2" charset="-122"/>
              </a:rPr>
              <a:t>协议</a:t>
            </a:r>
            <a:endParaRPr lang="zh-CN" altLang="en-US" sz="4000" b="1" dirty="0">
              <a:solidFill>
                <a:schemeClr val="tx1"/>
              </a:solidFill>
              <a:ea typeface="宋体" pitchFamily="2" charset="-122"/>
            </a:endParaRPr>
          </a:p>
        </p:txBody>
      </p:sp>
      <p:sp>
        <p:nvSpPr>
          <p:cNvPr id="9219" name="Rectangle 3"/>
          <p:cNvSpPr>
            <a:spLocks noGrp="1" noChangeArrowheads="1"/>
          </p:cNvSpPr>
          <p:nvPr>
            <p:ph type="body" idx="1"/>
          </p:nvPr>
        </p:nvSpPr>
        <p:spPr>
          <a:xfrm>
            <a:off x="357188" y="4278313"/>
            <a:ext cx="9144000" cy="838200"/>
          </a:xfrm>
        </p:spPr>
        <p:txBody>
          <a:bodyPr/>
          <a:lstStyle/>
          <a:p>
            <a:pPr>
              <a:lnSpc>
                <a:spcPct val="80000"/>
              </a:lnSpc>
              <a:buFontTx/>
              <a:buNone/>
            </a:pPr>
            <a:r>
              <a:rPr lang="en-US" altLang="zh-CN" b="1">
                <a:ea typeface="宋体" pitchFamily="2" charset="-122"/>
              </a:rPr>
              <a:t>In pure ALOHA</a:t>
            </a:r>
          </a:p>
          <a:p>
            <a:pPr lvl="1">
              <a:lnSpc>
                <a:spcPct val="80000"/>
              </a:lnSpc>
            </a:pPr>
            <a:r>
              <a:rPr lang="en-US" altLang="zh-CN" sz="2400" b="1">
                <a:ea typeface="宋体" pitchFamily="2" charset="-122"/>
              </a:rPr>
              <a:t>Frames are transmitted at completely arbitrary times.</a:t>
            </a:r>
          </a:p>
          <a:p>
            <a:pPr lvl="1">
              <a:lnSpc>
                <a:spcPct val="80000"/>
              </a:lnSpc>
            </a:pPr>
            <a:r>
              <a:rPr lang="en-US" altLang="zh-CN" sz="2400" b="1">
                <a:ea typeface="宋体" pitchFamily="2" charset="-122"/>
              </a:rPr>
              <a:t>Listen when sending to detect collision </a:t>
            </a:r>
          </a:p>
          <a:p>
            <a:pPr lvl="1">
              <a:lnSpc>
                <a:spcPct val="80000"/>
              </a:lnSpc>
            </a:pPr>
            <a:r>
              <a:rPr lang="en-US" altLang="zh-CN" sz="2400" b="1">
                <a:ea typeface="宋体" pitchFamily="2" charset="-122"/>
              </a:rPr>
              <a:t>If collision, delay a random time and retransmit.</a:t>
            </a:r>
          </a:p>
        </p:txBody>
      </p:sp>
      <p:pic>
        <p:nvPicPr>
          <p:cNvPr id="9220" name="Picture 4" descr="4-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3" y="1107909"/>
            <a:ext cx="5434012" cy="2892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z="4000" b="1" dirty="0">
                <a:solidFill>
                  <a:schemeClr val="tx1"/>
                </a:solidFill>
                <a:ea typeface="宋体" pitchFamily="2" charset="-122"/>
              </a:rPr>
              <a:t>Pure </a:t>
            </a:r>
            <a:r>
              <a:rPr lang="en-US" altLang="zh-CN" sz="4000" b="1" dirty="0" smtClean="0">
                <a:solidFill>
                  <a:schemeClr val="tx1"/>
                </a:solidFill>
                <a:ea typeface="宋体" pitchFamily="2" charset="-122"/>
              </a:rPr>
              <a:t>ALOHA </a:t>
            </a:r>
            <a:r>
              <a:rPr lang="zh-CN" altLang="en-US" sz="4000" b="1" dirty="0" smtClean="0">
                <a:solidFill>
                  <a:schemeClr val="tx1"/>
                </a:solidFill>
                <a:ea typeface="宋体" pitchFamily="2" charset="-122"/>
              </a:rPr>
              <a:t>协议</a:t>
            </a:r>
            <a:endParaRPr lang="zh-CN" altLang="en-US" sz="4000" b="1" dirty="0">
              <a:solidFill>
                <a:schemeClr val="tx1"/>
              </a:solidFill>
              <a:ea typeface="宋体" pitchFamily="2" charset="-122"/>
            </a:endParaRPr>
          </a:p>
        </p:txBody>
      </p:sp>
      <p:sp>
        <p:nvSpPr>
          <p:cNvPr id="81924" name="Rectangle 4"/>
          <p:cNvSpPr>
            <a:spLocks noChangeArrowheads="1"/>
          </p:cNvSpPr>
          <p:nvPr/>
        </p:nvSpPr>
        <p:spPr bwMode="auto">
          <a:xfrm>
            <a:off x="44935" y="1418313"/>
            <a:ext cx="5148857"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buClr>
                <a:schemeClr val="accent2"/>
              </a:buClr>
              <a:buFont typeface="Wingdings" pitchFamily="2" charset="2"/>
              <a:buChar char="l"/>
            </a:pPr>
            <a:r>
              <a:rPr kumimoji="1" lang="zh-CN" altLang="en-US" sz="2800" b="1" dirty="0">
                <a:ea typeface="宋体" pitchFamily="2" charset="-122"/>
              </a:rPr>
              <a:t>基本思想    </a:t>
            </a:r>
          </a:p>
          <a:p>
            <a:pPr marL="712788" lvl="1" indent="-347663" algn="l">
              <a:lnSpc>
                <a:spcPct val="150000"/>
              </a:lnSpc>
              <a:buClr>
                <a:schemeClr val="accent2"/>
              </a:buClr>
              <a:buFont typeface="Wingdings" pitchFamily="2" charset="2"/>
              <a:buChar char="n"/>
            </a:pPr>
            <a:r>
              <a:rPr kumimoji="1" lang="zh-CN" altLang="en-US" sz="2400" b="1" dirty="0">
                <a:ea typeface="宋体" pitchFamily="2" charset="-122"/>
              </a:rPr>
              <a:t>只要一个站点想要传输信息帧，它就把信息帧传输出去。</a:t>
            </a:r>
          </a:p>
          <a:p>
            <a:pPr marL="712788" lvl="1" indent="-347663" algn="l">
              <a:lnSpc>
                <a:spcPct val="150000"/>
              </a:lnSpc>
              <a:buClr>
                <a:schemeClr val="accent2"/>
              </a:buClr>
              <a:buFont typeface="Wingdings" pitchFamily="2" charset="2"/>
              <a:buChar char="n"/>
            </a:pPr>
            <a:r>
              <a:rPr kumimoji="1" lang="zh-CN" altLang="en-US" sz="2400" b="1" dirty="0">
                <a:ea typeface="宋体" pitchFamily="2" charset="-122"/>
              </a:rPr>
              <a:t>信息帧传输过程中，站点侦听检测冲突。</a:t>
            </a:r>
          </a:p>
          <a:p>
            <a:pPr marL="712788" lvl="1" indent="-347663" algn="l">
              <a:lnSpc>
                <a:spcPct val="150000"/>
              </a:lnSpc>
              <a:buClr>
                <a:schemeClr val="accent2"/>
              </a:buClr>
              <a:buFont typeface="Wingdings" pitchFamily="2" charset="2"/>
              <a:buChar char="n"/>
            </a:pPr>
            <a:r>
              <a:rPr kumimoji="1" lang="zh-CN" altLang="en-US" sz="2400" b="1" dirty="0">
                <a:ea typeface="宋体" pitchFamily="2" charset="-122"/>
              </a:rPr>
              <a:t>如果发生冲突，传输</a:t>
            </a:r>
            <a:r>
              <a:rPr kumimoji="1" lang="zh-CN" altLang="en-US" sz="2400" b="1" dirty="0" smtClean="0">
                <a:ea typeface="宋体" pitchFamily="2" charset="-122"/>
              </a:rPr>
              <a:t>站点等待随机时间，重发</a:t>
            </a:r>
            <a:r>
              <a:rPr kumimoji="1" lang="zh-CN" altLang="en-US" sz="2400" b="1" dirty="0">
                <a:ea typeface="宋体" pitchFamily="2" charset="-122"/>
              </a:rPr>
              <a:t>信息帧。如果在发了好几次后仍得不到确认，就只好放弃。</a:t>
            </a:r>
          </a:p>
        </p:txBody>
      </p:sp>
      <p:pic>
        <p:nvPicPr>
          <p:cNvPr id="4" name="Picture 4" descr="4-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672" y="1628580"/>
            <a:ext cx="4608576" cy="28505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0"/>
            <a:ext cx="9144000" cy="827088"/>
          </a:xfrm>
        </p:spPr>
        <p:txBody>
          <a:bodyPr/>
          <a:lstStyle/>
          <a:p>
            <a:r>
              <a:rPr lang="en-US" altLang="zh-CN" sz="4000" b="1" dirty="0">
                <a:solidFill>
                  <a:schemeClr val="tx1"/>
                </a:solidFill>
                <a:ea typeface="宋体" pitchFamily="2" charset="-122"/>
              </a:rPr>
              <a:t> Pure </a:t>
            </a:r>
            <a:r>
              <a:rPr lang="en-US" altLang="zh-CN" sz="4000" b="1" dirty="0" smtClean="0">
                <a:solidFill>
                  <a:schemeClr val="tx1"/>
                </a:solidFill>
                <a:ea typeface="宋体" pitchFamily="2" charset="-122"/>
              </a:rPr>
              <a:t>ALOHA </a:t>
            </a:r>
            <a:r>
              <a:rPr lang="zh-CN" altLang="en-US" sz="4000" b="1" dirty="0" smtClean="0">
                <a:solidFill>
                  <a:schemeClr val="tx1"/>
                </a:solidFill>
                <a:ea typeface="宋体" pitchFamily="2" charset="-122"/>
              </a:rPr>
              <a:t>协议</a:t>
            </a:r>
            <a:endParaRPr lang="zh-CN" altLang="en-US" sz="4000" b="1" dirty="0">
              <a:solidFill>
                <a:schemeClr val="tx1"/>
              </a:solidFill>
              <a:ea typeface="宋体" pitchFamily="2" charset="-122"/>
            </a:endParaRPr>
          </a:p>
        </p:txBody>
      </p:sp>
      <p:sp>
        <p:nvSpPr>
          <p:cNvPr id="71684" name="Rectangle 4"/>
          <p:cNvSpPr>
            <a:spLocks noChangeArrowheads="1"/>
          </p:cNvSpPr>
          <p:nvPr/>
        </p:nvSpPr>
        <p:spPr bwMode="auto">
          <a:xfrm>
            <a:off x="0" y="827088"/>
            <a:ext cx="9144000" cy="742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4268" tIns="62134" rIns="124268" bIns="62134"/>
          <a:lstStyle>
            <a:lvl1pPr marL="471488" indent="-471488" algn="l" defTabSz="1246188">
              <a:spcBef>
                <a:spcPct val="20000"/>
              </a:spcBef>
              <a:buClr>
                <a:schemeClr val="accent2"/>
              </a:buClr>
              <a:buAutoNum type="alphaLcParenR"/>
              <a:defRPr sz="2400">
                <a:solidFill>
                  <a:schemeClr val="tx1"/>
                </a:solidFill>
                <a:latin typeface="Times New Roman" pitchFamily="18" charset="0"/>
              </a:defRPr>
            </a:lvl1pPr>
            <a:lvl2pPr marL="1014413" indent="-396875" algn="l" defTabSz="1246188">
              <a:spcBef>
                <a:spcPct val="20000"/>
              </a:spcBef>
              <a:buClr>
                <a:schemeClr val="accent2"/>
              </a:buClr>
              <a:buChar char="–"/>
              <a:defRPr sz="2800">
                <a:solidFill>
                  <a:schemeClr val="tx1"/>
                </a:solidFill>
                <a:latin typeface="Times New Roman" pitchFamily="18" charset="0"/>
              </a:defRPr>
            </a:lvl2pPr>
            <a:lvl3pPr marL="1558925" indent="-312738" algn="l" defTabSz="1246188">
              <a:spcBef>
                <a:spcPct val="20000"/>
              </a:spcBef>
              <a:buClr>
                <a:schemeClr val="accent2"/>
              </a:buClr>
              <a:buChar char="•"/>
              <a:defRPr sz="2400">
                <a:solidFill>
                  <a:schemeClr val="tx1"/>
                </a:solidFill>
                <a:latin typeface="Times New Roman" pitchFamily="18" charset="0"/>
              </a:defRPr>
            </a:lvl3pPr>
            <a:lvl4pPr marL="2176463" indent="-312738" algn="l" defTabSz="1246188">
              <a:spcBef>
                <a:spcPct val="20000"/>
              </a:spcBef>
              <a:buClr>
                <a:schemeClr val="accent2"/>
              </a:buClr>
              <a:buChar char="–"/>
              <a:defRPr sz="2000">
                <a:solidFill>
                  <a:schemeClr val="tx1"/>
                </a:solidFill>
                <a:latin typeface="Times New Roman" pitchFamily="18" charset="0"/>
              </a:defRPr>
            </a:lvl4pPr>
            <a:lvl5pPr marL="2792413" indent="-304800" algn="l" defTabSz="1246188">
              <a:spcBef>
                <a:spcPct val="20000"/>
              </a:spcBef>
              <a:buClr>
                <a:schemeClr val="accent2"/>
              </a:buClr>
              <a:buChar char="»"/>
              <a:defRPr sz="2000">
                <a:solidFill>
                  <a:schemeClr val="tx1"/>
                </a:solidFill>
                <a:latin typeface="Times New Roman" pitchFamily="18" charset="0"/>
              </a:defRPr>
            </a:lvl5pPr>
            <a:lvl6pPr marL="3249613" indent="-304800" defTabSz="1246188" fontAlgn="base">
              <a:spcBef>
                <a:spcPct val="20000"/>
              </a:spcBef>
              <a:spcAft>
                <a:spcPct val="0"/>
              </a:spcAft>
              <a:buClr>
                <a:schemeClr val="accent2"/>
              </a:buClr>
              <a:buChar char="»"/>
              <a:defRPr sz="2000">
                <a:solidFill>
                  <a:schemeClr val="tx1"/>
                </a:solidFill>
                <a:latin typeface="Times New Roman" pitchFamily="18" charset="0"/>
              </a:defRPr>
            </a:lvl6pPr>
            <a:lvl7pPr marL="3706813" indent="-304800" defTabSz="1246188" fontAlgn="base">
              <a:spcBef>
                <a:spcPct val="20000"/>
              </a:spcBef>
              <a:spcAft>
                <a:spcPct val="0"/>
              </a:spcAft>
              <a:buClr>
                <a:schemeClr val="accent2"/>
              </a:buClr>
              <a:buChar char="»"/>
              <a:defRPr sz="2000">
                <a:solidFill>
                  <a:schemeClr val="tx1"/>
                </a:solidFill>
                <a:latin typeface="Times New Roman" pitchFamily="18" charset="0"/>
              </a:defRPr>
            </a:lvl7pPr>
            <a:lvl8pPr marL="4164013" indent="-304800" defTabSz="1246188" fontAlgn="base">
              <a:spcBef>
                <a:spcPct val="20000"/>
              </a:spcBef>
              <a:spcAft>
                <a:spcPct val="0"/>
              </a:spcAft>
              <a:buClr>
                <a:schemeClr val="accent2"/>
              </a:buClr>
              <a:buChar char="»"/>
              <a:defRPr sz="2000">
                <a:solidFill>
                  <a:schemeClr val="tx1"/>
                </a:solidFill>
                <a:latin typeface="Times New Roman" pitchFamily="18" charset="0"/>
              </a:defRPr>
            </a:lvl8pPr>
            <a:lvl9pPr marL="4621213" indent="-304800" defTabSz="1246188" fontAlgn="base">
              <a:spcBef>
                <a:spcPct val="20000"/>
              </a:spcBef>
              <a:spcAft>
                <a:spcPct val="0"/>
              </a:spcAft>
              <a:buClr>
                <a:schemeClr val="accent2"/>
              </a:buClr>
              <a:buChar char="»"/>
              <a:defRPr sz="2000">
                <a:solidFill>
                  <a:schemeClr val="tx1"/>
                </a:solidFill>
                <a:latin typeface="Times New Roman" pitchFamily="18" charset="0"/>
              </a:defRPr>
            </a:lvl9pPr>
          </a:lstStyle>
          <a:p>
            <a:pPr>
              <a:lnSpc>
                <a:spcPct val="80000"/>
              </a:lnSpc>
              <a:buFontTx/>
              <a:buChar char="•"/>
            </a:pPr>
            <a:r>
              <a:rPr lang="en-US" altLang="zh-CN" b="1" dirty="0">
                <a:ea typeface="宋体" pitchFamily="2" charset="-122"/>
              </a:rPr>
              <a:t>Efficiency of pure ALOHA</a:t>
            </a:r>
          </a:p>
          <a:p>
            <a:pPr lvl="1">
              <a:lnSpc>
                <a:spcPct val="80000"/>
              </a:lnSpc>
            </a:pPr>
            <a:r>
              <a:rPr lang="en-US" altLang="zh-CN" sz="2400" b="1" dirty="0">
                <a:ea typeface="宋体" pitchFamily="2" charset="-122"/>
              </a:rPr>
              <a:t>Frame time</a:t>
            </a:r>
            <a:r>
              <a:rPr lang="en-US" altLang="zh-CN" sz="2400" b="1" dirty="0" smtClean="0">
                <a:ea typeface="宋体" pitchFamily="2" charset="-122"/>
              </a:rPr>
              <a:t>: the </a:t>
            </a:r>
            <a:r>
              <a:rPr lang="en-US" altLang="zh-CN" sz="2400" b="1" dirty="0">
                <a:ea typeface="宋体" pitchFamily="2" charset="-122"/>
              </a:rPr>
              <a:t>amount of time needed to transmit a standard frame.</a:t>
            </a:r>
          </a:p>
          <a:p>
            <a:pPr lvl="1">
              <a:lnSpc>
                <a:spcPct val="80000"/>
              </a:lnSpc>
            </a:pPr>
            <a:r>
              <a:rPr lang="en-US" altLang="zh-CN" sz="2400" b="1" dirty="0" smtClean="0">
                <a:ea typeface="宋体" pitchFamily="2" charset="-122"/>
              </a:rPr>
              <a:t>N:  the </a:t>
            </a:r>
            <a:r>
              <a:rPr lang="en-US" altLang="zh-CN" sz="2400" b="1" dirty="0">
                <a:ea typeface="宋体" pitchFamily="2" charset="-122"/>
              </a:rPr>
              <a:t>number of new frames generated per frame time, </a:t>
            </a:r>
            <a:r>
              <a:rPr lang="en-US" altLang="zh-CN" sz="2400" b="1" dirty="0" smtClean="0">
                <a:ea typeface="宋体" pitchFamily="2" charset="-122"/>
              </a:rPr>
              <a:t>0&lt;N&lt;1</a:t>
            </a:r>
            <a:endParaRPr lang="en-US" altLang="zh-CN" sz="2400" b="1" dirty="0">
              <a:ea typeface="宋体" pitchFamily="2" charset="-122"/>
            </a:endParaRPr>
          </a:p>
          <a:p>
            <a:pPr lvl="1">
              <a:lnSpc>
                <a:spcPct val="80000"/>
              </a:lnSpc>
            </a:pPr>
            <a:r>
              <a:rPr lang="en-US" altLang="zh-CN" sz="2400" b="1" dirty="0">
                <a:ea typeface="宋体" pitchFamily="2" charset="-122"/>
              </a:rPr>
              <a:t>G: </a:t>
            </a:r>
            <a:r>
              <a:rPr lang="en-US" altLang="zh-CN" sz="2400" b="1" dirty="0" smtClean="0">
                <a:ea typeface="宋体" pitchFamily="2" charset="-122"/>
              </a:rPr>
              <a:t> the </a:t>
            </a:r>
            <a:r>
              <a:rPr lang="en-US" altLang="zh-CN" sz="2400" b="1" dirty="0">
                <a:ea typeface="宋体" pitchFamily="2" charset="-122"/>
              </a:rPr>
              <a:t>number of frames (new and old) waited for send per frame </a:t>
            </a:r>
            <a:r>
              <a:rPr lang="en-US" altLang="zh-CN" sz="2400" b="1" dirty="0" smtClean="0">
                <a:ea typeface="宋体" pitchFamily="2" charset="-122"/>
              </a:rPr>
              <a:t>time,  N&lt;=G  (when N</a:t>
            </a:r>
            <a:r>
              <a:rPr lang="en-US" altLang="zh-CN" sz="2400" b="1" dirty="0" smtClean="0">
                <a:latin typeface="宋体"/>
                <a:ea typeface="宋体"/>
              </a:rPr>
              <a:t>≈0, G≈N </a:t>
            </a:r>
            <a:r>
              <a:rPr lang="en-US" altLang="zh-CN" sz="2400" b="1" dirty="0" smtClean="0">
                <a:ea typeface="宋体" pitchFamily="2" charset="-122"/>
              </a:rPr>
              <a:t>)</a:t>
            </a:r>
            <a:endParaRPr lang="en-US" altLang="zh-CN" sz="2400" b="1" dirty="0">
              <a:ea typeface="宋体" pitchFamily="2" charset="-122"/>
            </a:endParaRPr>
          </a:p>
          <a:p>
            <a:pPr lvl="1">
              <a:lnSpc>
                <a:spcPct val="80000"/>
              </a:lnSpc>
            </a:pPr>
            <a:r>
              <a:rPr lang="en-US" altLang="zh-CN" sz="2400" b="1" dirty="0">
                <a:ea typeface="宋体" pitchFamily="2" charset="-122"/>
              </a:rPr>
              <a:t>P</a:t>
            </a:r>
            <a:r>
              <a:rPr lang="en-US" altLang="zh-CN" sz="2400" b="1" baseline="-25000" dirty="0">
                <a:ea typeface="宋体" pitchFamily="2" charset="-122"/>
              </a:rPr>
              <a:t>0</a:t>
            </a:r>
            <a:r>
              <a:rPr lang="en-US" altLang="zh-CN" sz="2400" b="1" dirty="0">
                <a:ea typeface="宋体" pitchFamily="2" charset="-122"/>
              </a:rPr>
              <a:t>: </a:t>
            </a:r>
            <a:r>
              <a:rPr lang="en-US" altLang="zh-CN" sz="2400" b="1" dirty="0" smtClean="0">
                <a:ea typeface="宋体" pitchFamily="2" charset="-122"/>
              </a:rPr>
              <a:t> the </a:t>
            </a:r>
            <a:r>
              <a:rPr lang="en-US" altLang="zh-CN" sz="2400" b="1" dirty="0">
                <a:ea typeface="宋体" pitchFamily="2" charset="-122"/>
              </a:rPr>
              <a:t>probability that a frame does not suffer a collision </a:t>
            </a:r>
          </a:p>
          <a:p>
            <a:pPr lvl="1">
              <a:lnSpc>
                <a:spcPct val="80000"/>
              </a:lnSpc>
            </a:pPr>
            <a:r>
              <a:rPr lang="en-US" altLang="zh-CN" sz="2400" b="1" dirty="0" smtClean="0">
                <a:ea typeface="宋体" pitchFamily="2" charset="-122"/>
              </a:rPr>
              <a:t>S:  throughput,   </a:t>
            </a:r>
            <a:r>
              <a:rPr lang="en-US" altLang="zh-CN" sz="2400" b="1" dirty="0" smtClean="0">
                <a:solidFill>
                  <a:srgbClr val="C00000"/>
                </a:solidFill>
                <a:ea typeface="宋体" pitchFamily="2" charset="-122"/>
              </a:rPr>
              <a:t>S = GP</a:t>
            </a:r>
            <a:r>
              <a:rPr lang="en-US" altLang="zh-CN" sz="2400" b="1" baseline="-25000" dirty="0" smtClean="0">
                <a:solidFill>
                  <a:srgbClr val="C00000"/>
                </a:solidFill>
                <a:ea typeface="宋体" pitchFamily="2" charset="-122"/>
              </a:rPr>
              <a:t>0</a:t>
            </a:r>
            <a:endParaRPr lang="en-US" altLang="zh-CN" sz="2400" b="1" baseline="-25000" dirty="0">
              <a:solidFill>
                <a:srgbClr val="C00000"/>
              </a:solidFill>
              <a:ea typeface="宋体" pitchFamily="2" charset="-122"/>
            </a:endParaRPr>
          </a:p>
          <a:p>
            <a:pPr lvl="1">
              <a:lnSpc>
                <a:spcPct val="80000"/>
              </a:lnSpc>
            </a:pPr>
            <a:r>
              <a:rPr lang="en-US" altLang="zh-CN" sz="2400" b="1" dirty="0">
                <a:ea typeface="宋体" pitchFamily="2" charset="-122"/>
              </a:rPr>
              <a:t>The probability that k frames are generated during a given frame time according the Poisson distribution:</a:t>
            </a:r>
          </a:p>
          <a:p>
            <a:pPr lvl="2">
              <a:lnSpc>
                <a:spcPct val="80000"/>
              </a:lnSpc>
              <a:buFontTx/>
              <a:buNone/>
            </a:pPr>
            <a:r>
              <a:rPr lang="en-US" altLang="zh-CN" b="1" dirty="0">
                <a:ea typeface="宋体" pitchFamily="2" charset="-122"/>
              </a:rPr>
              <a:t>        </a:t>
            </a:r>
            <a:r>
              <a:rPr lang="en-US" altLang="zh-CN" b="1" dirty="0" err="1">
                <a:solidFill>
                  <a:srgbClr val="C00000"/>
                </a:solidFill>
                <a:ea typeface="宋体" pitchFamily="2" charset="-122"/>
              </a:rPr>
              <a:t>P</a:t>
            </a:r>
            <a:r>
              <a:rPr lang="en-US" altLang="zh-CN" b="1" baseline="-25000" dirty="0" err="1">
                <a:solidFill>
                  <a:srgbClr val="C00000"/>
                </a:solidFill>
                <a:ea typeface="宋体" pitchFamily="2" charset="-122"/>
              </a:rPr>
              <a:t>r</a:t>
            </a:r>
            <a:r>
              <a:rPr lang="en-US" altLang="zh-CN" b="1" dirty="0">
                <a:solidFill>
                  <a:srgbClr val="C00000"/>
                </a:solidFill>
                <a:ea typeface="宋体" pitchFamily="2" charset="-122"/>
              </a:rPr>
              <a:t>[k] = </a:t>
            </a:r>
            <a:r>
              <a:rPr lang="en-US" altLang="zh-CN" b="1" dirty="0" err="1">
                <a:solidFill>
                  <a:srgbClr val="C00000"/>
                </a:solidFill>
                <a:ea typeface="宋体" pitchFamily="2" charset="-122"/>
              </a:rPr>
              <a:t>G</a:t>
            </a:r>
            <a:r>
              <a:rPr lang="en-US" altLang="zh-CN" b="1" baseline="30000" dirty="0" err="1">
                <a:solidFill>
                  <a:srgbClr val="C00000"/>
                </a:solidFill>
                <a:ea typeface="宋体" pitchFamily="2" charset="-122"/>
              </a:rPr>
              <a:t>k</a:t>
            </a:r>
            <a:r>
              <a:rPr lang="en-US" altLang="zh-CN" b="1" dirty="0" err="1">
                <a:solidFill>
                  <a:srgbClr val="C00000"/>
                </a:solidFill>
                <a:ea typeface="宋体" pitchFamily="2" charset="-122"/>
              </a:rPr>
              <a:t>e</a:t>
            </a:r>
            <a:r>
              <a:rPr lang="en-US" altLang="zh-CN" b="1" baseline="30000" dirty="0">
                <a:solidFill>
                  <a:srgbClr val="C00000"/>
                </a:solidFill>
                <a:ea typeface="宋体" pitchFamily="2" charset="-122"/>
              </a:rPr>
              <a:t>-G</a:t>
            </a:r>
            <a:r>
              <a:rPr lang="en-US" altLang="zh-CN" b="1" dirty="0">
                <a:solidFill>
                  <a:srgbClr val="C00000"/>
                </a:solidFill>
                <a:ea typeface="宋体" pitchFamily="2" charset="-122"/>
              </a:rPr>
              <a:t>/k!</a:t>
            </a:r>
          </a:p>
          <a:p>
            <a:pPr lvl="1">
              <a:lnSpc>
                <a:spcPct val="80000"/>
              </a:lnSpc>
            </a:pPr>
            <a:r>
              <a:rPr lang="en-US" altLang="zh-CN" sz="2400" b="1" dirty="0">
                <a:ea typeface="宋体" pitchFamily="2" charset="-122"/>
              </a:rPr>
              <a:t>When k=0 (no other frame to send), P</a:t>
            </a:r>
            <a:r>
              <a:rPr lang="en-US" altLang="zh-CN" sz="2400" b="1" baseline="-25000" dirty="0">
                <a:ea typeface="宋体" pitchFamily="2" charset="-122"/>
              </a:rPr>
              <a:t>0</a:t>
            </a:r>
            <a:r>
              <a:rPr lang="en-US" altLang="zh-CN" sz="2400" b="1" dirty="0">
                <a:ea typeface="宋体" pitchFamily="2" charset="-122"/>
              </a:rPr>
              <a:t>=e</a:t>
            </a:r>
            <a:r>
              <a:rPr lang="en-US" altLang="zh-CN" sz="2400" b="1" baseline="30000" dirty="0">
                <a:ea typeface="宋体" pitchFamily="2" charset="-122"/>
              </a:rPr>
              <a:t>-G</a:t>
            </a:r>
          </a:p>
          <a:p>
            <a:pPr lvl="1">
              <a:lnSpc>
                <a:spcPct val="80000"/>
              </a:lnSpc>
            </a:pPr>
            <a:r>
              <a:rPr lang="en-US" altLang="zh-CN" sz="2400" b="1" dirty="0">
                <a:ea typeface="宋体" pitchFamily="2" charset="-122"/>
              </a:rPr>
              <a:t>In two frame time, the number of frames generated is 2G, </a:t>
            </a:r>
          </a:p>
          <a:p>
            <a:pPr lvl="1">
              <a:lnSpc>
                <a:spcPct val="80000"/>
              </a:lnSpc>
              <a:buFontTx/>
              <a:buNone/>
            </a:pPr>
            <a:r>
              <a:rPr lang="en-US" altLang="zh-CN" sz="2400" b="1" dirty="0">
                <a:ea typeface="宋体" pitchFamily="2" charset="-122"/>
              </a:rPr>
              <a:t>                  </a:t>
            </a:r>
            <a:r>
              <a:rPr lang="en-US" altLang="zh-CN" sz="2400" b="1" dirty="0">
                <a:solidFill>
                  <a:srgbClr val="C00000"/>
                </a:solidFill>
                <a:ea typeface="宋体" pitchFamily="2" charset="-122"/>
              </a:rPr>
              <a:t>P</a:t>
            </a:r>
            <a:r>
              <a:rPr lang="en-US" altLang="zh-CN" sz="2400" b="1" baseline="-25000" dirty="0">
                <a:solidFill>
                  <a:srgbClr val="C00000"/>
                </a:solidFill>
                <a:ea typeface="宋体" pitchFamily="2" charset="-122"/>
              </a:rPr>
              <a:t>0</a:t>
            </a:r>
            <a:r>
              <a:rPr lang="en-US" altLang="zh-CN" sz="2400" b="1" dirty="0">
                <a:solidFill>
                  <a:srgbClr val="C00000"/>
                </a:solidFill>
                <a:ea typeface="宋体" pitchFamily="2" charset="-122"/>
              </a:rPr>
              <a:t>=e</a:t>
            </a:r>
            <a:r>
              <a:rPr lang="en-US" altLang="zh-CN" sz="2400" b="1" baseline="30000" dirty="0">
                <a:solidFill>
                  <a:srgbClr val="C00000"/>
                </a:solidFill>
                <a:ea typeface="宋体" pitchFamily="2" charset="-122"/>
              </a:rPr>
              <a:t>-2G</a:t>
            </a:r>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  S=Ge</a:t>
            </a:r>
            <a:r>
              <a:rPr lang="en-US" altLang="zh-CN" sz="2400" b="1" baseline="30000" dirty="0" smtClean="0">
                <a:solidFill>
                  <a:srgbClr val="C00000"/>
                </a:solidFill>
                <a:ea typeface="宋体" pitchFamily="2" charset="-122"/>
              </a:rPr>
              <a:t>-2G</a:t>
            </a:r>
            <a:endParaRPr lang="en-US" altLang="zh-CN" sz="2400" b="1" baseline="30000" dirty="0">
              <a:solidFill>
                <a:srgbClr val="C00000"/>
              </a:solidFill>
              <a:ea typeface="宋体" pitchFamily="2" charset="-122"/>
            </a:endParaRPr>
          </a:p>
          <a:p>
            <a:pPr lvl="1">
              <a:lnSpc>
                <a:spcPct val="80000"/>
              </a:lnSpc>
            </a:pPr>
            <a:r>
              <a:rPr lang="en-US" altLang="zh-CN" sz="2400" b="1" dirty="0">
                <a:solidFill>
                  <a:srgbClr val="C00000"/>
                </a:solidFill>
                <a:ea typeface="宋体" pitchFamily="2" charset="-122"/>
              </a:rPr>
              <a:t>When G = 0.5 , S=1/2e, a maximum throughput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9144000" cy="896112"/>
          </a:xfrm>
        </p:spPr>
        <p:txBody>
          <a:bodyPr/>
          <a:lstStyle/>
          <a:p>
            <a:r>
              <a:rPr lang="en-US" altLang="zh-CN" sz="4000" b="1" dirty="0">
                <a:solidFill>
                  <a:schemeClr val="tx1"/>
                </a:solidFill>
                <a:ea typeface="宋体" pitchFamily="2" charset="-122"/>
              </a:rPr>
              <a:t> Pure </a:t>
            </a:r>
            <a:r>
              <a:rPr lang="en-US" altLang="zh-CN" sz="4000" b="1" dirty="0" smtClean="0">
                <a:solidFill>
                  <a:schemeClr val="tx1"/>
                </a:solidFill>
                <a:ea typeface="宋体" pitchFamily="2" charset="-122"/>
              </a:rPr>
              <a:t>ALOHA</a:t>
            </a:r>
            <a:r>
              <a:rPr lang="zh-CN" altLang="en-US" sz="4000" b="1" dirty="0" smtClean="0">
                <a:solidFill>
                  <a:schemeClr val="tx1"/>
                </a:solidFill>
                <a:ea typeface="宋体" pitchFamily="2" charset="-122"/>
              </a:rPr>
              <a:t>的效率</a:t>
            </a:r>
            <a:endParaRPr lang="zh-CN" altLang="en-US" sz="4000" b="1" dirty="0">
              <a:solidFill>
                <a:schemeClr val="tx1"/>
              </a:solidFill>
              <a:ea typeface="宋体" pitchFamily="2" charset="-122"/>
            </a:endParaRPr>
          </a:p>
        </p:txBody>
      </p:sp>
      <p:sp>
        <p:nvSpPr>
          <p:cNvPr id="9" name="Rectangle 4"/>
          <p:cNvSpPr>
            <a:spLocks noChangeArrowheads="1"/>
          </p:cNvSpPr>
          <p:nvPr/>
        </p:nvSpPr>
        <p:spPr bwMode="auto">
          <a:xfrm>
            <a:off x="377687" y="4676982"/>
            <a:ext cx="7931426" cy="155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4268" tIns="62134" rIns="124268" bIns="62134"/>
          <a:lstStyle>
            <a:lvl1pPr marL="471488" indent="-471488" algn="l" defTabSz="1246188">
              <a:spcBef>
                <a:spcPct val="20000"/>
              </a:spcBef>
              <a:buClr>
                <a:schemeClr val="accent2"/>
              </a:buClr>
              <a:buAutoNum type="alphaLcParenR"/>
              <a:defRPr sz="2400">
                <a:solidFill>
                  <a:schemeClr val="tx1"/>
                </a:solidFill>
                <a:latin typeface="Times New Roman" pitchFamily="18" charset="0"/>
              </a:defRPr>
            </a:lvl1pPr>
            <a:lvl2pPr marL="1014413" indent="-396875" algn="l" defTabSz="1246188">
              <a:spcBef>
                <a:spcPct val="20000"/>
              </a:spcBef>
              <a:buClr>
                <a:schemeClr val="accent2"/>
              </a:buClr>
              <a:buChar char="–"/>
              <a:defRPr sz="2800">
                <a:solidFill>
                  <a:schemeClr val="tx1"/>
                </a:solidFill>
                <a:latin typeface="Times New Roman" pitchFamily="18" charset="0"/>
              </a:defRPr>
            </a:lvl2pPr>
            <a:lvl3pPr marL="1558925" indent="-312738" algn="l" defTabSz="1246188">
              <a:spcBef>
                <a:spcPct val="20000"/>
              </a:spcBef>
              <a:buClr>
                <a:schemeClr val="accent2"/>
              </a:buClr>
              <a:buChar char="•"/>
              <a:defRPr sz="2400">
                <a:solidFill>
                  <a:schemeClr val="tx1"/>
                </a:solidFill>
                <a:latin typeface="Times New Roman" pitchFamily="18" charset="0"/>
              </a:defRPr>
            </a:lvl3pPr>
            <a:lvl4pPr marL="2176463" indent="-312738" algn="l" defTabSz="1246188">
              <a:spcBef>
                <a:spcPct val="20000"/>
              </a:spcBef>
              <a:buClr>
                <a:schemeClr val="accent2"/>
              </a:buClr>
              <a:buChar char="–"/>
              <a:defRPr sz="2000">
                <a:solidFill>
                  <a:schemeClr val="tx1"/>
                </a:solidFill>
                <a:latin typeface="Times New Roman" pitchFamily="18" charset="0"/>
              </a:defRPr>
            </a:lvl4pPr>
            <a:lvl5pPr marL="2792413" indent="-304800" algn="l" defTabSz="1246188">
              <a:spcBef>
                <a:spcPct val="20000"/>
              </a:spcBef>
              <a:buClr>
                <a:schemeClr val="accent2"/>
              </a:buClr>
              <a:buChar char="»"/>
              <a:defRPr sz="2000">
                <a:solidFill>
                  <a:schemeClr val="tx1"/>
                </a:solidFill>
                <a:latin typeface="Times New Roman" pitchFamily="18" charset="0"/>
              </a:defRPr>
            </a:lvl5pPr>
            <a:lvl6pPr marL="3249613" indent="-304800" defTabSz="1246188" fontAlgn="base">
              <a:spcBef>
                <a:spcPct val="20000"/>
              </a:spcBef>
              <a:spcAft>
                <a:spcPct val="0"/>
              </a:spcAft>
              <a:buClr>
                <a:schemeClr val="accent2"/>
              </a:buClr>
              <a:buChar char="»"/>
              <a:defRPr sz="2000">
                <a:solidFill>
                  <a:schemeClr val="tx1"/>
                </a:solidFill>
                <a:latin typeface="Times New Roman" pitchFamily="18" charset="0"/>
              </a:defRPr>
            </a:lvl6pPr>
            <a:lvl7pPr marL="3706813" indent="-304800" defTabSz="1246188" fontAlgn="base">
              <a:spcBef>
                <a:spcPct val="20000"/>
              </a:spcBef>
              <a:spcAft>
                <a:spcPct val="0"/>
              </a:spcAft>
              <a:buClr>
                <a:schemeClr val="accent2"/>
              </a:buClr>
              <a:buChar char="»"/>
              <a:defRPr sz="2000">
                <a:solidFill>
                  <a:schemeClr val="tx1"/>
                </a:solidFill>
                <a:latin typeface="Times New Roman" pitchFamily="18" charset="0"/>
              </a:defRPr>
            </a:lvl7pPr>
            <a:lvl8pPr marL="4164013" indent="-304800" defTabSz="1246188" fontAlgn="base">
              <a:spcBef>
                <a:spcPct val="20000"/>
              </a:spcBef>
              <a:spcAft>
                <a:spcPct val="0"/>
              </a:spcAft>
              <a:buClr>
                <a:schemeClr val="accent2"/>
              </a:buClr>
              <a:buChar char="»"/>
              <a:defRPr sz="2000">
                <a:solidFill>
                  <a:schemeClr val="tx1"/>
                </a:solidFill>
                <a:latin typeface="Times New Roman" pitchFamily="18" charset="0"/>
              </a:defRPr>
            </a:lvl8pPr>
            <a:lvl9pPr marL="4621213" indent="-304800" defTabSz="1246188" fontAlgn="base">
              <a:spcBef>
                <a:spcPct val="20000"/>
              </a:spcBef>
              <a:spcAft>
                <a:spcPct val="0"/>
              </a:spcAft>
              <a:buClr>
                <a:schemeClr val="accent2"/>
              </a:buClr>
              <a:buChar char="»"/>
              <a:defRPr sz="2000">
                <a:solidFill>
                  <a:schemeClr val="tx1"/>
                </a:solidFill>
                <a:latin typeface="Times New Roman" pitchFamily="18" charset="0"/>
              </a:defRPr>
            </a:lvl9pPr>
          </a:lstStyle>
          <a:p>
            <a:pPr>
              <a:lnSpc>
                <a:spcPct val="150000"/>
              </a:lnSpc>
              <a:buFontTx/>
              <a:buChar char="•"/>
            </a:pPr>
            <a:r>
              <a:rPr lang="en-US" altLang="zh-CN" sz="2800" b="1" dirty="0" smtClean="0">
                <a:ea typeface="宋体" pitchFamily="2" charset="-122"/>
              </a:rPr>
              <a:t>Pure ALOHA</a:t>
            </a:r>
            <a:r>
              <a:rPr lang="zh-CN" altLang="en-US" sz="2800" b="1" dirty="0" smtClean="0">
                <a:ea typeface="宋体" pitchFamily="2" charset="-122"/>
              </a:rPr>
              <a:t>的最大信道利用率为 </a:t>
            </a:r>
            <a:r>
              <a:rPr lang="en-US" altLang="zh-CN" sz="2800" b="1" dirty="0" smtClean="0">
                <a:ea typeface="宋体" pitchFamily="2" charset="-122"/>
              </a:rPr>
              <a:t>1/2e </a:t>
            </a:r>
            <a:r>
              <a:rPr lang="zh-CN" altLang="en-US" sz="2800" b="1" dirty="0" smtClean="0">
                <a:ea typeface="宋体" pitchFamily="2" charset="-122"/>
              </a:rPr>
              <a:t>，即</a:t>
            </a:r>
            <a:r>
              <a:rPr lang="en-US" altLang="zh-CN" sz="2800" b="1" dirty="0" smtClean="0">
                <a:ea typeface="宋体" pitchFamily="2" charset="-122"/>
              </a:rPr>
              <a:t> 0.184 </a:t>
            </a:r>
            <a:r>
              <a:rPr lang="zh-CN" altLang="en-US" sz="2800" b="1" dirty="0" smtClean="0">
                <a:ea typeface="宋体" pitchFamily="2" charset="-122"/>
              </a:rPr>
              <a:t>。</a:t>
            </a:r>
            <a:endParaRPr lang="en-US" altLang="zh-CN" sz="2800" b="1" dirty="0">
              <a:ea typeface="宋体" pitchFamily="2" charset="-122"/>
            </a:endParaRPr>
          </a:p>
        </p:txBody>
      </p:sp>
      <p:pic>
        <p:nvPicPr>
          <p:cNvPr id="10" name="Picture 6" descr="4-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54" y="1284012"/>
            <a:ext cx="6903692" cy="315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8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0"/>
            <a:ext cx="9144000" cy="981333"/>
          </a:xfrm>
        </p:spPr>
        <p:txBody>
          <a:bodyPr/>
          <a:lstStyle/>
          <a:p>
            <a:r>
              <a:rPr lang="zh-CN" altLang="en-US" sz="4000" b="1" dirty="0" smtClean="0">
                <a:solidFill>
                  <a:schemeClr val="tx1"/>
                </a:solidFill>
                <a:ea typeface="宋体" pitchFamily="2" charset="-122"/>
              </a:rPr>
              <a:t>时隙（分槽）</a:t>
            </a:r>
            <a:r>
              <a:rPr lang="en-US" altLang="zh-CN" sz="4000" b="1" dirty="0" smtClean="0">
                <a:solidFill>
                  <a:schemeClr val="tx1"/>
                </a:solidFill>
                <a:ea typeface="宋体" pitchFamily="2" charset="-122"/>
              </a:rPr>
              <a:t>Slotted ALOHA </a:t>
            </a:r>
            <a:r>
              <a:rPr lang="zh-CN" altLang="en-US" sz="4000" b="1" dirty="0" smtClean="0">
                <a:solidFill>
                  <a:schemeClr val="tx1"/>
                </a:solidFill>
                <a:ea typeface="宋体" pitchFamily="2" charset="-122"/>
              </a:rPr>
              <a:t>协议</a:t>
            </a:r>
            <a:endParaRPr lang="zh-CN" altLang="en-US" sz="4000" b="1" dirty="0">
              <a:solidFill>
                <a:schemeClr val="tx1"/>
              </a:solidFill>
              <a:ea typeface="宋体" pitchFamily="2" charset="-122"/>
            </a:endParaRPr>
          </a:p>
        </p:txBody>
      </p:sp>
      <p:sp>
        <p:nvSpPr>
          <p:cNvPr id="72709" name="Rectangle 5"/>
          <p:cNvSpPr>
            <a:spLocks noChangeArrowheads="1"/>
          </p:cNvSpPr>
          <p:nvPr/>
        </p:nvSpPr>
        <p:spPr bwMode="auto">
          <a:xfrm>
            <a:off x="436563" y="4375149"/>
            <a:ext cx="8442742"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4268" tIns="62134" rIns="124268" bIns="62134"/>
          <a:lstStyle>
            <a:lvl1pPr marL="342900" indent="-342900" algn="l">
              <a:spcBef>
                <a:spcPct val="20000"/>
              </a:spcBef>
              <a:buClr>
                <a:schemeClr val="accent2"/>
              </a:buClr>
              <a:buAutoNum type="alphaLcParenR"/>
              <a:defRPr sz="2400">
                <a:solidFill>
                  <a:schemeClr val="tx1"/>
                </a:solidFill>
                <a:latin typeface="Times New Roman" pitchFamily="18" charset="0"/>
              </a:defRPr>
            </a:lvl1pPr>
            <a:lvl2pPr marL="742950" indent="-285750" algn="l">
              <a:spcBef>
                <a:spcPct val="20000"/>
              </a:spcBef>
              <a:buClr>
                <a:schemeClr val="accent2"/>
              </a:buClr>
              <a:buChar char="–"/>
              <a:defRPr sz="2800">
                <a:solidFill>
                  <a:schemeClr val="tx1"/>
                </a:solidFill>
                <a:latin typeface="Times New Roman" pitchFamily="18" charset="0"/>
              </a:defRPr>
            </a:lvl2pPr>
            <a:lvl3pPr marL="1143000" indent="-228600" algn="l">
              <a:spcBef>
                <a:spcPct val="20000"/>
              </a:spcBef>
              <a:buClr>
                <a:schemeClr val="accent2"/>
              </a:buClr>
              <a:buChar char="•"/>
              <a:defRPr sz="2400">
                <a:solidFill>
                  <a:schemeClr val="tx1"/>
                </a:solidFill>
                <a:latin typeface="Times New Roman" pitchFamily="18" charset="0"/>
              </a:defRPr>
            </a:lvl3pPr>
            <a:lvl4pPr marL="1600200" indent="-228600" algn="l">
              <a:spcBef>
                <a:spcPct val="20000"/>
              </a:spcBef>
              <a:buClr>
                <a:schemeClr val="accent2"/>
              </a:buClr>
              <a:buChar char="–"/>
              <a:defRPr sz="2000">
                <a:solidFill>
                  <a:schemeClr val="tx1"/>
                </a:solidFill>
                <a:latin typeface="Times New Roman" pitchFamily="18" charset="0"/>
              </a:defRPr>
            </a:lvl4pPr>
            <a:lvl5pPr marL="2057400" indent="-228600" algn="l">
              <a:spcBef>
                <a:spcPct val="20000"/>
              </a:spcBef>
              <a:buClr>
                <a:schemeClr val="accent2"/>
              </a:buClr>
              <a:buChar char="»"/>
              <a:defRPr sz="2000">
                <a:solidFill>
                  <a:schemeClr val="tx1"/>
                </a:solidFill>
                <a:latin typeface="Times New Roman" pitchFamily="18" charset="0"/>
              </a:defRPr>
            </a:lvl5pPr>
            <a:lvl6pPr marL="2514600" indent="-228600" fontAlgn="base">
              <a:spcBef>
                <a:spcPct val="20000"/>
              </a:spcBef>
              <a:spcAft>
                <a:spcPct val="0"/>
              </a:spcAft>
              <a:buClr>
                <a:schemeClr val="accent2"/>
              </a:buClr>
              <a:buChar char="»"/>
              <a:defRPr sz="2000">
                <a:solidFill>
                  <a:schemeClr val="tx1"/>
                </a:solidFill>
                <a:latin typeface="Times New Roman" pitchFamily="18" charset="0"/>
              </a:defRPr>
            </a:lvl6pPr>
            <a:lvl7pPr marL="2971800" indent="-228600" fontAlgn="base">
              <a:spcBef>
                <a:spcPct val="20000"/>
              </a:spcBef>
              <a:spcAft>
                <a:spcPct val="0"/>
              </a:spcAft>
              <a:buClr>
                <a:schemeClr val="accent2"/>
              </a:buClr>
              <a:buChar char="»"/>
              <a:defRPr sz="2000">
                <a:solidFill>
                  <a:schemeClr val="tx1"/>
                </a:solidFill>
                <a:latin typeface="Times New Roman" pitchFamily="18" charset="0"/>
              </a:defRPr>
            </a:lvl7pPr>
            <a:lvl8pPr marL="3429000" indent="-228600" fontAlgn="base">
              <a:spcBef>
                <a:spcPct val="20000"/>
              </a:spcBef>
              <a:spcAft>
                <a:spcPct val="0"/>
              </a:spcAft>
              <a:buClr>
                <a:schemeClr val="accent2"/>
              </a:buClr>
              <a:buChar char="»"/>
              <a:defRPr sz="2000">
                <a:solidFill>
                  <a:schemeClr val="tx1"/>
                </a:solidFill>
                <a:latin typeface="Times New Roman" pitchFamily="18" charset="0"/>
              </a:defRPr>
            </a:lvl8pPr>
            <a:lvl9pPr marL="3886200" indent="-228600" fontAlgn="base">
              <a:spcBef>
                <a:spcPct val="20000"/>
              </a:spcBef>
              <a:spcAft>
                <a:spcPct val="0"/>
              </a:spcAft>
              <a:buClr>
                <a:schemeClr val="accent2"/>
              </a:buClr>
              <a:buChar char="»"/>
              <a:defRPr sz="2000">
                <a:solidFill>
                  <a:schemeClr val="tx1"/>
                </a:solidFill>
                <a:latin typeface="Times New Roman" pitchFamily="18" charset="0"/>
              </a:defRPr>
            </a:lvl9pPr>
          </a:lstStyle>
          <a:p>
            <a:pPr>
              <a:buFontTx/>
              <a:buChar char="•"/>
            </a:pPr>
            <a:r>
              <a:rPr lang="en-US" altLang="zh-CN" b="1" dirty="0">
                <a:ea typeface="宋体" pitchFamily="2" charset="-122"/>
              </a:rPr>
              <a:t>Slotted ALOHA</a:t>
            </a:r>
          </a:p>
          <a:p>
            <a:pPr>
              <a:buFontTx/>
              <a:buChar char="•"/>
            </a:pPr>
            <a:r>
              <a:rPr lang="en-US" altLang="zh-CN" b="1" dirty="0">
                <a:ea typeface="宋体" pitchFamily="2" charset="-122"/>
              </a:rPr>
              <a:t>Sending when the next slot begins </a:t>
            </a:r>
          </a:p>
          <a:p>
            <a:pPr>
              <a:buFontTx/>
              <a:buChar char="•"/>
            </a:pPr>
            <a:r>
              <a:rPr lang="en-US" altLang="zh-CN" b="1" dirty="0">
                <a:ea typeface="宋体" pitchFamily="2" charset="-122"/>
              </a:rPr>
              <a:t>Vulnerable period only at one slot time</a:t>
            </a:r>
          </a:p>
          <a:p>
            <a:pPr lvl="1"/>
            <a:r>
              <a:rPr lang="en-US" altLang="zh-CN" b="1" dirty="0">
                <a:solidFill>
                  <a:srgbClr val="C00000"/>
                </a:solidFill>
                <a:ea typeface="宋体" pitchFamily="2" charset="-122"/>
              </a:rPr>
              <a:t>P</a:t>
            </a:r>
            <a:r>
              <a:rPr lang="en-US" altLang="zh-CN" b="1" baseline="-18000" dirty="0">
                <a:solidFill>
                  <a:srgbClr val="C00000"/>
                </a:solidFill>
                <a:ea typeface="宋体" pitchFamily="2" charset="-122"/>
              </a:rPr>
              <a:t>0</a:t>
            </a:r>
            <a:r>
              <a:rPr lang="en-US" altLang="zh-CN" b="1" dirty="0">
                <a:solidFill>
                  <a:srgbClr val="C00000"/>
                </a:solidFill>
                <a:ea typeface="宋体" pitchFamily="2" charset="-122"/>
              </a:rPr>
              <a:t>=e</a:t>
            </a:r>
            <a:r>
              <a:rPr lang="en-US" altLang="zh-CN" b="1" baseline="30000" dirty="0">
                <a:solidFill>
                  <a:srgbClr val="C00000"/>
                </a:solidFill>
                <a:ea typeface="宋体" pitchFamily="2" charset="-122"/>
              </a:rPr>
              <a:t>-G</a:t>
            </a:r>
            <a:r>
              <a:rPr lang="en-US" altLang="zh-CN" b="1" dirty="0">
                <a:solidFill>
                  <a:srgbClr val="C00000"/>
                </a:solidFill>
                <a:ea typeface="宋体" pitchFamily="2" charset="-122"/>
              </a:rPr>
              <a:t> </a:t>
            </a:r>
            <a:r>
              <a:rPr lang="en-US" altLang="zh-CN" b="1" dirty="0" smtClean="0">
                <a:solidFill>
                  <a:srgbClr val="C00000"/>
                </a:solidFill>
                <a:ea typeface="宋体" pitchFamily="2" charset="-122"/>
              </a:rPr>
              <a:t>,  S=Ge</a:t>
            </a:r>
            <a:r>
              <a:rPr lang="en-US" altLang="zh-CN" b="1" baseline="30000" dirty="0" smtClean="0">
                <a:solidFill>
                  <a:srgbClr val="C00000"/>
                </a:solidFill>
                <a:ea typeface="宋体" pitchFamily="2" charset="-122"/>
              </a:rPr>
              <a:t>-G</a:t>
            </a:r>
            <a:endParaRPr lang="en-US" altLang="zh-CN" b="1" baseline="30000" dirty="0">
              <a:solidFill>
                <a:srgbClr val="C00000"/>
              </a:solidFill>
              <a:ea typeface="宋体" pitchFamily="2" charset="-122"/>
            </a:endParaRPr>
          </a:p>
          <a:p>
            <a:pPr lvl="1"/>
            <a:r>
              <a:rPr lang="en-US" altLang="zh-CN" b="1" dirty="0">
                <a:solidFill>
                  <a:srgbClr val="C00000"/>
                </a:solidFill>
                <a:ea typeface="宋体" pitchFamily="2" charset="-122"/>
              </a:rPr>
              <a:t>When G = 1 , S=1/e, a maximum throughput</a:t>
            </a:r>
            <a:endParaRPr lang="en-US" altLang="zh-CN" sz="3400" b="1" dirty="0">
              <a:solidFill>
                <a:srgbClr val="C00000"/>
              </a:solidFill>
              <a:ea typeface="宋体" pitchFamily="2" charset="-122"/>
            </a:endParaRPr>
          </a:p>
          <a:p>
            <a:endParaRPr lang="en-US" altLang="zh-CN" dirty="0">
              <a:ea typeface="宋体" pitchFamily="2" charset="-122"/>
            </a:endParaRPr>
          </a:p>
        </p:txBody>
      </p:sp>
      <p:sp>
        <p:nvSpPr>
          <p:cNvPr id="72710" name="Rectangle 6"/>
          <p:cNvSpPr>
            <a:spLocks noChangeArrowheads="1"/>
          </p:cNvSpPr>
          <p:nvPr/>
        </p:nvSpPr>
        <p:spPr bwMode="auto">
          <a:xfrm>
            <a:off x="96253" y="981333"/>
            <a:ext cx="892743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lnSpc>
                <a:spcPct val="150000"/>
              </a:lnSpc>
              <a:buClr>
                <a:schemeClr val="accent2"/>
              </a:buClr>
              <a:buFontTx/>
              <a:buChar char="•"/>
            </a:pPr>
            <a:r>
              <a:rPr lang="zh-CN" altLang="en-US" sz="2800" b="1" dirty="0">
                <a:latin typeface="Times New Roman" pitchFamily="18" charset="0"/>
                <a:ea typeface="宋体" pitchFamily="2" charset="-122"/>
              </a:rPr>
              <a:t>信道上的时间被分成离散的时间间隔即时槽，其大小相当于帧的传输时间。所有站点的时钟保持同步。站点只有在时槽开始时才能传输数据。</a:t>
            </a:r>
          </a:p>
          <a:p>
            <a:pPr marL="457200" indent="-457200" algn="l">
              <a:lnSpc>
                <a:spcPct val="150000"/>
              </a:lnSpc>
              <a:buClr>
                <a:schemeClr val="accent2"/>
              </a:buClr>
              <a:buFontTx/>
              <a:buChar char="•"/>
            </a:pPr>
            <a:r>
              <a:rPr lang="zh-CN" altLang="en-US" sz="2800" b="1" dirty="0">
                <a:latin typeface="Times New Roman" pitchFamily="18" charset="0"/>
                <a:ea typeface="宋体" pitchFamily="2" charset="-122"/>
              </a:rPr>
              <a:t>只有那些都在同一个时槽开始进行传输的帧才有可能冲突，可能发生冲突危险区比</a:t>
            </a:r>
            <a:r>
              <a:rPr lang="en-US" altLang="zh-CN" sz="2800" b="1" dirty="0">
                <a:latin typeface="Times New Roman" pitchFamily="18" charset="0"/>
                <a:ea typeface="宋体" pitchFamily="2" charset="-122"/>
              </a:rPr>
              <a:t>ALOHA</a:t>
            </a:r>
            <a:r>
              <a:rPr lang="zh-CN" altLang="en-US" sz="2800" b="1" dirty="0">
                <a:latin typeface="Times New Roman" pitchFamily="18" charset="0"/>
                <a:ea typeface="宋体" pitchFamily="2" charset="-122"/>
              </a:rPr>
              <a:t>降低了一半 。</a:t>
            </a:r>
            <a:endParaRPr lang="en-US" altLang="zh-CN" sz="2800" b="1" dirty="0">
              <a:latin typeface="Times New Roman" pitchFamily="18" charset="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9144000" cy="1020950"/>
          </a:xfrm>
        </p:spPr>
        <p:txBody>
          <a:bodyPr/>
          <a:lstStyle/>
          <a:p>
            <a:r>
              <a:rPr lang="en-US" altLang="zh-CN" sz="4000" b="1" dirty="0">
                <a:solidFill>
                  <a:schemeClr val="tx1"/>
                </a:solidFill>
                <a:ea typeface="宋体" pitchFamily="2" charset="-122"/>
              </a:rPr>
              <a:t> </a:t>
            </a:r>
            <a:r>
              <a:rPr lang="en-US" altLang="zh-CN" sz="4000" b="1" dirty="0" smtClean="0">
                <a:solidFill>
                  <a:schemeClr val="tx1"/>
                </a:solidFill>
                <a:ea typeface="宋体" pitchFamily="2" charset="-122"/>
              </a:rPr>
              <a:t>Slotted ALOHA</a:t>
            </a:r>
            <a:r>
              <a:rPr lang="zh-CN" altLang="en-US" sz="4000" b="1" dirty="0" smtClean="0">
                <a:solidFill>
                  <a:schemeClr val="tx1"/>
                </a:solidFill>
                <a:ea typeface="宋体" pitchFamily="2" charset="-122"/>
              </a:rPr>
              <a:t>的效率</a:t>
            </a:r>
            <a:endParaRPr lang="zh-CN" altLang="en-US" sz="4000" b="1" dirty="0">
              <a:solidFill>
                <a:schemeClr val="tx1"/>
              </a:solidFill>
              <a:ea typeface="宋体" pitchFamily="2" charset="-122"/>
            </a:endParaRPr>
          </a:p>
        </p:txBody>
      </p:sp>
      <p:sp>
        <p:nvSpPr>
          <p:cNvPr id="9" name="Rectangle 4"/>
          <p:cNvSpPr>
            <a:spLocks noChangeArrowheads="1"/>
          </p:cNvSpPr>
          <p:nvPr/>
        </p:nvSpPr>
        <p:spPr bwMode="auto">
          <a:xfrm>
            <a:off x="377687" y="4701045"/>
            <a:ext cx="7931426" cy="155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4268" tIns="62134" rIns="124268" bIns="62134"/>
          <a:lstStyle>
            <a:lvl1pPr marL="471488" indent="-471488" algn="l" defTabSz="1246188">
              <a:spcBef>
                <a:spcPct val="20000"/>
              </a:spcBef>
              <a:buClr>
                <a:schemeClr val="accent2"/>
              </a:buClr>
              <a:buAutoNum type="alphaLcParenR"/>
              <a:defRPr sz="2400">
                <a:solidFill>
                  <a:schemeClr val="tx1"/>
                </a:solidFill>
                <a:latin typeface="Times New Roman" pitchFamily="18" charset="0"/>
              </a:defRPr>
            </a:lvl1pPr>
            <a:lvl2pPr marL="1014413" indent="-396875" algn="l" defTabSz="1246188">
              <a:spcBef>
                <a:spcPct val="20000"/>
              </a:spcBef>
              <a:buClr>
                <a:schemeClr val="accent2"/>
              </a:buClr>
              <a:buChar char="–"/>
              <a:defRPr sz="2800">
                <a:solidFill>
                  <a:schemeClr val="tx1"/>
                </a:solidFill>
                <a:latin typeface="Times New Roman" pitchFamily="18" charset="0"/>
              </a:defRPr>
            </a:lvl2pPr>
            <a:lvl3pPr marL="1558925" indent="-312738" algn="l" defTabSz="1246188">
              <a:spcBef>
                <a:spcPct val="20000"/>
              </a:spcBef>
              <a:buClr>
                <a:schemeClr val="accent2"/>
              </a:buClr>
              <a:buChar char="•"/>
              <a:defRPr sz="2400">
                <a:solidFill>
                  <a:schemeClr val="tx1"/>
                </a:solidFill>
                <a:latin typeface="Times New Roman" pitchFamily="18" charset="0"/>
              </a:defRPr>
            </a:lvl3pPr>
            <a:lvl4pPr marL="2176463" indent="-312738" algn="l" defTabSz="1246188">
              <a:spcBef>
                <a:spcPct val="20000"/>
              </a:spcBef>
              <a:buClr>
                <a:schemeClr val="accent2"/>
              </a:buClr>
              <a:buChar char="–"/>
              <a:defRPr sz="2000">
                <a:solidFill>
                  <a:schemeClr val="tx1"/>
                </a:solidFill>
                <a:latin typeface="Times New Roman" pitchFamily="18" charset="0"/>
              </a:defRPr>
            </a:lvl4pPr>
            <a:lvl5pPr marL="2792413" indent="-304800" algn="l" defTabSz="1246188">
              <a:spcBef>
                <a:spcPct val="20000"/>
              </a:spcBef>
              <a:buClr>
                <a:schemeClr val="accent2"/>
              </a:buClr>
              <a:buChar char="»"/>
              <a:defRPr sz="2000">
                <a:solidFill>
                  <a:schemeClr val="tx1"/>
                </a:solidFill>
                <a:latin typeface="Times New Roman" pitchFamily="18" charset="0"/>
              </a:defRPr>
            </a:lvl5pPr>
            <a:lvl6pPr marL="3249613" indent="-304800" defTabSz="1246188" fontAlgn="base">
              <a:spcBef>
                <a:spcPct val="20000"/>
              </a:spcBef>
              <a:spcAft>
                <a:spcPct val="0"/>
              </a:spcAft>
              <a:buClr>
                <a:schemeClr val="accent2"/>
              </a:buClr>
              <a:buChar char="»"/>
              <a:defRPr sz="2000">
                <a:solidFill>
                  <a:schemeClr val="tx1"/>
                </a:solidFill>
                <a:latin typeface="Times New Roman" pitchFamily="18" charset="0"/>
              </a:defRPr>
            </a:lvl6pPr>
            <a:lvl7pPr marL="3706813" indent="-304800" defTabSz="1246188" fontAlgn="base">
              <a:spcBef>
                <a:spcPct val="20000"/>
              </a:spcBef>
              <a:spcAft>
                <a:spcPct val="0"/>
              </a:spcAft>
              <a:buClr>
                <a:schemeClr val="accent2"/>
              </a:buClr>
              <a:buChar char="»"/>
              <a:defRPr sz="2000">
                <a:solidFill>
                  <a:schemeClr val="tx1"/>
                </a:solidFill>
                <a:latin typeface="Times New Roman" pitchFamily="18" charset="0"/>
              </a:defRPr>
            </a:lvl7pPr>
            <a:lvl8pPr marL="4164013" indent="-304800" defTabSz="1246188" fontAlgn="base">
              <a:spcBef>
                <a:spcPct val="20000"/>
              </a:spcBef>
              <a:spcAft>
                <a:spcPct val="0"/>
              </a:spcAft>
              <a:buClr>
                <a:schemeClr val="accent2"/>
              </a:buClr>
              <a:buChar char="»"/>
              <a:defRPr sz="2000">
                <a:solidFill>
                  <a:schemeClr val="tx1"/>
                </a:solidFill>
                <a:latin typeface="Times New Roman" pitchFamily="18" charset="0"/>
              </a:defRPr>
            </a:lvl8pPr>
            <a:lvl9pPr marL="4621213" indent="-304800" defTabSz="1246188" fontAlgn="base">
              <a:spcBef>
                <a:spcPct val="20000"/>
              </a:spcBef>
              <a:spcAft>
                <a:spcPct val="0"/>
              </a:spcAft>
              <a:buClr>
                <a:schemeClr val="accent2"/>
              </a:buClr>
              <a:buChar char="»"/>
              <a:defRPr sz="2000">
                <a:solidFill>
                  <a:schemeClr val="tx1"/>
                </a:solidFill>
                <a:latin typeface="Times New Roman" pitchFamily="18" charset="0"/>
              </a:defRPr>
            </a:lvl9pPr>
          </a:lstStyle>
          <a:p>
            <a:pPr>
              <a:buFontTx/>
              <a:buChar char="•"/>
            </a:pPr>
            <a:r>
              <a:rPr lang="en-US" altLang="zh-CN" sz="2800" b="1" dirty="0" smtClean="0">
                <a:ea typeface="宋体" pitchFamily="2" charset="-122"/>
              </a:rPr>
              <a:t>Slotted ALOHA</a:t>
            </a:r>
            <a:r>
              <a:rPr lang="zh-CN" altLang="en-US" sz="2800" b="1" dirty="0" smtClean="0">
                <a:ea typeface="宋体" pitchFamily="2" charset="-122"/>
              </a:rPr>
              <a:t>的最大信道利用率为 </a:t>
            </a:r>
            <a:r>
              <a:rPr lang="en-US" altLang="zh-CN" sz="2800" b="1" dirty="0" smtClean="0">
                <a:ea typeface="宋体" pitchFamily="2" charset="-122"/>
              </a:rPr>
              <a:t>1/e </a:t>
            </a:r>
            <a:r>
              <a:rPr lang="zh-CN" altLang="en-US" sz="2800" b="1" dirty="0" smtClean="0">
                <a:ea typeface="宋体" pitchFamily="2" charset="-122"/>
              </a:rPr>
              <a:t>，即</a:t>
            </a:r>
            <a:r>
              <a:rPr lang="en-US" altLang="zh-CN" sz="2800" b="1" dirty="0" smtClean="0">
                <a:ea typeface="宋体" pitchFamily="2" charset="-122"/>
              </a:rPr>
              <a:t> 0.368 </a:t>
            </a:r>
            <a:r>
              <a:rPr lang="zh-CN" altLang="en-US" sz="2800" b="1" dirty="0" smtClean="0">
                <a:ea typeface="宋体" pitchFamily="2" charset="-122"/>
              </a:rPr>
              <a:t>。</a:t>
            </a:r>
            <a:endParaRPr lang="en-US" altLang="zh-CN" sz="2800" b="1" dirty="0" smtClean="0">
              <a:ea typeface="宋体" pitchFamily="2" charset="-122"/>
            </a:endParaRPr>
          </a:p>
          <a:p>
            <a:pPr>
              <a:buFontTx/>
              <a:buChar char="•"/>
            </a:pPr>
            <a:endParaRPr lang="en-US" altLang="zh-CN" sz="2800" b="1" dirty="0" smtClean="0">
              <a:ea typeface="宋体" pitchFamily="2" charset="-122"/>
            </a:endParaRPr>
          </a:p>
          <a:p>
            <a:pPr>
              <a:buFontTx/>
              <a:buChar char="•"/>
            </a:pPr>
            <a:r>
              <a:rPr lang="en-US" altLang="zh-CN" sz="2800" b="1" dirty="0" smtClean="0">
                <a:ea typeface="宋体" pitchFamily="2" charset="-122"/>
              </a:rPr>
              <a:t>1970s devised </a:t>
            </a:r>
            <a:r>
              <a:rPr lang="en-US" altLang="zh-CN" sz="2800" b="1" dirty="0" smtClean="0">
                <a:ea typeface="宋体" pitchFamily="2" charset="-122"/>
                <a:sym typeface="Wingdings" panose="05000000000000000000" pitchFamily="2" charset="2"/>
              </a:rPr>
              <a:t> forgotten  Internet  RFID</a:t>
            </a:r>
            <a:endParaRPr lang="en-US" altLang="zh-CN" sz="2800" b="1" dirty="0">
              <a:ea typeface="宋体" pitchFamily="2" charset="-122"/>
            </a:endParaRPr>
          </a:p>
        </p:txBody>
      </p:sp>
      <p:pic>
        <p:nvPicPr>
          <p:cNvPr id="10" name="Picture 6" descr="4-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54" y="1284012"/>
            <a:ext cx="6903692" cy="315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21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0"/>
            <a:ext cx="9144000" cy="981333"/>
          </a:xfrm>
        </p:spPr>
        <p:txBody>
          <a:bodyPr/>
          <a:lstStyle/>
          <a:p>
            <a:r>
              <a:rPr lang="zh-CN" altLang="en-US" sz="4000" b="1" dirty="0" smtClean="0">
                <a:solidFill>
                  <a:schemeClr val="tx1"/>
                </a:solidFill>
                <a:ea typeface="宋体" pitchFamily="2" charset="-122"/>
              </a:rPr>
              <a:t>时隙（分槽）</a:t>
            </a:r>
            <a:r>
              <a:rPr lang="en-US" altLang="zh-CN" sz="4000" b="1" dirty="0" smtClean="0">
                <a:solidFill>
                  <a:schemeClr val="tx1"/>
                </a:solidFill>
                <a:ea typeface="宋体" pitchFamily="2" charset="-122"/>
              </a:rPr>
              <a:t>Slotted ALOHA </a:t>
            </a:r>
            <a:r>
              <a:rPr lang="zh-CN" altLang="en-US" sz="4000" b="1" dirty="0" smtClean="0">
                <a:solidFill>
                  <a:schemeClr val="tx1"/>
                </a:solidFill>
                <a:ea typeface="宋体" pitchFamily="2" charset="-122"/>
              </a:rPr>
              <a:t>协议</a:t>
            </a:r>
            <a:endParaRPr lang="zh-CN" altLang="en-US" sz="4000" b="1" dirty="0">
              <a:solidFill>
                <a:schemeClr val="tx1"/>
              </a:solidFill>
              <a:ea typeface="宋体" pitchFamily="2" charset="-122"/>
            </a:endParaRPr>
          </a:p>
        </p:txBody>
      </p:sp>
      <p:sp>
        <p:nvSpPr>
          <p:cNvPr id="72710" name="Rectangle 6"/>
          <p:cNvSpPr>
            <a:spLocks noChangeArrowheads="1"/>
          </p:cNvSpPr>
          <p:nvPr/>
        </p:nvSpPr>
        <p:spPr bwMode="auto">
          <a:xfrm>
            <a:off x="368166" y="1328805"/>
            <a:ext cx="840766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74638" indent="-274638" algn="l">
              <a:lnSpc>
                <a:spcPct val="150000"/>
              </a:lnSpc>
              <a:buClr>
                <a:schemeClr val="accent2"/>
              </a:buClr>
              <a:buFontTx/>
              <a:buChar char="•"/>
            </a:pPr>
            <a:r>
              <a:rPr lang="zh-CN" altLang="en-US" sz="2800" b="1" dirty="0" smtClean="0">
                <a:latin typeface="仿宋" panose="02010609060101010101" pitchFamily="49" charset="-122"/>
                <a:ea typeface="仿宋" panose="02010609060101010101" pitchFamily="49" charset="-122"/>
              </a:rPr>
              <a:t>低负载情况下，纯</a:t>
            </a:r>
            <a:r>
              <a:rPr lang="en-US" altLang="zh-CN" sz="2800" b="1" dirty="0" smtClean="0">
                <a:latin typeface="仿宋" panose="02010609060101010101" pitchFamily="49" charset="-122"/>
                <a:ea typeface="仿宋" panose="02010609060101010101" pitchFamily="49" charset="-122"/>
              </a:rPr>
              <a:t>ALOHA</a:t>
            </a:r>
            <a:r>
              <a:rPr lang="zh-CN" altLang="en-US" sz="2800" b="1" dirty="0" smtClean="0">
                <a:latin typeface="仿宋" panose="02010609060101010101" pitchFamily="49" charset="-122"/>
                <a:ea typeface="仿宋" panose="02010609060101010101" pitchFamily="49" charset="-122"/>
              </a:rPr>
              <a:t>协议和 </a:t>
            </a:r>
            <a:r>
              <a:rPr lang="en-US" altLang="zh-CN" sz="2800" b="1" dirty="0" smtClean="0">
                <a:latin typeface="仿宋" panose="02010609060101010101" pitchFamily="49" charset="-122"/>
                <a:ea typeface="仿宋" panose="02010609060101010101" pitchFamily="49" charset="-122"/>
              </a:rPr>
              <a:t>Slotted ALOHA </a:t>
            </a:r>
            <a:r>
              <a:rPr lang="zh-CN" altLang="en-US" sz="2800" b="1" dirty="0" smtClean="0">
                <a:latin typeface="仿宋" panose="02010609060101010101" pitchFamily="49" charset="-122"/>
                <a:ea typeface="仿宋" panose="02010609060101010101" pitchFamily="49" charset="-122"/>
              </a:rPr>
              <a:t>协议的延迟哪个更小？</a:t>
            </a:r>
            <a:endParaRPr lang="zh-CN" altLang="en-US" sz="2800" b="1" dirty="0">
              <a:latin typeface="仿宋" panose="02010609060101010101" pitchFamily="49" charset="-122"/>
              <a:ea typeface="仿宋" panose="02010609060101010101" pitchFamily="49" charset="-122"/>
            </a:endParaRPr>
          </a:p>
          <a:p>
            <a:pPr marL="274638" indent="-274638" algn="l">
              <a:lnSpc>
                <a:spcPct val="150000"/>
              </a:lnSpc>
              <a:buClr>
                <a:schemeClr val="accent2"/>
              </a:buClr>
              <a:buFontTx/>
              <a:buChar char="•"/>
            </a:pPr>
            <a:endParaRPr lang="en-US" altLang="zh-CN" sz="2800" b="1" dirty="0" smtClean="0">
              <a:latin typeface="仿宋" panose="02010609060101010101" pitchFamily="49" charset="-122"/>
              <a:ea typeface="仿宋" panose="02010609060101010101" pitchFamily="49" charset="-122"/>
            </a:endParaRPr>
          </a:p>
          <a:p>
            <a:pPr marL="274638" indent="-274638" algn="l">
              <a:lnSpc>
                <a:spcPct val="150000"/>
              </a:lnSpc>
              <a:buClr>
                <a:schemeClr val="accent2"/>
              </a:buClr>
              <a:buFontTx/>
              <a:buChar char="•"/>
            </a:pPr>
            <a:r>
              <a:rPr lang="zh-CN" altLang="en-US" sz="2800" b="1" dirty="0" smtClean="0">
                <a:latin typeface="仿宋" panose="02010609060101010101" pitchFamily="49" charset="-122"/>
                <a:ea typeface="仿宋" panose="02010609060101010101" pitchFamily="49" charset="-122"/>
              </a:rPr>
              <a:t>一群</a:t>
            </a:r>
            <a:r>
              <a:rPr lang="en-US" altLang="zh-CN" sz="2800" b="1" dirty="0" smtClean="0">
                <a:latin typeface="仿宋" panose="02010609060101010101" pitchFamily="49" charset="-122"/>
                <a:ea typeface="仿宋" panose="02010609060101010101" pitchFamily="49" charset="-122"/>
              </a:rPr>
              <a:t>ALOHA</a:t>
            </a:r>
            <a:r>
              <a:rPr lang="zh-CN" altLang="en-US" sz="2800" b="1" dirty="0" smtClean="0">
                <a:latin typeface="仿宋" panose="02010609060101010101" pitchFamily="49" charset="-122"/>
                <a:ea typeface="仿宋" panose="02010609060101010101" pitchFamily="49" charset="-122"/>
              </a:rPr>
              <a:t>用户每秒产生</a:t>
            </a:r>
            <a:r>
              <a:rPr lang="en-US" altLang="zh-CN" sz="2800" b="1" dirty="0" smtClean="0">
                <a:latin typeface="仿宋" panose="02010609060101010101" pitchFamily="49" charset="-122"/>
                <a:ea typeface="仿宋" panose="02010609060101010101" pitchFamily="49" charset="-122"/>
              </a:rPr>
              <a:t>50</a:t>
            </a:r>
            <a:r>
              <a:rPr lang="zh-CN" altLang="en-US" sz="2800" b="1" dirty="0" smtClean="0">
                <a:latin typeface="仿宋" panose="02010609060101010101" pitchFamily="49" charset="-122"/>
                <a:ea typeface="仿宋" panose="02010609060101010101" pitchFamily="49" charset="-122"/>
              </a:rPr>
              <a:t>个请求，包括原始的请求和重传的请求，时槽单位为</a:t>
            </a:r>
            <a:r>
              <a:rPr lang="en-US" altLang="zh-CN" sz="2800" b="1" dirty="0" smtClean="0">
                <a:latin typeface="仿宋" panose="02010609060101010101" pitchFamily="49" charset="-122"/>
                <a:ea typeface="仿宋" panose="02010609060101010101" pitchFamily="49" charset="-122"/>
              </a:rPr>
              <a:t>40ms</a:t>
            </a:r>
            <a:r>
              <a:rPr lang="zh-CN" altLang="en-US" sz="2800" b="1" dirty="0" smtClean="0">
                <a:latin typeface="仿宋" panose="02010609060101010101" pitchFamily="49" charset="-122"/>
                <a:ea typeface="仿宋" panose="02010609060101010101" pitchFamily="49" charset="-122"/>
              </a:rPr>
              <a:t>。</a:t>
            </a:r>
            <a:endParaRPr lang="en-US" altLang="zh-CN" sz="2800" b="1" dirty="0" smtClean="0">
              <a:latin typeface="仿宋" panose="02010609060101010101" pitchFamily="49" charset="-122"/>
              <a:ea typeface="仿宋" panose="02010609060101010101" pitchFamily="49" charset="-122"/>
            </a:endParaRPr>
          </a:p>
          <a:p>
            <a:pPr marL="731838" lvl="1" indent="-274638" algn="l">
              <a:lnSpc>
                <a:spcPct val="150000"/>
              </a:lnSpc>
              <a:buClr>
                <a:schemeClr val="accent2"/>
              </a:buClr>
              <a:buFontTx/>
              <a:buChar char="•"/>
            </a:pPr>
            <a:r>
              <a:rPr lang="zh-CN" altLang="en-US" sz="2800" b="1" dirty="0" smtClean="0">
                <a:latin typeface="仿宋" panose="02010609060101010101" pitchFamily="49" charset="-122"/>
                <a:ea typeface="仿宋" panose="02010609060101010101" pitchFamily="49" charset="-122"/>
              </a:rPr>
              <a:t>首次发送成功的几率是多少？</a:t>
            </a:r>
            <a:endParaRPr lang="en-US" altLang="zh-CN" sz="2800" b="1" dirty="0" smtClean="0">
              <a:latin typeface="仿宋" panose="02010609060101010101" pitchFamily="49" charset="-122"/>
              <a:ea typeface="仿宋" panose="02010609060101010101" pitchFamily="49" charset="-122"/>
            </a:endParaRPr>
          </a:p>
          <a:p>
            <a:pPr marL="731838" lvl="1" indent="-274638" algn="l">
              <a:lnSpc>
                <a:spcPct val="150000"/>
              </a:lnSpc>
              <a:buClr>
                <a:schemeClr val="accent2"/>
              </a:buClr>
              <a:buFontTx/>
              <a:buChar char="•"/>
            </a:pPr>
            <a:r>
              <a:rPr lang="zh-CN" altLang="en-US" sz="2800" b="1" dirty="0" smtClean="0">
                <a:latin typeface="仿宋" panose="02010609060101010101" pitchFamily="49" charset="-122"/>
                <a:ea typeface="仿宋" panose="02010609060101010101" pitchFamily="49" charset="-122"/>
              </a:rPr>
              <a:t>恰好</a:t>
            </a:r>
            <a:r>
              <a:rPr lang="en-US" altLang="zh-CN" sz="2800" b="1" dirty="0" smtClean="0">
                <a:latin typeface="仿宋" panose="02010609060101010101" pitchFamily="49" charset="-122"/>
                <a:ea typeface="仿宋" panose="02010609060101010101" pitchFamily="49" charset="-122"/>
              </a:rPr>
              <a:t>k</a:t>
            </a:r>
            <a:r>
              <a:rPr lang="zh-CN" altLang="en-US" sz="2800" b="1" dirty="0" smtClean="0">
                <a:latin typeface="仿宋" panose="02010609060101010101" pitchFamily="49" charset="-122"/>
                <a:ea typeface="仿宋" panose="02010609060101010101" pitchFamily="49" charset="-122"/>
              </a:rPr>
              <a:t>次冲突之后成功的概率是多少？</a:t>
            </a:r>
            <a:endParaRPr lang="en-US" altLang="zh-CN" sz="2800" b="1" dirty="0" smtClean="0">
              <a:latin typeface="仿宋" panose="02010609060101010101" pitchFamily="49" charset="-122"/>
              <a:ea typeface="仿宋" panose="02010609060101010101" pitchFamily="49" charset="-122"/>
            </a:endParaRPr>
          </a:p>
          <a:p>
            <a:pPr marL="731838" lvl="1" indent="-274638" algn="l">
              <a:lnSpc>
                <a:spcPct val="150000"/>
              </a:lnSpc>
              <a:buClr>
                <a:schemeClr val="accent2"/>
              </a:buClr>
              <a:buFontTx/>
              <a:buChar char="•"/>
            </a:pPr>
            <a:r>
              <a:rPr lang="zh-CN" altLang="en-US" sz="2800" b="1" dirty="0">
                <a:latin typeface="仿宋" panose="02010609060101010101" pitchFamily="49" charset="-122"/>
                <a:ea typeface="仿宋" panose="02010609060101010101" pitchFamily="49" charset="-122"/>
              </a:rPr>
              <a:t>所</a:t>
            </a:r>
            <a:r>
              <a:rPr lang="zh-CN" altLang="en-US" sz="2800" b="1" dirty="0" smtClean="0">
                <a:latin typeface="仿宋" panose="02010609060101010101" pitchFamily="49" charset="-122"/>
                <a:ea typeface="仿宋" panose="02010609060101010101" pitchFamily="49" charset="-122"/>
              </a:rPr>
              <a:t>需传送次数的期望值是多少？</a:t>
            </a:r>
            <a:endParaRPr lang="en-US" altLang="zh-CN" sz="2800" b="1" dirty="0" smtClean="0">
              <a:latin typeface="仿宋" panose="02010609060101010101" pitchFamily="49" charset="-122"/>
              <a:ea typeface="仿宋" panose="02010609060101010101" pitchFamily="49" charset="-122"/>
            </a:endParaRPr>
          </a:p>
          <a:p>
            <a:pPr marL="914400" lvl="1" indent="-457200" algn="l">
              <a:lnSpc>
                <a:spcPct val="150000"/>
              </a:lnSpc>
              <a:buClr>
                <a:schemeClr val="accent2"/>
              </a:buClr>
              <a:buFontTx/>
              <a:buChar char="•"/>
            </a:pPr>
            <a:endParaRPr lang="en-US" altLang="zh-CN" sz="28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43218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z="4000" b="1" dirty="0">
                <a:solidFill>
                  <a:schemeClr val="tx1"/>
                </a:solidFill>
                <a:ea typeface="宋体" pitchFamily="2" charset="-122"/>
              </a:rPr>
              <a:t>CSMA</a:t>
            </a:r>
            <a:r>
              <a:rPr lang="zh-CN" altLang="en-US" sz="4000" b="1" dirty="0">
                <a:solidFill>
                  <a:schemeClr val="tx1"/>
                </a:solidFill>
                <a:ea typeface="宋体" pitchFamily="2" charset="-122"/>
              </a:rPr>
              <a:t>（</a:t>
            </a:r>
            <a:r>
              <a:rPr lang="zh-CN" altLang="en-US" sz="4000" b="1" dirty="0" smtClean="0">
                <a:solidFill>
                  <a:schemeClr val="tx1"/>
                </a:solidFill>
                <a:ea typeface="宋体" pitchFamily="2" charset="-122"/>
              </a:rPr>
              <a:t>载波侦听多路访问</a:t>
            </a:r>
            <a:r>
              <a:rPr lang="zh-CN" altLang="en-US" sz="4000" b="1" dirty="0">
                <a:solidFill>
                  <a:schemeClr val="tx1"/>
                </a:solidFill>
                <a:ea typeface="宋体" pitchFamily="2" charset="-122"/>
              </a:rPr>
              <a:t>）</a:t>
            </a:r>
          </a:p>
        </p:txBody>
      </p:sp>
      <p:sp>
        <p:nvSpPr>
          <p:cNvPr id="82949" name="Rectangle 5"/>
          <p:cNvSpPr>
            <a:spLocks noChangeArrowheads="1"/>
          </p:cNvSpPr>
          <p:nvPr/>
        </p:nvSpPr>
        <p:spPr bwMode="auto">
          <a:xfrm>
            <a:off x="620713" y="141128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lr>
                <a:schemeClr val="accent2"/>
              </a:buClr>
              <a:buAutoNum type="alphaLcParenR"/>
              <a:defRPr sz="2400">
                <a:solidFill>
                  <a:schemeClr val="tx1"/>
                </a:solidFill>
                <a:latin typeface="Times New Roman" pitchFamily="18" charset="0"/>
              </a:defRPr>
            </a:lvl1pPr>
            <a:lvl2pPr marL="990600" indent="-533400" algn="l">
              <a:spcBef>
                <a:spcPct val="20000"/>
              </a:spcBef>
              <a:buClr>
                <a:schemeClr val="accent2"/>
              </a:buClr>
              <a:buChar char="–"/>
              <a:defRPr sz="2800">
                <a:solidFill>
                  <a:schemeClr val="tx1"/>
                </a:solidFill>
                <a:latin typeface="Times New Roman" pitchFamily="18" charset="0"/>
              </a:defRPr>
            </a:lvl2pPr>
            <a:lvl3pPr marL="1371600" indent="-457200" algn="l">
              <a:spcBef>
                <a:spcPct val="20000"/>
              </a:spcBef>
              <a:buClr>
                <a:schemeClr val="accent2"/>
              </a:buClr>
              <a:buChar char="•"/>
              <a:defRPr sz="2400">
                <a:solidFill>
                  <a:schemeClr val="tx1"/>
                </a:solidFill>
                <a:latin typeface="Times New Roman" pitchFamily="18" charset="0"/>
              </a:defRPr>
            </a:lvl3pPr>
            <a:lvl4pPr marL="1752600" indent="-381000" algn="l">
              <a:spcBef>
                <a:spcPct val="20000"/>
              </a:spcBef>
              <a:buClr>
                <a:schemeClr val="accent2"/>
              </a:buClr>
              <a:buChar char="–"/>
              <a:defRPr sz="2000">
                <a:solidFill>
                  <a:schemeClr val="tx1"/>
                </a:solidFill>
                <a:latin typeface="Times New Roman" pitchFamily="18" charset="0"/>
              </a:defRPr>
            </a:lvl4pPr>
            <a:lvl5pPr marL="2209800" indent="-381000" algn="l">
              <a:spcBef>
                <a:spcPct val="20000"/>
              </a:spcBef>
              <a:buClr>
                <a:schemeClr val="accent2"/>
              </a:buClr>
              <a:buChar char="»"/>
              <a:defRPr sz="2000">
                <a:solidFill>
                  <a:schemeClr val="tx1"/>
                </a:solidFill>
                <a:latin typeface="Times New Roman" pitchFamily="18" charset="0"/>
              </a:defRPr>
            </a:lvl5pPr>
            <a:lvl6pPr marL="2667000" indent="-381000" fontAlgn="base">
              <a:spcBef>
                <a:spcPct val="20000"/>
              </a:spcBef>
              <a:spcAft>
                <a:spcPct val="0"/>
              </a:spcAft>
              <a:buClr>
                <a:schemeClr val="accent2"/>
              </a:buClr>
              <a:buChar char="»"/>
              <a:defRPr sz="2000">
                <a:solidFill>
                  <a:schemeClr val="tx1"/>
                </a:solidFill>
                <a:latin typeface="Times New Roman" pitchFamily="18" charset="0"/>
              </a:defRPr>
            </a:lvl6pPr>
            <a:lvl7pPr marL="3124200" indent="-381000" fontAlgn="base">
              <a:spcBef>
                <a:spcPct val="20000"/>
              </a:spcBef>
              <a:spcAft>
                <a:spcPct val="0"/>
              </a:spcAft>
              <a:buClr>
                <a:schemeClr val="accent2"/>
              </a:buClr>
              <a:buChar char="»"/>
              <a:defRPr sz="2000">
                <a:solidFill>
                  <a:schemeClr val="tx1"/>
                </a:solidFill>
                <a:latin typeface="Times New Roman" pitchFamily="18" charset="0"/>
              </a:defRPr>
            </a:lvl7pPr>
            <a:lvl8pPr marL="3581400" indent="-381000" fontAlgn="base">
              <a:spcBef>
                <a:spcPct val="20000"/>
              </a:spcBef>
              <a:spcAft>
                <a:spcPct val="0"/>
              </a:spcAft>
              <a:buClr>
                <a:schemeClr val="accent2"/>
              </a:buClr>
              <a:buChar char="»"/>
              <a:defRPr sz="2000">
                <a:solidFill>
                  <a:schemeClr val="tx1"/>
                </a:solidFill>
                <a:latin typeface="Times New Roman" pitchFamily="18" charset="0"/>
              </a:defRPr>
            </a:lvl8pPr>
            <a:lvl9pPr marL="4038600" indent="-381000" fontAlgn="base">
              <a:spcBef>
                <a:spcPct val="20000"/>
              </a:spcBef>
              <a:spcAft>
                <a:spcPct val="0"/>
              </a:spcAft>
              <a:buClr>
                <a:schemeClr val="accent2"/>
              </a:buClr>
              <a:buChar char="»"/>
              <a:defRPr sz="2000">
                <a:solidFill>
                  <a:schemeClr val="tx1"/>
                </a:solidFill>
                <a:latin typeface="Times New Roman" pitchFamily="18" charset="0"/>
              </a:defRPr>
            </a:lvl9pPr>
          </a:lstStyle>
          <a:p>
            <a:pPr>
              <a:lnSpc>
                <a:spcPct val="140000"/>
              </a:lnSpc>
              <a:buFontTx/>
              <a:buChar char="•"/>
            </a:pPr>
            <a:r>
              <a:rPr lang="en-US" altLang="zh-CN" sz="2800" dirty="0">
                <a:ea typeface="宋体" pitchFamily="2" charset="-122"/>
              </a:rPr>
              <a:t>ALOHA </a:t>
            </a:r>
            <a:r>
              <a:rPr lang="zh-CN" altLang="en-US" sz="2800" dirty="0">
                <a:latin typeface="宋体" pitchFamily="2" charset="-122"/>
                <a:ea typeface="宋体" pitchFamily="2" charset="-122"/>
              </a:rPr>
              <a:t>和分槽</a:t>
            </a:r>
            <a:r>
              <a:rPr lang="en-US" altLang="zh-CN" sz="2800" dirty="0">
                <a:ea typeface="宋体" pitchFamily="2" charset="-122"/>
              </a:rPr>
              <a:t>ALOHA</a:t>
            </a:r>
            <a:r>
              <a:rPr lang="zh-CN" altLang="en-US" sz="2800" dirty="0">
                <a:latin typeface="宋体" pitchFamily="2" charset="-122"/>
                <a:ea typeface="宋体" pitchFamily="2" charset="-122"/>
              </a:rPr>
              <a:t>都没有利用到无线分组网和局域网的一个主要特性，那就是与帧的传输时间相比，</a:t>
            </a:r>
            <a:r>
              <a:rPr lang="zh-CN" altLang="en-US" sz="2800" b="1" dirty="0">
                <a:latin typeface="宋体" pitchFamily="2" charset="-122"/>
                <a:ea typeface="宋体" pitchFamily="2" charset="-122"/>
              </a:rPr>
              <a:t>传播时间是很短的</a:t>
            </a:r>
            <a:r>
              <a:rPr lang="zh-CN" altLang="en-US" sz="2800" dirty="0">
                <a:latin typeface="宋体" pitchFamily="2" charset="-122"/>
                <a:ea typeface="宋体" pitchFamily="2" charset="-122"/>
              </a:rPr>
              <a:t>：当一个站点发送帧后，别的站点马上就会知道</a:t>
            </a:r>
            <a:r>
              <a:rPr lang="zh-CN" altLang="en-US" sz="2800" dirty="0" smtClean="0">
                <a:latin typeface="宋体" pitchFamily="2" charset="-122"/>
                <a:ea typeface="宋体" pitchFamily="2" charset="-122"/>
              </a:rPr>
              <a:t>。</a:t>
            </a:r>
            <a:endParaRPr lang="en-US" altLang="zh-CN" sz="2800" dirty="0" smtClean="0">
              <a:latin typeface="宋体" pitchFamily="2" charset="-122"/>
              <a:ea typeface="宋体" pitchFamily="2" charset="-122"/>
            </a:endParaRPr>
          </a:p>
          <a:p>
            <a:pPr>
              <a:lnSpc>
                <a:spcPct val="140000"/>
              </a:lnSpc>
              <a:buFontTx/>
              <a:buChar char="•"/>
            </a:pPr>
            <a:endParaRPr lang="zh-CN" altLang="en-US" sz="2800" dirty="0">
              <a:latin typeface="宋体" pitchFamily="2" charset="-122"/>
              <a:ea typeface="宋体" pitchFamily="2" charset="-122"/>
            </a:endParaRPr>
          </a:p>
          <a:p>
            <a:pPr>
              <a:buFontTx/>
              <a:buChar char="•"/>
            </a:pPr>
            <a:r>
              <a:rPr lang="en-US" altLang="zh-CN" sz="2300" dirty="0">
                <a:ea typeface="宋体" pitchFamily="2" charset="-122"/>
              </a:rPr>
              <a:t>Persistent and </a:t>
            </a:r>
            <a:r>
              <a:rPr lang="en-US" altLang="zh-CN" sz="2300" dirty="0" err="1">
                <a:ea typeface="宋体" pitchFamily="2" charset="-122"/>
              </a:rPr>
              <a:t>Nonpersistent</a:t>
            </a:r>
            <a:r>
              <a:rPr lang="en-US" altLang="zh-CN" sz="2300" dirty="0">
                <a:ea typeface="宋体" pitchFamily="2" charset="-122"/>
              </a:rPr>
              <a:t> CSMA</a:t>
            </a:r>
          </a:p>
          <a:p>
            <a:pPr lvl="1"/>
            <a:r>
              <a:rPr lang="en-US" altLang="zh-CN" dirty="0">
                <a:ea typeface="宋体" pitchFamily="2" charset="-122"/>
              </a:rPr>
              <a:t>1-persistent CSMA</a:t>
            </a:r>
          </a:p>
          <a:p>
            <a:pPr lvl="1"/>
            <a:r>
              <a:rPr lang="en-US" altLang="zh-CN" dirty="0" err="1">
                <a:ea typeface="宋体" pitchFamily="2" charset="-122"/>
              </a:rPr>
              <a:t>Nonpersistent</a:t>
            </a:r>
            <a:r>
              <a:rPr lang="en-US" altLang="zh-CN" dirty="0">
                <a:ea typeface="宋体" pitchFamily="2" charset="-122"/>
              </a:rPr>
              <a:t> CSMA</a:t>
            </a:r>
          </a:p>
          <a:p>
            <a:pPr lvl="1"/>
            <a:r>
              <a:rPr lang="en-US" altLang="zh-CN" dirty="0">
                <a:ea typeface="宋体" pitchFamily="2" charset="-122"/>
              </a:rPr>
              <a:t>P-persistent CSMA</a:t>
            </a:r>
          </a:p>
          <a:p>
            <a:pPr>
              <a:lnSpc>
                <a:spcPct val="140000"/>
              </a:lnSpc>
              <a:buFontTx/>
              <a:buChar char="•"/>
            </a:pPr>
            <a:endParaRPr lang="zh-CN" altLang="en-US" sz="2800" dirty="0">
              <a:latin typeface="宋体" pitchFamily="2" charset="-122"/>
              <a:ea typeface="宋体" pitchFamily="2" charset="-122"/>
            </a:endParaRPr>
          </a:p>
          <a:p>
            <a:pPr>
              <a:lnSpc>
                <a:spcPct val="90000"/>
              </a:lnSpc>
            </a:pPr>
            <a:endParaRPr lang="zh-CN" altLang="en-US" sz="2800" dirty="0">
              <a:ea typeface="宋体" pitchFamily="2" charset="-122"/>
            </a:endParaRPr>
          </a:p>
          <a:p>
            <a:pPr lvl="1">
              <a:lnSpc>
                <a:spcPct val="90000"/>
              </a:lnSpc>
            </a:pPr>
            <a:endParaRPr lang="zh-CN" altLang="en-US" dirty="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660400" y="5778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rgbClr val="FF0000"/>
                </a:solidFill>
                <a:latin typeface="Times New Roman" pitchFamily="18" charset="0"/>
              </a:defRPr>
            </a:lvl1pPr>
            <a:lvl2pPr algn="ctr">
              <a:defRPr sz="4400">
                <a:solidFill>
                  <a:srgbClr val="FF0000"/>
                </a:solidFill>
                <a:latin typeface="Times New Roman" pitchFamily="18" charset="0"/>
              </a:defRPr>
            </a:lvl2pPr>
            <a:lvl3pPr algn="ctr">
              <a:defRPr sz="4400">
                <a:solidFill>
                  <a:srgbClr val="FF0000"/>
                </a:solidFill>
                <a:latin typeface="Times New Roman" pitchFamily="18" charset="0"/>
              </a:defRPr>
            </a:lvl3pPr>
            <a:lvl4pPr algn="ctr">
              <a:defRPr sz="4400">
                <a:solidFill>
                  <a:srgbClr val="FF0000"/>
                </a:solidFill>
                <a:latin typeface="Times New Roman" pitchFamily="18" charset="0"/>
              </a:defRPr>
            </a:lvl4pPr>
            <a:lvl5pPr algn="ctr">
              <a:defRPr sz="4400">
                <a:solidFill>
                  <a:srgbClr val="FF0000"/>
                </a:solidFill>
                <a:latin typeface="Times New Roman" pitchFamily="18" charset="0"/>
              </a:defRPr>
            </a:lvl5pPr>
            <a:lvl6pPr marL="457200" algn="ctr" fontAlgn="base">
              <a:spcBef>
                <a:spcPct val="0"/>
              </a:spcBef>
              <a:spcAft>
                <a:spcPct val="0"/>
              </a:spcAft>
              <a:defRPr sz="4400">
                <a:solidFill>
                  <a:srgbClr val="FF0000"/>
                </a:solidFill>
                <a:latin typeface="Times New Roman" pitchFamily="18" charset="0"/>
              </a:defRPr>
            </a:lvl6pPr>
            <a:lvl7pPr marL="914400" algn="ctr" fontAlgn="base">
              <a:spcBef>
                <a:spcPct val="0"/>
              </a:spcBef>
              <a:spcAft>
                <a:spcPct val="0"/>
              </a:spcAft>
              <a:defRPr sz="4400">
                <a:solidFill>
                  <a:srgbClr val="FF0000"/>
                </a:solidFill>
                <a:latin typeface="Times New Roman" pitchFamily="18" charset="0"/>
              </a:defRPr>
            </a:lvl7pPr>
            <a:lvl8pPr marL="1371600" algn="ctr" fontAlgn="base">
              <a:spcBef>
                <a:spcPct val="0"/>
              </a:spcBef>
              <a:spcAft>
                <a:spcPct val="0"/>
              </a:spcAft>
              <a:defRPr sz="4400">
                <a:solidFill>
                  <a:srgbClr val="FF0000"/>
                </a:solidFill>
                <a:latin typeface="Times New Roman" pitchFamily="18" charset="0"/>
              </a:defRPr>
            </a:lvl8pPr>
            <a:lvl9pPr marL="1828800" algn="ctr" fontAlgn="base">
              <a:spcBef>
                <a:spcPct val="0"/>
              </a:spcBef>
              <a:spcAft>
                <a:spcPct val="0"/>
              </a:spcAft>
              <a:defRPr sz="4400">
                <a:solidFill>
                  <a:srgbClr val="FF0000"/>
                </a:solidFill>
                <a:latin typeface="Times New Roman" pitchFamily="18" charset="0"/>
              </a:defRPr>
            </a:lvl9pPr>
          </a:lstStyle>
          <a:p>
            <a:r>
              <a:rPr lang="en-US" altLang="zh-CN" sz="4000" dirty="0" smtClean="0">
                <a:solidFill>
                  <a:schemeClr val="tx1"/>
                </a:solidFill>
                <a:ea typeface="宋体" pitchFamily="2" charset="-122"/>
              </a:rPr>
              <a:t>CSMA </a:t>
            </a:r>
            <a:r>
              <a:rPr lang="zh-CN" altLang="en-US" sz="4000" dirty="0" smtClean="0">
                <a:solidFill>
                  <a:schemeClr val="tx1"/>
                </a:solidFill>
                <a:ea typeface="宋体" pitchFamily="2" charset="-122"/>
              </a:rPr>
              <a:t>载波侦听多路访问协议</a:t>
            </a:r>
            <a:endParaRPr lang="zh-CN" altLang="en-US" sz="4000" dirty="0">
              <a:solidFill>
                <a:schemeClr val="tx1"/>
              </a:solidFill>
              <a:ea typeface="宋体" pitchFamily="2" charset="-122"/>
            </a:endParaRPr>
          </a:p>
        </p:txBody>
      </p:sp>
      <p:sp>
        <p:nvSpPr>
          <p:cNvPr id="86021" name="Rectangle 5"/>
          <p:cNvSpPr>
            <a:spLocks noChangeArrowheads="1"/>
          </p:cNvSpPr>
          <p:nvPr/>
        </p:nvSpPr>
        <p:spPr bwMode="auto">
          <a:xfrm>
            <a:off x="460248" y="1337945"/>
            <a:ext cx="817270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lr>
                <a:schemeClr val="accent2"/>
              </a:buClr>
              <a:buAutoNum type="alphaLcParenR"/>
              <a:defRPr sz="2400">
                <a:solidFill>
                  <a:schemeClr val="tx1"/>
                </a:solidFill>
                <a:latin typeface="Times New Roman" pitchFamily="18" charset="0"/>
              </a:defRPr>
            </a:lvl1pPr>
            <a:lvl2pPr marL="990600" indent="-533400" algn="l">
              <a:spcBef>
                <a:spcPct val="20000"/>
              </a:spcBef>
              <a:buClr>
                <a:schemeClr val="accent2"/>
              </a:buClr>
              <a:buChar char="–"/>
              <a:defRPr sz="2800">
                <a:solidFill>
                  <a:schemeClr val="tx1"/>
                </a:solidFill>
                <a:latin typeface="Times New Roman" pitchFamily="18" charset="0"/>
              </a:defRPr>
            </a:lvl2pPr>
            <a:lvl3pPr marL="1371600" indent="-457200" algn="l">
              <a:spcBef>
                <a:spcPct val="20000"/>
              </a:spcBef>
              <a:buClr>
                <a:schemeClr val="accent2"/>
              </a:buClr>
              <a:buChar char="•"/>
              <a:defRPr sz="2400">
                <a:solidFill>
                  <a:schemeClr val="tx1"/>
                </a:solidFill>
                <a:latin typeface="Times New Roman" pitchFamily="18" charset="0"/>
              </a:defRPr>
            </a:lvl3pPr>
            <a:lvl4pPr marL="1752600" indent="-381000" algn="l">
              <a:spcBef>
                <a:spcPct val="20000"/>
              </a:spcBef>
              <a:buClr>
                <a:schemeClr val="accent2"/>
              </a:buClr>
              <a:buChar char="–"/>
              <a:defRPr sz="2000">
                <a:solidFill>
                  <a:schemeClr val="tx1"/>
                </a:solidFill>
                <a:latin typeface="Times New Roman" pitchFamily="18" charset="0"/>
              </a:defRPr>
            </a:lvl4pPr>
            <a:lvl5pPr marL="2209800" indent="-381000" algn="l">
              <a:spcBef>
                <a:spcPct val="20000"/>
              </a:spcBef>
              <a:buClr>
                <a:schemeClr val="accent2"/>
              </a:buClr>
              <a:buChar char="»"/>
              <a:defRPr sz="2000">
                <a:solidFill>
                  <a:schemeClr val="tx1"/>
                </a:solidFill>
                <a:latin typeface="Times New Roman" pitchFamily="18" charset="0"/>
              </a:defRPr>
            </a:lvl5pPr>
            <a:lvl6pPr marL="2667000" indent="-381000" fontAlgn="base">
              <a:spcBef>
                <a:spcPct val="20000"/>
              </a:spcBef>
              <a:spcAft>
                <a:spcPct val="0"/>
              </a:spcAft>
              <a:buClr>
                <a:schemeClr val="accent2"/>
              </a:buClr>
              <a:buChar char="»"/>
              <a:defRPr sz="2000">
                <a:solidFill>
                  <a:schemeClr val="tx1"/>
                </a:solidFill>
                <a:latin typeface="Times New Roman" pitchFamily="18" charset="0"/>
              </a:defRPr>
            </a:lvl6pPr>
            <a:lvl7pPr marL="3124200" indent="-381000" fontAlgn="base">
              <a:spcBef>
                <a:spcPct val="20000"/>
              </a:spcBef>
              <a:spcAft>
                <a:spcPct val="0"/>
              </a:spcAft>
              <a:buClr>
                <a:schemeClr val="accent2"/>
              </a:buClr>
              <a:buChar char="»"/>
              <a:defRPr sz="2000">
                <a:solidFill>
                  <a:schemeClr val="tx1"/>
                </a:solidFill>
                <a:latin typeface="Times New Roman" pitchFamily="18" charset="0"/>
              </a:defRPr>
            </a:lvl7pPr>
            <a:lvl8pPr marL="3581400" indent="-381000" fontAlgn="base">
              <a:spcBef>
                <a:spcPct val="20000"/>
              </a:spcBef>
              <a:spcAft>
                <a:spcPct val="0"/>
              </a:spcAft>
              <a:buClr>
                <a:schemeClr val="accent2"/>
              </a:buClr>
              <a:buChar char="»"/>
              <a:defRPr sz="2000">
                <a:solidFill>
                  <a:schemeClr val="tx1"/>
                </a:solidFill>
                <a:latin typeface="Times New Roman" pitchFamily="18" charset="0"/>
              </a:defRPr>
            </a:lvl8pPr>
            <a:lvl9pPr marL="4038600" indent="-381000" fontAlgn="base">
              <a:spcBef>
                <a:spcPct val="20000"/>
              </a:spcBef>
              <a:spcAft>
                <a:spcPct val="0"/>
              </a:spcAft>
              <a:buClr>
                <a:schemeClr val="accent2"/>
              </a:buClr>
              <a:buChar char="»"/>
              <a:defRPr sz="2000">
                <a:solidFill>
                  <a:schemeClr val="tx1"/>
                </a:solidFill>
                <a:latin typeface="Times New Roman" pitchFamily="18" charset="0"/>
              </a:defRPr>
            </a:lvl9pPr>
          </a:lstStyle>
          <a:p>
            <a:pPr marL="438150" indent="-438150">
              <a:lnSpc>
                <a:spcPct val="90000"/>
              </a:lnSpc>
              <a:buFontTx/>
              <a:buChar char="•"/>
            </a:pPr>
            <a:r>
              <a:rPr lang="en-US" altLang="zh-CN" sz="3600" dirty="0" smtClean="0">
                <a:ea typeface="宋体" pitchFamily="2" charset="-122"/>
              </a:rPr>
              <a:t>1-</a:t>
            </a:r>
            <a:r>
              <a:rPr lang="zh-CN" altLang="en-US" sz="3600" dirty="0" smtClean="0">
                <a:latin typeface="宋体" pitchFamily="2" charset="-122"/>
                <a:ea typeface="宋体" pitchFamily="2" charset="-122"/>
              </a:rPr>
              <a:t>持续</a:t>
            </a:r>
            <a:r>
              <a:rPr lang="en-US" altLang="zh-CN" sz="3600" dirty="0">
                <a:ea typeface="宋体" pitchFamily="2" charset="-122"/>
              </a:rPr>
              <a:t>CSMA</a:t>
            </a:r>
            <a:r>
              <a:rPr lang="zh-CN" altLang="en-US" sz="3600" dirty="0">
                <a:latin typeface="宋体" pitchFamily="2" charset="-122"/>
                <a:ea typeface="宋体" pitchFamily="2" charset="-122"/>
              </a:rPr>
              <a:t>协议</a:t>
            </a:r>
            <a:r>
              <a:rPr lang="zh-CN" altLang="en-US" sz="3600" dirty="0">
                <a:ea typeface="宋体" pitchFamily="2" charset="-122"/>
              </a:rPr>
              <a:t> </a:t>
            </a:r>
          </a:p>
          <a:p>
            <a:pPr marL="1169988" lvl="2">
              <a:spcBef>
                <a:spcPts val="1200"/>
              </a:spcBef>
              <a:buFontTx/>
              <a:buAutoNum type="arabicPeriod"/>
            </a:pPr>
            <a:r>
              <a:rPr lang="zh-CN" altLang="en-US" sz="2800" dirty="0" smtClean="0">
                <a:ea typeface="宋体" pitchFamily="2" charset="-122"/>
              </a:rPr>
              <a:t>侦听信道，若信道空闲</a:t>
            </a:r>
            <a:r>
              <a:rPr lang="zh-CN" altLang="en-US" sz="2800" dirty="0">
                <a:ea typeface="宋体" pitchFamily="2" charset="-122"/>
              </a:rPr>
              <a:t>就</a:t>
            </a:r>
            <a:r>
              <a:rPr lang="zh-CN" altLang="en-US" sz="2800" dirty="0" smtClean="0">
                <a:ea typeface="宋体" pitchFamily="2" charset="-122"/>
              </a:rPr>
              <a:t>传输。</a:t>
            </a:r>
            <a:endParaRPr lang="zh-CN" altLang="en-US" sz="2800" dirty="0">
              <a:ea typeface="宋体" pitchFamily="2" charset="-122"/>
            </a:endParaRPr>
          </a:p>
          <a:p>
            <a:pPr marL="1169988" lvl="2">
              <a:spcBef>
                <a:spcPts val="1200"/>
              </a:spcBef>
              <a:buFontTx/>
              <a:buAutoNum type="arabicPeriod"/>
            </a:pPr>
            <a:r>
              <a:rPr lang="zh-CN" altLang="en-US" sz="2800" dirty="0" smtClean="0">
                <a:ea typeface="宋体" pitchFamily="2" charset="-122"/>
              </a:rPr>
              <a:t>否则（若</a:t>
            </a:r>
            <a:r>
              <a:rPr lang="zh-CN" altLang="en-US" sz="2800" dirty="0">
                <a:ea typeface="宋体" pitchFamily="2" charset="-122"/>
              </a:rPr>
              <a:t>信道忙</a:t>
            </a:r>
            <a:r>
              <a:rPr lang="zh-CN" altLang="en-US" sz="2800" dirty="0" smtClean="0">
                <a:ea typeface="宋体" pitchFamily="2" charset="-122"/>
              </a:rPr>
              <a:t>），则继续侦听，直到检测到信道空闲，然后立即传输。</a:t>
            </a:r>
            <a:endParaRPr lang="zh-CN" altLang="en-US" sz="2800" dirty="0">
              <a:ea typeface="宋体" pitchFamily="2" charset="-122"/>
            </a:endParaRPr>
          </a:p>
          <a:p>
            <a:pPr marL="1169988" lvl="2">
              <a:spcBef>
                <a:spcPts val="1200"/>
              </a:spcBef>
              <a:buFontTx/>
              <a:buAutoNum type="arabicPeriod"/>
            </a:pPr>
            <a:r>
              <a:rPr lang="zh-CN" altLang="en-US" sz="2800" dirty="0" smtClean="0">
                <a:ea typeface="宋体" pitchFamily="2" charset="-122"/>
              </a:rPr>
              <a:t>如果发生冲突</a:t>
            </a:r>
            <a:r>
              <a:rPr lang="zh-CN" altLang="en-US" sz="2800" dirty="0">
                <a:ea typeface="宋体" pitchFamily="2" charset="-122"/>
              </a:rPr>
              <a:t>，则等待一段</a:t>
            </a:r>
            <a:r>
              <a:rPr lang="zh-CN" altLang="en-US" sz="2800" dirty="0" smtClean="0">
                <a:ea typeface="宋体" pitchFamily="2" charset="-122"/>
              </a:rPr>
              <a:t>随机的时间，重复</a:t>
            </a:r>
            <a:r>
              <a:rPr lang="zh-CN" altLang="en-US" sz="2800" dirty="0">
                <a:ea typeface="宋体" pitchFamily="2" charset="-122"/>
              </a:rPr>
              <a:t>第</a:t>
            </a:r>
            <a:r>
              <a:rPr lang="en-US" altLang="zh-CN" sz="2800" dirty="0">
                <a:ea typeface="宋体" pitchFamily="2" charset="-122"/>
              </a:rPr>
              <a:t>1</a:t>
            </a:r>
            <a:r>
              <a:rPr lang="zh-CN" altLang="en-US" sz="2800" dirty="0">
                <a:ea typeface="宋体" pitchFamily="2" charset="-122"/>
              </a:rPr>
              <a:t>步</a:t>
            </a:r>
            <a:r>
              <a:rPr lang="zh-CN" altLang="en-US" sz="2800" dirty="0" smtClean="0">
                <a:ea typeface="宋体" pitchFamily="2" charset="-122"/>
              </a:rPr>
              <a:t>。</a:t>
            </a:r>
            <a:endParaRPr lang="en-US" altLang="zh-CN" sz="2800" dirty="0" smtClean="0">
              <a:ea typeface="宋体" pitchFamily="2" charset="-122"/>
            </a:endParaRPr>
          </a:p>
          <a:p>
            <a:pPr marL="1609725" lvl="2" indent="-1427163">
              <a:spcBef>
                <a:spcPts val="1200"/>
              </a:spcBef>
              <a:buNone/>
            </a:pPr>
            <a:endParaRPr lang="en-US" altLang="zh-CN" sz="2800" dirty="0">
              <a:ea typeface="宋体" pitchFamily="2" charset="-122"/>
            </a:endParaRPr>
          </a:p>
          <a:p>
            <a:pPr marL="1609725" lvl="2" indent="-1609725">
              <a:spcBef>
                <a:spcPts val="1200"/>
              </a:spcBef>
              <a:buNone/>
            </a:pPr>
            <a:r>
              <a:rPr lang="zh-CN" altLang="en-US" sz="2800" dirty="0" smtClean="0">
                <a:ea typeface="宋体" pitchFamily="2" charset="-122"/>
              </a:rPr>
              <a:t>特点：与纯</a:t>
            </a:r>
            <a:r>
              <a:rPr lang="en-US" altLang="zh-CN" sz="2800" dirty="0" smtClean="0">
                <a:ea typeface="宋体" pitchFamily="2" charset="-122"/>
              </a:rPr>
              <a:t>ALOHA</a:t>
            </a:r>
            <a:r>
              <a:rPr lang="zh-CN" altLang="en-US" sz="2800" dirty="0">
                <a:ea typeface="宋体" pitchFamily="2" charset="-122"/>
              </a:rPr>
              <a:t>相比</a:t>
            </a:r>
            <a:r>
              <a:rPr lang="zh-CN" altLang="en-US" sz="2800" dirty="0" smtClean="0">
                <a:ea typeface="宋体" pitchFamily="2" charset="-122"/>
              </a:rPr>
              <a:t>，更“礼貌”、性能更好。</a:t>
            </a:r>
            <a:endParaRPr lang="en-US" altLang="zh-CN" sz="2800" dirty="0" smtClean="0">
              <a:ea typeface="宋体" pitchFamily="2" charset="-122"/>
            </a:endParaRPr>
          </a:p>
          <a:p>
            <a:pPr marL="1609725" lvl="2" indent="-1609725">
              <a:spcBef>
                <a:spcPts val="1200"/>
              </a:spcBef>
              <a:buNone/>
            </a:pPr>
            <a:r>
              <a:rPr lang="zh-CN" altLang="en-US" sz="2800" dirty="0" smtClean="0">
                <a:ea typeface="宋体" pitchFamily="2" charset="-122"/>
              </a:rPr>
              <a:t>问题：两个站</a:t>
            </a:r>
            <a:r>
              <a:rPr lang="zh-CN" altLang="en-US" sz="2800" dirty="0">
                <a:ea typeface="宋体" pitchFamily="2" charset="-122"/>
              </a:rPr>
              <a:t>都</a:t>
            </a:r>
            <a:r>
              <a:rPr lang="zh-CN" altLang="en-US" sz="2800" dirty="0" smtClean="0">
                <a:ea typeface="宋体" pitchFamily="2" charset="-122"/>
              </a:rPr>
              <a:t>在等第三个站发送结束 </a:t>
            </a:r>
            <a:r>
              <a:rPr lang="en-US" altLang="zh-CN" sz="2800" dirty="0" smtClean="0">
                <a:ea typeface="宋体" pitchFamily="2" charset="-122"/>
              </a:rPr>
              <a:t>…</a:t>
            </a:r>
          </a:p>
          <a:p>
            <a:pPr marL="1609725" lvl="2" indent="-1609725">
              <a:spcBef>
                <a:spcPts val="1200"/>
              </a:spcBef>
              <a:buNone/>
            </a:pPr>
            <a:r>
              <a:rPr lang="en-US" altLang="zh-CN" sz="2800" dirty="0" smtClean="0">
                <a:ea typeface="宋体" pitchFamily="2" charset="-122"/>
              </a:rPr>
              <a:t>            </a:t>
            </a:r>
            <a:r>
              <a:rPr lang="zh-CN" altLang="en-US" sz="2800" dirty="0" smtClean="0">
                <a:ea typeface="宋体" pitchFamily="2" charset="-122"/>
              </a:rPr>
              <a:t>信号传播延迟：带宽延迟积越大，影响越大。</a:t>
            </a:r>
            <a:endParaRPr lang="en-US" altLang="zh-CN" sz="2800" dirty="0" smtClean="0">
              <a:ea typeface="宋体" pitchFamily="2" charset="-122"/>
            </a:endParaRPr>
          </a:p>
          <a:p>
            <a:pPr marL="1609725" lvl="2" indent="-1609725">
              <a:spcBef>
                <a:spcPts val="1200"/>
              </a:spcBef>
              <a:buNone/>
            </a:pPr>
            <a:r>
              <a:rPr lang="en-US" altLang="zh-CN" sz="2800" dirty="0">
                <a:ea typeface="宋体" pitchFamily="2"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660400" y="37782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rgbClr val="FF0000"/>
                </a:solidFill>
                <a:latin typeface="Times New Roman" pitchFamily="18" charset="0"/>
              </a:defRPr>
            </a:lvl1pPr>
            <a:lvl2pPr algn="ctr">
              <a:defRPr sz="4400">
                <a:solidFill>
                  <a:srgbClr val="FF0000"/>
                </a:solidFill>
                <a:latin typeface="Times New Roman" pitchFamily="18" charset="0"/>
              </a:defRPr>
            </a:lvl2pPr>
            <a:lvl3pPr algn="ctr">
              <a:defRPr sz="4400">
                <a:solidFill>
                  <a:srgbClr val="FF0000"/>
                </a:solidFill>
                <a:latin typeface="Times New Roman" pitchFamily="18" charset="0"/>
              </a:defRPr>
            </a:lvl3pPr>
            <a:lvl4pPr algn="ctr">
              <a:defRPr sz="4400">
                <a:solidFill>
                  <a:srgbClr val="FF0000"/>
                </a:solidFill>
                <a:latin typeface="Times New Roman" pitchFamily="18" charset="0"/>
              </a:defRPr>
            </a:lvl4pPr>
            <a:lvl5pPr algn="ctr">
              <a:defRPr sz="4400">
                <a:solidFill>
                  <a:srgbClr val="FF0000"/>
                </a:solidFill>
                <a:latin typeface="Times New Roman" pitchFamily="18" charset="0"/>
              </a:defRPr>
            </a:lvl5pPr>
            <a:lvl6pPr marL="457200" algn="ctr" fontAlgn="base">
              <a:spcBef>
                <a:spcPct val="0"/>
              </a:spcBef>
              <a:spcAft>
                <a:spcPct val="0"/>
              </a:spcAft>
              <a:defRPr sz="4400">
                <a:solidFill>
                  <a:srgbClr val="FF0000"/>
                </a:solidFill>
                <a:latin typeface="Times New Roman" pitchFamily="18" charset="0"/>
              </a:defRPr>
            </a:lvl6pPr>
            <a:lvl7pPr marL="914400" algn="ctr" fontAlgn="base">
              <a:spcBef>
                <a:spcPct val="0"/>
              </a:spcBef>
              <a:spcAft>
                <a:spcPct val="0"/>
              </a:spcAft>
              <a:defRPr sz="4400">
                <a:solidFill>
                  <a:srgbClr val="FF0000"/>
                </a:solidFill>
                <a:latin typeface="Times New Roman" pitchFamily="18" charset="0"/>
              </a:defRPr>
            </a:lvl7pPr>
            <a:lvl8pPr marL="1371600" algn="ctr" fontAlgn="base">
              <a:spcBef>
                <a:spcPct val="0"/>
              </a:spcBef>
              <a:spcAft>
                <a:spcPct val="0"/>
              </a:spcAft>
              <a:defRPr sz="4400">
                <a:solidFill>
                  <a:srgbClr val="FF0000"/>
                </a:solidFill>
                <a:latin typeface="Times New Roman" pitchFamily="18" charset="0"/>
              </a:defRPr>
            </a:lvl8pPr>
            <a:lvl9pPr marL="1828800" algn="ctr" fontAlgn="base">
              <a:spcBef>
                <a:spcPct val="0"/>
              </a:spcBef>
              <a:spcAft>
                <a:spcPct val="0"/>
              </a:spcAft>
              <a:defRPr sz="4400">
                <a:solidFill>
                  <a:srgbClr val="FF0000"/>
                </a:solidFill>
                <a:latin typeface="Times New Roman" pitchFamily="18" charset="0"/>
              </a:defRPr>
            </a:lvl9pPr>
          </a:lstStyle>
          <a:p>
            <a:r>
              <a:rPr lang="en-US" altLang="zh-CN" sz="4000" dirty="0">
                <a:solidFill>
                  <a:schemeClr val="tx1"/>
                </a:solidFill>
                <a:ea typeface="宋体" pitchFamily="2" charset="-122"/>
              </a:rPr>
              <a:t>CSMA </a:t>
            </a:r>
            <a:r>
              <a:rPr lang="zh-CN" altLang="en-US" sz="4000" dirty="0">
                <a:solidFill>
                  <a:schemeClr val="tx1"/>
                </a:solidFill>
                <a:ea typeface="宋体" pitchFamily="2" charset="-122"/>
              </a:rPr>
              <a:t>载波侦听多路访问协议</a:t>
            </a:r>
          </a:p>
        </p:txBody>
      </p:sp>
      <p:sp>
        <p:nvSpPr>
          <p:cNvPr id="86021" name="Rectangle 5"/>
          <p:cNvSpPr>
            <a:spLocks noChangeArrowheads="1"/>
          </p:cNvSpPr>
          <p:nvPr/>
        </p:nvSpPr>
        <p:spPr bwMode="auto">
          <a:xfrm>
            <a:off x="660400" y="1827212"/>
            <a:ext cx="7772400" cy="464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lr>
                <a:schemeClr val="accent2"/>
              </a:buClr>
              <a:buAutoNum type="alphaLcParenR"/>
              <a:defRPr sz="2400">
                <a:solidFill>
                  <a:schemeClr val="tx1"/>
                </a:solidFill>
                <a:latin typeface="Times New Roman" pitchFamily="18" charset="0"/>
              </a:defRPr>
            </a:lvl1pPr>
            <a:lvl2pPr marL="990600" indent="-533400" algn="l">
              <a:spcBef>
                <a:spcPct val="20000"/>
              </a:spcBef>
              <a:buClr>
                <a:schemeClr val="accent2"/>
              </a:buClr>
              <a:buChar char="–"/>
              <a:defRPr sz="2800">
                <a:solidFill>
                  <a:schemeClr val="tx1"/>
                </a:solidFill>
                <a:latin typeface="Times New Roman" pitchFamily="18" charset="0"/>
              </a:defRPr>
            </a:lvl2pPr>
            <a:lvl3pPr marL="1371600" indent="-457200" algn="l">
              <a:spcBef>
                <a:spcPct val="20000"/>
              </a:spcBef>
              <a:buClr>
                <a:schemeClr val="accent2"/>
              </a:buClr>
              <a:buChar char="•"/>
              <a:defRPr sz="2400">
                <a:solidFill>
                  <a:schemeClr val="tx1"/>
                </a:solidFill>
                <a:latin typeface="Times New Roman" pitchFamily="18" charset="0"/>
              </a:defRPr>
            </a:lvl3pPr>
            <a:lvl4pPr marL="1752600" indent="-381000" algn="l">
              <a:spcBef>
                <a:spcPct val="20000"/>
              </a:spcBef>
              <a:buClr>
                <a:schemeClr val="accent2"/>
              </a:buClr>
              <a:buChar char="–"/>
              <a:defRPr sz="2000">
                <a:solidFill>
                  <a:schemeClr val="tx1"/>
                </a:solidFill>
                <a:latin typeface="Times New Roman" pitchFamily="18" charset="0"/>
              </a:defRPr>
            </a:lvl4pPr>
            <a:lvl5pPr marL="2209800" indent="-381000" algn="l">
              <a:spcBef>
                <a:spcPct val="20000"/>
              </a:spcBef>
              <a:buClr>
                <a:schemeClr val="accent2"/>
              </a:buClr>
              <a:buChar char="»"/>
              <a:defRPr sz="2000">
                <a:solidFill>
                  <a:schemeClr val="tx1"/>
                </a:solidFill>
                <a:latin typeface="Times New Roman" pitchFamily="18" charset="0"/>
              </a:defRPr>
            </a:lvl5pPr>
            <a:lvl6pPr marL="2667000" indent="-381000" fontAlgn="base">
              <a:spcBef>
                <a:spcPct val="20000"/>
              </a:spcBef>
              <a:spcAft>
                <a:spcPct val="0"/>
              </a:spcAft>
              <a:buClr>
                <a:schemeClr val="accent2"/>
              </a:buClr>
              <a:buChar char="»"/>
              <a:defRPr sz="2000">
                <a:solidFill>
                  <a:schemeClr val="tx1"/>
                </a:solidFill>
                <a:latin typeface="Times New Roman" pitchFamily="18" charset="0"/>
              </a:defRPr>
            </a:lvl6pPr>
            <a:lvl7pPr marL="3124200" indent="-381000" fontAlgn="base">
              <a:spcBef>
                <a:spcPct val="20000"/>
              </a:spcBef>
              <a:spcAft>
                <a:spcPct val="0"/>
              </a:spcAft>
              <a:buClr>
                <a:schemeClr val="accent2"/>
              </a:buClr>
              <a:buChar char="»"/>
              <a:defRPr sz="2000">
                <a:solidFill>
                  <a:schemeClr val="tx1"/>
                </a:solidFill>
                <a:latin typeface="Times New Roman" pitchFamily="18" charset="0"/>
              </a:defRPr>
            </a:lvl7pPr>
            <a:lvl8pPr marL="3581400" indent="-381000" fontAlgn="base">
              <a:spcBef>
                <a:spcPct val="20000"/>
              </a:spcBef>
              <a:spcAft>
                <a:spcPct val="0"/>
              </a:spcAft>
              <a:buClr>
                <a:schemeClr val="accent2"/>
              </a:buClr>
              <a:buChar char="»"/>
              <a:defRPr sz="2000">
                <a:solidFill>
                  <a:schemeClr val="tx1"/>
                </a:solidFill>
                <a:latin typeface="Times New Roman" pitchFamily="18" charset="0"/>
              </a:defRPr>
            </a:lvl8pPr>
            <a:lvl9pPr marL="4038600" indent="-381000" fontAlgn="base">
              <a:spcBef>
                <a:spcPct val="20000"/>
              </a:spcBef>
              <a:spcAft>
                <a:spcPct val="0"/>
              </a:spcAft>
              <a:buClr>
                <a:schemeClr val="accent2"/>
              </a:buClr>
              <a:buChar char="»"/>
              <a:defRPr sz="2000">
                <a:solidFill>
                  <a:schemeClr val="tx1"/>
                </a:solidFill>
                <a:latin typeface="Times New Roman" pitchFamily="18" charset="0"/>
              </a:defRPr>
            </a:lvl9pPr>
          </a:lstStyle>
          <a:p>
            <a:pPr marL="438150" indent="-438150">
              <a:lnSpc>
                <a:spcPct val="90000"/>
              </a:lnSpc>
              <a:buFontTx/>
              <a:buChar char="•"/>
            </a:pPr>
            <a:r>
              <a:rPr lang="zh-CN" altLang="en-US" sz="3600" dirty="0">
                <a:ea typeface="宋体" pitchFamily="2" charset="-122"/>
              </a:rPr>
              <a:t>非</a:t>
            </a:r>
            <a:r>
              <a:rPr lang="zh-CN" altLang="en-US" sz="3600" dirty="0" smtClean="0">
                <a:latin typeface="宋体" pitchFamily="2" charset="-122"/>
                <a:ea typeface="宋体" pitchFamily="2" charset="-122"/>
              </a:rPr>
              <a:t>持续</a:t>
            </a:r>
            <a:r>
              <a:rPr lang="en-US" altLang="zh-CN" sz="3600" dirty="0">
                <a:ea typeface="宋体" pitchFamily="2" charset="-122"/>
              </a:rPr>
              <a:t>CSMA</a:t>
            </a:r>
            <a:r>
              <a:rPr lang="zh-CN" altLang="en-US" sz="3600" dirty="0">
                <a:latin typeface="宋体" pitchFamily="2" charset="-122"/>
                <a:ea typeface="宋体" pitchFamily="2" charset="-122"/>
              </a:rPr>
              <a:t>协议</a:t>
            </a:r>
            <a:r>
              <a:rPr lang="zh-CN" altLang="en-US" sz="3600" dirty="0">
                <a:ea typeface="宋体" pitchFamily="2" charset="-122"/>
              </a:rPr>
              <a:t> </a:t>
            </a:r>
          </a:p>
          <a:p>
            <a:pPr lvl="2">
              <a:spcBef>
                <a:spcPts val="1200"/>
              </a:spcBef>
              <a:buFontTx/>
              <a:buAutoNum type="arabicPeriod"/>
            </a:pPr>
            <a:r>
              <a:rPr lang="zh-CN" altLang="en-US" sz="2800" dirty="0" smtClean="0">
                <a:ea typeface="宋体" pitchFamily="2" charset="-122"/>
              </a:rPr>
              <a:t>侦听信道，若信道空闲</a:t>
            </a:r>
            <a:r>
              <a:rPr lang="zh-CN" altLang="en-US" sz="2800" dirty="0">
                <a:ea typeface="宋体" pitchFamily="2" charset="-122"/>
              </a:rPr>
              <a:t>就</a:t>
            </a:r>
            <a:r>
              <a:rPr lang="zh-CN" altLang="en-US" sz="2800" dirty="0" smtClean="0">
                <a:ea typeface="宋体" pitchFamily="2" charset="-122"/>
              </a:rPr>
              <a:t>传输。</a:t>
            </a:r>
            <a:endParaRPr lang="zh-CN" altLang="en-US" sz="2800" dirty="0">
              <a:ea typeface="宋体" pitchFamily="2" charset="-122"/>
            </a:endParaRPr>
          </a:p>
          <a:p>
            <a:pPr lvl="2">
              <a:spcBef>
                <a:spcPts val="1200"/>
              </a:spcBef>
              <a:buFontTx/>
              <a:buAutoNum type="arabicPeriod"/>
            </a:pPr>
            <a:r>
              <a:rPr lang="zh-CN" altLang="en-US" sz="2800" dirty="0" smtClean="0">
                <a:ea typeface="宋体" pitchFamily="2" charset="-122"/>
              </a:rPr>
              <a:t>否则（若信道忙），</a:t>
            </a:r>
            <a:r>
              <a:rPr lang="zh-CN" altLang="en-US" sz="2800" dirty="0">
                <a:latin typeface="宋体" pitchFamily="2" charset="-122"/>
                <a:ea typeface="宋体" pitchFamily="2" charset="-122"/>
              </a:rPr>
              <a:t>等待一段</a:t>
            </a:r>
            <a:r>
              <a:rPr lang="zh-CN" altLang="en-US" sz="2800" dirty="0" smtClean="0">
                <a:latin typeface="宋体" pitchFamily="2" charset="-122"/>
                <a:ea typeface="宋体" pitchFamily="2" charset="-122"/>
              </a:rPr>
              <a:t>随机时间</a:t>
            </a:r>
            <a:r>
              <a:rPr lang="zh-CN" altLang="en-US" sz="2800" dirty="0">
                <a:latin typeface="宋体" pitchFamily="2" charset="-122"/>
                <a:ea typeface="宋体" pitchFamily="2" charset="-122"/>
              </a:rPr>
              <a:t>，重复第</a:t>
            </a:r>
            <a:r>
              <a:rPr lang="en-US" altLang="zh-CN" sz="2800" dirty="0">
                <a:ea typeface="宋体" pitchFamily="2" charset="-122"/>
              </a:rPr>
              <a:t>1</a:t>
            </a:r>
            <a:r>
              <a:rPr lang="zh-CN" altLang="en-US" sz="2800" dirty="0" smtClean="0">
                <a:latin typeface="宋体" pitchFamily="2" charset="-122"/>
                <a:ea typeface="宋体" pitchFamily="2" charset="-122"/>
              </a:rPr>
              <a:t>步。</a:t>
            </a:r>
            <a:endParaRPr lang="en-US" altLang="zh-CN" sz="2800" dirty="0" smtClean="0">
              <a:ea typeface="宋体" pitchFamily="2" charset="-122"/>
            </a:endParaRPr>
          </a:p>
          <a:p>
            <a:pPr lvl="2">
              <a:spcBef>
                <a:spcPts val="1200"/>
              </a:spcBef>
              <a:buFontTx/>
              <a:buAutoNum type="arabicPeriod"/>
            </a:pPr>
            <a:r>
              <a:rPr lang="zh-CN" altLang="en-US" sz="2800" dirty="0" smtClean="0">
                <a:ea typeface="宋体" pitchFamily="2" charset="-122"/>
              </a:rPr>
              <a:t>如果发生冲突</a:t>
            </a:r>
            <a:r>
              <a:rPr lang="zh-CN" altLang="en-US" sz="2800" dirty="0">
                <a:ea typeface="宋体" pitchFamily="2" charset="-122"/>
              </a:rPr>
              <a:t>，则等待一段</a:t>
            </a:r>
            <a:r>
              <a:rPr lang="zh-CN" altLang="en-US" sz="2800" dirty="0" smtClean="0">
                <a:ea typeface="宋体" pitchFamily="2" charset="-122"/>
              </a:rPr>
              <a:t>随机的时间，重复</a:t>
            </a:r>
            <a:r>
              <a:rPr lang="zh-CN" altLang="en-US" sz="2800" dirty="0">
                <a:ea typeface="宋体" pitchFamily="2" charset="-122"/>
              </a:rPr>
              <a:t>第</a:t>
            </a:r>
            <a:r>
              <a:rPr lang="en-US" altLang="zh-CN" sz="2800" dirty="0">
                <a:ea typeface="宋体" pitchFamily="2" charset="-122"/>
              </a:rPr>
              <a:t>1</a:t>
            </a:r>
            <a:r>
              <a:rPr lang="zh-CN" altLang="en-US" sz="2800" dirty="0">
                <a:ea typeface="宋体" pitchFamily="2" charset="-122"/>
              </a:rPr>
              <a:t>步</a:t>
            </a:r>
            <a:r>
              <a:rPr lang="zh-CN" altLang="en-US" sz="2800" dirty="0" smtClean="0">
                <a:ea typeface="宋体" pitchFamily="2" charset="-122"/>
              </a:rPr>
              <a:t>。</a:t>
            </a:r>
            <a:endParaRPr lang="en-US" altLang="zh-CN" sz="2800" dirty="0">
              <a:ea typeface="宋体" pitchFamily="2" charset="-122"/>
            </a:endParaRPr>
          </a:p>
          <a:p>
            <a:pPr marL="1609725" lvl="2" indent="-1079500">
              <a:spcBef>
                <a:spcPts val="1200"/>
              </a:spcBef>
              <a:buNone/>
            </a:pPr>
            <a:endParaRPr lang="en-US" altLang="zh-CN" sz="2800" dirty="0">
              <a:ea typeface="宋体" pitchFamily="2" charset="-122"/>
            </a:endParaRPr>
          </a:p>
          <a:p>
            <a:pPr marL="1609725" lvl="2" indent="-1079500">
              <a:spcBef>
                <a:spcPts val="1200"/>
              </a:spcBef>
              <a:buNone/>
            </a:pPr>
            <a:r>
              <a:rPr lang="zh-CN" altLang="en-US" sz="2800" dirty="0" smtClean="0">
                <a:ea typeface="宋体" pitchFamily="2" charset="-122"/>
              </a:rPr>
              <a:t>特点：信道利用率更好，但比起</a:t>
            </a:r>
            <a:r>
              <a:rPr lang="en-US" altLang="zh-CN" sz="2800" dirty="0" smtClean="0">
                <a:ea typeface="宋体" pitchFamily="2" charset="-122"/>
              </a:rPr>
              <a:t>1-</a:t>
            </a:r>
            <a:r>
              <a:rPr lang="zh-CN" altLang="en-US" sz="2800" dirty="0" smtClean="0">
                <a:ea typeface="宋体" pitchFamily="2" charset="-122"/>
              </a:rPr>
              <a:t>持续</a:t>
            </a:r>
            <a:r>
              <a:rPr lang="en-US" altLang="zh-CN" sz="2800" dirty="0" smtClean="0">
                <a:ea typeface="宋体" pitchFamily="2" charset="-122"/>
              </a:rPr>
              <a:t>CSMA</a:t>
            </a:r>
            <a:r>
              <a:rPr lang="zh-CN" altLang="en-US" sz="2800" dirty="0" smtClean="0">
                <a:ea typeface="宋体" pitchFamily="2" charset="-122"/>
              </a:rPr>
              <a:t>，带来更大的延迟。</a:t>
            </a:r>
            <a:endParaRPr lang="en-US" altLang="zh-CN" sz="2800" dirty="0" smtClean="0">
              <a:ea typeface="宋体" pitchFamily="2" charset="-122"/>
            </a:endParaRPr>
          </a:p>
        </p:txBody>
      </p:sp>
    </p:spTree>
    <p:extLst>
      <p:ext uri="{BB962C8B-B14F-4D97-AF65-F5344CB8AC3E}">
        <p14:creationId xmlns:p14="http://schemas.microsoft.com/office/powerpoint/2010/main" val="199712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1100138" y="44450"/>
            <a:ext cx="6856412" cy="768350"/>
          </a:xfrm>
        </p:spPr>
        <p:txBody>
          <a:bodyPr/>
          <a:lstStyle/>
          <a:p>
            <a:pPr algn="ctr"/>
            <a:r>
              <a:rPr lang="zh-CN" altLang="en-US"/>
              <a:t>局域网的拓扑 </a:t>
            </a:r>
          </a:p>
        </p:txBody>
      </p:sp>
      <p:sp>
        <p:nvSpPr>
          <p:cNvPr id="396291" name="Line 3"/>
          <p:cNvSpPr>
            <a:spLocks noChangeShapeType="1"/>
          </p:cNvSpPr>
          <p:nvPr/>
        </p:nvSpPr>
        <p:spPr bwMode="auto">
          <a:xfrm flipH="1" flipV="1">
            <a:off x="1693863" y="1444625"/>
            <a:ext cx="53340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292" name="Line 4"/>
          <p:cNvSpPr>
            <a:spLocks noChangeShapeType="1"/>
          </p:cNvSpPr>
          <p:nvPr/>
        </p:nvSpPr>
        <p:spPr bwMode="auto">
          <a:xfrm flipV="1">
            <a:off x="2379663" y="1368425"/>
            <a:ext cx="0" cy="533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293" name="Line 5"/>
          <p:cNvSpPr>
            <a:spLocks noChangeShapeType="1"/>
          </p:cNvSpPr>
          <p:nvPr/>
        </p:nvSpPr>
        <p:spPr bwMode="auto">
          <a:xfrm flipH="1">
            <a:off x="1770063" y="2130425"/>
            <a:ext cx="425450" cy="365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294" name="Line 6"/>
          <p:cNvSpPr>
            <a:spLocks noChangeShapeType="1"/>
          </p:cNvSpPr>
          <p:nvPr/>
        </p:nvSpPr>
        <p:spPr bwMode="auto">
          <a:xfrm>
            <a:off x="2379663" y="2130425"/>
            <a:ext cx="673100" cy="5064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295" name="Line 7"/>
          <p:cNvSpPr>
            <a:spLocks noChangeShapeType="1"/>
          </p:cNvSpPr>
          <p:nvPr/>
        </p:nvSpPr>
        <p:spPr bwMode="auto">
          <a:xfrm flipV="1">
            <a:off x="2455863" y="1597025"/>
            <a:ext cx="53340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296" name="Rectangle 8"/>
          <p:cNvSpPr>
            <a:spLocks noChangeArrowheads="1"/>
          </p:cNvSpPr>
          <p:nvPr/>
        </p:nvSpPr>
        <p:spPr bwMode="auto">
          <a:xfrm>
            <a:off x="2151063" y="1825625"/>
            <a:ext cx="368300" cy="368300"/>
          </a:xfrm>
          <a:prstGeom prst="rect">
            <a:avLst/>
          </a:prstGeom>
          <a:solidFill>
            <a:schemeClr val="bg1"/>
          </a:solidFill>
          <a:ln w="25400">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96297" name="Rectangle 9"/>
          <p:cNvSpPr>
            <a:spLocks noChangeArrowheads="1"/>
          </p:cNvSpPr>
          <p:nvPr/>
        </p:nvSpPr>
        <p:spPr bwMode="auto">
          <a:xfrm>
            <a:off x="7053263" y="5487988"/>
            <a:ext cx="101600" cy="101600"/>
          </a:xfrm>
          <a:prstGeom prst="rect">
            <a:avLst/>
          </a:prstGeom>
          <a:solidFill>
            <a:srgbClr val="33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298" name="Rectangle 10"/>
          <p:cNvSpPr>
            <a:spLocks noChangeArrowheads="1"/>
          </p:cNvSpPr>
          <p:nvPr/>
        </p:nvSpPr>
        <p:spPr bwMode="auto">
          <a:xfrm>
            <a:off x="7034213" y="4310063"/>
            <a:ext cx="101600" cy="101600"/>
          </a:xfrm>
          <a:prstGeom prst="rect">
            <a:avLst/>
          </a:prstGeom>
          <a:solidFill>
            <a:srgbClr val="33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299" name="Rectangle 11"/>
          <p:cNvSpPr>
            <a:spLocks noChangeArrowheads="1"/>
          </p:cNvSpPr>
          <p:nvPr/>
        </p:nvSpPr>
        <p:spPr bwMode="auto">
          <a:xfrm>
            <a:off x="7062788" y="4824413"/>
            <a:ext cx="101600" cy="101600"/>
          </a:xfrm>
          <a:prstGeom prst="rect">
            <a:avLst/>
          </a:prstGeom>
          <a:solidFill>
            <a:srgbClr val="33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0" name="Rectangle 12"/>
          <p:cNvSpPr>
            <a:spLocks noChangeArrowheads="1"/>
          </p:cNvSpPr>
          <p:nvPr/>
        </p:nvSpPr>
        <p:spPr bwMode="auto">
          <a:xfrm>
            <a:off x="5135563" y="4310063"/>
            <a:ext cx="101600" cy="101600"/>
          </a:xfrm>
          <a:prstGeom prst="rect">
            <a:avLst/>
          </a:prstGeom>
          <a:solidFill>
            <a:srgbClr val="33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1" name="Line 13"/>
          <p:cNvSpPr>
            <a:spLocks noChangeShapeType="1"/>
          </p:cNvSpPr>
          <p:nvPr/>
        </p:nvSpPr>
        <p:spPr bwMode="auto">
          <a:xfrm>
            <a:off x="5314950" y="2114550"/>
            <a:ext cx="21558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2" name="Rectangle 14"/>
          <p:cNvSpPr>
            <a:spLocks noChangeArrowheads="1"/>
          </p:cNvSpPr>
          <p:nvPr/>
        </p:nvSpPr>
        <p:spPr bwMode="auto">
          <a:xfrm>
            <a:off x="7423150" y="2063750"/>
            <a:ext cx="101600" cy="101600"/>
          </a:xfrm>
          <a:prstGeom prst="rect">
            <a:avLst/>
          </a:prstGeom>
          <a:solidFill>
            <a:schemeClr val="tx1"/>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3" name="Rectangle 15"/>
          <p:cNvSpPr>
            <a:spLocks noChangeArrowheads="1"/>
          </p:cNvSpPr>
          <p:nvPr/>
        </p:nvSpPr>
        <p:spPr bwMode="auto">
          <a:xfrm>
            <a:off x="5203825" y="2063750"/>
            <a:ext cx="101600" cy="101600"/>
          </a:xfrm>
          <a:prstGeom prst="rect">
            <a:avLst/>
          </a:prstGeom>
          <a:solidFill>
            <a:schemeClr val="tx1"/>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4" name="Line 16"/>
          <p:cNvSpPr>
            <a:spLocks noChangeShapeType="1"/>
          </p:cNvSpPr>
          <p:nvPr/>
        </p:nvSpPr>
        <p:spPr bwMode="auto">
          <a:xfrm flipV="1">
            <a:off x="5740400" y="1797050"/>
            <a:ext cx="0" cy="320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5" name="Line 17"/>
          <p:cNvSpPr>
            <a:spLocks noChangeShapeType="1"/>
          </p:cNvSpPr>
          <p:nvPr/>
        </p:nvSpPr>
        <p:spPr bwMode="auto">
          <a:xfrm>
            <a:off x="6121400" y="2127250"/>
            <a:ext cx="0" cy="3460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6" name="Line 18"/>
          <p:cNvSpPr>
            <a:spLocks noChangeShapeType="1"/>
          </p:cNvSpPr>
          <p:nvPr/>
        </p:nvSpPr>
        <p:spPr bwMode="auto">
          <a:xfrm flipV="1">
            <a:off x="6597650" y="1768475"/>
            <a:ext cx="0" cy="358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7" name="Line 19"/>
          <p:cNvSpPr>
            <a:spLocks noChangeShapeType="1"/>
          </p:cNvSpPr>
          <p:nvPr/>
        </p:nvSpPr>
        <p:spPr bwMode="auto">
          <a:xfrm>
            <a:off x="7083425" y="2127250"/>
            <a:ext cx="0" cy="3460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8" name="Line 20"/>
          <p:cNvSpPr>
            <a:spLocks noChangeShapeType="1"/>
          </p:cNvSpPr>
          <p:nvPr/>
        </p:nvSpPr>
        <p:spPr bwMode="auto">
          <a:xfrm>
            <a:off x="5354638" y="4884738"/>
            <a:ext cx="17748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09" name="Line 21"/>
          <p:cNvSpPr>
            <a:spLocks noChangeShapeType="1"/>
          </p:cNvSpPr>
          <p:nvPr/>
        </p:nvSpPr>
        <p:spPr bwMode="auto">
          <a:xfrm flipV="1">
            <a:off x="5695950" y="4735513"/>
            <a:ext cx="0" cy="146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10" name="Line 22"/>
          <p:cNvSpPr>
            <a:spLocks noChangeShapeType="1"/>
          </p:cNvSpPr>
          <p:nvPr/>
        </p:nvSpPr>
        <p:spPr bwMode="auto">
          <a:xfrm flipV="1">
            <a:off x="6380163" y="4751388"/>
            <a:ext cx="0" cy="146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11" name="Line 23"/>
          <p:cNvSpPr>
            <a:spLocks noChangeShapeType="1"/>
          </p:cNvSpPr>
          <p:nvPr/>
        </p:nvSpPr>
        <p:spPr bwMode="auto">
          <a:xfrm>
            <a:off x="5827713" y="4211638"/>
            <a:ext cx="0" cy="1365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12" name="Line 24"/>
          <p:cNvSpPr>
            <a:spLocks noChangeShapeType="1"/>
          </p:cNvSpPr>
          <p:nvPr/>
        </p:nvSpPr>
        <p:spPr bwMode="auto">
          <a:xfrm>
            <a:off x="6684963" y="4221163"/>
            <a:ext cx="0" cy="1365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13" name="Line 25"/>
          <p:cNvSpPr>
            <a:spLocks noChangeShapeType="1"/>
          </p:cNvSpPr>
          <p:nvPr/>
        </p:nvSpPr>
        <p:spPr bwMode="auto">
          <a:xfrm flipV="1">
            <a:off x="6713538" y="5348288"/>
            <a:ext cx="0" cy="187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14" name="Line 26"/>
          <p:cNvSpPr>
            <a:spLocks noChangeShapeType="1"/>
          </p:cNvSpPr>
          <p:nvPr/>
        </p:nvSpPr>
        <p:spPr bwMode="auto">
          <a:xfrm>
            <a:off x="5237163" y="4351338"/>
            <a:ext cx="18224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15" name="Freeform 27"/>
          <p:cNvSpPr>
            <a:spLocks/>
          </p:cNvSpPr>
          <p:nvPr/>
        </p:nvSpPr>
        <p:spPr bwMode="auto">
          <a:xfrm>
            <a:off x="5341938" y="4360863"/>
            <a:ext cx="1735137" cy="1182687"/>
          </a:xfrm>
          <a:custGeom>
            <a:avLst/>
            <a:gdLst>
              <a:gd name="T0" fmla="*/ 0 w 1093"/>
              <a:gd name="T1" fmla="*/ 0 h 745"/>
              <a:gd name="T2" fmla="*/ 0 w 1093"/>
              <a:gd name="T3" fmla="*/ 744 h 745"/>
              <a:gd name="T4" fmla="*/ 1092 w 1093"/>
              <a:gd name="T5" fmla="*/ 744 h 745"/>
            </a:gdLst>
            <a:ahLst/>
            <a:cxnLst>
              <a:cxn ang="0">
                <a:pos x="T0" y="T1"/>
              </a:cxn>
              <a:cxn ang="0">
                <a:pos x="T2" y="T3"/>
              </a:cxn>
              <a:cxn ang="0">
                <a:pos x="T4" y="T5"/>
              </a:cxn>
            </a:cxnLst>
            <a:rect l="0" t="0" r="r" b="b"/>
            <a:pathLst>
              <a:path w="1093" h="745">
                <a:moveTo>
                  <a:pt x="0" y="0"/>
                </a:moveTo>
                <a:lnTo>
                  <a:pt x="0" y="744"/>
                </a:lnTo>
                <a:lnTo>
                  <a:pt x="1092" y="744"/>
                </a:lnTo>
              </a:path>
            </a:pathLst>
          </a:custGeom>
          <a:noFill/>
          <a:ln w="28575"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16" name="Rectangle 28"/>
          <p:cNvSpPr>
            <a:spLocks noChangeArrowheads="1"/>
          </p:cNvSpPr>
          <p:nvPr/>
        </p:nvSpPr>
        <p:spPr bwMode="auto">
          <a:xfrm>
            <a:off x="7667625" y="3141663"/>
            <a:ext cx="1196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a:solidFill>
                  <a:srgbClr val="333399"/>
                </a:solidFill>
                <a:latin typeface="Times New Roman" pitchFamily="18" charset="0"/>
                <a:ea typeface="黑体" pitchFamily="2" charset="-122"/>
              </a:rPr>
              <a:t>匹配电阻</a:t>
            </a:r>
          </a:p>
        </p:txBody>
      </p:sp>
      <p:sp>
        <p:nvSpPr>
          <p:cNvPr id="396317" name="Line 29"/>
          <p:cNvSpPr>
            <a:spLocks noChangeShapeType="1"/>
          </p:cNvSpPr>
          <p:nvPr/>
        </p:nvSpPr>
        <p:spPr bwMode="auto">
          <a:xfrm>
            <a:off x="7524750" y="2205038"/>
            <a:ext cx="360363" cy="9366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18" name="Line 30"/>
          <p:cNvSpPr>
            <a:spLocks noChangeShapeType="1"/>
          </p:cNvSpPr>
          <p:nvPr/>
        </p:nvSpPr>
        <p:spPr bwMode="auto">
          <a:xfrm flipH="1">
            <a:off x="7107238" y="3573463"/>
            <a:ext cx="704850" cy="7112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19" name="Rectangle 31"/>
          <p:cNvSpPr>
            <a:spLocks noChangeArrowheads="1"/>
          </p:cNvSpPr>
          <p:nvPr/>
        </p:nvSpPr>
        <p:spPr bwMode="auto">
          <a:xfrm>
            <a:off x="3413125" y="1557338"/>
            <a:ext cx="942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a:solidFill>
                  <a:srgbClr val="333399"/>
                </a:solidFill>
                <a:latin typeface="Times New Roman" pitchFamily="18" charset="0"/>
                <a:ea typeface="黑体" pitchFamily="2" charset="-122"/>
              </a:rPr>
              <a:t>集线器</a:t>
            </a:r>
          </a:p>
        </p:txBody>
      </p:sp>
      <p:sp>
        <p:nvSpPr>
          <p:cNvPr id="396320" name="Line 32"/>
          <p:cNvSpPr>
            <a:spLocks noChangeShapeType="1"/>
          </p:cNvSpPr>
          <p:nvPr/>
        </p:nvSpPr>
        <p:spPr bwMode="auto">
          <a:xfrm flipV="1">
            <a:off x="6008688" y="5332413"/>
            <a:ext cx="0" cy="206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21" name="Line 33"/>
          <p:cNvSpPr>
            <a:spLocks noChangeShapeType="1"/>
          </p:cNvSpPr>
          <p:nvPr/>
        </p:nvSpPr>
        <p:spPr bwMode="auto">
          <a:xfrm flipH="1" flipV="1">
            <a:off x="1738313" y="4325938"/>
            <a:ext cx="119062" cy="123825"/>
          </a:xfrm>
          <a:prstGeom prst="line">
            <a:avLst/>
          </a:prstGeom>
          <a:noFill/>
          <a:ln w="254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22" name="Rectangle 34"/>
          <p:cNvSpPr>
            <a:spLocks noChangeArrowheads="1"/>
          </p:cNvSpPr>
          <p:nvPr/>
        </p:nvSpPr>
        <p:spPr bwMode="auto">
          <a:xfrm>
            <a:off x="3203575" y="4652963"/>
            <a:ext cx="1450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a:solidFill>
                  <a:srgbClr val="333399"/>
                </a:solidFill>
                <a:latin typeface="Times New Roman" pitchFamily="18" charset="0"/>
                <a:ea typeface="黑体" pitchFamily="2" charset="-122"/>
              </a:rPr>
              <a:t>干线耦合器</a:t>
            </a:r>
          </a:p>
        </p:txBody>
      </p:sp>
      <p:sp>
        <p:nvSpPr>
          <p:cNvPr id="396323" name="Line 35"/>
          <p:cNvSpPr>
            <a:spLocks noChangeShapeType="1"/>
          </p:cNvSpPr>
          <p:nvPr/>
        </p:nvSpPr>
        <p:spPr bwMode="auto">
          <a:xfrm flipH="1">
            <a:off x="2736850" y="4327525"/>
            <a:ext cx="111125" cy="104775"/>
          </a:xfrm>
          <a:prstGeom prst="line">
            <a:avLst/>
          </a:prstGeom>
          <a:noFill/>
          <a:ln w="254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24" name="Line 36"/>
          <p:cNvSpPr>
            <a:spLocks noChangeShapeType="1"/>
          </p:cNvSpPr>
          <p:nvPr/>
        </p:nvSpPr>
        <p:spPr bwMode="auto">
          <a:xfrm flipH="1" flipV="1">
            <a:off x="2755900" y="5272088"/>
            <a:ext cx="131763" cy="1397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25" name="Line 37"/>
          <p:cNvSpPr>
            <a:spLocks noChangeShapeType="1"/>
          </p:cNvSpPr>
          <p:nvPr/>
        </p:nvSpPr>
        <p:spPr bwMode="auto">
          <a:xfrm flipH="1">
            <a:off x="1768475" y="5313363"/>
            <a:ext cx="98425" cy="120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26" name="Oval 38"/>
          <p:cNvSpPr>
            <a:spLocks noChangeArrowheads="1"/>
          </p:cNvSpPr>
          <p:nvPr/>
        </p:nvSpPr>
        <p:spPr bwMode="auto">
          <a:xfrm rot="18840000">
            <a:off x="1704975" y="4254500"/>
            <a:ext cx="1203325" cy="1203325"/>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27" name="Rectangle 39"/>
          <p:cNvSpPr>
            <a:spLocks noChangeArrowheads="1"/>
          </p:cNvSpPr>
          <p:nvPr/>
        </p:nvSpPr>
        <p:spPr bwMode="auto">
          <a:xfrm rot="18840000">
            <a:off x="1795462" y="4397376"/>
            <a:ext cx="136525" cy="88900"/>
          </a:xfrm>
          <a:prstGeom prst="rect">
            <a:avLst/>
          </a:prstGeom>
          <a:solidFill>
            <a:schemeClr val="bg1"/>
          </a:solidFill>
          <a:ln w="2857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28" name="Rectangle 40"/>
          <p:cNvSpPr>
            <a:spLocks noChangeArrowheads="1"/>
          </p:cNvSpPr>
          <p:nvPr/>
        </p:nvSpPr>
        <p:spPr bwMode="auto">
          <a:xfrm rot="18840000">
            <a:off x="2679700" y="5224463"/>
            <a:ext cx="136525" cy="88900"/>
          </a:xfrm>
          <a:prstGeom prst="rect">
            <a:avLst/>
          </a:prstGeom>
          <a:solidFill>
            <a:schemeClr val="bg1"/>
          </a:solidFill>
          <a:ln w="254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29" name="Rectangle 41"/>
          <p:cNvSpPr>
            <a:spLocks noChangeArrowheads="1"/>
          </p:cNvSpPr>
          <p:nvPr/>
        </p:nvSpPr>
        <p:spPr bwMode="auto">
          <a:xfrm rot="18840000">
            <a:off x="2695576" y="4359275"/>
            <a:ext cx="88900" cy="136525"/>
          </a:xfrm>
          <a:prstGeom prst="rect">
            <a:avLst/>
          </a:prstGeom>
          <a:solidFill>
            <a:schemeClr val="bg1"/>
          </a:solidFill>
          <a:ln w="2857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30" name="Line 42"/>
          <p:cNvSpPr>
            <a:spLocks noChangeShapeType="1"/>
          </p:cNvSpPr>
          <p:nvPr/>
        </p:nvSpPr>
        <p:spPr bwMode="auto">
          <a:xfrm>
            <a:off x="2800350" y="4486275"/>
            <a:ext cx="476250" cy="382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31" name="Rectangle 43"/>
          <p:cNvSpPr>
            <a:spLocks noChangeArrowheads="1"/>
          </p:cNvSpPr>
          <p:nvPr/>
        </p:nvSpPr>
        <p:spPr bwMode="auto">
          <a:xfrm rot="18840000">
            <a:off x="1858963" y="5200650"/>
            <a:ext cx="88900" cy="136525"/>
          </a:xfrm>
          <a:prstGeom prst="rect">
            <a:avLst/>
          </a:prstGeom>
          <a:solidFill>
            <a:schemeClr val="bg1"/>
          </a:solidFill>
          <a:ln w="254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32" name="Arc 44"/>
          <p:cNvSpPr>
            <a:spLocks/>
          </p:cNvSpPr>
          <p:nvPr/>
        </p:nvSpPr>
        <p:spPr bwMode="auto">
          <a:xfrm flipV="1">
            <a:off x="2122488" y="4675188"/>
            <a:ext cx="627062" cy="636587"/>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28575">
            <a:solidFill>
              <a:srgbClr val="333399"/>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96333"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963" y="3951288"/>
            <a:ext cx="3206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34"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1463" y="3967163"/>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35"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4005263"/>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36"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775" y="5300663"/>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37"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2250" y="5376863"/>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38"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0338" y="2276475"/>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39"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7663" y="2282825"/>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0"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1463" y="1292225"/>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1"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6863" y="1368425"/>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2"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6463" y="1038225"/>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3"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3875" y="2282825"/>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4"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4075" y="2295525"/>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5"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1275" y="1533525"/>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6"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7675" y="1520825"/>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7"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7963" y="5106988"/>
            <a:ext cx="3206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8"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4063" y="5119688"/>
            <a:ext cx="3206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49"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4484688"/>
            <a:ext cx="3206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50"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6563" y="4497388"/>
            <a:ext cx="3206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351"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7163" y="3951288"/>
            <a:ext cx="3206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352" name="Line 64"/>
          <p:cNvSpPr>
            <a:spLocks noChangeShapeType="1"/>
          </p:cNvSpPr>
          <p:nvPr/>
        </p:nvSpPr>
        <p:spPr bwMode="auto">
          <a:xfrm flipV="1">
            <a:off x="2455863" y="1844675"/>
            <a:ext cx="1030287" cy="2095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3" name="Text Box 65"/>
          <p:cNvSpPr txBox="1">
            <a:spLocks noChangeArrowheads="1"/>
          </p:cNvSpPr>
          <p:nvPr/>
        </p:nvSpPr>
        <p:spPr bwMode="auto">
          <a:xfrm>
            <a:off x="5795963" y="27813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333399"/>
                </a:solidFill>
                <a:latin typeface="黑体" pitchFamily="2" charset="-122"/>
                <a:ea typeface="黑体" pitchFamily="2" charset="-122"/>
              </a:rPr>
              <a:t>总线网</a:t>
            </a:r>
          </a:p>
        </p:txBody>
      </p:sp>
      <p:sp>
        <p:nvSpPr>
          <p:cNvPr id="396354" name="Text Box 66"/>
          <p:cNvSpPr txBox="1">
            <a:spLocks noChangeArrowheads="1"/>
          </p:cNvSpPr>
          <p:nvPr/>
        </p:nvSpPr>
        <p:spPr bwMode="auto">
          <a:xfrm>
            <a:off x="1673225" y="27813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333399"/>
                </a:solidFill>
                <a:latin typeface="黑体" pitchFamily="2" charset="-122"/>
                <a:ea typeface="黑体" pitchFamily="2" charset="-122"/>
              </a:rPr>
              <a:t>星形网</a:t>
            </a:r>
          </a:p>
        </p:txBody>
      </p:sp>
      <p:sp>
        <p:nvSpPr>
          <p:cNvPr id="396355" name="Text Box 67"/>
          <p:cNvSpPr txBox="1">
            <a:spLocks noChangeArrowheads="1"/>
          </p:cNvSpPr>
          <p:nvPr/>
        </p:nvSpPr>
        <p:spPr bwMode="auto">
          <a:xfrm>
            <a:off x="5651500" y="585152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333399"/>
                </a:solidFill>
                <a:latin typeface="黑体" pitchFamily="2" charset="-122"/>
                <a:ea typeface="黑体" pitchFamily="2" charset="-122"/>
              </a:rPr>
              <a:t>树形网 </a:t>
            </a:r>
          </a:p>
        </p:txBody>
      </p:sp>
      <p:sp>
        <p:nvSpPr>
          <p:cNvPr id="396356" name="Text Box 68"/>
          <p:cNvSpPr txBox="1">
            <a:spLocks noChangeArrowheads="1"/>
          </p:cNvSpPr>
          <p:nvPr/>
        </p:nvSpPr>
        <p:spPr bwMode="auto">
          <a:xfrm>
            <a:off x="1763713" y="58515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333399"/>
                </a:solidFill>
                <a:latin typeface="黑体" pitchFamily="2" charset="-122"/>
                <a:ea typeface="黑体" pitchFamily="2" charset="-122"/>
              </a:rPr>
              <a:t>环形网</a:t>
            </a:r>
          </a:p>
        </p:txBody>
      </p:sp>
    </p:spTree>
    <p:extLst>
      <p:ext uri="{BB962C8B-B14F-4D97-AF65-F5344CB8AC3E}">
        <p14:creationId xmlns:p14="http://schemas.microsoft.com/office/powerpoint/2010/main" val="1645779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dirty="0">
                <a:solidFill>
                  <a:schemeClr val="tx1"/>
                </a:solidFill>
                <a:ea typeface="宋体" pitchFamily="2" charset="-122"/>
              </a:rPr>
              <a:t>CSMA </a:t>
            </a:r>
            <a:r>
              <a:rPr lang="zh-CN" altLang="en-US" dirty="0">
                <a:solidFill>
                  <a:schemeClr val="tx1"/>
                </a:solidFill>
                <a:ea typeface="宋体" pitchFamily="2" charset="-122"/>
              </a:rPr>
              <a:t>载波侦听多路访问协议</a:t>
            </a:r>
          </a:p>
        </p:txBody>
      </p:sp>
      <p:sp>
        <p:nvSpPr>
          <p:cNvPr id="87044" name="Rectangle 4"/>
          <p:cNvSpPr>
            <a:spLocks noChangeArrowheads="1"/>
          </p:cNvSpPr>
          <p:nvPr/>
        </p:nvSpPr>
        <p:spPr bwMode="auto">
          <a:xfrm>
            <a:off x="533400" y="1214438"/>
            <a:ext cx="762304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lr>
                <a:schemeClr val="accent2"/>
              </a:buClr>
              <a:buAutoNum type="alphaLcParenR"/>
              <a:defRPr sz="2400">
                <a:solidFill>
                  <a:schemeClr val="tx1"/>
                </a:solidFill>
                <a:latin typeface="Times New Roman" pitchFamily="18" charset="0"/>
              </a:defRPr>
            </a:lvl1pPr>
            <a:lvl2pPr marL="990600" indent="-533400" algn="l">
              <a:spcBef>
                <a:spcPct val="20000"/>
              </a:spcBef>
              <a:buClr>
                <a:schemeClr val="accent2"/>
              </a:buClr>
              <a:buChar char="–"/>
              <a:defRPr sz="2800">
                <a:solidFill>
                  <a:schemeClr val="tx1"/>
                </a:solidFill>
                <a:latin typeface="Times New Roman" pitchFamily="18" charset="0"/>
              </a:defRPr>
            </a:lvl2pPr>
            <a:lvl3pPr marL="1371600" indent="-457200" algn="l">
              <a:spcBef>
                <a:spcPct val="20000"/>
              </a:spcBef>
              <a:buClr>
                <a:schemeClr val="accent2"/>
              </a:buClr>
              <a:buChar char="•"/>
              <a:defRPr sz="2400">
                <a:solidFill>
                  <a:schemeClr val="tx1"/>
                </a:solidFill>
                <a:latin typeface="Times New Roman" pitchFamily="18" charset="0"/>
              </a:defRPr>
            </a:lvl3pPr>
            <a:lvl4pPr marL="1752600" indent="-381000" algn="l">
              <a:spcBef>
                <a:spcPct val="20000"/>
              </a:spcBef>
              <a:buClr>
                <a:schemeClr val="accent2"/>
              </a:buClr>
              <a:buChar char="–"/>
              <a:defRPr sz="2000">
                <a:solidFill>
                  <a:schemeClr val="tx1"/>
                </a:solidFill>
                <a:latin typeface="Times New Roman" pitchFamily="18" charset="0"/>
              </a:defRPr>
            </a:lvl4pPr>
            <a:lvl5pPr marL="2209800" indent="-381000" algn="l">
              <a:spcBef>
                <a:spcPct val="20000"/>
              </a:spcBef>
              <a:buClr>
                <a:schemeClr val="accent2"/>
              </a:buClr>
              <a:buChar char="»"/>
              <a:defRPr sz="2000">
                <a:solidFill>
                  <a:schemeClr val="tx1"/>
                </a:solidFill>
                <a:latin typeface="Times New Roman" pitchFamily="18" charset="0"/>
              </a:defRPr>
            </a:lvl5pPr>
            <a:lvl6pPr marL="2667000" indent="-381000" fontAlgn="base">
              <a:spcBef>
                <a:spcPct val="20000"/>
              </a:spcBef>
              <a:spcAft>
                <a:spcPct val="0"/>
              </a:spcAft>
              <a:buClr>
                <a:schemeClr val="accent2"/>
              </a:buClr>
              <a:buChar char="»"/>
              <a:defRPr sz="2000">
                <a:solidFill>
                  <a:schemeClr val="tx1"/>
                </a:solidFill>
                <a:latin typeface="Times New Roman" pitchFamily="18" charset="0"/>
              </a:defRPr>
            </a:lvl6pPr>
            <a:lvl7pPr marL="3124200" indent="-381000" fontAlgn="base">
              <a:spcBef>
                <a:spcPct val="20000"/>
              </a:spcBef>
              <a:spcAft>
                <a:spcPct val="0"/>
              </a:spcAft>
              <a:buClr>
                <a:schemeClr val="accent2"/>
              </a:buClr>
              <a:buChar char="»"/>
              <a:defRPr sz="2000">
                <a:solidFill>
                  <a:schemeClr val="tx1"/>
                </a:solidFill>
                <a:latin typeface="Times New Roman" pitchFamily="18" charset="0"/>
              </a:defRPr>
            </a:lvl7pPr>
            <a:lvl8pPr marL="3581400" indent="-381000" fontAlgn="base">
              <a:spcBef>
                <a:spcPct val="20000"/>
              </a:spcBef>
              <a:spcAft>
                <a:spcPct val="0"/>
              </a:spcAft>
              <a:buClr>
                <a:schemeClr val="accent2"/>
              </a:buClr>
              <a:buChar char="»"/>
              <a:defRPr sz="2000">
                <a:solidFill>
                  <a:schemeClr val="tx1"/>
                </a:solidFill>
                <a:latin typeface="Times New Roman" pitchFamily="18" charset="0"/>
              </a:defRPr>
            </a:lvl8pPr>
            <a:lvl9pPr marL="4038600" indent="-381000" fontAlgn="base">
              <a:spcBef>
                <a:spcPct val="20000"/>
              </a:spcBef>
              <a:spcAft>
                <a:spcPct val="0"/>
              </a:spcAft>
              <a:buClr>
                <a:schemeClr val="accent2"/>
              </a:buClr>
              <a:buChar char="»"/>
              <a:defRPr sz="2000">
                <a:solidFill>
                  <a:schemeClr val="tx1"/>
                </a:solidFill>
                <a:latin typeface="Times New Roman" pitchFamily="18" charset="0"/>
              </a:defRPr>
            </a:lvl9pPr>
          </a:lstStyle>
          <a:p>
            <a:pPr>
              <a:spcBef>
                <a:spcPts val="1200"/>
              </a:spcBef>
              <a:buFontTx/>
              <a:buChar char="•"/>
            </a:pPr>
            <a:r>
              <a:rPr lang="en-US" altLang="zh-CN" sz="3600" dirty="0">
                <a:ea typeface="宋体" pitchFamily="2" charset="-122"/>
              </a:rPr>
              <a:t>P-</a:t>
            </a:r>
            <a:r>
              <a:rPr lang="zh-CN" altLang="en-US" sz="3600" dirty="0" smtClean="0">
                <a:latin typeface="宋体" pitchFamily="2" charset="-122"/>
                <a:ea typeface="宋体" pitchFamily="2" charset="-122"/>
              </a:rPr>
              <a:t>持续</a:t>
            </a:r>
            <a:r>
              <a:rPr lang="en-US" altLang="zh-CN" sz="3600" dirty="0" smtClean="0">
                <a:latin typeface="宋体" pitchFamily="2" charset="-122"/>
                <a:ea typeface="宋体" pitchFamily="2" charset="-122"/>
              </a:rPr>
              <a:t>CSMA</a:t>
            </a:r>
            <a:r>
              <a:rPr lang="zh-CN" altLang="en-US" sz="3600" dirty="0" smtClean="0">
                <a:latin typeface="宋体" pitchFamily="2" charset="-122"/>
                <a:ea typeface="宋体" pitchFamily="2" charset="-122"/>
              </a:rPr>
              <a:t>协议</a:t>
            </a:r>
            <a:r>
              <a:rPr lang="zh-CN" altLang="en-US" sz="3600" dirty="0">
                <a:latin typeface="宋体" pitchFamily="2" charset="-122"/>
                <a:ea typeface="宋体" pitchFamily="2" charset="-122"/>
              </a:rPr>
              <a:t>：</a:t>
            </a:r>
          </a:p>
          <a:p>
            <a:pPr lvl="1">
              <a:spcBef>
                <a:spcPts val="1200"/>
              </a:spcBef>
              <a:buFont typeface="Times New Roman" pitchFamily="18" charset="0"/>
              <a:buChar char="-"/>
            </a:pPr>
            <a:r>
              <a:rPr lang="zh-CN" altLang="en-US" dirty="0" smtClean="0">
                <a:ea typeface="宋体" pitchFamily="2" charset="-122"/>
              </a:rPr>
              <a:t>侦听信道，若信道空闲</a:t>
            </a:r>
            <a:r>
              <a:rPr lang="zh-CN" altLang="en-US" dirty="0">
                <a:ea typeface="宋体" pitchFamily="2" charset="-122"/>
              </a:rPr>
              <a:t>，以概率</a:t>
            </a:r>
            <a:r>
              <a:rPr lang="en-US" altLang="zh-CN" dirty="0" smtClean="0">
                <a:ea typeface="宋体" pitchFamily="2" charset="-122"/>
              </a:rPr>
              <a:t>P</a:t>
            </a:r>
            <a:r>
              <a:rPr lang="zh-CN" altLang="en-US" dirty="0" smtClean="0">
                <a:ea typeface="宋体" pitchFamily="2" charset="-122"/>
              </a:rPr>
              <a:t>发送，</a:t>
            </a:r>
            <a:r>
              <a:rPr lang="zh-CN" altLang="en-US" dirty="0">
                <a:ea typeface="宋体" pitchFamily="2" charset="-122"/>
              </a:rPr>
              <a:t>以概率</a:t>
            </a:r>
            <a:r>
              <a:rPr lang="en-US" altLang="zh-CN" dirty="0">
                <a:ea typeface="宋体" pitchFamily="2" charset="-122"/>
              </a:rPr>
              <a:t>(1-P)</a:t>
            </a:r>
            <a:r>
              <a:rPr lang="zh-CN" altLang="en-US" dirty="0" smtClean="0">
                <a:ea typeface="宋体" pitchFamily="2" charset="-122"/>
              </a:rPr>
              <a:t>延迟到下一个时间槽，并重复侦听 </a:t>
            </a:r>
            <a:r>
              <a:rPr lang="en-US" altLang="zh-CN" dirty="0" smtClean="0">
                <a:ea typeface="宋体" pitchFamily="2" charset="-122"/>
              </a:rPr>
              <a:t>……</a:t>
            </a:r>
          </a:p>
          <a:p>
            <a:pPr lvl="1">
              <a:spcBef>
                <a:spcPts val="1200"/>
              </a:spcBef>
              <a:buFont typeface="Times New Roman" pitchFamily="18" charset="0"/>
              <a:buChar char="-"/>
            </a:pPr>
            <a:r>
              <a:rPr lang="zh-CN" altLang="en-US" dirty="0" smtClean="0">
                <a:ea typeface="宋体" pitchFamily="2" charset="-122"/>
              </a:rPr>
              <a:t>若信道忙，</a:t>
            </a:r>
            <a:r>
              <a:rPr lang="zh-CN" altLang="en-US" dirty="0">
                <a:latin typeface="宋体" pitchFamily="2" charset="-122"/>
                <a:ea typeface="宋体" pitchFamily="2" charset="-122"/>
              </a:rPr>
              <a:t>等待一段随机时间，重复第</a:t>
            </a:r>
            <a:r>
              <a:rPr lang="en-US" altLang="zh-CN" dirty="0" smtClean="0">
                <a:ea typeface="宋体" pitchFamily="2" charset="-122"/>
              </a:rPr>
              <a:t>1</a:t>
            </a:r>
            <a:r>
              <a:rPr lang="zh-CN" altLang="en-US" dirty="0" smtClean="0">
                <a:latin typeface="宋体" pitchFamily="2" charset="-122"/>
                <a:ea typeface="宋体" pitchFamily="2" charset="-122"/>
              </a:rPr>
              <a:t>步。</a:t>
            </a:r>
            <a:endParaRPr lang="en-US" altLang="zh-CN" dirty="0" smtClean="0">
              <a:ea typeface="宋体" pitchFamily="2" charset="-122"/>
            </a:endParaRPr>
          </a:p>
          <a:p>
            <a:pPr lvl="1">
              <a:spcBef>
                <a:spcPts val="1200"/>
              </a:spcBef>
              <a:buFont typeface="Times New Roman" pitchFamily="18" charset="0"/>
              <a:buChar char="-"/>
            </a:pPr>
            <a:r>
              <a:rPr lang="zh-CN" altLang="en-US" sz="2800" dirty="0" smtClean="0">
                <a:ea typeface="宋体" pitchFamily="2" charset="-122"/>
              </a:rPr>
              <a:t>如果发生冲突，则等待一段随机的时间，重复第</a:t>
            </a:r>
            <a:r>
              <a:rPr lang="en-US" altLang="zh-CN" sz="2800" dirty="0" smtClean="0">
                <a:ea typeface="宋体" pitchFamily="2" charset="-122"/>
              </a:rPr>
              <a:t>1</a:t>
            </a:r>
            <a:r>
              <a:rPr lang="zh-CN" altLang="en-US" sz="2800" dirty="0" smtClean="0">
                <a:ea typeface="宋体" pitchFamily="2" charset="-122"/>
              </a:rPr>
              <a:t>步。</a:t>
            </a:r>
            <a:endParaRPr lang="en-US" altLang="zh-CN" sz="2800" dirty="0" smtClean="0">
              <a:ea typeface="宋体" pitchFamily="2" charset="-122"/>
            </a:endParaRPr>
          </a:p>
          <a:p>
            <a:pPr lvl="1">
              <a:lnSpc>
                <a:spcPct val="90000"/>
              </a:lnSpc>
              <a:buFont typeface="Times New Roman" pitchFamily="18" charset="0"/>
              <a:buChar char="-"/>
            </a:pPr>
            <a:endParaRPr lang="en-US" altLang="zh-CN" dirty="0" smtClean="0">
              <a:ea typeface="宋体" pitchFamily="2" charset="-122"/>
            </a:endParaRPr>
          </a:p>
          <a:p>
            <a:pPr>
              <a:lnSpc>
                <a:spcPct val="90000"/>
              </a:lnSpc>
              <a:buFontTx/>
              <a:buChar char="•"/>
            </a:pPr>
            <a:r>
              <a:rPr lang="en-US" altLang="zh-CN" sz="2800" dirty="0" smtClean="0">
                <a:ea typeface="宋体" pitchFamily="2" charset="-122"/>
              </a:rPr>
              <a:t>IEEE 802.11</a:t>
            </a:r>
            <a:r>
              <a:rPr lang="zh-CN" altLang="en-US" sz="2800" dirty="0" smtClean="0">
                <a:ea typeface="宋体" pitchFamily="2" charset="-122"/>
              </a:rPr>
              <a:t>使用</a:t>
            </a:r>
            <a:r>
              <a:rPr lang="en-US" altLang="zh-CN" sz="2800" dirty="0">
                <a:ea typeface="宋体" pitchFamily="2" charset="-122"/>
              </a:rPr>
              <a:t>P-</a:t>
            </a:r>
            <a:r>
              <a:rPr lang="zh-CN" altLang="en-US" sz="2800" dirty="0">
                <a:latin typeface="宋体" pitchFamily="2" charset="-122"/>
                <a:ea typeface="宋体" pitchFamily="2" charset="-122"/>
              </a:rPr>
              <a:t>持续</a:t>
            </a:r>
            <a:r>
              <a:rPr lang="zh-CN" altLang="en-US" sz="2800" dirty="0" smtClean="0">
                <a:latin typeface="宋体" pitchFamily="2" charset="-122"/>
                <a:ea typeface="宋体" pitchFamily="2" charset="-122"/>
              </a:rPr>
              <a:t>协议的改进版。</a:t>
            </a:r>
            <a:endParaRPr lang="zh-CN" altLang="en-US" sz="2800" dirty="0">
              <a:ea typeface="宋体" pitchFamily="2" charset="-122"/>
            </a:endParaRPr>
          </a:p>
          <a:p>
            <a:pPr marL="0" indent="0">
              <a:lnSpc>
                <a:spcPct val="90000"/>
              </a:lnSpc>
              <a:buNone/>
            </a:pPr>
            <a:endParaRPr lang="zh-CN" altLang="en-US" dirty="0">
              <a:ea typeface="宋体" pitchFamily="2" charset="-122"/>
            </a:endParaRPr>
          </a:p>
          <a:p>
            <a:pPr lvl="1">
              <a:lnSpc>
                <a:spcPct val="90000"/>
              </a:lnSpc>
              <a:buFontTx/>
              <a:buChar char="•"/>
            </a:pPr>
            <a:endParaRPr lang="zh-CN" altLang="en-US" dirty="0">
              <a:ea typeface="宋体" pitchFamily="2" charset="-122"/>
            </a:endParaRPr>
          </a:p>
          <a:p>
            <a:endParaRPr lang="zh-CN" altLang="en-US" sz="2800" dirty="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4000" b="1" dirty="0" smtClean="0">
                <a:solidFill>
                  <a:schemeClr val="tx1"/>
                </a:solidFill>
                <a:ea typeface="宋体" pitchFamily="2" charset="-122"/>
              </a:rPr>
              <a:t>各种协议的性能对比</a:t>
            </a:r>
            <a:endParaRPr lang="en-US" altLang="zh-CN" sz="4000" b="1" dirty="0">
              <a:solidFill>
                <a:schemeClr val="tx1"/>
              </a:solidFill>
              <a:ea typeface="宋体" pitchFamily="2" charset="-122"/>
            </a:endParaRPr>
          </a:p>
        </p:txBody>
      </p:sp>
      <p:sp>
        <p:nvSpPr>
          <p:cNvPr id="12291" name="Rectangle 3"/>
          <p:cNvSpPr>
            <a:spLocks noGrp="1" noChangeArrowheads="1"/>
          </p:cNvSpPr>
          <p:nvPr>
            <p:ph type="body" idx="1"/>
          </p:nvPr>
        </p:nvSpPr>
        <p:spPr>
          <a:xfrm>
            <a:off x="631031" y="6019800"/>
            <a:ext cx="7881938" cy="838200"/>
          </a:xfrm>
        </p:spPr>
        <p:txBody>
          <a:bodyPr/>
          <a:lstStyle/>
          <a:p>
            <a:pPr algn="ctr">
              <a:buFontTx/>
              <a:buNone/>
            </a:pPr>
            <a:r>
              <a:rPr lang="en-US" altLang="zh-CN" dirty="0">
                <a:ea typeface="宋体" pitchFamily="2" charset="-122"/>
              </a:rPr>
              <a:t>Comparison of the channel utilization versus load for various random access protocols.</a:t>
            </a:r>
          </a:p>
        </p:txBody>
      </p:sp>
      <p:pic>
        <p:nvPicPr>
          <p:cNvPr id="12292" name="Picture 4" descr="4-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67" y="1398334"/>
            <a:ext cx="8585866" cy="4088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ChangeArrowheads="1"/>
          </p:cNvSpPr>
          <p:nvPr/>
        </p:nvSpPr>
        <p:spPr bwMode="auto">
          <a:xfrm>
            <a:off x="6604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rgbClr val="FF0000"/>
                </a:solidFill>
                <a:latin typeface="Times New Roman" pitchFamily="18" charset="0"/>
              </a:defRPr>
            </a:lvl1pPr>
            <a:lvl2pPr algn="ctr">
              <a:defRPr sz="4400">
                <a:solidFill>
                  <a:srgbClr val="FF0000"/>
                </a:solidFill>
                <a:latin typeface="Times New Roman" pitchFamily="18" charset="0"/>
              </a:defRPr>
            </a:lvl2pPr>
            <a:lvl3pPr algn="ctr">
              <a:defRPr sz="4400">
                <a:solidFill>
                  <a:srgbClr val="FF0000"/>
                </a:solidFill>
                <a:latin typeface="Times New Roman" pitchFamily="18" charset="0"/>
              </a:defRPr>
            </a:lvl3pPr>
            <a:lvl4pPr algn="ctr">
              <a:defRPr sz="4400">
                <a:solidFill>
                  <a:srgbClr val="FF0000"/>
                </a:solidFill>
                <a:latin typeface="Times New Roman" pitchFamily="18" charset="0"/>
              </a:defRPr>
            </a:lvl4pPr>
            <a:lvl5pPr algn="ctr">
              <a:defRPr sz="4400">
                <a:solidFill>
                  <a:srgbClr val="FF0000"/>
                </a:solidFill>
                <a:latin typeface="Times New Roman" pitchFamily="18" charset="0"/>
              </a:defRPr>
            </a:lvl5pPr>
            <a:lvl6pPr marL="457200" algn="ctr" fontAlgn="base">
              <a:spcBef>
                <a:spcPct val="0"/>
              </a:spcBef>
              <a:spcAft>
                <a:spcPct val="0"/>
              </a:spcAft>
              <a:defRPr sz="4400">
                <a:solidFill>
                  <a:srgbClr val="FF0000"/>
                </a:solidFill>
                <a:latin typeface="Times New Roman" pitchFamily="18" charset="0"/>
              </a:defRPr>
            </a:lvl6pPr>
            <a:lvl7pPr marL="914400" algn="ctr" fontAlgn="base">
              <a:spcBef>
                <a:spcPct val="0"/>
              </a:spcBef>
              <a:spcAft>
                <a:spcPct val="0"/>
              </a:spcAft>
              <a:defRPr sz="4400">
                <a:solidFill>
                  <a:srgbClr val="FF0000"/>
                </a:solidFill>
                <a:latin typeface="Times New Roman" pitchFamily="18" charset="0"/>
              </a:defRPr>
            </a:lvl7pPr>
            <a:lvl8pPr marL="1371600" algn="ctr" fontAlgn="base">
              <a:spcBef>
                <a:spcPct val="0"/>
              </a:spcBef>
              <a:spcAft>
                <a:spcPct val="0"/>
              </a:spcAft>
              <a:defRPr sz="4400">
                <a:solidFill>
                  <a:srgbClr val="FF0000"/>
                </a:solidFill>
                <a:latin typeface="Times New Roman" pitchFamily="18" charset="0"/>
              </a:defRPr>
            </a:lvl8pPr>
            <a:lvl9pPr marL="1828800" algn="ctr" fontAlgn="base">
              <a:spcBef>
                <a:spcPct val="0"/>
              </a:spcBef>
              <a:spcAft>
                <a:spcPct val="0"/>
              </a:spcAft>
              <a:defRPr sz="4400">
                <a:solidFill>
                  <a:srgbClr val="FF0000"/>
                </a:solidFill>
                <a:latin typeface="Times New Roman" pitchFamily="18" charset="0"/>
              </a:defRPr>
            </a:lvl9pPr>
          </a:lstStyle>
          <a:p>
            <a:r>
              <a:rPr lang="en-US" altLang="zh-CN" sz="4000" b="1" dirty="0" smtClean="0">
                <a:solidFill>
                  <a:schemeClr val="tx1"/>
                </a:solidFill>
                <a:ea typeface="宋体" pitchFamily="2" charset="-122"/>
              </a:rPr>
              <a:t>CSMA/CD</a:t>
            </a:r>
            <a:endParaRPr lang="en-US" altLang="zh-CN" sz="4000" b="1" dirty="0">
              <a:solidFill>
                <a:schemeClr val="tx1"/>
              </a:solidFill>
              <a:ea typeface="宋体" pitchFamily="2" charset="-122"/>
            </a:endParaRPr>
          </a:p>
        </p:txBody>
      </p:sp>
      <p:sp>
        <p:nvSpPr>
          <p:cNvPr id="88069" name="Rectangle 5"/>
          <p:cNvSpPr>
            <a:spLocks noChangeArrowheads="1"/>
          </p:cNvSpPr>
          <p:nvPr/>
        </p:nvSpPr>
        <p:spPr bwMode="auto">
          <a:xfrm>
            <a:off x="660400" y="13017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lgn="l">
              <a:spcBef>
                <a:spcPct val="20000"/>
              </a:spcBef>
              <a:buClr>
                <a:schemeClr val="accent2"/>
              </a:buClr>
              <a:buAutoNum type="alphaLcParenR"/>
              <a:defRPr sz="2400">
                <a:solidFill>
                  <a:schemeClr val="tx1"/>
                </a:solidFill>
                <a:latin typeface="Times New Roman" pitchFamily="18" charset="0"/>
              </a:defRPr>
            </a:lvl1pPr>
            <a:lvl2pPr marL="914400" indent="-457200" algn="l">
              <a:spcBef>
                <a:spcPct val="20000"/>
              </a:spcBef>
              <a:buClr>
                <a:schemeClr val="accent2"/>
              </a:buClr>
              <a:buChar char="–"/>
              <a:defRPr sz="2800">
                <a:solidFill>
                  <a:schemeClr val="tx1"/>
                </a:solidFill>
                <a:latin typeface="Times New Roman" pitchFamily="18" charset="0"/>
              </a:defRPr>
            </a:lvl2pPr>
            <a:lvl3pPr marL="1295400" indent="-381000" algn="l">
              <a:spcBef>
                <a:spcPct val="20000"/>
              </a:spcBef>
              <a:buClr>
                <a:schemeClr val="accent2"/>
              </a:buClr>
              <a:buChar char="•"/>
              <a:defRPr sz="2400">
                <a:solidFill>
                  <a:schemeClr val="tx1"/>
                </a:solidFill>
                <a:latin typeface="Times New Roman" pitchFamily="18" charset="0"/>
              </a:defRPr>
            </a:lvl3pPr>
            <a:lvl4pPr marL="1714500" indent="-342900" algn="l">
              <a:spcBef>
                <a:spcPct val="20000"/>
              </a:spcBef>
              <a:buClr>
                <a:schemeClr val="accent2"/>
              </a:buClr>
              <a:buChar char="–"/>
              <a:defRPr sz="2000">
                <a:solidFill>
                  <a:schemeClr val="tx1"/>
                </a:solidFill>
                <a:latin typeface="Times New Roman" pitchFamily="18" charset="0"/>
              </a:defRPr>
            </a:lvl4pPr>
            <a:lvl5pPr marL="2171700" indent="-342900" algn="l">
              <a:spcBef>
                <a:spcPct val="20000"/>
              </a:spcBef>
              <a:buClr>
                <a:schemeClr val="accent2"/>
              </a:buClr>
              <a:buChar char="»"/>
              <a:defRPr sz="2000">
                <a:solidFill>
                  <a:schemeClr val="tx1"/>
                </a:solidFill>
                <a:latin typeface="Times New Roman" pitchFamily="18" charset="0"/>
              </a:defRPr>
            </a:lvl5pPr>
            <a:lvl6pPr marL="2628900" indent="-342900" fontAlgn="base">
              <a:spcBef>
                <a:spcPct val="20000"/>
              </a:spcBef>
              <a:spcAft>
                <a:spcPct val="0"/>
              </a:spcAft>
              <a:buClr>
                <a:schemeClr val="accent2"/>
              </a:buClr>
              <a:buChar char="»"/>
              <a:defRPr sz="2000">
                <a:solidFill>
                  <a:schemeClr val="tx1"/>
                </a:solidFill>
                <a:latin typeface="Times New Roman" pitchFamily="18" charset="0"/>
              </a:defRPr>
            </a:lvl6pPr>
            <a:lvl7pPr marL="3086100" indent="-342900" fontAlgn="base">
              <a:spcBef>
                <a:spcPct val="20000"/>
              </a:spcBef>
              <a:spcAft>
                <a:spcPct val="0"/>
              </a:spcAft>
              <a:buClr>
                <a:schemeClr val="accent2"/>
              </a:buClr>
              <a:buChar char="»"/>
              <a:defRPr sz="2000">
                <a:solidFill>
                  <a:schemeClr val="tx1"/>
                </a:solidFill>
                <a:latin typeface="Times New Roman" pitchFamily="18" charset="0"/>
              </a:defRPr>
            </a:lvl7pPr>
            <a:lvl8pPr marL="3543300" indent="-342900" fontAlgn="base">
              <a:spcBef>
                <a:spcPct val="20000"/>
              </a:spcBef>
              <a:spcAft>
                <a:spcPct val="0"/>
              </a:spcAft>
              <a:buClr>
                <a:schemeClr val="accent2"/>
              </a:buClr>
              <a:buChar char="»"/>
              <a:defRPr sz="2000">
                <a:solidFill>
                  <a:schemeClr val="tx1"/>
                </a:solidFill>
                <a:latin typeface="Times New Roman" pitchFamily="18" charset="0"/>
              </a:defRPr>
            </a:lvl8pPr>
            <a:lvl9pPr marL="4000500" indent="-342900" fontAlgn="base">
              <a:spcBef>
                <a:spcPct val="20000"/>
              </a:spcBef>
              <a:spcAft>
                <a:spcPct val="0"/>
              </a:spcAft>
              <a:buClr>
                <a:schemeClr val="accent2"/>
              </a:buClr>
              <a:buChar char="»"/>
              <a:defRPr sz="2000">
                <a:solidFill>
                  <a:schemeClr val="tx1"/>
                </a:solidFill>
                <a:latin typeface="Times New Roman" pitchFamily="18" charset="0"/>
              </a:defRPr>
            </a:lvl9pPr>
          </a:lstStyle>
          <a:p>
            <a:pPr>
              <a:spcBef>
                <a:spcPts val="600"/>
              </a:spcBef>
              <a:buFontTx/>
              <a:buChar char="•"/>
            </a:pPr>
            <a:r>
              <a:rPr lang="zh-CN" altLang="en-US" sz="3200" dirty="0" smtClean="0">
                <a:latin typeface="宋体" pitchFamily="2" charset="-122"/>
                <a:ea typeface="宋体" pitchFamily="2" charset="-122"/>
              </a:rPr>
              <a:t>带冲突检测的载波侦听多路访问 </a:t>
            </a:r>
            <a:r>
              <a:rPr lang="en-US" altLang="zh-CN" sz="3200" dirty="0" smtClean="0">
                <a:ea typeface="宋体" pitchFamily="2" charset="-122"/>
              </a:rPr>
              <a:t>CSMA/CD </a:t>
            </a:r>
            <a:endParaRPr lang="en-US" altLang="zh-CN" sz="3200" dirty="0">
              <a:ea typeface="宋体" pitchFamily="2" charset="-122"/>
            </a:endParaRPr>
          </a:p>
          <a:p>
            <a:pPr lvl="1">
              <a:spcBef>
                <a:spcPts val="600"/>
              </a:spcBef>
            </a:pPr>
            <a:r>
              <a:rPr lang="zh-CN" altLang="en-US" dirty="0" smtClean="0">
                <a:latin typeface="宋体" pitchFamily="2" charset="-122"/>
                <a:ea typeface="宋体" pitchFamily="2" charset="-122"/>
              </a:rPr>
              <a:t>载波侦听：</a:t>
            </a:r>
            <a:r>
              <a:rPr lang="zh-CN" altLang="en-US" dirty="0">
                <a:latin typeface="宋体" pitchFamily="2" charset="-122"/>
                <a:ea typeface="宋体" pitchFamily="2" charset="-122"/>
              </a:rPr>
              <a:t>站点能监测到链路是忙还是空闲；</a:t>
            </a:r>
          </a:p>
          <a:p>
            <a:pPr lvl="1">
              <a:spcBef>
                <a:spcPts val="600"/>
              </a:spcBef>
            </a:pPr>
            <a:r>
              <a:rPr lang="zh-CN" altLang="en-US" dirty="0">
                <a:latin typeface="宋体" pitchFamily="2" charset="-122"/>
                <a:ea typeface="宋体" pitchFamily="2" charset="-122"/>
              </a:rPr>
              <a:t>冲突检测：站点在传输的</a:t>
            </a:r>
            <a:r>
              <a:rPr lang="zh-CN" altLang="en-US" dirty="0" smtClean="0">
                <a:latin typeface="宋体" pitchFamily="2" charset="-122"/>
                <a:ea typeface="宋体" pitchFamily="2" charset="-122"/>
              </a:rPr>
              <a:t>同时侦听信道，</a:t>
            </a:r>
            <a:r>
              <a:rPr lang="zh-CN" altLang="en-US" dirty="0">
                <a:latin typeface="宋体" pitchFamily="2" charset="-122"/>
                <a:ea typeface="宋体" pitchFamily="2" charset="-122"/>
              </a:rPr>
              <a:t>一旦检测本站传输帧到与别的站点传输帧发生冲突后，立即停止传输帧（而不是继续完成传输）</a:t>
            </a:r>
            <a:r>
              <a:rPr lang="zh-CN" altLang="en-US" dirty="0" smtClean="0">
                <a:latin typeface="宋体" pitchFamily="2" charset="-122"/>
                <a:ea typeface="宋体" pitchFamily="2" charset="-122"/>
              </a:rPr>
              <a:t>。</a:t>
            </a:r>
            <a:endParaRPr lang="zh-CN" altLang="en-US" dirty="0">
              <a:latin typeface="宋体" pitchFamily="2" charset="-122"/>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950976"/>
          </a:xfrm>
        </p:spPr>
        <p:txBody>
          <a:bodyPr/>
          <a:lstStyle/>
          <a:p>
            <a:r>
              <a:rPr lang="en-US" altLang="zh-CN" sz="4000" b="1" dirty="0" smtClean="0">
                <a:solidFill>
                  <a:schemeClr val="tx1"/>
                </a:solidFill>
                <a:ea typeface="宋体" pitchFamily="2" charset="-122"/>
              </a:rPr>
              <a:t>CSMA/CD</a:t>
            </a:r>
            <a:endParaRPr lang="zh-CN" altLang="en-US" sz="4000" b="1" dirty="0">
              <a:solidFill>
                <a:schemeClr val="tx1"/>
              </a:solidFill>
              <a:ea typeface="宋体" pitchFamily="2" charset="-122"/>
            </a:endParaRPr>
          </a:p>
        </p:txBody>
      </p:sp>
      <p:sp>
        <p:nvSpPr>
          <p:cNvPr id="13315" name="Rectangle 3"/>
          <p:cNvSpPr>
            <a:spLocks noGrp="1" noChangeArrowheads="1"/>
          </p:cNvSpPr>
          <p:nvPr>
            <p:ph type="body" idx="1"/>
          </p:nvPr>
        </p:nvSpPr>
        <p:spPr>
          <a:xfrm>
            <a:off x="638175" y="4192969"/>
            <a:ext cx="7867650" cy="838200"/>
          </a:xfrm>
        </p:spPr>
        <p:txBody>
          <a:bodyPr/>
          <a:lstStyle/>
          <a:p>
            <a:pPr marL="457200" indent="-457200">
              <a:spcBef>
                <a:spcPts val="1200"/>
              </a:spcBef>
              <a:buFont typeface="Arial" panose="020B0604020202020204" pitchFamily="34" charset="0"/>
              <a:buChar char="•"/>
            </a:pPr>
            <a:r>
              <a:rPr lang="zh-CN" altLang="en-US" sz="2800" dirty="0" smtClean="0">
                <a:ea typeface="宋体" pitchFamily="2" charset="-122"/>
              </a:rPr>
              <a:t>当一个站点传输了</a:t>
            </a:r>
            <a:r>
              <a:rPr lang="en-US" altLang="zh-CN" sz="2800" dirty="0" smtClean="0">
                <a:ea typeface="宋体" pitchFamily="2" charset="-122"/>
              </a:rPr>
              <a:t>2 r </a:t>
            </a:r>
            <a:r>
              <a:rPr lang="zh-CN" altLang="en-US" sz="2800" dirty="0" smtClean="0">
                <a:ea typeface="宋体" pitchFamily="2" charset="-122"/>
              </a:rPr>
              <a:t>之后还没有监听到冲突，它才可以确保自己已经抓住了信道。（</a:t>
            </a:r>
            <a:r>
              <a:rPr lang="en-US" altLang="zh-CN" sz="2800" dirty="0" smtClean="0">
                <a:ea typeface="宋体" pitchFamily="2" charset="-122"/>
              </a:rPr>
              <a:t>r </a:t>
            </a:r>
            <a:r>
              <a:rPr lang="zh-CN" altLang="en-US" sz="2800" dirty="0" smtClean="0">
                <a:ea typeface="宋体" pitchFamily="2" charset="-122"/>
              </a:rPr>
              <a:t>为两个相距最远的站传播信号所需要的时间。）</a:t>
            </a:r>
            <a:endParaRPr lang="en-US" altLang="zh-CN" sz="2800" dirty="0" smtClean="0">
              <a:ea typeface="宋体" pitchFamily="2" charset="-122"/>
            </a:endParaRPr>
          </a:p>
          <a:p>
            <a:pPr marL="457200" indent="-457200">
              <a:spcBef>
                <a:spcPts val="1200"/>
              </a:spcBef>
              <a:buFont typeface="Arial" panose="020B0604020202020204" pitchFamily="34" charset="0"/>
              <a:buChar char="•"/>
            </a:pPr>
            <a:r>
              <a:rPr lang="zh-CN" altLang="en-US" sz="2800" dirty="0" smtClean="0">
                <a:ea typeface="宋体" pitchFamily="2" charset="-122"/>
              </a:rPr>
              <a:t>可看成是一个分槽</a:t>
            </a:r>
            <a:r>
              <a:rPr lang="en-US" altLang="zh-CN" sz="2800" dirty="0" smtClean="0">
                <a:ea typeface="宋体" pitchFamily="2" charset="-122"/>
              </a:rPr>
              <a:t>ALOHA</a:t>
            </a:r>
            <a:r>
              <a:rPr lang="zh-CN" altLang="en-US" sz="2800" dirty="0" smtClean="0">
                <a:ea typeface="宋体" pitchFamily="2" charset="-122"/>
              </a:rPr>
              <a:t>系统，时间槽为</a:t>
            </a:r>
            <a:r>
              <a:rPr lang="en-US" altLang="zh-CN" sz="2800" dirty="0" smtClean="0">
                <a:ea typeface="宋体" pitchFamily="2" charset="-122"/>
              </a:rPr>
              <a:t>2r</a:t>
            </a:r>
            <a:r>
              <a:rPr lang="zh-CN" altLang="en-US" sz="2800" dirty="0" smtClean="0">
                <a:ea typeface="宋体" pitchFamily="2" charset="-122"/>
              </a:rPr>
              <a:t>。性能超过分槽</a:t>
            </a:r>
            <a:r>
              <a:rPr lang="en-US" altLang="zh-CN" sz="2800" dirty="0" smtClean="0">
                <a:ea typeface="宋体" pitchFamily="2" charset="-122"/>
              </a:rPr>
              <a:t>ALOHA</a:t>
            </a:r>
            <a:r>
              <a:rPr lang="zh-CN" altLang="en-US" sz="2800" dirty="0">
                <a:ea typeface="宋体" pitchFamily="2" charset="-122"/>
              </a:rPr>
              <a:t>。</a:t>
            </a:r>
            <a:endParaRPr lang="en-US" altLang="zh-CN" sz="2800" dirty="0">
              <a:ea typeface="宋体" pitchFamily="2" charset="-122"/>
            </a:endParaRPr>
          </a:p>
        </p:txBody>
      </p:sp>
      <p:pic>
        <p:nvPicPr>
          <p:cNvPr id="13316" name="Picture 4" descr="4-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303211"/>
            <a:ext cx="7867650" cy="2363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ChangeArrowheads="1"/>
          </p:cNvSpPr>
          <p:nvPr/>
        </p:nvSpPr>
        <p:spPr bwMode="auto">
          <a:xfrm>
            <a:off x="6604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rgbClr val="FF0000"/>
                </a:solidFill>
                <a:latin typeface="Times New Roman" pitchFamily="18" charset="0"/>
              </a:defRPr>
            </a:lvl1pPr>
            <a:lvl2pPr algn="ctr">
              <a:defRPr sz="4400">
                <a:solidFill>
                  <a:srgbClr val="FF0000"/>
                </a:solidFill>
                <a:latin typeface="Times New Roman" pitchFamily="18" charset="0"/>
              </a:defRPr>
            </a:lvl2pPr>
            <a:lvl3pPr algn="ctr">
              <a:defRPr sz="4400">
                <a:solidFill>
                  <a:srgbClr val="FF0000"/>
                </a:solidFill>
                <a:latin typeface="Times New Roman" pitchFamily="18" charset="0"/>
              </a:defRPr>
            </a:lvl3pPr>
            <a:lvl4pPr algn="ctr">
              <a:defRPr sz="4400">
                <a:solidFill>
                  <a:srgbClr val="FF0000"/>
                </a:solidFill>
                <a:latin typeface="Times New Roman" pitchFamily="18" charset="0"/>
              </a:defRPr>
            </a:lvl4pPr>
            <a:lvl5pPr algn="ctr">
              <a:defRPr sz="4400">
                <a:solidFill>
                  <a:srgbClr val="FF0000"/>
                </a:solidFill>
                <a:latin typeface="Times New Roman" pitchFamily="18" charset="0"/>
              </a:defRPr>
            </a:lvl5pPr>
            <a:lvl6pPr marL="457200" algn="ctr" fontAlgn="base">
              <a:spcBef>
                <a:spcPct val="0"/>
              </a:spcBef>
              <a:spcAft>
                <a:spcPct val="0"/>
              </a:spcAft>
              <a:defRPr sz="4400">
                <a:solidFill>
                  <a:srgbClr val="FF0000"/>
                </a:solidFill>
                <a:latin typeface="Times New Roman" pitchFamily="18" charset="0"/>
              </a:defRPr>
            </a:lvl6pPr>
            <a:lvl7pPr marL="914400" algn="ctr" fontAlgn="base">
              <a:spcBef>
                <a:spcPct val="0"/>
              </a:spcBef>
              <a:spcAft>
                <a:spcPct val="0"/>
              </a:spcAft>
              <a:defRPr sz="4400">
                <a:solidFill>
                  <a:srgbClr val="FF0000"/>
                </a:solidFill>
                <a:latin typeface="Times New Roman" pitchFamily="18" charset="0"/>
              </a:defRPr>
            </a:lvl7pPr>
            <a:lvl8pPr marL="1371600" algn="ctr" fontAlgn="base">
              <a:spcBef>
                <a:spcPct val="0"/>
              </a:spcBef>
              <a:spcAft>
                <a:spcPct val="0"/>
              </a:spcAft>
              <a:defRPr sz="4400">
                <a:solidFill>
                  <a:srgbClr val="FF0000"/>
                </a:solidFill>
                <a:latin typeface="Times New Roman" pitchFamily="18" charset="0"/>
              </a:defRPr>
            </a:lvl8pPr>
            <a:lvl9pPr marL="1828800" algn="ctr" fontAlgn="base">
              <a:spcBef>
                <a:spcPct val="0"/>
              </a:spcBef>
              <a:spcAft>
                <a:spcPct val="0"/>
              </a:spcAft>
              <a:defRPr sz="4400">
                <a:solidFill>
                  <a:srgbClr val="FF0000"/>
                </a:solidFill>
                <a:latin typeface="Times New Roman" pitchFamily="18" charset="0"/>
              </a:defRPr>
            </a:lvl9pPr>
          </a:lstStyle>
          <a:p>
            <a:r>
              <a:rPr lang="zh-CN" altLang="en-US" sz="4000" b="1" dirty="0" smtClean="0">
                <a:solidFill>
                  <a:schemeClr val="tx1"/>
                </a:solidFill>
                <a:ea typeface="宋体" pitchFamily="2" charset="-122"/>
              </a:rPr>
              <a:t>无线局域网协议</a:t>
            </a:r>
            <a:endParaRPr lang="en-US" altLang="zh-CN" sz="4000" b="1" dirty="0">
              <a:solidFill>
                <a:schemeClr val="tx1"/>
              </a:solidFill>
              <a:ea typeface="宋体" pitchFamily="2" charset="-122"/>
            </a:endParaRPr>
          </a:p>
        </p:txBody>
      </p:sp>
      <p:sp>
        <p:nvSpPr>
          <p:cNvPr id="88069" name="Rectangle 5"/>
          <p:cNvSpPr>
            <a:spLocks noChangeArrowheads="1"/>
          </p:cNvSpPr>
          <p:nvPr/>
        </p:nvSpPr>
        <p:spPr bwMode="auto">
          <a:xfrm>
            <a:off x="186944" y="1539494"/>
            <a:ext cx="824585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lgn="l">
              <a:spcBef>
                <a:spcPct val="20000"/>
              </a:spcBef>
              <a:buClr>
                <a:schemeClr val="accent2"/>
              </a:buClr>
              <a:buAutoNum type="alphaLcParenR"/>
              <a:defRPr sz="2400">
                <a:solidFill>
                  <a:schemeClr val="tx1"/>
                </a:solidFill>
                <a:latin typeface="Times New Roman" pitchFamily="18" charset="0"/>
              </a:defRPr>
            </a:lvl1pPr>
            <a:lvl2pPr marL="914400" indent="-457200" algn="l">
              <a:spcBef>
                <a:spcPct val="20000"/>
              </a:spcBef>
              <a:buClr>
                <a:schemeClr val="accent2"/>
              </a:buClr>
              <a:buChar char="–"/>
              <a:defRPr sz="2800">
                <a:solidFill>
                  <a:schemeClr val="tx1"/>
                </a:solidFill>
                <a:latin typeface="Times New Roman" pitchFamily="18" charset="0"/>
              </a:defRPr>
            </a:lvl2pPr>
            <a:lvl3pPr marL="1295400" indent="-381000" algn="l">
              <a:spcBef>
                <a:spcPct val="20000"/>
              </a:spcBef>
              <a:buClr>
                <a:schemeClr val="accent2"/>
              </a:buClr>
              <a:buChar char="•"/>
              <a:defRPr sz="2400">
                <a:solidFill>
                  <a:schemeClr val="tx1"/>
                </a:solidFill>
                <a:latin typeface="Times New Roman" pitchFamily="18" charset="0"/>
              </a:defRPr>
            </a:lvl3pPr>
            <a:lvl4pPr marL="1714500" indent="-342900" algn="l">
              <a:spcBef>
                <a:spcPct val="20000"/>
              </a:spcBef>
              <a:buClr>
                <a:schemeClr val="accent2"/>
              </a:buClr>
              <a:buChar char="–"/>
              <a:defRPr sz="2000">
                <a:solidFill>
                  <a:schemeClr val="tx1"/>
                </a:solidFill>
                <a:latin typeface="Times New Roman" pitchFamily="18" charset="0"/>
              </a:defRPr>
            </a:lvl4pPr>
            <a:lvl5pPr marL="2171700" indent="-342900" algn="l">
              <a:spcBef>
                <a:spcPct val="20000"/>
              </a:spcBef>
              <a:buClr>
                <a:schemeClr val="accent2"/>
              </a:buClr>
              <a:buChar char="»"/>
              <a:defRPr sz="2000">
                <a:solidFill>
                  <a:schemeClr val="tx1"/>
                </a:solidFill>
                <a:latin typeface="Times New Roman" pitchFamily="18" charset="0"/>
              </a:defRPr>
            </a:lvl5pPr>
            <a:lvl6pPr marL="2628900" indent="-342900" fontAlgn="base">
              <a:spcBef>
                <a:spcPct val="20000"/>
              </a:spcBef>
              <a:spcAft>
                <a:spcPct val="0"/>
              </a:spcAft>
              <a:buClr>
                <a:schemeClr val="accent2"/>
              </a:buClr>
              <a:buChar char="»"/>
              <a:defRPr sz="2000">
                <a:solidFill>
                  <a:schemeClr val="tx1"/>
                </a:solidFill>
                <a:latin typeface="Times New Roman" pitchFamily="18" charset="0"/>
              </a:defRPr>
            </a:lvl6pPr>
            <a:lvl7pPr marL="3086100" indent="-342900" fontAlgn="base">
              <a:spcBef>
                <a:spcPct val="20000"/>
              </a:spcBef>
              <a:spcAft>
                <a:spcPct val="0"/>
              </a:spcAft>
              <a:buClr>
                <a:schemeClr val="accent2"/>
              </a:buClr>
              <a:buChar char="»"/>
              <a:defRPr sz="2000">
                <a:solidFill>
                  <a:schemeClr val="tx1"/>
                </a:solidFill>
                <a:latin typeface="Times New Roman" pitchFamily="18" charset="0"/>
              </a:defRPr>
            </a:lvl7pPr>
            <a:lvl8pPr marL="3543300" indent="-342900" fontAlgn="base">
              <a:spcBef>
                <a:spcPct val="20000"/>
              </a:spcBef>
              <a:spcAft>
                <a:spcPct val="0"/>
              </a:spcAft>
              <a:buClr>
                <a:schemeClr val="accent2"/>
              </a:buClr>
              <a:buChar char="»"/>
              <a:defRPr sz="2000">
                <a:solidFill>
                  <a:schemeClr val="tx1"/>
                </a:solidFill>
                <a:latin typeface="Times New Roman" pitchFamily="18" charset="0"/>
              </a:defRPr>
            </a:lvl8pPr>
            <a:lvl9pPr marL="4000500" indent="-342900" fontAlgn="base">
              <a:spcBef>
                <a:spcPct val="20000"/>
              </a:spcBef>
              <a:spcAft>
                <a:spcPct val="0"/>
              </a:spcAft>
              <a:buClr>
                <a:schemeClr val="accent2"/>
              </a:buClr>
              <a:buChar char="»"/>
              <a:defRPr sz="2000">
                <a:solidFill>
                  <a:schemeClr val="tx1"/>
                </a:solidFill>
                <a:latin typeface="Times New Roman" pitchFamily="18" charset="0"/>
              </a:defRPr>
            </a:lvl9pPr>
          </a:lstStyle>
          <a:p>
            <a:pPr lvl="1">
              <a:spcBef>
                <a:spcPts val="600"/>
              </a:spcBef>
            </a:pPr>
            <a:r>
              <a:rPr lang="zh-CN" altLang="en-US" dirty="0" smtClean="0">
                <a:latin typeface="宋体" pitchFamily="2" charset="-122"/>
                <a:ea typeface="宋体" pitchFamily="2" charset="-122"/>
              </a:rPr>
              <a:t>隐藏终端问题（</a:t>
            </a:r>
            <a:r>
              <a:rPr lang="en-US" altLang="zh-CN" dirty="0" smtClean="0">
                <a:latin typeface="宋体" pitchFamily="2" charset="-122"/>
                <a:ea typeface="宋体" pitchFamily="2" charset="-122"/>
              </a:rPr>
              <a:t>hidden station problem</a:t>
            </a:r>
            <a:r>
              <a:rPr lang="zh-CN" altLang="en-US" dirty="0" smtClean="0">
                <a:latin typeface="宋体" pitchFamily="2" charset="-122"/>
                <a:ea typeface="宋体" pitchFamily="2" charset="-122"/>
              </a:rPr>
              <a:t>）</a:t>
            </a:r>
            <a:endParaRPr lang="en-US" altLang="zh-CN" dirty="0">
              <a:latin typeface="宋体" pitchFamily="2" charset="-122"/>
              <a:ea typeface="宋体" pitchFamily="2" charset="-122"/>
            </a:endParaRPr>
          </a:p>
          <a:p>
            <a:pPr lvl="1">
              <a:spcBef>
                <a:spcPts val="600"/>
              </a:spcBef>
            </a:pPr>
            <a:endParaRPr lang="en-US" altLang="zh-CN" dirty="0" smtClean="0">
              <a:latin typeface="宋体" pitchFamily="2" charset="-122"/>
              <a:ea typeface="宋体" pitchFamily="2" charset="-122"/>
            </a:endParaRPr>
          </a:p>
          <a:p>
            <a:pPr lvl="1">
              <a:spcBef>
                <a:spcPts val="600"/>
              </a:spcBef>
            </a:pPr>
            <a:r>
              <a:rPr lang="zh-CN" altLang="en-US" dirty="0" smtClean="0">
                <a:latin typeface="宋体" pitchFamily="2" charset="-122"/>
                <a:ea typeface="宋体" pitchFamily="2" charset="-122"/>
              </a:rPr>
              <a:t>暴露终端</a:t>
            </a:r>
            <a:r>
              <a:rPr lang="zh-CN" altLang="en-US" dirty="0">
                <a:latin typeface="宋体" pitchFamily="2" charset="-122"/>
                <a:ea typeface="宋体" pitchFamily="2" charset="-122"/>
              </a:rPr>
              <a:t>问题</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exposed </a:t>
            </a:r>
            <a:r>
              <a:rPr lang="en-US" altLang="zh-CN" dirty="0">
                <a:latin typeface="宋体" pitchFamily="2" charset="-122"/>
                <a:ea typeface="宋体" pitchFamily="2" charset="-122"/>
              </a:rPr>
              <a:t>station problem</a:t>
            </a:r>
            <a:r>
              <a:rPr lang="zh-CN" altLang="en-US" dirty="0">
                <a:latin typeface="宋体" pitchFamily="2" charset="-122"/>
                <a:ea typeface="宋体" pitchFamily="2" charset="-122"/>
              </a:rPr>
              <a:t>）</a:t>
            </a:r>
            <a:r>
              <a:rPr lang="en-US" altLang="zh-CN" dirty="0">
                <a:latin typeface="宋体" pitchFamily="2" charset="-122"/>
                <a:ea typeface="宋体" pitchFamily="2" charset="-122"/>
              </a:rPr>
              <a:t/>
            </a:r>
            <a:br>
              <a:rPr lang="en-US" altLang="zh-CN" dirty="0">
                <a:latin typeface="宋体" pitchFamily="2" charset="-122"/>
                <a:ea typeface="宋体" pitchFamily="2" charset="-122"/>
              </a:rPr>
            </a:br>
            <a:endParaRPr lang="en-US" altLang="zh-CN" dirty="0">
              <a:latin typeface="宋体" pitchFamily="2" charset="-122"/>
              <a:ea typeface="宋体" pitchFamily="2" charset="-122"/>
            </a:endParaRPr>
          </a:p>
          <a:p>
            <a:pPr lvl="1">
              <a:spcBef>
                <a:spcPts val="600"/>
              </a:spcBef>
            </a:pPr>
            <a:r>
              <a:rPr lang="zh-CN" altLang="en-US" dirty="0" smtClean="0">
                <a:latin typeface="宋体" pitchFamily="2" charset="-122"/>
                <a:ea typeface="宋体" pitchFamily="2" charset="-122"/>
              </a:rPr>
              <a:t>冲突避免多路访问（</a:t>
            </a:r>
            <a:r>
              <a:rPr lang="en-US" altLang="zh-CN" dirty="0" err="1" smtClean="0">
                <a:latin typeface="宋体" pitchFamily="2" charset="-122"/>
                <a:ea typeface="宋体" pitchFamily="2" charset="-122"/>
              </a:rPr>
              <a:t>MACA,Multiple</a:t>
            </a:r>
            <a:r>
              <a:rPr lang="en-US" altLang="zh-CN" dirty="0" smtClean="0">
                <a:latin typeface="宋体" pitchFamily="2" charset="-122"/>
                <a:ea typeface="宋体" pitchFamily="2" charset="-122"/>
              </a:rPr>
              <a:t> Access with Collision </a:t>
            </a:r>
            <a:r>
              <a:rPr lang="en-US" altLang="zh-CN" dirty="0" err="1" smtClean="0">
                <a:latin typeface="宋体" pitchFamily="2" charset="-122"/>
                <a:ea typeface="宋体" pitchFamily="2" charset="-122"/>
              </a:rPr>
              <a:t>Aviodance</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lvl="2">
              <a:spcBef>
                <a:spcPts val="600"/>
              </a:spcBef>
            </a:pPr>
            <a:r>
              <a:rPr lang="en-US" altLang="zh-CN" dirty="0" smtClean="0">
                <a:latin typeface="宋体" pitchFamily="2" charset="-122"/>
                <a:ea typeface="宋体" pitchFamily="2" charset="-122"/>
              </a:rPr>
              <a:t>RTS</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Request To Send</a:t>
            </a:r>
            <a:r>
              <a:rPr lang="zh-CN" altLang="en-US" dirty="0" smtClean="0">
                <a:latin typeface="宋体" pitchFamily="2" charset="-122"/>
                <a:ea typeface="宋体" pitchFamily="2" charset="-122"/>
              </a:rPr>
              <a:t>）帧</a:t>
            </a:r>
            <a:endParaRPr lang="en-US" altLang="zh-CN" dirty="0" smtClean="0">
              <a:latin typeface="宋体" pitchFamily="2" charset="-122"/>
              <a:ea typeface="宋体" pitchFamily="2" charset="-122"/>
            </a:endParaRPr>
          </a:p>
          <a:p>
            <a:pPr lvl="2">
              <a:spcBef>
                <a:spcPts val="600"/>
              </a:spcBef>
            </a:pPr>
            <a:r>
              <a:rPr lang="en-US" altLang="zh-CN" dirty="0" smtClean="0">
                <a:latin typeface="宋体" pitchFamily="2" charset="-122"/>
                <a:ea typeface="宋体" pitchFamily="2" charset="-122"/>
              </a:rPr>
              <a:t>CTS</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Clear To Send</a:t>
            </a:r>
            <a:r>
              <a:rPr lang="zh-CN" altLang="en-US" dirty="0" smtClean="0">
                <a:latin typeface="宋体" pitchFamily="2" charset="-122"/>
                <a:ea typeface="宋体" pitchFamily="2" charset="-122"/>
              </a:rPr>
              <a:t>）帧</a:t>
            </a:r>
            <a:endParaRPr lang="en-US" altLang="zh-CN" dirty="0" smtClean="0">
              <a:latin typeface="宋体" pitchFamily="2" charset="-122"/>
              <a:ea typeface="宋体" pitchFamily="2" charset="-122"/>
            </a:endParaRPr>
          </a:p>
        </p:txBody>
      </p:sp>
    </p:spTree>
    <p:extLst>
      <p:ext uri="{BB962C8B-B14F-4D97-AF65-F5344CB8AC3E}">
        <p14:creationId xmlns:p14="http://schemas.microsoft.com/office/powerpoint/2010/main" val="1062426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31192" y="201168"/>
            <a:ext cx="7059496" cy="4347524"/>
          </a:xfrm>
          <a:prstGeom prst="rect">
            <a:avLst/>
          </a:prstGeom>
        </p:spPr>
      </p:pic>
      <p:sp>
        <p:nvSpPr>
          <p:cNvPr id="7" name="Text Box 53"/>
          <p:cNvSpPr txBox="1">
            <a:spLocks noChangeArrowheads="1"/>
          </p:cNvSpPr>
          <p:nvPr/>
        </p:nvSpPr>
        <p:spPr bwMode="auto">
          <a:xfrm>
            <a:off x="227170" y="4847158"/>
            <a:ext cx="8752238" cy="400110"/>
          </a:xfrm>
          <a:prstGeom prst="rect">
            <a:avLst/>
          </a:prstGeom>
          <a:solidFill>
            <a:srgbClr val="FFFF99"/>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dirty="0" smtClean="0">
                <a:solidFill>
                  <a:srgbClr val="333399"/>
                </a:solidFill>
              </a:rPr>
              <a:t>当 </a:t>
            </a:r>
            <a:r>
              <a:rPr lang="en-US" altLang="zh-CN" sz="2000" dirty="0" smtClean="0">
                <a:solidFill>
                  <a:srgbClr val="333399"/>
                </a:solidFill>
              </a:rPr>
              <a:t>B</a:t>
            </a:r>
            <a:r>
              <a:rPr lang="en-US" altLang="zh-CN" sz="2000" baseline="-25000" dirty="0" smtClean="0">
                <a:solidFill>
                  <a:srgbClr val="333399"/>
                </a:solidFill>
              </a:rPr>
              <a:t>1</a:t>
            </a:r>
            <a:r>
              <a:rPr lang="en-US" altLang="zh-CN" sz="2000" dirty="0" smtClean="0">
                <a:solidFill>
                  <a:srgbClr val="333399"/>
                </a:solidFill>
              </a:rPr>
              <a:t> </a:t>
            </a:r>
            <a:r>
              <a:rPr lang="zh-CN" altLang="en-US" sz="2000" dirty="0" smtClean="0">
                <a:solidFill>
                  <a:srgbClr val="333399"/>
                </a:solidFill>
              </a:rPr>
              <a:t>向 </a:t>
            </a:r>
            <a:r>
              <a:rPr lang="en-US" altLang="zh-CN" sz="2000" dirty="0" smtClean="0">
                <a:solidFill>
                  <a:srgbClr val="333399"/>
                </a:solidFill>
              </a:rPr>
              <a:t>VLAN</a:t>
            </a:r>
            <a:r>
              <a:rPr lang="en-US" altLang="zh-CN" sz="2000" baseline="-25000" dirty="0" smtClean="0">
                <a:solidFill>
                  <a:srgbClr val="333399"/>
                </a:solidFill>
              </a:rPr>
              <a:t>2</a:t>
            </a:r>
            <a:r>
              <a:rPr lang="en-US" altLang="zh-CN" sz="2000" dirty="0" smtClean="0">
                <a:solidFill>
                  <a:srgbClr val="333399"/>
                </a:solidFill>
              </a:rPr>
              <a:t> </a:t>
            </a:r>
            <a:r>
              <a:rPr lang="zh-CN" altLang="en-US" sz="2000" dirty="0" smtClean="0">
                <a:solidFill>
                  <a:srgbClr val="333399"/>
                </a:solidFill>
              </a:rPr>
              <a:t>工作组内成员发送数据时，</a:t>
            </a:r>
            <a:r>
              <a:rPr lang="en-US" altLang="zh-CN" sz="2000" dirty="0" smtClean="0">
                <a:solidFill>
                  <a:srgbClr val="333399"/>
                </a:solidFill>
              </a:rPr>
              <a:t>B</a:t>
            </a:r>
            <a:r>
              <a:rPr lang="en-US" altLang="zh-CN" sz="2000" baseline="-25000" dirty="0" smtClean="0">
                <a:solidFill>
                  <a:srgbClr val="333399"/>
                </a:solidFill>
              </a:rPr>
              <a:t>2 </a:t>
            </a:r>
            <a:r>
              <a:rPr lang="zh-CN" altLang="en-US" sz="2000" dirty="0" smtClean="0">
                <a:solidFill>
                  <a:srgbClr val="333399"/>
                </a:solidFill>
              </a:rPr>
              <a:t>和 </a:t>
            </a:r>
            <a:r>
              <a:rPr lang="en-US" altLang="zh-CN" sz="2000" dirty="0" smtClean="0">
                <a:solidFill>
                  <a:srgbClr val="333399"/>
                </a:solidFill>
              </a:rPr>
              <a:t>B</a:t>
            </a:r>
            <a:r>
              <a:rPr lang="en-US" altLang="zh-CN" sz="2000" baseline="-25000" dirty="0" smtClean="0">
                <a:solidFill>
                  <a:srgbClr val="333399"/>
                </a:solidFill>
              </a:rPr>
              <a:t>3 </a:t>
            </a:r>
            <a:r>
              <a:rPr lang="zh-CN" altLang="en-US" sz="2000" dirty="0" smtClean="0">
                <a:solidFill>
                  <a:srgbClr val="333399"/>
                </a:solidFill>
              </a:rPr>
              <a:t>将会收到广播的信息。</a:t>
            </a:r>
          </a:p>
        </p:txBody>
      </p:sp>
      <p:sp>
        <p:nvSpPr>
          <p:cNvPr id="8" name="Text Box 53"/>
          <p:cNvSpPr txBox="1">
            <a:spLocks noChangeArrowheads="1"/>
          </p:cNvSpPr>
          <p:nvPr/>
        </p:nvSpPr>
        <p:spPr bwMode="auto">
          <a:xfrm>
            <a:off x="227169" y="5418831"/>
            <a:ext cx="8752238" cy="400110"/>
          </a:xfrm>
          <a:prstGeom prst="rect">
            <a:avLst/>
          </a:prstGeom>
          <a:solidFill>
            <a:srgbClr val="FFFF99"/>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000" dirty="0" smtClean="0">
                <a:solidFill>
                  <a:srgbClr val="333399"/>
                </a:solidFill>
              </a:rPr>
              <a:t>  B</a:t>
            </a:r>
            <a:r>
              <a:rPr lang="en-US" altLang="zh-CN" sz="2000" baseline="-25000" dirty="0" smtClean="0">
                <a:solidFill>
                  <a:srgbClr val="333399"/>
                </a:solidFill>
              </a:rPr>
              <a:t>1 </a:t>
            </a:r>
            <a:r>
              <a:rPr lang="zh-CN" altLang="en-US" sz="2000" dirty="0" smtClean="0">
                <a:solidFill>
                  <a:srgbClr val="333399"/>
                </a:solidFill>
              </a:rPr>
              <a:t>发送数据时，</a:t>
            </a:r>
            <a:r>
              <a:rPr lang="en-US" altLang="zh-CN" sz="2000" dirty="0" smtClean="0">
                <a:solidFill>
                  <a:srgbClr val="333399"/>
                </a:solidFill>
              </a:rPr>
              <a:t>A</a:t>
            </a:r>
            <a:r>
              <a:rPr lang="en-US" altLang="zh-CN" sz="2000" baseline="-25000" dirty="0" smtClean="0">
                <a:solidFill>
                  <a:srgbClr val="333399"/>
                </a:solidFill>
              </a:rPr>
              <a:t>1</a:t>
            </a:r>
            <a:r>
              <a:rPr lang="en-US" altLang="zh-CN" sz="2000" dirty="0" smtClean="0">
                <a:solidFill>
                  <a:srgbClr val="333399"/>
                </a:solidFill>
              </a:rPr>
              <a:t>, A</a:t>
            </a:r>
            <a:r>
              <a:rPr lang="en-US" altLang="zh-CN" sz="2000" baseline="-25000" dirty="0" smtClean="0">
                <a:solidFill>
                  <a:srgbClr val="333399"/>
                </a:solidFill>
              </a:rPr>
              <a:t>2 </a:t>
            </a:r>
            <a:r>
              <a:rPr lang="zh-CN" altLang="en-US" sz="2000" dirty="0" smtClean="0">
                <a:solidFill>
                  <a:srgbClr val="333399"/>
                </a:solidFill>
              </a:rPr>
              <a:t>和 </a:t>
            </a:r>
            <a:r>
              <a:rPr lang="en-US" altLang="zh-CN" sz="2000" dirty="0" smtClean="0">
                <a:solidFill>
                  <a:srgbClr val="333399"/>
                </a:solidFill>
              </a:rPr>
              <a:t>C</a:t>
            </a:r>
            <a:r>
              <a:rPr lang="en-US" altLang="zh-CN" sz="2000" baseline="-25000" dirty="0" smtClean="0">
                <a:solidFill>
                  <a:srgbClr val="333399"/>
                </a:solidFill>
              </a:rPr>
              <a:t>1</a:t>
            </a:r>
            <a:r>
              <a:rPr lang="zh-CN" altLang="en-US" sz="2000" dirty="0" smtClean="0">
                <a:solidFill>
                  <a:srgbClr val="333399"/>
                </a:solidFill>
              </a:rPr>
              <a:t>都不会收到 </a:t>
            </a:r>
            <a:r>
              <a:rPr lang="en-US" altLang="zh-CN" sz="2000" dirty="0" smtClean="0">
                <a:solidFill>
                  <a:srgbClr val="333399"/>
                </a:solidFill>
              </a:rPr>
              <a:t>B</a:t>
            </a:r>
            <a:r>
              <a:rPr lang="en-US" altLang="zh-CN" sz="2000" baseline="-25000" dirty="0" smtClean="0">
                <a:solidFill>
                  <a:srgbClr val="333399"/>
                </a:solidFill>
              </a:rPr>
              <a:t>1 </a:t>
            </a:r>
            <a:r>
              <a:rPr lang="zh-CN" altLang="en-US" sz="2000" dirty="0" smtClean="0">
                <a:solidFill>
                  <a:srgbClr val="333399"/>
                </a:solidFill>
              </a:rPr>
              <a:t>发出的广播信息。 </a:t>
            </a:r>
          </a:p>
        </p:txBody>
      </p:sp>
      <p:sp>
        <p:nvSpPr>
          <p:cNvPr id="9" name="Text Box 53"/>
          <p:cNvSpPr txBox="1">
            <a:spLocks noChangeArrowheads="1"/>
          </p:cNvSpPr>
          <p:nvPr/>
        </p:nvSpPr>
        <p:spPr bwMode="auto">
          <a:xfrm>
            <a:off x="227169" y="6003810"/>
            <a:ext cx="8752238" cy="707886"/>
          </a:xfrm>
          <a:prstGeom prst="rect">
            <a:avLst/>
          </a:prstGeom>
          <a:solidFill>
            <a:srgbClr val="FFFF99"/>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000" dirty="0" smtClean="0">
                <a:solidFill>
                  <a:srgbClr val="333399"/>
                </a:solidFill>
                <a:latin typeface="黑体" pitchFamily="2" charset="-122"/>
              </a:rPr>
              <a:t> 虚拟局域网限制了接收广播信息的工作站数，使得网络不会因传播过多的广播信息</a:t>
            </a:r>
            <a:r>
              <a:rPr lang="en-US" altLang="zh-CN" sz="2000" dirty="0" smtClean="0">
                <a:solidFill>
                  <a:srgbClr val="333399"/>
                </a:solidFill>
                <a:latin typeface="黑体" pitchFamily="2" charset="-122"/>
              </a:rPr>
              <a:t>(</a:t>
            </a:r>
            <a:r>
              <a:rPr lang="zh-CN" altLang="en-US" sz="2000" dirty="0" smtClean="0">
                <a:solidFill>
                  <a:srgbClr val="333399"/>
                </a:solidFill>
                <a:latin typeface="黑体" pitchFamily="2" charset="-122"/>
              </a:rPr>
              <a:t>即</a:t>
            </a:r>
            <a:r>
              <a:rPr lang="zh-CN" altLang="en-US" sz="2000" dirty="0" smtClean="0">
                <a:solidFill>
                  <a:srgbClr val="333399"/>
                </a:solidFill>
                <a:latin typeface="Arial"/>
              </a:rPr>
              <a:t>“</a:t>
            </a:r>
            <a:r>
              <a:rPr lang="zh-CN" altLang="en-US" sz="2000" dirty="0" smtClean="0">
                <a:solidFill>
                  <a:srgbClr val="333399"/>
                </a:solidFill>
                <a:latin typeface="黑体" pitchFamily="2" charset="-122"/>
              </a:rPr>
              <a:t>广播风暴</a:t>
            </a:r>
            <a:r>
              <a:rPr lang="zh-CN" altLang="en-US" sz="2000" dirty="0" smtClean="0">
                <a:solidFill>
                  <a:srgbClr val="333399"/>
                </a:solidFill>
                <a:latin typeface="Arial"/>
              </a:rPr>
              <a:t>”</a:t>
            </a:r>
            <a:r>
              <a:rPr lang="en-US" altLang="zh-CN" sz="2000" dirty="0" smtClean="0">
                <a:solidFill>
                  <a:srgbClr val="333399"/>
                </a:solidFill>
                <a:latin typeface="黑体" pitchFamily="2" charset="-122"/>
              </a:rPr>
              <a:t>)</a:t>
            </a:r>
            <a:r>
              <a:rPr lang="zh-CN" altLang="en-US" sz="2000" dirty="0" smtClean="0">
                <a:solidFill>
                  <a:srgbClr val="333399"/>
                </a:solidFill>
                <a:latin typeface="黑体" pitchFamily="2" charset="-122"/>
              </a:rPr>
              <a:t>而引起性能恶化。 </a:t>
            </a:r>
          </a:p>
        </p:txBody>
      </p:sp>
    </p:spTree>
    <p:extLst>
      <p:ext uri="{BB962C8B-B14F-4D97-AF65-F5344CB8AC3E}">
        <p14:creationId xmlns:p14="http://schemas.microsoft.com/office/powerpoint/2010/main" val="411565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fld id="{83D063C0-426C-46F9-8BF9-D758AFC3F3A7}" type="slidenum">
              <a:rPr lang="en-US" altLang="zh-CN">
                <a:solidFill>
                  <a:srgbClr val="000000"/>
                </a:solidFill>
              </a:rPr>
              <a:pPr/>
              <a:t>3</a:t>
            </a:fld>
            <a:endParaRPr lang="en-US" altLang="zh-CN">
              <a:solidFill>
                <a:srgbClr val="000000"/>
              </a:solidFill>
            </a:endParaRPr>
          </a:p>
        </p:txBody>
      </p:sp>
      <p:sp>
        <p:nvSpPr>
          <p:cNvPr id="399362" name="Rectangle 2"/>
          <p:cNvSpPr>
            <a:spLocks noGrp="1" noChangeArrowheads="1"/>
          </p:cNvSpPr>
          <p:nvPr>
            <p:ph type="title"/>
          </p:nvPr>
        </p:nvSpPr>
        <p:spPr>
          <a:xfrm>
            <a:off x="1100138" y="931863"/>
            <a:ext cx="6856412" cy="768350"/>
          </a:xfrm>
        </p:spPr>
        <p:txBody>
          <a:bodyPr/>
          <a:lstStyle/>
          <a:p>
            <a:pPr algn="ctr"/>
            <a:r>
              <a:rPr lang="zh-CN" altLang="en-US" sz="4000"/>
              <a:t>数据链路层的两个子层 </a:t>
            </a:r>
          </a:p>
        </p:txBody>
      </p:sp>
      <p:sp>
        <p:nvSpPr>
          <p:cNvPr id="399363" name="Rectangle 3"/>
          <p:cNvSpPr>
            <a:spLocks noGrp="1" noChangeArrowheads="1"/>
          </p:cNvSpPr>
          <p:nvPr>
            <p:ph type="body" idx="1"/>
          </p:nvPr>
        </p:nvSpPr>
        <p:spPr>
          <a:xfrm>
            <a:off x="684213" y="1844675"/>
            <a:ext cx="8135937" cy="4840288"/>
          </a:xfrm>
        </p:spPr>
        <p:txBody>
          <a:bodyPr/>
          <a:lstStyle/>
          <a:p>
            <a:pPr>
              <a:lnSpc>
                <a:spcPct val="90000"/>
              </a:lnSpc>
            </a:pPr>
            <a:r>
              <a:rPr lang="zh-CN" altLang="en-US"/>
              <a:t>为了使数据链路层能更好地适应多种局域网标准，</a:t>
            </a:r>
            <a:r>
              <a:rPr lang="en-US" altLang="zh-CN"/>
              <a:t>802 </a:t>
            </a:r>
            <a:r>
              <a:rPr lang="zh-CN" altLang="en-US"/>
              <a:t>委员会就将局域网的数据链路层拆成两个子层：</a:t>
            </a:r>
          </a:p>
          <a:p>
            <a:pPr lvl="1">
              <a:lnSpc>
                <a:spcPct val="90000"/>
              </a:lnSpc>
            </a:pPr>
            <a:r>
              <a:rPr lang="zh-CN" altLang="en-US">
                <a:solidFill>
                  <a:srgbClr val="333399"/>
                </a:solidFill>
                <a:latin typeface="Arial" charset="0"/>
                <a:ea typeface="黑体" pitchFamily="2" charset="-122"/>
              </a:rPr>
              <a:t>逻辑链路控制 </a:t>
            </a:r>
            <a:r>
              <a:rPr lang="en-US" altLang="zh-CN">
                <a:solidFill>
                  <a:srgbClr val="333399"/>
                </a:solidFill>
                <a:latin typeface="Arial" charset="0"/>
                <a:ea typeface="黑体" pitchFamily="2" charset="-122"/>
              </a:rPr>
              <a:t>LLC (Logical Link Control)</a:t>
            </a:r>
            <a:r>
              <a:rPr lang="zh-CN" altLang="en-US">
                <a:solidFill>
                  <a:srgbClr val="333399"/>
                </a:solidFill>
                <a:latin typeface="Arial" charset="0"/>
                <a:ea typeface="黑体" pitchFamily="2" charset="-122"/>
              </a:rPr>
              <a:t>子层</a:t>
            </a:r>
          </a:p>
          <a:p>
            <a:pPr lvl="1">
              <a:lnSpc>
                <a:spcPct val="90000"/>
              </a:lnSpc>
            </a:pPr>
            <a:r>
              <a:rPr lang="zh-CN" altLang="en-US">
                <a:solidFill>
                  <a:srgbClr val="333399"/>
                </a:solidFill>
                <a:latin typeface="Arial" charset="0"/>
                <a:ea typeface="黑体" pitchFamily="2" charset="-122"/>
              </a:rPr>
              <a:t>媒体接入控制 </a:t>
            </a:r>
            <a:r>
              <a:rPr lang="en-US" altLang="zh-CN">
                <a:solidFill>
                  <a:srgbClr val="333399"/>
                </a:solidFill>
                <a:latin typeface="Arial" charset="0"/>
                <a:ea typeface="黑体" pitchFamily="2" charset="-122"/>
              </a:rPr>
              <a:t>MAC (Medium Access Control)</a:t>
            </a:r>
            <a:r>
              <a:rPr lang="zh-CN" altLang="en-US">
                <a:solidFill>
                  <a:srgbClr val="333399"/>
                </a:solidFill>
                <a:latin typeface="Arial" charset="0"/>
                <a:ea typeface="黑体" pitchFamily="2" charset="-122"/>
              </a:rPr>
              <a:t>子层。</a:t>
            </a:r>
          </a:p>
          <a:p>
            <a:pPr>
              <a:lnSpc>
                <a:spcPct val="90000"/>
              </a:lnSpc>
            </a:pPr>
            <a:r>
              <a:rPr lang="zh-CN" altLang="en-US"/>
              <a:t>与接入到传输媒体有关的内容都放在 </a:t>
            </a:r>
            <a:r>
              <a:rPr lang="en-US" altLang="zh-CN"/>
              <a:t>MAC</a:t>
            </a:r>
            <a:r>
              <a:rPr lang="zh-CN" altLang="en-US"/>
              <a:t>子层，而 </a:t>
            </a:r>
            <a:r>
              <a:rPr lang="en-US" altLang="zh-CN"/>
              <a:t>LLC </a:t>
            </a:r>
            <a:r>
              <a:rPr lang="zh-CN" altLang="en-US"/>
              <a:t>子层则与传输媒体无关，不管采用何种协议的局域网对 </a:t>
            </a:r>
            <a:r>
              <a:rPr lang="en-US" altLang="zh-CN"/>
              <a:t>LLC </a:t>
            </a:r>
            <a:r>
              <a:rPr lang="zh-CN" altLang="en-US"/>
              <a:t>子层来说都是透明的 </a:t>
            </a:r>
          </a:p>
        </p:txBody>
      </p:sp>
    </p:spTree>
    <p:extLst>
      <p:ext uri="{BB962C8B-B14F-4D97-AF65-F5344CB8AC3E}">
        <p14:creationId xmlns:p14="http://schemas.microsoft.com/office/powerpoint/2010/main" val="1936135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页脚占位符 4"/>
          <p:cNvSpPr>
            <a:spLocks noGrp="1"/>
          </p:cNvSpPr>
          <p:nvPr>
            <p:ph type="ftr" sz="quarter" idx="11"/>
          </p:nvPr>
        </p:nvSpPr>
        <p:spPr/>
        <p:txBody>
          <a:bodyPr/>
          <a:lstStyle/>
          <a:p>
            <a:fld id="{18A16B33-8F82-4F25-9D1E-08CB30ACC388}" type="slidenum">
              <a:rPr lang="en-US" altLang="zh-CN">
                <a:solidFill>
                  <a:srgbClr val="000000"/>
                </a:solidFill>
              </a:rPr>
              <a:pPr/>
              <a:t>4</a:t>
            </a:fld>
            <a:endParaRPr lang="en-US" altLang="zh-CN">
              <a:solidFill>
                <a:srgbClr val="000000"/>
              </a:solidFill>
            </a:endParaRPr>
          </a:p>
        </p:txBody>
      </p:sp>
      <p:sp>
        <p:nvSpPr>
          <p:cNvPr id="400409" name="Freeform 25"/>
          <p:cNvSpPr>
            <a:spLocks/>
          </p:cNvSpPr>
          <p:nvPr/>
        </p:nvSpPr>
        <p:spPr bwMode="auto">
          <a:xfrm>
            <a:off x="6621463" y="2606675"/>
            <a:ext cx="1362075"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CCFF"/>
          </a:solidFill>
          <a:ln w="9525"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000" smtClean="0">
              <a:solidFill>
                <a:srgbClr val="000000"/>
              </a:solidFill>
              <a:latin typeface="Tahoma" pitchFamily="34" charset="0"/>
              <a:ea typeface="宋体" pitchFamily="2" charset="-122"/>
            </a:endParaRPr>
          </a:p>
        </p:txBody>
      </p:sp>
      <p:sp>
        <p:nvSpPr>
          <p:cNvPr id="400402" name="Freeform 18"/>
          <p:cNvSpPr>
            <a:spLocks/>
          </p:cNvSpPr>
          <p:nvPr/>
        </p:nvSpPr>
        <p:spPr bwMode="auto">
          <a:xfrm>
            <a:off x="2206625" y="2606675"/>
            <a:ext cx="1362075"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CCFF"/>
          </a:solidFill>
          <a:ln w="9525"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000" smtClean="0">
              <a:solidFill>
                <a:srgbClr val="000000"/>
              </a:solidFill>
              <a:latin typeface="Tahoma" pitchFamily="34" charset="0"/>
              <a:ea typeface="宋体" pitchFamily="2" charset="-122"/>
            </a:endParaRPr>
          </a:p>
        </p:txBody>
      </p:sp>
      <p:sp>
        <p:nvSpPr>
          <p:cNvPr id="400431" name="Rectangle 47"/>
          <p:cNvSpPr>
            <a:spLocks noChangeArrowheads="1"/>
          </p:cNvSpPr>
          <p:nvPr/>
        </p:nvSpPr>
        <p:spPr bwMode="auto">
          <a:xfrm>
            <a:off x="6626225" y="3284538"/>
            <a:ext cx="1344613" cy="11001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30" name="Rectangle 46"/>
          <p:cNvSpPr>
            <a:spLocks noChangeArrowheads="1"/>
          </p:cNvSpPr>
          <p:nvPr/>
        </p:nvSpPr>
        <p:spPr bwMode="auto">
          <a:xfrm>
            <a:off x="2214563" y="3284538"/>
            <a:ext cx="1344612" cy="11001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nvGrpSpPr>
          <p:cNvPr id="400386" name="Group 2"/>
          <p:cNvGrpSpPr>
            <a:grpSpLocks/>
          </p:cNvGrpSpPr>
          <p:nvPr/>
        </p:nvGrpSpPr>
        <p:grpSpPr bwMode="auto">
          <a:xfrm>
            <a:off x="4140200" y="3284538"/>
            <a:ext cx="1871663" cy="1657350"/>
            <a:chOff x="109" y="1226"/>
            <a:chExt cx="2516" cy="1675"/>
          </a:xfrm>
        </p:grpSpPr>
        <p:grpSp>
          <p:nvGrpSpPr>
            <p:cNvPr id="400387" name="Group 3"/>
            <p:cNvGrpSpPr>
              <a:grpSpLocks/>
            </p:cNvGrpSpPr>
            <p:nvPr/>
          </p:nvGrpSpPr>
          <p:grpSpPr bwMode="auto">
            <a:xfrm>
              <a:off x="109" y="1226"/>
              <a:ext cx="2516" cy="1675"/>
              <a:chOff x="109" y="1226"/>
              <a:chExt cx="2516" cy="1675"/>
            </a:xfrm>
          </p:grpSpPr>
          <p:grpSp>
            <p:nvGrpSpPr>
              <p:cNvPr id="400388" name="Group 4"/>
              <p:cNvGrpSpPr>
                <a:grpSpLocks/>
              </p:cNvGrpSpPr>
              <p:nvPr/>
            </p:nvGrpSpPr>
            <p:grpSpPr bwMode="auto">
              <a:xfrm>
                <a:off x="109" y="1226"/>
                <a:ext cx="2516" cy="1675"/>
                <a:chOff x="109" y="1226"/>
                <a:chExt cx="2516" cy="1675"/>
              </a:xfrm>
            </p:grpSpPr>
            <p:sp>
              <p:nvSpPr>
                <p:cNvPr id="400389" name="Oval 5"/>
                <p:cNvSpPr>
                  <a:spLocks noChangeArrowheads="1"/>
                </p:cNvSpPr>
                <p:nvPr/>
              </p:nvSpPr>
              <p:spPr bwMode="auto">
                <a:xfrm>
                  <a:off x="1749" y="1896"/>
                  <a:ext cx="876" cy="829"/>
                </a:xfrm>
                <a:prstGeom prst="ellipse">
                  <a:avLst/>
                </a:prstGeom>
                <a:solidFill>
                  <a:srgbClr val="FFFFCC"/>
                </a:solidFill>
                <a:ln w="9525">
                  <a:solidFill>
                    <a:srgbClr val="000000"/>
                  </a:solidFill>
                  <a:prstDash val="dash"/>
                  <a:round/>
                  <a:headEnd/>
                  <a:tailEnd/>
                </a:ln>
              </p:spPr>
              <p:txBody>
                <a:bodyPr/>
                <a:lstStyle/>
                <a:p>
                  <a:pPr algn="l"/>
                  <a:endParaRPr lang="zh-CN" altLang="en-US" sz="2000" smtClean="0">
                    <a:solidFill>
                      <a:srgbClr val="000000"/>
                    </a:solidFill>
                    <a:latin typeface="Tahoma" pitchFamily="34" charset="0"/>
                    <a:ea typeface="宋体" pitchFamily="2" charset="-122"/>
                  </a:endParaRPr>
                </a:p>
              </p:txBody>
            </p:sp>
            <p:sp>
              <p:nvSpPr>
                <p:cNvPr id="400390" name="Oval 6"/>
                <p:cNvSpPr>
                  <a:spLocks noChangeArrowheads="1"/>
                </p:cNvSpPr>
                <p:nvPr/>
              </p:nvSpPr>
              <p:spPr bwMode="auto">
                <a:xfrm>
                  <a:off x="109" y="1632"/>
                  <a:ext cx="859" cy="831"/>
                </a:xfrm>
                <a:prstGeom prst="ellipse">
                  <a:avLst/>
                </a:prstGeom>
                <a:solidFill>
                  <a:srgbClr val="FFFFCC"/>
                </a:solidFill>
                <a:ln w="9525">
                  <a:solidFill>
                    <a:srgbClr val="000000"/>
                  </a:solidFill>
                  <a:prstDash val="dash"/>
                  <a:round/>
                  <a:headEnd/>
                  <a:tailEnd/>
                </a:ln>
              </p:spPr>
              <p:txBody>
                <a:bodyPr/>
                <a:lstStyle/>
                <a:p>
                  <a:pPr algn="l"/>
                  <a:endParaRPr lang="zh-CN" altLang="en-US" sz="2000" smtClean="0">
                    <a:solidFill>
                      <a:srgbClr val="000000"/>
                    </a:solidFill>
                    <a:latin typeface="Tahoma" pitchFamily="34" charset="0"/>
                    <a:ea typeface="宋体" pitchFamily="2" charset="-122"/>
                  </a:endParaRPr>
                </a:p>
              </p:txBody>
            </p:sp>
            <p:sp>
              <p:nvSpPr>
                <p:cNvPr id="400391" name="Oval 7"/>
                <p:cNvSpPr>
                  <a:spLocks noChangeArrowheads="1"/>
                </p:cNvSpPr>
                <p:nvPr/>
              </p:nvSpPr>
              <p:spPr bwMode="auto">
                <a:xfrm>
                  <a:off x="1612" y="1341"/>
                  <a:ext cx="874" cy="802"/>
                </a:xfrm>
                <a:prstGeom prst="ellipse">
                  <a:avLst/>
                </a:prstGeom>
                <a:solidFill>
                  <a:srgbClr val="FFFFCC"/>
                </a:solidFill>
                <a:ln w="9525">
                  <a:solidFill>
                    <a:srgbClr val="000000"/>
                  </a:solidFill>
                  <a:prstDash val="dash"/>
                  <a:round/>
                  <a:headEnd/>
                  <a:tailEnd/>
                </a:ln>
              </p:spPr>
              <p:txBody>
                <a:bodyPr/>
                <a:lstStyle/>
                <a:p>
                  <a:pPr algn="l"/>
                  <a:endParaRPr lang="zh-CN" altLang="en-US" sz="2000" smtClean="0">
                    <a:solidFill>
                      <a:srgbClr val="000000"/>
                    </a:solidFill>
                    <a:latin typeface="Tahoma" pitchFamily="34" charset="0"/>
                    <a:ea typeface="宋体" pitchFamily="2" charset="-122"/>
                  </a:endParaRPr>
                </a:p>
              </p:txBody>
            </p:sp>
            <p:sp>
              <p:nvSpPr>
                <p:cNvPr id="400392" name="Oval 8"/>
                <p:cNvSpPr>
                  <a:spLocks noChangeArrowheads="1"/>
                </p:cNvSpPr>
                <p:nvPr/>
              </p:nvSpPr>
              <p:spPr bwMode="auto">
                <a:xfrm>
                  <a:off x="1152" y="2055"/>
                  <a:ext cx="875" cy="846"/>
                </a:xfrm>
                <a:prstGeom prst="ellipse">
                  <a:avLst/>
                </a:prstGeom>
                <a:solidFill>
                  <a:srgbClr val="FFFFCC"/>
                </a:solidFill>
                <a:ln w="9525">
                  <a:solidFill>
                    <a:srgbClr val="000000"/>
                  </a:solidFill>
                  <a:prstDash val="dash"/>
                  <a:round/>
                  <a:headEnd/>
                  <a:tailEnd/>
                </a:ln>
              </p:spPr>
              <p:txBody>
                <a:bodyPr/>
                <a:lstStyle/>
                <a:p>
                  <a:pPr algn="l"/>
                  <a:endParaRPr lang="zh-CN" altLang="en-US" sz="2000" smtClean="0">
                    <a:solidFill>
                      <a:srgbClr val="000000"/>
                    </a:solidFill>
                    <a:latin typeface="Tahoma" pitchFamily="34" charset="0"/>
                    <a:ea typeface="宋体" pitchFamily="2" charset="-122"/>
                  </a:endParaRPr>
                </a:p>
              </p:txBody>
            </p:sp>
            <p:sp>
              <p:nvSpPr>
                <p:cNvPr id="400393" name="Oval 9"/>
                <p:cNvSpPr>
                  <a:spLocks noChangeArrowheads="1"/>
                </p:cNvSpPr>
                <p:nvPr/>
              </p:nvSpPr>
              <p:spPr bwMode="auto">
                <a:xfrm>
                  <a:off x="400" y="1982"/>
                  <a:ext cx="874" cy="802"/>
                </a:xfrm>
                <a:prstGeom prst="ellipse">
                  <a:avLst/>
                </a:prstGeom>
                <a:solidFill>
                  <a:srgbClr val="FFFFCC"/>
                </a:solidFill>
                <a:ln w="9525">
                  <a:solidFill>
                    <a:srgbClr val="000000"/>
                  </a:solidFill>
                  <a:prstDash val="dash"/>
                  <a:round/>
                  <a:headEnd/>
                  <a:tailEnd/>
                </a:ln>
              </p:spPr>
              <p:txBody>
                <a:bodyPr/>
                <a:lstStyle/>
                <a:p>
                  <a:pPr algn="l"/>
                  <a:endParaRPr lang="zh-CN" altLang="en-US" sz="2000" smtClean="0">
                    <a:solidFill>
                      <a:srgbClr val="000000"/>
                    </a:solidFill>
                    <a:latin typeface="Tahoma" pitchFamily="34" charset="0"/>
                    <a:ea typeface="宋体" pitchFamily="2" charset="-122"/>
                  </a:endParaRPr>
                </a:p>
              </p:txBody>
            </p:sp>
            <p:sp>
              <p:nvSpPr>
                <p:cNvPr id="400394" name="Oval 10"/>
                <p:cNvSpPr>
                  <a:spLocks noChangeArrowheads="1"/>
                </p:cNvSpPr>
                <p:nvPr/>
              </p:nvSpPr>
              <p:spPr bwMode="auto">
                <a:xfrm>
                  <a:off x="1075" y="1226"/>
                  <a:ext cx="859" cy="829"/>
                </a:xfrm>
                <a:prstGeom prst="ellipse">
                  <a:avLst/>
                </a:prstGeom>
                <a:solidFill>
                  <a:srgbClr val="FFFFCC"/>
                </a:solidFill>
                <a:ln w="9525">
                  <a:solidFill>
                    <a:srgbClr val="000000"/>
                  </a:solidFill>
                  <a:prstDash val="dash"/>
                  <a:round/>
                  <a:headEnd/>
                  <a:tailEnd/>
                </a:ln>
              </p:spPr>
              <p:txBody>
                <a:bodyPr/>
                <a:lstStyle/>
                <a:p>
                  <a:pPr algn="l"/>
                  <a:endParaRPr lang="zh-CN" altLang="en-US" sz="2000" smtClean="0">
                    <a:solidFill>
                      <a:srgbClr val="000000"/>
                    </a:solidFill>
                    <a:latin typeface="Tahoma" pitchFamily="34" charset="0"/>
                    <a:ea typeface="宋体" pitchFamily="2" charset="-122"/>
                  </a:endParaRPr>
                </a:p>
              </p:txBody>
            </p:sp>
            <p:sp>
              <p:nvSpPr>
                <p:cNvPr id="400395" name="Oval 11"/>
                <p:cNvSpPr>
                  <a:spLocks noChangeArrowheads="1"/>
                </p:cNvSpPr>
                <p:nvPr/>
              </p:nvSpPr>
              <p:spPr bwMode="auto">
                <a:xfrm>
                  <a:off x="523" y="1226"/>
                  <a:ext cx="859" cy="799"/>
                </a:xfrm>
                <a:prstGeom prst="ellipse">
                  <a:avLst/>
                </a:prstGeom>
                <a:solidFill>
                  <a:srgbClr val="FFFFCC"/>
                </a:solidFill>
                <a:ln w="9525">
                  <a:solidFill>
                    <a:srgbClr val="000000"/>
                  </a:solidFill>
                  <a:prstDash val="dash"/>
                  <a:round/>
                  <a:headEnd/>
                  <a:tailEnd/>
                </a:ln>
              </p:spPr>
              <p:txBody>
                <a:bodyPr/>
                <a:lstStyle/>
                <a:p>
                  <a:pPr algn="l"/>
                  <a:endParaRPr lang="zh-CN" altLang="en-US" sz="2000" smtClean="0">
                    <a:solidFill>
                      <a:srgbClr val="000000"/>
                    </a:solidFill>
                    <a:latin typeface="Tahoma" pitchFamily="34" charset="0"/>
                    <a:ea typeface="宋体" pitchFamily="2" charset="-122"/>
                  </a:endParaRPr>
                </a:p>
              </p:txBody>
            </p:sp>
          </p:grpSp>
          <p:sp>
            <p:nvSpPr>
              <p:cNvPr id="400396" name="Oval 12"/>
              <p:cNvSpPr>
                <a:spLocks noChangeArrowheads="1"/>
              </p:cNvSpPr>
              <p:nvPr/>
            </p:nvSpPr>
            <p:spPr bwMode="auto">
              <a:xfrm>
                <a:off x="339" y="1414"/>
                <a:ext cx="2085" cy="1152"/>
              </a:xfrm>
              <a:prstGeom prst="ellipse">
                <a:avLst/>
              </a:prstGeom>
              <a:solidFill>
                <a:srgbClr val="FFFFCC"/>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algn="l"/>
                <a:endParaRPr lang="zh-CN" altLang="en-US" sz="2000" smtClean="0">
                  <a:solidFill>
                    <a:srgbClr val="000000"/>
                  </a:solidFill>
                  <a:latin typeface="Tahoma" pitchFamily="34" charset="0"/>
                  <a:ea typeface="宋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grpSp>
      <p:sp>
        <p:nvSpPr>
          <p:cNvPr id="400398" name="Rectangle 14"/>
          <p:cNvSpPr>
            <a:spLocks noGrp="1" noChangeArrowheads="1"/>
          </p:cNvSpPr>
          <p:nvPr>
            <p:ph type="title"/>
          </p:nvPr>
        </p:nvSpPr>
        <p:spPr>
          <a:xfrm>
            <a:off x="1100138" y="931863"/>
            <a:ext cx="6856412" cy="768350"/>
          </a:xfrm>
        </p:spPr>
        <p:txBody>
          <a:bodyPr/>
          <a:lstStyle/>
          <a:p>
            <a:pPr algn="ctr"/>
            <a:r>
              <a:rPr lang="zh-CN" altLang="en-US"/>
              <a:t>局域网对 </a:t>
            </a:r>
            <a:r>
              <a:rPr lang="en-US" altLang="zh-CN"/>
              <a:t>LLC </a:t>
            </a:r>
            <a:r>
              <a:rPr lang="zh-CN" altLang="en-US"/>
              <a:t>子层</a:t>
            </a:r>
            <a:br>
              <a:rPr lang="zh-CN" altLang="en-US"/>
            </a:br>
            <a:r>
              <a:rPr lang="zh-CN" altLang="en-US"/>
              <a:t>是透明的 </a:t>
            </a:r>
          </a:p>
        </p:txBody>
      </p:sp>
      <p:sp>
        <p:nvSpPr>
          <p:cNvPr id="400399" name="Line 15"/>
          <p:cNvSpPr>
            <a:spLocks noChangeShapeType="1"/>
          </p:cNvSpPr>
          <p:nvPr/>
        </p:nvSpPr>
        <p:spPr bwMode="auto">
          <a:xfrm flipV="1">
            <a:off x="3573463" y="4622800"/>
            <a:ext cx="884237"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00" name="Line 16"/>
          <p:cNvSpPr>
            <a:spLocks noChangeShapeType="1"/>
          </p:cNvSpPr>
          <p:nvPr/>
        </p:nvSpPr>
        <p:spPr bwMode="auto">
          <a:xfrm flipH="1">
            <a:off x="5938838" y="4622800"/>
            <a:ext cx="687387"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01" name="Rectangle 17"/>
          <p:cNvSpPr>
            <a:spLocks noChangeArrowheads="1"/>
          </p:cNvSpPr>
          <p:nvPr/>
        </p:nvSpPr>
        <p:spPr bwMode="auto">
          <a:xfrm>
            <a:off x="4627563" y="3903663"/>
            <a:ext cx="1082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zh-CN" altLang="en-US" sz="2000" smtClean="0">
                <a:solidFill>
                  <a:srgbClr val="333399"/>
                </a:solidFill>
                <a:ea typeface="黑体" pitchFamily="2" charset="-122"/>
              </a:rPr>
              <a:t>局 域 网</a:t>
            </a:r>
          </a:p>
        </p:txBody>
      </p:sp>
      <p:sp>
        <p:nvSpPr>
          <p:cNvPr id="400403" name="Line 19"/>
          <p:cNvSpPr>
            <a:spLocks noChangeShapeType="1"/>
          </p:cNvSpPr>
          <p:nvPr/>
        </p:nvSpPr>
        <p:spPr bwMode="auto">
          <a:xfrm>
            <a:off x="2212975" y="4386263"/>
            <a:ext cx="1347788"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04" name="Line 20"/>
          <p:cNvSpPr>
            <a:spLocks noChangeShapeType="1"/>
          </p:cNvSpPr>
          <p:nvPr/>
        </p:nvSpPr>
        <p:spPr bwMode="auto">
          <a:xfrm>
            <a:off x="2212975" y="3841750"/>
            <a:ext cx="1347788"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05" name="Line 21"/>
          <p:cNvSpPr>
            <a:spLocks noChangeShapeType="1"/>
          </p:cNvSpPr>
          <p:nvPr/>
        </p:nvSpPr>
        <p:spPr bwMode="auto">
          <a:xfrm>
            <a:off x="2212975" y="3292475"/>
            <a:ext cx="1347788"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06" name="Rectangle 22"/>
          <p:cNvSpPr>
            <a:spLocks noChangeArrowheads="1"/>
          </p:cNvSpPr>
          <p:nvPr/>
        </p:nvSpPr>
        <p:spPr bwMode="auto">
          <a:xfrm>
            <a:off x="2500313" y="2705100"/>
            <a:ext cx="94297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zh-CN" altLang="en-US" sz="2000" smtClean="0">
                <a:solidFill>
                  <a:srgbClr val="333399"/>
                </a:solidFill>
                <a:ea typeface="黑体" pitchFamily="2" charset="-122"/>
              </a:rPr>
              <a:t>网络层</a:t>
            </a:r>
          </a:p>
        </p:txBody>
      </p:sp>
      <p:sp>
        <p:nvSpPr>
          <p:cNvPr id="400407" name="Rectangle 23"/>
          <p:cNvSpPr>
            <a:spLocks noChangeArrowheads="1"/>
          </p:cNvSpPr>
          <p:nvPr/>
        </p:nvSpPr>
        <p:spPr bwMode="auto">
          <a:xfrm>
            <a:off x="2471738" y="4460875"/>
            <a:ext cx="942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zh-CN" altLang="en-US" sz="2000" smtClean="0">
                <a:solidFill>
                  <a:srgbClr val="333399"/>
                </a:solidFill>
                <a:ea typeface="黑体" pitchFamily="2" charset="-122"/>
              </a:rPr>
              <a:t>物理层</a:t>
            </a:r>
          </a:p>
        </p:txBody>
      </p:sp>
      <p:sp>
        <p:nvSpPr>
          <p:cNvPr id="400408" name="Rectangle 24"/>
          <p:cNvSpPr>
            <a:spLocks noChangeArrowheads="1"/>
          </p:cNvSpPr>
          <p:nvPr/>
        </p:nvSpPr>
        <p:spPr bwMode="auto">
          <a:xfrm>
            <a:off x="2451100" y="4978400"/>
            <a:ext cx="9001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zh-CN" altLang="en-US" sz="2000" smtClean="0">
                <a:solidFill>
                  <a:srgbClr val="333399"/>
                </a:solidFill>
                <a:ea typeface="黑体" pitchFamily="2" charset="-122"/>
              </a:rPr>
              <a:t>站点 </a:t>
            </a:r>
            <a:r>
              <a:rPr kumimoji="1" lang="en-US" altLang="zh-CN" sz="2000" smtClean="0">
                <a:solidFill>
                  <a:srgbClr val="333399"/>
                </a:solidFill>
                <a:ea typeface="黑体" pitchFamily="2" charset="-122"/>
              </a:rPr>
              <a:t>1</a:t>
            </a:r>
          </a:p>
        </p:txBody>
      </p:sp>
      <p:sp>
        <p:nvSpPr>
          <p:cNvPr id="400410" name="Line 26"/>
          <p:cNvSpPr>
            <a:spLocks noChangeShapeType="1"/>
          </p:cNvSpPr>
          <p:nvPr/>
        </p:nvSpPr>
        <p:spPr bwMode="auto">
          <a:xfrm>
            <a:off x="6626225" y="4386263"/>
            <a:ext cx="134937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11" name="Line 27"/>
          <p:cNvSpPr>
            <a:spLocks noChangeShapeType="1"/>
          </p:cNvSpPr>
          <p:nvPr/>
        </p:nvSpPr>
        <p:spPr bwMode="auto">
          <a:xfrm>
            <a:off x="6626225" y="3841750"/>
            <a:ext cx="134937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12" name="Line 28"/>
          <p:cNvSpPr>
            <a:spLocks noChangeShapeType="1"/>
          </p:cNvSpPr>
          <p:nvPr/>
        </p:nvSpPr>
        <p:spPr bwMode="auto">
          <a:xfrm>
            <a:off x="6626225" y="3292475"/>
            <a:ext cx="1349375"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13" name="Rectangle 29"/>
          <p:cNvSpPr>
            <a:spLocks noChangeArrowheads="1"/>
          </p:cNvSpPr>
          <p:nvPr/>
        </p:nvSpPr>
        <p:spPr bwMode="auto">
          <a:xfrm>
            <a:off x="6872288" y="2722563"/>
            <a:ext cx="942975"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zh-CN" altLang="en-US" sz="2000" smtClean="0">
                <a:solidFill>
                  <a:srgbClr val="333399"/>
                </a:solidFill>
                <a:ea typeface="黑体" pitchFamily="2" charset="-122"/>
              </a:rPr>
              <a:t>网络层</a:t>
            </a:r>
          </a:p>
        </p:txBody>
      </p:sp>
      <p:sp>
        <p:nvSpPr>
          <p:cNvPr id="400414" name="Rectangle 30"/>
          <p:cNvSpPr>
            <a:spLocks noChangeArrowheads="1"/>
          </p:cNvSpPr>
          <p:nvPr/>
        </p:nvSpPr>
        <p:spPr bwMode="auto">
          <a:xfrm>
            <a:off x="6884988" y="4460875"/>
            <a:ext cx="942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zh-CN" altLang="en-US" sz="2000" smtClean="0">
                <a:solidFill>
                  <a:srgbClr val="333399"/>
                </a:solidFill>
                <a:ea typeface="黑体" pitchFamily="2" charset="-122"/>
              </a:rPr>
              <a:t>物理层</a:t>
            </a:r>
          </a:p>
        </p:txBody>
      </p:sp>
      <p:grpSp>
        <p:nvGrpSpPr>
          <p:cNvPr id="400415" name="Group 31"/>
          <p:cNvGrpSpPr>
            <a:grpSpLocks/>
          </p:cNvGrpSpPr>
          <p:nvPr/>
        </p:nvGrpSpPr>
        <p:grpSpPr bwMode="auto">
          <a:xfrm>
            <a:off x="395288" y="3362325"/>
            <a:ext cx="7245350" cy="439738"/>
            <a:chOff x="249" y="2118"/>
            <a:chExt cx="4564" cy="277"/>
          </a:xfrm>
        </p:grpSpPr>
        <p:sp>
          <p:nvSpPr>
            <p:cNvPr id="400416" name="Rectangle 32"/>
            <p:cNvSpPr>
              <a:spLocks noChangeArrowheads="1"/>
            </p:cNvSpPr>
            <p:nvPr/>
          </p:nvSpPr>
          <p:spPr bwMode="auto">
            <a:xfrm>
              <a:off x="249" y="2147"/>
              <a:ext cx="107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zh-CN" altLang="en-US" sz="2000" smtClean="0">
                  <a:solidFill>
                    <a:srgbClr val="333399"/>
                  </a:solidFill>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18" name="Rectangle 34"/>
            <p:cNvSpPr>
              <a:spLocks noChangeArrowheads="1"/>
            </p:cNvSpPr>
            <p:nvPr/>
          </p:nvSpPr>
          <p:spPr bwMode="auto">
            <a:xfrm>
              <a:off x="1623" y="2118"/>
              <a:ext cx="408"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en-US" altLang="zh-CN" sz="2000" smtClean="0">
                  <a:solidFill>
                    <a:srgbClr val="333399"/>
                  </a:solidFill>
                  <a:ea typeface="黑体" pitchFamily="2" charset="-122"/>
                </a:rPr>
                <a:t>LLC</a:t>
              </a:r>
            </a:p>
          </p:txBody>
        </p:sp>
        <p:sp>
          <p:nvSpPr>
            <p:cNvPr id="400419" name="Rectangle 35"/>
            <p:cNvSpPr>
              <a:spLocks noChangeArrowheads="1"/>
            </p:cNvSpPr>
            <p:nvPr/>
          </p:nvSpPr>
          <p:spPr bwMode="auto">
            <a:xfrm>
              <a:off x="4405" y="2118"/>
              <a:ext cx="408"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en-US" altLang="zh-CN" sz="2000" smtClean="0">
                  <a:solidFill>
                    <a:srgbClr val="333399"/>
                  </a:solidFill>
                  <a:ea typeface="黑体" pitchFamily="2" charset="-122"/>
                </a:rPr>
                <a:t>LLC</a:t>
              </a:r>
            </a:p>
          </p:txBody>
        </p:sp>
      </p:grpSp>
      <p:grpSp>
        <p:nvGrpSpPr>
          <p:cNvPr id="400420" name="Group 36"/>
          <p:cNvGrpSpPr>
            <a:grpSpLocks/>
          </p:cNvGrpSpPr>
          <p:nvPr/>
        </p:nvGrpSpPr>
        <p:grpSpPr bwMode="auto">
          <a:xfrm>
            <a:off x="395288" y="3917950"/>
            <a:ext cx="7315200" cy="414338"/>
            <a:chOff x="249" y="2468"/>
            <a:chExt cx="4608" cy="261"/>
          </a:xfrm>
        </p:grpSpPr>
        <p:sp>
          <p:nvSpPr>
            <p:cNvPr id="400421" name="Rectangle 37"/>
            <p:cNvSpPr>
              <a:spLocks noChangeArrowheads="1"/>
            </p:cNvSpPr>
            <p:nvPr/>
          </p:nvSpPr>
          <p:spPr bwMode="auto">
            <a:xfrm>
              <a:off x="249" y="2482"/>
              <a:ext cx="107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zh-CN" altLang="en-US" sz="2000" smtClean="0">
                  <a:solidFill>
                    <a:srgbClr val="333399"/>
                  </a:solidFill>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24" name="Rectangle 40"/>
            <p:cNvSpPr>
              <a:spLocks noChangeArrowheads="1"/>
            </p:cNvSpPr>
            <p:nvPr/>
          </p:nvSpPr>
          <p:spPr bwMode="auto">
            <a:xfrm>
              <a:off x="1607" y="2468"/>
              <a:ext cx="47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en-US" altLang="zh-CN" sz="2000" smtClean="0">
                  <a:solidFill>
                    <a:srgbClr val="333399"/>
                  </a:solidFill>
                  <a:ea typeface="黑体" pitchFamily="2" charset="-122"/>
                </a:rPr>
                <a:t>MAC</a:t>
              </a:r>
            </a:p>
          </p:txBody>
        </p:sp>
        <p:sp>
          <p:nvSpPr>
            <p:cNvPr id="400425" name="Rectangle 41"/>
            <p:cNvSpPr>
              <a:spLocks noChangeArrowheads="1"/>
            </p:cNvSpPr>
            <p:nvPr/>
          </p:nvSpPr>
          <p:spPr bwMode="auto">
            <a:xfrm>
              <a:off x="4387" y="2468"/>
              <a:ext cx="47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en-US" altLang="zh-CN" sz="2000" smtClean="0">
                  <a:solidFill>
                    <a:srgbClr val="333399"/>
                  </a:solidFill>
                  <a:ea typeface="黑体" pitchFamily="2" charset="-122"/>
                </a:rPr>
                <a:t>MAC</a:t>
              </a:r>
            </a:p>
          </p:txBody>
        </p:sp>
      </p:grpSp>
      <p:sp>
        <p:nvSpPr>
          <p:cNvPr id="400426" name="AutoShape 42"/>
          <p:cNvSpPr>
            <a:spLocks/>
          </p:cNvSpPr>
          <p:nvPr/>
        </p:nvSpPr>
        <p:spPr bwMode="auto">
          <a:xfrm>
            <a:off x="7985125" y="3302000"/>
            <a:ext cx="119063"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000" smtClean="0">
              <a:solidFill>
                <a:srgbClr val="000000"/>
              </a:solidFill>
              <a:latin typeface="Tahoma" pitchFamily="34" charset="0"/>
              <a:ea typeface="宋体" pitchFamily="2" charset="-122"/>
            </a:endParaRPr>
          </a:p>
        </p:txBody>
      </p:sp>
      <p:sp>
        <p:nvSpPr>
          <p:cNvPr id="400427" name="Rectangle 43"/>
          <p:cNvSpPr>
            <a:spLocks noChangeArrowheads="1"/>
          </p:cNvSpPr>
          <p:nvPr/>
        </p:nvSpPr>
        <p:spPr bwMode="auto">
          <a:xfrm>
            <a:off x="8021638" y="3522663"/>
            <a:ext cx="942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000" smtClean="0">
                <a:solidFill>
                  <a:srgbClr val="333399"/>
                </a:solidFill>
                <a:ea typeface="黑体" pitchFamily="2" charset="-122"/>
              </a:rPr>
              <a:t>数据</a:t>
            </a:r>
          </a:p>
          <a:p>
            <a:pPr algn="ctr" eaLnBrk="0" hangingPunct="0"/>
            <a:r>
              <a:rPr kumimoji="1" lang="zh-CN" altLang="en-US" sz="2000" smtClean="0">
                <a:solidFill>
                  <a:srgbClr val="333399"/>
                </a:solidFill>
                <a:ea typeface="黑体" pitchFamily="2" charset="-122"/>
              </a:rPr>
              <a:t>链路层</a:t>
            </a:r>
          </a:p>
        </p:txBody>
      </p:sp>
      <p:sp>
        <p:nvSpPr>
          <p:cNvPr id="400428" name="Rectangle 44"/>
          <p:cNvSpPr>
            <a:spLocks noChangeArrowheads="1"/>
          </p:cNvSpPr>
          <p:nvPr/>
        </p:nvSpPr>
        <p:spPr bwMode="auto">
          <a:xfrm>
            <a:off x="6953250" y="4978400"/>
            <a:ext cx="9001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l" eaLnBrk="0" hangingPunct="0"/>
            <a:r>
              <a:rPr kumimoji="1" lang="zh-CN" altLang="en-US" sz="2000" smtClean="0">
                <a:solidFill>
                  <a:srgbClr val="333399"/>
                </a:solidFill>
                <a:ea typeface="黑体" pitchFamily="2" charset="-122"/>
              </a:rPr>
              <a:t>站点 </a:t>
            </a:r>
            <a:r>
              <a:rPr kumimoji="1" lang="en-US" altLang="zh-CN" sz="2000" smtClean="0">
                <a:solidFill>
                  <a:srgbClr val="333399"/>
                </a:solidFill>
                <a:ea typeface="黑体" pitchFamily="2" charset="-122"/>
              </a:rPr>
              <a:t>2</a:t>
            </a:r>
          </a:p>
        </p:txBody>
      </p:sp>
      <p:sp>
        <p:nvSpPr>
          <p:cNvPr id="400429" name="Text Box 45"/>
          <p:cNvSpPr txBox="1">
            <a:spLocks noChangeArrowheads="1"/>
          </p:cNvSpPr>
          <p:nvPr/>
        </p:nvSpPr>
        <p:spPr bwMode="auto">
          <a:xfrm>
            <a:off x="3938588" y="2008188"/>
            <a:ext cx="2362200" cy="831850"/>
          </a:xfrm>
          <a:prstGeom prst="rect">
            <a:avLst/>
          </a:prstGeom>
          <a:solidFill>
            <a:srgbClr val="CCFFCC"/>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smtClean="0">
                <a:solidFill>
                  <a:srgbClr val="FF0000"/>
                </a:solidFill>
                <a:effectLst>
                  <a:outerShdw blurRad="38100" dist="38100" dir="2700000" algn="tl">
                    <a:srgbClr val="000000"/>
                  </a:outerShdw>
                </a:effectLst>
              </a:rPr>
              <a:t>LLC </a:t>
            </a:r>
            <a:r>
              <a:rPr kumimoji="1" lang="zh-CN" altLang="en-US" sz="2400" smtClean="0">
                <a:solidFill>
                  <a:srgbClr val="FF0000"/>
                </a:solidFill>
                <a:effectLst>
                  <a:outerShdw blurRad="38100" dist="38100" dir="2700000" algn="tl">
                    <a:srgbClr val="000000"/>
                  </a:outerShdw>
                </a:effectLst>
              </a:rPr>
              <a:t>子层看不见</a:t>
            </a:r>
          </a:p>
          <a:p>
            <a:pPr algn="ctr"/>
            <a:r>
              <a:rPr kumimoji="1" lang="zh-CN" altLang="en-US" sz="2400" smtClean="0">
                <a:solidFill>
                  <a:srgbClr val="FF0000"/>
                </a:solidFill>
                <a:effectLst>
                  <a:outerShdw blurRad="38100" dist="38100" dir="2700000" algn="tl">
                    <a:srgbClr val="000000"/>
                  </a:outerShdw>
                </a:effectLst>
              </a:rPr>
              <a:t>下面的局域网</a:t>
            </a:r>
          </a:p>
        </p:txBody>
      </p:sp>
    </p:spTree>
    <p:extLst>
      <p:ext uri="{BB962C8B-B14F-4D97-AF65-F5344CB8AC3E}">
        <p14:creationId xmlns:p14="http://schemas.microsoft.com/office/powerpoint/2010/main" val="3343689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fld id="{3402363E-80F9-404F-80F2-C9E5CE045A6C}" type="slidenum">
              <a:rPr lang="en-US" altLang="zh-CN">
                <a:solidFill>
                  <a:srgbClr val="000000"/>
                </a:solidFill>
              </a:rPr>
              <a:pPr/>
              <a:t>5</a:t>
            </a:fld>
            <a:endParaRPr lang="en-US" altLang="zh-CN">
              <a:solidFill>
                <a:srgbClr val="000000"/>
              </a:solidFill>
            </a:endParaRPr>
          </a:p>
        </p:txBody>
      </p:sp>
      <p:sp>
        <p:nvSpPr>
          <p:cNvPr id="397314" name="Rectangle 2"/>
          <p:cNvSpPr>
            <a:spLocks noGrp="1" noChangeArrowheads="1"/>
          </p:cNvSpPr>
          <p:nvPr>
            <p:ph type="title"/>
          </p:nvPr>
        </p:nvSpPr>
        <p:spPr>
          <a:xfrm>
            <a:off x="1062628" y="646956"/>
            <a:ext cx="7387879" cy="768350"/>
          </a:xfrm>
        </p:spPr>
        <p:txBody>
          <a:bodyPr/>
          <a:lstStyle/>
          <a:p>
            <a:pPr algn="ctr"/>
            <a:r>
              <a:rPr lang="en-US" altLang="zh-CN" sz="4000" dirty="0" smtClean="0"/>
              <a:t>4.1 </a:t>
            </a:r>
            <a:r>
              <a:rPr lang="zh-CN" altLang="en-US" sz="4000" dirty="0" smtClean="0"/>
              <a:t>信道分配（媒体共享）</a:t>
            </a:r>
            <a:r>
              <a:rPr lang="zh-CN" altLang="en-US" sz="4000" dirty="0"/>
              <a:t>问题</a:t>
            </a:r>
          </a:p>
        </p:txBody>
      </p:sp>
      <p:sp>
        <p:nvSpPr>
          <p:cNvPr id="397315" name="Rectangle 3"/>
          <p:cNvSpPr>
            <a:spLocks noGrp="1" noChangeArrowheads="1"/>
          </p:cNvSpPr>
          <p:nvPr>
            <p:ph type="body" idx="1"/>
          </p:nvPr>
        </p:nvSpPr>
        <p:spPr>
          <a:xfrm>
            <a:off x="1227220" y="1844675"/>
            <a:ext cx="7809414" cy="4537075"/>
          </a:xfrm>
        </p:spPr>
        <p:txBody>
          <a:bodyPr/>
          <a:lstStyle/>
          <a:p>
            <a:r>
              <a:rPr lang="zh-CN" altLang="en-US" dirty="0"/>
              <a:t>静态划分信道</a:t>
            </a:r>
          </a:p>
          <a:p>
            <a:pPr lvl="1"/>
            <a:r>
              <a:rPr lang="zh-CN" altLang="en-US" dirty="0" smtClean="0">
                <a:solidFill>
                  <a:srgbClr val="333399"/>
                </a:solidFill>
                <a:ea typeface="黑体" pitchFamily="2" charset="-122"/>
              </a:rPr>
              <a:t>频分复用 </a:t>
            </a:r>
            <a:endParaRPr lang="zh-CN" altLang="en-US" dirty="0">
              <a:solidFill>
                <a:srgbClr val="333399"/>
              </a:solidFill>
              <a:ea typeface="黑体" pitchFamily="2" charset="-122"/>
            </a:endParaRPr>
          </a:p>
          <a:p>
            <a:pPr lvl="1"/>
            <a:r>
              <a:rPr lang="zh-CN" altLang="en-US" dirty="0">
                <a:solidFill>
                  <a:srgbClr val="333399"/>
                </a:solidFill>
                <a:ea typeface="黑体" pitchFamily="2" charset="-122"/>
              </a:rPr>
              <a:t>时分复用</a:t>
            </a:r>
          </a:p>
          <a:p>
            <a:pPr lvl="1"/>
            <a:r>
              <a:rPr lang="zh-CN" altLang="en-US" dirty="0">
                <a:solidFill>
                  <a:srgbClr val="333399"/>
                </a:solidFill>
                <a:ea typeface="黑体" pitchFamily="2" charset="-122"/>
              </a:rPr>
              <a:t>波分复用（光信号）</a:t>
            </a:r>
          </a:p>
          <a:p>
            <a:pPr lvl="1"/>
            <a:r>
              <a:rPr lang="zh-CN" altLang="en-US" dirty="0">
                <a:solidFill>
                  <a:srgbClr val="333399"/>
                </a:solidFill>
                <a:ea typeface="黑体" pitchFamily="2" charset="-122"/>
              </a:rPr>
              <a:t>码分复用</a:t>
            </a:r>
            <a:r>
              <a:rPr lang="zh-CN" altLang="en-US" dirty="0"/>
              <a:t> </a:t>
            </a:r>
          </a:p>
          <a:p>
            <a:r>
              <a:rPr lang="zh-CN" altLang="en-US" dirty="0"/>
              <a:t>动态媒体接入控制（多点接入）</a:t>
            </a:r>
          </a:p>
          <a:p>
            <a:pPr lvl="1"/>
            <a:r>
              <a:rPr lang="zh-CN" altLang="en-US" dirty="0">
                <a:solidFill>
                  <a:srgbClr val="333399"/>
                </a:solidFill>
                <a:latin typeface="Arial" charset="0"/>
                <a:ea typeface="黑体" pitchFamily="2" charset="-122"/>
              </a:rPr>
              <a:t>随机接入（竞争方式）</a:t>
            </a:r>
          </a:p>
          <a:p>
            <a:pPr lvl="1"/>
            <a:r>
              <a:rPr lang="zh-CN" altLang="en-US" dirty="0">
                <a:solidFill>
                  <a:srgbClr val="333399"/>
                </a:solidFill>
                <a:latin typeface="Arial" charset="0"/>
                <a:ea typeface="黑体" pitchFamily="2" charset="-122"/>
              </a:rPr>
              <a:t>受控接入 ，如多点线路探询</a:t>
            </a:r>
            <a:r>
              <a:rPr lang="en-US" altLang="zh-CN" dirty="0">
                <a:solidFill>
                  <a:srgbClr val="333399"/>
                </a:solidFill>
                <a:latin typeface="Arial" charset="0"/>
                <a:ea typeface="黑体" pitchFamily="2" charset="-122"/>
              </a:rPr>
              <a:t>(polling)</a:t>
            </a:r>
            <a:r>
              <a:rPr lang="zh-CN" altLang="en-US" dirty="0">
                <a:solidFill>
                  <a:srgbClr val="333399"/>
                </a:solidFill>
                <a:latin typeface="Arial" charset="0"/>
                <a:ea typeface="黑体" pitchFamily="2" charset="-122"/>
              </a:rPr>
              <a:t>，或轮询（令牌环，剑桥环）（时隙机制）。</a:t>
            </a:r>
            <a:r>
              <a:rPr lang="zh-CN" altLang="en-US" dirty="0"/>
              <a:t>  	</a:t>
            </a:r>
          </a:p>
        </p:txBody>
      </p:sp>
    </p:spTree>
    <p:extLst>
      <p:ext uri="{BB962C8B-B14F-4D97-AF65-F5344CB8AC3E}">
        <p14:creationId xmlns:p14="http://schemas.microsoft.com/office/powerpoint/2010/main" val="3745090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ChangeArrowheads="1"/>
          </p:cNvSpPr>
          <p:nvPr/>
        </p:nvSpPr>
        <p:spPr bwMode="auto">
          <a:xfrm>
            <a:off x="842211" y="1034383"/>
            <a:ext cx="7562014" cy="556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b="1" dirty="0">
                <a:ea typeface="宋体" pitchFamily="2" charset="-122"/>
              </a:rPr>
              <a:t>    通常，可将信道分配方法划分为两类：静态分配方法和动态分配方法。</a:t>
            </a:r>
          </a:p>
          <a:p>
            <a:pPr algn="l">
              <a:lnSpc>
                <a:spcPct val="150000"/>
              </a:lnSpc>
            </a:pPr>
            <a:r>
              <a:rPr lang="en-US" altLang="zh-CN" sz="2400" b="1" dirty="0">
                <a:ea typeface="宋体" pitchFamily="2" charset="-122"/>
              </a:rPr>
              <a:t>1</a:t>
            </a:r>
            <a:r>
              <a:rPr lang="zh-CN" altLang="en-US" sz="2400" b="1" dirty="0">
                <a:ea typeface="宋体" pitchFamily="2" charset="-122"/>
              </a:rPr>
              <a:t>．静态分配方法</a:t>
            </a:r>
          </a:p>
          <a:p>
            <a:pPr algn="l">
              <a:lnSpc>
                <a:spcPct val="150000"/>
              </a:lnSpc>
            </a:pPr>
            <a:r>
              <a:rPr lang="zh-CN" altLang="en-US" sz="2400" b="1" dirty="0">
                <a:ea typeface="宋体" pitchFamily="2" charset="-122"/>
              </a:rPr>
              <a:t>    所谓静态分配方法，也是传统的分配方法，它采用频分多路复用、时分多路复用或</a:t>
            </a:r>
            <a:r>
              <a:rPr lang="en-US" altLang="zh-CN" sz="2400" b="1" dirty="0">
                <a:ea typeface="宋体" pitchFamily="2" charset="-122"/>
              </a:rPr>
              <a:t>CDMA</a:t>
            </a:r>
            <a:r>
              <a:rPr lang="zh-CN" altLang="en-US" sz="2400" b="1" dirty="0">
                <a:ea typeface="宋体" pitchFamily="2" charset="-122"/>
              </a:rPr>
              <a:t>将单个信道划分后静态地分配给多个用户。</a:t>
            </a:r>
          </a:p>
          <a:p>
            <a:pPr algn="l">
              <a:lnSpc>
                <a:spcPct val="150000"/>
              </a:lnSpc>
            </a:pPr>
            <a:r>
              <a:rPr lang="zh-CN" altLang="en-US" sz="2400" b="1" dirty="0">
                <a:ea typeface="宋体" pitchFamily="2" charset="-122"/>
              </a:rPr>
              <a:t>    当用户站数较多或使用信道的站数在不断变化或者通信量的变化具有突发性时，静态频分多路复用方法的性能</a:t>
            </a:r>
            <a:r>
              <a:rPr lang="zh-CN" altLang="en-US" sz="2400" b="1" dirty="0" smtClean="0">
                <a:ea typeface="宋体" pitchFamily="2" charset="-122"/>
              </a:rPr>
              <a:t>较差，因此</a:t>
            </a:r>
            <a:r>
              <a:rPr lang="zh-CN" altLang="en-US" sz="2400" b="1" dirty="0">
                <a:ea typeface="宋体" pitchFamily="2" charset="-122"/>
              </a:rPr>
              <a:t>，传统的静态分配方法</a:t>
            </a:r>
            <a:r>
              <a:rPr lang="zh-CN" altLang="en-US" sz="2400" b="1" dirty="0" smtClean="0">
                <a:ea typeface="宋体" pitchFamily="2" charset="-122"/>
              </a:rPr>
              <a:t>，不完全适合计算机网络。</a:t>
            </a:r>
            <a:endParaRPr lang="zh-CN" altLang="en-US" sz="2400" b="1" dirty="0">
              <a:ea typeface="宋体" pitchFamily="2" charset="-122"/>
            </a:endParaRPr>
          </a:p>
        </p:txBody>
      </p:sp>
      <p:sp>
        <p:nvSpPr>
          <p:cNvPr id="2" name="标题 1"/>
          <p:cNvSpPr>
            <a:spLocks noGrp="1"/>
          </p:cNvSpPr>
          <p:nvPr>
            <p:ph type="title"/>
          </p:nvPr>
        </p:nvSpPr>
        <p:spPr/>
        <p:txBody>
          <a:bodyPr/>
          <a:lstStyle/>
          <a:p>
            <a:r>
              <a:rPr lang="zh-CN" altLang="en-US" sz="4000" b="1" dirty="0" smtClean="0"/>
              <a:t>静态信道分配</a:t>
            </a:r>
            <a:endParaRPr lang="zh-CN" altLang="en-US" sz="4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ChangeArrowheads="1"/>
          </p:cNvSpPr>
          <p:nvPr/>
        </p:nvSpPr>
        <p:spPr bwMode="auto">
          <a:xfrm>
            <a:off x="831850" y="1310240"/>
            <a:ext cx="7546975" cy="4536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en-US" altLang="zh-CN" sz="2800" b="1" dirty="0">
                <a:ea typeface="宋体" pitchFamily="2" charset="-122"/>
              </a:rPr>
              <a:t>2</a:t>
            </a:r>
            <a:r>
              <a:rPr lang="zh-CN" altLang="en-US" sz="2800" b="1" dirty="0">
                <a:ea typeface="宋体" pitchFamily="2" charset="-122"/>
              </a:rPr>
              <a:t>．动态分配方法</a:t>
            </a:r>
          </a:p>
          <a:p>
            <a:pPr algn="l">
              <a:lnSpc>
                <a:spcPct val="150000"/>
              </a:lnSpc>
            </a:pPr>
            <a:r>
              <a:rPr lang="zh-CN" altLang="en-US" sz="2800" b="1" dirty="0">
                <a:ea typeface="宋体" pitchFamily="2" charset="-122"/>
              </a:rPr>
              <a:t>    所谓动态分配方法就是动态地为每个用户站点分配信道使用权。</a:t>
            </a:r>
          </a:p>
          <a:p>
            <a:pPr algn="l">
              <a:lnSpc>
                <a:spcPct val="150000"/>
              </a:lnSpc>
            </a:pPr>
            <a:r>
              <a:rPr lang="zh-CN" altLang="en-US" sz="2800" b="1" dirty="0">
                <a:ea typeface="宋体" pitchFamily="2" charset="-122"/>
              </a:rPr>
              <a:t>① 竞争法协议</a:t>
            </a:r>
          </a:p>
          <a:p>
            <a:pPr algn="l">
              <a:lnSpc>
                <a:spcPct val="150000"/>
              </a:lnSpc>
            </a:pPr>
            <a:r>
              <a:rPr lang="zh-CN" altLang="en-US" sz="2800" b="1" dirty="0">
                <a:ea typeface="宋体" pitchFamily="2" charset="-122"/>
              </a:rPr>
              <a:t>② 无冲突法协议</a:t>
            </a:r>
          </a:p>
          <a:p>
            <a:pPr algn="l">
              <a:lnSpc>
                <a:spcPct val="150000"/>
              </a:lnSpc>
            </a:pPr>
            <a:r>
              <a:rPr lang="zh-CN" altLang="en-US" sz="2800" b="1" dirty="0">
                <a:ea typeface="宋体" pitchFamily="2" charset="-122"/>
              </a:rPr>
              <a:t>③ 有限竞争协议</a:t>
            </a:r>
          </a:p>
          <a:p>
            <a:pPr algn="l">
              <a:lnSpc>
                <a:spcPct val="150000"/>
              </a:lnSpc>
            </a:pPr>
            <a:r>
              <a:rPr lang="zh-CN" altLang="en-US" sz="2800" b="1" dirty="0">
                <a:ea typeface="宋体" pitchFamily="2" charset="-122"/>
              </a:rPr>
              <a:t>    </a:t>
            </a:r>
          </a:p>
        </p:txBody>
      </p:sp>
      <p:sp>
        <p:nvSpPr>
          <p:cNvPr id="2" name="标题 1"/>
          <p:cNvSpPr>
            <a:spLocks noGrp="1"/>
          </p:cNvSpPr>
          <p:nvPr>
            <p:ph type="title"/>
          </p:nvPr>
        </p:nvSpPr>
        <p:spPr/>
        <p:txBody>
          <a:bodyPr/>
          <a:lstStyle/>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ChangeArrowheads="1"/>
          </p:cNvSpPr>
          <p:nvPr/>
        </p:nvSpPr>
        <p:spPr bwMode="auto">
          <a:xfrm>
            <a:off x="941578" y="1602848"/>
            <a:ext cx="7546975"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30225" indent="-530225" algn="l">
              <a:spcBef>
                <a:spcPts val="1200"/>
              </a:spcBef>
            </a:pPr>
            <a:r>
              <a:rPr lang="zh-CN" altLang="en-US" sz="2800" b="1" dirty="0" smtClean="0">
                <a:ea typeface="宋体" pitchFamily="2" charset="-122"/>
              </a:rPr>
              <a:t>（</a:t>
            </a:r>
            <a:r>
              <a:rPr lang="en-US" altLang="zh-CN" sz="2800" b="1" dirty="0" smtClean="0">
                <a:ea typeface="宋体" pitchFamily="2" charset="-122"/>
              </a:rPr>
              <a:t>1</a:t>
            </a:r>
            <a:r>
              <a:rPr lang="zh-CN" altLang="en-US" sz="2800" b="1" dirty="0" smtClean="0">
                <a:ea typeface="宋体" pitchFamily="2" charset="-122"/>
              </a:rPr>
              <a:t>）流量独立 （</a:t>
            </a:r>
            <a:r>
              <a:rPr lang="en-US" altLang="zh-CN" sz="2800" b="1" dirty="0" smtClean="0">
                <a:ea typeface="宋体" pitchFamily="2" charset="-122"/>
              </a:rPr>
              <a:t>independent traffic</a:t>
            </a:r>
            <a:r>
              <a:rPr lang="zh-CN" altLang="en-US" sz="2800" b="1" dirty="0" smtClean="0">
                <a:ea typeface="宋体" pitchFamily="2" charset="-122"/>
              </a:rPr>
              <a:t>）</a:t>
            </a:r>
            <a:endParaRPr lang="en-US" altLang="zh-CN" sz="2800" b="1" dirty="0" smtClean="0">
              <a:ea typeface="宋体" pitchFamily="2" charset="-122"/>
            </a:endParaRPr>
          </a:p>
          <a:p>
            <a:pPr marL="530225" indent="-530225" algn="l">
              <a:spcBef>
                <a:spcPts val="1200"/>
              </a:spcBef>
            </a:pPr>
            <a:r>
              <a:rPr lang="zh-CN" altLang="en-US" sz="2800" b="1" dirty="0" smtClean="0">
                <a:ea typeface="宋体" pitchFamily="2" charset="-122"/>
              </a:rPr>
              <a:t>（</a:t>
            </a:r>
            <a:r>
              <a:rPr lang="en-US" altLang="zh-CN" sz="2800" b="1" dirty="0" smtClean="0">
                <a:ea typeface="宋体" pitchFamily="2" charset="-122"/>
              </a:rPr>
              <a:t>2</a:t>
            </a:r>
            <a:r>
              <a:rPr lang="zh-CN" altLang="en-US" sz="2800" b="1" dirty="0" smtClean="0">
                <a:ea typeface="宋体" pitchFamily="2" charset="-122"/>
              </a:rPr>
              <a:t>）单信道</a:t>
            </a:r>
            <a:r>
              <a:rPr lang="en-US" altLang="zh-CN" sz="2800" b="1" dirty="0">
                <a:ea typeface="宋体" pitchFamily="2" charset="-122"/>
              </a:rPr>
              <a:t> </a:t>
            </a:r>
            <a:r>
              <a:rPr lang="zh-CN" altLang="en-US" sz="2800" b="1" dirty="0" smtClean="0">
                <a:ea typeface="宋体" pitchFamily="2" charset="-122"/>
              </a:rPr>
              <a:t>（</a:t>
            </a:r>
            <a:r>
              <a:rPr lang="en-US" altLang="zh-CN" sz="2800" b="1" dirty="0" smtClean="0">
                <a:ea typeface="宋体" pitchFamily="2" charset="-122"/>
              </a:rPr>
              <a:t>single channel</a:t>
            </a:r>
            <a:r>
              <a:rPr lang="zh-CN" altLang="en-US" sz="2800" b="1" dirty="0" smtClean="0">
                <a:ea typeface="宋体" pitchFamily="2" charset="-122"/>
              </a:rPr>
              <a:t>）</a:t>
            </a:r>
            <a:endParaRPr lang="en-US" altLang="zh-CN" sz="2800" b="1" dirty="0" smtClean="0">
              <a:ea typeface="宋体" pitchFamily="2" charset="-122"/>
            </a:endParaRPr>
          </a:p>
          <a:p>
            <a:pPr marL="530225" indent="-530225" algn="l">
              <a:spcBef>
                <a:spcPts val="1200"/>
              </a:spcBef>
            </a:pPr>
            <a:r>
              <a:rPr lang="zh-CN" altLang="en-US" sz="2800" b="1" dirty="0" smtClean="0">
                <a:ea typeface="宋体" pitchFamily="2" charset="-122"/>
              </a:rPr>
              <a:t>（</a:t>
            </a:r>
            <a:r>
              <a:rPr lang="en-US" altLang="zh-CN" sz="2800" b="1" dirty="0" smtClean="0">
                <a:ea typeface="宋体" pitchFamily="2" charset="-122"/>
              </a:rPr>
              <a:t>3</a:t>
            </a:r>
            <a:r>
              <a:rPr lang="zh-CN" altLang="en-US" sz="2800" b="1" dirty="0" smtClean="0">
                <a:ea typeface="宋体" pitchFamily="2" charset="-122"/>
              </a:rPr>
              <a:t>）冲突可观察</a:t>
            </a:r>
            <a:r>
              <a:rPr lang="en-US" altLang="zh-CN" sz="2800" b="1" dirty="0">
                <a:ea typeface="宋体" pitchFamily="2" charset="-122"/>
              </a:rPr>
              <a:t> </a:t>
            </a:r>
            <a:r>
              <a:rPr lang="zh-CN" altLang="en-US" sz="2800" b="1" dirty="0" smtClean="0">
                <a:ea typeface="宋体" pitchFamily="2" charset="-122"/>
              </a:rPr>
              <a:t>（</a:t>
            </a:r>
            <a:r>
              <a:rPr lang="en-US" altLang="zh-CN" sz="2800" b="1" dirty="0" smtClean="0">
                <a:ea typeface="宋体" pitchFamily="2" charset="-122"/>
              </a:rPr>
              <a:t>observable collision</a:t>
            </a:r>
            <a:r>
              <a:rPr lang="zh-CN" altLang="en-US" sz="2800" b="1" dirty="0" smtClean="0">
                <a:ea typeface="宋体" pitchFamily="2" charset="-122"/>
              </a:rPr>
              <a:t>）</a:t>
            </a:r>
            <a:endParaRPr lang="en-US" altLang="zh-CN" sz="2800" b="1" dirty="0" smtClean="0">
              <a:ea typeface="宋体" pitchFamily="2" charset="-122"/>
            </a:endParaRPr>
          </a:p>
          <a:p>
            <a:pPr marL="530225" indent="-530225" algn="l">
              <a:spcBef>
                <a:spcPts val="1200"/>
              </a:spcBef>
            </a:pPr>
            <a:r>
              <a:rPr lang="zh-CN" altLang="en-US" sz="2800" b="1" dirty="0" smtClean="0">
                <a:ea typeface="宋体" pitchFamily="2" charset="-122"/>
              </a:rPr>
              <a:t>（</a:t>
            </a:r>
            <a:r>
              <a:rPr lang="en-US" altLang="zh-CN" sz="2800" b="1" dirty="0" smtClean="0">
                <a:ea typeface="宋体" pitchFamily="2" charset="-122"/>
              </a:rPr>
              <a:t>4</a:t>
            </a:r>
            <a:r>
              <a:rPr lang="zh-CN" altLang="en-US" sz="2800" b="1" dirty="0" smtClean="0">
                <a:ea typeface="宋体" pitchFamily="2" charset="-122"/>
              </a:rPr>
              <a:t>）时间连续或分槽 （</a:t>
            </a:r>
            <a:r>
              <a:rPr lang="en-US" altLang="zh-CN" sz="2800" b="1" dirty="0" smtClean="0">
                <a:ea typeface="宋体" pitchFamily="2" charset="-122"/>
              </a:rPr>
              <a:t>continuous or slotted time</a:t>
            </a:r>
            <a:r>
              <a:rPr lang="zh-CN" altLang="en-US" sz="2800" b="1" dirty="0" smtClean="0">
                <a:ea typeface="宋体" pitchFamily="2" charset="-122"/>
              </a:rPr>
              <a:t>）</a:t>
            </a:r>
            <a:endParaRPr lang="en-US" altLang="zh-CN" sz="2800" b="1" dirty="0" smtClean="0">
              <a:ea typeface="宋体" pitchFamily="2" charset="-122"/>
            </a:endParaRPr>
          </a:p>
          <a:p>
            <a:pPr marL="530225" indent="-530225" algn="l">
              <a:spcBef>
                <a:spcPts val="1200"/>
              </a:spcBef>
            </a:pPr>
            <a:r>
              <a:rPr lang="zh-CN" altLang="en-US" sz="2800" b="1" dirty="0" smtClean="0">
                <a:ea typeface="宋体" pitchFamily="2" charset="-122"/>
              </a:rPr>
              <a:t>（</a:t>
            </a:r>
            <a:r>
              <a:rPr lang="en-US" altLang="zh-CN" sz="2800" b="1" dirty="0">
                <a:ea typeface="宋体" pitchFamily="2" charset="-122"/>
              </a:rPr>
              <a:t>5</a:t>
            </a:r>
            <a:r>
              <a:rPr lang="zh-CN" altLang="en-US" sz="2800" b="1" dirty="0" smtClean="0">
                <a:ea typeface="宋体" pitchFamily="2" charset="-122"/>
              </a:rPr>
              <a:t>）载波侦听或无侦听 （</a:t>
            </a:r>
            <a:r>
              <a:rPr lang="en-US" altLang="zh-CN" sz="2800" b="1" dirty="0" smtClean="0">
                <a:ea typeface="宋体" pitchFamily="2" charset="-122"/>
              </a:rPr>
              <a:t>carrier sense of no carrier sense</a:t>
            </a:r>
            <a:r>
              <a:rPr lang="zh-CN" altLang="en-US" sz="2800" b="1" dirty="0" smtClean="0">
                <a:ea typeface="宋体" pitchFamily="2" charset="-122"/>
              </a:rPr>
              <a:t>）</a:t>
            </a:r>
            <a:endParaRPr lang="zh-CN" altLang="en-US" sz="2800" b="1" dirty="0">
              <a:ea typeface="宋体" pitchFamily="2" charset="-122"/>
            </a:endParaRPr>
          </a:p>
        </p:txBody>
      </p:sp>
      <p:sp>
        <p:nvSpPr>
          <p:cNvPr id="2" name="标题 1"/>
          <p:cNvSpPr>
            <a:spLocks noGrp="1"/>
          </p:cNvSpPr>
          <p:nvPr>
            <p:ph type="title"/>
          </p:nvPr>
        </p:nvSpPr>
        <p:spPr/>
        <p:txBody>
          <a:bodyPr/>
          <a:lstStyle/>
          <a:p>
            <a:r>
              <a:rPr lang="zh-CN" altLang="en-US" sz="4000" b="1" dirty="0" smtClean="0">
                <a:solidFill>
                  <a:schemeClr val="tx1"/>
                </a:solidFill>
              </a:rPr>
              <a:t>动态信道分配的假设</a:t>
            </a:r>
            <a:endParaRPr lang="zh-CN" altLang="en-US" sz="4000" b="1" dirty="0">
              <a:solidFill>
                <a:schemeClr val="tx1"/>
              </a:solidFill>
            </a:endParaRPr>
          </a:p>
        </p:txBody>
      </p:sp>
    </p:spTree>
    <p:extLst>
      <p:ext uri="{BB962C8B-B14F-4D97-AF65-F5344CB8AC3E}">
        <p14:creationId xmlns:p14="http://schemas.microsoft.com/office/powerpoint/2010/main" val="126419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65134C4-0096-4A54-8511-78CEADC2E43B}" type="datetime1">
              <a:rPr lang="zh-CN" altLang="en-US"/>
              <a:pPr/>
              <a:t>2019/11/16</a:t>
            </a:fld>
            <a:endParaRPr lang="en-US" altLang="zh-CN"/>
          </a:p>
        </p:txBody>
      </p:sp>
      <p:sp>
        <p:nvSpPr>
          <p:cNvPr id="5" name="页脚占位符 4"/>
          <p:cNvSpPr>
            <a:spLocks noGrp="1"/>
          </p:cNvSpPr>
          <p:nvPr>
            <p:ph type="ftr" sz="quarter" idx="11"/>
          </p:nvPr>
        </p:nvSpPr>
        <p:spPr/>
        <p:txBody>
          <a:bodyPr/>
          <a:lstStyle/>
          <a:p>
            <a:r>
              <a:rPr lang="zh-CN" altLang="en-US"/>
              <a:t>computer network</a:t>
            </a:r>
            <a:endParaRPr lang="en-US" altLang="zh-CN"/>
          </a:p>
        </p:txBody>
      </p:sp>
      <p:sp>
        <p:nvSpPr>
          <p:cNvPr id="6" name="灯片编号占位符 5"/>
          <p:cNvSpPr>
            <a:spLocks noGrp="1"/>
          </p:cNvSpPr>
          <p:nvPr>
            <p:ph type="sldNum" sz="quarter" idx="12"/>
          </p:nvPr>
        </p:nvSpPr>
        <p:spPr/>
        <p:txBody>
          <a:bodyPr/>
          <a:lstStyle/>
          <a:p>
            <a:fld id="{F8B6987C-A7EE-4F09-B89B-029369996059}" type="slidenum">
              <a:rPr lang="zh-CN" altLang="en-US"/>
              <a:pPr/>
              <a:t>9</a:t>
            </a:fld>
            <a:endParaRPr lang="en-US" altLang="zh-CN"/>
          </a:p>
        </p:txBody>
      </p:sp>
      <p:sp>
        <p:nvSpPr>
          <p:cNvPr id="8194" name="Rectangle 2"/>
          <p:cNvSpPr>
            <a:spLocks noGrp="1" noChangeArrowheads="1"/>
          </p:cNvSpPr>
          <p:nvPr>
            <p:ph type="title"/>
          </p:nvPr>
        </p:nvSpPr>
        <p:spPr>
          <a:xfrm>
            <a:off x="0" y="59634"/>
            <a:ext cx="9144000" cy="1143000"/>
          </a:xfrm>
        </p:spPr>
        <p:txBody>
          <a:bodyPr/>
          <a:lstStyle/>
          <a:p>
            <a:r>
              <a:rPr lang="en-US" altLang="zh-CN" sz="4000" b="1" dirty="0" smtClean="0">
                <a:solidFill>
                  <a:schemeClr val="tx1"/>
                </a:solidFill>
                <a:ea typeface="宋体" pitchFamily="2" charset="-122"/>
              </a:rPr>
              <a:t> </a:t>
            </a:r>
            <a:r>
              <a:rPr lang="zh-CN" altLang="en-US" sz="4000" b="1" dirty="0" smtClean="0">
                <a:solidFill>
                  <a:schemeClr val="tx1"/>
                </a:solidFill>
                <a:ea typeface="宋体" pitchFamily="2" charset="-122"/>
              </a:rPr>
              <a:t>多路访问（多点接入）协议</a:t>
            </a:r>
            <a:endParaRPr lang="en-US" altLang="zh-CN" sz="4000" b="1" dirty="0">
              <a:solidFill>
                <a:schemeClr val="tx1"/>
              </a:solidFill>
              <a:ea typeface="宋体" pitchFamily="2" charset="-122"/>
            </a:endParaRPr>
          </a:p>
        </p:txBody>
      </p:sp>
      <p:sp>
        <p:nvSpPr>
          <p:cNvPr id="8195" name="Rectangle 3"/>
          <p:cNvSpPr>
            <a:spLocks noGrp="1" noChangeArrowheads="1"/>
          </p:cNvSpPr>
          <p:nvPr>
            <p:ph type="body" idx="1"/>
          </p:nvPr>
        </p:nvSpPr>
        <p:spPr>
          <a:xfrm>
            <a:off x="406400" y="1563688"/>
            <a:ext cx="8489950" cy="4975225"/>
          </a:xfrm>
        </p:spPr>
        <p:txBody>
          <a:bodyPr/>
          <a:lstStyle/>
          <a:p>
            <a:pPr>
              <a:buFontTx/>
              <a:buChar char="•"/>
            </a:pPr>
            <a:r>
              <a:rPr lang="en-US" altLang="zh-CN" sz="2800" b="1" dirty="0" smtClean="0">
                <a:ea typeface="宋体" pitchFamily="2" charset="-122"/>
              </a:rPr>
              <a:t>ALOHA</a:t>
            </a:r>
            <a:r>
              <a:rPr lang="zh-CN" altLang="en-US" sz="2800" b="1" dirty="0" smtClean="0">
                <a:ea typeface="宋体" pitchFamily="2" charset="-122"/>
              </a:rPr>
              <a:t>协议</a:t>
            </a:r>
            <a:endParaRPr lang="en-US" altLang="zh-CN" sz="2800" b="1" dirty="0">
              <a:ea typeface="宋体" pitchFamily="2" charset="-122"/>
            </a:endParaRPr>
          </a:p>
          <a:p>
            <a:pPr>
              <a:buFontTx/>
              <a:buChar char="•"/>
            </a:pPr>
            <a:r>
              <a:rPr lang="en-US" altLang="zh-CN" sz="2800" b="1" dirty="0">
                <a:ea typeface="宋体" pitchFamily="2" charset="-122"/>
              </a:rPr>
              <a:t>Carrier Sense Multiple Access Protocols</a:t>
            </a:r>
            <a:r>
              <a:rPr lang="zh-CN" altLang="en-US" sz="2800" b="1" dirty="0">
                <a:ea typeface="宋体" pitchFamily="2" charset="-122"/>
              </a:rPr>
              <a:t>（载波侦听多路访问协议   </a:t>
            </a:r>
            <a:r>
              <a:rPr lang="en-US" altLang="zh-CN" sz="2800" b="1" dirty="0">
                <a:ea typeface="宋体" pitchFamily="2" charset="-122"/>
              </a:rPr>
              <a:t>CSMA</a:t>
            </a:r>
            <a:r>
              <a:rPr lang="zh-CN" altLang="en-US" sz="2800" b="1" dirty="0">
                <a:ea typeface="宋体" pitchFamily="2" charset="-122"/>
              </a:rPr>
              <a:t>）</a:t>
            </a:r>
          </a:p>
          <a:p>
            <a:pPr>
              <a:buFontTx/>
              <a:buChar char="•"/>
            </a:pPr>
            <a:r>
              <a:rPr lang="en-US" altLang="zh-CN" sz="2800" b="1" dirty="0">
                <a:ea typeface="宋体" pitchFamily="2" charset="-122"/>
              </a:rPr>
              <a:t>Collision-Free Protocols</a:t>
            </a:r>
            <a:r>
              <a:rPr lang="zh-CN" altLang="en-US" sz="2800" b="1" dirty="0">
                <a:ea typeface="宋体" pitchFamily="2" charset="-122"/>
              </a:rPr>
              <a:t>（无冲突协议）</a:t>
            </a:r>
          </a:p>
          <a:p>
            <a:pPr>
              <a:buFontTx/>
              <a:buChar char="•"/>
            </a:pPr>
            <a:r>
              <a:rPr lang="en-US" altLang="zh-CN" sz="2800" b="1" dirty="0">
                <a:ea typeface="宋体" pitchFamily="2" charset="-122"/>
              </a:rPr>
              <a:t>Limited-Contention Protocols</a:t>
            </a:r>
            <a:r>
              <a:rPr lang="zh-CN" altLang="en-US" sz="2800" b="1" dirty="0">
                <a:ea typeface="宋体" pitchFamily="2" charset="-122"/>
              </a:rPr>
              <a:t>（有限竞争协议）</a:t>
            </a:r>
          </a:p>
          <a:p>
            <a:pPr>
              <a:buFontTx/>
              <a:buChar char="•"/>
            </a:pPr>
            <a:r>
              <a:rPr lang="en-US" altLang="zh-CN" sz="2800" b="1" dirty="0">
                <a:ea typeface="宋体" pitchFamily="2" charset="-122"/>
              </a:rPr>
              <a:t>Wavelength Division Multiple Access Protocols</a:t>
            </a:r>
            <a:r>
              <a:rPr lang="zh-CN" altLang="en-US" sz="2800" b="1" dirty="0">
                <a:ea typeface="宋体" pitchFamily="2" charset="-122"/>
              </a:rPr>
              <a:t>（波分多路访问协议）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rvin liu">
  <a:themeElements>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rvin liu">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marvin li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rvin li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rvin li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rvin li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rvin li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rvin li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rvin li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Template>
  <TotalTime>1860</TotalTime>
  <Words>1451</Words>
  <Application>Microsoft Office PowerPoint</Application>
  <PresentationFormat>全屏显示(4:3)</PresentationFormat>
  <Paragraphs>171</Paragraphs>
  <Slides>25</Slides>
  <Notes>4</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25</vt:i4>
      </vt:variant>
    </vt:vector>
  </HeadingPairs>
  <TitlesOfParts>
    <vt:vector size="37" baseType="lpstr">
      <vt:lpstr>仿宋</vt:lpstr>
      <vt:lpstr>黑体</vt:lpstr>
      <vt:lpstr>宋体</vt:lpstr>
      <vt:lpstr>Arial</vt:lpstr>
      <vt:lpstr>Tahoma</vt:lpstr>
      <vt:lpstr>Times New Roman</vt:lpstr>
      <vt:lpstr>Wingdings</vt:lpstr>
      <vt:lpstr>marvin liu</vt:lpstr>
      <vt:lpstr>Blends</vt:lpstr>
      <vt:lpstr>1_Blends</vt:lpstr>
      <vt:lpstr>2_Blends</vt:lpstr>
      <vt:lpstr>10_Blends</vt:lpstr>
      <vt:lpstr>媒体访问控制（MAC）子层</vt:lpstr>
      <vt:lpstr>局域网的拓扑 </vt:lpstr>
      <vt:lpstr>数据链路层的两个子层 </vt:lpstr>
      <vt:lpstr>局域网对 LLC 子层 是透明的 </vt:lpstr>
      <vt:lpstr>4.1 信道分配（媒体共享）问题</vt:lpstr>
      <vt:lpstr>静态信道分配</vt:lpstr>
      <vt:lpstr>PowerPoint 演示文稿</vt:lpstr>
      <vt:lpstr>动态信道分配的假设</vt:lpstr>
      <vt:lpstr> 多路访问（多点接入）协议</vt:lpstr>
      <vt:lpstr>Pure ALOHA 协议</vt:lpstr>
      <vt:lpstr>Pure ALOHA 协议</vt:lpstr>
      <vt:lpstr> Pure ALOHA 协议</vt:lpstr>
      <vt:lpstr> Pure ALOHA的效率</vt:lpstr>
      <vt:lpstr>时隙（分槽）Slotted ALOHA 协议</vt:lpstr>
      <vt:lpstr> Slotted ALOHA的效率</vt:lpstr>
      <vt:lpstr>时隙（分槽）Slotted ALOHA 协议</vt:lpstr>
      <vt:lpstr>CSMA（载波侦听多路访问）</vt:lpstr>
      <vt:lpstr>PowerPoint 演示文稿</vt:lpstr>
      <vt:lpstr>PowerPoint 演示文稿</vt:lpstr>
      <vt:lpstr>CSMA 载波侦听多路访问协议</vt:lpstr>
      <vt:lpstr>各种协议的性能对比</vt:lpstr>
      <vt:lpstr>PowerPoint 演示文稿</vt:lpstr>
      <vt:lpstr>CSMA/CD</vt:lpstr>
      <vt:lpstr>PowerPoint 演示文稿</vt:lpstr>
      <vt:lpstr>PowerPoint 演示文稿</vt:lpstr>
    </vt:vector>
  </TitlesOfParts>
  <Company>ECNU SEI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Medium Access Sublayer</dc:title>
  <dc:creator>marvin liu</dc:creator>
  <cp:lastModifiedBy>Bo</cp:lastModifiedBy>
  <cp:revision>116</cp:revision>
  <dcterms:created xsi:type="dcterms:W3CDTF">2002-07-09T13:17:57Z</dcterms:created>
  <dcterms:modified xsi:type="dcterms:W3CDTF">2019-11-16T09:04:13Z</dcterms:modified>
</cp:coreProperties>
</file>